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0" r:id="rId1"/>
  </p:sldMasterIdLst>
  <p:notesMasterIdLst>
    <p:notesMasterId r:id="rId16"/>
  </p:notesMasterIdLst>
  <p:sldIdLst>
    <p:sldId id="256" r:id="rId2"/>
    <p:sldId id="258" r:id="rId3"/>
    <p:sldId id="259" r:id="rId4"/>
    <p:sldId id="261" r:id="rId5"/>
    <p:sldId id="263" r:id="rId6"/>
    <p:sldId id="281" r:id="rId7"/>
    <p:sldId id="282" r:id="rId8"/>
    <p:sldId id="283" r:id="rId9"/>
    <p:sldId id="284" r:id="rId10"/>
    <p:sldId id="273" r:id="rId11"/>
    <p:sldId id="271" r:id="rId12"/>
    <p:sldId id="280" r:id="rId13"/>
    <p:sldId id="279" r:id="rId14"/>
    <p:sldId id="285" r:id="rId15"/>
  </p:sldIdLst>
  <p:sldSz cx="9144000" cy="5143500" type="screen16x9"/>
  <p:notesSz cx="6858000" cy="9144000"/>
  <p:embeddedFontLst>
    <p:embeddedFont>
      <p:font typeface="Abel" panose="020B0604020202020204" charset="0"/>
      <p:regular r:id="rId17"/>
    </p:embeddedFont>
    <p:embeddedFont>
      <p:font typeface="Josefin Sans" panose="020B0604020202020204" charset="0"/>
      <p:regular r:id="rId18"/>
      <p:bold r:id="rId19"/>
      <p:italic r:id="rId20"/>
      <p:boldItalic r:id="rId21"/>
    </p:embeddedFont>
    <p:embeddedFont>
      <p:font typeface="Josefin Slab" panose="020B0604020202020204" charset="0"/>
      <p:regular r:id="rId22"/>
      <p:bold r:id="rId23"/>
      <p:italic r:id="rId24"/>
      <p:boldItalic r:id="rId25"/>
    </p:embeddedFont>
    <p:embeddedFont>
      <p:font typeface="Anaheim" panose="020B0604020202020204" charset="0"/>
      <p:regular r:id="rId26"/>
    </p:embeddedFont>
    <p:embeddedFont>
      <p:font typeface="Bahnschrift SemiLight" panose="020B0502040204020203" pitchFamily="34" charset="0"/>
      <p:regular r:id="rId27"/>
    </p:embeddedFont>
    <p:embeddedFont>
      <p:font typeface="Unica One" panose="020B0604020202020204" charset="0"/>
      <p:regular r:id="rId28"/>
    </p:embeddedFont>
    <p:embeddedFont>
      <p:font typeface="Staatliches" panose="020B0604020202020204" charset="0"/>
      <p:regular r:id="rId29"/>
    </p:embeddedFont>
    <p:embeddedFont>
      <p:font typeface="Anton" panose="020B0604020202020204" charset="0"/>
      <p:regular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pos="5227">
          <p15:clr>
            <a:srgbClr val="9AA0A6"/>
          </p15:clr>
        </p15:guide>
        <p15:guide id="2" orient="horz" pos="2971">
          <p15:clr>
            <a:srgbClr val="9AA0A6"/>
          </p15:clr>
        </p15:guide>
        <p15:guide id="3"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FA35C35-0215-49A9-A427-3A86F482516A}">
  <a:tblStyle styleId="{FFA35C35-0215-49A9-A427-3A86F482516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08" autoAdjust="0"/>
    <p:restoredTop sz="79484" autoAdjust="0"/>
  </p:normalViewPr>
  <p:slideViewPr>
    <p:cSldViewPr snapToGrid="0">
      <p:cViewPr>
        <p:scale>
          <a:sx n="77" d="100"/>
          <a:sy n="77" d="100"/>
        </p:scale>
        <p:origin x="1368" y="312"/>
      </p:cViewPr>
      <p:guideLst>
        <p:guide pos="5227"/>
        <p:guide orient="horz" pos="2971"/>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font" Target="fonts/font1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font" Target="fonts/font1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4dfce81f19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4dfce81f19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Personal introduction (name, presentation</a:t>
            </a:r>
            <a:r>
              <a:rPr lang="en-GB" baseline="0" dirty="0" smtClean="0"/>
              <a:t> for module 1 of CTILAM, will be talking about progression of women to leadership roles in Policing.</a:t>
            </a:r>
          </a:p>
          <a:p>
            <a:pPr marL="0" lvl="0" indent="0" algn="l" rtl="0">
              <a:spcBef>
                <a:spcPts val="0"/>
              </a:spcBef>
              <a:spcAft>
                <a:spcPts val="0"/>
              </a:spcAft>
              <a:buNone/>
            </a:pPr>
            <a:r>
              <a:rPr lang="en-GB" baseline="0" dirty="0" smtClean="0"/>
              <a:t>*SUBMIT TO TURNITIN WITHOUT NOTES*</a:t>
            </a:r>
          </a:p>
          <a:p>
            <a:pPr marL="0" lvl="0" indent="0" algn="l" rtl="0">
              <a:spcBef>
                <a:spcPts val="0"/>
              </a:spcBef>
              <a:spcAft>
                <a:spcPts val="0"/>
              </a:spcAft>
              <a:buNone/>
            </a:pPr>
            <a:endParaRPr lang="en-GB" baseline="0"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
        <p:cNvGrpSpPr/>
        <p:nvPr/>
      </p:nvGrpSpPr>
      <p:grpSpPr>
        <a:xfrm>
          <a:off x="0" y="0"/>
          <a:ext cx="0" cy="0"/>
          <a:chOff x="0" y="0"/>
          <a:chExt cx="0" cy="0"/>
        </a:xfrm>
      </p:grpSpPr>
      <p:sp>
        <p:nvSpPr>
          <p:cNvPr id="424" name="Google Shape;424;g4dfce81f19_0_17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5" name="Google Shape;425;g4dfce81f19_0_17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My</a:t>
            </a:r>
            <a:r>
              <a:rPr lang="en-GB" baseline="0" dirty="0" smtClean="0"/>
              <a:t> chosen sector is UK Policing. In this presentation I will…</a:t>
            </a:r>
            <a:endParaRPr lang="en-GB" dirty="0" smtClean="0"/>
          </a:p>
          <a:p>
            <a:pPr marL="228600" lvl="0" indent="-228600" algn="l" rtl="0">
              <a:spcBef>
                <a:spcPts val="0"/>
              </a:spcBef>
              <a:spcAft>
                <a:spcPts val="0"/>
              </a:spcAft>
              <a:buAutoNum type="arabicPeriod"/>
            </a:pPr>
            <a:endParaRPr lang="en-GB" dirty="0" smtClean="0"/>
          </a:p>
          <a:p>
            <a:pPr marL="228600" lvl="0" indent="-228600" algn="l" rtl="0">
              <a:spcBef>
                <a:spcPts val="0"/>
              </a:spcBef>
              <a:spcAft>
                <a:spcPts val="0"/>
              </a:spcAft>
              <a:buAutoNum type="arabicPeriod"/>
            </a:pPr>
            <a:r>
              <a:rPr lang="en-GB" dirty="0" smtClean="0"/>
              <a:t>Critically evaluate</a:t>
            </a:r>
            <a:r>
              <a:rPr lang="en-GB" baseline="0" dirty="0" smtClean="0"/>
              <a:t> whether the culture and politics of Policing limits the leadership progression of women.</a:t>
            </a:r>
          </a:p>
          <a:p>
            <a:pPr marL="228600" lvl="0" indent="-228600" algn="l" rtl="0">
              <a:spcBef>
                <a:spcPts val="0"/>
              </a:spcBef>
              <a:spcAft>
                <a:spcPts val="0"/>
              </a:spcAft>
              <a:buAutoNum type="arabicPeriod"/>
            </a:pPr>
            <a:r>
              <a:rPr lang="en-GB" baseline="0" dirty="0" smtClean="0"/>
              <a:t>Discuss the benefits of diversity, and the role that contemporary management and leadership approaches play in developing opportunities for all</a:t>
            </a:r>
          </a:p>
          <a:p>
            <a:pPr marL="228600" lvl="0" indent="-228600" algn="l" rtl="0">
              <a:spcBef>
                <a:spcPts val="0"/>
              </a:spcBef>
              <a:spcAft>
                <a:spcPts val="0"/>
              </a:spcAft>
              <a:buAutoNum type="arabicPeriod"/>
            </a:pPr>
            <a:r>
              <a:rPr lang="en-GB" baseline="0" dirty="0" smtClean="0"/>
              <a:t>Will show critical thinking and my original insights</a:t>
            </a:r>
          </a:p>
          <a:p>
            <a:pPr marL="228600" lvl="0" indent="-228600" algn="l" rtl="0">
              <a:spcBef>
                <a:spcPts val="0"/>
              </a:spcBef>
              <a:spcAft>
                <a:spcPts val="0"/>
              </a:spcAft>
              <a:buAutoNum type="arabicPeriod"/>
            </a:pPr>
            <a:r>
              <a:rPr lang="en-GB" baseline="0" dirty="0" smtClean="0"/>
              <a:t>Will be supported by credible sources with reference list at the end</a:t>
            </a:r>
          </a:p>
          <a:p>
            <a:pPr marL="228600" lvl="0" indent="-228600" algn="l" rtl="0">
              <a:spcBef>
                <a:spcPts val="0"/>
              </a:spcBef>
              <a:spcAft>
                <a:spcPts val="0"/>
              </a:spcAft>
              <a:buAutoNum type="arabicPeriod"/>
            </a:pPr>
            <a:endParaRPr lang="en-GB" baseline="0" dirty="0" smtClean="0"/>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smtClean="0"/>
              <a:t>Presentation</a:t>
            </a:r>
            <a:r>
              <a:rPr lang="en-GB" baseline="0" dirty="0" smtClean="0"/>
              <a:t> will last around 20 minutes.</a:t>
            </a:r>
            <a:br>
              <a:rPr lang="en-GB" baseline="0" dirty="0" smtClean="0"/>
            </a:br>
            <a:r>
              <a:rPr lang="en-GB" baseline="0" dirty="0" smtClean="0"/>
              <a:t/>
            </a:r>
            <a:br>
              <a:rPr lang="en-GB" baseline="0" dirty="0" smtClean="0"/>
            </a:br>
            <a:r>
              <a:rPr lang="en-GB" baseline="0" dirty="0" smtClean="0"/>
              <a:t>CHECK ASSIGNMENT BRIEF – INCLUDE MODELS, ETC</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6"/>
        <p:cNvGrpSpPr/>
        <p:nvPr/>
      </p:nvGrpSpPr>
      <p:grpSpPr>
        <a:xfrm>
          <a:off x="0" y="0"/>
          <a:ext cx="0" cy="0"/>
          <a:chOff x="0" y="0"/>
          <a:chExt cx="0" cy="0"/>
        </a:xfrm>
      </p:grpSpPr>
      <p:sp>
        <p:nvSpPr>
          <p:cNvPr id="507" name="Google Shape;507;g5465e7bc0b_1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8" name="Google Shape;508;g5465e7bc0b_1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baseline="0" dirty="0" smtClean="0"/>
              <a:t>I am a police officer and have been for over 9 years now and feel I can comment with some credibility on this subject. A brief introduction into my chosen sector…</a:t>
            </a:r>
            <a:endParaRPr lang="en-GB" dirty="0" smtClean="0"/>
          </a:p>
          <a:p>
            <a:pPr marL="0" lvl="0" indent="0">
              <a:buNone/>
            </a:pPr>
            <a:endParaRPr lang="en-GB" baseline="0" dirty="0" smtClean="0">
              <a:latin typeface="Bahnschrift SemiLight" panose="020B0502040204020203" pitchFamily="34" charset="0"/>
            </a:endParaRPr>
          </a:p>
          <a:p>
            <a:pPr marL="0" lvl="0" indent="0">
              <a:buNone/>
            </a:pPr>
            <a:r>
              <a:rPr lang="en-GB" baseline="0" dirty="0" smtClean="0">
                <a:latin typeface="Bahnschrift SemiLight" panose="020B0502040204020203" pitchFamily="34" charset="0"/>
              </a:rPr>
              <a:t>The police as you think of it now was largely established in 1829 by Sir Robert Peel. Officers commonly referred to as “bobbies” or “peelers” in reference to Robert Peel. His principles of the Metropolitan Police still used today, often referred to as </a:t>
            </a:r>
            <a:r>
              <a:rPr lang="en-GB" baseline="0" dirty="0" err="1" smtClean="0">
                <a:latin typeface="Bahnschrift SemiLight" panose="020B0502040204020203" pitchFamily="34" charset="0"/>
              </a:rPr>
              <a:t>Peelian</a:t>
            </a:r>
            <a:r>
              <a:rPr lang="en-GB" baseline="0" dirty="0" smtClean="0">
                <a:latin typeface="Bahnschrift SemiLight" panose="020B0502040204020203" pitchFamily="34" charset="0"/>
              </a:rPr>
              <a:t> Principles.</a:t>
            </a:r>
          </a:p>
          <a:p>
            <a:pPr marL="0" lvl="0" indent="0">
              <a:buNone/>
            </a:pPr>
            <a:endParaRPr lang="en-GB" baseline="0" dirty="0" smtClean="0">
              <a:latin typeface="Bahnschrift SemiLight" panose="020B0502040204020203" pitchFamily="34" charset="0"/>
            </a:endParaRPr>
          </a:p>
          <a:p>
            <a:pPr marL="0" lvl="0" indent="0">
              <a:buNone/>
            </a:pPr>
            <a:r>
              <a:rPr lang="en-GB" baseline="0" dirty="0" smtClean="0">
                <a:latin typeface="Bahnschrift SemiLight" panose="020B0502040204020203" pitchFamily="34" charset="0"/>
              </a:rPr>
              <a:t>Policing expanded during 19</a:t>
            </a:r>
            <a:r>
              <a:rPr lang="en-GB" baseline="30000" dirty="0" smtClean="0">
                <a:latin typeface="Bahnschrift SemiLight" panose="020B0502040204020203" pitchFamily="34" charset="0"/>
              </a:rPr>
              <a:t>th</a:t>
            </a:r>
            <a:r>
              <a:rPr lang="en-GB" baseline="0" dirty="0" smtClean="0">
                <a:latin typeface="Bahnschrift SemiLight" panose="020B0502040204020203" pitchFamily="34" charset="0"/>
              </a:rPr>
              <a:t> century as other cities across the UK established similar forces.</a:t>
            </a:r>
          </a:p>
          <a:p>
            <a:pPr marL="0" lvl="0" indent="0">
              <a:buNone/>
            </a:pPr>
            <a:endParaRPr lang="en-GB" baseline="0" dirty="0" smtClean="0">
              <a:latin typeface="Bahnschrift SemiLight" panose="020B0502040204020203" pitchFamily="34" charset="0"/>
            </a:endParaRPr>
          </a:p>
          <a:p>
            <a:pPr marL="0" lvl="0" indent="0">
              <a:buNone/>
            </a:pPr>
            <a:r>
              <a:rPr lang="en-GB" baseline="0" dirty="0" smtClean="0">
                <a:latin typeface="Bahnschrift SemiLight" panose="020B0502040204020203" pitchFamily="34" charset="0"/>
              </a:rPr>
              <a:t>Not until 20</a:t>
            </a:r>
            <a:r>
              <a:rPr lang="en-GB" baseline="30000" dirty="0" smtClean="0">
                <a:latin typeface="Bahnschrift SemiLight" panose="020B0502040204020203" pitchFamily="34" charset="0"/>
              </a:rPr>
              <a:t>th</a:t>
            </a:r>
            <a:r>
              <a:rPr lang="en-GB" baseline="0" dirty="0" smtClean="0">
                <a:latin typeface="Bahnschrift SemiLight" panose="020B0502040204020203" pitchFamily="34" charset="0"/>
              </a:rPr>
              <a:t> century that women were first officially accepted into the police service, during WW1.</a:t>
            </a:r>
          </a:p>
          <a:p>
            <a:pPr marL="0" lvl="0" indent="0">
              <a:buNone/>
            </a:pPr>
            <a:endParaRPr lang="en-GB" baseline="0" dirty="0" smtClean="0">
              <a:latin typeface="Bahnschrift SemiLight" panose="020B0502040204020203" pitchFamily="34" charset="0"/>
            </a:endParaRPr>
          </a:p>
          <a:p>
            <a:pPr marL="0" lvl="0" indent="0">
              <a:buNone/>
            </a:pPr>
            <a:r>
              <a:rPr lang="en-GB" sz="1100" b="0" i="0" u="none" strike="noStrike" cap="none" dirty="0" smtClean="0">
                <a:solidFill>
                  <a:srgbClr val="000000"/>
                </a:solidFill>
                <a:effectLst/>
                <a:latin typeface="Arial"/>
                <a:ea typeface="Arial"/>
                <a:cs typeface="Arial"/>
                <a:sym typeface="Arial"/>
              </a:rPr>
              <a:t>The year was 1915, The First World War saw women taking many jobs</a:t>
            </a:r>
            <a:r>
              <a:rPr lang="en-GB" sz="1100" b="0" i="0" u="none" strike="noStrike" cap="none" baseline="0" dirty="0" smtClean="0">
                <a:solidFill>
                  <a:srgbClr val="000000"/>
                </a:solidFill>
                <a:effectLst/>
                <a:latin typeface="Arial"/>
                <a:ea typeface="Arial"/>
                <a:cs typeface="Arial"/>
                <a:sym typeface="Arial"/>
              </a:rPr>
              <a:t> traditionally reserved for men. Mrs Edith Smith was the first woman to be sworn in as a Police Constable with powers of arrest in Lincolnshire.</a:t>
            </a:r>
          </a:p>
          <a:p>
            <a:pPr marL="0" lvl="0" indent="0">
              <a:buNone/>
            </a:pPr>
            <a:endParaRPr lang="en-GB" baseline="0" dirty="0" smtClean="0">
              <a:latin typeface="Bahnschrift SemiLight" panose="020B0502040204020203" pitchFamily="34" charset="0"/>
            </a:endParaRPr>
          </a:p>
          <a:p>
            <a:pPr marL="0" lvl="0" indent="0">
              <a:buNone/>
            </a:pPr>
            <a:r>
              <a:rPr lang="en-GB" baseline="0" dirty="0" smtClean="0">
                <a:latin typeface="Bahnschrift SemiLight" panose="020B0502040204020203" pitchFamily="34" charset="0"/>
              </a:rPr>
              <a:t>Fast forward to 2023, now we are in what we would consider modern policing which has continued to evolve with new legislation, protected characteristics, human rights act, technological advancements, etc. In recent years as you will well know policing as faced increased and significant scrutiny for various reasons.</a:t>
            </a:r>
          </a:p>
          <a:p>
            <a:pPr marL="0" lvl="0" indent="0">
              <a:buNone/>
            </a:pPr>
            <a:endParaRPr lang="en-GB" baseline="0" dirty="0" smtClean="0">
              <a:latin typeface="Bahnschrift SemiLight" panose="020B0502040204020203"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g608d0fa1da_0_8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0" name="Google Shape;680;g608d0fa1da_0_8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BRING</a:t>
            </a:r>
            <a:r>
              <a:rPr lang="en-GB" baseline="0" dirty="0" smtClean="0"/>
              <a:t> IN SOME LEADERSHIP THEORIES – GREAT MAN THEORY?</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6"/>
        <p:cNvGrpSpPr/>
        <p:nvPr/>
      </p:nvGrpSpPr>
      <p:grpSpPr>
        <a:xfrm>
          <a:off x="0" y="0"/>
          <a:ext cx="0" cy="0"/>
          <a:chOff x="0" y="0"/>
          <a:chExt cx="0" cy="0"/>
        </a:xfrm>
      </p:grpSpPr>
      <p:sp>
        <p:nvSpPr>
          <p:cNvPr id="807" name="Google Shape;807;g56e9a21c8b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8" name="Google Shape;808;g56e9a21c8b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dirty="0" smtClean="0">
              <a:latin typeface="Bahnschrift SemiLight" panose="020B0502040204020203" pitchFamily="34"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rPr>
              <a:t>01 AUTHORITY GAP</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rPr>
              <a:t>Stereotypes attached to gender and often a view that certain roles (particularly those in leadership) are better suited to men. This can and has</a:t>
            </a:r>
            <a:r>
              <a:rPr lang="en-GB" sz="1100" baseline="0" dirty="0" smtClean="0">
                <a:latin typeface="Bahnschrift SemiLight" panose="020B0502040204020203" pitchFamily="34" charset="0"/>
              </a:rPr>
              <a:t> resulted in women being overlooked for progression opportunities or, when opportunities are present, judged differently to their male counterparts. It is often wrongly expected that females take a ‘soft power’ approach to leadership and management and that women are caring and avoid confrontation. Where a male leader may be seen as ‘confident’, ‘dependable’ and ‘competent’, a female leader displaying the same attributes may be viewed as ‘scattered’, ‘indecisive’ or ‘temperamental’. </a:t>
            </a:r>
            <a:endParaRPr lang="en-GB" sz="1100" dirty="0" smtClean="0">
              <a:latin typeface="Bahnschrift SemiLight" panose="020B0502040204020203" pitchFamily="34"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dirty="0" smtClean="0">
              <a:latin typeface="Bahnschrift SemiLight" panose="020B0502040204020203" pitchFamily="34" charset="0"/>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rPr>
              <a:t>02 MYSOGYNY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rPr>
              <a:t>In November 2022, a report by His Majesty's Inspectorate of Constabulary and Fire &amp; Rescue Services (HMICFRS) into police vetting and counter-corruption arrangements concluded that “a culture of misogyny</a:t>
            </a:r>
            <a:r>
              <a:rPr lang="en-GB" sz="1100" baseline="0" dirty="0" smtClean="0">
                <a:latin typeface="Bahnschrift SemiLight" panose="020B0502040204020203" pitchFamily="34" charset="0"/>
              </a:rPr>
              <a:t>, sexism and predatory behaviour </a:t>
            </a:r>
            <a:r>
              <a:rPr lang="en-GB" sz="1100" dirty="0" smtClean="0">
                <a:latin typeface="Bahnschrift SemiLight" panose="020B0502040204020203" pitchFamily="34" charset="0"/>
              </a:rPr>
              <a:t>is ‘prevalent in many forces’.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rPr>
              <a:t>Recent</a:t>
            </a:r>
            <a:r>
              <a:rPr lang="en-GB" sz="1100" baseline="0" dirty="0" smtClean="0">
                <a:latin typeface="Bahnschrift SemiLight" panose="020B0502040204020203" pitchFamily="34" charset="0"/>
              </a:rPr>
              <a:t> cases include the murder of Sarah </a:t>
            </a:r>
            <a:r>
              <a:rPr lang="en-GB" sz="1100" baseline="0" dirty="0" err="1" smtClean="0">
                <a:latin typeface="Bahnschrift SemiLight" panose="020B0502040204020203" pitchFamily="34" charset="0"/>
              </a:rPr>
              <a:t>Everard</a:t>
            </a:r>
            <a:r>
              <a:rPr lang="en-GB" sz="1100" baseline="0" dirty="0" smtClean="0">
                <a:latin typeface="Bahnschrift SemiLight" panose="020B0502040204020203" pitchFamily="34" charset="0"/>
              </a:rPr>
              <a:t> by Wayne Couzens in 2021. Wayne Couzens was an off-duty Met Pol Officer who kidnapped, raped and murdered Sarah </a:t>
            </a:r>
            <a:r>
              <a:rPr lang="en-GB" sz="1100" baseline="0" dirty="0" err="1" smtClean="0">
                <a:latin typeface="Bahnschrift SemiLight" panose="020B0502040204020203" pitchFamily="34" charset="0"/>
              </a:rPr>
              <a:t>Everard</a:t>
            </a:r>
            <a:r>
              <a:rPr lang="en-GB" sz="1100" baseline="0" dirty="0" smtClean="0">
                <a:latin typeface="Bahnschrift SemiLight" panose="020B0502040204020203" pitchFamily="34" charset="0"/>
              </a:rPr>
              <a:t> under the guise of an arrest for breach of </a:t>
            </a:r>
            <a:r>
              <a:rPr lang="en-GB" sz="1100" baseline="0" dirty="0" err="1" smtClean="0">
                <a:latin typeface="Bahnschrift SemiLight" panose="020B0502040204020203" pitchFamily="34" charset="0"/>
              </a:rPr>
              <a:t>Covid</a:t>
            </a:r>
            <a:r>
              <a:rPr lang="en-GB" sz="1100" baseline="0" dirty="0" smtClean="0">
                <a:latin typeface="Bahnschrift SemiLight" panose="020B0502040204020203" pitchFamily="34" charset="0"/>
              </a:rPr>
              <a:t> regulations.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aseline="0" dirty="0" smtClean="0">
                <a:latin typeface="Bahnschrift SemiLight" panose="020B0502040204020203" pitchFamily="34" charset="0"/>
              </a:rPr>
              <a:t>In February 2023 former Met Pol Officer David Carrick was convicted of </a:t>
            </a:r>
            <a:r>
              <a:rPr lang="en-GB" sz="1100" b="0" i="0" u="none" strike="noStrike" cap="none" dirty="0" smtClean="0">
                <a:solidFill>
                  <a:srgbClr val="000000"/>
                </a:solidFill>
                <a:effectLst/>
                <a:latin typeface="Arial"/>
                <a:ea typeface="Arial"/>
                <a:cs typeface="Arial"/>
                <a:sym typeface="Arial"/>
              </a:rPr>
              <a:t>49 offences, including 24 counts of rape.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These</a:t>
            </a:r>
            <a:r>
              <a:rPr lang="en-GB" sz="1100" b="0" i="0" u="none" strike="noStrike" cap="none" baseline="0" dirty="0" smtClean="0">
                <a:solidFill>
                  <a:srgbClr val="000000"/>
                </a:solidFill>
                <a:effectLst/>
                <a:latin typeface="Arial"/>
                <a:ea typeface="Arial"/>
                <a:cs typeface="Arial"/>
                <a:sym typeface="Arial"/>
              </a:rPr>
              <a:t> have launched the Policing sector into scrutiny around abuse of power and violence against women and girls. It is undoubtedly the case that harassment and discrimination internally create a barrier to progression for women in policing and act as a deterrent to seeking leadership roles.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03 MALE DOMINATED HISTORY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Policing has traditionally</a:t>
            </a:r>
            <a:r>
              <a:rPr lang="en-GB" sz="1100" b="0" i="0" u="none" strike="noStrike" cap="none" baseline="0" dirty="0" smtClean="0">
                <a:solidFill>
                  <a:srgbClr val="000000"/>
                </a:solidFill>
                <a:effectLst/>
                <a:latin typeface="Arial"/>
                <a:ea typeface="Arial"/>
                <a:cs typeface="Arial"/>
                <a:sym typeface="Arial"/>
              </a:rPr>
              <a:t> been a male-dominated industry with women joining the force in 1915. Women initially had less responsibilities than men and could not ‘patrol’ or carry out duties that a male equivalent could do. The image of policing back then was different anyway, however for women especially they were expected to work in the company of men and deal with the more ‘womanly’ jobs such as children and vulnerable people. Women wore skirts with tights and were issued a handbag which held their appointments, and were referred to as WPC as opposed to PC.</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Due to the male-only history, all senior leader positions were held by men and as time as passed these officers networking with other men can create obstacles for women hoping to advance in their careers. This is not unique to Policing but is still prevalent today. Males generally hold more senior positions and Baroness Casey found that there is a clear disconnect between ranks in a hierarchical structure like the Police.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In considering leadership theories I look at the history of Policing, and in many ways modern Policing, and apply the ‘Great Man Theory’. Ask yourself why is it that men have historically risen above others in the Police service? I suspect that for a long time there was a cultural mind set that great leaders are born, not made. I submit that men, surrounded by other men, in a male only industry, likely considered that certain traits or characteristics were inherent in natural-born leaders.</a:t>
            </a:r>
            <a:endParaRPr lang="en-GB" sz="1100" b="0" i="0" u="none" strike="noStrike" cap="none"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smtClean="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6"/>
        <p:cNvGrpSpPr/>
        <p:nvPr/>
      </p:nvGrpSpPr>
      <p:grpSpPr>
        <a:xfrm>
          <a:off x="0" y="0"/>
          <a:ext cx="0" cy="0"/>
          <a:chOff x="0" y="0"/>
          <a:chExt cx="0" cy="0"/>
        </a:xfrm>
      </p:grpSpPr>
      <p:sp>
        <p:nvSpPr>
          <p:cNvPr id="807" name="Google Shape;807;g56e9a21c8b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8" name="Google Shape;808;g56e9a21c8b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01 POLICY AND PROCEDURE</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Police and procedure has</a:t>
            </a:r>
            <a:r>
              <a:rPr lang="en-GB" sz="1100" b="0" i="0" u="none" strike="noStrike" cap="none" baseline="0" dirty="0" smtClean="0">
                <a:solidFill>
                  <a:srgbClr val="000000"/>
                </a:solidFill>
                <a:effectLst/>
                <a:latin typeface="Arial"/>
                <a:ea typeface="Arial"/>
                <a:cs typeface="Arial"/>
                <a:sym typeface="Arial"/>
              </a:rPr>
              <a:t> not been conducive to </a:t>
            </a:r>
            <a:r>
              <a:rPr lang="en-GB" sz="1100" b="0" i="0" u="none" strike="noStrike" cap="none" baseline="0" dirty="0" err="1" smtClean="0">
                <a:solidFill>
                  <a:srgbClr val="000000"/>
                </a:solidFill>
                <a:effectLst/>
                <a:latin typeface="Arial"/>
                <a:ea typeface="Arial"/>
                <a:cs typeface="Arial"/>
                <a:sym typeface="Arial"/>
              </a:rPr>
              <a:t>womens</a:t>
            </a:r>
            <a:r>
              <a:rPr lang="en-GB" sz="1100" b="0" i="0" u="none" strike="noStrike" cap="none" baseline="0" dirty="0" smtClean="0">
                <a:solidFill>
                  <a:srgbClr val="000000"/>
                </a:solidFill>
                <a:effectLst/>
                <a:latin typeface="Arial"/>
                <a:ea typeface="Arial"/>
                <a:cs typeface="Arial"/>
                <a:sym typeface="Arial"/>
              </a:rPr>
              <a:t> progression through supervisory positions. I have shown the roles that women used to hold and how these differed to </a:t>
            </a:r>
            <a:r>
              <a:rPr lang="en-GB" sz="1100" b="0" i="0" u="none" strike="noStrike" cap="none" baseline="0" dirty="0" err="1" smtClean="0">
                <a:solidFill>
                  <a:srgbClr val="000000"/>
                </a:solidFill>
                <a:effectLst/>
                <a:latin typeface="Arial"/>
                <a:ea typeface="Arial"/>
                <a:cs typeface="Arial"/>
                <a:sym typeface="Arial"/>
              </a:rPr>
              <a:t>mens</a:t>
            </a:r>
            <a:r>
              <a:rPr lang="en-GB" sz="1100" b="0" i="0" u="none" strike="noStrike" cap="none" baseline="0" dirty="0" smtClean="0">
                <a:solidFill>
                  <a:srgbClr val="000000"/>
                </a:solidFill>
                <a:effectLst/>
                <a:latin typeface="Arial"/>
                <a:ea typeface="Arial"/>
                <a:cs typeface="Arial"/>
                <a:sym typeface="Arial"/>
              </a:rPr>
              <a:t>, however even in more recent times where the role is identical, women have inherently been at a disadvantage considering they may fall pregnant, take leave, expected to care for children, etc.</a:t>
            </a:r>
            <a:endParaRPr lang="en-GB" sz="1100" b="0" i="0" u="none" strike="noStrike" cap="none"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A time when paternity leave wasn’t a thing, a time after that when paternity was limited and so the expectation is that the female takes maternity leave which stifles progression. A time when flexible working patterns were not accepted in leadership roles. Discriminatory promotion practices as a result.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There may also be a deterrent due to a failure to address sexual harassment and misogyny properly as per the previous slide. Policy and procedure is really clear now around challenging improper conduct and how that is dealt with, generally dismissal, oftentimes prison. (S.1 Employment Act 2022 is an amendment to Employment Rights Act 1996 under S.80A).</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02 MEDIA</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Then Commissioner Cressida Dick of the Met resigned from her position following scrutiny and pressure from the Mayor of London, </a:t>
            </a:r>
            <a:r>
              <a:rPr lang="en-GB" sz="1100" b="0" i="0" u="none" strike="noStrike" cap="none" baseline="0" dirty="0" err="1" smtClean="0">
                <a:solidFill>
                  <a:srgbClr val="000000"/>
                </a:solidFill>
                <a:effectLst/>
                <a:latin typeface="Arial"/>
                <a:ea typeface="Arial"/>
                <a:cs typeface="Arial"/>
                <a:sym typeface="Arial"/>
              </a:rPr>
              <a:t>Sadiq</a:t>
            </a:r>
            <a:r>
              <a:rPr lang="en-GB" sz="1100" b="0" i="0" u="none" strike="noStrike" cap="none" baseline="0" dirty="0" smtClean="0">
                <a:solidFill>
                  <a:srgbClr val="000000"/>
                </a:solidFill>
                <a:effectLst/>
                <a:latin typeface="Arial"/>
                <a:ea typeface="Arial"/>
                <a:cs typeface="Arial"/>
                <a:sym typeface="Arial"/>
              </a:rPr>
              <a:t> Khan. Dame Cressida Dick was a highly competent and well respected leader and it was found after her resignation that </a:t>
            </a:r>
            <a:r>
              <a:rPr lang="en-GB" sz="1100" b="0" i="0" u="none" strike="noStrike" cap="none" baseline="0" dirty="0" err="1" smtClean="0">
                <a:solidFill>
                  <a:srgbClr val="000000"/>
                </a:solidFill>
                <a:effectLst/>
                <a:latin typeface="Arial"/>
                <a:ea typeface="Arial"/>
                <a:cs typeface="Arial"/>
                <a:sym typeface="Arial"/>
              </a:rPr>
              <a:t>Sadiq</a:t>
            </a:r>
            <a:r>
              <a:rPr lang="en-GB" sz="1100" b="0" i="0" u="none" strike="noStrike" cap="none" baseline="0" dirty="0" smtClean="0">
                <a:solidFill>
                  <a:srgbClr val="000000"/>
                </a:solidFill>
                <a:effectLst/>
                <a:latin typeface="Arial"/>
                <a:ea typeface="Arial"/>
                <a:cs typeface="Arial"/>
                <a:sym typeface="Arial"/>
              </a:rPr>
              <a:t> Khan did not follow due process and that Dick was unfairly treated. Her resignation was public and shared throughout the media. What impression does this give a) to the public of female leaders in Policing and b) to females in the sector who aspire (or aspired) to attain leadership positions. </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Images on recruitment pages of women in various roles may paint unrealistic picture, in honest efforts to promote inclusivity organisations may actually disappoint females.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baseline="0" dirty="0" smtClean="0">
                <a:solidFill>
                  <a:srgbClr val="000000"/>
                </a:solidFill>
                <a:effectLst/>
                <a:latin typeface="Arial"/>
                <a:ea typeface="Arial"/>
                <a:cs typeface="Arial"/>
                <a:sym typeface="Arial"/>
              </a:rPr>
              <a:t>03 LITIGATION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Police Scotland awarded £948,000 in damages and costs to </a:t>
            </a:r>
            <a:r>
              <a:rPr lang="en-GB" sz="1100" b="0" i="0" u="none" strike="noStrike" cap="none" dirty="0" err="1" smtClean="0">
                <a:solidFill>
                  <a:srgbClr val="000000"/>
                </a:solidFill>
                <a:effectLst/>
                <a:latin typeface="Arial"/>
                <a:ea typeface="Arial"/>
                <a:cs typeface="Arial"/>
                <a:sym typeface="Arial"/>
              </a:rPr>
              <a:t>Rhona</a:t>
            </a:r>
            <a:r>
              <a:rPr lang="en-GB" sz="1100" b="0" i="0" u="none" strike="noStrike" cap="none" dirty="0" smtClean="0">
                <a:solidFill>
                  <a:srgbClr val="000000"/>
                </a:solidFill>
                <a:effectLst/>
                <a:latin typeface="Arial"/>
                <a:ea typeface="Arial"/>
                <a:cs typeface="Arial"/>
                <a:sym typeface="Arial"/>
              </a:rPr>
              <a:t> Malone following an employment tribunal. She had raised</a:t>
            </a:r>
            <a:r>
              <a:rPr lang="en-GB" sz="1100" b="0" i="0" u="none" strike="noStrike" cap="none" baseline="0" dirty="0" smtClean="0">
                <a:solidFill>
                  <a:srgbClr val="000000"/>
                </a:solidFill>
                <a:effectLst/>
                <a:latin typeface="Arial"/>
                <a:ea typeface="Arial"/>
                <a:cs typeface="Arial"/>
                <a:sym typeface="Arial"/>
              </a:rPr>
              <a:t> concerns about a sexist email.</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smtClean="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118196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6"/>
        <p:cNvGrpSpPr/>
        <p:nvPr/>
      </p:nvGrpSpPr>
      <p:grpSpPr>
        <a:xfrm>
          <a:off x="0" y="0"/>
          <a:ext cx="0" cy="0"/>
          <a:chOff x="0" y="0"/>
          <a:chExt cx="0" cy="0"/>
        </a:xfrm>
      </p:grpSpPr>
      <p:sp>
        <p:nvSpPr>
          <p:cNvPr id="807" name="Google Shape;807;g56e9a21c8b_2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8" name="Google Shape;808;g56e9a21c8b_2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In conducting a critical evaluation it is important to balance negative observations with positives. This will inform</a:t>
            </a:r>
            <a:r>
              <a:rPr lang="en-GB" baseline="0" dirty="0" smtClean="0"/>
              <a:t> my conclusion having considered all the available information.</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01 TRAINING AND AWARENESS</a:t>
            </a:r>
          </a:p>
          <a:p>
            <a:pPr marL="0" lvl="0" indent="0" algn="l" rtl="0">
              <a:spcBef>
                <a:spcPts val="0"/>
              </a:spcBef>
              <a:spcAft>
                <a:spcPts val="0"/>
              </a:spcAft>
              <a:buNone/>
            </a:pPr>
            <a:r>
              <a:rPr lang="en-GB" baseline="0" dirty="0" smtClean="0"/>
              <a:t>Support and cooperation of public lies at the heart of Policing (</a:t>
            </a:r>
            <a:r>
              <a:rPr lang="en-GB" baseline="0" dirty="0" err="1" smtClean="0"/>
              <a:t>Peelian</a:t>
            </a:r>
            <a:r>
              <a:rPr lang="en-GB" baseline="0" dirty="0" smtClean="0"/>
              <a:t> principles). The Police must fully represent and reflect the communities they serve. Inclusion is a necessity and there are equalities in opportunity for everyone. Positive action teams attract a diverse workforce and promotes healthy culture internally.</a:t>
            </a:r>
          </a:p>
          <a:p>
            <a:pPr marL="0" lvl="0" indent="0" algn="l" rtl="0">
              <a:spcBef>
                <a:spcPts val="0"/>
              </a:spcBef>
              <a:spcAft>
                <a:spcPts val="0"/>
              </a:spcAft>
              <a:buNone/>
            </a:pPr>
            <a:r>
              <a:rPr lang="en-GB" baseline="0" dirty="0" smtClean="0"/>
              <a:t>Disability Confident employer, committed to equal opportunities for people with disabilities.</a:t>
            </a:r>
          </a:p>
          <a:p>
            <a:pPr marL="0" lvl="0" indent="0" algn="l" rtl="0">
              <a:spcBef>
                <a:spcPts val="0"/>
              </a:spcBef>
              <a:spcAft>
                <a:spcPts val="0"/>
              </a:spcAft>
              <a:buNone/>
            </a:pPr>
            <a:r>
              <a:rPr lang="en-GB" baseline="0" dirty="0" smtClean="0"/>
              <a:t>Reasonable adjustments for this with a </a:t>
            </a:r>
            <a:r>
              <a:rPr lang="en-GB" baseline="0" dirty="0" err="1" smtClean="0"/>
              <a:t>neurodiverse</a:t>
            </a:r>
            <a:r>
              <a:rPr lang="en-GB" baseline="0" dirty="0" smtClean="0"/>
              <a:t> condition.</a:t>
            </a:r>
          </a:p>
          <a:p>
            <a:pPr marL="0" lvl="0" indent="0" algn="l" rtl="0">
              <a:spcBef>
                <a:spcPts val="0"/>
              </a:spcBef>
              <a:spcAft>
                <a:spcPts val="0"/>
              </a:spcAft>
              <a:buNone/>
            </a:pPr>
            <a:r>
              <a:rPr lang="en-GB" baseline="0" dirty="0" smtClean="0"/>
              <a:t>Training around gender barriers and code of ethics, challenging and reporting improper conduct.</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02 D&amp;I</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ea typeface="Anaheim"/>
                <a:cs typeface="Anaheim"/>
                <a:sym typeface="Anaheim"/>
              </a:rPr>
              <a:t>D&amp;I, internal and external agencies, partnership working, community engagement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ea typeface="Anaheim"/>
                <a:cs typeface="Anaheim"/>
                <a:sym typeface="Anaheim"/>
              </a:rPr>
              <a:t>VAWG</a:t>
            </a:r>
            <a:endParaRPr lang="en-GB" baseline="0"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03 PROTECTED CHARACTERISTICS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dirty="0" smtClean="0">
                <a:latin typeface="Bahnschrift SemiLight" panose="020B0502040204020203" pitchFamily="34" charset="0"/>
                <a:ea typeface="Anaheim"/>
                <a:cs typeface="Anaheim"/>
                <a:sym typeface="Anaheim"/>
              </a:rPr>
              <a:t>Legal precedence, protections against gender discrimination</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smtClean="0">
              <a:solidFill>
                <a:srgbClr val="000000"/>
              </a:solidFill>
              <a:effectLst/>
              <a:latin typeface="Bahnschrift SemiLight" panose="020B0502040204020203" pitchFamily="34" charset="0"/>
              <a:ea typeface="Arial"/>
              <a:cs typeface="Arial"/>
              <a:sym typeface="Anaheim"/>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Originally, there were a variety of legislative acts to protect an individuals characteristics, including the Sex Discrimination Act 1975, the Race Relations Act 1976 and the Disability Discrimination Act 1995.</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In 2010, the Equality Act 2010 replaced multiple pieces of legislation to simplify the law and bring together all anti-discrimination legislation under one Act. The Act covers an employer’s legal responsibility to protect their employees from discrimination based on nine outlined characteristics.</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dirty="0" smtClean="0">
              <a:solidFill>
                <a:srgbClr val="000000"/>
              </a:solidFill>
              <a:effectLst/>
              <a:latin typeface="Arial"/>
              <a:ea typeface="Arial"/>
              <a:cs typeface="Arial"/>
              <a:sym typeface="Arial"/>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 Police service</a:t>
            </a:r>
            <a:r>
              <a:rPr lang="en-GB" sz="1100" b="0" i="0" u="none" strike="noStrike" cap="none" baseline="0" dirty="0" smtClean="0">
                <a:solidFill>
                  <a:srgbClr val="000000"/>
                </a:solidFill>
                <a:effectLst/>
                <a:latin typeface="Arial"/>
                <a:ea typeface="Arial"/>
                <a:cs typeface="Arial"/>
                <a:sym typeface="Arial"/>
              </a:rPr>
              <a:t> is no different and must comply with the Equality Act – failing to do so could lead to consequences around discrimination.</a:t>
            </a:r>
            <a:endParaRPr lang="en-GB" sz="1100" b="0" i="0" u="none" strike="noStrike" cap="none" baseline="0" dirty="0" smtClean="0">
              <a:solidFill>
                <a:srgbClr val="000000"/>
              </a:solidFill>
              <a:effectLst/>
              <a:latin typeface="Bahnschrift SemiLight" panose="020B0502040204020203" pitchFamily="34" charset="0"/>
              <a:ea typeface="Arial"/>
              <a:cs typeface="Arial"/>
              <a:sym typeface="Anaheim"/>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GB" sz="1100" b="0" i="0" u="none" strike="noStrike" cap="none" baseline="0" dirty="0" smtClean="0">
              <a:solidFill>
                <a:srgbClr val="000000"/>
              </a:solidFill>
              <a:effectLst/>
              <a:latin typeface="Bahnschrift SemiLight" panose="020B0502040204020203" pitchFamily="34" charset="0"/>
              <a:ea typeface="Arial"/>
              <a:cs typeface="Arial"/>
              <a:sym typeface="Anaheim"/>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There are nine characteristics outlined in the Equality Act 2010 which are:</a:t>
            </a:r>
          </a:p>
          <a:p>
            <a:r>
              <a:rPr lang="en-GB" sz="1100" b="0" i="0" u="none" strike="noStrike" cap="none" dirty="0" smtClean="0">
                <a:solidFill>
                  <a:srgbClr val="000000"/>
                </a:solidFill>
                <a:effectLst/>
                <a:latin typeface="Arial"/>
                <a:ea typeface="Arial"/>
                <a:cs typeface="Arial"/>
                <a:sym typeface="Arial"/>
              </a:rPr>
              <a:t>Age</a:t>
            </a:r>
          </a:p>
          <a:p>
            <a:r>
              <a:rPr lang="en-GB" sz="1100" b="0" i="0" u="none" strike="noStrike" cap="none" dirty="0" smtClean="0">
                <a:solidFill>
                  <a:srgbClr val="000000"/>
                </a:solidFill>
                <a:effectLst/>
                <a:latin typeface="Arial"/>
                <a:ea typeface="Arial"/>
                <a:cs typeface="Arial"/>
                <a:sym typeface="Arial"/>
              </a:rPr>
              <a:t>Gender</a:t>
            </a:r>
          </a:p>
          <a:p>
            <a:r>
              <a:rPr lang="en-GB" sz="1100" b="0" i="0" u="none" strike="noStrike" cap="none" dirty="0" smtClean="0">
                <a:solidFill>
                  <a:srgbClr val="000000"/>
                </a:solidFill>
                <a:effectLst/>
                <a:latin typeface="Arial"/>
                <a:ea typeface="Arial"/>
                <a:cs typeface="Arial"/>
                <a:sym typeface="Arial"/>
              </a:rPr>
              <a:t>Race</a:t>
            </a:r>
          </a:p>
          <a:p>
            <a:r>
              <a:rPr lang="en-GB" sz="1100" b="0" i="0" u="none" strike="noStrike" cap="none" dirty="0" smtClean="0">
                <a:solidFill>
                  <a:srgbClr val="000000"/>
                </a:solidFill>
                <a:effectLst/>
                <a:latin typeface="Arial"/>
                <a:ea typeface="Arial"/>
                <a:cs typeface="Arial"/>
                <a:sym typeface="Arial"/>
              </a:rPr>
              <a:t>Disability</a:t>
            </a:r>
          </a:p>
          <a:p>
            <a:r>
              <a:rPr lang="en-GB" sz="1100" b="0" i="0" u="none" strike="noStrike" cap="none" dirty="0" smtClean="0">
                <a:solidFill>
                  <a:srgbClr val="000000"/>
                </a:solidFill>
                <a:effectLst/>
                <a:latin typeface="Arial"/>
                <a:ea typeface="Arial"/>
                <a:cs typeface="Arial"/>
                <a:sym typeface="Arial"/>
              </a:rPr>
              <a:t>Religion or belief</a:t>
            </a:r>
          </a:p>
          <a:p>
            <a:r>
              <a:rPr lang="en-GB" sz="1100" b="0" i="0" u="none" strike="noStrike" cap="none" dirty="0" smtClean="0">
                <a:solidFill>
                  <a:srgbClr val="000000"/>
                </a:solidFill>
                <a:effectLst/>
                <a:latin typeface="Arial"/>
                <a:ea typeface="Arial"/>
                <a:cs typeface="Arial"/>
                <a:sym typeface="Arial"/>
              </a:rPr>
              <a:t>Sexual orientation</a:t>
            </a:r>
          </a:p>
          <a:p>
            <a:r>
              <a:rPr lang="en-GB" sz="1100" b="0" i="0" u="none" strike="noStrike" cap="none" dirty="0" smtClean="0">
                <a:solidFill>
                  <a:srgbClr val="000000"/>
                </a:solidFill>
                <a:effectLst/>
                <a:latin typeface="Arial"/>
                <a:ea typeface="Arial"/>
                <a:cs typeface="Arial"/>
                <a:sym typeface="Arial"/>
              </a:rPr>
              <a:t>Gender reassignment</a:t>
            </a:r>
          </a:p>
          <a:p>
            <a:r>
              <a:rPr lang="en-GB" sz="1100" b="0" i="0" u="none" strike="noStrike" cap="none" dirty="0" smtClean="0">
                <a:solidFill>
                  <a:srgbClr val="000000"/>
                </a:solidFill>
                <a:effectLst/>
                <a:latin typeface="Arial"/>
                <a:ea typeface="Arial"/>
                <a:cs typeface="Arial"/>
                <a:sym typeface="Arial"/>
              </a:rPr>
              <a:t>Marriage or civil partnerships</a:t>
            </a:r>
          </a:p>
          <a:p>
            <a:r>
              <a:rPr lang="en-GB" sz="1100" b="0" i="0" u="none" strike="noStrike" cap="none" dirty="0" smtClean="0">
                <a:solidFill>
                  <a:srgbClr val="000000"/>
                </a:solidFill>
                <a:effectLst/>
                <a:latin typeface="Arial"/>
                <a:ea typeface="Arial"/>
                <a:cs typeface="Arial"/>
                <a:sym typeface="Arial"/>
              </a:rPr>
              <a:t>Pregnancy and maternity</a:t>
            </a:r>
          </a:p>
          <a:p>
            <a:pPr marL="0" lvl="0" indent="0" algn="l" rtl="0">
              <a:spcBef>
                <a:spcPts val="0"/>
              </a:spcBef>
              <a:spcAft>
                <a:spcPts val="0"/>
              </a:spcAft>
              <a:buNone/>
            </a:pPr>
            <a:endParaRPr lang="en-GB" baseline="0" dirty="0" smtClean="0"/>
          </a:p>
        </p:txBody>
      </p:sp>
    </p:spTree>
    <p:extLst>
      <p:ext uri="{BB962C8B-B14F-4D97-AF65-F5344CB8AC3E}">
        <p14:creationId xmlns:p14="http://schemas.microsoft.com/office/powerpoint/2010/main" val="3252551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g608d0fa1da_0_8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0" name="Google Shape;680;g608d0fa1da_0_8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154963804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3"/>
        <p:cNvGrpSpPr/>
        <p:nvPr/>
      </p:nvGrpSpPr>
      <p:grpSpPr>
        <a:xfrm>
          <a:off x="0" y="0"/>
          <a:ext cx="0" cy="0"/>
          <a:chOff x="0" y="0"/>
          <a:chExt cx="0" cy="0"/>
        </a:xfrm>
      </p:grpSpPr>
      <p:sp>
        <p:nvSpPr>
          <p:cNvPr id="1214" name="Google Shape;1214;g6083763cf6_5_4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5" name="Google Shape;1215;g6083763cf6_5_4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SOCIAL</a:t>
            </a:r>
            <a:r>
              <a:rPr lang="en-GB" baseline="0" dirty="0" smtClean="0"/>
              <a:t> EXPECTATIONS</a:t>
            </a:r>
          </a:p>
          <a:p>
            <a:pPr marL="0" lvl="0" indent="0" algn="l" rtl="0">
              <a:spcBef>
                <a:spcPts val="0"/>
              </a:spcBef>
              <a:spcAft>
                <a:spcPts val="0"/>
              </a:spcAft>
              <a:buNone/>
            </a:pPr>
            <a:r>
              <a:rPr lang="en-GB" baseline="0" dirty="0" smtClean="0"/>
              <a:t>There are practical issues and societal expectations around women staying at home, taking the lead in parenting or household maintenance. Policing is different to other industries in that it is a 24 hour service. A response officer for example, cannot work a Mon – Fri 9 – 5. Limits progression in that role and we see this in a lack of female representation particularly at Sergeant and Inspector ranks, arguably due to flexible working and childcare arrangements</a:t>
            </a:r>
            <a:r>
              <a:rPr lang="en-GB" baseline="0" dirty="0" smtClean="0"/>
              <a:t>. Statistics next slide.</a:t>
            </a:r>
            <a:endParaRPr lang="en-GB" baseline="0"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REDUCE GENDER PARITY</a:t>
            </a:r>
          </a:p>
          <a:p>
            <a:pPr marL="0" lvl="0" indent="0" algn="l" rtl="0">
              <a:spcBef>
                <a:spcPts val="0"/>
              </a:spcBef>
              <a:spcAft>
                <a:spcPts val="0"/>
              </a:spcAft>
              <a:buNone/>
            </a:pPr>
            <a:r>
              <a:rPr lang="en-GB" dirty="0" smtClean="0"/>
              <a:t>The Strategic Review of Policing in England and Wales was</a:t>
            </a:r>
            <a:r>
              <a:rPr lang="en-GB" baseline="0" dirty="0" smtClean="0"/>
              <a:t> l</a:t>
            </a:r>
            <a:r>
              <a:rPr lang="en-GB" dirty="0" smtClean="0"/>
              <a:t>aunched in September 2019, setting out to examine how crime, fear of crime and other threats to public safety are changing and assess the ability of the police to meet these challenges.</a:t>
            </a:r>
            <a:r>
              <a:rPr lang="en-GB" baseline="0" dirty="0" smtClean="0"/>
              <a:t> It was chaired by Sir Michael Barber who found that…</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The report is very interesting and he also wrote that t</a:t>
            </a:r>
            <a:r>
              <a:rPr lang="en-GB" dirty="0" smtClean="0"/>
              <a:t>he College of Policing should ensure that police leadership development programmes</a:t>
            </a:r>
            <a:r>
              <a:rPr lang="en-GB" baseline="0" dirty="0" smtClean="0"/>
              <a:t> </a:t>
            </a:r>
            <a:r>
              <a:rPr lang="en-GB" dirty="0" smtClean="0"/>
              <a:t>should promote a model of police leadership that understands the causes of perceived unfairness within the workforce.</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These contemporary approaches really would benefit all those looking for career progression into leadership roles.</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IMPROVE PUBLIC TRUST</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Gender diversity can help challenge and break down stereotypes about who can be a police officer, internally and externally. This can reduce biases and preconceptions that individuals may have about Policing. It might</a:t>
            </a:r>
            <a:r>
              <a:rPr lang="en-GB" sz="1100" b="0" i="0" u="none" strike="noStrike" cap="none" baseline="0" dirty="0" smtClean="0">
                <a:solidFill>
                  <a:srgbClr val="000000"/>
                </a:solidFill>
                <a:effectLst/>
                <a:latin typeface="Arial"/>
                <a:ea typeface="Arial"/>
                <a:cs typeface="Arial"/>
                <a:sym typeface="Arial"/>
              </a:rPr>
              <a:t> </a:t>
            </a:r>
            <a:r>
              <a:rPr lang="en-GB" sz="1100" b="0" i="0" u="none" strike="noStrike" cap="none" dirty="0" smtClean="0">
                <a:solidFill>
                  <a:srgbClr val="000000"/>
                </a:solidFill>
                <a:effectLst/>
                <a:latin typeface="Arial"/>
                <a:ea typeface="Arial"/>
                <a:cs typeface="Arial"/>
                <a:sym typeface="Arial"/>
              </a:rPr>
              <a:t>also contribute to more fair and impartial policing.</a:t>
            </a:r>
            <a:endParaRPr lang="en-GB" baseline="0" dirty="0" smtClean="0"/>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IMPROVE CULTURAL COMPETENCY</a:t>
            </a:r>
          </a:p>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A diverse police force is more likely to possess so</a:t>
            </a:r>
            <a:r>
              <a:rPr lang="en-GB" sz="1100" b="0" i="0" u="none" strike="noStrike" cap="none" baseline="0" dirty="0" smtClean="0">
                <a:solidFill>
                  <a:srgbClr val="000000"/>
                </a:solidFill>
                <a:effectLst/>
                <a:latin typeface="Arial"/>
                <a:ea typeface="Arial"/>
                <a:cs typeface="Arial"/>
                <a:sym typeface="Arial"/>
              </a:rPr>
              <a:t> called c</a:t>
            </a:r>
            <a:r>
              <a:rPr lang="en-GB" sz="1100" b="0" i="0" u="none" strike="noStrike" cap="none" dirty="0" smtClean="0">
                <a:solidFill>
                  <a:srgbClr val="000000"/>
                </a:solidFill>
                <a:effectLst/>
                <a:latin typeface="Arial"/>
                <a:ea typeface="Arial"/>
                <a:cs typeface="Arial"/>
                <a:sym typeface="Arial"/>
              </a:rPr>
              <a:t>ultural competence, understanding the needs and concerns of various demographic groups. This competence is crucial in building trust, especially in communities where cultural sensitivity is important. Training has changed</a:t>
            </a:r>
            <a:r>
              <a:rPr lang="en-GB" sz="1100" b="0" i="0" u="none" strike="noStrike" cap="none" baseline="0" dirty="0" smtClean="0">
                <a:solidFill>
                  <a:srgbClr val="000000"/>
                </a:solidFill>
                <a:effectLst/>
                <a:latin typeface="Arial"/>
                <a:ea typeface="Arial"/>
                <a:cs typeface="Arial"/>
                <a:sym typeface="Arial"/>
              </a:rPr>
              <a:t> and</a:t>
            </a:r>
            <a:r>
              <a:rPr lang="en-GB" sz="1100" b="0" i="0" u="none" strike="noStrike" cap="none" dirty="0" smtClean="0">
                <a:solidFill>
                  <a:srgbClr val="000000"/>
                </a:solidFill>
                <a:effectLst/>
                <a:latin typeface="Arial"/>
                <a:ea typeface="Arial"/>
                <a:cs typeface="Arial"/>
                <a:sym typeface="Arial"/>
              </a:rPr>
              <a:t> new entr</a:t>
            </a:r>
            <a:r>
              <a:rPr lang="en-GB" sz="1100" b="0" i="0" u="none" strike="noStrike" cap="none" baseline="0" dirty="0" smtClean="0">
                <a:solidFill>
                  <a:srgbClr val="000000"/>
                </a:solidFill>
                <a:effectLst/>
                <a:latin typeface="Arial"/>
                <a:ea typeface="Arial"/>
                <a:cs typeface="Arial"/>
                <a:sym typeface="Arial"/>
              </a:rPr>
              <a:t>y </a:t>
            </a:r>
            <a:r>
              <a:rPr lang="en-GB" sz="1100" b="0" i="0" u="none" strike="noStrike" cap="none" dirty="0" smtClean="0">
                <a:solidFill>
                  <a:srgbClr val="000000"/>
                </a:solidFill>
                <a:effectLst/>
                <a:latin typeface="Arial"/>
                <a:ea typeface="Arial"/>
                <a:cs typeface="Arial"/>
                <a:sym typeface="Arial"/>
              </a:rPr>
              <a:t>routes are increasing the representation of women</a:t>
            </a:r>
            <a:r>
              <a:rPr lang="en-GB" sz="1100" b="0" i="0" u="none" strike="noStrike" cap="none" baseline="0" dirty="0" smtClean="0">
                <a:solidFill>
                  <a:srgbClr val="000000"/>
                </a:solidFill>
                <a:effectLst/>
                <a:latin typeface="Arial"/>
                <a:ea typeface="Arial"/>
                <a:cs typeface="Arial"/>
                <a:sym typeface="Arial"/>
              </a:rPr>
              <a:t> from various backgrounds.</a:t>
            </a:r>
            <a:r>
              <a:rPr lang="en-GB" sz="1100" b="0" i="0" u="none" strike="noStrike" cap="none" dirty="0" smtClean="0">
                <a:solidFill>
                  <a:srgbClr val="000000"/>
                </a:solidFill>
                <a:effectLst/>
                <a:latin typeface="Arial"/>
                <a:ea typeface="Arial"/>
                <a:cs typeface="Arial"/>
                <a:sym typeface="Arial"/>
              </a:rPr>
              <a:t> </a:t>
            </a:r>
            <a:r>
              <a:rPr lang="en-GB" sz="1100" b="0" i="0" u="none" strike="noStrike" cap="none" baseline="0" dirty="0" smtClean="0">
                <a:solidFill>
                  <a:srgbClr val="000000"/>
                </a:solidFill>
                <a:effectLst/>
                <a:latin typeface="Arial"/>
                <a:ea typeface="Arial"/>
                <a:cs typeface="Arial"/>
                <a:sym typeface="Arial"/>
              </a:rPr>
              <a:t> </a:t>
            </a:r>
            <a:r>
              <a:rPr lang="en-GB" sz="1100" b="0" i="0" u="none" strike="noStrike" cap="none" dirty="0" smtClean="0">
                <a:solidFill>
                  <a:srgbClr val="000000"/>
                </a:solidFill>
                <a:effectLst/>
                <a:latin typeface="Arial"/>
                <a:ea typeface="Arial"/>
                <a:cs typeface="Arial"/>
                <a:sym typeface="Arial"/>
              </a:rPr>
              <a:t>For example, Chief</a:t>
            </a:r>
            <a:r>
              <a:rPr lang="en-GB" sz="1100" b="0" i="0" u="none" strike="noStrike" cap="none" baseline="0" dirty="0" smtClean="0">
                <a:solidFill>
                  <a:srgbClr val="000000"/>
                </a:solidFill>
                <a:effectLst/>
                <a:latin typeface="Arial"/>
                <a:ea typeface="Arial"/>
                <a:cs typeface="Arial"/>
                <a:sym typeface="Arial"/>
              </a:rPr>
              <a:t> Con Andy Marsh CEO of </a:t>
            </a:r>
            <a:r>
              <a:rPr lang="en-GB" sz="1100" b="0" i="0" u="none" strike="noStrike" cap="none" baseline="0" dirty="0" err="1" smtClean="0">
                <a:solidFill>
                  <a:srgbClr val="000000"/>
                </a:solidFill>
                <a:effectLst/>
                <a:latin typeface="Arial"/>
                <a:ea typeface="Arial"/>
                <a:cs typeface="Arial"/>
                <a:sym typeface="Arial"/>
              </a:rPr>
              <a:t>CoP</a:t>
            </a:r>
            <a:r>
              <a:rPr lang="en-GB" sz="1100" b="0" i="0" u="none" strike="noStrike" cap="none" baseline="0" dirty="0" smtClean="0">
                <a:solidFill>
                  <a:srgbClr val="000000"/>
                </a:solidFill>
                <a:effectLst/>
                <a:latin typeface="Arial"/>
                <a:ea typeface="Arial"/>
                <a:cs typeface="Arial"/>
                <a:sym typeface="Arial"/>
              </a:rPr>
              <a:t> explained in 2021 </a:t>
            </a:r>
            <a:r>
              <a:rPr lang="en-GB" sz="1100" b="0" i="0" u="none" strike="noStrike" cap="none" dirty="0" smtClean="0">
                <a:solidFill>
                  <a:srgbClr val="000000"/>
                </a:solidFill>
                <a:effectLst/>
                <a:latin typeface="Arial"/>
                <a:ea typeface="Arial"/>
                <a:cs typeface="Arial"/>
                <a:sym typeface="Arial"/>
              </a:rPr>
              <a:t>there </a:t>
            </a:r>
            <a:r>
              <a:rPr lang="en-GB" sz="1100" b="0" i="0" u="none" strike="noStrike" cap="none" dirty="0" smtClean="0">
                <a:solidFill>
                  <a:srgbClr val="000000"/>
                </a:solidFill>
                <a:effectLst/>
                <a:latin typeface="Arial"/>
                <a:ea typeface="Arial"/>
                <a:cs typeface="Arial"/>
                <a:sym typeface="Arial"/>
              </a:rPr>
              <a:t>is now an </a:t>
            </a:r>
            <a:r>
              <a:rPr lang="en-GB" sz="1100" b="0" i="0" u="none" strike="noStrike" cap="none" dirty="0" smtClean="0">
                <a:solidFill>
                  <a:srgbClr val="000000"/>
                </a:solidFill>
                <a:effectLst/>
                <a:latin typeface="Arial"/>
                <a:ea typeface="Arial"/>
                <a:cs typeface="Arial"/>
                <a:sym typeface="Arial"/>
              </a:rPr>
              <a:t>enhanced input on ethics and integrity – and, for the first time, training in vulnerability and crime committed online or digitally – at the start of their careers. </a:t>
            </a:r>
            <a:r>
              <a:rPr lang="en-GB" sz="1100" b="0" i="0" u="none" strike="noStrike" cap="none" dirty="0" smtClean="0">
                <a:solidFill>
                  <a:srgbClr val="000000"/>
                </a:solidFill>
                <a:effectLst/>
                <a:latin typeface="Arial"/>
                <a:ea typeface="Arial"/>
                <a:cs typeface="Arial"/>
                <a:sym typeface="Arial"/>
              </a:rPr>
              <a:t>This is a real transformational</a:t>
            </a:r>
            <a:r>
              <a:rPr lang="en-GB" sz="1100" b="0" i="0" u="none" strike="noStrike" cap="none" baseline="0" dirty="0" smtClean="0">
                <a:solidFill>
                  <a:srgbClr val="000000"/>
                </a:solidFill>
                <a:effectLst/>
                <a:latin typeface="Arial"/>
                <a:ea typeface="Arial"/>
                <a:cs typeface="Arial"/>
                <a:sym typeface="Arial"/>
              </a:rPr>
              <a:t> leadership move and one that attracts a diverse workforce into an industry like the police and promotes individuals through to leadership positions based on their competency, irrespective of their gender or other characteristics.</a:t>
            </a:r>
            <a:endParaRPr lang="en-GB" sz="1100" b="0" i="0" u="none" strike="noStrike" cap="none" dirty="0" smtClean="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475618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8"/>
        <p:cNvGrpSpPr/>
        <p:nvPr/>
      </p:nvGrpSpPr>
      <p:grpSpPr>
        <a:xfrm>
          <a:off x="0" y="0"/>
          <a:ext cx="0" cy="0"/>
          <a:chOff x="0" y="0"/>
          <a:chExt cx="0" cy="0"/>
        </a:xfrm>
      </p:grpSpPr>
      <p:sp>
        <p:nvSpPr>
          <p:cNvPr id="2479" name="Google Shape;2479;g5465e7bc0b_1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0" name="Google Shape;2480;g5465e7bc0b_1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35"/>
        <p:cNvGrpSpPr/>
        <p:nvPr/>
      </p:nvGrpSpPr>
      <p:grpSpPr>
        <a:xfrm>
          <a:off x="0" y="0"/>
          <a:ext cx="0" cy="0"/>
          <a:chOff x="0" y="0"/>
          <a:chExt cx="0" cy="0"/>
        </a:xfrm>
      </p:grpSpPr>
      <p:sp>
        <p:nvSpPr>
          <p:cNvPr id="2436" name="Google Shape;2436;g6083763cf6_5_4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37" name="Google Shape;2437;g6083763cf6_5_4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smtClean="0"/>
              <a:t>A – It is my view that politics</a:t>
            </a:r>
            <a:r>
              <a:rPr lang="en-GB" baseline="0" dirty="0" smtClean="0"/>
              <a:t> has historically limited the progression of women through to leadership roles. I have discussed how policy and procedure has negatively affected women in the past and that the media has often painted a negative picture of female senior leaders in policing. I have explained that there are various examples of litigation and employment tribunals and politically the Policing arena can be hostile towards females. I wonder if this is a changing picture and I am of the view that in 2023 this is less of an issue for women, and I have discussed the positive changes we have seen which quash many stereotypes and encourage and support women into the industry.</a:t>
            </a:r>
            <a:endParaRPr lang="en-GB" dirty="0" smtClean="0"/>
          </a:p>
          <a:p>
            <a:pPr marL="0" lvl="0" indent="0" algn="l" rtl="0">
              <a:spcBef>
                <a:spcPts val="0"/>
              </a:spcBef>
              <a:spcAft>
                <a:spcPts val="0"/>
              </a:spcAft>
              <a:buNone/>
            </a:pPr>
            <a:endParaRPr lang="en-GB" dirty="0" smtClean="0"/>
          </a:p>
          <a:p>
            <a:pPr marL="0" lvl="0" indent="0" algn="l" rtl="0">
              <a:spcBef>
                <a:spcPts val="0"/>
              </a:spcBef>
              <a:spcAft>
                <a:spcPts val="0"/>
              </a:spcAft>
              <a:buNone/>
            </a:pPr>
            <a:r>
              <a:rPr lang="en-GB" dirty="0" smtClean="0"/>
              <a:t>B – I have</a:t>
            </a:r>
            <a:r>
              <a:rPr lang="en-GB" baseline="0" dirty="0" smtClean="0"/>
              <a:t> shown from various sources that an unhealthy culture in policing limits </a:t>
            </a:r>
            <a:r>
              <a:rPr lang="en-GB" baseline="0" dirty="0" err="1" smtClean="0"/>
              <a:t>womens</a:t>
            </a:r>
            <a:r>
              <a:rPr lang="en-GB" baseline="0" dirty="0" smtClean="0"/>
              <a:t> progression in policing. There is invariably an authority gap and we have seen in recent months and years that misogyny and sexism is still prevalent in the workplace. There is no doubt in my mind that the culture of policing is largely unfriendly to many women, although I have personally never seen it, the reports are clear to see. </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C – I conclude that contemporary leadership styles absolutely influence opportunities for women seeking leadership positions in policing. The transformational leadership approach emphasises the importance of strength of character, inspirational motivation and considerations for the individual as tools to influence a workforce. Conversely, a transactional approach is fast becoming outdated in Policing as we step away from so called ‘command and control’ and towards inspiring our people. In a similar vein, I have shown how diversity benefits an organisation such as the Police service, and steps that are being taken nationally to promote this. </a:t>
            </a:r>
          </a:p>
          <a:p>
            <a:pPr marL="0" lvl="0" indent="0" algn="l" rtl="0">
              <a:spcBef>
                <a:spcPts val="0"/>
              </a:spcBef>
              <a:spcAft>
                <a:spcPts val="0"/>
              </a:spcAft>
              <a:buNone/>
            </a:pPr>
            <a:endParaRPr lang="en-GB" baseline="0" dirty="0" smtClean="0"/>
          </a:p>
          <a:p>
            <a:pPr marL="0" lvl="0" indent="0" algn="l" rtl="0">
              <a:spcBef>
                <a:spcPts val="0"/>
              </a:spcBef>
              <a:spcAft>
                <a:spcPts val="0"/>
              </a:spcAft>
              <a:buNone/>
            </a:pPr>
            <a:r>
              <a:rPr lang="en-GB" baseline="0" dirty="0" smtClean="0"/>
              <a:t>And so I reflect on the objectives of this assignment and believe I have therefore demonstrated my:</a:t>
            </a:r>
          </a:p>
          <a:p>
            <a:pPr marL="0" lvl="0" indent="0" algn="l" rtl="0">
              <a:spcBef>
                <a:spcPts val="0"/>
              </a:spcBef>
              <a:spcAft>
                <a:spcPts val="0"/>
              </a:spcAft>
              <a:buNone/>
            </a:pPr>
            <a:r>
              <a:rPr lang="en-GB" baseline="0" dirty="0" smtClean="0"/>
              <a:t>Critical evaluation of the culture and politics of policing limiting the leadership progression of women, and</a:t>
            </a:r>
          </a:p>
          <a:p>
            <a:pPr marL="0" lvl="0" indent="0" algn="l" rtl="0">
              <a:spcBef>
                <a:spcPts val="0"/>
              </a:spcBef>
              <a:spcAft>
                <a:spcPts val="0"/>
              </a:spcAft>
              <a:buNone/>
            </a:pPr>
            <a:r>
              <a:rPr lang="en-GB" baseline="0" dirty="0" smtClean="0"/>
              <a:t>My discussion around the benefits of diversity, and the role that contemporary management and leadership approaches play in developing opportunities for all.</a:t>
            </a:r>
          </a:p>
          <a:p>
            <a:pPr marL="0" lvl="0" indent="0" algn="l" rtl="0">
              <a:spcBef>
                <a:spcPts val="0"/>
              </a:spcBef>
              <a:spcAft>
                <a:spcPts val="0"/>
              </a:spcAft>
              <a:buNone/>
            </a:pPr>
            <a:endParaRPr lang="en-GB" baseline="0" dirty="0" smtClean="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8"/>
        <p:cNvGrpSpPr/>
        <p:nvPr/>
      </p:nvGrpSpPr>
      <p:grpSpPr>
        <a:xfrm>
          <a:off x="0" y="0"/>
          <a:ext cx="0" cy="0"/>
          <a:chOff x="0" y="0"/>
          <a:chExt cx="0" cy="0"/>
        </a:xfrm>
      </p:grpSpPr>
      <p:sp>
        <p:nvSpPr>
          <p:cNvPr id="679" name="Google Shape;679;g608d0fa1da_0_813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80" name="Google Shape;680;g608d0fa1da_0_813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7611425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6"/>
        <p:cNvGrpSpPr/>
        <p:nvPr/>
      </p:nvGrpSpPr>
      <p:grpSpPr>
        <a:xfrm>
          <a:off x="0" y="0"/>
          <a:ext cx="0" cy="0"/>
          <a:chOff x="0" y="0"/>
          <a:chExt cx="0" cy="0"/>
        </a:xfrm>
      </p:grpSpPr>
      <p:sp>
        <p:nvSpPr>
          <p:cNvPr id="4237" name="Google Shape;4237;g64752e126b_4_1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8" name="Google Shape;4238;g64752e126b_4_1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36"/>
        <p:cNvGrpSpPr/>
        <p:nvPr/>
      </p:nvGrpSpPr>
      <p:grpSpPr>
        <a:xfrm>
          <a:off x="0" y="0"/>
          <a:ext cx="0" cy="0"/>
          <a:chOff x="0" y="0"/>
          <a:chExt cx="0" cy="0"/>
        </a:xfrm>
      </p:grpSpPr>
      <p:sp>
        <p:nvSpPr>
          <p:cNvPr id="4237" name="Google Shape;4237;g64752e126b_4_11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238" name="Google Shape;4238;g64752e126b_4_11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526545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OPENING SLIDE">
  <p:cSld name="CUSTOM_7">
    <p:bg>
      <p:bgPr>
        <a:solidFill>
          <a:srgbClr val="F3F3F3"/>
        </a:solidFill>
        <a:effectLst/>
      </p:bgPr>
    </p:bg>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833000" y="1050513"/>
            <a:ext cx="3248400" cy="24195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CBF4A"/>
              </a:buClr>
              <a:buSzPts val="3600"/>
              <a:buNone/>
              <a:defRPr sz="5400" b="0">
                <a:latin typeface="Staatliches"/>
                <a:ea typeface="Staatliches"/>
                <a:cs typeface="Staatliches"/>
                <a:sym typeface="Staatliches"/>
              </a:defRPr>
            </a:lvl1pPr>
            <a:lvl2pPr lvl="1" algn="ctr" rtl="0">
              <a:spcBef>
                <a:spcPts val="0"/>
              </a:spcBef>
              <a:spcAft>
                <a:spcPts val="0"/>
              </a:spcAft>
              <a:buClr>
                <a:srgbClr val="FCBF4A"/>
              </a:buClr>
              <a:buSzPts val="5200"/>
              <a:buNone/>
              <a:defRPr sz="5200">
                <a:solidFill>
                  <a:srgbClr val="FCBF4A"/>
                </a:solidFill>
              </a:defRPr>
            </a:lvl2pPr>
            <a:lvl3pPr lvl="2" algn="ctr" rtl="0">
              <a:spcBef>
                <a:spcPts val="0"/>
              </a:spcBef>
              <a:spcAft>
                <a:spcPts val="0"/>
              </a:spcAft>
              <a:buClr>
                <a:srgbClr val="FCBF4A"/>
              </a:buClr>
              <a:buSzPts val="5200"/>
              <a:buNone/>
              <a:defRPr sz="5200">
                <a:solidFill>
                  <a:srgbClr val="FCBF4A"/>
                </a:solidFill>
              </a:defRPr>
            </a:lvl3pPr>
            <a:lvl4pPr lvl="3" algn="ctr" rtl="0">
              <a:spcBef>
                <a:spcPts val="0"/>
              </a:spcBef>
              <a:spcAft>
                <a:spcPts val="0"/>
              </a:spcAft>
              <a:buClr>
                <a:srgbClr val="FCBF4A"/>
              </a:buClr>
              <a:buSzPts val="5200"/>
              <a:buNone/>
              <a:defRPr sz="5200">
                <a:solidFill>
                  <a:srgbClr val="FCBF4A"/>
                </a:solidFill>
              </a:defRPr>
            </a:lvl4pPr>
            <a:lvl5pPr lvl="4" algn="ctr" rtl="0">
              <a:spcBef>
                <a:spcPts val="0"/>
              </a:spcBef>
              <a:spcAft>
                <a:spcPts val="0"/>
              </a:spcAft>
              <a:buClr>
                <a:srgbClr val="FCBF4A"/>
              </a:buClr>
              <a:buSzPts val="5200"/>
              <a:buNone/>
              <a:defRPr sz="5200">
                <a:solidFill>
                  <a:srgbClr val="FCBF4A"/>
                </a:solidFill>
              </a:defRPr>
            </a:lvl5pPr>
            <a:lvl6pPr lvl="5" algn="ctr" rtl="0">
              <a:spcBef>
                <a:spcPts val="0"/>
              </a:spcBef>
              <a:spcAft>
                <a:spcPts val="0"/>
              </a:spcAft>
              <a:buClr>
                <a:srgbClr val="FCBF4A"/>
              </a:buClr>
              <a:buSzPts val="5200"/>
              <a:buNone/>
              <a:defRPr sz="5200">
                <a:solidFill>
                  <a:srgbClr val="FCBF4A"/>
                </a:solidFill>
              </a:defRPr>
            </a:lvl6pPr>
            <a:lvl7pPr lvl="6" algn="ctr" rtl="0">
              <a:spcBef>
                <a:spcPts val="0"/>
              </a:spcBef>
              <a:spcAft>
                <a:spcPts val="0"/>
              </a:spcAft>
              <a:buClr>
                <a:srgbClr val="FCBF4A"/>
              </a:buClr>
              <a:buSzPts val="5200"/>
              <a:buNone/>
              <a:defRPr sz="5200">
                <a:solidFill>
                  <a:srgbClr val="FCBF4A"/>
                </a:solidFill>
              </a:defRPr>
            </a:lvl7pPr>
            <a:lvl8pPr lvl="7" algn="ctr" rtl="0">
              <a:spcBef>
                <a:spcPts val="0"/>
              </a:spcBef>
              <a:spcAft>
                <a:spcPts val="0"/>
              </a:spcAft>
              <a:buClr>
                <a:srgbClr val="FCBF4A"/>
              </a:buClr>
              <a:buSzPts val="5200"/>
              <a:buNone/>
              <a:defRPr sz="5200">
                <a:solidFill>
                  <a:srgbClr val="FCBF4A"/>
                </a:solidFill>
              </a:defRPr>
            </a:lvl8pPr>
            <a:lvl9pPr lvl="8" algn="ctr" rtl="0">
              <a:spcBef>
                <a:spcPts val="0"/>
              </a:spcBef>
              <a:spcAft>
                <a:spcPts val="0"/>
              </a:spcAft>
              <a:buClr>
                <a:srgbClr val="FCBF4A"/>
              </a:buClr>
              <a:buSzPts val="5200"/>
              <a:buNone/>
              <a:defRPr sz="5200">
                <a:solidFill>
                  <a:srgbClr val="FCBF4A"/>
                </a:solidFill>
              </a:defRPr>
            </a:lvl9pPr>
          </a:lstStyle>
          <a:p>
            <a:endParaRPr/>
          </a:p>
        </p:txBody>
      </p:sp>
      <p:sp>
        <p:nvSpPr>
          <p:cNvPr id="10" name="Google Shape;10;p2"/>
          <p:cNvSpPr txBox="1">
            <a:spLocks noGrp="1"/>
          </p:cNvSpPr>
          <p:nvPr>
            <p:ph type="subTitle" idx="1"/>
          </p:nvPr>
        </p:nvSpPr>
        <p:spPr>
          <a:xfrm>
            <a:off x="833000" y="3299563"/>
            <a:ext cx="3326700" cy="321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CBF4A"/>
              </a:buClr>
              <a:buSzPts val="1400"/>
              <a:buNone/>
              <a:defRPr>
                <a:latin typeface="Anaheim"/>
                <a:ea typeface="Anaheim"/>
                <a:cs typeface="Anaheim"/>
                <a:sym typeface="Anaheim"/>
              </a:defRPr>
            </a:lvl1pPr>
            <a:lvl2pPr lvl="1"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2pPr>
            <a:lvl3pPr lvl="2"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3pPr>
            <a:lvl4pPr lvl="3"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4pPr>
            <a:lvl5pPr lvl="4"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5pPr>
            <a:lvl6pPr lvl="5"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6pPr>
            <a:lvl7pPr lvl="6"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7pPr>
            <a:lvl8pPr lvl="7"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8pPr>
            <a:lvl9pPr lvl="8" algn="ctr" rtl="0">
              <a:lnSpc>
                <a:spcPct val="100000"/>
              </a:lnSpc>
              <a:spcBef>
                <a:spcPts val="0"/>
              </a:spcBef>
              <a:spcAft>
                <a:spcPts val="0"/>
              </a:spcAft>
              <a:buClr>
                <a:srgbClr val="FCBF4A"/>
              </a:buClr>
              <a:buSzPts val="1400"/>
              <a:buFont typeface="Josefin Slab"/>
              <a:buNone/>
              <a:defRPr sz="1400">
                <a:solidFill>
                  <a:srgbClr val="FCBF4A"/>
                </a:solidFill>
                <a:latin typeface="Josefin Slab"/>
                <a:ea typeface="Josefin Slab"/>
                <a:cs typeface="Josefin Slab"/>
                <a:sym typeface="Josefin Slab"/>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TEXT">
  <p:cSld name="CUSTOM_7_1">
    <p:bg>
      <p:bgPr>
        <a:solidFill>
          <a:srgbClr val="F3F3F3"/>
        </a:solidFill>
        <a:effectLst/>
      </p:bgPr>
    </p:bg>
    <p:spTree>
      <p:nvGrpSpPr>
        <p:cNvPr id="1" name="Shape 11"/>
        <p:cNvGrpSpPr/>
        <p:nvPr/>
      </p:nvGrpSpPr>
      <p:grpSpPr>
        <a:xfrm>
          <a:off x="0" y="0"/>
          <a:ext cx="0" cy="0"/>
          <a:chOff x="0" y="0"/>
          <a:chExt cx="0" cy="0"/>
        </a:xfrm>
      </p:grpSpPr>
      <p:sp>
        <p:nvSpPr>
          <p:cNvPr id="12" name="Google Shape;12;p3"/>
          <p:cNvSpPr/>
          <p:nvPr/>
        </p:nvSpPr>
        <p:spPr>
          <a:xfrm>
            <a:off x="3513575" y="353425"/>
            <a:ext cx="5672400" cy="529500"/>
          </a:xfrm>
          <a:prstGeom prst="roundRect">
            <a:avLst>
              <a:gd name="adj" fmla="val 19858"/>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3"/>
          <p:cNvSpPr/>
          <p:nvPr/>
        </p:nvSpPr>
        <p:spPr>
          <a:xfrm>
            <a:off x="3569775" y="409006"/>
            <a:ext cx="5616300" cy="5295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3"/>
          <p:cNvSpPr txBox="1">
            <a:spLocks noGrp="1"/>
          </p:cNvSpPr>
          <p:nvPr>
            <p:ph type="subTitle" idx="1"/>
          </p:nvPr>
        </p:nvSpPr>
        <p:spPr>
          <a:xfrm flipH="1">
            <a:off x="889350" y="1030050"/>
            <a:ext cx="7409100" cy="28845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000"/>
              <a:buFont typeface="Josefin Slab"/>
              <a:buAutoNum type="arabicPeriod"/>
              <a:defRPr sz="1100">
                <a:latin typeface="Anaheim"/>
                <a:ea typeface="Anaheim"/>
                <a:cs typeface="Anaheim"/>
                <a:sym typeface="Anaheim"/>
              </a:defRPr>
            </a:lvl1pPr>
            <a:lvl2pPr lvl="1" algn="ctr" rtl="0">
              <a:lnSpc>
                <a:spcPct val="100000"/>
              </a:lnSpc>
              <a:spcBef>
                <a:spcPts val="0"/>
              </a:spcBef>
              <a:spcAft>
                <a:spcPts val="0"/>
              </a:spcAft>
              <a:buSzPts val="1400"/>
              <a:buFont typeface="Josefin Slab SemiBold"/>
              <a:buAutoNum type="alphaLcPeriod"/>
              <a:defRPr sz="1400">
                <a:latin typeface="Josefin Slab"/>
                <a:ea typeface="Josefin Slab"/>
                <a:cs typeface="Josefin Slab"/>
                <a:sym typeface="Josefin Slab"/>
              </a:defRPr>
            </a:lvl2pPr>
            <a:lvl3pPr lvl="2" algn="ctr" rtl="0">
              <a:lnSpc>
                <a:spcPct val="100000"/>
              </a:lnSpc>
              <a:spcBef>
                <a:spcPts val="0"/>
              </a:spcBef>
              <a:spcAft>
                <a:spcPts val="0"/>
              </a:spcAft>
              <a:buSzPts val="1400"/>
              <a:buFont typeface="Josefin Slab SemiBold"/>
              <a:buAutoNum type="romanLcPeriod"/>
              <a:defRPr sz="1400">
                <a:latin typeface="Josefin Slab"/>
                <a:ea typeface="Josefin Slab"/>
                <a:cs typeface="Josefin Slab"/>
                <a:sym typeface="Josefin Slab"/>
              </a:defRPr>
            </a:lvl3pPr>
            <a:lvl4pPr lvl="3" algn="ctr" rtl="0">
              <a:lnSpc>
                <a:spcPct val="100000"/>
              </a:lnSpc>
              <a:spcBef>
                <a:spcPts val="0"/>
              </a:spcBef>
              <a:spcAft>
                <a:spcPts val="0"/>
              </a:spcAft>
              <a:buSzPts val="1400"/>
              <a:buFont typeface="Josefin Slab SemiBold"/>
              <a:buAutoNum type="arabicPeriod"/>
              <a:defRPr sz="1400">
                <a:latin typeface="Josefin Slab"/>
                <a:ea typeface="Josefin Slab"/>
                <a:cs typeface="Josefin Slab"/>
                <a:sym typeface="Josefin Slab"/>
              </a:defRPr>
            </a:lvl4pPr>
            <a:lvl5pPr lvl="4" algn="ctr" rtl="0">
              <a:lnSpc>
                <a:spcPct val="100000"/>
              </a:lnSpc>
              <a:spcBef>
                <a:spcPts val="0"/>
              </a:spcBef>
              <a:spcAft>
                <a:spcPts val="0"/>
              </a:spcAft>
              <a:buSzPts val="1400"/>
              <a:buFont typeface="Josefin Slab SemiBold"/>
              <a:buAutoNum type="alphaLcPeriod"/>
              <a:defRPr sz="1400">
                <a:latin typeface="Josefin Slab"/>
                <a:ea typeface="Josefin Slab"/>
                <a:cs typeface="Josefin Slab"/>
                <a:sym typeface="Josefin Slab"/>
              </a:defRPr>
            </a:lvl5pPr>
            <a:lvl6pPr lvl="5" algn="ctr" rtl="0">
              <a:lnSpc>
                <a:spcPct val="100000"/>
              </a:lnSpc>
              <a:spcBef>
                <a:spcPts val="0"/>
              </a:spcBef>
              <a:spcAft>
                <a:spcPts val="0"/>
              </a:spcAft>
              <a:buSzPts val="1400"/>
              <a:buFont typeface="Josefin Slab SemiBold"/>
              <a:buAutoNum type="romanLcPeriod"/>
              <a:defRPr sz="1400">
                <a:latin typeface="Josefin Slab"/>
                <a:ea typeface="Josefin Slab"/>
                <a:cs typeface="Josefin Slab"/>
                <a:sym typeface="Josefin Slab"/>
              </a:defRPr>
            </a:lvl6pPr>
            <a:lvl7pPr lvl="6" algn="ctr" rtl="0">
              <a:lnSpc>
                <a:spcPct val="100000"/>
              </a:lnSpc>
              <a:spcBef>
                <a:spcPts val="0"/>
              </a:spcBef>
              <a:spcAft>
                <a:spcPts val="0"/>
              </a:spcAft>
              <a:buSzPts val="1400"/>
              <a:buFont typeface="Josefin Slab SemiBold"/>
              <a:buAutoNum type="arabicPeriod"/>
              <a:defRPr sz="1400">
                <a:latin typeface="Josefin Slab"/>
                <a:ea typeface="Josefin Slab"/>
                <a:cs typeface="Josefin Slab"/>
                <a:sym typeface="Josefin Slab"/>
              </a:defRPr>
            </a:lvl7pPr>
            <a:lvl8pPr lvl="7" algn="ctr" rtl="0">
              <a:lnSpc>
                <a:spcPct val="100000"/>
              </a:lnSpc>
              <a:spcBef>
                <a:spcPts val="0"/>
              </a:spcBef>
              <a:spcAft>
                <a:spcPts val="0"/>
              </a:spcAft>
              <a:buSzPts val="1400"/>
              <a:buFont typeface="Josefin Slab SemiBold"/>
              <a:buAutoNum type="alphaLcPeriod"/>
              <a:defRPr sz="1400">
                <a:latin typeface="Josefin Slab"/>
                <a:ea typeface="Josefin Slab"/>
                <a:cs typeface="Josefin Slab"/>
                <a:sym typeface="Josefin Slab"/>
              </a:defRPr>
            </a:lvl8pPr>
            <a:lvl9pPr lvl="8" algn="ctr" rtl="0">
              <a:lnSpc>
                <a:spcPct val="100000"/>
              </a:lnSpc>
              <a:spcBef>
                <a:spcPts val="0"/>
              </a:spcBef>
              <a:spcAft>
                <a:spcPts val="0"/>
              </a:spcAft>
              <a:buSzPts val="1400"/>
              <a:buFont typeface="Josefin Slab SemiBold"/>
              <a:buAutoNum type="romanLcPeriod"/>
              <a:defRPr sz="1400">
                <a:latin typeface="Josefin Slab"/>
                <a:ea typeface="Josefin Slab"/>
                <a:cs typeface="Josefin Slab"/>
                <a:sym typeface="Josefin Slab"/>
              </a:defRPr>
            </a:lvl9pPr>
          </a:lstStyle>
          <a:p>
            <a:endParaRPr/>
          </a:p>
        </p:txBody>
      </p:sp>
      <p:sp>
        <p:nvSpPr>
          <p:cNvPr id="15" name="Google Shape;15;p3"/>
          <p:cNvSpPr txBox="1">
            <a:spLocks noGrp="1"/>
          </p:cNvSpPr>
          <p:nvPr>
            <p:ph type="ctrTitle"/>
          </p:nvPr>
        </p:nvSpPr>
        <p:spPr>
          <a:xfrm>
            <a:off x="5180650" y="457300"/>
            <a:ext cx="3194700" cy="4812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rgbClr val="2D406A"/>
              </a:buClr>
              <a:buSzPts val="2400"/>
              <a:buNone/>
              <a:defRPr sz="1800" b="0">
                <a:latin typeface="Staatliches"/>
                <a:ea typeface="Staatliches"/>
                <a:cs typeface="Staatliches"/>
                <a:sym typeface="Staatliches"/>
              </a:defRPr>
            </a:lvl1pPr>
            <a:lvl2pPr lvl="1" algn="ctr" rtl="0">
              <a:spcBef>
                <a:spcPts val="0"/>
              </a:spcBef>
              <a:spcAft>
                <a:spcPts val="0"/>
              </a:spcAft>
              <a:buClr>
                <a:srgbClr val="338987"/>
              </a:buClr>
              <a:buSzPts val="1800"/>
              <a:buNone/>
              <a:defRPr sz="1800" b="0">
                <a:solidFill>
                  <a:srgbClr val="338987"/>
                </a:solidFill>
              </a:defRPr>
            </a:lvl2pPr>
            <a:lvl3pPr lvl="2" algn="ctr" rtl="0">
              <a:spcBef>
                <a:spcPts val="0"/>
              </a:spcBef>
              <a:spcAft>
                <a:spcPts val="0"/>
              </a:spcAft>
              <a:buClr>
                <a:srgbClr val="338987"/>
              </a:buClr>
              <a:buSzPts val="1800"/>
              <a:buNone/>
              <a:defRPr sz="1800" b="0">
                <a:solidFill>
                  <a:srgbClr val="338987"/>
                </a:solidFill>
              </a:defRPr>
            </a:lvl3pPr>
            <a:lvl4pPr lvl="3" algn="ctr" rtl="0">
              <a:spcBef>
                <a:spcPts val="0"/>
              </a:spcBef>
              <a:spcAft>
                <a:spcPts val="0"/>
              </a:spcAft>
              <a:buClr>
                <a:srgbClr val="338987"/>
              </a:buClr>
              <a:buSzPts val="1800"/>
              <a:buNone/>
              <a:defRPr sz="1800" b="0">
                <a:solidFill>
                  <a:srgbClr val="338987"/>
                </a:solidFill>
              </a:defRPr>
            </a:lvl4pPr>
            <a:lvl5pPr lvl="4" algn="ctr" rtl="0">
              <a:spcBef>
                <a:spcPts val="0"/>
              </a:spcBef>
              <a:spcAft>
                <a:spcPts val="0"/>
              </a:spcAft>
              <a:buClr>
                <a:srgbClr val="338987"/>
              </a:buClr>
              <a:buSzPts val="1800"/>
              <a:buNone/>
              <a:defRPr sz="1800" b="0">
                <a:solidFill>
                  <a:srgbClr val="338987"/>
                </a:solidFill>
              </a:defRPr>
            </a:lvl5pPr>
            <a:lvl6pPr lvl="5" algn="ctr" rtl="0">
              <a:spcBef>
                <a:spcPts val="0"/>
              </a:spcBef>
              <a:spcAft>
                <a:spcPts val="0"/>
              </a:spcAft>
              <a:buClr>
                <a:srgbClr val="338987"/>
              </a:buClr>
              <a:buSzPts val="1800"/>
              <a:buNone/>
              <a:defRPr sz="1800" b="0">
                <a:solidFill>
                  <a:srgbClr val="338987"/>
                </a:solidFill>
              </a:defRPr>
            </a:lvl6pPr>
            <a:lvl7pPr lvl="6" algn="ctr" rtl="0">
              <a:spcBef>
                <a:spcPts val="0"/>
              </a:spcBef>
              <a:spcAft>
                <a:spcPts val="0"/>
              </a:spcAft>
              <a:buClr>
                <a:srgbClr val="338987"/>
              </a:buClr>
              <a:buSzPts val="1800"/>
              <a:buNone/>
              <a:defRPr sz="1800" b="0">
                <a:solidFill>
                  <a:srgbClr val="338987"/>
                </a:solidFill>
              </a:defRPr>
            </a:lvl7pPr>
            <a:lvl8pPr lvl="7" algn="ctr" rtl="0">
              <a:spcBef>
                <a:spcPts val="0"/>
              </a:spcBef>
              <a:spcAft>
                <a:spcPts val="0"/>
              </a:spcAft>
              <a:buClr>
                <a:srgbClr val="338987"/>
              </a:buClr>
              <a:buSzPts val="1800"/>
              <a:buNone/>
              <a:defRPr sz="1800" b="0">
                <a:solidFill>
                  <a:srgbClr val="338987"/>
                </a:solidFill>
              </a:defRPr>
            </a:lvl8pPr>
            <a:lvl9pPr lvl="8" algn="ctr" rtl="0">
              <a:spcBef>
                <a:spcPts val="0"/>
              </a:spcBef>
              <a:spcAft>
                <a:spcPts val="0"/>
              </a:spcAft>
              <a:buClr>
                <a:srgbClr val="338987"/>
              </a:buClr>
              <a:buSzPts val="1800"/>
              <a:buNone/>
              <a:defRPr sz="1800" b="0">
                <a:solidFill>
                  <a:srgbClr val="338987"/>
                </a:solidFill>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ABLE OF CONTENTS">
  <p:cSld name="CUSTOM_14">
    <p:bg>
      <p:bgPr>
        <a:solidFill>
          <a:srgbClr val="F3F3F3"/>
        </a:solidFill>
        <a:effectLst/>
      </p:bgPr>
    </p:bg>
    <p:spTree>
      <p:nvGrpSpPr>
        <p:cNvPr id="1" name="Shape 16"/>
        <p:cNvGrpSpPr/>
        <p:nvPr/>
      </p:nvGrpSpPr>
      <p:grpSpPr>
        <a:xfrm>
          <a:off x="0" y="0"/>
          <a:ext cx="0" cy="0"/>
          <a:chOff x="0" y="0"/>
          <a:chExt cx="0" cy="0"/>
        </a:xfrm>
      </p:grpSpPr>
      <p:sp>
        <p:nvSpPr>
          <p:cNvPr id="17" name="Google Shape;17;p4"/>
          <p:cNvSpPr txBox="1">
            <a:spLocks noGrp="1"/>
          </p:cNvSpPr>
          <p:nvPr>
            <p:ph type="ctrTitle"/>
          </p:nvPr>
        </p:nvSpPr>
        <p:spPr>
          <a:xfrm>
            <a:off x="3782800" y="1657625"/>
            <a:ext cx="2127300" cy="32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3F3F3"/>
              </a:buClr>
              <a:buSzPts val="1200"/>
              <a:buNone/>
              <a:defRPr sz="2400" b="0">
                <a:latin typeface="Staatliches"/>
                <a:ea typeface="Staatliches"/>
                <a:cs typeface="Staatliches"/>
                <a:sym typeface="Staatliches"/>
              </a:defRPr>
            </a:lvl1pPr>
            <a:lvl2pPr lvl="1" rtl="0">
              <a:spcBef>
                <a:spcPts val="0"/>
              </a:spcBef>
              <a:spcAft>
                <a:spcPts val="0"/>
              </a:spcAft>
              <a:buClr>
                <a:srgbClr val="F3F3F3"/>
              </a:buClr>
              <a:buSzPts val="1200"/>
              <a:buNone/>
              <a:defRPr sz="1200" b="0">
                <a:solidFill>
                  <a:srgbClr val="F3F3F3"/>
                </a:solidFill>
              </a:defRPr>
            </a:lvl2pPr>
            <a:lvl3pPr lvl="2" rtl="0">
              <a:spcBef>
                <a:spcPts val="0"/>
              </a:spcBef>
              <a:spcAft>
                <a:spcPts val="0"/>
              </a:spcAft>
              <a:buClr>
                <a:srgbClr val="F3F3F3"/>
              </a:buClr>
              <a:buSzPts val="1200"/>
              <a:buNone/>
              <a:defRPr sz="1200" b="0">
                <a:solidFill>
                  <a:srgbClr val="F3F3F3"/>
                </a:solidFill>
              </a:defRPr>
            </a:lvl3pPr>
            <a:lvl4pPr lvl="3" rtl="0">
              <a:spcBef>
                <a:spcPts val="0"/>
              </a:spcBef>
              <a:spcAft>
                <a:spcPts val="0"/>
              </a:spcAft>
              <a:buClr>
                <a:srgbClr val="F3F3F3"/>
              </a:buClr>
              <a:buSzPts val="1200"/>
              <a:buNone/>
              <a:defRPr sz="1200" b="0">
                <a:solidFill>
                  <a:srgbClr val="F3F3F3"/>
                </a:solidFill>
              </a:defRPr>
            </a:lvl4pPr>
            <a:lvl5pPr lvl="4" rtl="0">
              <a:spcBef>
                <a:spcPts val="0"/>
              </a:spcBef>
              <a:spcAft>
                <a:spcPts val="0"/>
              </a:spcAft>
              <a:buClr>
                <a:srgbClr val="F3F3F3"/>
              </a:buClr>
              <a:buSzPts val="1200"/>
              <a:buNone/>
              <a:defRPr sz="1200" b="0">
                <a:solidFill>
                  <a:srgbClr val="F3F3F3"/>
                </a:solidFill>
              </a:defRPr>
            </a:lvl5pPr>
            <a:lvl6pPr lvl="5" rtl="0">
              <a:spcBef>
                <a:spcPts val="0"/>
              </a:spcBef>
              <a:spcAft>
                <a:spcPts val="0"/>
              </a:spcAft>
              <a:buClr>
                <a:srgbClr val="F3F3F3"/>
              </a:buClr>
              <a:buSzPts val="1200"/>
              <a:buNone/>
              <a:defRPr sz="1200" b="0">
                <a:solidFill>
                  <a:srgbClr val="F3F3F3"/>
                </a:solidFill>
              </a:defRPr>
            </a:lvl6pPr>
            <a:lvl7pPr lvl="6" rtl="0">
              <a:spcBef>
                <a:spcPts val="0"/>
              </a:spcBef>
              <a:spcAft>
                <a:spcPts val="0"/>
              </a:spcAft>
              <a:buClr>
                <a:srgbClr val="F3F3F3"/>
              </a:buClr>
              <a:buSzPts val="1200"/>
              <a:buNone/>
              <a:defRPr sz="1200" b="0">
                <a:solidFill>
                  <a:srgbClr val="F3F3F3"/>
                </a:solidFill>
              </a:defRPr>
            </a:lvl7pPr>
            <a:lvl8pPr lvl="7" rtl="0">
              <a:spcBef>
                <a:spcPts val="0"/>
              </a:spcBef>
              <a:spcAft>
                <a:spcPts val="0"/>
              </a:spcAft>
              <a:buClr>
                <a:srgbClr val="F3F3F3"/>
              </a:buClr>
              <a:buSzPts val="1200"/>
              <a:buNone/>
              <a:defRPr sz="1200" b="0">
                <a:solidFill>
                  <a:srgbClr val="F3F3F3"/>
                </a:solidFill>
              </a:defRPr>
            </a:lvl8pPr>
            <a:lvl9pPr lvl="8" rtl="0">
              <a:spcBef>
                <a:spcPts val="0"/>
              </a:spcBef>
              <a:spcAft>
                <a:spcPts val="0"/>
              </a:spcAft>
              <a:buClr>
                <a:srgbClr val="F3F3F3"/>
              </a:buClr>
              <a:buSzPts val="1200"/>
              <a:buNone/>
              <a:defRPr sz="1200" b="0">
                <a:solidFill>
                  <a:srgbClr val="F3F3F3"/>
                </a:solidFill>
              </a:defRPr>
            </a:lvl9pPr>
          </a:lstStyle>
          <a:p>
            <a:endParaRPr/>
          </a:p>
        </p:txBody>
      </p:sp>
      <p:sp>
        <p:nvSpPr>
          <p:cNvPr id="18" name="Google Shape;18;p4"/>
          <p:cNvSpPr txBox="1">
            <a:spLocks noGrp="1"/>
          </p:cNvSpPr>
          <p:nvPr>
            <p:ph type="ctrTitle" idx="2"/>
          </p:nvPr>
        </p:nvSpPr>
        <p:spPr>
          <a:xfrm>
            <a:off x="3782800" y="3482450"/>
            <a:ext cx="2309400" cy="32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3F3F3"/>
              </a:buClr>
              <a:buSzPts val="1200"/>
              <a:buNone/>
              <a:defRPr sz="2400" b="0">
                <a:latin typeface="Staatliches"/>
                <a:ea typeface="Staatliches"/>
                <a:cs typeface="Staatliches"/>
                <a:sym typeface="Staatliches"/>
              </a:defRPr>
            </a:lvl1pPr>
            <a:lvl2pPr lvl="1" rtl="0">
              <a:spcBef>
                <a:spcPts val="0"/>
              </a:spcBef>
              <a:spcAft>
                <a:spcPts val="0"/>
              </a:spcAft>
              <a:buClr>
                <a:srgbClr val="F3F3F3"/>
              </a:buClr>
              <a:buSzPts val="1200"/>
              <a:buNone/>
              <a:defRPr sz="1200" b="0">
                <a:solidFill>
                  <a:srgbClr val="F3F3F3"/>
                </a:solidFill>
              </a:defRPr>
            </a:lvl2pPr>
            <a:lvl3pPr lvl="2" rtl="0">
              <a:spcBef>
                <a:spcPts val="0"/>
              </a:spcBef>
              <a:spcAft>
                <a:spcPts val="0"/>
              </a:spcAft>
              <a:buClr>
                <a:srgbClr val="F3F3F3"/>
              </a:buClr>
              <a:buSzPts val="1200"/>
              <a:buNone/>
              <a:defRPr sz="1200" b="0">
                <a:solidFill>
                  <a:srgbClr val="F3F3F3"/>
                </a:solidFill>
              </a:defRPr>
            </a:lvl3pPr>
            <a:lvl4pPr lvl="3" rtl="0">
              <a:spcBef>
                <a:spcPts val="0"/>
              </a:spcBef>
              <a:spcAft>
                <a:spcPts val="0"/>
              </a:spcAft>
              <a:buClr>
                <a:srgbClr val="F3F3F3"/>
              </a:buClr>
              <a:buSzPts val="1200"/>
              <a:buNone/>
              <a:defRPr sz="1200" b="0">
                <a:solidFill>
                  <a:srgbClr val="F3F3F3"/>
                </a:solidFill>
              </a:defRPr>
            </a:lvl4pPr>
            <a:lvl5pPr lvl="4" rtl="0">
              <a:spcBef>
                <a:spcPts val="0"/>
              </a:spcBef>
              <a:spcAft>
                <a:spcPts val="0"/>
              </a:spcAft>
              <a:buClr>
                <a:srgbClr val="F3F3F3"/>
              </a:buClr>
              <a:buSzPts val="1200"/>
              <a:buNone/>
              <a:defRPr sz="1200" b="0">
                <a:solidFill>
                  <a:srgbClr val="F3F3F3"/>
                </a:solidFill>
              </a:defRPr>
            </a:lvl5pPr>
            <a:lvl6pPr lvl="5" rtl="0">
              <a:spcBef>
                <a:spcPts val="0"/>
              </a:spcBef>
              <a:spcAft>
                <a:spcPts val="0"/>
              </a:spcAft>
              <a:buClr>
                <a:srgbClr val="F3F3F3"/>
              </a:buClr>
              <a:buSzPts val="1200"/>
              <a:buNone/>
              <a:defRPr sz="1200" b="0">
                <a:solidFill>
                  <a:srgbClr val="F3F3F3"/>
                </a:solidFill>
              </a:defRPr>
            </a:lvl6pPr>
            <a:lvl7pPr lvl="6" rtl="0">
              <a:spcBef>
                <a:spcPts val="0"/>
              </a:spcBef>
              <a:spcAft>
                <a:spcPts val="0"/>
              </a:spcAft>
              <a:buClr>
                <a:srgbClr val="F3F3F3"/>
              </a:buClr>
              <a:buSzPts val="1200"/>
              <a:buNone/>
              <a:defRPr sz="1200" b="0">
                <a:solidFill>
                  <a:srgbClr val="F3F3F3"/>
                </a:solidFill>
              </a:defRPr>
            </a:lvl7pPr>
            <a:lvl8pPr lvl="7" rtl="0">
              <a:spcBef>
                <a:spcPts val="0"/>
              </a:spcBef>
              <a:spcAft>
                <a:spcPts val="0"/>
              </a:spcAft>
              <a:buClr>
                <a:srgbClr val="F3F3F3"/>
              </a:buClr>
              <a:buSzPts val="1200"/>
              <a:buNone/>
              <a:defRPr sz="1200" b="0">
                <a:solidFill>
                  <a:srgbClr val="F3F3F3"/>
                </a:solidFill>
              </a:defRPr>
            </a:lvl8pPr>
            <a:lvl9pPr lvl="8" rtl="0">
              <a:spcBef>
                <a:spcPts val="0"/>
              </a:spcBef>
              <a:spcAft>
                <a:spcPts val="0"/>
              </a:spcAft>
              <a:buClr>
                <a:srgbClr val="F3F3F3"/>
              </a:buClr>
              <a:buSzPts val="1200"/>
              <a:buNone/>
              <a:defRPr sz="1200" b="0">
                <a:solidFill>
                  <a:srgbClr val="F3F3F3"/>
                </a:solidFill>
              </a:defRPr>
            </a:lvl9pPr>
          </a:lstStyle>
          <a:p>
            <a:endParaRPr/>
          </a:p>
        </p:txBody>
      </p:sp>
      <p:sp>
        <p:nvSpPr>
          <p:cNvPr id="19" name="Google Shape;19;p4"/>
          <p:cNvSpPr txBox="1">
            <a:spLocks noGrp="1"/>
          </p:cNvSpPr>
          <p:nvPr>
            <p:ph type="ctrTitle" idx="3"/>
          </p:nvPr>
        </p:nvSpPr>
        <p:spPr>
          <a:xfrm>
            <a:off x="6235575" y="1657625"/>
            <a:ext cx="2253600" cy="32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3F3F3"/>
              </a:buClr>
              <a:buSzPts val="1200"/>
              <a:buNone/>
              <a:defRPr sz="2400" b="0">
                <a:latin typeface="Staatliches"/>
                <a:ea typeface="Staatliches"/>
                <a:cs typeface="Staatliches"/>
                <a:sym typeface="Staatliches"/>
              </a:defRPr>
            </a:lvl1pPr>
            <a:lvl2pPr lvl="1" rtl="0">
              <a:spcBef>
                <a:spcPts val="0"/>
              </a:spcBef>
              <a:spcAft>
                <a:spcPts val="0"/>
              </a:spcAft>
              <a:buClr>
                <a:srgbClr val="F3F3F3"/>
              </a:buClr>
              <a:buSzPts val="1200"/>
              <a:buNone/>
              <a:defRPr sz="1200" b="0">
                <a:solidFill>
                  <a:srgbClr val="F3F3F3"/>
                </a:solidFill>
              </a:defRPr>
            </a:lvl2pPr>
            <a:lvl3pPr lvl="2" rtl="0">
              <a:spcBef>
                <a:spcPts val="0"/>
              </a:spcBef>
              <a:spcAft>
                <a:spcPts val="0"/>
              </a:spcAft>
              <a:buClr>
                <a:srgbClr val="F3F3F3"/>
              </a:buClr>
              <a:buSzPts val="1200"/>
              <a:buNone/>
              <a:defRPr sz="1200" b="0">
                <a:solidFill>
                  <a:srgbClr val="F3F3F3"/>
                </a:solidFill>
              </a:defRPr>
            </a:lvl3pPr>
            <a:lvl4pPr lvl="3" rtl="0">
              <a:spcBef>
                <a:spcPts val="0"/>
              </a:spcBef>
              <a:spcAft>
                <a:spcPts val="0"/>
              </a:spcAft>
              <a:buClr>
                <a:srgbClr val="F3F3F3"/>
              </a:buClr>
              <a:buSzPts val="1200"/>
              <a:buNone/>
              <a:defRPr sz="1200" b="0">
                <a:solidFill>
                  <a:srgbClr val="F3F3F3"/>
                </a:solidFill>
              </a:defRPr>
            </a:lvl4pPr>
            <a:lvl5pPr lvl="4" rtl="0">
              <a:spcBef>
                <a:spcPts val="0"/>
              </a:spcBef>
              <a:spcAft>
                <a:spcPts val="0"/>
              </a:spcAft>
              <a:buClr>
                <a:srgbClr val="F3F3F3"/>
              </a:buClr>
              <a:buSzPts val="1200"/>
              <a:buNone/>
              <a:defRPr sz="1200" b="0">
                <a:solidFill>
                  <a:srgbClr val="F3F3F3"/>
                </a:solidFill>
              </a:defRPr>
            </a:lvl5pPr>
            <a:lvl6pPr lvl="5" rtl="0">
              <a:spcBef>
                <a:spcPts val="0"/>
              </a:spcBef>
              <a:spcAft>
                <a:spcPts val="0"/>
              </a:spcAft>
              <a:buClr>
                <a:srgbClr val="F3F3F3"/>
              </a:buClr>
              <a:buSzPts val="1200"/>
              <a:buNone/>
              <a:defRPr sz="1200" b="0">
                <a:solidFill>
                  <a:srgbClr val="F3F3F3"/>
                </a:solidFill>
              </a:defRPr>
            </a:lvl6pPr>
            <a:lvl7pPr lvl="6" rtl="0">
              <a:spcBef>
                <a:spcPts val="0"/>
              </a:spcBef>
              <a:spcAft>
                <a:spcPts val="0"/>
              </a:spcAft>
              <a:buClr>
                <a:srgbClr val="F3F3F3"/>
              </a:buClr>
              <a:buSzPts val="1200"/>
              <a:buNone/>
              <a:defRPr sz="1200" b="0">
                <a:solidFill>
                  <a:srgbClr val="F3F3F3"/>
                </a:solidFill>
              </a:defRPr>
            </a:lvl7pPr>
            <a:lvl8pPr lvl="7" rtl="0">
              <a:spcBef>
                <a:spcPts val="0"/>
              </a:spcBef>
              <a:spcAft>
                <a:spcPts val="0"/>
              </a:spcAft>
              <a:buClr>
                <a:srgbClr val="F3F3F3"/>
              </a:buClr>
              <a:buSzPts val="1200"/>
              <a:buNone/>
              <a:defRPr sz="1200" b="0">
                <a:solidFill>
                  <a:srgbClr val="F3F3F3"/>
                </a:solidFill>
              </a:defRPr>
            </a:lvl8pPr>
            <a:lvl9pPr lvl="8" rtl="0">
              <a:spcBef>
                <a:spcPts val="0"/>
              </a:spcBef>
              <a:spcAft>
                <a:spcPts val="0"/>
              </a:spcAft>
              <a:buClr>
                <a:srgbClr val="F3F3F3"/>
              </a:buClr>
              <a:buSzPts val="1200"/>
              <a:buNone/>
              <a:defRPr sz="1200" b="0">
                <a:solidFill>
                  <a:srgbClr val="F3F3F3"/>
                </a:solidFill>
              </a:defRPr>
            </a:lvl9pPr>
          </a:lstStyle>
          <a:p>
            <a:endParaRPr/>
          </a:p>
        </p:txBody>
      </p:sp>
      <p:sp>
        <p:nvSpPr>
          <p:cNvPr id="20" name="Google Shape;20;p4"/>
          <p:cNvSpPr txBox="1">
            <a:spLocks noGrp="1"/>
          </p:cNvSpPr>
          <p:nvPr>
            <p:ph type="ctrTitle" idx="4"/>
          </p:nvPr>
        </p:nvSpPr>
        <p:spPr>
          <a:xfrm>
            <a:off x="6235575" y="3482450"/>
            <a:ext cx="2253600" cy="320400"/>
          </a:xfrm>
          <a:prstGeom prst="rect">
            <a:avLst/>
          </a:prstGeom>
        </p:spPr>
        <p:txBody>
          <a:bodyPr spcFirstLastPara="1" wrap="square" lIns="91425" tIns="91425" rIns="91425" bIns="91425" anchor="b" anchorCtr="0">
            <a:noAutofit/>
          </a:bodyPr>
          <a:lstStyle>
            <a:lvl1pPr lvl="0" rtl="0">
              <a:spcBef>
                <a:spcPts val="0"/>
              </a:spcBef>
              <a:spcAft>
                <a:spcPts val="0"/>
              </a:spcAft>
              <a:buClr>
                <a:srgbClr val="F3F3F3"/>
              </a:buClr>
              <a:buSzPts val="1200"/>
              <a:buNone/>
              <a:defRPr sz="2400" b="0">
                <a:latin typeface="Staatliches"/>
                <a:ea typeface="Staatliches"/>
                <a:cs typeface="Staatliches"/>
                <a:sym typeface="Staatliches"/>
              </a:defRPr>
            </a:lvl1pPr>
            <a:lvl2pPr lvl="1" rtl="0">
              <a:spcBef>
                <a:spcPts val="0"/>
              </a:spcBef>
              <a:spcAft>
                <a:spcPts val="0"/>
              </a:spcAft>
              <a:buClr>
                <a:srgbClr val="F3F3F3"/>
              </a:buClr>
              <a:buSzPts val="1200"/>
              <a:buNone/>
              <a:defRPr sz="1200" b="0">
                <a:solidFill>
                  <a:srgbClr val="F3F3F3"/>
                </a:solidFill>
              </a:defRPr>
            </a:lvl2pPr>
            <a:lvl3pPr lvl="2" rtl="0">
              <a:spcBef>
                <a:spcPts val="0"/>
              </a:spcBef>
              <a:spcAft>
                <a:spcPts val="0"/>
              </a:spcAft>
              <a:buClr>
                <a:srgbClr val="F3F3F3"/>
              </a:buClr>
              <a:buSzPts val="1200"/>
              <a:buNone/>
              <a:defRPr sz="1200" b="0">
                <a:solidFill>
                  <a:srgbClr val="F3F3F3"/>
                </a:solidFill>
              </a:defRPr>
            </a:lvl3pPr>
            <a:lvl4pPr lvl="3" rtl="0">
              <a:spcBef>
                <a:spcPts val="0"/>
              </a:spcBef>
              <a:spcAft>
                <a:spcPts val="0"/>
              </a:spcAft>
              <a:buClr>
                <a:srgbClr val="F3F3F3"/>
              </a:buClr>
              <a:buSzPts val="1200"/>
              <a:buNone/>
              <a:defRPr sz="1200" b="0">
                <a:solidFill>
                  <a:srgbClr val="F3F3F3"/>
                </a:solidFill>
              </a:defRPr>
            </a:lvl4pPr>
            <a:lvl5pPr lvl="4" rtl="0">
              <a:spcBef>
                <a:spcPts val="0"/>
              </a:spcBef>
              <a:spcAft>
                <a:spcPts val="0"/>
              </a:spcAft>
              <a:buClr>
                <a:srgbClr val="F3F3F3"/>
              </a:buClr>
              <a:buSzPts val="1200"/>
              <a:buNone/>
              <a:defRPr sz="1200" b="0">
                <a:solidFill>
                  <a:srgbClr val="F3F3F3"/>
                </a:solidFill>
              </a:defRPr>
            </a:lvl5pPr>
            <a:lvl6pPr lvl="5" rtl="0">
              <a:spcBef>
                <a:spcPts val="0"/>
              </a:spcBef>
              <a:spcAft>
                <a:spcPts val="0"/>
              </a:spcAft>
              <a:buClr>
                <a:srgbClr val="F3F3F3"/>
              </a:buClr>
              <a:buSzPts val="1200"/>
              <a:buNone/>
              <a:defRPr sz="1200" b="0">
                <a:solidFill>
                  <a:srgbClr val="F3F3F3"/>
                </a:solidFill>
              </a:defRPr>
            </a:lvl6pPr>
            <a:lvl7pPr lvl="6" rtl="0">
              <a:spcBef>
                <a:spcPts val="0"/>
              </a:spcBef>
              <a:spcAft>
                <a:spcPts val="0"/>
              </a:spcAft>
              <a:buClr>
                <a:srgbClr val="F3F3F3"/>
              </a:buClr>
              <a:buSzPts val="1200"/>
              <a:buNone/>
              <a:defRPr sz="1200" b="0">
                <a:solidFill>
                  <a:srgbClr val="F3F3F3"/>
                </a:solidFill>
              </a:defRPr>
            </a:lvl7pPr>
            <a:lvl8pPr lvl="7" rtl="0">
              <a:spcBef>
                <a:spcPts val="0"/>
              </a:spcBef>
              <a:spcAft>
                <a:spcPts val="0"/>
              </a:spcAft>
              <a:buClr>
                <a:srgbClr val="F3F3F3"/>
              </a:buClr>
              <a:buSzPts val="1200"/>
              <a:buNone/>
              <a:defRPr sz="1200" b="0">
                <a:solidFill>
                  <a:srgbClr val="F3F3F3"/>
                </a:solidFill>
              </a:defRPr>
            </a:lvl8pPr>
            <a:lvl9pPr lvl="8" rtl="0">
              <a:spcBef>
                <a:spcPts val="0"/>
              </a:spcBef>
              <a:spcAft>
                <a:spcPts val="0"/>
              </a:spcAft>
              <a:buClr>
                <a:srgbClr val="F3F3F3"/>
              </a:buClr>
              <a:buSzPts val="1200"/>
              <a:buNone/>
              <a:defRPr sz="1200" b="0">
                <a:solidFill>
                  <a:srgbClr val="F3F3F3"/>
                </a:solidFill>
              </a:defRPr>
            </a:lvl9pPr>
          </a:lstStyle>
          <a:p>
            <a:endParaRPr/>
          </a:p>
        </p:txBody>
      </p:sp>
      <p:sp>
        <p:nvSpPr>
          <p:cNvPr id="21" name="Google Shape;21;p4"/>
          <p:cNvSpPr txBox="1">
            <a:spLocks noGrp="1"/>
          </p:cNvSpPr>
          <p:nvPr>
            <p:ph type="subTitle" idx="1"/>
          </p:nvPr>
        </p:nvSpPr>
        <p:spPr>
          <a:xfrm>
            <a:off x="3782800" y="1837203"/>
            <a:ext cx="1899900" cy="50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3F3F3"/>
              </a:buClr>
              <a:buSzPts val="1000"/>
              <a:buNone/>
              <a:defRPr/>
            </a:lvl1pPr>
            <a:lvl2pPr lvl="1" rtl="0">
              <a:lnSpc>
                <a:spcPct val="100000"/>
              </a:lnSpc>
              <a:spcBef>
                <a:spcPts val="0"/>
              </a:spcBef>
              <a:spcAft>
                <a:spcPts val="0"/>
              </a:spcAft>
              <a:buClr>
                <a:srgbClr val="F3F3F3"/>
              </a:buClr>
              <a:buSzPts val="1000"/>
              <a:buNone/>
              <a:defRPr sz="1000">
                <a:solidFill>
                  <a:srgbClr val="F3F3F3"/>
                </a:solidFill>
              </a:defRPr>
            </a:lvl2pPr>
            <a:lvl3pPr lvl="2" rtl="0">
              <a:lnSpc>
                <a:spcPct val="100000"/>
              </a:lnSpc>
              <a:spcBef>
                <a:spcPts val="0"/>
              </a:spcBef>
              <a:spcAft>
                <a:spcPts val="0"/>
              </a:spcAft>
              <a:buClr>
                <a:srgbClr val="F3F3F3"/>
              </a:buClr>
              <a:buSzPts val="1000"/>
              <a:buNone/>
              <a:defRPr sz="1000">
                <a:solidFill>
                  <a:srgbClr val="F3F3F3"/>
                </a:solidFill>
              </a:defRPr>
            </a:lvl3pPr>
            <a:lvl4pPr lvl="3" rtl="0">
              <a:lnSpc>
                <a:spcPct val="100000"/>
              </a:lnSpc>
              <a:spcBef>
                <a:spcPts val="0"/>
              </a:spcBef>
              <a:spcAft>
                <a:spcPts val="0"/>
              </a:spcAft>
              <a:buClr>
                <a:srgbClr val="F3F3F3"/>
              </a:buClr>
              <a:buSzPts val="1000"/>
              <a:buNone/>
              <a:defRPr sz="1000">
                <a:solidFill>
                  <a:srgbClr val="F3F3F3"/>
                </a:solidFill>
              </a:defRPr>
            </a:lvl4pPr>
            <a:lvl5pPr lvl="4" rtl="0">
              <a:lnSpc>
                <a:spcPct val="100000"/>
              </a:lnSpc>
              <a:spcBef>
                <a:spcPts val="0"/>
              </a:spcBef>
              <a:spcAft>
                <a:spcPts val="0"/>
              </a:spcAft>
              <a:buClr>
                <a:srgbClr val="F3F3F3"/>
              </a:buClr>
              <a:buSzPts val="1000"/>
              <a:buNone/>
              <a:defRPr sz="1000">
                <a:solidFill>
                  <a:srgbClr val="F3F3F3"/>
                </a:solidFill>
              </a:defRPr>
            </a:lvl5pPr>
            <a:lvl6pPr lvl="5" rtl="0">
              <a:lnSpc>
                <a:spcPct val="100000"/>
              </a:lnSpc>
              <a:spcBef>
                <a:spcPts val="0"/>
              </a:spcBef>
              <a:spcAft>
                <a:spcPts val="0"/>
              </a:spcAft>
              <a:buClr>
                <a:srgbClr val="F3F3F3"/>
              </a:buClr>
              <a:buSzPts val="1000"/>
              <a:buNone/>
              <a:defRPr sz="1000">
                <a:solidFill>
                  <a:srgbClr val="F3F3F3"/>
                </a:solidFill>
              </a:defRPr>
            </a:lvl6pPr>
            <a:lvl7pPr lvl="6" rtl="0">
              <a:lnSpc>
                <a:spcPct val="100000"/>
              </a:lnSpc>
              <a:spcBef>
                <a:spcPts val="0"/>
              </a:spcBef>
              <a:spcAft>
                <a:spcPts val="0"/>
              </a:spcAft>
              <a:buClr>
                <a:srgbClr val="F3F3F3"/>
              </a:buClr>
              <a:buSzPts val="1000"/>
              <a:buNone/>
              <a:defRPr sz="1000">
                <a:solidFill>
                  <a:srgbClr val="F3F3F3"/>
                </a:solidFill>
              </a:defRPr>
            </a:lvl7pPr>
            <a:lvl8pPr lvl="7" rtl="0">
              <a:lnSpc>
                <a:spcPct val="100000"/>
              </a:lnSpc>
              <a:spcBef>
                <a:spcPts val="0"/>
              </a:spcBef>
              <a:spcAft>
                <a:spcPts val="0"/>
              </a:spcAft>
              <a:buClr>
                <a:srgbClr val="F3F3F3"/>
              </a:buClr>
              <a:buSzPts val="1000"/>
              <a:buNone/>
              <a:defRPr sz="1000">
                <a:solidFill>
                  <a:srgbClr val="F3F3F3"/>
                </a:solidFill>
              </a:defRPr>
            </a:lvl8pPr>
            <a:lvl9pPr lvl="8" rtl="0">
              <a:lnSpc>
                <a:spcPct val="100000"/>
              </a:lnSpc>
              <a:spcBef>
                <a:spcPts val="0"/>
              </a:spcBef>
              <a:spcAft>
                <a:spcPts val="0"/>
              </a:spcAft>
              <a:buClr>
                <a:srgbClr val="F3F3F3"/>
              </a:buClr>
              <a:buSzPts val="1000"/>
              <a:buNone/>
              <a:defRPr sz="1000">
                <a:solidFill>
                  <a:srgbClr val="F3F3F3"/>
                </a:solidFill>
              </a:defRPr>
            </a:lvl9pPr>
          </a:lstStyle>
          <a:p>
            <a:endParaRPr/>
          </a:p>
        </p:txBody>
      </p:sp>
      <p:sp>
        <p:nvSpPr>
          <p:cNvPr id="22" name="Google Shape;22;p4"/>
          <p:cNvSpPr txBox="1">
            <a:spLocks noGrp="1"/>
          </p:cNvSpPr>
          <p:nvPr>
            <p:ph type="subTitle" idx="5"/>
          </p:nvPr>
        </p:nvSpPr>
        <p:spPr>
          <a:xfrm>
            <a:off x="3782800" y="3659793"/>
            <a:ext cx="1899900" cy="50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CBF4A"/>
              </a:buClr>
              <a:buSzPts val="1000"/>
              <a:buNone/>
              <a:defRPr/>
            </a:lvl1pPr>
            <a:lvl2pPr lvl="1" rtl="0">
              <a:lnSpc>
                <a:spcPct val="100000"/>
              </a:lnSpc>
              <a:spcBef>
                <a:spcPts val="0"/>
              </a:spcBef>
              <a:spcAft>
                <a:spcPts val="0"/>
              </a:spcAft>
              <a:buClr>
                <a:srgbClr val="FCBF4A"/>
              </a:buClr>
              <a:buSzPts val="1000"/>
              <a:buNone/>
              <a:defRPr sz="1000">
                <a:solidFill>
                  <a:srgbClr val="FCBF4A"/>
                </a:solidFill>
              </a:defRPr>
            </a:lvl2pPr>
            <a:lvl3pPr lvl="2" rtl="0">
              <a:lnSpc>
                <a:spcPct val="100000"/>
              </a:lnSpc>
              <a:spcBef>
                <a:spcPts val="0"/>
              </a:spcBef>
              <a:spcAft>
                <a:spcPts val="0"/>
              </a:spcAft>
              <a:buClr>
                <a:srgbClr val="FCBF4A"/>
              </a:buClr>
              <a:buSzPts val="1000"/>
              <a:buNone/>
              <a:defRPr sz="1000">
                <a:solidFill>
                  <a:srgbClr val="FCBF4A"/>
                </a:solidFill>
              </a:defRPr>
            </a:lvl3pPr>
            <a:lvl4pPr lvl="3" rtl="0">
              <a:lnSpc>
                <a:spcPct val="100000"/>
              </a:lnSpc>
              <a:spcBef>
                <a:spcPts val="0"/>
              </a:spcBef>
              <a:spcAft>
                <a:spcPts val="0"/>
              </a:spcAft>
              <a:buClr>
                <a:srgbClr val="FCBF4A"/>
              </a:buClr>
              <a:buSzPts val="1000"/>
              <a:buNone/>
              <a:defRPr sz="1000">
                <a:solidFill>
                  <a:srgbClr val="FCBF4A"/>
                </a:solidFill>
              </a:defRPr>
            </a:lvl4pPr>
            <a:lvl5pPr lvl="4" rtl="0">
              <a:lnSpc>
                <a:spcPct val="100000"/>
              </a:lnSpc>
              <a:spcBef>
                <a:spcPts val="0"/>
              </a:spcBef>
              <a:spcAft>
                <a:spcPts val="0"/>
              </a:spcAft>
              <a:buClr>
                <a:srgbClr val="FCBF4A"/>
              </a:buClr>
              <a:buSzPts val="1000"/>
              <a:buNone/>
              <a:defRPr sz="1000">
                <a:solidFill>
                  <a:srgbClr val="FCBF4A"/>
                </a:solidFill>
              </a:defRPr>
            </a:lvl5pPr>
            <a:lvl6pPr lvl="5" rtl="0">
              <a:lnSpc>
                <a:spcPct val="100000"/>
              </a:lnSpc>
              <a:spcBef>
                <a:spcPts val="0"/>
              </a:spcBef>
              <a:spcAft>
                <a:spcPts val="0"/>
              </a:spcAft>
              <a:buClr>
                <a:srgbClr val="FCBF4A"/>
              </a:buClr>
              <a:buSzPts val="1000"/>
              <a:buNone/>
              <a:defRPr sz="1000">
                <a:solidFill>
                  <a:srgbClr val="FCBF4A"/>
                </a:solidFill>
              </a:defRPr>
            </a:lvl6pPr>
            <a:lvl7pPr lvl="6" rtl="0">
              <a:lnSpc>
                <a:spcPct val="100000"/>
              </a:lnSpc>
              <a:spcBef>
                <a:spcPts val="0"/>
              </a:spcBef>
              <a:spcAft>
                <a:spcPts val="0"/>
              </a:spcAft>
              <a:buClr>
                <a:srgbClr val="FCBF4A"/>
              </a:buClr>
              <a:buSzPts val="1000"/>
              <a:buNone/>
              <a:defRPr sz="1000">
                <a:solidFill>
                  <a:srgbClr val="FCBF4A"/>
                </a:solidFill>
              </a:defRPr>
            </a:lvl7pPr>
            <a:lvl8pPr lvl="7" rtl="0">
              <a:lnSpc>
                <a:spcPct val="100000"/>
              </a:lnSpc>
              <a:spcBef>
                <a:spcPts val="0"/>
              </a:spcBef>
              <a:spcAft>
                <a:spcPts val="0"/>
              </a:spcAft>
              <a:buClr>
                <a:srgbClr val="FCBF4A"/>
              </a:buClr>
              <a:buSzPts val="1000"/>
              <a:buNone/>
              <a:defRPr sz="1000">
                <a:solidFill>
                  <a:srgbClr val="FCBF4A"/>
                </a:solidFill>
              </a:defRPr>
            </a:lvl8pPr>
            <a:lvl9pPr lvl="8" rtl="0">
              <a:lnSpc>
                <a:spcPct val="100000"/>
              </a:lnSpc>
              <a:spcBef>
                <a:spcPts val="0"/>
              </a:spcBef>
              <a:spcAft>
                <a:spcPts val="0"/>
              </a:spcAft>
              <a:buClr>
                <a:srgbClr val="FCBF4A"/>
              </a:buClr>
              <a:buSzPts val="1000"/>
              <a:buNone/>
              <a:defRPr sz="1000">
                <a:solidFill>
                  <a:srgbClr val="FCBF4A"/>
                </a:solidFill>
              </a:defRPr>
            </a:lvl9pPr>
          </a:lstStyle>
          <a:p>
            <a:endParaRPr/>
          </a:p>
        </p:txBody>
      </p:sp>
      <p:sp>
        <p:nvSpPr>
          <p:cNvPr id="23" name="Google Shape;23;p4"/>
          <p:cNvSpPr txBox="1">
            <a:spLocks noGrp="1"/>
          </p:cNvSpPr>
          <p:nvPr>
            <p:ph type="subTitle" idx="6"/>
          </p:nvPr>
        </p:nvSpPr>
        <p:spPr>
          <a:xfrm>
            <a:off x="6235575" y="1837203"/>
            <a:ext cx="1899900" cy="50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3F3F3"/>
              </a:buClr>
              <a:buSzPts val="1000"/>
              <a:buNone/>
              <a:defRPr/>
            </a:lvl1pPr>
            <a:lvl2pPr lvl="1" rtl="0">
              <a:lnSpc>
                <a:spcPct val="100000"/>
              </a:lnSpc>
              <a:spcBef>
                <a:spcPts val="0"/>
              </a:spcBef>
              <a:spcAft>
                <a:spcPts val="0"/>
              </a:spcAft>
              <a:buClr>
                <a:srgbClr val="F3F3F3"/>
              </a:buClr>
              <a:buSzPts val="1000"/>
              <a:buNone/>
              <a:defRPr sz="1000">
                <a:solidFill>
                  <a:srgbClr val="F3F3F3"/>
                </a:solidFill>
              </a:defRPr>
            </a:lvl2pPr>
            <a:lvl3pPr lvl="2" rtl="0">
              <a:lnSpc>
                <a:spcPct val="100000"/>
              </a:lnSpc>
              <a:spcBef>
                <a:spcPts val="0"/>
              </a:spcBef>
              <a:spcAft>
                <a:spcPts val="0"/>
              </a:spcAft>
              <a:buClr>
                <a:srgbClr val="F3F3F3"/>
              </a:buClr>
              <a:buSzPts val="1000"/>
              <a:buNone/>
              <a:defRPr sz="1000">
                <a:solidFill>
                  <a:srgbClr val="F3F3F3"/>
                </a:solidFill>
              </a:defRPr>
            </a:lvl3pPr>
            <a:lvl4pPr lvl="3" rtl="0">
              <a:lnSpc>
                <a:spcPct val="100000"/>
              </a:lnSpc>
              <a:spcBef>
                <a:spcPts val="0"/>
              </a:spcBef>
              <a:spcAft>
                <a:spcPts val="0"/>
              </a:spcAft>
              <a:buClr>
                <a:srgbClr val="F3F3F3"/>
              </a:buClr>
              <a:buSzPts val="1000"/>
              <a:buNone/>
              <a:defRPr sz="1000">
                <a:solidFill>
                  <a:srgbClr val="F3F3F3"/>
                </a:solidFill>
              </a:defRPr>
            </a:lvl4pPr>
            <a:lvl5pPr lvl="4" rtl="0">
              <a:lnSpc>
                <a:spcPct val="100000"/>
              </a:lnSpc>
              <a:spcBef>
                <a:spcPts val="0"/>
              </a:spcBef>
              <a:spcAft>
                <a:spcPts val="0"/>
              </a:spcAft>
              <a:buClr>
                <a:srgbClr val="F3F3F3"/>
              </a:buClr>
              <a:buSzPts val="1000"/>
              <a:buNone/>
              <a:defRPr sz="1000">
                <a:solidFill>
                  <a:srgbClr val="F3F3F3"/>
                </a:solidFill>
              </a:defRPr>
            </a:lvl5pPr>
            <a:lvl6pPr lvl="5" rtl="0">
              <a:lnSpc>
                <a:spcPct val="100000"/>
              </a:lnSpc>
              <a:spcBef>
                <a:spcPts val="0"/>
              </a:spcBef>
              <a:spcAft>
                <a:spcPts val="0"/>
              </a:spcAft>
              <a:buClr>
                <a:srgbClr val="F3F3F3"/>
              </a:buClr>
              <a:buSzPts val="1000"/>
              <a:buNone/>
              <a:defRPr sz="1000">
                <a:solidFill>
                  <a:srgbClr val="F3F3F3"/>
                </a:solidFill>
              </a:defRPr>
            </a:lvl6pPr>
            <a:lvl7pPr lvl="6" rtl="0">
              <a:lnSpc>
                <a:spcPct val="100000"/>
              </a:lnSpc>
              <a:spcBef>
                <a:spcPts val="0"/>
              </a:spcBef>
              <a:spcAft>
                <a:spcPts val="0"/>
              </a:spcAft>
              <a:buClr>
                <a:srgbClr val="F3F3F3"/>
              </a:buClr>
              <a:buSzPts val="1000"/>
              <a:buNone/>
              <a:defRPr sz="1000">
                <a:solidFill>
                  <a:srgbClr val="F3F3F3"/>
                </a:solidFill>
              </a:defRPr>
            </a:lvl7pPr>
            <a:lvl8pPr lvl="7" rtl="0">
              <a:lnSpc>
                <a:spcPct val="100000"/>
              </a:lnSpc>
              <a:spcBef>
                <a:spcPts val="0"/>
              </a:spcBef>
              <a:spcAft>
                <a:spcPts val="0"/>
              </a:spcAft>
              <a:buClr>
                <a:srgbClr val="F3F3F3"/>
              </a:buClr>
              <a:buSzPts val="1000"/>
              <a:buNone/>
              <a:defRPr sz="1000">
                <a:solidFill>
                  <a:srgbClr val="F3F3F3"/>
                </a:solidFill>
              </a:defRPr>
            </a:lvl8pPr>
            <a:lvl9pPr lvl="8" rtl="0">
              <a:lnSpc>
                <a:spcPct val="100000"/>
              </a:lnSpc>
              <a:spcBef>
                <a:spcPts val="0"/>
              </a:spcBef>
              <a:spcAft>
                <a:spcPts val="0"/>
              </a:spcAft>
              <a:buClr>
                <a:srgbClr val="F3F3F3"/>
              </a:buClr>
              <a:buSzPts val="1000"/>
              <a:buNone/>
              <a:defRPr sz="1000">
                <a:solidFill>
                  <a:srgbClr val="F3F3F3"/>
                </a:solidFill>
              </a:defRPr>
            </a:lvl9pPr>
          </a:lstStyle>
          <a:p>
            <a:endParaRPr/>
          </a:p>
        </p:txBody>
      </p:sp>
      <p:sp>
        <p:nvSpPr>
          <p:cNvPr id="24" name="Google Shape;24;p4"/>
          <p:cNvSpPr txBox="1">
            <a:spLocks noGrp="1"/>
          </p:cNvSpPr>
          <p:nvPr>
            <p:ph type="subTitle" idx="7"/>
          </p:nvPr>
        </p:nvSpPr>
        <p:spPr>
          <a:xfrm>
            <a:off x="6235575" y="3659793"/>
            <a:ext cx="1899900" cy="503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rgbClr val="FCBF4A"/>
              </a:buClr>
              <a:buSzPts val="1000"/>
              <a:buNone/>
              <a:defRPr/>
            </a:lvl1pPr>
            <a:lvl2pPr lvl="1" rtl="0">
              <a:lnSpc>
                <a:spcPct val="100000"/>
              </a:lnSpc>
              <a:spcBef>
                <a:spcPts val="0"/>
              </a:spcBef>
              <a:spcAft>
                <a:spcPts val="0"/>
              </a:spcAft>
              <a:buClr>
                <a:srgbClr val="FCBF4A"/>
              </a:buClr>
              <a:buSzPts val="1000"/>
              <a:buNone/>
              <a:defRPr sz="1000">
                <a:solidFill>
                  <a:srgbClr val="FCBF4A"/>
                </a:solidFill>
              </a:defRPr>
            </a:lvl2pPr>
            <a:lvl3pPr lvl="2" rtl="0">
              <a:lnSpc>
                <a:spcPct val="100000"/>
              </a:lnSpc>
              <a:spcBef>
                <a:spcPts val="0"/>
              </a:spcBef>
              <a:spcAft>
                <a:spcPts val="0"/>
              </a:spcAft>
              <a:buClr>
                <a:srgbClr val="FCBF4A"/>
              </a:buClr>
              <a:buSzPts val="1000"/>
              <a:buNone/>
              <a:defRPr sz="1000">
                <a:solidFill>
                  <a:srgbClr val="FCBF4A"/>
                </a:solidFill>
              </a:defRPr>
            </a:lvl3pPr>
            <a:lvl4pPr lvl="3" rtl="0">
              <a:lnSpc>
                <a:spcPct val="100000"/>
              </a:lnSpc>
              <a:spcBef>
                <a:spcPts val="0"/>
              </a:spcBef>
              <a:spcAft>
                <a:spcPts val="0"/>
              </a:spcAft>
              <a:buClr>
                <a:srgbClr val="FCBF4A"/>
              </a:buClr>
              <a:buSzPts val="1000"/>
              <a:buNone/>
              <a:defRPr sz="1000">
                <a:solidFill>
                  <a:srgbClr val="FCBF4A"/>
                </a:solidFill>
              </a:defRPr>
            </a:lvl4pPr>
            <a:lvl5pPr lvl="4" rtl="0">
              <a:lnSpc>
                <a:spcPct val="100000"/>
              </a:lnSpc>
              <a:spcBef>
                <a:spcPts val="0"/>
              </a:spcBef>
              <a:spcAft>
                <a:spcPts val="0"/>
              </a:spcAft>
              <a:buClr>
                <a:srgbClr val="FCBF4A"/>
              </a:buClr>
              <a:buSzPts val="1000"/>
              <a:buNone/>
              <a:defRPr sz="1000">
                <a:solidFill>
                  <a:srgbClr val="FCBF4A"/>
                </a:solidFill>
              </a:defRPr>
            </a:lvl5pPr>
            <a:lvl6pPr lvl="5" rtl="0">
              <a:lnSpc>
                <a:spcPct val="100000"/>
              </a:lnSpc>
              <a:spcBef>
                <a:spcPts val="0"/>
              </a:spcBef>
              <a:spcAft>
                <a:spcPts val="0"/>
              </a:spcAft>
              <a:buClr>
                <a:srgbClr val="FCBF4A"/>
              </a:buClr>
              <a:buSzPts val="1000"/>
              <a:buNone/>
              <a:defRPr sz="1000">
                <a:solidFill>
                  <a:srgbClr val="FCBF4A"/>
                </a:solidFill>
              </a:defRPr>
            </a:lvl6pPr>
            <a:lvl7pPr lvl="6" rtl="0">
              <a:lnSpc>
                <a:spcPct val="100000"/>
              </a:lnSpc>
              <a:spcBef>
                <a:spcPts val="0"/>
              </a:spcBef>
              <a:spcAft>
                <a:spcPts val="0"/>
              </a:spcAft>
              <a:buClr>
                <a:srgbClr val="FCBF4A"/>
              </a:buClr>
              <a:buSzPts val="1000"/>
              <a:buNone/>
              <a:defRPr sz="1000">
                <a:solidFill>
                  <a:srgbClr val="FCBF4A"/>
                </a:solidFill>
              </a:defRPr>
            </a:lvl7pPr>
            <a:lvl8pPr lvl="7" rtl="0">
              <a:lnSpc>
                <a:spcPct val="100000"/>
              </a:lnSpc>
              <a:spcBef>
                <a:spcPts val="0"/>
              </a:spcBef>
              <a:spcAft>
                <a:spcPts val="0"/>
              </a:spcAft>
              <a:buClr>
                <a:srgbClr val="FCBF4A"/>
              </a:buClr>
              <a:buSzPts val="1000"/>
              <a:buNone/>
              <a:defRPr sz="1000">
                <a:solidFill>
                  <a:srgbClr val="FCBF4A"/>
                </a:solidFill>
              </a:defRPr>
            </a:lvl8pPr>
            <a:lvl9pPr lvl="8" rtl="0">
              <a:lnSpc>
                <a:spcPct val="100000"/>
              </a:lnSpc>
              <a:spcBef>
                <a:spcPts val="0"/>
              </a:spcBef>
              <a:spcAft>
                <a:spcPts val="0"/>
              </a:spcAft>
              <a:buClr>
                <a:srgbClr val="FCBF4A"/>
              </a:buClr>
              <a:buSzPts val="1000"/>
              <a:buNone/>
              <a:defRPr sz="1000">
                <a:solidFill>
                  <a:srgbClr val="FCBF4A"/>
                </a:solidFill>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TEXT 1">
  <p:cSld name="CUSTOM_14_1">
    <p:bg>
      <p:bgPr>
        <a:solidFill>
          <a:srgbClr val="F3F3F3"/>
        </a:solidFill>
        <a:effectLst/>
      </p:bgPr>
    </p:bg>
    <p:spTree>
      <p:nvGrpSpPr>
        <p:cNvPr id="1" name="Shape 25"/>
        <p:cNvGrpSpPr/>
        <p:nvPr/>
      </p:nvGrpSpPr>
      <p:grpSpPr>
        <a:xfrm>
          <a:off x="0" y="0"/>
          <a:ext cx="0" cy="0"/>
          <a:chOff x="0" y="0"/>
          <a:chExt cx="0" cy="0"/>
        </a:xfrm>
      </p:grpSpPr>
      <p:sp>
        <p:nvSpPr>
          <p:cNvPr id="26" name="Google Shape;26;p5"/>
          <p:cNvSpPr/>
          <p:nvPr/>
        </p:nvSpPr>
        <p:spPr>
          <a:xfrm>
            <a:off x="1464755" y="1059200"/>
            <a:ext cx="6214500" cy="27186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5"/>
          <p:cNvSpPr txBox="1">
            <a:spLocks noGrp="1"/>
          </p:cNvSpPr>
          <p:nvPr>
            <p:ph type="ctrTitle"/>
          </p:nvPr>
        </p:nvSpPr>
        <p:spPr>
          <a:xfrm>
            <a:off x="2237395" y="1645788"/>
            <a:ext cx="4669200" cy="3849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Clr>
                <a:srgbClr val="2D406A"/>
              </a:buClr>
              <a:buSzPts val="2400"/>
              <a:buNone/>
              <a:defRPr sz="2400" b="0">
                <a:latin typeface="Staatliches"/>
                <a:ea typeface="Staatliches"/>
                <a:cs typeface="Staatliches"/>
                <a:sym typeface="Staatliches"/>
              </a:defRPr>
            </a:lvl1pPr>
            <a:lvl2pPr lvl="1"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2pPr>
            <a:lvl3pPr lvl="2"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3pPr>
            <a:lvl4pPr lvl="3"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4pPr>
            <a:lvl5pPr lvl="4"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5pPr>
            <a:lvl6pPr lvl="5"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6pPr>
            <a:lvl7pPr lvl="6"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7pPr>
            <a:lvl8pPr lvl="7"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8pPr>
            <a:lvl9pPr lvl="8" algn="ctr" rtl="0">
              <a:spcBef>
                <a:spcPts val="0"/>
              </a:spcBef>
              <a:spcAft>
                <a:spcPts val="0"/>
              </a:spcAft>
              <a:buClr>
                <a:srgbClr val="2D406A"/>
              </a:buClr>
              <a:buSzPts val="2400"/>
              <a:buFont typeface="Anton"/>
              <a:buNone/>
              <a:defRPr sz="2400" b="0">
                <a:solidFill>
                  <a:srgbClr val="2D406A"/>
                </a:solidFill>
                <a:latin typeface="Anton"/>
                <a:ea typeface="Anton"/>
                <a:cs typeface="Anton"/>
                <a:sym typeface="Anton"/>
              </a:defRPr>
            </a:lvl9pPr>
          </a:lstStyle>
          <a:p>
            <a:endParaRPr/>
          </a:p>
        </p:txBody>
      </p:sp>
      <p:sp>
        <p:nvSpPr>
          <p:cNvPr id="28" name="Google Shape;28;p5"/>
          <p:cNvSpPr txBox="1">
            <a:spLocks noGrp="1"/>
          </p:cNvSpPr>
          <p:nvPr>
            <p:ph type="subTitle" idx="1"/>
          </p:nvPr>
        </p:nvSpPr>
        <p:spPr>
          <a:xfrm>
            <a:off x="2562675" y="2190023"/>
            <a:ext cx="4018200" cy="1307700"/>
          </a:xfrm>
          <a:prstGeom prst="rect">
            <a:avLst/>
          </a:prstGeom>
          <a:noFill/>
        </p:spPr>
        <p:txBody>
          <a:bodyPr spcFirstLastPara="1" wrap="square" lIns="91425" tIns="91425" rIns="91425" bIns="91425" anchor="t" anchorCtr="0">
            <a:noAutofit/>
          </a:bodyPr>
          <a:lstStyle>
            <a:lvl1pPr marR="72000" lvl="0" algn="ctr" rtl="0">
              <a:lnSpc>
                <a:spcPct val="100000"/>
              </a:lnSpc>
              <a:spcBef>
                <a:spcPts val="0"/>
              </a:spcBef>
              <a:spcAft>
                <a:spcPts val="0"/>
              </a:spcAft>
              <a:buClr>
                <a:srgbClr val="2D406A"/>
              </a:buClr>
              <a:buSzPts val="1100"/>
              <a:buFont typeface="Abel"/>
              <a:buNone/>
              <a:defRPr sz="1100">
                <a:latin typeface="Anaheim"/>
                <a:ea typeface="Anaheim"/>
                <a:cs typeface="Anaheim"/>
                <a:sym typeface="Anaheim"/>
              </a:defRPr>
            </a:lvl1pPr>
            <a:lvl2pPr lvl="1"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2pPr>
            <a:lvl3pPr lvl="2"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3pPr>
            <a:lvl4pPr lvl="3"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4pPr>
            <a:lvl5pPr lvl="4"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5pPr>
            <a:lvl6pPr lvl="5"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6pPr>
            <a:lvl7pPr lvl="6"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7pPr>
            <a:lvl8pPr lvl="7"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8pPr>
            <a:lvl9pPr lvl="8" algn="ctr" rtl="0">
              <a:lnSpc>
                <a:spcPct val="100000"/>
              </a:lnSpc>
              <a:spcBef>
                <a:spcPts val="0"/>
              </a:spcBef>
              <a:spcAft>
                <a:spcPts val="0"/>
              </a:spcAft>
              <a:buClr>
                <a:srgbClr val="2D406A"/>
              </a:buClr>
              <a:buSzPts val="1100"/>
              <a:buFont typeface="Abel"/>
              <a:buNone/>
              <a:defRPr sz="1100">
                <a:solidFill>
                  <a:srgbClr val="2D406A"/>
                </a:solidFill>
                <a:latin typeface="Abel"/>
                <a:ea typeface="Abel"/>
                <a:cs typeface="Abel"/>
                <a:sym typeface="Abel"/>
              </a:defRPr>
            </a:lvl9pPr>
          </a:lstStyle>
          <a:p>
            <a:endParaRPr/>
          </a:p>
        </p:txBody>
      </p:sp>
      <p:sp>
        <p:nvSpPr>
          <p:cNvPr id="29" name="Google Shape;29;p5"/>
          <p:cNvSpPr/>
          <p:nvPr/>
        </p:nvSpPr>
        <p:spPr>
          <a:xfrm>
            <a:off x="1555780" y="983325"/>
            <a:ext cx="6214500" cy="2718600"/>
          </a:xfrm>
          <a:prstGeom prst="roundRect">
            <a:avLst>
              <a:gd name="adj" fmla="val 4313"/>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p:cSld name="CUSTOM_16_2">
    <p:bg>
      <p:bgPr>
        <a:solidFill>
          <a:srgbClr val="F3F3F3"/>
        </a:solidFill>
        <a:effectLst/>
      </p:bgPr>
    </p:bg>
    <p:spTree>
      <p:nvGrpSpPr>
        <p:cNvPr id="1" name="Shape 36"/>
        <p:cNvGrpSpPr/>
        <p:nvPr/>
      </p:nvGrpSpPr>
      <p:grpSpPr>
        <a:xfrm>
          <a:off x="0" y="0"/>
          <a:ext cx="0" cy="0"/>
          <a:chOff x="0" y="0"/>
          <a:chExt cx="0" cy="0"/>
        </a:xfrm>
      </p:grpSpPr>
      <p:sp>
        <p:nvSpPr>
          <p:cNvPr id="37" name="Google Shape;37;p7"/>
          <p:cNvSpPr/>
          <p:nvPr/>
        </p:nvSpPr>
        <p:spPr>
          <a:xfrm>
            <a:off x="357150" y="876231"/>
            <a:ext cx="3715500" cy="34884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7"/>
          <p:cNvSpPr txBox="1">
            <a:spLocks noGrp="1"/>
          </p:cNvSpPr>
          <p:nvPr>
            <p:ph type="ctrTitle"/>
          </p:nvPr>
        </p:nvSpPr>
        <p:spPr>
          <a:xfrm>
            <a:off x="1456650" y="1715300"/>
            <a:ext cx="1745100" cy="1104300"/>
          </a:xfrm>
          <a:prstGeom prst="rect">
            <a:avLst/>
          </a:prstGeom>
        </p:spPr>
        <p:txBody>
          <a:bodyPr spcFirstLastPara="1" wrap="square" lIns="91425" tIns="91425" rIns="91425" bIns="91425" anchor="b" anchorCtr="0">
            <a:noAutofit/>
          </a:bodyPr>
          <a:lstStyle>
            <a:lvl1pPr lvl="0" algn="r" rtl="0">
              <a:spcBef>
                <a:spcPts val="0"/>
              </a:spcBef>
              <a:spcAft>
                <a:spcPts val="0"/>
              </a:spcAft>
              <a:buClr>
                <a:srgbClr val="F3F3F3"/>
              </a:buClr>
              <a:buSzPts val="3000"/>
              <a:buNone/>
              <a:defRPr sz="3600" b="0">
                <a:latin typeface="Staatliches"/>
                <a:ea typeface="Staatliches"/>
                <a:cs typeface="Staatliches"/>
                <a:sym typeface="Staatliches"/>
              </a:defRPr>
            </a:lvl1pPr>
            <a:lvl2pPr lvl="1"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2pPr>
            <a:lvl3pPr lvl="2"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3pPr>
            <a:lvl4pPr lvl="3"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4pPr>
            <a:lvl5pPr lvl="4"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5pPr>
            <a:lvl6pPr lvl="5"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6pPr>
            <a:lvl7pPr lvl="6"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7pPr>
            <a:lvl8pPr lvl="7"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8pPr>
            <a:lvl9pPr lvl="8" rtl="0">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9pPr>
          </a:lstStyle>
          <a:p>
            <a:endParaRPr/>
          </a:p>
        </p:txBody>
      </p:sp>
      <p:sp>
        <p:nvSpPr>
          <p:cNvPr id="39" name="Google Shape;39;p7"/>
          <p:cNvSpPr txBox="1">
            <a:spLocks noGrp="1"/>
          </p:cNvSpPr>
          <p:nvPr>
            <p:ph type="subTitle" idx="1"/>
          </p:nvPr>
        </p:nvSpPr>
        <p:spPr>
          <a:xfrm>
            <a:off x="889350" y="2819625"/>
            <a:ext cx="2312400" cy="11043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rgbClr val="F3F3F3"/>
              </a:buClr>
              <a:buSzPts val="1400"/>
              <a:buNone/>
              <a:defRPr/>
            </a:lvl1pPr>
            <a:lvl2pPr lvl="1"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2pPr>
            <a:lvl3pPr lvl="2"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3pPr>
            <a:lvl4pPr lvl="3"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4pPr>
            <a:lvl5pPr lvl="4"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5pPr>
            <a:lvl6pPr lvl="5"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6pPr>
            <a:lvl7pPr lvl="6"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7pPr>
            <a:lvl8pPr lvl="7"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8pPr>
            <a:lvl9pPr lvl="8" rtl="0">
              <a:lnSpc>
                <a:spcPct val="100000"/>
              </a:lnSpc>
              <a:spcBef>
                <a:spcPts val="0"/>
              </a:spcBef>
              <a:spcAft>
                <a:spcPts val="0"/>
              </a:spcAft>
              <a:buClr>
                <a:srgbClr val="F3F3F3"/>
              </a:buClr>
              <a:buSzPts val="3000"/>
              <a:buFont typeface="Unica One"/>
              <a:buNone/>
              <a:defRPr sz="3000">
                <a:solidFill>
                  <a:srgbClr val="F3F3F3"/>
                </a:solidFill>
                <a:latin typeface="Unica One"/>
                <a:ea typeface="Unica One"/>
                <a:cs typeface="Unica One"/>
                <a:sym typeface="Unica One"/>
              </a:defRPr>
            </a:lvl9pPr>
          </a:lstStyle>
          <a:p>
            <a:endParaRPr/>
          </a:p>
        </p:txBody>
      </p:sp>
      <p:sp>
        <p:nvSpPr>
          <p:cNvPr id="40" name="Google Shape;40;p7"/>
          <p:cNvSpPr/>
          <p:nvPr/>
        </p:nvSpPr>
        <p:spPr>
          <a:xfrm>
            <a:off x="411569" y="778875"/>
            <a:ext cx="3715500" cy="3488400"/>
          </a:xfrm>
          <a:prstGeom prst="roundRect">
            <a:avLst>
              <a:gd name="adj" fmla="val 4313"/>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FOUR COLUMNS">
  <p:cSld name="CUSTOM_16_1_1">
    <p:bg>
      <p:bgPr>
        <a:solidFill>
          <a:srgbClr val="F3F3F3"/>
        </a:solidFill>
        <a:effectLst/>
      </p:bgPr>
    </p:bg>
    <p:spTree>
      <p:nvGrpSpPr>
        <p:cNvPr id="1" name="Shape 49"/>
        <p:cNvGrpSpPr/>
        <p:nvPr/>
      </p:nvGrpSpPr>
      <p:grpSpPr>
        <a:xfrm>
          <a:off x="0" y="0"/>
          <a:ext cx="0" cy="0"/>
          <a:chOff x="0" y="0"/>
          <a:chExt cx="0" cy="0"/>
        </a:xfrm>
      </p:grpSpPr>
      <p:sp>
        <p:nvSpPr>
          <p:cNvPr id="50" name="Google Shape;50;p9"/>
          <p:cNvSpPr txBox="1">
            <a:spLocks noGrp="1"/>
          </p:cNvSpPr>
          <p:nvPr>
            <p:ph type="ctrTitle"/>
          </p:nvPr>
        </p:nvSpPr>
        <p:spPr>
          <a:xfrm>
            <a:off x="1651900" y="1663150"/>
            <a:ext cx="2784900" cy="5763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600"/>
              <a:buNone/>
              <a:defRPr sz="1600" b="0">
                <a:latin typeface="Staatliches"/>
                <a:ea typeface="Staatliches"/>
                <a:cs typeface="Staatliches"/>
                <a:sym typeface="Staatliches"/>
              </a:defRPr>
            </a:lvl1pPr>
            <a:lvl2pPr lvl="1" rtl="0">
              <a:spcBef>
                <a:spcPts val="0"/>
              </a:spcBef>
              <a:spcAft>
                <a:spcPts val="0"/>
              </a:spcAft>
              <a:buSzPts val="1600"/>
              <a:buFont typeface="Anton"/>
              <a:buNone/>
              <a:defRPr sz="1600" b="0">
                <a:latin typeface="Anton"/>
                <a:ea typeface="Anton"/>
                <a:cs typeface="Anton"/>
                <a:sym typeface="Anton"/>
              </a:defRPr>
            </a:lvl2pPr>
            <a:lvl3pPr lvl="2" rtl="0">
              <a:spcBef>
                <a:spcPts val="0"/>
              </a:spcBef>
              <a:spcAft>
                <a:spcPts val="0"/>
              </a:spcAft>
              <a:buSzPts val="1600"/>
              <a:buFont typeface="Anton"/>
              <a:buNone/>
              <a:defRPr sz="1600" b="0">
                <a:latin typeface="Anton"/>
                <a:ea typeface="Anton"/>
                <a:cs typeface="Anton"/>
                <a:sym typeface="Anton"/>
              </a:defRPr>
            </a:lvl3pPr>
            <a:lvl4pPr lvl="3" rtl="0">
              <a:spcBef>
                <a:spcPts val="0"/>
              </a:spcBef>
              <a:spcAft>
                <a:spcPts val="0"/>
              </a:spcAft>
              <a:buSzPts val="1600"/>
              <a:buFont typeface="Anton"/>
              <a:buNone/>
              <a:defRPr sz="1600" b="0">
                <a:latin typeface="Anton"/>
                <a:ea typeface="Anton"/>
                <a:cs typeface="Anton"/>
                <a:sym typeface="Anton"/>
              </a:defRPr>
            </a:lvl4pPr>
            <a:lvl5pPr lvl="4" rtl="0">
              <a:spcBef>
                <a:spcPts val="0"/>
              </a:spcBef>
              <a:spcAft>
                <a:spcPts val="0"/>
              </a:spcAft>
              <a:buSzPts val="1600"/>
              <a:buFont typeface="Anton"/>
              <a:buNone/>
              <a:defRPr sz="1600" b="0">
                <a:latin typeface="Anton"/>
                <a:ea typeface="Anton"/>
                <a:cs typeface="Anton"/>
                <a:sym typeface="Anton"/>
              </a:defRPr>
            </a:lvl5pPr>
            <a:lvl6pPr lvl="5" rtl="0">
              <a:spcBef>
                <a:spcPts val="0"/>
              </a:spcBef>
              <a:spcAft>
                <a:spcPts val="0"/>
              </a:spcAft>
              <a:buSzPts val="1600"/>
              <a:buFont typeface="Anton"/>
              <a:buNone/>
              <a:defRPr sz="1600" b="0">
                <a:latin typeface="Anton"/>
                <a:ea typeface="Anton"/>
                <a:cs typeface="Anton"/>
                <a:sym typeface="Anton"/>
              </a:defRPr>
            </a:lvl6pPr>
            <a:lvl7pPr lvl="6" rtl="0">
              <a:spcBef>
                <a:spcPts val="0"/>
              </a:spcBef>
              <a:spcAft>
                <a:spcPts val="0"/>
              </a:spcAft>
              <a:buSzPts val="1600"/>
              <a:buFont typeface="Anton"/>
              <a:buNone/>
              <a:defRPr sz="1600" b="0">
                <a:latin typeface="Anton"/>
                <a:ea typeface="Anton"/>
                <a:cs typeface="Anton"/>
                <a:sym typeface="Anton"/>
              </a:defRPr>
            </a:lvl7pPr>
            <a:lvl8pPr lvl="7" rtl="0">
              <a:spcBef>
                <a:spcPts val="0"/>
              </a:spcBef>
              <a:spcAft>
                <a:spcPts val="0"/>
              </a:spcAft>
              <a:buSzPts val="1600"/>
              <a:buFont typeface="Anton"/>
              <a:buNone/>
              <a:defRPr sz="1600" b="0">
                <a:latin typeface="Anton"/>
                <a:ea typeface="Anton"/>
                <a:cs typeface="Anton"/>
                <a:sym typeface="Anton"/>
              </a:defRPr>
            </a:lvl8pPr>
            <a:lvl9pPr lvl="8" rtl="0">
              <a:spcBef>
                <a:spcPts val="0"/>
              </a:spcBef>
              <a:spcAft>
                <a:spcPts val="0"/>
              </a:spcAft>
              <a:buSzPts val="1600"/>
              <a:buFont typeface="Anton"/>
              <a:buNone/>
              <a:defRPr sz="1600" b="0">
                <a:latin typeface="Anton"/>
                <a:ea typeface="Anton"/>
                <a:cs typeface="Anton"/>
                <a:sym typeface="Anton"/>
              </a:defRPr>
            </a:lvl9pPr>
          </a:lstStyle>
          <a:p>
            <a:endParaRPr/>
          </a:p>
        </p:txBody>
      </p:sp>
      <p:sp>
        <p:nvSpPr>
          <p:cNvPr id="51" name="Google Shape;51;p9"/>
          <p:cNvSpPr txBox="1">
            <a:spLocks noGrp="1"/>
          </p:cNvSpPr>
          <p:nvPr>
            <p:ph type="subTitle" idx="1"/>
          </p:nvPr>
        </p:nvSpPr>
        <p:spPr>
          <a:xfrm>
            <a:off x="1651900" y="2239450"/>
            <a:ext cx="2907900" cy="97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Font typeface="Abel"/>
              <a:buNone/>
              <a:defRPr>
                <a:latin typeface="Abel"/>
                <a:ea typeface="Abel"/>
                <a:cs typeface="Abel"/>
                <a:sym typeface="Abel"/>
              </a:defRPr>
            </a:lvl1pPr>
            <a:lvl2pPr lvl="1" rtl="0">
              <a:lnSpc>
                <a:spcPct val="100000"/>
              </a:lnSpc>
              <a:spcBef>
                <a:spcPts val="0"/>
              </a:spcBef>
              <a:spcAft>
                <a:spcPts val="0"/>
              </a:spcAft>
              <a:buSzPts val="1000"/>
              <a:buFont typeface="Abel"/>
              <a:buNone/>
              <a:defRPr sz="1000">
                <a:latin typeface="Abel"/>
                <a:ea typeface="Abel"/>
                <a:cs typeface="Abel"/>
                <a:sym typeface="Abel"/>
              </a:defRPr>
            </a:lvl2pPr>
            <a:lvl3pPr lvl="2" rtl="0">
              <a:lnSpc>
                <a:spcPct val="100000"/>
              </a:lnSpc>
              <a:spcBef>
                <a:spcPts val="0"/>
              </a:spcBef>
              <a:spcAft>
                <a:spcPts val="0"/>
              </a:spcAft>
              <a:buSzPts val="1000"/>
              <a:buFont typeface="Abel"/>
              <a:buNone/>
              <a:defRPr sz="1000">
                <a:latin typeface="Abel"/>
                <a:ea typeface="Abel"/>
                <a:cs typeface="Abel"/>
                <a:sym typeface="Abel"/>
              </a:defRPr>
            </a:lvl3pPr>
            <a:lvl4pPr lvl="3" rtl="0">
              <a:lnSpc>
                <a:spcPct val="100000"/>
              </a:lnSpc>
              <a:spcBef>
                <a:spcPts val="0"/>
              </a:spcBef>
              <a:spcAft>
                <a:spcPts val="0"/>
              </a:spcAft>
              <a:buSzPts val="1000"/>
              <a:buFont typeface="Abel"/>
              <a:buNone/>
              <a:defRPr sz="1000">
                <a:latin typeface="Abel"/>
                <a:ea typeface="Abel"/>
                <a:cs typeface="Abel"/>
                <a:sym typeface="Abel"/>
              </a:defRPr>
            </a:lvl4pPr>
            <a:lvl5pPr lvl="4" rtl="0">
              <a:lnSpc>
                <a:spcPct val="100000"/>
              </a:lnSpc>
              <a:spcBef>
                <a:spcPts val="0"/>
              </a:spcBef>
              <a:spcAft>
                <a:spcPts val="0"/>
              </a:spcAft>
              <a:buSzPts val="1000"/>
              <a:buFont typeface="Abel"/>
              <a:buNone/>
              <a:defRPr sz="1000">
                <a:latin typeface="Abel"/>
                <a:ea typeface="Abel"/>
                <a:cs typeface="Abel"/>
                <a:sym typeface="Abel"/>
              </a:defRPr>
            </a:lvl5pPr>
            <a:lvl6pPr lvl="5" rtl="0">
              <a:lnSpc>
                <a:spcPct val="100000"/>
              </a:lnSpc>
              <a:spcBef>
                <a:spcPts val="0"/>
              </a:spcBef>
              <a:spcAft>
                <a:spcPts val="0"/>
              </a:spcAft>
              <a:buSzPts val="1000"/>
              <a:buFont typeface="Abel"/>
              <a:buNone/>
              <a:defRPr sz="1000">
                <a:latin typeface="Abel"/>
                <a:ea typeface="Abel"/>
                <a:cs typeface="Abel"/>
                <a:sym typeface="Abel"/>
              </a:defRPr>
            </a:lvl6pPr>
            <a:lvl7pPr lvl="6" rtl="0">
              <a:lnSpc>
                <a:spcPct val="100000"/>
              </a:lnSpc>
              <a:spcBef>
                <a:spcPts val="0"/>
              </a:spcBef>
              <a:spcAft>
                <a:spcPts val="0"/>
              </a:spcAft>
              <a:buSzPts val="1000"/>
              <a:buFont typeface="Abel"/>
              <a:buNone/>
              <a:defRPr sz="1000">
                <a:latin typeface="Abel"/>
                <a:ea typeface="Abel"/>
                <a:cs typeface="Abel"/>
                <a:sym typeface="Abel"/>
              </a:defRPr>
            </a:lvl7pPr>
            <a:lvl8pPr lvl="7" rtl="0">
              <a:lnSpc>
                <a:spcPct val="100000"/>
              </a:lnSpc>
              <a:spcBef>
                <a:spcPts val="0"/>
              </a:spcBef>
              <a:spcAft>
                <a:spcPts val="0"/>
              </a:spcAft>
              <a:buSzPts val="1000"/>
              <a:buFont typeface="Abel"/>
              <a:buNone/>
              <a:defRPr sz="1000">
                <a:latin typeface="Abel"/>
                <a:ea typeface="Abel"/>
                <a:cs typeface="Abel"/>
                <a:sym typeface="Abel"/>
              </a:defRPr>
            </a:lvl8pPr>
            <a:lvl9pPr lvl="8" rtl="0">
              <a:lnSpc>
                <a:spcPct val="100000"/>
              </a:lnSpc>
              <a:spcBef>
                <a:spcPts val="0"/>
              </a:spcBef>
              <a:spcAft>
                <a:spcPts val="0"/>
              </a:spcAft>
              <a:buSzPts val="1000"/>
              <a:buFont typeface="Abel"/>
              <a:buNone/>
              <a:defRPr sz="1000">
                <a:latin typeface="Abel"/>
                <a:ea typeface="Abel"/>
                <a:cs typeface="Abel"/>
                <a:sym typeface="Abel"/>
              </a:defRPr>
            </a:lvl9pPr>
          </a:lstStyle>
          <a:p>
            <a:endParaRPr/>
          </a:p>
        </p:txBody>
      </p:sp>
      <p:sp>
        <p:nvSpPr>
          <p:cNvPr id="52" name="Google Shape;52;p9"/>
          <p:cNvSpPr txBox="1">
            <a:spLocks noGrp="1"/>
          </p:cNvSpPr>
          <p:nvPr>
            <p:ph type="ctrTitle" idx="2"/>
          </p:nvPr>
        </p:nvSpPr>
        <p:spPr>
          <a:xfrm>
            <a:off x="1651900" y="3365574"/>
            <a:ext cx="2784900" cy="5763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600"/>
              <a:buNone/>
              <a:defRPr sz="1600" b="0">
                <a:latin typeface="Staatliches"/>
                <a:ea typeface="Staatliches"/>
                <a:cs typeface="Staatliches"/>
                <a:sym typeface="Staatliches"/>
              </a:defRPr>
            </a:lvl1pPr>
            <a:lvl2pPr lvl="1" rtl="0">
              <a:spcBef>
                <a:spcPts val="0"/>
              </a:spcBef>
              <a:spcAft>
                <a:spcPts val="0"/>
              </a:spcAft>
              <a:buSzPts val="1600"/>
              <a:buFont typeface="Anton"/>
              <a:buNone/>
              <a:defRPr sz="1600" b="0">
                <a:latin typeface="Anton"/>
                <a:ea typeface="Anton"/>
                <a:cs typeface="Anton"/>
                <a:sym typeface="Anton"/>
              </a:defRPr>
            </a:lvl2pPr>
            <a:lvl3pPr lvl="2" rtl="0">
              <a:spcBef>
                <a:spcPts val="0"/>
              </a:spcBef>
              <a:spcAft>
                <a:spcPts val="0"/>
              </a:spcAft>
              <a:buSzPts val="1600"/>
              <a:buFont typeface="Anton"/>
              <a:buNone/>
              <a:defRPr sz="1600" b="0">
                <a:latin typeface="Anton"/>
                <a:ea typeface="Anton"/>
                <a:cs typeface="Anton"/>
                <a:sym typeface="Anton"/>
              </a:defRPr>
            </a:lvl3pPr>
            <a:lvl4pPr lvl="3" rtl="0">
              <a:spcBef>
                <a:spcPts val="0"/>
              </a:spcBef>
              <a:spcAft>
                <a:spcPts val="0"/>
              </a:spcAft>
              <a:buSzPts val="1600"/>
              <a:buFont typeface="Anton"/>
              <a:buNone/>
              <a:defRPr sz="1600" b="0">
                <a:latin typeface="Anton"/>
                <a:ea typeface="Anton"/>
                <a:cs typeface="Anton"/>
                <a:sym typeface="Anton"/>
              </a:defRPr>
            </a:lvl4pPr>
            <a:lvl5pPr lvl="4" rtl="0">
              <a:spcBef>
                <a:spcPts val="0"/>
              </a:spcBef>
              <a:spcAft>
                <a:spcPts val="0"/>
              </a:spcAft>
              <a:buSzPts val="1600"/>
              <a:buFont typeface="Anton"/>
              <a:buNone/>
              <a:defRPr sz="1600" b="0">
                <a:latin typeface="Anton"/>
                <a:ea typeface="Anton"/>
                <a:cs typeface="Anton"/>
                <a:sym typeface="Anton"/>
              </a:defRPr>
            </a:lvl5pPr>
            <a:lvl6pPr lvl="5" rtl="0">
              <a:spcBef>
                <a:spcPts val="0"/>
              </a:spcBef>
              <a:spcAft>
                <a:spcPts val="0"/>
              </a:spcAft>
              <a:buSzPts val="1600"/>
              <a:buFont typeface="Anton"/>
              <a:buNone/>
              <a:defRPr sz="1600" b="0">
                <a:latin typeface="Anton"/>
                <a:ea typeface="Anton"/>
                <a:cs typeface="Anton"/>
                <a:sym typeface="Anton"/>
              </a:defRPr>
            </a:lvl6pPr>
            <a:lvl7pPr lvl="6" rtl="0">
              <a:spcBef>
                <a:spcPts val="0"/>
              </a:spcBef>
              <a:spcAft>
                <a:spcPts val="0"/>
              </a:spcAft>
              <a:buSzPts val="1600"/>
              <a:buFont typeface="Anton"/>
              <a:buNone/>
              <a:defRPr sz="1600" b="0">
                <a:latin typeface="Anton"/>
                <a:ea typeface="Anton"/>
                <a:cs typeface="Anton"/>
                <a:sym typeface="Anton"/>
              </a:defRPr>
            </a:lvl7pPr>
            <a:lvl8pPr lvl="7" rtl="0">
              <a:spcBef>
                <a:spcPts val="0"/>
              </a:spcBef>
              <a:spcAft>
                <a:spcPts val="0"/>
              </a:spcAft>
              <a:buSzPts val="1600"/>
              <a:buFont typeface="Anton"/>
              <a:buNone/>
              <a:defRPr sz="1600" b="0">
                <a:latin typeface="Anton"/>
                <a:ea typeface="Anton"/>
                <a:cs typeface="Anton"/>
                <a:sym typeface="Anton"/>
              </a:defRPr>
            </a:lvl8pPr>
            <a:lvl9pPr lvl="8" rtl="0">
              <a:spcBef>
                <a:spcPts val="0"/>
              </a:spcBef>
              <a:spcAft>
                <a:spcPts val="0"/>
              </a:spcAft>
              <a:buSzPts val="1600"/>
              <a:buFont typeface="Anton"/>
              <a:buNone/>
              <a:defRPr sz="1600" b="0">
                <a:latin typeface="Anton"/>
                <a:ea typeface="Anton"/>
                <a:cs typeface="Anton"/>
                <a:sym typeface="Anton"/>
              </a:defRPr>
            </a:lvl9pPr>
          </a:lstStyle>
          <a:p>
            <a:endParaRPr/>
          </a:p>
        </p:txBody>
      </p:sp>
      <p:sp>
        <p:nvSpPr>
          <p:cNvPr id="53" name="Google Shape;53;p9"/>
          <p:cNvSpPr txBox="1">
            <a:spLocks noGrp="1"/>
          </p:cNvSpPr>
          <p:nvPr>
            <p:ph type="subTitle" idx="3"/>
          </p:nvPr>
        </p:nvSpPr>
        <p:spPr>
          <a:xfrm>
            <a:off x="1651900" y="3937803"/>
            <a:ext cx="2907900" cy="974700"/>
          </a:xfrm>
          <a:prstGeom prst="rect">
            <a:avLst/>
          </a:prstGeom>
          <a:noFill/>
        </p:spPr>
        <p:txBody>
          <a:bodyPr spcFirstLastPara="1" wrap="square" lIns="91425" tIns="91425" rIns="91425" bIns="91425" anchor="t" anchorCtr="0">
            <a:noAutofit/>
          </a:bodyPr>
          <a:lstStyle>
            <a:lvl1pPr marR="72000" lvl="0" rtl="0">
              <a:lnSpc>
                <a:spcPct val="100000"/>
              </a:lnSpc>
              <a:spcBef>
                <a:spcPts val="0"/>
              </a:spcBef>
              <a:spcAft>
                <a:spcPts val="0"/>
              </a:spcAft>
              <a:buSzPts val="1000"/>
              <a:buFont typeface="Abel"/>
              <a:buNone/>
              <a:defRPr>
                <a:latin typeface="Abel"/>
                <a:ea typeface="Abel"/>
                <a:cs typeface="Abel"/>
                <a:sym typeface="Abel"/>
              </a:defRPr>
            </a:lvl1pPr>
            <a:lvl2pPr lvl="1" rtl="0">
              <a:lnSpc>
                <a:spcPct val="100000"/>
              </a:lnSpc>
              <a:spcBef>
                <a:spcPts val="0"/>
              </a:spcBef>
              <a:spcAft>
                <a:spcPts val="0"/>
              </a:spcAft>
              <a:buSzPts val="1000"/>
              <a:buFont typeface="Abel"/>
              <a:buNone/>
              <a:defRPr sz="1000">
                <a:latin typeface="Abel"/>
                <a:ea typeface="Abel"/>
                <a:cs typeface="Abel"/>
                <a:sym typeface="Abel"/>
              </a:defRPr>
            </a:lvl2pPr>
            <a:lvl3pPr lvl="2" rtl="0">
              <a:lnSpc>
                <a:spcPct val="100000"/>
              </a:lnSpc>
              <a:spcBef>
                <a:spcPts val="0"/>
              </a:spcBef>
              <a:spcAft>
                <a:spcPts val="0"/>
              </a:spcAft>
              <a:buSzPts val="1000"/>
              <a:buFont typeface="Abel"/>
              <a:buNone/>
              <a:defRPr sz="1000">
                <a:latin typeface="Abel"/>
                <a:ea typeface="Abel"/>
                <a:cs typeface="Abel"/>
                <a:sym typeface="Abel"/>
              </a:defRPr>
            </a:lvl3pPr>
            <a:lvl4pPr lvl="3" rtl="0">
              <a:lnSpc>
                <a:spcPct val="100000"/>
              </a:lnSpc>
              <a:spcBef>
                <a:spcPts val="0"/>
              </a:spcBef>
              <a:spcAft>
                <a:spcPts val="0"/>
              </a:spcAft>
              <a:buSzPts val="1000"/>
              <a:buFont typeface="Abel"/>
              <a:buNone/>
              <a:defRPr sz="1000">
                <a:latin typeface="Abel"/>
                <a:ea typeface="Abel"/>
                <a:cs typeface="Abel"/>
                <a:sym typeface="Abel"/>
              </a:defRPr>
            </a:lvl4pPr>
            <a:lvl5pPr lvl="4" rtl="0">
              <a:lnSpc>
                <a:spcPct val="100000"/>
              </a:lnSpc>
              <a:spcBef>
                <a:spcPts val="0"/>
              </a:spcBef>
              <a:spcAft>
                <a:spcPts val="0"/>
              </a:spcAft>
              <a:buSzPts val="1000"/>
              <a:buFont typeface="Abel"/>
              <a:buNone/>
              <a:defRPr sz="1000">
                <a:latin typeface="Abel"/>
                <a:ea typeface="Abel"/>
                <a:cs typeface="Abel"/>
                <a:sym typeface="Abel"/>
              </a:defRPr>
            </a:lvl5pPr>
            <a:lvl6pPr lvl="5" rtl="0">
              <a:lnSpc>
                <a:spcPct val="100000"/>
              </a:lnSpc>
              <a:spcBef>
                <a:spcPts val="0"/>
              </a:spcBef>
              <a:spcAft>
                <a:spcPts val="0"/>
              </a:spcAft>
              <a:buSzPts val="1000"/>
              <a:buFont typeface="Abel"/>
              <a:buNone/>
              <a:defRPr sz="1000">
                <a:latin typeface="Abel"/>
                <a:ea typeface="Abel"/>
                <a:cs typeface="Abel"/>
                <a:sym typeface="Abel"/>
              </a:defRPr>
            </a:lvl6pPr>
            <a:lvl7pPr lvl="6" rtl="0">
              <a:lnSpc>
                <a:spcPct val="100000"/>
              </a:lnSpc>
              <a:spcBef>
                <a:spcPts val="0"/>
              </a:spcBef>
              <a:spcAft>
                <a:spcPts val="0"/>
              </a:spcAft>
              <a:buSzPts val="1000"/>
              <a:buFont typeface="Abel"/>
              <a:buNone/>
              <a:defRPr sz="1000">
                <a:latin typeface="Abel"/>
                <a:ea typeface="Abel"/>
                <a:cs typeface="Abel"/>
                <a:sym typeface="Abel"/>
              </a:defRPr>
            </a:lvl7pPr>
            <a:lvl8pPr lvl="7" rtl="0">
              <a:lnSpc>
                <a:spcPct val="100000"/>
              </a:lnSpc>
              <a:spcBef>
                <a:spcPts val="0"/>
              </a:spcBef>
              <a:spcAft>
                <a:spcPts val="0"/>
              </a:spcAft>
              <a:buSzPts val="1000"/>
              <a:buFont typeface="Abel"/>
              <a:buNone/>
              <a:defRPr sz="1000">
                <a:latin typeface="Abel"/>
                <a:ea typeface="Abel"/>
                <a:cs typeface="Abel"/>
                <a:sym typeface="Abel"/>
              </a:defRPr>
            </a:lvl8pPr>
            <a:lvl9pPr lvl="8" rtl="0">
              <a:lnSpc>
                <a:spcPct val="100000"/>
              </a:lnSpc>
              <a:spcBef>
                <a:spcPts val="0"/>
              </a:spcBef>
              <a:spcAft>
                <a:spcPts val="0"/>
              </a:spcAft>
              <a:buSzPts val="1000"/>
              <a:buFont typeface="Abel"/>
              <a:buNone/>
              <a:defRPr sz="1000">
                <a:latin typeface="Abel"/>
                <a:ea typeface="Abel"/>
                <a:cs typeface="Abel"/>
                <a:sym typeface="Abel"/>
              </a:defRPr>
            </a:lvl9pPr>
          </a:lstStyle>
          <a:p>
            <a:endParaRPr/>
          </a:p>
        </p:txBody>
      </p:sp>
      <p:sp>
        <p:nvSpPr>
          <p:cNvPr id="54" name="Google Shape;54;p9"/>
          <p:cNvSpPr txBox="1">
            <a:spLocks noGrp="1"/>
          </p:cNvSpPr>
          <p:nvPr>
            <p:ph type="ctrTitle" idx="4"/>
          </p:nvPr>
        </p:nvSpPr>
        <p:spPr>
          <a:xfrm>
            <a:off x="5107893" y="3365575"/>
            <a:ext cx="2619300" cy="5763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600"/>
              <a:buNone/>
              <a:defRPr sz="1600" b="0">
                <a:latin typeface="Staatliches"/>
                <a:ea typeface="Staatliches"/>
                <a:cs typeface="Staatliches"/>
                <a:sym typeface="Staatliches"/>
              </a:defRPr>
            </a:lvl1pPr>
            <a:lvl2pPr lvl="1" rtl="0">
              <a:spcBef>
                <a:spcPts val="0"/>
              </a:spcBef>
              <a:spcAft>
                <a:spcPts val="0"/>
              </a:spcAft>
              <a:buSzPts val="1600"/>
              <a:buFont typeface="Anton"/>
              <a:buNone/>
              <a:defRPr sz="1600" b="0">
                <a:latin typeface="Anton"/>
                <a:ea typeface="Anton"/>
                <a:cs typeface="Anton"/>
                <a:sym typeface="Anton"/>
              </a:defRPr>
            </a:lvl2pPr>
            <a:lvl3pPr lvl="2" rtl="0">
              <a:spcBef>
                <a:spcPts val="0"/>
              </a:spcBef>
              <a:spcAft>
                <a:spcPts val="0"/>
              </a:spcAft>
              <a:buSzPts val="1600"/>
              <a:buFont typeface="Anton"/>
              <a:buNone/>
              <a:defRPr sz="1600" b="0">
                <a:latin typeface="Anton"/>
                <a:ea typeface="Anton"/>
                <a:cs typeface="Anton"/>
                <a:sym typeface="Anton"/>
              </a:defRPr>
            </a:lvl3pPr>
            <a:lvl4pPr lvl="3" rtl="0">
              <a:spcBef>
                <a:spcPts val="0"/>
              </a:spcBef>
              <a:spcAft>
                <a:spcPts val="0"/>
              </a:spcAft>
              <a:buSzPts val="1600"/>
              <a:buFont typeface="Anton"/>
              <a:buNone/>
              <a:defRPr sz="1600" b="0">
                <a:latin typeface="Anton"/>
                <a:ea typeface="Anton"/>
                <a:cs typeface="Anton"/>
                <a:sym typeface="Anton"/>
              </a:defRPr>
            </a:lvl4pPr>
            <a:lvl5pPr lvl="4" rtl="0">
              <a:spcBef>
                <a:spcPts val="0"/>
              </a:spcBef>
              <a:spcAft>
                <a:spcPts val="0"/>
              </a:spcAft>
              <a:buSzPts val="1600"/>
              <a:buFont typeface="Anton"/>
              <a:buNone/>
              <a:defRPr sz="1600" b="0">
                <a:latin typeface="Anton"/>
                <a:ea typeface="Anton"/>
                <a:cs typeface="Anton"/>
                <a:sym typeface="Anton"/>
              </a:defRPr>
            </a:lvl5pPr>
            <a:lvl6pPr lvl="5" rtl="0">
              <a:spcBef>
                <a:spcPts val="0"/>
              </a:spcBef>
              <a:spcAft>
                <a:spcPts val="0"/>
              </a:spcAft>
              <a:buSzPts val="1600"/>
              <a:buFont typeface="Anton"/>
              <a:buNone/>
              <a:defRPr sz="1600" b="0">
                <a:latin typeface="Anton"/>
                <a:ea typeface="Anton"/>
                <a:cs typeface="Anton"/>
                <a:sym typeface="Anton"/>
              </a:defRPr>
            </a:lvl6pPr>
            <a:lvl7pPr lvl="6" rtl="0">
              <a:spcBef>
                <a:spcPts val="0"/>
              </a:spcBef>
              <a:spcAft>
                <a:spcPts val="0"/>
              </a:spcAft>
              <a:buSzPts val="1600"/>
              <a:buFont typeface="Anton"/>
              <a:buNone/>
              <a:defRPr sz="1600" b="0">
                <a:latin typeface="Anton"/>
                <a:ea typeface="Anton"/>
                <a:cs typeface="Anton"/>
                <a:sym typeface="Anton"/>
              </a:defRPr>
            </a:lvl7pPr>
            <a:lvl8pPr lvl="7" rtl="0">
              <a:spcBef>
                <a:spcPts val="0"/>
              </a:spcBef>
              <a:spcAft>
                <a:spcPts val="0"/>
              </a:spcAft>
              <a:buSzPts val="1600"/>
              <a:buFont typeface="Anton"/>
              <a:buNone/>
              <a:defRPr sz="1600" b="0">
                <a:latin typeface="Anton"/>
                <a:ea typeface="Anton"/>
                <a:cs typeface="Anton"/>
                <a:sym typeface="Anton"/>
              </a:defRPr>
            </a:lvl8pPr>
            <a:lvl9pPr lvl="8" rtl="0">
              <a:spcBef>
                <a:spcPts val="0"/>
              </a:spcBef>
              <a:spcAft>
                <a:spcPts val="0"/>
              </a:spcAft>
              <a:buSzPts val="1600"/>
              <a:buFont typeface="Anton"/>
              <a:buNone/>
              <a:defRPr sz="1600" b="0">
                <a:latin typeface="Anton"/>
                <a:ea typeface="Anton"/>
                <a:cs typeface="Anton"/>
                <a:sym typeface="Anton"/>
              </a:defRPr>
            </a:lvl9pPr>
          </a:lstStyle>
          <a:p>
            <a:endParaRPr/>
          </a:p>
        </p:txBody>
      </p:sp>
      <p:sp>
        <p:nvSpPr>
          <p:cNvPr id="55" name="Google Shape;55;p9"/>
          <p:cNvSpPr txBox="1">
            <a:spLocks noGrp="1"/>
          </p:cNvSpPr>
          <p:nvPr>
            <p:ph type="subTitle" idx="5"/>
          </p:nvPr>
        </p:nvSpPr>
        <p:spPr>
          <a:xfrm>
            <a:off x="5107893" y="3937703"/>
            <a:ext cx="2907900" cy="97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Font typeface="Abel"/>
              <a:buNone/>
              <a:defRPr>
                <a:latin typeface="Abel"/>
                <a:ea typeface="Abel"/>
                <a:cs typeface="Abel"/>
                <a:sym typeface="Abel"/>
              </a:defRPr>
            </a:lvl1pPr>
            <a:lvl2pPr lvl="1" rtl="0">
              <a:lnSpc>
                <a:spcPct val="100000"/>
              </a:lnSpc>
              <a:spcBef>
                <a:spcPts val="0"/>
              </a:spcBef>
              <a:spcAft>
                <a:spcPts val="0"/>
              </a:spcAft>
              <a:buSzPts val="1000"/>
              <a:buFont typeface="Abel"/>
              <a:buNone/>
              <a:defRPr sz="1000">
                <a:latin typeface="Abel"/>
                <a:ea typeface="Abel"/>
                <a:cs typeface="Abel"/>
                <a:sym typeface="Abel"/>
              </a:defRPr>
            </a:lvl2pPr>
            <a:lvl3pPr lvl="2" rtl="0">
              <a:lnSpc>
                <a:spcPct val="100000"/>
              </a:lnSpc>
              <a:spcBef>
                <a:spcPts val="0"/>
              </a:spcBef>
              <a:spcAft>
                <a:spcPts val="0"/>
              </a:spcAft>
              <a:buSzPts val="1000"/>
              <a:buFont typeface="Abel"/>
              <a:buNone/>
              <a:defRPr sz="1000">
                <a:latin typeface="Abel"/>
                <a:ea typeface="Abel"/>
                <a:cs typeface="Abel"/>
                <a:sym typeface="Abel"/>
              </a:defRPr>
            </a:lvl3pPr>
            <a:lvl4pPr lvl="3" rtl="0">
              <a:lnSpc>
                <a:spcPct val="100000"/>
              </a:lnSpc>
              <a:spcBef>
                <a:spcPts val="0"/>
              </a:spcBef>
              <a:spcAft>
                <a:spcPts val="0"/>
              </a:spcAft>
              <a:buSzPts val="1000"/>
              <a:buFont typeface="Abel"/>
              <a:buNone/>
              <a:defRPr sz="1000">
                <a:latin typeface="Abel"/>
                <a:ea typeface="Abel"/>
                <a:cs typeface="Abel"/>
                <a:sym typeface="Abel"/>
              </a:defRPr>
            </a:lvl4pPr>
            <a:lvl5pPr lvl="4" rtl="0">
              <a:lnSpc>
                <a:spcPct val="100000"/>
              </a:lnSpc>
              <a:spcBef>
                <a:spcPts val="0"/>
              </a:spcBef>
              <a:spcAft>
                <a:spcPts val="0"/>
              </a:spcAft>
              <a:buSzPts val="1000"/>
              <a:buFont typeface="Abel"/>
              <a:buNone/>
              <a:defRPr sz="1000">
                <a:latin typeface="Abel"/>
                <a:ea typeface="Abel"/>
                <a:cs typeface="Abel"/>
                <a:sym typeface="Abel"/>
              </a:defRPr>
            </a:lvl5pPr>
            <a:lvl6pPr lvl="5" rtl="0">
              <a:lnSpc>
                <a:spcPct val="100000"/>
              </a:lnSpc>
              <a:spcBef>
                <a:spcPts val="0"/>
              </a:spcBef>
              <a:spcAft>
                <a:spcPts val="0"/>
              </a:spcAft>
              <a:buSzPts val="1000"/>
              <a:buFont typeface="Abel"/>
              <a:buNone/>
              <a:defRPr sz="1000">
                <a:latin typeface="Abel"/>
                <a:ea typeface="Abel"/>
                <a:cs typeface="Abel"/>
                <a:sym typeface="Abel"/>
              </a:defRPr>
            </a:lvl6pPr>
            <a:lvl7pPr lvl="6" rtl="0">
              <a:lnSpc>
                <a:spcPct val="100000"/>
              </a:lnSpc>
              <a:spcBef>
                <a:spcPts val="0"/>
              </a:spcBef>
              <a:spcAft>
                <a:spcPts val="0"/>
              </a:spcAft>
              <a:buSzPts val="1000"/>
              <a:buFont typeface="Abel"/>
              <a:buNone/>
              <a:defRPr sz="1000">
                <a:latin typeface="Abel"/>
                <a:ea typeface="Abel"/>
                <a:cs typeface="Abel"/>
                <a:sym typeface="Abel"/>
              </a:defRPr>
            </a:lvl7pPr>
            <a:lvl8pPr lvl="7" rtl="0">
              <a:lnSpc>
                <a:spcPct val="100000"/>
              </a:lnSpc>
              <a:spcBef>
                <a:spcPts val="0"/>
              </a:spcBef>
              <a:spcAft>
                <a:spcPts val="0"/>
              </a:spcAft>
              <a:buSzPts val="1000"/>
              <a:buFont typeface="Abel"/>
              <a:buNone/>
              <a:defRPr sz="1000">
                <a:latin typeface="Abel"/>
                <a:ea typeface="Abel"/>
                <a:cs typeface="Abel"/>
                <a:sym typeface="Abel"/>
              </a:defRPr>
            </a:lvl8pPr>
            <a:lvl9pPr lvl="8" rtl="0">
              <a:lnSpc>
                <a:spcPct val="100000"/>
              </a:lnSpc>
              <a:spcBef>
                <a:spcPts val="0"/>
              </a:spcBef>
              <a:spcAft>
                <a:spcPts val="0"/>
              </a:spcAft>
              <a:buSzPts val="1000"/>
              <a:buFont typeface="Abel"/>
              <a:buNone/>
              <a:defRPr sz="1000">
                <a:latin typeface="Abel"/>
                <a:ea typeface="Abel"/>
                <a:cs typeface="Abel"/>
                <a:sym typeface="Abel"/>
              </a:defRPr>
            </a:lvl9pPr>
          </a:lstStyle>
          <a:p>
            <a:endParaRPr/>
          </a:p>
        </p:txBody>
      </p:sp>
      <p:sp>
        <p:nvSpPr>
          <p:cNvPr id="56" name="Google Shape;56;p9"/>
          <p:cNvSpPr txBox="1">
            <a:spLocks noGrp="1"/>
          </p:cNvSpPr>
          <p:nvPr>
            <p:ph type="ctrTitle" idx="6"/>
          </p:nvPr>
        </p:nvSpPr>
        <p:spPr>
          <a:xfrm>
            <a:off x="5107893" y="1663150"/>
            <a:ext cx="2784900" cy="576300"/>
          </a:xfrm>
          <a:prstGeom prst="rect">
            <a:avLst/>
          </a:prstGeom>
          <a:ln>
            <a:noFill/>
          </a:ln>
        </p:spPr>
        <p:txBody>
          <a:bodyPr spcFirstLastPara="1" wrap="square" lIns="91425" tIns="91425" rIns="91425" bIns="91425" anchor="b" anchorCtr="0">
            <a:noAutofit/>
          </a:bodyPr>
          <a:lstStyle>
            <a:lvl1pPr lvl="0" rtl="0">
              <a:spcBef>
                <a:spcPts val="0"/>
              </a:spcBef>
              <a:spcAft>
                <a:spcPts val="0"/>
              </a:spcAft>
              <a:buSzPts val="1600"/>
              <a:buNone/>
              <a:defRPr sz="1600" b="0">
                <a:latin typeface="Staatliches"/>
                <a:ea typeface="Staatliches"/>
                <a:cs typeface="Staatliches"/>
                <a:sym typeface="Staatliches"/>
              </a:defRPr>
            </a:lvl1pPr>
            <a:lvl2pPr lvl="1" rtl="0">
              <a:spcBef>
                <a:spcPts val="0"/>
              </a:spcBef>
              <a:spcAft>
                <a:spcPts val="0"/>
              </a:spcAft>
              <a:buSzPts val="1600"/>
              <a:buFont typeface="Anton"/>
              <a:buNone/>
              <a:defRPr sz="1600" b="0">
                <a:latin typeface="Anton"/>
                <a:ea typeface="Anton"/>
                <a:cs typeface="Anton"/>
                <a:sym typeface="Anton"/>
              </a:defRPr>
            </a:lvl2pPr>
            <a:lvl3pPr lvl="2" rtl="0">
              <a:spcBef>
                <a:spcPts val="0"/>
              </a:spcBef>
              <a:spcAft>
                <a:spcPts val="0"/>
              </a:spcAft>
              <a:buSzPts val="1600"/>
              <a:buFont typeface="Anton"/>
              <a:buNone/>
              <a:defRPr sz="1600" b="0">
                <a:latin typeface="Anton"/>
                <a:ea typeface="Anton"/>
                <a:cs typeface="Anton"/>
                <a:sym typeface="Anton"/>
              </a:defRPr>
            </a:lvl3pPr>
            <a:lvl4pPr lvl="3" rtl="0">
              <a:spcBef>
                <a:spcPts val="0"/>
              </a:spcBef>
              <a:spcAft>
                <a:spcPts val="0"/>
              </a:spcAft>
              <a:buSzPts val="1600"/>
              <a:buFont typeface="Anton"/>
              <a:buNone/>
              <a:defRPr sz="1600" b="0">
                <a:latin typeface="Anton"/>
                <a:ea typeface="Anton"/>
                <a:cs typeface="Anton"/>
                <a:sym typeface="Anton"/>
              </a:defRPr>
            </a:lvl4pPr>
            <a:lvl5pPr lvl="4" rtl="0">
              <a:spcBef>
                <a:spcPts val="0"/>
              </a:spcBef>
              <a:spcAft>
                <a:spcPts val="0"/>
              </a:spcAft>
              <a:buSzPts val="1600"/>
              <a:buFont typeface="Anton"/>
              <a:buNone/>
              <a:defRPr sz="1600" b="0">
                <a:latin typeface="Anton"/>
                <a:ea typeface="Anton"/>
                <a:cs typeface="Anton"/>
                <a:sym typeface="Anton"/>
              </a:defRPr>
            </a:lvl5pPr>
            <a:lvl6pPr lvl="5" rtl="0">
              <a:spcBef>
                <a:spcPts val="0"/>
              </a:spcBef>
              <a:spcAft>
                <a:spcPts val="0"/>
              </a:spcAft>
              <a:buSzPts val="1600"/>
              <a:buFont typeface="Anton"/>
              <a:buNone/>
              <a:defRPr sz="1600" b="0">
                <a:latin typeface="Anton"/>
                <a:ea typeface="Anton"/>
                <a:cs typeface="Anton"/>
                <a:sym typeface="Anton"/>
              </a:defRPr>
            </a:lvl6pPr>
            <a:lvl7pPr lvl="6" rtl="0">
              <a:spcBef>
                <a:spcPts val="0"/>
              </a:spcBef>
              <a:spcAft>
                <a:spcPts val="0"/>
              </a:spcAft>
              <a:buSzPts val="1600"/>
              <a:buFont typeface="Anton"/>
              <a:buNone/>
              <a:defRPr sz="1600" b="0">
                <a:latin typeface="Anton"/>
                <a:ea typeface="Anton"/>
                <a:cs typeface="Anton"/>
                <a:sym typeface="Anton"/>
              </a:defRPr>
            </a:lvl7pPr>
            <a:lvl8pPr lvl="7" rtl="0">
              <a:spcBef>
                <a:spcPts val="0"/>
              </a:spcBef>
              <a:spcAft>
                <a:spcPts val="0"/>
              </a:spcAft>
              <a:buSzPts val="1600"/>
              <a:buFont typeface="Anton"/>
              <a:buNone/>
              <a:defRPr sz="1600" b="0">
                <a:latin typeface="Anton"/>
                <a:ea typeface="Anton"/>
                <a:cs typeface="Anton"/>
                <a:sym typeface="Anton"/>
              </a:defRPr>
            </a:lvl8pPr>
            <a:lvl9pPr lvl="8" rtl="0">
              <a:spcBef>
                <a:spcPts val="0"/>
              </a:spcBef>
              <a:spcAft>
                <a:spcPts val="0"/>
              </a:spcAft>
              <a:buSzPts val="1600"/>
              <a:buFont typeface="Anton"/>
              <a:buNone/>
              <a:defRPr sz="1600" b="0">
                <a:latin typeface="Anton"/>
                <a:ea typeface="Anton"/>
                <a:cs typeface="Anton"/>
                <a:sym typeface="Anton"/>
              </a:defRPr>
            </a:lvl9pPr>
          </a:lstStyle>
          <a:p>
            <a:endParaRPr/>
          </a:p>
        </p:txBody>
      </p:sp>
      <p:sp>
        <p:nvSpPr>
          <p:cNvPr id="57" name="Google Shape;57;p9"/>
          <p:cNvSpPr txBox="1">
            <a:spLocks noGrp="1"/>
          </p:cNvSpPr>
          <p:nvPr>
            <p:ph type="subTitle" idx="7"/>
          </p:nvPr>
        </p:nvSpPr>
        <p:spPr>
          <a:xfrm>
            <a:off x="5107893" y="2239450"/>
            <a:ext cx="2907900" cy="9747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000"/>
              <a:buFont typeface="Abel"/>
              <a:buNone/>
              <a:defRPr>
                <a:latin typeface="Abel"/>
                <a:ea typeface="Abel"/>
                <a:cs typeface="Abel"/>
                <a:sym typeface="Abel"/>
              </a:defRPr>
            </a:lvl1pPr>
            <a:lvl2pPr lvl="1" rtl="0">
              <a:lnSpc>
                <a:spcPct val="100000"/>
              </a:lnSpc>
              <a:spcBef>
                <a:spcPts val="0"/>
              </a:spcBef>
              <a:spcAft>
                <a:spcPts val="0"/>
              </a:spcAft>
              <a:buSzPts val="1000"/>
              <a:buFont typeface="Abel"/>
              <a:buNone/>
              <a:defRPr sz="1000">
                <a:latin typeface="Abel"/>
                <a:ea typeface="Abel"/>
                <a:cs typeface="Abel"/>
                <a:sym typeface="Abel"/>
              </a:defRPr>
            </a:lvl2pPr>
            <a:lvl3pPr lvl="2" rtl="0">
              <a:lnSpc>
                <a:spcPct val="100000"/>
              </a:lnSpc>
              <a:spcBef>
                <a:spcPts val="0"/>
              </a:spcBef>
              <a:spcAft>
                <a:spcPts val="0"/>
              </a:spcAft>
              <a:buSzPts val="1000"/>
              <a:buFont typeface="Abel"/>
              <a:buNone/>
              <a:defRPr sz="1000">
                <a:latin typeface="Abel"/>
                <a:ea typeface="Abel"/>
                <a:cs typeface="Abel"/>
                <a:sym typeface="Abel"/>
              </a:defRPr>
            </a:lvl3pPr>
            <a:lvl4pPr lvl="3" rtl="0">
              <a:lnSpc>
                <a:spcPct val="100000"/>
              </a:lnSpc>
              <a:spcBef>
                <a:spcPts val="0"/>
              </a:spcBef>
              <a:spcAft>
                <a:spcPts val="0"/>
              </a:spcAft>
              <a:buSzPts val="1000"/>
              <a:buFont typeface="Abel"/>
              <a:buNone/>
              <a:defRPr sz="1000">
                <a:latin typeface="Abel"/>
                <a:ea typeface="Abel"/>
                <a:cs typeface="Abel"/>
                <a:sym typeface="Abel"/>
              </a:defRPr>
            </a:lvl4pPr>
            <a:lvl5pPr lvl="4" rtl="0">
              <a:lnSpc>
                <a:spcPct val="100000"/>
              </a:lnSpc>
              <a:spcBef>
                <a:spcPts val="0"/>
              </a:spcBef>
              <a:spcAft>
                <a:spcPts val="0"/>
              </a:spcAft>
              <a:buSzPts val="1000"/>
              <a:buFont typeface="Abel"/>
              <a:buNone/>
              <a:defRPr sz="1000">
                <a:latin typeface="Abel"/>
                <a:ea typeface="Abel"/>
                <a:cs typeface="Abel"/>
                <a:sym typeface="Abel"/>
              </a:defRPr>
            </a:lvl5pPr>
            <a:lvl6pPr lvl="5" rtl="0">
              <a:lnSpc>
                <a:spcPct val="100000"/>
              </a:lnSpc>
              <a:spcBef>
                <a:spcPts val="0"/>
              </a:spcBef>
              <a:spcAft>
                <a:spcPts val="0"/>
              </a:spcAft>
              <a:buSzPts val="1000"/>
              <a:buFont typeface="Abel"/>
              <a:buNone/>
              <a:defRPr sz="1000">
                <a:latin typeface="Abel"/>
                <a:ea typeface="Abel"/>
                <a:cs typeface="Abel"/>
                <a:sym typeface="Abel"/>
              </a:defRPr>
            </a:lvl6pPr>
            <a:lvl7pPr lvl="6" rtl="0">
              <a:lnSpc>
                <a:spcPct val="100000"/>
              </a:lnSpc>
              <a:spcBef>
                <a:spcPts val="0"/>
              </a:spcBef>
              <a:spcAft>
                <a:spcPts val="0"/>
              </a:spcAft>
              <a:buSzPts val="1000"/>
              <a:buFont typeface="Abel"/>
              <a:buNone/>
              <a:defRPr sz="1000">
                <a:latin typeface="Abel"/>
                <a:ea typeface="Abel"/>
                <a:cs typeface="Abel"/>
                <a:sym typeface="Abel"/>
              </a:defRPr>
            </a:lvl7pPr>
            <a:lvl8pPr lvl="7" rtl="0">
              <a:lnSpc>
                <a:spcPct val="100000"/>
              </a:lnSpc>
              <a:spcBef>
                <a:spcPts val="0"/>
              </a:spcBef>
              <a:spcAft>
                <a:spcPts val="0"/>
              </a:spcAft>
              <a:buSzPts val="1000"/>
              <a:buFont typeface="Abel"/>
              <a:buNone/>
              <a:defRPr sz="1000">
                <a:latin typeface="Abel"/>
                <a:ea typeface="Abel"/>
                <a:cs typeface="Abel"/>
                <a:sym typeface="Abel"/>
              </a:defRPr>
            </a:lvl8pPr>
            <a:lvl9pPr lvl="8" rtl="0">
              <a:lnSpc>
                <a:spcPct val="100000"/>
              </a:lnSpc>
              <a:spcBef>
                <a:spcPts val="0"/>
              </a:spcBef>
              <a:spcAft>
                <a:spcPts val="0"/>
              </a:spcAft>
              <a:buSzPts val="1000"/>
              <a:buFont typeface="Abel"/>
              <a:buNone/>
              <a:defRPr sz="1000">
                <a:latin typeface="Abel"/>
                <a:ea typeface="Abel"/>
                <a:cs typeface="Abel"/>
                <a:sym typeface="Abel"/>
              </a:defRPr>
            </a:lvl9pPr>
          </a:lstStyle>
          <a:p>
            <a:endParaRPr/>
          </a:p>
        </p:txBody>
      </p:sp>
      <p:sp>
        <p:nvSpPr>
          <p:cNvPr id="58" name="Google Shape;58;p9"/>
          <p:cNvSpPr/>
          <p:nvPr/>
        </p:nvSpPr>
        <p:spPr>
          <a:xfrm>
            <a:off x="3513575" y="353425"/>
            <a:ext cx="5672400" cy="529500"/>
          </a:xfrm>
          <a:prstGeom prst="roundRect">
            <a:avLst>
              <a:gd name="adj" fmla="val 19858"/>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9"/>
          <p:cNvSpPr/>
          <p:nvPr/>
        </p:nvSpPr>
        <p:spPr>
          <a:xfrm>
            <a:off x="3569775" y="409006"/>
            <a:ext cx="5616300" cy="5295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9"/>
          <p:cNvSpPr txBox="1">
            <a:spLocks noGrp="1"/>
          </p:cNvSpPr>
          <p:nvPr>
            <p:ph type="ctrTitle" idx="8"/>
          </p:nvPr>
        </p:nvSpPr>
        <p:spPr>
          <a:xfrm>
            <a:off x="5180650" y="457300"/>
            <a:ext cx="3194700" cy="4812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rgbClr val="2D406A"/>
              </a:buClr>
              <a:buSzPts val="2400"/>
              <a:buNone/>
              <a:defRPr sz="1800" b="0">
                <a:latin typeface="Staatliches"/>
                <a:ea typeface="Staatliches"/>
                <a:cs typeface="Staatliches"/>
                <a:sym typeface="Staatliches"/>
              </a:defRPr>
            </a:lvl1pPr>
            <a:lvl2pPr lvl="1" algn="ctr" rtl="0">
              <a:spcBef>
                <a:spcPts val="0"/>
              </a:spcBef>
              <a:spcAft>
                <a:spcPts val="0"/>
              </a:spcAft>
              <a:buClr>
                <a:srgbClr val="338987"/>
              </a:buClr>
              <a:buSzPts val="1800"/>
              <a:buNone/>
              <a:defRPr sz="1800" b="0">
                <a:solidFill>
                  <a:srgbClr val="338987"/>
                </a:solidFill>
              </a:defRPr>
            </a:lvl2pPr>
            <a:lvl3pPr lvl="2" algn="ctr" rtl="0">
              <a:spcBef>
                <a:spcPts val="0"/>
              </a:spcBef>
              <a:spcAft>
                <a:spcPts val="0"/>
              </a:spcAft>
              <a:buClr>
                <a:srgbClr val="338987"/>
              </a:buClr>
              <a:buSzPts val="1800"/>
              <a:buNone/>
              <a:defRPr sz="1800" b="0">
                <a:solidFill>
                  <a:srgbClr val="338987"/>
                </a:solidFill>
              </a:defRPr>
            </a:lvl3pPr>
            <a:lvl4pPr lvl="3" algn="ctr" rtl="0">
              <a:spcBef>
                <a:spcPts val="0"/>
              </a:spcBef>
              <a:spcAft>
                <a:spcPts val="0"/>
              </a:spcAft>
              <a:buClr>
                <a:srgbClr val="338987"/>
              </a:buClr>
              <a:buSzPts val="1800"/>
              <a:buNone/>
              <a:defRPr sz="1800" b="0">
                <a:solidFill>
                  <a:srgbClr val="338987"/>
                </a:solidFill>
              </a:defRPr>
            </a:lvl4pPr>
            <a:lvl5pPr lvl="4" algn="ctr" rtl="0">
              <a:spcBef>
                <a:spcPts val="0"/>
              </a:spcBef>
              <a:spcAft>
                <a:spcPts val="0"/>
              </a:spcAft>
              <a:buClr>
                <a:srgbClr val="338987"/>
              </a:buClr>
              <a:buSzPts val="1800"/>
              <a:buNone/>
              <a:defRPr sz="1800" b="0">
                <a:solidFill>
                  <a:srgbClr val="338987"/>
                </a:solidFill>
              </a:defRPr>
            </a:lvl5pPr>
            <a:lvl6pPr lvl="5" algn="ctr" rtl="0">
              <a:spcBef>
                <a:spcPts val="0"/>
              </a:spcBef>
              <a:spcAft>
                <a:spcPts val="0"/>
              </a:spcAft>
              <a:buClr>
                <a:srgbClr val="338987"/>
              </a:buClr>
              <a:buSzPts val="1800"/>
              <a:buNone/>
              <a:defRPr sz="1800" b="0">
                <a:solidFill>
                  <a:srgbClr val="338987"/>
                </a:solidFill>
              </a:defRPr>
            </a:lvl6pPr>
            <a:lvl7pPr lvl="6" algn="ctr" rtl="0">
              <a:spcBef>
                <a:spcPts val="0"/>
              </a:spcBef>
              <a:spcAft>
                <a:spcPts val="0"/>
              </a:spcAft>
              <a:buClr>
                <a:srgbClr val="338987"/>
              </a:buClr>
              <a:buSzPts val="1800"/>
              <a:buNone/>
              <a:defRPr sz="1800" b="0">
                <a:solidFill>
                  <a:srgbClr val="338987"/>
                </a:solidFill>
              </a:defRPr>
            </a:lvl7pPr>
            <a:lvl8pPr lvl="7" algn="ctr" rtl="0">
              <a:spcBef>
                <a:spcPts val="0"/>
              </a:spcBef>
              <a:spcAft>
                <a:spcPts val="0"/>
              </a:spcAft>
              <a:buClr>
                <a:srgbClr val="338987"/>
              </a:buClr>
              <a:buSzPts val="1800"/>
              <a:buNone/>
              <a:defRPr sz="1800" b="0">
                <a:solidFill>
                  <a:srgbClr val="338987"/>
                </a:solidFill>
              </a:defRPr>
            </a:lvl8pPr>
            <a:lvl9pPr lvl="8" algn="ctr" rtl="0">
              <a:spcBef>
                <a:spcPts val="0"/>
              </a:spcBef>
              <a:spcAft>
                <a:spcPts val="0"/>
              </a:spcAft>
              <a:buClr>
                <a:srgbClr val="338987"/>
              </a:buClr>
              <a:buSzPts val="1800"/>
              <a:buNone/>
              <a:defRPr sz="1800" b="0">
                <a:solidFill>
                  <a:srgbClr val="338987"/>
                </a:solidFill>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 DESIGN ">
  <p:cSld name="CUSTOM_6_1_1_2">
    <p:bg>
      <p:bgPr>
        <a:solidFill>
          <a:srgbClr val="F3F3F3"/>
        </a:solidFill>
        <a:effectLst/>
      </p:bgPr>
    </p:bg>
    <p:spTree>
      <p:nvGrpSpPr>
        <p:cNvPr id="1" name="Shape 68"/>
        <p:cNvGrpSpPr/>
        <p:nvPr/>
      </p:nvGrpSpPr>
      <p:grpSpPr>
        <a:xfrm>
          <a:off x="0" y="0"/>
          <a:ext cx="0" cy="0"/>
          <a:chOff x="0" y="0"/>
          <a:chExt cx="0" cy="0"/>
        </a:xfrm>
      </p:grpSpPr>
      <p:sp>
        <p:nvSpPr>
          <p:cNvPr id="69" name="Google Shape;69;p12"/>
          <p:cNvSpPr/>
          <p:nvPr/>
        </p:nvSpPr>
        <p:spPr>
          <a:xfrm>
            <a:off x="3513575" y="353425"/>
            <a:ext cx="5672400" cy="529500"/>
          </a:xfrm>
          <a:prstGeom prst="roundRect">
            <a:avLst>
              <a:gd name="adj" fmla="val 19858"/>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12"/>
          <p:cNvSpPr/>
          <p:nvPr/>
        </p:nvSpPr>
        <p:spPr>
          <a:xfrm>
            <a:off x="3569775" y="409006"/>
            <a:ext cx="5616300" cy="5295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 name="Google Shape;71;p12"/>
          <p:cNvSpPr txBox="1">
            <a:spLocks noGrp="1"/>
          </p:cNvSpPr>
          <p:nvPr>
            <p:ph type="ctrTitle"/>
          </p:nvPr>
        </p:nvSpPr>
        <p:spPr>
          <a:xfrm>
            <a:off x="5180650" y="457300"/>
            <a:ext cx="3194700" cy="4812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rgbClr val="2D406A"/>
              </a:buClr>
              <a:buSzPts val="2400"/>
              <a:buNone/>
              <a:defRPr sz="1800" b="0">
                <a:latin typeface="Staatliches"/>
                <a:ea typeface="Staatliches"/>
                <a:cs typeface="Staatliches"/>
                <a:sym typeface="Staatliches"/>
              </a:defRPr>
            </a:lvl1pPr>
            <a:lvl2pPr lvl="1" algn="ctr" rtl="0">
              <a:spcBef>
                <a:spcPts val="0"/>
              </a:spcBef>
              <a:spcAft>
                <a:spcPts val="0"/>
              </a:spcAft>
              <a:buClr>
                <a:srgbClr val="338987"/>
              </a:buClr>
              <a:buSzPts val="1800"/>
              <a:buNone/>
              <a:defRPr sz="1800" b="0">
                <a:solidFill>
                  <a:srgbClr val="338987"/>
                </a:solidFill>
              </a:defRPr>
            </a:lvl2pPr>
            <a:lvl3pPr lvl="2" algn="ctr" rtl="0">
              <a:spcBef>
                <a:spcPts val="0"/>
              </a:spcBef>
              <a:spcAft>
                <a:spcPts val="0"/>
              </a:spcAft>
              <a:buClr>
                <a:srgbClr val="338987"/>
              </a:buClr>
              <a:buSzPts val="1800"/>
              <a:buNone/>
              <a:defRPr sz="1800" b="0">
                <a:solidFill>
                  <a:srgbClr val="338987"/>
                </a:solidFill>
              </a:defRPr>
            </a:lvl3pPr>
            <a:lvl4pPr lvl="3" algn="ctr" rtl="0">
              <a:spcBef>
                <a:spcPts val="0"/>
              </a:spcBef>
              <a:spcAft>
                <a:spcPts val="0"/>
              </a:spcAft>
              <a:buClr>
                <a:srgbClr val="338987"/>
              </a:buClr>
              <a:buSzPts val="1800"/>
              <a:buNone/>
              <a:defRPr sz="1800" b="0">
                <a:solidFill>
                  <a:srgbClr val="338987"/>
                </a:solidFill>
              </a:defRPr>
            </a:lvl4pPr>
            <a:lvl5pPr lvl="4" algn="ctr" rtl="0">
              <a:spcBef>
                <a:spcPts val="0"/>
              </a:spcBef>
              <a:spcAft>
                <a:spcPts val="0"/>
              </a:spcAft>
              <a:buClr>
                <a:srgbClr val="338987"/>
              </a:buClr>
              <a:buSzPts val="1800"/>
              <a:buNone/>
              <a:defRPr sz="1800" b="0">
                <a:solidFill>
                  <a:srgbClr val="338987"/>
                </a:solidFill>
              </a:defRPr>
            </a:lvl5pPr>
            <a:lvl6pPr lvl="5" algn="ctr" rtl="0">
              <a:spcBef>
                <a:spcPts val="0"/>
              </a:spcBef>
              <a:spcAft>
                <a:spcPts val="0"/>
              </a:spcAft>
              <a:buClr>
                <a:srgbClr val="338987"/>
              </a:buClr>
              <a:buSzPts val="1800"/>
              <a:buNone/>
              <a:defRPr sz="1800" b="0">
                <a:solidFill>
                  <a:srgbClr val="338987"/>
                </a:solidFill>
              </a:defRPr>
            </a:lvl6pPr>
            <a:lvl7pPr lvl="6" algn="ctr" rtl="0">
              <a:spcBef>
                <a:spcPts val="0"/>
              </a:spcBef>
              <a:spcAft>
                <a:spcPts val="0"/>
              </a:spcAft>
              <a:buClr>
                <a:srgbClr val="338987"/>
              </a:buClr>
              <a:buSzPts val="1800"/>
              <a:buNone/>
              <a:defRPr sz="1800" b="0">
                <a:solidFill>
                  <a:srgbClr val="338987"/>
                </a:solidFill>
              </a:defRPr>
            </a:lvl7pPr>
            <a:lvl8pPr lvl="7" algn="ctr" rtl="0">
              <a:spcBef>
                <a:spcPts val="0"/>
              </a:spcBef>
              <a:spcAft>
                <a:spcPts val="0"/>
              </a:spcAft>
              <a:buClr>
                <a:srgbClr val="338987"/>
              </a:buClr>
              <a:buSzPts val="1800"/>
              <a:buNone/>
              <a:defRPr sz="1800" b="0">
                <a:solidFill>
                  <a:srgbClr val="338987"/>
                </a:solidFill>
              </a:defRPr>
            </a:lvl8pPr>
            <a:lvl9pPr lvl="8" algn="ctr" rtl="0">
              <a:spcBef>
                <a:spcPts val="0"/>
              </a:spcBef>
              <a:spcAft>
                <a:spcPts val="0"/>
              </a:spcAft>
              <a:buClr>
                <a:srgbClr val="338987"/>
              </a:buClr>
              <a:buSzPts val="1800"/>
              <a:buNone/>
              <a:defRPr sz="1800" b="0">
                <a:solidFill>
                  <a:srgbClr val="338987"/>
                </a:solidFill>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HREE COLUMNS">
  <p:cSld name="CUSTOM_17">
    <p:bg>
      <p:bgPr>
        <a:solidFill>
          <a:srgbClr val="F3F3F3"/>
        </a:solidFill>
        <a:effectLst/>
      </p:bgPr>
    </p:bg>
    <p:spTree>
      <p:nvGrpSpPr>
        <p:cNvPr id="1" name="Shape 94"/>
        <p:cNvGrpSpPr/>
        <p:nvPr/>
      </p:nvGrpSpPr>
      <p:grpSpPr>
        <a:xfrm>
          <a:off x="0" y="0"/>
          <a:ext cx="0" cy="0"/>
          <a:chOff x="0" y="0"/>
          <a:chExt cx="0" cy="0"/>
        </a:xfrm>
      </p:grpSpPr>
      <p:sp>
        <p:nvSpPr>
          <p:cNvPr id="95" name="Google Shape;95;p15"/>
          <p:cNvSpPr txBox="1">
            <a:spLocks noGrp="1"/>
          </p:cNvSpPr>
          <p:nvPr>
            <p:ph type="ctrTitle"/>
          </p:nvPr>
        </p:nvSpPr>
        <p:spPr>
          <a:xfrm>
            <a:off x="1102925" y="1582025"/>
            <a:ext cx="1429500" cy="7929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2400"/>
              <a:buFont typeface="Staatliches"/>
              <a:buNone/>
              <a:defRPr sz="3600" b="0">
                <a:latin typeface="Staatliches"/>
                <a:ea typeface="Staatliches"/>
                <a:cs typeface="Staatliches"/>
                <a:sym typeface="Staatliches"/>
              </a:defRPr>
            </a:lvl1pPr>
            <a:lvl2pPr lvl="1" algn="ctr" rtl="0">
              <a:spcBef>
                <a:spcPts val="0"/>
              </a:spcBef>
              <a:spcAft>
                <a:spcPts val="0"/>
              </a:spcAft>
              <a:buSzPts val="2400"/>
              <a:buFont typeface="Staatliches"/>
              <a:buNone/>
              <a:defRPr sz="2400" b="0">
                <a:latin typeface="Staatliches"/>
                <a:ea typeface="Staatliches"/>
                <a:cs typeface="Staatliches"/>
                <a:sym typeface="Staatliches"/>
              </a:defRPr>
            </a:lvl2pPr>
            <a:lvl3pPr lvl="2" algn="ctr" rtl="0">
              <a:spcBef>
                <a:spcPts val="0"/>
              </a:spcBef>
              <a:spcAft>
                <a:spcPts val="0"/>
              </a:spcAft>
              <a:buSzPts val="2400"/>
              <a:buFont typeface="Staatliches"/>
              <a:buNone/>
              <a:defRPr sz="2400" b="0">
                <a:latin typeface="Staatliches"/>
                <a:ea typeface="Staatliches"/>
                <a:cs typeface="Staatliches"/>
                <a:sym typeface="Staatliches"/>
              </a:defRPr>
            </a:lvl3pPr>
            <a:lvl4pPr lvl="3" algn="ctr" rtl="0">
              <a:spcBef>
                <a:spcPts val="0"/>
              </a:spcBef>
              <a:spcAft>
                <a:spcPts val="0"/>
              </a:spcAft>
              <a:buSzPts val="2400"/>
              <a:buFont typeface="Staatliches"/>
              <a:buNone/>
              <a:defRPr sz="2400" b="0">
                <a:latin typeface="Staatliches"/>
                <a:ea typeface="Staatliches"/>
                <a:cs typeface="Staatliches"/>
                <a:sym typeface="Staatliches"/>
              </a:defRPr>
            </a:lvl4pPr>
            <a:lvl5pPr lvl="4" algn="ctr" rtl="0">
              <a:spcBef>
                <a:spcPts val="0"/>
              </a:spcBef>
              <a:spcAft>
                <a:spcPts val="0"/>
              </a:spcAft>
              <a:buSzPts val="2400"/>
              <a:buFont typeface="Staatliches"/>
              <a:buNone/>
              <a:defRPr sz="2400" b="0">
                <a:latin typeface="Staatliches"/>
                <a:ea typeface="Staatliches"/>
                <a:cs typeface="Staatliches"/>
                <a:sym typeface="Staatliches"/>
              </a:defRPr>
            </a:lvl5pPr>
            <a:lvl6pPr lvl="5" algn="ctr" rtl="0">
              <a:spcBef>
                <a:spcPts val="0"/>
              </a:spcBef>
              <a:spcAft>
                <a:spcPts val="0"/>
              </a:spcAft>
              <a:buSzPts val="2400"/>
              <a:buFont typeface="Staatliches"/>
              <a:buNone/>
              <a:defRPr sz="2400" b="0">
                <a:latin typeface="Staatliches"/>
                <a:ea typeface="Staatliches"/>
                <a:cs typeface="Staatliches"/>
                <a:sym typeface="Staatliches"/>
              </a:defRPr>
            </a:lvl6pPr>
            <a:lvl7pPr lvl="6" algn="ctr" rtl="0">
              <a:spcBef>
                <a:spcPts val="0"/>
              </a:spcBef>
              <a:spcAft>
                <a:spcPts val="0"/>
              </a:spcAft>
              <a:buSzPts val="2400"/>
              <a:buFont typeface="Staatliches"/>
              <a:buNone/>
              <a:defRPr sz="2400" b="0">
                <a:latin typeface="Staatliches"/>
                <a:ea typeface="Staatliches"/>
                <a:cs typeface="Staatliches"/>
                <a:sym typeface="Staatliches"/>
              </a:defRPr>
            </a:lvl7pPr>
            <a:lvl8pPr lvl="7" algn="ctr" rtl="0">
              <a:spcBef>
                <a:spcPts val="0"/>
              </a:spcBef>
              <a:spcAft>
                <a:spcPts val="0"/>
              </a:spcAft>
              <a:buSzPts val="2400"/>
              <a:buFont typeface="Staatliches"/>
              <a:buNone/>
              <a:defRPr sz="2400" b="0">
                <a:latin typeface="Staatliches"/>
                <a:ea typeface="Staatliches"/>
                <a:cs typeface="Staatliches"/>
                <a:sym typeface="Staatliches"/>
              </a:defRPr>
            </a:lvl8pPr>
            <a:lvl9pPr lvl="8" algn="ctr" rtl="0">
              <a:spcBef>
                <a:spcPts val="0"/>
              </a:spcBef>
              <a:spcAft>
                <a:spcPts val="0"/>
              </a:spcAft>
              <a:buSzPts val="2400"/>
              <a:buFont typeface="Staatliches"/>
              <a:buNone/>
              <a:defRPr sz="2400" b="0">
                <a:latin typeface="Staatliches"/>
                <a:ea typeface="Staatliches"/>
                <a:cs typeface="Staatliches"/>
                <a:sym typeface="Staatliches"/>
              </a:defRPr>
            </a:lvl9pPr>
          </a:lstStyle>
          <a:p>
            <a:endParaRPr/>
          </a:p>
        </p:txBody>
      </p:sp>
      <p:sp>
        <p:nvSpPr>
          <p:cNvPr id="96" name="Google Shape;96;p15"/>
          <p:cNvSpPr txBox="1">
            <a:spLocks noGrp="1"/>
          </p:cNvSpPr>
          <p:nvPr>
            <p:ph type="subTitle" idx="1"/>
          </p:nvPr>
        </p:nvSpPr>
        <p:spPr>
          <a:xfrm>
            <a:off x="892261" y="2927713"/>
            <a:ext cx="1827900" cy="1671000"/>
          </a:xfrm>
          <a:prstGeom prst="rect">
            <a:avLst/>
          </a:prstGeom>
          <a:noFill/>
        </p:spPr>
        <p:txBody>
          <a:bodyPr spcFirstLastPara="1" wrap="square" lIns="91425" tIns="91425" rIns="91425" bIns="91425" anchor="t" anchorCtr="0">
            <a:noAutofit/>
          </a:bodyPr>
          <a:lstStyle>
            <a:lvl1pPr marR="72000" lvl="0" algn="ctr" rtl="0">
              <a:lnSpc>
                <a:spcPct val="100000"/>
              </a:lnSpc>
              <a:spcBef>
                <a:spcPts val="0"/>
              </a:spcBef>
              <a:spcAft>
                <a:spcPts val="0"/>
              </a:spcAft>
              <a:buSzPts val="1100"/>
              <a:buNone/>
              <a:defRPr sz="1100"/>
            </a:lvl1pPr>
            <a:lvl2pPr lvl="1" algn="ctr" rtl="0">
              <a:lnSpc>
                <a:spcPct val="100000"/>
              </a:lnSpc>
              <a:spcBef>
                <a:spcPts val="0"/>
              </a:spcBef>
              <a:spcAft>
                <a:spcPts val="0"/>
              </a:spcAft>
              <a:buSzPts val="1100"/>
              <a:buNone/>
              <a:defRPr sz="1100"/>
            </a:lvl2pPr>
            <a:lvl3pPr lvl="2" algn="ctr" rtl="0">
              <a:lnSpc>
                <a:spcPct val="100000"/>
              </a:lnSpc>
              <a:spcBef>
                <a:spcPts val="0"/>
              </a:spcBef>
              <a:spcAft>
                <a:spcPts val="0"/>
              </a:spcAft>
              <a:buSzPts val="1100"/>
              <a:buNone/>
              <a:defRPr sz="1100"/>
            </a:lvl3pPr>
            <a:lvl4pPr lvl="3" algn="ctr" rtl="0">
              <a:lnSpc>
                <a:spcPct val="100000"/>
              </a:lnSpc>
              <a:spcBef>
                <a:spcPts val="0"/>
              </a:spcBef>
              <a:spcAft>
                <a:spcPts val="0"/>
              </a:spcAft>
              <a:buSzPts val="1100"/>
              <a:buNone/>
              <a:defRPr sz="1100"/>
            </a:lvl4pPr>
            <a:lvl5pPr lvl="4" algn="ctr" rtl="0">
              <a:lnSpc>
                <a:spcPct val="100000"/>
              </a:lnSpc>
              <a:spcBef>
                <a:spcPts val="0"/>
              </a:spcBef>
              <a:spcAft>
                <a:spcPts val="0"/>
              </a:spcAft>
              <a:buSzPts val="1100"/>
              <a:buNone/>
              <a:defRPr sz="1100"/>
            </a:lvl5pPr>
            <a:lvl6pPr lvl="5" algn="ctr" rtl="0">
              <a:lnSpc>
                <a:spcPct val="100000"/>
              </a:lnSpc>
              <a:spcBef>
                <a:spcPts val="0"/>
              </a:spcBef>
              <a:spcAft>
                <a:spcPts val="0"/>
              </a:spcAft>
              <a:buSzPts val="1100"/>
              <a:buNone/>
              <a:defRPr sz="1100"/>
            </a:lvl6pPr>
            <a:lvl7pPr lvl="6" algn="ctr" rtl="0">
              <a:lnSpc>
                <a:spcPct val="100000"/>
              </a:lnSpc>
              <a:spcBef>
                <a:spcPts val="0"/>
              </a:spcBef>
              <a:spcAft>
                <a:spcPts val="0"/>
              </a:spcAft>
              <a:buSzPts val="1100"/>
              <a:buNone/>
              <a:defRPr sz="1100"/>
            </a:lvl7pPr>
            <a:lvl8pPr lvl="7" algn="ctr" rtl="0">
              <a:lnSpc>
                <a:spcPct val="100000"/>
              </a:lnSpc>
              <a:spcBef>
                <a:spcPts val="0"/>
              </a:spcBef>
              <a:spcAft>
                <a:spcPts val="0"/>
              </a:spcAft>
              <a:buSzPts val="1100"/>
              <a:buNone/>
              <a:defRPr sz="1100"/>
            </a:lvl8pPr>
            <a:lvl9pPr lvl="8" algn="ctr" rtl="0">
              <a:lnSpc>
                <a:spcPct val="100000"/>
              </a:lnSpc>
              <a:spcBef>
                <a:spcPts val="0"/>
              </a:spcBef>
              <a:spcAft>
                <a:spcPts val="0"/>
              </a:spcAft>
              <a:buSzPts val="1100"/>
              <a:buNone/>
              <a:defRPr sz="1100"/>
            </a:lvl9pPr>
          </a:lstStyle>
          <a:p>
            <a:endParaRPr/>
          </a:p>
        </p:txBody>
      </p:sp>
      <p:sp>
        <p:nvSpPr>
          <p:cNvPr id="97" name="Google Shape;97;p15"/>
          <p:cNvSpPr/>
          <p:nvPr/>
        </p:nvSpPr>
        <p:spPr>
          <a:xfrm>
            <a:off x="3513575" y="353425"/>
            <a:ext cx="5672400" cy="529500"/>
          </a:xfrm>
          <a:prstGeom prst="roundRect">
            <a:avLst>
              <a:gd name="adj" fmla="val 19858"/>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15"/>
          <p:cNvSpPr/>
          <p:nvPr/>
        </p:nvSpPr>
        <p:spPr>
          <a:xfrm>
            <a:off x="3569775" y="409006"/>
            <a:ext cx="5616300" cy="5295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15"/>
          <p:cNvSpPr txBox="1">
            <a:spLocks noGrp="1"/>
          </p:cNvSpPr>
          <p:nvPr>
            <p:ph type="ctrTitle" idx="2"/>
          </p:nvPr>
        </p:nvSpPr>
        <p:spPr>
          <a:xfrm>
            <a:off x="3836012" y="1582025"/>
            <a:ext cx="1429500" cy="7929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2400"/>
              <a:buFont typeface="Staatliches"/>
              <a:buNone/>
              <a:defRPr sz="3600" b="0">
                <a:latin typeface="Staatliches"/>
                <a:ea typeface="Staatliches"/>
                <a:cs typeface="Staatliches"/>
                <a:sym typeface="Staatliches"/>
              </a:defRPr>
            </a:lvl1pPr>
            <a:lvl2pPr lvl="1" algn="ctr" rtl="0">
              <a:spcBef>
                <a:spcPts val="0"/>
              </a:spcBef>
              <a:spcAft>
                <a:spcPts val="0"/>
              </a:spcAft>
              <a:buSzPts val="2400"/>
              <a:buFont typeface="Staatliches"/>
              <a:buNone/>
              <a:defRPr sz="2400" b="0">
                <a:latin typeface="Staatliches"/>
                <a:ea typeface="Staatliches"/>
                <a:cs typeface="Staatliches"/>
                <a:sym typeface="Staatliches"/>
              </a:defRPr>
            </a:lvl2pPr>
            <a:lvl3pPr lvl="2" algn="ctr" rtl="0">
              <a:spcBef>
                <a:spcPts val="0"/>
              </a:spcBef>
              <a:spcAft>
                <a:spcPts val="0"/>
              </a:spcAft>
              <a:buSzPts val="2400"/>
              <a:buFont typeface="Staatliches"/>
              <a:buNone/>
              <a:defRPr sz="2400" b="0">
                <a:latin typeface="Staatliches"/>
                <a:ea typeface="Staatliches"/>
                <a:cs typeface="Staatliches"/>
                <a:sym typeface="Staatliches"/>
              </a:defRPr>
            </a:lvl3pPr>
            <a:lvl4pPr lvl="3" algn="ctr" rtl="0">
              <a:spcBef>
                <a:spcPts val="0"/>
              </a:spcBef>
              <a:spcAft>
                <a:spcPts val="0"/>
              </a:spcAft>
              <a:buSzPts val="2400"/>
              <a:buFont typeface="Staatliches"/>
              <a:buNone/>
              <a:defRPr sz="2400" b="0">
                <a:latin typeface="Staatliches"/>
                <a:ea typeface="Staatliches"/>
                <a:cs typeface="Staatliches"/>
                <a:sym typeface="Staatliches"/>
              </a:defRPr>
            </a:lvl4pPr>
            <a:lvl5pPr lvl="4" algn="ctr" rtl="0">
              <a:spcBef>
                <a:spcPts val="0"/>
              </a:spcBef>
              <a:spcAft>
                <a:spcPts val="0"/>
              </a:spcAft>
              <a:buSzPts val="2400"/>
              <a:buFont typeface="Staatliches"/>
              <a:buNone/>
              <a:defRPr sz="2400" b="0">
                <a:latin typeface="Staatliches"/>
                <a:ea typeface="Staatliches"/>
                <a:cs typeface="Staatliches"/>
                <a:sym typeface="Staatliches"/>
              </a:defRPr>
            </a:lvl5pPr>
            <a:lvl6pPr lvl="5" algn="ctr" rtl="0">
              <a:spcBef>
                <a:spcPts val="0"/>
              </a:spcBef>
              <a:spcAft>
                <a:spcPts val="0"/>
              </a:spcAft>
              <a:buSzPts val="2400"/>
              <a:buFont typeface="Staatliches"/>
              <a:buNone/>
              <a:defRPr sz="2400" b="0">
                <a:latin typeface="Staatliches"/>
                <a:ea typeface="Staatliches"/>
                <a:cs typeface="Staatliches"/>
                <a:sym typeface="Staatliches"/>
              </a:defRPr>
            </a:lvl6pPr>
            <a:lvl7pPr lvl="6" algn="ctr" rtl="0">
              <a:spcBef>
                <a:spcPts val="0"/>
              </a:spcBef>
              <a:spcAft>
                <a:spcPts val="0"/>
              </a:spcAft>
              <a:buSzPts val="2400"/>
              <a:buFont typeface="Staatliches"/>
              <a:buNone/>
              <a:defRPr sz="2400" b="0">
                <a:latin typeface="Staatliches"/>
                <a:ea typeface="Staatliches"/>
                <a:cs typeface="Staatliches"/>
                <a:sym typeface="Staatliches"/>
              </a:defRPr>
            </a:lvl7pPr>
            <a:lvl8pPr lvl="7" algn="ctr" rtl="0">
              <a:spcBef>
                <a:spcPts val="0"/>
              </a:spcBef>
              <a:spcAft>
                <a:spcPts val="0"/>
              </a:spcAft>
              <a:buSzPts val="2400"/>
              <a:buFont typeface="Staatliches"/>
              <a:buNone/>
              <a:defRPr sz="2400" b="0">
                <a:latin typeface="Staatliches"/>
                <a:ea typeface="Staatliches"/>
                <a:cs typeface="Staatliches"/>
                <a:sym typeface="Staatliches"/>
              </a:defRPr>
            </a:lvl8pPr>
            <a:lvl9pPr lvl="8" algn="ctr" rtl="0">
              <a:spcBef>
                <a:spcPts val="0"/>
              </a:spcBef>
              <a:spcAft>
                <a:spcPts val="0"/>
              </a:spcAft>
              <a:buSzPts val="2400"/>
              <a:buFont typeface="Staatliches"/>
              <a:buNone/>
              <a:defRPr sz="2400" b="0">
                <a:latin typeface="Staatliches"/>
                <a:ea typeface="Staatliches"/>
                <a:cs typeface="Staatliches"/>
                <a:sym typeface="Staatliches"/>
              </a:defRPr>
            </a:lvl9pPr>
          </a:lstStyle>
          <a:p>
            <a:endParaRPr/>
          </a:p>
        </p:txBody>
      </p:sp>
      <p:sp>
        <p:nvSpPr>
          <p:cNvPr id="100" name="Google Shape;100;p15"/>
          <p:cNvSpPr txBox="1">
            <a:spLocks noGrp="1"/>
          </p:cNvSpPr>
          <p:nvPr>
            <p:ph type="subTitle" idx="3"/>
          </p:nvPr>
        </p:nvSpPr>
        <p:spPr>
          <a:xfrm>
            <a:off x="3625361" y="2927713"/>
            <a:ext cx="1827900" cy="1671000"/>
          </a:xfrm>
          <a:prstGeom prst="rect">
            <a:avLst/>
          </a:prstGeom>
          <a:noFill/>
        </p:spPr>
        <p:txBody>
          <a:bodyPr spcFirstLastPara="1" wrap="square" lIns="91425" tIns="91425" rIns="91425" bIns="91425" anchor="t" anchorCtr="0">
            <a:noAutofit/>
          </a:bodyPr>
          <a:lstStyle>
            <a:lvl1pPr marR="72000" lvl="0" algn="ctr" rtl="0">
              <a:lnSpc>
                <a:spcPct val="100000"/>
              </a:lnSpc>
              <a:spcBef>
                <a:spcPts val="0"/>
              </a:spcBef>
              <a:spcAft>
                <a:spcPts val="0"/>
              </a:spcAft>
              <a:buSzPts val="1100"/>
              <a:buNone/>
              <a:defRPr sz="1100"/>
            </a:lvl1pPr>
            <a:lvl2pPr lvl="1" algn="ctr" rtl="0">
              <a:lnSpc>
                <a:spcPct val="100000"/>
              </a:lnSpc>
              <a:spcBef>
                <a:spcPts val="0"/>
              </a:spcBef>
              <a:spcAft>
                <a:spcPts val="0"/>
              </a:spcAft>
              <a:buSzPts val="1100"/>
              <a:buNone/>
              <a:defRPr sz="1100"/>
            </a:lvl2pPr>
            <a:lvl3pPr lvl="2" algn="ctr" rtl="0">
              <a:lnSpc>
                <a:spcPct val="100000"/>
              </a:lnSpc>
              <a:spcBef>
                <a:spcPts val="0"/>
              </a:spcBef>
              <a:spcAft>
                <a:spcPts val="0"/>
              </a:spcAft>
              <a:buSzPts val="1100"/>
              <a:buNone/>
              <a:defRPr sz="1100"/>
            </a:lvl3pPr>
            <a:lvl4pPr lvl="3" algn="ctr" rtl="0">
              <a:lnSpc>
                <a:spcPct val="100000"/>
              </a:lnSpc>
              <a:spcBef>
                <a:spcPts val="0"/>
              </a:spcBef>
              <a:spcAft>
                <a:spcPts val="0"/>
              </a:spcAft>
              <a:buSzPts val="1100"/>
              <a:buNone/>
              <a:defRPr sz="1100"/>
            </a:lvl4pPr>
            <a:lvl5pPr lvl="4" algn="ctr" rtl="0">
              <a:lnSpc>
                <a:spcPct val="100000"/>
              </a:lnSpc>
              <a:spcBef>
                <a:spcPts val="0"/>
              </a:spcBef>
              <a:spcAft>
                <a:spcPts val="0"/>
              </a:spcAft>
              <a:buSzPts val="1100"/>
              <a:buNone/>
              <a:defRPr sz="1100"/>
            </a:lvl5pPr>
            <a:lvl6pPr lvl="5" algn="ctr" rtl="0">
              <a:lnSpc>
                <a:spcPct val="100000"/>
              </a:lnSpc>
              <a:spcBef>
                <a:spcPts val="0"/>
              </a:spcBef>
              <a:spcAft>
                <a:spcPts val="0"/>
              </a:spcAft>
              <a:buSzPts val="1100"/>
              <a:buNone/>
              <a:defRPr sz="1100"/>
            </a:lvl6pPr>
            <a:lvl7pPr lvl="6" algn="ctr" rtl="0">
              <a:lnSpc>
                <a:spcPct val="100000"/>
              </a:lnSpc>
              <a:spcBef>
                <a:spcPts val="0"/>
              </a:spcBef>
              <a:spcAft>
                <a:spcPts val="0"/>
              </a:spcAft>
              <a:buSzPts val="1100"/>
              <a:buNone/>
              <a:defRPr sz="1100"/>
            </a:lvl7pPr>
            <a:lvl8pPr lvl="7" algn="ctr" rtl="0">
              <a:lnSpc>
                <a:spcPct val="100000"/>
              </a:lnSpc>
              <a:spcBef>
                <a:spcPts val="0"/>
              </a:spcBef>
              <a:spcAft>
                <a:spcPts val="0"/>
              </a:spcAft>
              <a:buSzPts val="1100"/>
              <a:buNone/>
              <a:defRPr sz="1100"/>
            </a:lvl8pPr>
            <a:lvl9pPr lvl="8" algn="ctr" rtl="0">
              <a:lnSpc>
                <a:spcPct val="100000"/>
              </a:lnSpc>
              <a:spcBef>
                <a:spcPts val="0"/>
              </a:spcBef>
              <a:spcAft>
                <a:spcPts val="0"/>
              </a:spcAft>
              <a:buSzPts val="1100"/>
              <a:buNone/>
              <a:defRPr sz="1100"/>
            </a:lvl9pPr>
          </a:lstStyle>
          <a:p>
            <a:endParaRPr/>
          </a:p>
        </p:txBody>
      </p:sp>
      <p:sp>
        <p:nvSpPr>
          <p:cNvPr id="101" name="Google Shape;101;p15"/>
          <p:cNvSpPr txBox="1">
            <a:spLocks noGrp="1"/>
          </p:cNvSpPr>
          <p:nvPr>
            <p:ph type="ctrTitle" idx="4"/>
          </p:nvPr>
        </p:nvSpPr>
        <p:spPr>
          <a:xfrm>
            <a:off x="6569025" y="1582025"/>
            <a:ext cx="1429500" cy="792900"/>
          </a:xfrm>
          <a:prstGeom prst="rect">
            <a:avLst/>
          </a:prstGeom>
          <a:ln>
            <a:noFill/>
          </a:ln>
        </p:spPr>
        <p:txBody>
          <a:bodyPr spcFirstLastPara="1" wrap="square" lIns="91425" tIns="91425" rIns="91425" bIns="91425" anchor="b" anchorCtr="0">
            <a:noAutofit/>
          </a:bodyPr>
          <a:lstStyle>
            <a:lvl1pPr lvl="0" algn="ctr" rtl="0">
              <a:spcBef>
                <a:spcPts val="0"/>
              </a:spcBef>
              <a:spcAft>
                <a:spcPts val="0"/>
              </a:spcAft>
              <a:buSzPts val="2400"/>
              <a:buFont typeface="Staatliches"/>
              <a:buNone/>
              <a:defRPr sz="3600" b="0">
                <a:latin typeface="Staatliches"/>
                <a:ea typeface="Staatliches"/>
                <a:cs typeface="Staatliches"/>
                <a:sym typeface="Staatliches"/>
              </a:defRPr>
            </a:lvl1pPr>
            <a:lvl2pPr lvl="1" algn="ctr" rtl="0">
              <a:spcBef>
                <a:spcPts val="0"/>
              </a:spcBef>
              <a:spcAft>
                <a:spcPts val="0"/>
              </a:spcAft>
              <a:buSzPts val="2400"/>
              <a:buFont typeface="Staatliches"/>
              <a:buNone/>
              <a:defRPr sz="2400" b="0">
                <a:latin typeface="Staatliches"/>
                <a:ea typeface="Staatliches"/>
                <a:cs typeface="Staatliches"/>
                <a:sym typeface="Staatliches"/>
              </a:defRPr>
            </a:lvl2pPr>
            <a:lvl3pPr lvl="2" algn="ctr" rtl="0">
              <a:spcBef>
                <a:spcPts val="0"/>
              </a:spcBef>
              <a:spcAft>
                <a:spcPts val="0"/>
              </a:spcAft>
              <a:buSzPts val="2400"/>
              <a:buFont typeface="Staatliches"/>
              <a:buNone/>
              <a:defRPr sz="2400" b="0">
                <a:latin typeface="Staatliches"/>
                <a:ea typeface="Staatliches"/>
                <a:cs typeface="Staatliches"/>
                <a:sym typeface="Staatliches"/>
              </a:defRPr>
            </a:lvl3pPr>
            <a:lvl4pPr lvl="3" algn="ctr" rtl="0">
              <a:spcBef>
                <a:spcPts val="0"/>
              </a:spcBef>
              <a:spcAft>
                <a:spcPts val="0"/>
              </a:spcAft>
              <a:buSzPts val="2400"/>
              <a:buFont typeface="Staatliches"/>
              <a:buNone/>
              <a:defRPr sz="2400" b="0">
                <a:latin typeface="Staatliches"/>
                <a:ea typeface="Staatliches"/>
                <a:cs typeface="Staatliches"/>
                <a:sym typeface="Staatliches"/>
              </a:defRPr>
            </a:lvl4pPr>
            <a:lvl5pPr lvl="4" algn="ctr" rtl="0">
              <a:spcBef>
                <a:spcPts val="0"/>
              </a:spcBef>
              <a:spcAft>
                <a:spcPts val="0"/>
              </a:spcAft>
              <a:buSzPts val="2400"/>
              <a:buFont typeface="Staatliches"/>
              <a:buNone/>
              <a:defRPr sz="2400" b="0">
                <a:latin typeface="Staatliches"/>
                <a:ea typeface="Staatliches"/>
                <a:cs typeface="Staatliches"/>
                <a:sym typeface="Staatliches"/>
              </a:defRPr>
            </a:lvl5pPr>
            <a:lvl6pPr lvl="5" algn="ctr" rtl="0">
              <a:spcBef>
                <a:spcPts val="0"/>
              </a:spcBef>
              <a:spcAft>
                <a:spcPts val="0"/>
              </a:spcAft>
              <a:buSzPts val="2400"/>
              <a:buFont typeface="Staatliches"/>
              <a:buNone/>
              <a:defRPr sz="2400" b="0">
                <a:latin typeface="Staatliches"/>
                <a:ea typeface="Staatliches"/>
                <a:cs typeface="Staatliches"/>
                <a:sym typeface="Staatliches"/>
              </a:defRPr>
            </a:lvl6pPr>
            <a:lvl7pPr lvl="6" algn="ctr" rtl="0">
              <a:spcBef>
                <a:spcPts val="0"/>
              </a:spcBef>
              <a:spcAft>
                <a:spcPts val="0"/>
              </a:spcAft>
              <a:buSzPts val="2400"/>
              <a:buFont typeface="Staatliches"/>
              <a:buNone/>
              <a:defRPr sz="2400" b="0">
                <a:latin typeface="Staatliches"/>
                <a:ea typeface="Staatliches"/>
                <a:cs typeface="Staatliches"/>
                <a:sym typeface="Staatliches"/>
              </a:defRPr>
            </a:lvl7pPr>
            <a:lvl8pPr lvl="7" algn="ctr" rtl="0">
              <a:spcBef>
                <a:spcPts val="0"/>
              </a:spcBef>
              <a:spcAft>
                <a:spcPts val="0"/>
              </a:spcAft>
              <a:buSzPts val="2400"/>
              <a:buFont typeface="Staatliches"/>
              <a:buNone/>
              <a:defRPr sz="2400" b="0">
                <a:latin typeface="Staatliches"/>
                <a:ea typeface="Staatliches"/>
                <a:cs typeface="Staatliches"/>
                <a:sym typeface="Staatliches"/>
              </a:defRPr>
            </a:lvl8pPr>
            <a:lvl9pPr lvl="8" algn="ctr" rtl="0">
              <a:spcBef>
                <a:spcPts val="0"/>
              </a:spcBef>
              <a:spcAft>
                <a:spcPts val="0"/>
              </a:spcAft>
              <a:buSzPts val="2400"/>
              <a:buFont typeface="Staatliches"/>
              <a:buNone/>
              <a:defRPr sz="2400" b="0">
                <a:latin typeface="Staatliches"/>
                <a:ea typeface="Staatliches"/>
                <a:cs typeface="Staatliches"/>
                <a:sym typeface="Staatliches"/>
              </a:defRPr>
            </a:lvl9pPr>
          </a:lstStyle>
          <a:p>
            <a:endParaRPr/>
          </a:p>
        </p:txBody>
      </p:sp>
      <p:sp>
        <p:nvSpPr>
          <p:cNvPr id="102" name="Google Shape;102;p15"/>
          <p:cNvSpPr txBox="1">
            <a:spLocks noGrp="1"/>
          </p:cNvSpPr>
          <p:nvPr>
            <p:ph type="subTitle" idx="5"/>
          </p:nvPr>
        </p:nvSpPr>
        <p:spPr>
          <a:xfrm>
            <a:off x="6358461" y="2927713"/>
            <a:ext cx="1827900" cy="1671000"/>
          </a:xfrm>
          <a:prstGeom prst="rect">
            <a:avLst/>
          </a:prstGeom>
          <a:noFill/>
        </p:spPr>
        <p:txBody>
          <a:bodyPr spcFirstLastPara="1" wrap="square" lIns="91425" tIns="91425" rIns="91425" bIns="91425" anchor="t" anchorCtr="0">
            <a:noAutofit/>
          </a:bodyPr>
          <a:lstStyle>
            <a:lvl1pPr marR="72000" lvl="0" algn="ctr" rtl="0">
              <a:lnSpc>
                <a:spcPct val="100000"/>
              </a:lnSpc>
              <a:spcBef>
                <a:spcPts val="0"/>
              </a:spcBef>
              <a:spcAft>
                <a:spcPts val="0"/>
              </a:spcAft>
              <a:buSzPts val="1100"/>
              <a:buNone/>
              <a:defRPr sz="1100"/>
            </a:lvl1pPr>
            <a:lvl2pPr lvl="1" algn="ctr" rtl="0">
              <a:lnSpc>
                <a:spcPct val="100000"/>
              </a:lnSpc>
              <a:spcBef>
                <a:spcPts val="0"/>
              </a:spcBef>
              <a:spcAft>
                <a:spcPts val="0"/>
              </a:spcAft>
              <a:buSzPts val="1100"/>
              <a:buNone/>
              <a:defRPr sz="1100"/>
            </a:lvl2pPr>
            <a:lvl3pPr lvl="2" algn="ctr" rtl="0">
              <a:lnSpc>
                <a:spcPct val="100000"/>
              </a:lnSpc>
              <a:spcBef>
                <a:spcPts val="0"/>
              </a:spcBef>
              <a:spcAft>
                <a:spcPts val="0"/>
              </a:spcAft>
              <a:buSzPts val="1100"/>
              <a:buNone/>
              <a:defRPr sz="1100"/>
            </a:lvl3pPr>
            <a:lvl4pPr lvl="3" algn="ctr" rtl="0">
              <a:lnSpc>
                <a:spcPct val="100000"/>
              </a:lnSpc>
              <a:spcBef>
                <a:spcPts val="0"/>
              </a:spcBef>
              <a:spcAft>
                <a:spcPts val="0"/>
              </a:spcAft>
              <a:buSzPts val="1100"/>
              <a:buNone/>
              <a:defRPr sz="1100"/>
            </a:lvl4pPr>
            <a:lvl5pPr lvl="4" algn="ctr" rtl="0">
              <a:lnSpc>
                <a:spcPct val="100000"/>
              </a:lnSpc>
              <a:spcBef>
                <a:spcPts val="0"/>
              </a:spcBef>
              <a:spcAft>
                <a:spcPts val="0"/>
              </a:spcAft>
              <a:buSzPts val="1100"/>
              <a:buNone/>
              <a:defRPr sz="1100"/>
            </a:lvl5pPr>
            <a:lvl6pPr lvl="5" algn="ctr" rtl="0">
              <a:lnSpc>
                <a:spcPct val="100000"/>
              </a:lnSpc>
              <a:spcBef>
                <a:spcPts val="0"/>
              </a:spcBef>
              <a:spcAft>
                <a:spcPts val="0"/>
              </a:spcAft>
              <a:buSzPts val="1100"/>
              <a:buNone/>
              <a:defRPr sz="1100"/>
            </a:lvl6pPr>
            <a:lvl7pPr lvl="6" algn="ctr" rtl="0">
              <a:lnSpc>
                <a:spcPct val="100000"/>
              </a:lnSpc>
              <a:spcBef>
                <a:spcPts val="0"/>
              </a:spcBef>
              <a:spcAft>
                <a:spcPts val="0"/>
              </a:spcAft>
              <a:buSzPts val="1100"/>
              <a:buNone/>
              <a:defRPr sz="1100"/>
            </a:lvl7pPr>
            <a:lvl8pPr lvl="7" algn="ctr" rtl="0">
              <a:lnSpc>
                <a:spcPct val="100000"/>
              </a:lnSpc>
              <a:spcBef>
                <a:spcPts val="0"/>
              </a:spcBef>
              <a:spcAft>
                <a:spcPts val="0"/>
              </a:spcAft>
              <a:buSzPts val="1100"/>
              <a:buNone/>
              <a:defRPr sz="1100"/>
            </a:lvl8pPr>
            <a:lvl9pPr lvl="8" algn="ctr" rtl="0">
              <a:lnSpc>
                <a:spcPct val="100000"/>
              </a:lnSpc>
              <a:spcBef>
                <a:spcPts val="0"/>
              </a:spcBef>
              <a:spcAft>
                <a:spcPts val="0"/>
              </a:spcAft>
              <a:buSzPts val="1100"/>
              <a:buNone/>
              <a:defRPr sz="1100"/>
            </a:lvl9pPr>
          </a:lstStyle>
          <a:p>
            <a:endParaRPr/>
          </a:p>
        </p:txBody>
      </p:sp>
      <p:sp>
        <p:nvSpPr>
          <p:cNvPr id="103" name="Google Shape;103;p15"/>
          <p:cNvSpPr txBox="1">
            <a:spLocks noGrp="1"/>
          </p:cNvSpPr>
          <p:nvPr>
            <p:ph type="ctrTitle" idx="6"/>
          </p:nvPr>
        </p:nvSpPr>
        <p:spPr>
          <a:xfrm>
            <a:off x="5180650" y="457300"/>
            <a:ext cx="3194700" cy="4812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Clr>
                <a:srgbClr val="2D406A"/>
              </a:buClr>
              <a:buSzPts val="2400"/>
              <a:buNone/>
              <a:defRPr sz="1800" b="0">
                <a:latin typeface="Staatliches"/>
                <a:ea typeface="Staatliches"/>
                <a:cs typeface="Staatliches"/>
                <a:sym typeface="Staatliches"/>
              </a:defRPr>
            </a:lvl1pPr>
            <a:lvl2pPr lvl="1" algn="ctr" rtl="0">
              <a:spcBef>
                <a:spcPts val="0"/>
              </a:spcBef>
              <a:spcAft>
                <a:spcPts val="0"/>
              </a:spcAft>
              <a:buClr>
                <a:srgbClr val="338987"/>
              </a:buClr>
              <a:buSzPts val="1800"/>
              <a:buNone/>
              <a:defRPr sz="1800" b="0">
                <a:solidFill>
                  <a:srgbClr val="338987"/>
                </a:solidFill>
              </a:defRPr>
            </a:lvl2pPr>
            <a:lvl3pPr lvl="2" algn="ctr" rtl="0">
              <a:spcBef>
                <a:spcPts val="0"/>
              </a:spcBef>
              <a:spcAft>
                <a:spcPts val="0"/>
              </a:spcAft>
              <a:buClr>
                <a:srgbClr val="338987"/>
              </a:buClr>
              <a:buSzPts val="1800"/>
              <a:buNone/>
              <a:defRPr sz="1800" b="0">
                <a:solidFill>
                  <a:srgbClr val="338987"/>
                </a:solidFill>
              </a:defRPr>
            </a:lvl3pPr>
            <a:lvl4pPr lvl="3" algn="ctr" rtl="0">
              <a:spcBef>
                <a:spcPts val="0"/>
              </a:spcBef>
              <a:spcAft>
                <a:spcPts val="0"/>
              </a:spcAft>
              <a:buClr>
                <a:srgbClr val="338987"/>
              </a:buClr>
              <a:buSzPts val="1800"/>
              <a:buNone/>
              <a:defRPr sz="1800" b="0">
                <a:solidFill>
                  <a:srgbClr val="338987"/>
                </a:solidFill>
              </a:defRPr>
            </a:lvl4pPr>
            <a:lvl5pPr lvl="4" algn="ctr" rtl="0">
              <a:spcBef>
                <a:spcPts val="0"/>
              </a:spcBef>
              <a:spcAft>
                <a:spcPts val="0"/>
              </a:spcAft>
              <a:buClr>
                <a:srgbClr val="338987"/>
              </a:buClr>
              <a:buSzPts val="1800"/>
              <a:buNone/>
              <a:defRPr sz="1800" b="0">
                <a:solidFill>
                  <a:srgbClr val="338987"/>
                </a:solidFill>
              </a:defRPr>
            </a:lvl5pPr>
            <a:lvl6pPr lvl="5" algn="ctr" rtl="0">
              <a:spcBef>
                <a:spcPts val="0"/>
              </a:spcBef>
              <a:spcAft>
                <a:spcPts val="0"/>
              </a:spcAft>
              <a:buClr>
                <a:srgbClr val="338987"/>
              </a:buClr>
              <a:buSzPts val="1800"/>
              <a:buNone/>
              <a:defRPr sz="1800" b="0">
                <a:solidFill>
                  <a:srgbClr val="338987"/>
                </a:solidFill>
              </a:defRPr>
            </a:lvl6pPr>
            <a:lvl7pPr lvl="6" algn="ctr" rtl="0">
              <a:spcBef>
                <a:spcPts val="0"/>
              </a:spcBef>
              <a:spcAft>
                <a:spcPts val="0"/>
              </a:spcAft>
              <a:buClr>
                <a:srgbClr val="338987"/>
              </a:buClr>
              <a:buSzPts val="1800"/>
              <a:buNone/>
              <a:defRPr sz="1800" b="0">
                <a:solidFill>
                  <a:srgbClr val="338987"/>
                </a:solidFill>
              </a:defRPr>
            </a:lvl7pPr>
            <a:lvl8pPr lvl="7" algn="ctr" rtl="0">
              <a:spcBef>
                <a:spcPts val="0"/>
              </a:spcBef>
              <a:spcAft>
                <a:spcPts val="0"/>
              </a:spcAft>
              <a:buClr>
                <a:srgbClr val="338987"/>
              </a:buClr>
              <a:buSzPts val="1800"/>
              <a:buNone/>
              <a:defRPr sz="1800" b="0">
                <a:solidFill>
                  <a:srgbClr val="338987"/>
                </a:solidFill>
              </a:defRPr>
            </a:lvl8pPr>
            <a:lvl9pPr lvl="8" algn="ctr" rtl="0">
              <a:spcBef>
                <a:spcPts val="0"/>
              </a:spcBef>
              <a:spcAft>
                <a:spcPts val="0"/>
              </a:spcAft>
              <a:buClr>
                <a:srgbClr val="338987"/>
              </a:buClr>
              <a:buSzPts val="1800"/>
              <a:buNone/>
              <a:defRPr sz="1800" b="0">
                <a:solidFill>
                  <a:srgbClr val="338987"/>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12_1_1">
    <p:bg>
      <p:bgPr>
        <a:solidFill>
          <a:srgbClr val="EFEFEF"/>
        </a:solidFill>
        <a:effectLst/>
      </p:bgPr>
    </p:bg>
    <p:spTree>
      <p:nvGrpSpPr>
        <p:cNvPr id="1" name="Shape 126"/>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SLIDE" type="blank">
  <p:cSld name="BLANK">
    <p:bg>
      <p:bgPr>
        <a:solidFill>
          <a:srgbClr val="FDF3E5">
            <a:alpha val="29620"/>
          </a:srgbClr>
        </a:solidFill>
        <a:effectLst/>
      </p:bgPr>
    </p:bg>
    <p:spTree>
      <p:nvGrpSpPr>
        <p:cNvPr id="1" name="Shape 127"/>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F8FAFB"/>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rgbClr val="434343"/>
              </a:buClr>
              <a:buSzPts val="2800"/>
              <a:buFont typeface="Staatliches"/>
              <a:buNone/>
              <a:defRPr sz="2800">
                <a:solidFill>
                  <a:srgbClr val="434343"/>
                </a:solidFill>
                <a:latin typeface="Staatliches"/>
                <a:ea typeface="Staatliches"/>
                <a:cs typeface="Staatliches"/>
                <a:sym typeface="Staatliches"/>
              </a:defRPr>
            </a:lvl1pPr>
            <a:lvl2pPr lvl="1"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2pPr>
            <a:lvl3pPr lvl="2"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3pPr>
            <a:lvl4pPr lvl="3"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4pPr>
            <a:lvl5pPr lvl="4"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5pPr>
            <a:lvl6pPr lvl="5"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6pPr>
            <a:lvl7pPr lvl="6"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7pPr>
            <a:lvl8pPr lvl="7"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8pPr>
            <a:lvl9pPr lvl="8" rtl="0">
              <a:spcBef>
                <a:spcPts val="0"/>
              </a:spcBef>
              <a:spcAft>
                <a:spcPts val="0"/>
              </a:spcAft>
              <a:buClr>
                <a:srgbClr val="434343"/>
              </a:buClr>
              <a:buSzPts val="2800"/>
              <a:buFont typeface="Josefin Sans"/>
              <a:buNone/>
              <a:defRPr sz="2800" b="1">
                <a:solidFill>
                  <a:srgbClr val="434343"/>
                </a:solidFill>
                <a:latin typeface="Josefin Sans"/>
                <a:ea typeface="Josefin Sans"/>
                <a:cs typeface="Josefin Sans"/>
                <a:sym typeface="Josefin Sans"/>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Autofit/>
          </a:bodyPr>
          <a:lstStyle>
            <a:lvl1pPr marL="457200" lvl="0" indent="-304800" rtl="0">
              <a:lnSpc>
                <a:spcPct val="115000"/>
              </a:lnSpc>
              <a:spcBef>
                <a:spcPts val="0"/>
              </a:spcBef>
              <a:spcAft>
                <a:spcPts val="0"/>
              </a:spcAft>
              <a:buClr>
                <a:srgbClr val="434343"/>
              </a:buClr>
              <a:buSzPts val="1200"/>
              <a:buFont typeface="Anaheim"/>
              <a:buChar char="●"/>
              <a:defRPr sz="1200">
                <a:solidFill>
                  <a:srgbClr val="434343"/>
                </a:solidFill>
                <a:latin typeface="Anaheim"/>
                <a:ea typeface="Anaheim"/>
                <a:cs typeface="Anaheim"/>
                <a:sym typeface="Anaheim"/>
              </a:defRPr>
            </a:lvl1pPr>
            <a:lvl2pPr marL="914400" lvl="1"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2pPr>
            <a:lvl3pPr marL="1371600" lvl="2"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3pPr>
            <a:lvl4pPr marL="1828800" lvl="3"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4pPr>
            <a:lvl5pPr marL="2286000" lvl="4"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5pPr>
            <a:lvl6pPr marL="2743200" lvl="5"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6pPr>
            <a:lvl7pPr marL="3200400" lvl="6"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7pPr>
            <a:lvl8pPr marL="3657600" lvl="7" indent="-304800" rtl="0">
              <a:lnSpc>
                <a:spcPct val="115000"/>
              </a:lnSpc>
              <a:spcBef>
                <a:spcPts val="1600"/>
              </a:spcBef>
              <a:spcAft>
                <a:spcPts val="0"/>
              </a:spcAft>
              <a:buClr>
                <a:srgbClr val="434343"/>
              </a:buClr>
              <a:buSzPts val="1200"/>
              <a:buFont typeface="Anaheim"/>
              <a:buChar char="○"/>
              <a:defRPr sz="1200">
                <a:solidFill>
                  <a:srgbClr val="434343"/>
                </a:solidFill>
                <a:latin typeface="Anaheim"/>
                <a:ea typeface="Anaheim"/>
                <a:cs typeface="Anaheim"/>
                <a:sym typeface="Anaheim"/>
              </a:defRPr>
            </a:lvl8pPr>
            <a:lvl9pPr marL="4114800" lvl="8" indent="-304800" rtl="0">
              <a:lnSpc>
                <a:spcPct val="115000"/>
              </a:lnSpc>
              <a:spcBef>
                <a:spcPts val="1600"/>
              </a:spcBef>
              <a:spcAft>
                <a:spcPts val="1600"/>
              </a:spcAft>
              <a:buClr>
                <a:srgbClr val="434343"/>
              </a:buClr>
              <a:buSzPts val="1200"/>
              <a:buFont typeface="Anaheim"/>
              <a:buChar char="■"/>
              <a:defRPr sz="1200">
                <a:solidFill>
                  <a:srgbClr val="434343"/>
                </a:solidFill>
                <a:latin typeface="Anaheim"/>
                <a:ea typeface="Anaheim"/>
                <a:cs typeface="Anaheim"/>
                <a:sym typeface="Anaheim"/>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3" r:id="rId5"/>
    <p:sldLayoutId id="2147483655" r:id="rId6"/>
    <p:sldLayoutId id="2147483658" r:id="rId7"/>
    <p:sldLayoutId id="2147483661" r:id="rId8"/>
    <p:sldLayoutId id="2147483666" r:id="rId9"/>
    <p:sldLayoutId id="2147483667"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139"/>
        <p:cNvGrpSpPr/>
        <p:nvPr/>
      </p:nvGrpSpPr>
      <p:grpSpPr>
        <a:xfrm>
          <a:off x="0" y="0"/>
          <a:ext cx="0" cy="0"/>
          <a:chOff x="0" y="0"/>
          <a:chExt cx="0" cy="0"/>
        </a:xfrm>
      </p:grpSpPr>
      <p:sp>
        <p:nvSpPr>
          <p:cNvPr id="140" name="Google Shape;140;p26"/>
          <p:cNvSpPr/>
          <p:nvPr/>
        </p:nvSpPr>
        <p:spPr>
          <a:xfrm>
            <a:off x="5057925" y="1382750"/>
            <a:ext cx="3029400" cy="2370300"/>
          </a:xfrm>
          <a:prstGeom prst="roundRect">
            <a:avLst>
              <a:gd name="adj" fmla="val 1472"/>
            </a:avLst>
          </a:pr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1" name="Google Shape;141;p26"/>
          <p:cNvGrpSpPr/>
          <p:nvPr/>
        </p:nvGrpSpPr>
        <p:grpSpPr>
          <a:xfrm>
            <a:off x="4969574" y="1120650"/>
            <a:ext cx="3029365" cy="2547136"/>
            <a:chOff x="4741999" y="986350"/>
            <a:chExt cx="3029365" cy="2547136"/>
          </a:xfrm>
        </p:grpSpPr>
        <p:sp>
          <p:nvSpPr>
            <p:cNvPr id="142" name="Google Shape;142;p26"/>
            <p:cNvSpPr/>
            <p:nvPr/>
          </p:nvSpPr>
          <p:spPr>
            <a:xfrm>
              <a:off x="4742978" y="1175558"/>
              <a:ext cx="3028387" cy="2357928"/>
            </a:xfrm>
            <a:custGeom>
              <a:avLst/>
              <a:gdLst/>
              <a:ahLst/>
              <a:cxnLst/>
              <a:rect l="l" t="t" r="r" b="b"/>
              <a:pathLst>
                <a:path w="69027" h="53745" extrusionOk="0">
                  <a:moveTo>
                    <a:pt x="1" y="1"/>
                  </a:moveTo>
                  <a:lnTo>
                    <a:pt x="1" y="62"/>
                  </a:lnTo>
                  <a:cubicBezTo>
                    <a:pt x="1" y="19391"/>
                    <a:pt x="5" y="37676"/>
                    <a:pt x="5" y="53688"/>
                  </a:cubicBezTo>
                  <a:lnTo>
                    <a:pt x="5" y="53744"/>
                  </a:lnTo>
                  <a:lnTo>
                    <a:pt x="57" y="53744"/>
                  </a:lnTo>
                  <a:cubicBezTo>
                    <a:pt x="40966" y="53710"/>
                    <a:pt x="68520" y="53692"/>
                    <a:pt x="68978" y="53692"/>
                  </a:cubicBezTo>
                  <a:cubicBezTo>
                    <a:pt x="68520" y="53688"/>
                    <a:pt x="40990" y="53671"/>
                    <a:pt x="110" y="53639"/>
                  </a:cubicBezTo>
                  <a:lnTo>
                    <a:pt x="110" y="53639"/>
                  </a:lnTo>
                  <a:cubicBezTo>
                    <a:pt x="114" y="37655"/>
                    <a:pt x="114" y="19407"/>
                    <a:pt x="118" y="118"/>
                  </a:cubicBezTo>
                  <a:lnTo>
                    <a:pt x="118" y="118"/>
                  </a:lnTo>
                  <a:cubicBezTo>
                    <a:pt x="25637" y="114"/>
                    <a:pt x="49338" y="110"/>
                    <a:pt x="68928" y="110"/>
                  </a:cubicBezTo>
                  <a:lnTo>
                    <a:pt x="68930" y="110"/>
                  </a:lnTo>
                  <a:cubicBezTo>
                    <a:pt x="68961" y="32457"/>
                    <a:pt x="68978" y="53290"/>
                    <a:pt x="68978" y="53692"/>
                  </a:cubicBezTo>
                  <a:cubicBezTo>
                    <a:pt x="68978" y="53290"/>
                    <a:pt x="69000" y="32436"/>
                    <a:pt x="69026" y="62"/>
                  </a:cubicBezTo>
                  <a:lnTo>
                    <a:pt x="69026" y="14"/>
                  </a:lnTo>
                  <a:lnTo>
                    <a:pt x="68978" y="14"/>
                  </a:lnTo>
                  <a:cubicBezTo>
                    <a:pt x="49365" y="9"/>
                    <a:pt x="25627" y="5"/>
                    <a:pt x="66"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143;p26"/>
            <p:cNvSpPr/>
            <p:nvPr/>
          </p:nvSpPr>
          <p:spPr>
            <a:xfrm>
              <a:off x="5574260" y="2190926"/>
              <a:ext cx="5265" cy="1142615"/>
            </a:xfrm>
            <a:custGeom>
              <a:avLst/>
              <a:gdLst/>
              <a:ahLst/>
              <a:cxnLst/>
              <a:rect l="l" t="t" r="r" b="b"/>
              <a:pathLst>
                <a:path w="120" h="26044" extrusionOk="0">
                  <a:moveTo>
                    <a:pt x="63" y="1"/>
                  </a:moveTo>
                  <a:cubicBezTo>
                    <a:pt x="27" y="1"/>
                    <a:pt x="1" y="5831"/>
                    <a:pt x="1" y="13024"/>
                  </a:cubicBezTo>
                  <a:cubicBezTo>
                    <a:pt x="1" y="20213"/>
                    <a:pt x="27" y="26043"/>
                    <a:pt x="63" y="26043"/>
                  </a:cubicBezTo>
                  <a:cubicBezTo>
                    <a:pt x="93" y="26043"/>
                    <a:pt x="119" y="20213"/>
                    <a:pt x="119" y="13024"/>
                  </a:cubicBezTo>
                  <a:cubicBezTo>
                    <a:pt x="119" y="5831"/>
                    <a:pt x="93" y="1"/>
                    <a:pt x="63"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144;p26"/>
            <p:cNvSpPr/>
            <p:nvPr/>
          </p:nvSpPr>
          <p:spPr>
            <a:xfrm>
              <a:off x="6886640" y="2190926"/>
              <a:ext cx="5001" cy="1142615"/>
            </a:xfrm>
            <a:custGeom>
              <a:avLst/>
              <a:gdLst/>
              <a:ahLst/>
              <a:cxnLst/>
              <a:rect l="l" t="t" r="r" b="b"/>
              <a:pathLst>
                <a:path w="114" h="26044" extrusionOk="0">
                  <a:moveTo>
                    <a:pt x="57" y="1"/>
                  </a:moveTo>
                  <a:cubicBezTo>
                    <a:pt x="27" y="1"/>
                    <a:pt x="1" y="5831"/>
                    <a:pt x="1" y="13024"/>
                  </a:cubicBezTo>
                  <a:cubicBezTo>
                    <a:pt x="1" y="20213"/>
                    <a:pt x="27" y="26043"/>
                    <a:pt x="57" y="26043"/>
                  </a:cubicBezTo>
                  <a:cubicBezTo>
                    <a:pt x="88" y="26043"/>
                    <a:pt x="114" y="20213"/>
                    <a:pt x="114" y="13024"/>
                  </a:cubicBezTo>
                  <a:cubicBezTo>
                    <a:pt x="114" y="5831"/>
                    <a:pt x="88" y="1"/>
                    <a:pt x="57"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26"/>
            <p:cNvSpPr/>
            <p:nvPr/>
          </p:nvSpPr>
          <p:spPr>
            <a:xfrm>
              <a:off x="6022366" y="1872856"/>
              <a:ext cx="5177" cy="1460691"/>
            </a:xfrm>
            <a:custGeom>
              <a:avLst/>
              <a:gdLst/>
              <a:ahLst/>
              <a:cxnLst/>
              <a:rect l="l" t="t" r="r" b="b"/>
              <a:pathLst>
                <a:path w="118" h="33294" extrusionOk="0">
                  <a:moveTo>
                    <a:pt x="57" y="1"/>
                  </a:moveTo>
                  <a:cubicBezTo>
                    <a:pt x="27" y="1"/>
                    <a:pt x="0" y="7452"/>
                    <a:pt x="0" y="16647"/>
                  </a:cubicBezTo>
                  <a:cubicBezTo>
                    <a:pt x="0" y="25841"/>
                    <a:pt x="27" y="33293"/>
                    <a:pt x="57" y="33293"/>
                  </a:cubicBezTo>
                  <a:cubicBezTo>
                    <a:pt x="92" y="33293"/>
                    <a:pt x="118" y="25841"/>
                    <a:pt x="118" y="16647"/>
                  </a:cubicBezTo>
                  <a:cubicBezTo>
                    <a:pt x="118" y="7452"/>
                    <a:pt x="92" y="1"/>
                    <a:pt x="57"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26"/>
            <p:cNvSpPr/>
            <p:nvPr/>
          </p:nvSpPr>
          <p:spPr>
            <a:xfrm>
              <a:off x="7401651" y="1872856"/>
              <a:ext cx="5177" cy="1460691"/>
            </a:xfrm>
            <a:custGeom>
              <a:avLst/>
              <a:gdLst/>
              <a:ahLst/>
              <a:cxnLst/>
              <a:rect l="l" t="t" r="r" b="b"/>
              <a:pathLst>
                <a:path w="118" h="33294" extrusionOk="0">
                  <a:moveTo>
                    <a:pt x="57" y="1"/>
                  </a:moveTo>
                  <a:cubicBezTo>
                    <a:pt x="26" y="1"/>
                    <a:pt x="0" y="7452"/>
                    <a:pt x="0" y="16647"/>
                  </a:cubicBezTo>
                  <a:cubicBezTo>
                    <a:pt x="0" y="25841"/>
                    <a:pt x="26" y="33293"/>
                    <a:pt x="57" y="33293"/>
                  </a:cubicBezTo>
                  <a:cubicBezTo>
                    <a:pt x="91" y="33293"/>
                    <a:pt x="118" y="25841"/>
                    <a:pt x="118" y="16647"/>
                  </a:cubicBezTo>
                  <a:cubicBezTo>
                    <a:pt x="118" y="7452"/>
                    <a:pt x="91" y="1"/>
                    <a:pt x="5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26"/>
            <p:cNvSpPr/>
            <p:nvPr/>
          </p:nvSpPr>
          <p:spPr>
            <a:xfrm>
              <a:off x="6415194" y="1647223"/>
              <a:ext cx="5221" cy="1686327"/>
            </a:xfrm>
            <a:custGeom>
              <a:avLst/>
              <a:gdLst/>
              <a:ahLst/>
              <a:cxnLst/>
              <a:rect l="l" t="t" r="r" b="b"/>
              <a:pathLst>
                <a:path w="119" h="38437" extrusionOk="0">
                  <a:moveTo>
                    <a:pt x="57" y="0"/>
                  </a:moveTo>
                  <a:cubicBezTo>
                    <a:pt x="27" y="0"/>
                    <a:pt x="0" y="8601"/>
                    <a:pt x="0" y="19216"/>
                  </a:cubicBezTo>
                  <a:cubicBezTo>
                    <a:pt x="0" y="29830"/>
                    <a:pt x="27" y="38436"/>
                    <a:pt x="57" y="38436"/>
                  </a:cubicBezTo>
                  <a:cubicBezTo>
                    <a:pt x="93" y="38436"/>
                    <a:pt x="119" y="29830"/>
                    <a:pt x="119" y="19216"/>
                  </a:cubicBezTo>
                  <a:cubicBezTo>
                    <a:pt x="119" y="8601"/>
                    <a:pt x="93" y="0"/>
                    <a:pt x="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48;p26"/>
            <p:cNvSpPr/>
            <p:nvPr/>
          </p:nvSpPr>
          <p:spPr>
            <a:xfrm>
              <a:off x="6406946" y="1636475"/>
              <a:ext cx="21541" cy="21322"/>
            </a:xfrm>
            <a:custGeom>
              <a:avLst/>
              <a:gdLst/>
              <a:ahLst/>
              <a:cxnLst/>
              <a:rect l="l" t="t" r="r" b="b"/>
              <a:pathLst>
                <a:path w="491" h="486" extrusionOk="0">
                  <a:moveTo>
                    <a:pt x="245" y="0"/>
                  </a:moveTo>
                  <a:cubicBezTo>
                    <a:pt x="110" y="0"/>
                    <a:pt x="1" y="110"/>
                    <a:pt x="1" y="245"/>
                  </a:cubicBezTo>
                  <a:cubicBezTo>
                    <a:pt x="1" y="377"/>
                    <a:pt x="110" y="486"/>
                    <a:pt x="245" y="486"/>
                  </a:cubicBezTo>
                  <a:cubicBezTo>
                    <a:pt x="381" y="486"/>
                    <a:pt x="490" y="377"/>
                    <a:pt x="490" y="245"/>
                  </a:cubicBezTo>
                  <a:cubicBezTo>
                    <a:pt x="490" y="110"/>
                    <a:pt x="381" y="0"/>
                    <a:pt x="245"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26"/>
            <p:cNvSpPr/>
            <p:nvPr/>
          </p:nvSpPr>
          <p:spPr>
            <a:xfrm>
              <a:off x="4916447" y="2115949"/>
              <a:ext cx="2589355" cy="652691"/>
            </a:xfrm>
            <a:custGeom>
              <a:avLst/>
              <a:gdLst/>
              <a:ahLst/>
              <a:cxnLst/>
              <a:rect l="l" t="t" r="r" b="b"/>
              <a:pathLst>
                <a:path w="59020" h="14877" extrusionOk="0">
                  <a:moveTo>
                    <a:pt x="33314" y="1"/>
                  </a:moveTo>
                  <a:cubicBezTo>
                    <a:pt x="32852" y="1"/>
                    <a:pt x="32390" y="48"/>
                    <a:pt x="31929" y="142"/>
                  </a:cubicBezTo>
                  <a:cubicBezTo>
                    <a:pt x="31261" y="285"/>
                    <a:pt x="30614" y="535"/>
                    <a:pt x="30011" y="870"/>
                  </a:cubicBezTo>
                  <a:cubicBezTo>
                    <a:pt x="28805" y="1557"/>
                    <a:pt x="27847" y="2558"/>
                    <a:pt x="27061" y="3619"/>
                  </a:cubicBezTo>
                  <a:cubicBezTo>
                    <a:pt x="26266" y="4682"/>
                    <a:pt x="25628" y="5818"/>
                    <a:pt x="25007" y="6927"/>
                  </a:cubicBezTo>
                  <a:cubicBezTo>
                    <a:pt x="24400" y="8042"/>
                    <a:pt x="23766" y="9104"/>
                    <a:pt x="23067" y="10096"/>
                  </a:cubicBezTo>
                  <a:cubicBezTo>
                    <a:pt x="22363" y="11084"/>
                    <a:pt x="21607" y="12006"/>
                    <a:pt x="20741" y="12766"/>
                  </a:cubicBezTo>
                  <a:cubicBezTo>
                    <a:pt x="19881" y="13518"/>
                    <a:pt x="18915" y="14130"/>
                    <a:pt x="17867" y="14392"/>
                  </a:cubicBezTo>
                  <a:cubicBezTo>
                    <a:pt x="17609" y="14475"/>
                    <a:pt x="17342" y="14505"/>
                    <a:pt x="17084" y="14545"/>
                  </a:cubicBezTo>
                  <a:cubicBezTo>
                    <a:pt x="16953" y="14571"/>
                    <a:pt x="16818" y="14563"/>
                    <a:pt x="16687" y="14567"/>
                  </a:cubicBezTo>
                  <a:cubicBezTo>
                    <a:pt x="16581" y="14571"/>
                    <a:pt x="16475" y="14577"/>
                    <a:pt x="16371" y="14577"/>
                  </a:cubicBezTo>
                  <a:cubicBezTo>
                    <a:pt x="16346" y="14577"/>
                    <a:pt x="16322" y="14576"/>
                    <a:pt x="16298" y="14576"/>
                  </a:cubicBezTo>
                  <a:cubicBezTo>
                    <a:pt x="15773" y="14554"/>
                    <a:pt x="15267" y="14453"/>
                    <a:pt x="14781" y="14305"/>
                  </a:cubicBezTo>
                  <a:cubicBezTo>
                    <a:pt x="13811" y="13995"/>
                    <a:pt x="12950" y="13483"/>
                    <a:pt x="12155" y="12950"/>
                  </a:cubicBezTo>
                  <a:cubicBezTo>
                    <a:pt x="11364" y="12417"/>
                    <a:pt x="10630" y="11853"/>
                    <a:pt x="9908" y="11342"/>
                  </a:cubicBezTo>
                  <a:cubicBezTo>
                    <a:pt x="9188" y="10830"/>
                    <a:pt x="8466" y="10368"/>
                    <a:pt x="7723" y="10048"/>
                  </a:cubicBezTo>
                  <a:cubicBezTo>
                    <a:pt x="6989" y="9725"/>
                    <a:pt x="6247" y="9523"/>
                    <a:pt x="5533" y="9458"/>
                  </a:cubicBezTo>
                  <a:cubicBezTo>
                    <a:pt x="5331" y="9439"/>
                    <a:pt x="5131" y="9430"/>
                    <a:pt x="4936" y="9430"/>
                  </a:cubicBezTo>
                  <a:cubicBezTo>
                    <a:pt x="4448" y="9430"/>
                    <a:pt x="3985" y="9489"/>
                    <a:pt x="3567" y="9611"/>
                  </a:cubicBezTo>
                  <a:cubicBezTo>
                    <a:pt x="3419" y="9642"/>
                    <a:pt x="3284" y="9712"/>
                    <a:pt x="3143" y="9755"/>
                  </a:cubicBezTo>
                  <a:cubicBezTo>
                    <a:pt x="3008" y="9812"/>
                    <a:pt x="2868" y="9847"/>
                    <a:pt x="2750" y="9922"/>
                  </a:cubicBezTo>
                  <a:cubicBezTo>
                    <a:pt x="2510" y="10057"/>
                    <a:pt x="2261" y="10158"/>
                    <a:pt x="2068" y="10319"/>
                  </a:cubicBezTo>
                  <a:cubicBezTo>
                    <a:pt x="1644" y="10590"/>
                    <a:pt x="1334" y="10909"/>
                    <a:pt x="1055" y="11167"/>
                  </a:cubicBezTo>
                  <a:cubicBezTo>
                    <a:pt x="932" y="11316"/>
                    <a:pt x="814" y="11447"/>
                    <a:pt x="709" y="11569"/>
                  </a:cubicBezTo>
                  <a:cubicBezTo>
                    <a:pt x="609" y="11695"/>
                    <a:pt x="508" y="11800"/>
                    <a:pt x="438" y="11915"/>
                  </a:cubicBezTo>
                  <a:cubicBezTo>
                    <a:pt x="294" y="12129"/>
                    <a:pt x="184" y="12290"/>
                    <a:pt x="111" y="12403"/>
                  </a:cubicBezTo>
                  <a:cubicBezTo>
                    <a:pt x="36" y="12518"/>
                    <a:pt x="1" y="12574"/>
                    <a:pt x="6" y="12579"/>
                  </a:cubicBezTo>
                  <a:cubicBezTo>
                    <a:pt x="6" y="12579"/>
                    <a:pt x="6" y="12579"/>
                    <a:pt x="7" y="12579"/>
                  </a:cubicBezTo>
                  <a:cubicBezTo>
                    <a:pt x="14" y="12579"/>
                    <a:pt x="61" y="12526"/>
                    <a:pt x="137" y="12425"/>
                  </a:cubicBezTo>
                  <a:cubicBezTo>
                    <a:pt x="220" y="12316"/>
                    <a:pt x="337" y="12159"/>
                    <a:pt x="495" y="11958"/>
                  </a:cubicBezTo>
                  <a:cubicBezTo>
                    <a:pt x="569" y="11849"/>
                    <a:pt x="670" y="11744"/>
                    <a:pt x="779" y="11626"/>
                  </a:cubicBezTo>
                  <a:cubicBezTo>
                    <a:pt x="884" y="11508"/>
                    <a:pt x="1002" y="11381"/>
                    <a:pt x="1128" y="11241"/>
                  </a:cubicBezTo>
                  <a:cubicBezTo>
                    <a:pt x="1413" y="10992"/>
                    <a:pt x="1723" y="10691"/>
                    <a:pt x="2143" y="10433"/>
                  </a:cubicBezTo>
                  <a:cubicBezTo>
                    <a:pt x="2334" y="10280"/>
                    <a:pt x="2580" y="10188"/>
                    <a:pt x="2816" y="10057"/>
                  </a:cubicBezTo>
                  <a:cubicBezTo>
                    <a:pt x="2929" y="9991"/>
                    <a:pt x="3069" y="9961"/>
                    <a:pt x="3200" y="9908"/>
                  </a:cubicBezTo>
                  <a:cubicBezTo>
                    <a:pt x="3336" y="9864"/>
                    <a:pt x="3462" y="9799"/>
                    <a:pt x="3611" y="9773"/>
                  </a:cubicBezTo>
                  <a:cubicBezTo>
                    <a:pt x="3999" y="9668"/>
                    <a:pt x="4425" y="9617"/>
                    <a:pt x="4875" y="9617"/>
                  </a:cubicBezTo>
                  <a:cubicBezTo>
                    <a:pt x="5085" y="9617"/>
                    <a:pt x="5299" y="9628"/>
                    <a:pt x="5517" y="9650"/>
                  </a:cubicBezTo>
                  <a:cubicBezTo>
                    <a:pt x="6198" y="9725"/>
                    <a:pt x="6919" y="9930"/>
                    <a:pt x="7636" y="10253"/>
                  </a:cubicBezTo>
                  <a:cubicBezTo>
                    <a:pt x="8353" y="10572"/>
                    <a:pt x="9052" y="11027"/>
                    <a:pt x="9764" y="11542"/>
                  </a:cubicBezTo>
                  <a:cubicBezTo>
                    <a:pt x="10477" y="12058"/>
                    <a:pt x="11207" y="12627"/>
                    <a:pt x="12006" y="13177"/>
                  </a:cubicBezTo>
                  <a:cubicBezTo>
                    <a:pt x="12806" y="13719"/>
                    <a:pt x="13684" y="14253"/>
                    <a:pt x="14694" y="14580"/>
                  </a:cubicBezTo>
                  <a:cubicBezTo>
                    <a:pt x="15200" y="14737"/>
                    <a:pt x="15733" y="14851"/>
                    <a:pt x="16284" y="14872"/>
                  </a:cubicBezTo>
                  <a:cubicBezTo>
                    <a:pt x="16326" y="14875"/>
                    <a:pt x="16369" y="14876"/>
                    <a:pt x="16412" y="14876"/>
                  </a:cubicBezTo>
                  <a:cubicBezTo>
                    <a:pt x="16507" y="14876"/>
                    <a:pt x="16603" y="14871"/>
                    <a:pt x="16699" y="14868"/>
                  </a:cubicBezTo>
                  <a:cubicBezTo>
                    <a:pt x="16835" y="14864"/>
                    <a:pt x="16975" y="14872"/>
                    <a:pt x="17115" y="14846"/>
                  </a:cubicBezTo>
                  <a:cubicBezTo>
                    <a:pt x="17390" y="14807"/>
                    <a:pt x="17674" y="14777"/>
                    <a:pt x="17945" y="14689"/>
                  </a:cubicBezTo>
                  <a:cubicBezTo>
                    <a:pt x="18500" y="14563"/>
                    <a:pt x="19025" y="14318"/>
                    <a:pt x="19531" y="14039"/>
                  </a:cubicBezTo>
                  <a:cubicBezTo>
                    <a:pt x="19781" y="13885"/>
                    <a:pt x="20033" y="13741"/>
                    <a:pt x="20265" y="13557"/>
                  </a:cubicBezTo>
                  <a:cubicBezTo>
                    <a:pt x="20505" y="13391"/>
                    <a:pt x="20729" y="13200"/>
                    <a:pt x="20956" y="13007"/>
                  </a:cubicBezTo>
                  <a:cubicBezTo>
                    <a:pt x="21852" y="12229"/>
                    <a:pt x="22625" y="11290"/>
                    <a:pt x="23343" y="10293"/>
                  </a:cubicBezTo>
                  <a:cubicBezTo>
                    <a:pt x="24051" y="9287"/>
                    <a:pt x="24697" y="8208"/>
                    <a:pt x="25309" y="7094"/>
                  </a:cubicBezTo>
                  <a:cubicBezTo>
                    <a:pt x="25929" y="5989"/>
                    <a:pt x="26562" y="4865"/>
                    <a:pt x="27341" y="3825"/>
                  </a:cubicBezTo>
                  <a:cubicBezTo>
                    <a:pt x="28109" y="2790"/>
                    <a:pt x="29041" y="1828"/>
                    <a:pt x="30186" y="1177"/>
                  </a:cubicBezTo>
                  <a:cubicBezTo>
                    <a:pt x="30754" y="854"/>
                    <a:pt x="31370" y="622"/>
                    <a:pt x="32004" y="487"/>
                  </a:cubicBezTo>
                  <a:cubicBezTo>
                    <a:pt x="32439" y="396"/>
                    <a:pt x="32886" y="349"/>
                    <a:pt x="33328" y="349"/>
                  </a:cubicBezTo>
                  <a:cubicBezTo>
                    <a:pt x="33526" y="349"/>
                    <a:pt x="33723" y="358"/>
                    <a:pt x="33918" y="377"/>
                  </a:cubicBezTo>
                  <a:cubicBezTo>
                    <a:pt x="34551" y="438"/>
                    <a:pt x="35163" y="622"/>
                    <a:pt x="35719" y="906"/>
                  </a:cubicBezTo>
                  <a:cubicBezTo>
                    <a:pt x="36278" y="1185"/>
                    <a:pt x="36780" y="1566"/>
                    <a:pt x="37234" y="1990"/>
                  </a:cubicBezTo>
                  <a:cubicBezTo>
                    <a:pt x="38139" y="2851"/>
                    <a:pt x="38847" y="3873"/>
                    <a:pt x="39495" y="4900"/>
                  </a:cubicBezTo>
                  <a:cubicBezTo>
                    <a:pt x="40136" y="5931"/>
                    <a:pt x="40713" y="6980"/>
                    <a:pt x="41334" y="7976"/>
                  </a:cubicBezTo>
                  <a:cubicBezTo>
                    <a:pt x="41972" y="8956"/>
                    <a:pt x="42527" y="9934"/>
                    <a:pt x="43065" y="10905"/>
                  </a:cubicBezTo>
                  <a:cubicBezTo>
                    <a:pt x="43331" y="11385"/>
                    <a:pt x="43611" y="11862"/>
                    <a:pt x="43921" y="12312"/>
                  </a:cubicBezTo>
                  <a:cubicBezTo>
                    <a:pt x="44231" y="12762"/>
                    <a:pt x="44608" y="13168"/>
                    <a:pt x="45044" y="13483"/>
                  </a:cubicBezTo>
                  <a:cubicBezTo>
                    <a:pt x="45481" y="13797"/>
                    <a:pt x="45984" y="14007"/>
                    <a:pt x="46482" y="14117"/>
                  </a:cubicBezTo>
                  <a:cubicBezTo>
                    <a:pt x="46984" y="14243"/>
                    <a:pt x="47482" y="14279"/>
                    <a:pt x="47972" y="14301"/>
                  </a:cubicBezTo>
                  <a:cubicBezTo>
                    <a:pt x="48081" y="14306"/>
                    <a:pt x="48190" y="14309"/>
                    <a:pt x="48298" y="14309"/>
                  </a:cubicBezTo>
                  <a:cubicBezTo>
                    <a:pt x="49159" y="14309"/>
                    <a:pt x="49997" y="14144"/>
                    <a:pt x="50734" y="13837"/>
                  </a:cubicBezTo>
                  <a:cubicBezTo>
                    <a:pt x="51153" y="13666"/>
                    <a:pt x="51534" y="13444"/>
                    <a:pt x="51888" y="13208"/>
                  </a:cubicBezTo>
                  <a:cubicBezTo>
                    <a:pt x="52233" y="12958"/>
                    <a:pt x="52561" y="12696"/>
                    <a:pt x="52845" y="12417"/>
                  </a:cubicBezTo>
                  <a:cubicBezTo>
                    <a:pt x="53430" y="11857"/>
                    <a:pt x="53898" y="11263"/>
                    <a:pt x="54322" y="10703"/>
                  </a:cubicBezTo>
                  <a:cubicBezTo>
                    <a:pt x="55157" y="9572"/>
                    <a:pt x="55825" y="8567"/>
                    <a:pt x="56494" y="7845"/>
                  </a:cubicBezTo>
                  <a:cubicBezTo>
                    <a:pt x="57150" y="7120"/>
                    <a:pt x="57801" y="6697"/>
                    <a:pt x="58273" y="6495"/>
                  </a:cubicBezTo>
                  <a:cubicBezTo>
                    <a:pt x="58509" y="6399"/>
                    <a:pt x="58697" y="6334"/>
                    <a:pt x="58828" y="6308"/>
                  </a:cubicBezTo>
                  <a:cubicBezTo>
                    <a:pt x="58955" y="6272"/>
                    <a:pt x="59020" y="6251"/>
                    <a:pt x="59020" y="6242"/>
                  </a:cubicBezTo>
                  <a:cubicBezTo>
                    <a:pt x="59019" y="6241"/>
                    <a:pt x="59017" y="6241"/>
                    <a:pt x="59013" y="6241"/>
                  </a:cubicBezTo>
                  <a:cubicBezTo>
                    <a:pt x="58993" y="6241"/>
                    <a:pt x="58929" y="6250"/>
                    <a:pt x="58819" y="6272"/>
                  </a:cubicBezTo>
                  <a:cubicBezTo>
                    <a:pt x="58683" y="6290"/>
                    <a:pt x="58491" y="6342"/>
                    <a:pt x="58247" y="6429"/>
                  </a:cubicBezTo>
                  <a:cubicBezTo>
                    <a:pt x="57757" y="6613"/>
                    <a:pt x="57075" y="7028"/>
                    <a:pt x="56393" y="7754"/>
                  </a:cubicBezTo>
                  <a:cubicBezTo>
                    <a:pt x="55699" y="8470"/>
                    <a:pt x="55012" y="9476"/>
                    <a:pt x="54165" y="10586"/>
                  </a:cubicBezTo>
                  <a:cubicBezTo>
                    <a:pt x="53737" y="11136"/>
                    <a:pt x="53269" y="11718"/>
                    <a:pt x="52692" y="12256"/>
                  </a:cubicBezTo>
                  <a:cubicBezTo>
                    <a:pt x="52408" y="12526"/>
                    <a:pt x="52089" y="12775"/>
                    <a:pt x="51752" y="13011"/>
                  </a:cubicBezTo>
                  <a:cubicBezTo>
                    <a:pt x="51407" y="13238"/>
                    <a:pt x="51040" y="13448"/>
                    <a:pt x="50638" y="13610"/>
                  </a:cubicBezTo>
                  <a:cubicBezTo>
                    <a:pt x="49935" y="13890"/>
                    <a:pt x="49147" y="14042"/>
                    <a:pt x="48323" y="14042"/>
                  </a:cubicBezTo>
                  <a:cubicBezTo>
                    <a:pt x="48210" y="14042"/>
                    <a:pt x="48095" y="14039"/>
                    <a:pt x="47981" y="14033"/>
                  </a:cubicBezTo>
                  <a:cubicBezTo>
                    <a:pt x="47509" y="14007"/>
                    <a:pt x="47024" y="13968"/>
                    <a:pt x="46552" y="13841"/>
                  </a:cubicBezTo>
                  <a:cubicBezTo>
                    <a:pt x="46076" y="13737"/>
                    <a:pt x="45617" y="13540"/>
                    <a:pt x="45215" y="13247"/>
                  </a:cubicBezTo>
                  <a:cubicBezTo>
                    <a:pt x="44393" y="12666"/>
                    <a:pt x="43868" y="11709"/>
                    <a:pt x="43331" y="10752"/>
                  </a:cubicBezTo>
                  <a:cubicBezTo>
                    <a:pt x="42807" y="9786"/>
                    <a:pt x="42238" y="8785"/>
                    <a:pt x="41609" y="7802"/>
                  </a:cubicBezTo>
                  <a:cubicBezTo>
                    <a:pt x="40998" y="6818"/>
                    <a:pt x="40425" y="5765"/>
                    <a:pt x="39778" y="4725"/>
                  </a:cubicBezTo>
                  <a:cubicBezTo>
                    <a:pt x="39127" y="3686"/>
                    <a:pt x="38410" y="2637"/>
                    <a:pt x="37470" y="1741"/>
                  </a:cubicBezTo>
                  <a:cubicBezTo>
                    <a:pt x="36998" y="1299"/>
                    <a:pt x="36470" y="897"/>
                    <a:pt x="35876" y="596"/>
                  </a:cubicBezTo>
                  <a:cubicBezTo>
                    <a:pt x="35281" y="294"/>
                    <a:pt x="34630" y="93"/>
                    <a:pt x="33953" y="31"/>
                  </a:cubicBezTo>
                  <a:cubicBezTo>
                    <a:pt x="33740" y="11"/>
                    <a:pt x="33527" y="1"/>
                    <a:pt x="33314"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26"/>
            <p:cNvSpPr/>
            <p:nvPr/>
          </p:nvSpPr>
          <p:spPr>
            <a:xfrm>
              <a:off x="5106104" y="1442255"/>
              <a:ext cx="527304" cy="29395"/>
            </a:xfrm>
            <a:custGeom>
              <a:avLst/>
              <a:gdLst/>
              <a:ahLst/>
              <a:cxnLst/>
              <a:rect l="l" t="t" r="r" b="b"/>
              <a:pathLst>
                <a:path w="12019" h="670" extrusionOk="0">
                  <a:moveTo>
                    <a:pt x="0" y="1"/>
                  </a:moveTo>
                  <a:lnTo>
                    <a:pt x="0" y="669"/>
                  </a:lnTo>
                  <a:lnTo>
                    <a:pt x="12019" y="669"/>
                  </a:lnTo>
                  <a:lnTo>
                    <a:pt x="12019"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26"/>
            <p:cNvSpPr/>
            <p:nvPr/>
          </p:nvSpPr>
          <p:spPr>
            <a:xfrm>
              <a:off x="5106104" y="1510870"/>
              <a:ext cx="260603" cy="29395"/>
            </a:xfrm>
            <a:custGeom>
              <a:avLst/>
              <a:gdLst/>
              <a:ahLst/>
              <a:cxnLst/>
              <a:rect l="l" t="t" r="r" b="b"/>
              <a:pathLst>
                <a:path w="5940" h="670" extrusionOk="0">
                  <a:moveTo>
                    <a:pt x="0" y="1"/>
                  </a:moveTo>
                  <a:lnTo>
                    <a:pt x="0" y="670"/>
                  </a:lnTo>
                  <a:lnTo>
                    <a:pt x="5940" y="670"/>
                  </a:lnTo>
                  <a:lnTo>
                    <a:pt x="5940"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26"/>
            <p:cNvSpPr/>
            <p:nvPr/>
          </p:nvSpPr>
          <p:spPr>
            <a:xfrm>
              <a:off x="4741999" y="986350"/>
              <a:ext cx="3028454" cy="191920"/>
            </a:xfrm>
            <a:custGeom>
              <a:avLst/>
              <a:gdLst/>
              <a:ahLst/>
              <a:cxnLst/>
              <a:rect l="l" t="t" r="r" b="b"/>
              <a:pathLst>
                <a:path w="69001" h="4375" extrusionOk="0">
                  <a:moveTo>
                    <a:pt x="79" y="0"/>
                  </a:moveTo>
                  <a:cubicBezTo>
                    <a:pt x="35" y="0"/>
                    <a:pt x="1" y="36"/>
                    <a:pt x="1" y="79"/>
                  </a:cubicBezTo>
                  <a:lnTo>
                    <a:pt x="1" y="4375"/>
                  </a:lnTo>
                  <a:lnTo>
                    <a:pt x="69000" y="4375"/>
                  </a:lnTo>
                  <a:lnTo>
                    <a:pt x="69000" y="79"/>
                  </a:lnTo>
                  <a:cubicBezTo>
                    <a:pt x="69000" y="36"/>
                    <a:pt x="68966" y="0"/>
                    <a:pt x="68922"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26"/>
            <p:cNvSpPr/>
            <p:nvPr/>
          </p:nvSpPr>
          <p:spPr>
            <a:xfrm>
              <a:off x="4857439" y="1065308"/>
              <a:ext cx="41460" cy="41284"/>
            </a:xfrm>
            <a:custGeom>
              <a:avLst/>
              <a:gdLst/>
              <a:ahLst/>
              <a:cxnLst/>
              <a:rect l="l" t="t" r="r" b="b"/>
              <a:pathLst>
                <a:path w="945" h="941" extrusionOk="0">
                  <a:moveTo>
                    <a:pt x="472" y="1"/>
                  </a:moveTo>
                  <a:cubicBezTo>
                    <a:pt x="214" y="1"/>
                    <a:pt x="0" y="211"/>
                    <a:pt x="0" y="473"/>
                  </a:cubicBezTo>
                  <a:cubicBezTo>
                    <a:pt x="0" y="731"/>
                    <a:pt x="214" y="941"/>
                    <a:pt x="472" y="941"/>
                  </a:cubicBezTo>
                  <a:cubicBezTo>
                    <a:pt x="734" y="941"/>
                    <a:pt x="944" y="731"/>
                    <a:pt x="944" y="473"/>
                  </a:cubicBezTo>
                  <a:cubicBezTo>
                    <a:pt x="944" y="211"/>
                    <a:pt x="734" y="1"/>
                    <a:pt x="472"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26"/>
            <p:cNvSpPr/>
            <p:nvPr/>
          </p:nvSpPr>
          <p:spPr>
            <a:xfrm>
              <a:off x="4947727" y="1065308"/>
              <a:ext cx="41240" cy="41284"/>
            </a:xfrm>
            <a:custGeom>
              <a:avLst/>
              <a:gdLst/>
              <a:ahLst/>
              <a:cxnLst/>
              <a:rect l="l" t="t" r="r" b="b"/>
              <a:pathLst>
                <a:path w="940" h="941" extrusionOk="0">
                  <a:moveTo>
                    <a:pt x="468" y="1"/>
                  </a:moveTo>
                  <a:cubicBezTo>
                    <a:pt x="211" y="1"/>
                    <a:pt x="1" y="211"/>
                    <a:pt x="1" y="473"/>
                  </a:cubicBezTo>
                  <a:cubicBezTo>
                    <a:pt x="1" y="731"/>
                    <a:pt x="211" y="941"/>
                    <a:pt x="468" y="941"/>
                  </a:cubicBezTo>
                  <a:cubicBezTo>
                    <a:pt x="730" y="941"/>
                    <a:pt x="940" y="731"/>
                    <a:pt x="940" y="473"/>
                  </a:cubicBezTo>
                  <a:cubicBezTo>
                    <a:pt x="940" y="211"/>
                    <a:pt x="730" y="1"/>
                    <a:pt x="4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26"/>
            <p:cNvSpPr/>
            <p:nvPr/>
          </p:nvSpPr>
          <p:spPr>
            <a:xfrm>
              <a:off x="5037840" y="1065308"/>
              <a:ext cx="41284" cy="41284"/>
            </a:xfrm>
            <a:custGeom>
              <a:avLst/>
              <a:gdLst/>
              <a:ahLst/>
              <a:cxnLst/>
              <a:rect l="l" t="t" r="r" b="b"/>
              <a:pathLst>
                <a:path w="941" h="941" extrusionOk="0">
                  <a:moveTo>
                    <a:pt x="468" y="1"/>
                  </a:moveTo>
                  <a:cubicBezTo>
                    <a:pt x="210" y="1"/>
                    <a:pt x="1" y="211"/>
                    <a:pt x="1" y="473"/>
                  </a:cubicBezTo>
                  <a:cubicBezTo>
                    <a:pt x="1" y="731"/>
                    <a:pt x="210" y="941"/>
                    <a:pt x="468" y="941"/>
                  </a:cubicBezTo>
                  <a:cubicBezTo>
                    <a:pt x="731" y="941"/>
                    <a:pt x="940" y="731"/>
                    <a:pt x="940" y="473"/>
                  </a:cubicBezTo>
                  <a:cubicBezTo>
                    <a:pt x="940" y="211"/>
                    <a:pt x="731" y="1"/>
                    <a:pt x="4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26"/>
            <p:cNvSpPr/>
            <p:nvPr/>
          </p:nvSpPr>
          <p:spPr>
            <a:xfrm>
              <a:off x="5988347" y="1835302"/>
              <a:ext cx="75197" cy="75197"/>
            </a:xfrm>
            <a:custGeom>
              <a:avLst/>
              <a:gdLst/>
              <a:ahLst/>
              <a:cxnLst/>
              <a:rect l="l" t="t" r="r" b="b"/>
              <a:pathLst>
                <a:path w="1714" h="1714" extrusionOk="0">
                  <a:moveTo>
                    <a:pt x="857" y="57"/>
                  </a:moveTo>
                  <a:cubicBezTo>
                    <a:pt x="1299" y="57"/>
                    <a:pt x="1662" y="415"/>
                    <a:pt x="1662" y="857"/>
                  </a:cubicBezTo>
                  <a:cubicBezTo>
                    <a:pt x="1662" y="1299"/>
                    <a:pt x="1299" y="1661"/>
                    <a:pt x="857" y="1661"/>
                  </a:cubicBezTo>
                  <a:cubicBezTo>
                    <a:pt x="415" y="1661"/>
                    <a:pt x="57" y="1299"/>
                    <a:pt x="57" y="857"/>
                  </a:cubicBezTo>
                  <a:cubicBezTo>
                    <a:pt x="57" y="415"/>
                    <a:pt x="415" y="57"/>
                    <a:pt x="857" y="57"/>
                  </a:cubicBezTo>
                  <a:close/>
                  <a:moveTo>
                    <a:pt x="857" y="0"/>
                  </a:moveTo>
                  <a:cubicBezTo>
                    <a:pt x="385" y="0"/>
                    <a:pt x="0" y="385"/>
                    <a:pt x="0" y="857"/>
                  </a:cubicBezTo>
                  <a:cubicBezTo>
                    <a:pt x="0" y="1333"/>
                    <a:pt x="385" y="1714"/>
                    <a:pt x="857" y="1714"/>
                  </a:cubicBezTo>
                  <a:cubicBezTo>
                    <a:pt x="1329" y="1714"/>
                    <a:pt x="1714" y="1333"/>
                    <a:pt x="1714" y="857"/>
                  </a:cubicBezTo>
                  <a:cubicBezTo>
                    <a:pt x="1714" y="385"/>
                    <a:pt x="1329" y="0"/>
                    <a:pt x="8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7" name="Google Shape;157;p26"/>
          <p:cNvSpPr/>
          <p:nvPr/>
        </p:nvSpPr>
        <p:spPr>
          <a:xfrm>
            <a:off x="5989825" y="1384119"/>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8" name="Google Shape;158;p26"/>
          <p:cNvGrpSpPr/>
          <p:nvPr/>
        </p:nvGrpSpPr>
        <p:grpSpPr>
          <a:xfrm>
            <a:off x="3551493" y="2697040"/>
            <a:ext cx="1286978" cy="391497"/>
            <a:chOff x="3551493" y="2562740"/>
            <a:chExt cx="1286978" cy="391497"/>
          </a:xfrm>
        </p:grpSpPr>
        <p:sp>
          <p:nvSpPr>
            <p:cNvPr id="159" name="Google Shape;159;p26"/>
            <p:cNvSpPr/>
            <p:nvPr/>
          </p:nvSpPr>
          <p:spPr>
            <a:xfrm>
              <a:off x="3597011" y="2562740"/>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6"/>
            <p:cNvSpPr/>
            <p:nvPr/>
          </p:nvSpPr>
          <p:spPr>
            <a:xfrm>
              <a:off x="3551493" y="2606065"/>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161;p26"/>
            <p:cNvSpPr/>
            <p:nvPr/>
          </p:nvSpPr>
          <p:spPr>
            <a:xfrm>
              <a:off x="3714500" y="2671849"/>
              <a:ext cx="170313" cy="151404"/>
            </a:xfrm>
            <a:custGeom>
              <a:avLst/>
              <a:gdLst/>
              <a:ahLst/>
              <a:cxnLst/>
              <a:rect l="l" t="t" r="r" b="b"/>
              <a:pathLst>
                <a:path w="3882" h="3451" extrusionOk="0">
                  <a:moveTo>
                    <a:pt x="1942" y="1"/>
                  </a:moveTo>
                  <a:cubicBezTo>
                    <a:pt x="1436" y="1"/>
                    <a:pt x="935" y="222"/>
                    <a:pt x="595" y="646"/>
                  </a:cubicBezTo>
                  <a:cubicBezTo>
                    <a:pt x="1" y="1389"/>
                    <a:pt x="119" y="2473"/>
                    <a:pt x="862" y="3072"/>
                  </a:cubicBezTo>
                  <a:cubicBezTo>
                    <a:pt x="1180" y="3326"/>
                    <a:pt x="1561" y="3450"/>
                    <a:pt x="1940" y="3450"/>
                  </a:cubicBezTo>
                  <a:cubicBezTo>
                    <a:pt x="2445" y="3450"/>
                    <a:pt x="2945" y="3230"/>
                    <a:pt x="3288" y="2804"/>
                  </a:cubicBezTo>
                  <a:cubicBezTo>
                    <a:pt x="3881" y="2062"/>
                    <a:pt x="3764" y="974"/>
                    <a:pt x="3021" y="380"/>
                  </a:cubicBezTo>
                  <a:cubicBezTo>
                    <a:pt x="2703" y="125"/>
                    <a:pt x="2321" y="1"/>
                    <a:pt x="1942"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162;p26"/>
            <p:cNvSpPr/>
            <p:nvPr/>
          </p:nvSpPr>
          <p:spPr>
            <a:xfrm>
              <a:off x="3756134" y="2721819"/>
              <a:ext cx="87087" cy="54928"/>
            </a:xfrm>
            <a:custGeom>
              <a:avLst/>
              <a:gdLst/>
              <a:ahLst/>
              <a:cxnLst/>
              <a:rect l="l" t="t" r="r" b="b"/>
              <a:pathLst>
                <a:path w="1985" h="1252" extrusionOk="0">
                  <a:moveTo>
                    <a:pt x="1959" y="0"/>
                  </a:moveTo>
                  <a:cubicBezTo>
                    <a:pt x="1912" y="0"/>
                    <a:pt x="1468" y="399"/>
                    <a:pt x="945" y="910"/>
                  </a:cubicBezTo>
                  <a:cubicBezTo>
                    <a:pt x="884" y="971"/>
                    <a:pt x="820" y="1032"/>
                    <a:pt x="760" y="1093"/>
                  </a:cubicBezTo>
                  <a:lnTo>
                    <a:pt x="760" y="1093"/>
                  </a:lnTo>
                  <a:cubicBezTo>
                    <a:pt x="365" y="708"/>
                    <a:pt x="61" y="432"/>
                    <a:pt x="25" y="432"/>
                  </a:cubicBezTo>
                  <a:cubicBezTo>
                    <a:pt x="23" y="432"/>
                    <a:pt x="22" y="432"/>
                    <a:pt x="22" y="433"/>
                  </a:cubicBezTo>
                  <a:cubicBezTo>
                    <a:pt x="1" y="451"/>
                    <a:pt x="302" y="783"/>
                    <a:pt x="721" y="1211"/>
                  </a:cubicBezTo>
                  <a:lnTo>
                    <a:pt x="761" y="1251"/>
                  </a:lnTo>
                  <a:lnTo>
                    <a:pt x="800" y="1211"/>
                  </a:lnTo>
                  <a:cubicBezTo>
                    <a:pt x="875" y="1141"/>
                    <a:pt x="949" y="1068"/>
                    <a:pt x="1028" y="993"/>
                  </a:cubicBezTo>
                  <a:cubicBezTo>
                    <a:pt x="1565" y="469"/>
                    <a:pt x="1984" y="23"/>
                    <a:pt x="1962" y="1"/>
                  </a:cubicBezTo>
                  <a:cubicBezTo>
                    <a:pt x="1962" y="0"/>
                    <a:pt x="1961" y="0"/>
                    <a:pt x="1959" y="0"/>
                  </a:cubicBez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26"/>
            <p:cNvSpPr/>
            <p:nvPr/>
          </p:nvSpPr>
          <p:spPr>
            <a:xfrm>
              <a:off x="4012257" y="2708832"/>
              <a:ext cx="705031" cy="5001"/>
            </a:xfrm>
            <a:custGeom>
              <a:avLst/>
              <a:gdLst/>
              <a:ahLst/>
              <a:cxnLst/>
              <a:rect l="l" t="t" r="r" b="b"/>
              <a:pathLst>
                <a:path w="16070" h="114" extrusionOk="0">
                  <a:moveTo>
                    <a:pt x="8038" y="0"/>
                  </a:moveTo>
                  <a:cubicBezTo>
                    <a:pt x="3597" y="0"/>
                    <a:pt x="1" y="26"/>
                    <a:pt x="1" y="57"/>
                  </a:cubicBezTo>
                  <a:cubicBezTo>
                    <a:pt x="1" y="87"/>
                    <a:pt x="3597" y="113"/>
                    <a:pt x="8038" y="113"/>
                  </a:cubicBezTo>
                  <a:cubicBezTo>
                    <a:pt x="12473" y="113"/>
                    <a:pt x="16070" y="87"/>
                    <a:pt x="16070" y="57"/>
                  </a:cubicBezTo>
                  <a:cubicBezTo>
                    <a:pt x="16070" y="26"/>
                    <a:pt x="12473" y="0"/>
                    <a:pt x="8038"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26"/>
            <p:cNvSpPr/>
            <p:nvPr/>
          </p:nvSpPr>
          <p:spPr>
            <a:xfrm>
              <a:off x="4020505" y="2777623"/>
              <a:ext cx="407707" cy="5045"/>
            </a:xfrm>
            <a:custGeom>
              <a:avLst/>
              <a:gdLst/>
              <a:ahLst/>
              <a:cxnLst/>
              <a:rect l="l" t="t" r="r" b="b"/>
              <a:pathLst>
                <a:path w="9293" h="115" extrusionOk="0">
                  <a:moveTo>
                    <a:pt x="4647" y="0"/>
                  </a:moveTo>
                  <a:cubicBezTo>
                    <a:pt x="2081" y="0"/>
                    <a:pt x="0" y="26"/>
                    <a:pt x="0" y="58"/>
                  </a:cubicBezTo>
                  <a:cubicBezTo>
                    <a:pt x="0" y="88"/>
                    <a:pt x="2081" y="114"/>
                    <a:pt x="4647" y="114"/>
                  </a:cubicBezTo>
                  <a:cubicBezTo>
                    <a:pt x="7211" y="114"/>
                    <a:pt x="9292" y="88"/>
                    <a:pt x="9292" y="58"/>
                  </a:cubicBezTo>
                  <a:cubicBezTo>
                    <a:pt x="9292" y="26"/>
                    <a:pt x="7211" y="0"/>
                    <a:pt x="464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5" name="Google Shape;165;p26"/>
          <p:cNvSpPr txBox="1">
            <a:spLocks noGrp="1"/>
          </p:cNvSpPr>
          <p:nvPr>
            <p:ph type="subTitle" idx="1"/>
          </p:nvPr>
        </p:nvSpPr>
        <p:spPr>
          <a:xfrm>
            <a:off x="304143" y="3361355"/>
            <a:ext cx="3608143" cy="1347489"/>
          </a:xfrm>
          <a:prstGeom prst="rect">
            <a:avLst/>
          </a:prstGeom>
        </p:spPr>
        <p:txBody>
          <a:bodyPr spcFirstLastPara="1" wrap="square" lIns="91425" tIns="91425" rIns="91425" bIns="91425" anchor="t" anchorCtr="0">
            <a:noAutofit/>
          </a:bodyPr>
          <a:lstStyle/>
          <a:p>
            <a:pPr marL="0" lvl="0" indent="0"/>
            <a:r>
              <a:rPr lang="en-GB" sz="1100" dirty="0" smtClean="0">
                <a:latin typeface="Bahnschrift SemiLight" panose="020B0502040204020203" pitchFamily="34" charset="0"/>
                <a:cs typeface="Arial" panose="020B0604020202020204" pitchFamily="34" charset="0"/>
              </a:rPr>
              <a:t>P</a:t>
            </a:r>
            <a:r>
              <a:rPr lang="en" sz="1100" dirty="0">
                <a:latin typeface="Bahnschrift SemiLight" panose="020B0502040204020203" pitchFamily="34" charset="0"/>
                <a:cs typeface="Arial" panose="020B0604020202020204" pitchFamily="34" charset="0"/>
              </a:rPr>
              <a:t>rogression of women to leadership roles in the </a:t>
            </a:r>
            <a:r>
              <a:rPr lang="en" sz="1100" dirty="0" smtClean="0">
                <a:latin typeface="Bahnschrift SemiLight" panose="020B0502040204020203" pitchFamily="34" charset="0"/>
                <a:cs typeface="Arial" panose="020B0604020202020204" pitchFamily="34" charset="0"/>
              </a:rPr>
              <a:t>Policing sector</a:t>
            </a:r>
            <a:r>
              <a:rPr lang="en-GB" sz="1100" dirty="0" smtClean="0">
                <a:latin typeface="Bahnschrift SemiLight" panose="020B0502040204020203" pitchFamily="34" charset="0"/>
                <a:cs typeface="Arial" panose="020B0604020202020204" pitchFamily="34" charset="0"/>
              </a:rPr>
              <a:t>.</a:t>
            </a:r>
          </a:p>
          <a:p>
            <a:pPr marL="0" lvl="0" indent="0"/>
            <a:endParaRPr lang="en-GB" sz="1100" dirty="0">
              <a:latin typeface="Bahnschrift SemiLight" panose="020B0502040204020203" pitchFamily="34" charset="0"/>
              <a:cs typeface="Arial" panose="020B0604020202020204" pitchFamily="34" charset="0"/>
            </a:endParaRPr>
          </a:p>
          <a:p>
            <a:pPr marL="0" lvl="0" indent="0"/>
            <a:r>
              <a:rPr lang="en-GB" sz="1100" dirty="0">
                <a:latin typeface="Bahnschrift SemiLight" panose="020B0502040204020203" pitchFamily="34" charset="0"/>
                <a:cs typeface="Arial" panose="020B0604020202020204" pitchFamily="34" charset="0"/>
              </a:rPr>
              <a:t>Alex Kairouz</a:t>
            </a:r>
          </a:p>
          <a:p>
            <a:pPr marL="0" lvl="0" indent="0"/>
            <a:r>
              <a:rPr lang="en-GB" sz="1100" dirty="0">
                <a:latin typeface="Bahnschrift SemiLight" panose="020B0502040204020203" pitchFamily="34" charset="0"/>
                <a:cs typeface="Arial" panose="020B0604020202020204" pitchFamily="34" charset="0"/>
              </a:rPr>
              <a:t>2306433</a:t>
            </a:r>
          </a:p>
          <a:p>
            <a:pPr marL="0" lvl="0" indent="0"/>
            <a:endParaRPr lang="en" dirty="0" smtClean="0"/>
          </a:p>
        </p:txBody>
      </p:sp>
      <p:sp>
        <p:nvSpPr>
          <p:cNvPr id="166" name="Google Shape;166;p26"/>
          <p:cNvSpPr txBox="1">
            <a:spLocks noGrp="1"/>
          </p:cNvSpPr>
          <p:nvPr>
            <p:ph type="ctrTitle"/>
          </p:nvPr>
        </p:nvSpPr>
        <p:spPr>
          <a:xfrm>
            <a:off x="302024" y="242455"/>
            <a:ext cx="3611599" cy="3225310"/>
          </a:xfrm>
          <a:prstGeom prst="rect">
            <a:avLst/>
          </a:prstGeom>
        </p:spPr>
        <p:txBody>
          <a:bodyPr spcFirstLastPara="1" wrap="square" lIns="91425" tIns="91425" rIns="91425" bIns="91425" anchor="b" anchorCtr="0">
            <a:noAutofit/>
          </a:bodyPr>
          <a:lstStyle/>
          <a:p>
            <a:pPr lvl="0"/>
            <a:r>
              <a:rPr lang="en-GB" sz="4000" dirty="0"/>
              <a:t>Contemporary Themes in Leadership and Management</a:t>
            </a:r>
          </a:p>
        </p:txBody>
      </p:sp>
      <p:grpSp>
        <p:nvGrpSpPr>
          <p:cNvPr id="167" name="Google Shape;167;p26"/>
          <p:cNvGrpSpPr/>
          <p:nvPr/>
        </p:nvGrpSpPr>
        <p:grpSpPr>
          <a:xfrm>
            <a:off x="5765433" y="3973585"/>
            <a:ext cx="203088" cy="412126"/>
            <a:chOff x="7764635" y="2404362"/>
            <a:chExt cx="353565" cy="717489"/>
          </a:xfrm>
        </p:grpSpPr>
        <p:sp>
          <p:nvSpPr>
            <p:cNvPr id="168" name="Google Shape;168;p26"/>
            <p:cNvSpPr/>
            <p:nvPr/>
          </p:nvSpPr>
          <p:spPr>
            <a:xfrm>
              <a:off x="7764635" y="2517069"/>
              <a:ext cx="238359" cy="604782"/>
            </a:xfrm>
            <a:custGeom>
              <a:avLst/>
              <a:gdLst/>
              <a:ahLst/>
              <a:cxnLst/>
              <a:rect l="l" t="t" r="r" b="b"/>
              <a:pathLst>
                <a:path w="5433" h="13785" extrusionOk="0">
                  <a:moveTo>
                    <a:pt x="1893" y="1"/>
                  </a:moveTo>
                  <a:lnTo>
                    <a:pt x="1875" y="9077"/>
                  </a:lnTo>
                  <a:lnTo>
                    <a:pt x="1" y="9073"/>
                  </a:lnTo>
                  <a:lnTo>
                    <a:pt x="1351" y="11429"/>
                  </a:lnTo>
                  <a:lnTo>
                    <a:pt x="2706" y="13784"/>
                  </a:lnTo>
                  <a:lnTo>
                    <a:pt x="4069" y="11433"/>
                  </a:lnTo>
                  <a:lnTo>
                    <a:pt x="5433" y="9081"/>
                  </a:lnTo>
                  <a:lnTo>
                    <a:pt x="3553" y="9081"/>
                  </a:lnTo>
                  <a:lnTo>
                    <a:pt x="3571" y="1"/>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26"/>
            <p:cNvSpPr/>
            <p:nvPr/>
          </p:nvSpPr>
          <p:spPr>
            <a:xfrm>
              <a:off x="7976141" y="2404362"/>
              <a:ext cx="142059" cy="360456"/>
            </a:xfrm>
            <a:custGeom>
              <a:avLst/>
              <a:gdLst/>
              <a:ahLst/>
              <a:cxnLst/>
              <a:rect l="l" t="t" r="r" b="b"/>
              <a:pathLst>
                <a:path w="3238" h="8216" extrusionOk="0">
                  <a:moveTo>
                    <a:pt x="1128" y="0"/>
                  </a:moveTo>
                  <a:lnTo>
                    <a:pt x="1118" y="5410"/>
                  </a:lnTo>
                  <a:lnTo>
                    <a:pt x="0" y="5410"/>
                  </a:lnTo>
                  <a:lnTo>
                    <a:pt x="804" y="6813"/>
                  </a:lnTo>
                  <a:lnTo>
                    <a:pt x="1612" y="8216"/>
                  </a:lnTo>
                  <a:lnTo>
                    <a:pt x="2425" y="6817"/>
                  </a:lnTo>
                  <a:lnTo>
                    <a:pt x="3238" y="5414"/>
                  </a:lnTo>
                  <a:lnTo>
                    <a:pt x="2120" y="5414"/>
                  </a:lnTo>
                  <a:lnTo>
                    <a:pt x="2128"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0" name="Google Shape;170;p26"/>
          <p:cNvSpPr/>
          <p:nvPr/>
        </p:nvSpPr>
        <p:spPr>
          <a:xfrm>
            <a:off x="4577856" y="957875"/>
            <a:ext cx="238359" cy="604739"/>
          </a:xfrm>
          <a:custGeom>
            <a:avLst/>
            <a:gdLst/>
            <a:ahLst/>
            <a:cxnLst/>
            <a:rect l="l" t="t" r="r" b="b"/>
            <a:pathLst>
              <a:path w="5433" h="13784" extrusionOk="0">
                <a:moveTo>
                  <a:pt x="2728" y="0"/>
                </a:moveTo>
                <a:lnTo>
                  <a:pt x="1364" y="2351"/>
                </a:lnTo>
                <a:lnTo>
                  <a:pt x="1" y="4698"/>
                </a:lnTo>
                <a:lnTo>
                  <a:pt x="1880" y="4702"/>
                </a:lnTo>
                <a:lnTo>
                  <a:pt x="1863" y="13779"/>
                </a:lnTo>
                <a:lnTo>
                  <a:pt x="3537" y="13783"/>
                </a:lnTo>
                <a:lnTo>
                  <a:pt x="3554" y="4706"/>
                </a:lnTo>
                <a:lnTo>
                  <a:pt x="5433" y="4711"/>
                </a:lnTo>
                <a:lnTo>
                  <a:pt x="5433" y="4711"/>
                </a:lnTo>
                <a:lnTo>
                  <a:pt x="4079" y="2356"/>
                </a:lnTo>
                <a:lnTo>
                  <a:pt x="2728"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171;p26"/>
          <p:cNvSpPr/>
          <p:nvPr/>
        </p:nvSpPr>
        <p:spPr>
          <a:xfrm>
            <a:off x="4437554" y="1301654"/>
            <a:ext cx="144253" cy="365414"/>
          </a:xfrm>
          <a:custGeom>
            <a:avLst/>
            <a:gdLst/>
            <a:ahLst/>
            <a:cxnLst/>
            <a:rect l="l" t="t" r="r" b="b"/>
            <a:pathLst>
              <a:path w="3288" h="8329" extrusionOk="0">
                <a:moveTo>
                  <a:pt x="1648" y="0"/>
                </a:moveTo>
                <a:lnTo>
                  <a:pt x="827" y="1420"/>
                </a:lnTo>
                <a:lnTo>
                  <a:pt x="0" y="2840"/>
                </a:lnTo>
                <a:lnTo>
                  <a:pt x="1137" y="2840"/>
                </a:lnTo>
                <a:lnTo>
                  <a:pt x="1123" y="8329"/>
                </a:lnTo>
                <a:lnTo>
                  <a:pt x="2138" y="8329"/>
                </a:lnTo>
                <a:lnTo>
                  <a:pt x="2150" y="2845"/>
                </a:lnTo>
                <a:lnTo>
                  <a:pt x="3287" y="2845"/>
                </a:lnTo>
                <a:lnTo>
                  <a:pt x="2465" y="1420"/>
                </a:lnTo>
                <a:lnTo>
                  <a:pt x="1648" y="0"/>
                </a:ln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2" name="Google Shape;172;p26"/>
          <p:cNvGrpSpPr/>
          <p:nvPr/>
        </p:nvGrpSpPr>
        <p:grpSpPr>
          <a:xfrm>
            <a:off x="8071692" y="3374463"/>
            <a:ext cx="777728" cy="1334382"/>
            <a:chOff x="7825967" y="3240163"/>
            <a:chExt cx="777728" cy="1334382"/>
          </a:xfrm>
        </p:grpSpPr>
        <p:sp>
          <p:nvSpPr>
            <p:cNvPr id="173" name="Google Shape;173;p26"/>
            <p:cNvSpPr/>
            <p:nvPr/>
          </p:nvSpPr>
          <p:spPr>
            <a:xfrm>
              <a:off x="7825967" y="3240163"/>
              <a:ext cx="777728" cy="1015297"/>
            </a:xfrm>
            <a:custGeom>
              <a:avLst/>
              <a:gdLst/>
              <a:ahLst/>
              <a:cxnLst/>
              <a:rect l="l" t="t" r="r" b="b"/>
              <a:pathLst>
                <a:path w="17727" h="23142" extrusionOk="0">
                  <a:moveTo>
                    <a:pt x="15489" y="1"/>
                  </a:moveTo>
                  <a:cubicBezTo>
                    <a:pt x="15432" y="1"/>
                    <a:pt x="15375" y="3"/>
                    <a:pt x="15318" y="7"/>
                  </a:cubicBezTo>
                  <a:cubicBezTo>
                    <a:pt x="14405" y="82"/>
                    <a:pt x="13593" y="649"/>
                    <a:pt x="13011" y="1357"/>
                  </a:cubicBezTo>
                  <a:cubicBezTo>
                    <a:pt x="12429" y="2065"/>
                    <a:pt x="12046" y="2908"/>
                    <a:pt x="11647" y="3735"/>
                  </a:cubicBezTo>
                  <a:cubicBezTo>
                    <a:pt x="11250" y="4556"/>
                    <a:pt x="10822" y="5387"/>
                    <a:pt x="10179" y="6042"/>
                  </a:cubicBezTo>
                  <a:cubicBezTo>
                    <a:pt x="10021" y="6204"/>
                    <a:pt x="9812" y="6362"/>
                    <a:pt x="9595" y="6362"/>
                  </a:cubicBezTo>
                  <a:cubicBezTo>
                    <a:pt x="9560" y="6362"/>
                    <a:pt x="9524" y="6358"/>
                    <a:pt x="9489" y="6349"/>
                  </a:cubicBezTo>
                  <a:cubicBezTo>
                    <a:pt x="9235" y="6278"/>
                    <a:pt x="9104" y="5994"/>
                    <a:pt x="9077" y="5732"/>
                  </a:cubicBezTo>
                  <a:cubicBezTo>
                    <a:pt x="9056" y="5470"/>
                    <a:pt x="9099" y="5203"/>
                    <a:pt x="9043" y="4950"/>
                  </a:cubicBezTo>
                  <a:cubicBezTo>
                    <a:pt x="8926" y="4449"/>
                    <a:pt x="8401" y="4138"/>
                    <a:pt x="7885" y="4138"/>
                  </a:cubicBezTo>
                  <a:cubicBezTo>
                    <a:pt x="7767" y="4138"/>
                    <a:pt x="7648" y="4155"/>
                    <a:pt x="7536" y="4189"/>
                  </a:cubicBezTo>
                  <a:cubicBezTo>
                    <a:pt x="6933" y="4373"/>
                    <a:pt x="6508" y="4937"/>
                    <a:pt x="6324" y="5540"/>
                  </a:cubicBezTo>
                  <a:cubicBezTo>
                    <a:pt x="6141" y="6143"/>
                    <a:pt x="6159" y="6785"/>
                    <a:pt x="6176" y="7414"/>
                  </a:cubicBezTo>
                  <a:cubicBezTo>
                    <a:pt x="6211" y="8590"/>
                    <a:pt x="6251" y="9762"/>
                    <a:pt x="6285" y="10937"/>
                  </a:cubicBezTo>
                  <a:cubicBezTo>
                    <a:pt x="6303" y="11567"/>
                    <a:pt x="6259" y="12322"/>
                    <a:pt x="5713" y="12636"/>
                  </a:cubicBezTo>
                  <a:cubicBezTo>
                    <a:pt x="5557" y="12727"/>
                    <a:pt x="5385" y="12764"/>
                    <a:pt x="5207" y="12764"/>
                  </a:cubicBezTo>
                  <a:cubicBezTo>
                    <a:pt x="4931" y="12764"/>
                    <a:pt x="4643" y="12674"/>
                    <a:pt x="4393" y="12554"/>
                  </a:cubicBezTo>
                  <a:cubicBezTo>
                    <a:pt x="3760" y="12248"/>
                    <a:pt x="3222" y="11763"/>
                    <a:pt x="2850" y="11168"/>
                  </a:cubicBezTo>
                  <a:cubicBezTo>
                    <a:pt x="2575" y="10722"/>
                    <a:pt x="2352" y="10181"/>
                    <a:pt x="1872" y="9971"/>
                  </a:cubicBezTo>
                  <a:cubicBezTo>
                    <a:pt x="1749" y="9918"/>
                    <a:pt x="1620" y="9893"/>
                    <a:pt x="1491" y="9893"/>
                  </a:cubicBezTo>
                  <a:cubicBezTo>
                    <a:pt x="1011" y="9893"/>
                    <a:pt x="525" y="10234"/>
                    <a:pt x="293" y="10679"/>
                  </a:cubicBezTo>
                  <a:cubicBezTo>
                    <a:pt x="1" y="11238"/>
                    <a:pt x="89" y="11908"/>
                    <a:pt x="84" y="12541"/>
                  </a:cubicBezTo>
                  <a:cubicBezTo>
                    <a:pt x="45" y="16339"/>
                    <a:pt x="897" y="20543"/>
                    <a:pt x="4253" y="22737"/>
                  </a:cubicBezTo>
                  <a:cubicBezTo>
                    <a:pt x="5087" y="23016"/>
                    <a:pt x="5896" y="23142"/>
                    <a:pt x="6699" y="23142"/>
                  </a:cubicBezTo>
                  <a:cubicBezTo>
                    <a:pt x="7856" y="23142"/>
                    <a:pt x="9000" y="22880"/>
                    <a:pt x="10192" y="22439"/>
                  </a:cubicBezTo>
                  <a:cubicBezTo>
                    <a:pt x="12207" y="21696"/>
                    <a:pt x="13976" y="20341"/>
                    <a:pt x="15340" y="18681"/>
                  </a:cubicBezTo>
                  <a:cubicBezTo>
                    <a:pt x="15733" y="18205"/>
                    <a:pt x="16100" y="17689"/>
                    <a:pt x="16271" y="17099"/>
                  </a:cubicBezTo>
                  <a:cubicBezTo>
                    <a:pt x="16441" y="16509"/>
                    <a:pt x="16393" y="15827"/>
                    <a:pt x="16013" y="15342"/>
                  </a:cubicBezTo>
                  <a:cubicBezTo>
                    <a:pt x="15660" y="14896"/>
                    <a:pt x="15103" y="14708"/>
                    <a:pt x="14524" y="14708"/>
                  </a:cubicBezTo>
                  <a:cubicBezTo>
                    <a:pt x="14152" y="14708"/>
                    <a:pt x="13771" y="14786"/>
                    <a:pt x="13430" y="14923"/>
                  </a:cubicBezTo>
                  <a:cubicBezTo>
                    <a:pt x="12963" y="15111"/>
                    <a:pt x="12530" y="15381"/>
                    <a:pt x="12040" y="15486"/>
                  </a:cubicBezTo>
                  <a:cubicBezTo>
                    <a:pt x="11936" y="15508"/>
                    <a:pt x="11828" y="15519"/>
                    <a:pt x="11719" y="15519"/>
                  </a:cubicBezTo>
                  <a:cubicBezTo>
                    <a:pt x="11316" y="15519"/>
                    <a:pt x="10910" y="15366"/>
                    <a:pt x="10721" y="15018"/>
                  </a:cubicBezTo>
                  <a:cubicBezTo>
                    <a:pt x="10481" y="14582"/>
                    <a:pt x="10695" y="14009"/>
                    <a:pt x="11066" y="13673"/>
                  </a:cubicBezTo>
                  <a:cubicBezTo>
                    <a:pt x="11437" y="13340"/>
                    <a:pt x="11927" y="13179"/>
                    <a:pt x="12395" y="12999"/>
                  </a:cubicBezTo>
                  <a:cubicBezTo>
                    <a:pt x="13692" y="12493"/>
                    <a:pt x="14904" y="11767"/>
                    <a:pt x="15957" y="10853"/>
                  </a:cubicBezTo>
                  <a:cubicBezTo>
                    <a:pt x="16481" y="10399"/>
                    <a:pt x="17010" y="9713"/>
                    <a:pt x="16734" y="9076"/>
                  </a:cubicBezTo>
                  <a:cubicBezTo>
                    <a:pt x="16534" y="8616"/>
                    <a:pt x="15987" y="8411"/>
                    <a:pt x="15489" y="8362"/>
                  </a:cubicBezTo>
                  <a:cubicBezTo>
                    <a:pt x="14991" y="8319"/>
                    <a:pt x="14475" y="8380"/>
                    <a:pt x="13994" y="8237"/>
                  </a:cubicBezTo>
                  <a:cubicBezTo>
                    <a:pt x="13575" y="8105"/>
                    <a:pt x="13159" y="7699"/>
                    <a:pt x="13286" y="7275"/>
                  </a:cubicBezTo>
                  <a:cubicBezTo>
                    <a:pt x="13361" y="7043"/>
                    <a:pt x="13575" y="6881"/>
                    <a:pt x="13771" y="6737"/>
                  </a:cubicBezTo>
                  <a:cubicBezTo>
                    <a:pt x="14868" y="5929"/>
                    <a:pt x="15848" y="4963"/>
                    <a:pt x="16669" y="3874"/>
                  </a:cubicBezTo>
                  <a:cubicBezTo>
                    <a:pt x="17224" y="3144"/>
                    <a:pt x="17726" y="2232"/>
                    <a:pt x="17473" y="1349"/>
                  </a:cubicBezTo>
                  <a:cubicBezTo>
                    <a:pt x="17235" y="521"/>
                    <a:pt x="16351" y="1"/>
                    <a:pt x="15489" y="1"/>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26"/>
            <p:cNvSpPr/>
            <p:nvPr/>
          </p:nvSpPr>
          <p:spPr>
            <a:xfrm>
              <a:off x="8008869" y="3262319"/>
              <a:ext cx="542308" cy="1312226"/>
            </a:xfrm>
            <a:custGeom>
              <a:avLst/>
              <a:gdLst/>
              <a:ahLst/>
              <a:cxnLst/>
              <a:rect l="l" t="t" r="r" b="b"/>
              <a:pathLst>
                <a:path w="12361" h="29910" extrusionOk="0">
                  <a:moveTo>
                    <a:pt x="12360" y="1"/>
                  </a:moveTo>
                  <a:lnTo>
                    <a:pt x="12360" y="1"/>
                  </a:lnTo>
                  <a:cubicBezTo>
                    <a:pt x="12360" y="1"/>
                    <a:pt x="12334" y="17"/>
                    <a:pt x="12290" y="53"/>
                  </a:cubicBezTo>
                  <a:cubicBezTo>
                    <a:pt x="12246" y="92"/>
                    <a:pt x="12181" y="148"/>
                    <a:pt x="12098" y="219"/>
                  </a:cubicBezTo>
                  <a:cubicBezTo>
                    <a:pt x="11931" y="364"/>
                    <a:pt x="11687" y="577"/>
                    <a:pt x="11377" y="866"/>
                  </a:cubicBezTo>
                  <a:cubicBezTo>
                    <a:pt x="10761" y="1443"/>
                    <a:pt x="9900" y="2316"/>
                    <a:pt x="8973" y="3505"/>
                  </a:cubicBezTo>
                  <a:cubicBezTo>
                    <a:pt x="8506" y="4099"/>
                    <a:pt x="8024" y="4773"/>
                    <a:pt x="7522" y="5503"/>
                  </a:cubicBezTo>
                  <a:cubicBezTo>
                    <a:pt x="7020" y="6232"/>
                    <a:pt x="6491" y="7018"/>
                    <a:pt x="5962" y="7867"/>
                  </a:cubicBezTo>
                  <a:cubicBezTo>
                    <a:pt x="5438" y="8714"/>
                    <a:pt x="4914" y="9619"/>
                    <a:pt x="4446" y="10602"/>
                  </a:cubicBezTo>
                  <a:cubicBezTo>
                    <a:pt x="4210" y="11092"/>
                    <a:pt x="4000" y="11603"/>
                    <a:pt x="3790" y="12123"/>
                  </a:cubicBezTo>
                  <a:cubicBezTo>
                    <a:pt x="3576" y="12643"/>
                    <a:pt x="3367" y="13168"/>
                    <a:pt x="3147" y="13700"/>
                  </a:cubicBezTo>
                  <a:cubicBezTo>
                    <a:pt x="2292" y="15838"/>
                    <a:pt x="1544" y="17905"/>
                    <a:pt x="1028" y="19832"/>
                  </a:cubicBezTo>
                  <a:cubicBezTo>
                    <a:pt x="503" y="21760"/>
                    <a:pt x="211" y="23543"/>
                    <a:pt x="110" y="25046"/>
                  </a:cubicBezTo>
                  <a:cubicBezTo>
                    <a:pt x="1" y="26553"/>
                    <a:pt x="75" y="27777"/>
                    <a:pt x="172" y="28616"/>
                  </a:cubicBezTo>
                  <a:cubicBezTo>
                    <a:pt x="267" y="29455"/>
                    <a:pt x="372" y="29909"/>
                    <a:pt x="372" y="29909"/>
                  </a:cubicBezTo>
                  <a:cubicBezTo>
                    <a:pt x="372" y="29909"/>
                    <a:pt x="372" y="29879"/>
                    <a:pt x="364" y="29822"/>
                  </a:cubicBezTo>
                  <a:cubicBezTo>
                    <a:pt x="355" y="29761"/>
                    <a:pt x="346" y="29683"/>
                    <a:pt x="329" y="29574"/>
                  </a:cubicBezTo>
                  <a:cubicBezTo>
                    <a:pt x="294" y="29354"/>
                    <a:pt x="251" y="29031"/>
                    <a:pt x="206" y="28612"/>
                  </a:cubicBezTo>
                  <a:cubicBezTo>
                    <a:pt x="124" y="27773"/>
                    <a:pt x="63" y="26553"/>
                    <a:pt x="176" y="25050"/>
                  </a:cubicBezTo>
                  <a:cubicBezTo>
                    <a:pt x="289" y="23551"/>
                    <a:pt x="587" y="21777"/>
                    <a:pt x="1112" y="19854"/>
                  </a:cubicBezTo>
                  <a:cubicBezTo>
                    <a:pt x="1636" y="17932"/>
                    <a:pt x="2383" y="15873"/>
                    <a:pt x="3236" y="13736"/>
                  </a:cubicBezTo>
                  <a:cubicBezTo>
                    <a:pt x="3454" y="13202"/>
                    <a:pt x="3668" y="12678"/>
                    <a:pt x="3877" y="12158"/>
                  </a:cubicBezTo>
                  <a:cubicBezTo>
                    <a:pt x="4087" y="11638"/>
                    <a:pt x="4293" y="11131"/>
                    <a:pt x="4529" y="10642"/>
                  </a:cubicBezTo>
                  <a:cubicBezTo>
                    <a:pt x="4992" y="9667"/>
                    <a:pt x="5517" y="8758"/>
                    <a:pt x="6041" y="7910"/>
                  </a:cubicBezTo>
                  <a:cubicBezTo>
                    <a:pt x="6560" y="7067"/>
                    <a:pt x="7090" y="6280"/>
                    <a:pt x="7588" y="5546"/>
                  </a:cubicBezTo>
                  <a:cubicBezTo>
                    <a:pt x="8086" y="4816"/>
                    <a:pt x="8567" y="4144"/>
                    <a:pt x="9025" y="3549"/>
                  </a:cubicBezTo>
                  <a:cubicBezTo>
                    <a:pt x="9943" y="2351"/>
                    <a:pt x="10795" y="1477"/>
                    <a:pt x="11403" y="892"/>
                  </a:cubicBezTo>
                  <a:cubicBezTo>
                    <a:pt x="11705" y="604"/>
                    <a:pt x="11949" y="380"/>
                    <a:pt x="12111" y="232"/>
                  </a:cubicBezTo>
                  <a:cubicBezTo>
                    <a:pt x="12194" y="158"/>
                    <a:pt x="12255" y="101"/>
                    <a:pt x="12298" y="61"/>
                  </a:cubicBezTo>
                  <a:cubicBezTo>
                    <a:pt x="12338" y="23"/>
                    <a:pt x="12360" y="1"/>
                    <a:pt x="12360"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26"/>
            <p:cNvSpPr/>
            <p:nvPr/>
          </p:nvSpPr>
          <p:spPr>
            <a:xfrm>
              <a:off x="8156322" y="3423942"/>
              <a:ext cx="48962" cy="303159"/>
            </a:xfrm>
            <a:custGeom>
              <a:avLst/>
              <a:gdLst/>
              <a:ahLst/>
              <a:cxnLst/>
              <a:rect l="l" t="t" r="r" b="b"/>
              <a:pathLst>
                <a:path w="1116" h="6910" extrusionOk="0">
                  <a:moveTo>
                    <a:pt x="6" y="0"/>
                  </a:moveTo>
                  <a:cubicBezTo>
                    <a:pt x="0" y="0"/>
                    <a:pt x="14" y="97"/>
                    <a:pt x="53" y="272"/>
                  </a:cubicBezTo>
                  <a:cubicBezTo>
                    <a:pt x="88" y="446"/>
                    <a:pt x="137" y="695"/>
                    <a:pt x="198" y="1006"/>
                  </a:cubicBezTo>
                  <a:cubicBezTo>
                    <a:pt x="311" y="1630"/>
                    <a:pt x="442" y="2491"/>
                    <a:pt x="565" y="3453"/>
                  </a:cubicBezTo>
                  <a:cubicBezTo>
                    <a:pt x="692" y="4409"/>
                    <a:pt x="805" y="5275"/>
                    <a:pt x="910" y="5900"/>
                  </a:cubicBezTo>
                  <a:cubicBezTo>
                    <a:pt x="962" y="6214"/>
                    <a:pt x="1006" y="6468"/>
                    <a:pt x="1041" y="6638"/>
                  </a:cubicBezTo>
                  <a:cubicBezTo>
                    <a:pt x="1075" y="6813"/>
                    <a:pt x="1102" y="6910"/>
                    <a:pt x="1107" y="6910"/>
                  </a:cubicBezTo>
                  <a:cubicBezTo>
                    <a:pt x="1115" y="6906"/>
                    <a:pt x="1102" y="6809"/>
                    <a:pt x="1081" y="6634"/>
                  </a:cubicBezTo>
                  <a:cubicBezTo>
                    <a:pt x="1054" y="6442"/>
                    <a:pt x="1019" y="6192"/>
                    <a:pt x="976" y="5891"/>
                  </a:cubicBezTo>
                  <a:cubicBezTo>
                    <a:pt x="892" y="5248"/>
                    <a:pt x="783" y="4388"/>
                    <a:pt x="661" y="3439"/>
                  </a:cubicBezTo>
                  <a:cubicBezTo>
                    <a:pt x="538" y="2479"/>
                    <a:pt x="394" y="1613"/>
                    <a:pt x="263" y="992"/>
                  </a:cubicBezTo>
                  <a:cubicBezTo>
                    <a:pt x="198" y="682"/>
                    <a:pt x="137" y="433"/>
                    <a:pt x="88" y="262"/>
                  </a:cubicBezTo>
                  <a:cubicBezTo>
                    <a:pt x="40" y="92"/>
                    <a:pt x="10" y="0"/>
                    <a:pt x="6"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26"/>
            <p:cNvSpPr/>
            <p:nvPr/>
          </p:nvSpPr>
          <p:spPr>
            <a:xfrm>
              <a:off x="8204844" y="3651900"/>
              <a:ext cx="358394" cy="75197"/>
            </a:xfrm>
            <a:custGeom>
              <a:avLst/>
              <a:gdLst/>
              <a:ahLst/>
              <a:cxnLst/>
              <a:rect l="l" t="t" r="r" b="b"/>
              <a:pathLst>
                <a:path w="8169" h="1714" extrusionOk="0">
                  <a:moveTo>
                    <a:pt x="8085" y="0"/>
                  </a:moveTo>
                  <a:cubicBezTo>
                    <a:pt x="8019" y="0"/>
                    <a:pt x="7936" y="5"/>
                    <a:pt x="7841" y="9"/>
                  </a:cubicBezTo>
                  <a:cubicBezTo>
                    <a:pt x="7631" y="18"/>
                    <a:pt x="7325" y="40"/>
                    <a:pt x="6944" y="84"/>
                  </a:cubicBezTo>
                  <a:cubicBezTo>
                    <a:pt x="6193" y="163"/>
                    <a:pt x="5157" y="324"/>
                    <a:pt x="4025" y="560"/>
                  </a:cubicBezTo>
                  <a:cubicBezTo>
                    <a:pt x="2894" y="800"/>
                    <a:pt x="1879" y="1075"/>
                    <a:pt x="1159" y="1303"/>
                  </a:cubicBezTo>
                  <a:cubicBezTo>
                    <a:pt x="796" y="1412"/>
                    <a:pt x="503" y="1517"/>
                    <a:pt x="306" y="1587"/>
                  </a:cubicBezTo>
                  <a:cubicBezTo>
                    <a:pt x="215" y="1622"/>
                    <a:pt x="140" y="1652"/>
                    <a:pt x="80" y="1674"/>
                  </a:cubicBezTo>
                  <a:cubicBezTo>
                    <a:pt x="27" y="1696"/>
                    <a:pt x="1" y="1710"/>
                    <a:pt x="1" y="1714"/>
                  </a:cubicBezTo>
                  <a:cubicBezTo>
                    <a:pt x="1" y="1714"/>
                    <a:pt x="31" y="1710"/>
                    <a:pt x="84" y="1696"/>
                  </a:cubicBezTo>
                  <a:cubicBezTo>
                    <a:pt x="149" y="1674"/>
                    <a:pt x="227" y="1652"/>
                    <a:pt x="320" y="1622"/>
                  </a:cubicBezTo>
                  <a:cubicBezTo>
                    <a:pt x="520" y="1561"/>
                    <a:pt x="814" y="1468"/>
                    <a:pt x="1176" y="1369"/>
                  </a:cubicBezTo>
                  <a:cubicBezTo>
                    <a:pt x="1901" y="1154"/>
                    <a:pt x="2916" y="892"/>
                    <a:pt x="4043" y="651"/>
                  </a:cubicBezTo>
                  <a:cubicBezTo>
                    <a:pt x="5175" y="415"/>
                    <a:pt x="6206" y="245"/>
                    <a:pt x="6954" y="149"/>
                  </a:cubicBezTo>
                  <a:cubicBezTo>
                    <a:pt x="7329" y="97"/>
                    <a:pt x="7635" y="66"/>
                    <a:pt x="7845" y="44"/>
                  </a:cubicBezTo>
                  <a:cubicBezTo>
                    <a:pt x="7941" y="36"/>
                    <a:pt x="8019" y="26"/>
                    <a:pt x="8085" y="18"/>
                  </a:cubicBezTo>
                  <a:cubicBezTo>
                    <a:pt x="8142" y="14"/>
                    <a:pt x="8168" y="5"/>
                    <a:pt x="8168" y="5"/>
                  </a:cubicBezTo>
                  <a:cubicBezTo>
                    <a:pt x="8168" y="0"/>
                    <a:pt x="8142" y="0"/>
                    <a:pt x="8085"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6"/>
            <p:cNvSpPr/>
            <p:nvPr/>
          </p:nvSpPr>
          <p:spPr>
            <a:xfrm>
              <a:off x="7865277" y="3676029"/>
              <a:ext cx="192556" cy="449649"/>
            </a:xfrm>
            <a:custGeom>
              <a:avLst/>
              <a:gdLst/>
              <a:ahLst/>
              <a:cxnLst/>
              <a:rect l="l" t="t" r="r" b="b"/>
              <a:pathLst>
                <a:path w="4389" h="10249" extrusionOk="0">
                  <a:moveTo>
                    <a:pt x="1" y="1"/>
                  </a:moveTo>
                  <a:cubicBezTo>
                    <a:pt x="1" y="6"/>
                    <a:pt x="14" y="41"/>
                    <a:pt x="40" y="111"/>
                  </a:cubicBezTo>
                  <a:cubicBezTo>
                    <a:pt x="75" y="184"/>
                    <a:pt x="119" y="285"/>
                    <a:pt x="171" y="408"/>
                  </a:cubicBezTo>
                  <a:cubicBezTo>
                    <a:pt x="289" y="678"/>
                    <a:pt x="452" y="1045"/>
                    <a:pt x="648" y="1501"/>
                  </a:cubicBezTo>
                  <a:cubicBezTo>
                    <a:pt x="1049" y="2427"/>
                    <a:pt x="1574" y="3716"/>
                    <a:pt x="2151" y="5145"/>
                  </a:cubicBezTo>
                  <a:cubicBezTo>
                    <a:pt x="2723" y="6570"/>
                    <a:pt x="3261" y="7859"/>
                    <a:pt x="3677" y="8776"/>
                  </a:cubicBezTo>
                  <a:cubicBezTo>
                    <a:pt x="3886" y="9236"/>
                    <a:pt x="4061" y="9607"/>
                    <a:pt x="4183" y="9860"/>
                  </a:cubicBezTo>
                  <a:cubicBezTo>
                    <a:pt x="4244" y="9978"/>
                    <a:pt x="4292" y="10075"/>
                    <a:pt x="4332" y="10148"/>
                  </a:cubicBezTo>
                  <a:cubicBezTo>
                    <a:pt x="4367" y="10214"/>
                    <a:pt x="4385" y="10249"/>
                    <a:pt x="4389" y="10249"/>
                  </a:cubicBezTo>
                  <a:cubicBezTo>
                    <a:pt x="4389" y="10245"/>
                    <a:pt x="4375" y="10210"/>
                    <a:pt x="4349" y="10140"/>
                  </a:cubicBezTo>
                  <a:cubicBezTo>
                    <a:pt x="4314" y="10065"/>
                    <a:pt x="4270" y="9965"/>
                    <a:pt x="4218" y="9843"/>
                  </a:cubicBezTo>
                  <a:cubicBezTo>
                    <a:pt x="4100" y="9571"/>
                    <a:pt x="3939" y="9204"/>
                    <a:pt x="3738" y="8750"/>
                  </a:cubicBezTo>
                  <a:cubicBezTo>
                    <a:pt x="3340" y="7824"/>
                    <a:pt x="2811" y="6535"/>
                    <a:pt x="2239" y="5110"/>
                  </a:cubicBezTo>
                  <a:cubicBezTo>
                    <a:pt x="1666" y="3681"/>
                    <a:pt x="1128" y="2392"/>
                    <a:pt x="708" y="1474"/>
                  </a:cubicBezTo>
                  <a:cubicBezTo>
                    <a:pt x="504" y="1015"/>
                    <a:pt x="329" y="644"/>
                    <a:pt x="206" y="390"/>
                  </a:cubicBezTo>
                  <a:cubicBezTo>
                    <a:pt x="145" y="272"/>
                    <a:pt x="97" y="176"/>
                    <a:pt x="58" y="101"/>
                  </a:cubicBezTo>
                  <a:cubicBezTo>
                    <a:pt x="23" y="36"/>
                    <a:pt x="6" y="1"/>
                    <a:pt x="1"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6"/>
            <p:cNvSpPr/>
            <p:nvPr/>
          </p:nvSpPr>
          <p:spPr>
            <a:xfrm>
              <a:off x="8057610" y="3961942"/>
              <a:ext cx="474920" cy="163732"/>
            </a:xfrm>
            <a:custGeom>
              <a:avLst/>
              <a:gdLst/>
              <a:ahLst/>
              <a:cxnLst/>
              <a:rect l="l" t="t" r="r" b="b"/>
              <a:pathLst>
                <a:path w="10825" h="3732" extrusionOk="0">
                  <a:moveTo>
                    <a:pt x="10825" y="0"/>
                  </a:moveTo>
                  <a:cubicBezTo>
                    <a:pt x="10820" y="0"/>
                    <a:pt x="10782" y="8"/>
                    <a:pt x="10707" y="26"/>
                  </a:cubicBezTo>
                  <a:cubicBezTo>
                    <a:pt x="10628" y="53"/>
                    <a:pt x="10519" y="83"/>
                    <a:pt x="10388" y="123"/>
                  </a:cubicBezTo>
                  <a:cubicBezTo>
                    <a:pt x="10112" y="206"/>
                    <a:pt x="9711" y="333"/>
                    <a:pt x="9217" y="490"/>
                  </a:cubicBezTo>
                  <a:cubicBezTo>
                    <a:pt x="8234" y="813"/>
                    <a:pt x="6883" y="1285"/>
                    <a:pt x="5397" y="1822"/>
                  </a:cubicBezTo>
                  <a:cubicBezTo>
                    <a:pt x="3912" y="2360"/>
                    <a:pt x="2565" y="2840"/>
                    <a:pt x="1586" y="3177"/>
                  </a:cubicBezTo>
                  <a:cubicBezTo>
                    <a:pt x="1106" y="3343"/>
                    <a:pt x="713" y="3479"/>
                    <a:pt x="424" y="3575"/>
                  </a:cubicBezTo>
                  <a:cubicBezTo>
                    <a:pt x="297" y="3623"/>
                    <a:pt x="193" y="3657"/>
                    <a:pt x="110" y="3684"/>
                  </a:cubicBezTo>
                  <a:cubicBezTo>
                    <a:pt x="39" y="3710"/>
                    <a:pt x="1" y="3728"/>
                    <a:pt x="5" y="3732"/>
                  </a:cubicBezTo>
                  <a:cubicBezTo>
                    <a:pt x="5" y="3732"/>
                    <a:pt x="44" y="3723"/>
                    <a:pt x="118" y="3706"/>
                  </a:cubicBezTo>
                  <a:cubicBezTo>
                    <a:pt x="201" y="3679"/>
                    <a:pt x="306" y="3649"/>
                    <a:pt x="437" y="3610"/>
                  </a:cubicBezTo>
                  <a:cubicBezTo>
                    <a:pt x="717" y="3532"/>
                    <a:pt x="1114" y="3405"/>
                    <a:pt x="1608" y="3243"/>
                  </a:cubicBezTo>
                  <a:cubicBezTo>
                    <a:pt x="2591" y="2919"/>
                    <a:pt x="3942" y="2447"/>
                    <a:pt x="5428" y="1910"/>
                  </a:cubicBezTo>
                  <a:cubicBezTo>
                    <a:pt x="6913" y="1372"/>
                    <a:pt x="8260" y="892"/>
                    <a:pt x="9239" y="555"/>
                  </a:cubicBezTo>
                  <a:cubicBezTo>
                    <a:pt x="9723" y="389"/>
                    <a:pt x="10117" y="254"/>
                    <a:pt x="10401" y="157"/>
                  </a:cubicBezTo>
                  <a:cubicBezTo>
                    <a:pt x="10528" y="113"/>
                    <a:pt x="10633" y="75"/>
                    <a:pt x="10716" y="48"/>
                  </a:cubicBezTo>
                  <a:cubicBezTo>
                    <a:pt x="10786" y="22"/>
                    <a:pt x="10825" y="4"/>
                    <a:pt x="10825"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 name="Google Shape;179;p26"/>
          <p:cNvSpPr/>
          <p:nvPr/>
        </p:nvSpPr>
        <p:spPr>
          <a:xfrm>
            <a:off x="3503875" y="4691494"/>
            <a:ext cx="5958719" cy="5089"/>
          </a:xfrm>
          <a:custGeom>
            <a:avLst/>
            <a:gdLst/>
            <a:ahLst/>
            <a:cxnLst/>
            <a:rect l="l" t="t" r="r" b="b"/>
            <a:pathLst>
              <a:path w="135819" h="116" extrusionOk="0">
                <a:moveTo>
                  <a:pt x="67912" y="1"/>
                </a:moveTo>
                <a:cubicBezTo>
                  <a:pt x="30398" y="1"/>
                  <a:pt x="0" y="27"/>
                  <a:pt x="0" y="59"/>
                </a:cubicBezTo>
                <a:cubicBezTo>
                  <a:pt x="0" y="89"/>
                  <a:pt x="30398" y="115"/>
                  <a:pt x="67912" y="115"/>
                </a:cubicBezTo>
                <a:cubicBezTo>
                  <a:pt x="105412" y="115"/>
                  <a:pt x="135819" y="89"/>
                  <a:pt x="135819" y="59"/>
                </a:cubicBezTo>
                <a:cubicBezTo>
                  <a:pt x="135819" y="27"/>
                  <a:pt x="105412" y="1"/>
                  <a:pt x="67912"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0" name="Google Shape;180;p26"/>
          <p:cNvGrpSpPr/>
          <p:nvPr/>
        </p:nvGrpSpPr>
        <p:grpSpPr>
          <a:xfrm>
            <a:off x="3929256" y="3919614"/>
            <a:ext cx="576962" cy="773332"/>
            <a:chOff x="3429656" y="3785314"/>
            <a:chExt cx="576962" cy="773332"/>
          </a:xfrm>
        </p:grpSpPr>
        <p:sp>
          <p:nvSpPr>
            <p:cNvPr id="181" name="Google Shape;181;p26"/>
            <p:cNvSpPr/>
            <p:nvPr/>
          </p:nvSpPr>
          <p:spPr>
            <a:xfrm>
              <a:off x="3429656" y="4237325"/>
              <a:ext cx="230725" cy="140304"/>
            </a:xfrm>
            <a:custGeom>
              <a:avLst/>
              <a:gdLst/>
              <a:ahLst/>
              <a:cxnLst/>
              <a:rect l="l" t="t" r="r" b="b"/>
              <a:pathLst>
                <a:path w="5259" h="3198" extrusionOk="0">
                  <a:moveTo>
                    <a:pt x="2536" y="0"/>
                  </a:moveTo>
                  <a:cubicBezTo>
                    <a:pt x="2246" y="0"/>
                    <a:pt x="1955" y="26"/>
                    <a:pt x="1670" y="73"/>
                  </a:cubicBezTo>
                  <a:cubicBezTo>
                    <a:pt x="1198" y="151"/>
                    <a:pt x="704" y="291"/>
                    <a:pt x="381" y="645"/>
                  </a:cubicBezTo>
                  <a:cubicBezTo>
                    <a:pt x="63" y="1004"/>
                    <a:pt x="1" y="1628"/>
                    <a:pt x="368" y="1930"/>
                  </a:cubicBezTo>
                  <a:cubicBezTo>
                    <a:pt x="577" y="2103"/>
                    <a:pt x="860" y="2136"/>
                    <a:pt x="1128" y="2136"/>
                  </a:cubicBezTo>
                  <a:cubicBezTo>
                    <a:pt x="1146" y="2136"/>
                    <a:pt x="1163" y="2136"/>
                    <a:pt x="1181" y="2136"/>
                  </a:cubicBezTo>
                  <a:cubicBezTo>
                    <a:pt x="1442" y="2134"/>
                    <a:pt x="1713" y="2116"/>
                    <a:pt x="1979" y="2116"/>
                  </a:cubicBezTo>
                  <a:cubicBezTo>
                    <a:pt x="2417" y="2116"/>
                    <a:pt x="2840" y="2166"/>
                    <a:pt x="3183" y="2424"/>
                  </a:cubicBezTo>
                  <a:cubicBezTo>
                    <a:pt x="3497" y="2660"/>
                    <a:pt x="3707" y="3054"/>
                    <a:pt x="4083" y="3167"/>
                  </a:cubicBezTo>
                  <a:cubicBezTo>
                    <a:pt x="4150" y="3188"/>
                    <a:pt x="4219" y="3197"/>
                    <a:pt x="4288" y="3197"/>
                  </a:cubicBezTo>
                  <a:cubicBezTo>
                    <a:pt x="4595" y="3197"/>
                    <a:pt x="4900" y="3005"/>
                    <a:pt x="5057" y="2735"/>
                  </a:cubicBezTo>
                  <a:cubicBezTo>
                    <a:pt x="5254" y="2402"/>
                    <a:pt x="5258" y="1987"/>
                    <a:pt x="5166" y="1616"/>
                  </a:cubicBezTo>
                  <a:cubicBezTo>
                    <a:pt x="5166" y="1616"/>
                    <a:pt x="5075" y="803"/>
                    <a:pt x="4275" y="387"/>
                  </a:cubicBezTo>
                  <a:cubicBezTo>
                    <a:pt x="3740" y="113"/>
                    <a:pt x="3140" y="0"/>
                    <a:pt x="2536" y="0"/>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26"/>
            <p:cNvSpPr/>
            <p:nvPr/>
          </p:nvSpPr>
          <p:spPr>
            <a:xfrm>
              <a:off x="3554866" y="3785314"/>
              <a:ext cx="162065" cy="334616"/>
            </a:xfrm>
            <a:custGeom>
              <a:avLst/>
              <a:gdLst/>
              <a:ahLst/>
              <a:cxnLst/>
              <a:rect l="l" t="t" r="r" b="b"/>
              <a:pathLst>
                <a:path w="3694" h="7627" extrusionOk="0">
                  <a:moveTo>
                    <a:pt x="1509" y="1"/>
                  </a:moveTo>
                  <a:cubicBezTo>
                    <a:pt x="1180" y="1"/>
                    <a:pt x="849" y="163"/>
                    <a:pt x="621" y="408"/>
                  </a:cubicBezTo>
                  <a:cubicBezTo>
                    <a:pt x="337" y="709"/>
                    <a:pt x="184" y="1111"/>
                    <a:pt x="97" y="1517"/>
                  </a:cubicBezTo>
                  <a:cubicBezTo>
                    <a:pt x="31" y="1846"/>
                    <a:pt x="0" y="2177"/>
                    <a:pt x="0" y="2509"/>
                  </a:cubicBezTo>
                  <a:cubicBezTo>
                    <a:pt x="0" y="3550"/>
                    <a:pt x="293" y="4599"/>
                    <a:pt x="582" y="5608"/>
                  </a:cubicBezTo>
                  <a:cubicBezTo>
                    <a:pt x="753" y="6194"/>
                    <a:pt x="936" y="6806"/>
                    <a:pt x="1373" y="7229"/>
                  </a:cubicBezTo>
                  <a:cubicBezTo>
                    <a:pt x="1609" y="7457"/>
                    <a:pt x="1993" y="7627"/>
                    <a:pt x="2374" y="7627"/>
                  </a:cubicBezTo>
                  <a:cubicBezTo>
                    <a:pt x="2697" y="7627"/>
                    <a:pt x="3012" y="7505"/>
                    <a:pt x="3235" y="7185"/>
                  </a:cubicBezTo>
                  <a:cubicBezTo>
                    <a:pt x="3611" y="6640"/>
                    <a:pt x="3693" y="5944"/>
                    <a:pt x="3693" y="5281"/>
                  </a:cubicBezTo>
                  <a:lnTo>
                    <a:pt x="3693" y="5250"/>
                  </a:lnTo>
                  <a:cubicBezTo>
                    <a:pt x="3689" y="3808"/>
                    <a:pt x="3357" y="2366"/>
                    <a:pt x="2727" y="1063"/>
                  </a:cubicBezTo>
                  <a:cubicBezTo>
                    <a:pt x="2518" y="622"/>
                    <a:pt x="2221" y="158"/>
                    <a:pt x="1745" y="32"/>
                  </a:cubicBezTo>
                  <a:cubicBezTo>
                    <a:pt x="1666" y="10"/>
                    <a:pt x="1587" y="1"/>
                    <a:pt x="1509"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26"/>
            <p:cNvSpPr/>
            <p:nvPr/>
          </p:nvSpPr>
          <p:spPr>
            <a:xfrm>
              <a:off x="3727853" y="3883016"/>
              <a:ext cx="278766" cy="276572"/>
            </a:xfrm>
            <a:custGeom>
              <a:avLst/>
              <a:gdLst/>
              <a:ahLst/>
              <a:cxnLst/>
              <a:rect l="l" t="t" r="r" b="b"/>
              <a:pathLst>
                <a:path w="6354" h="6304" extrusionOk="0">
                  <a:moveTo>
                    <a:pt x="5006" y="0"/>
                  </a:moveTo>
                  <a:cubicBezTo>
                    <a:pt x="4686" y="0"/>
                    <a:pt x="4367" y="87"/>
                    <a:pt x="4064" y="195"/>
                  </a:cubicBezTo>
                  <a:cubicBezTo>
                    <a:pt x="3159" y="514"/>
                    <a:pt x="2320" y="1008"/>
                    <a:pt x="1604" y="1646"/>
                  </a:cubicBezTo>
                  <a:cubicBezTo>
                    <a:pt x="996" y="2188"/>
                    <a:pt x="467" y="2852"/>
                    <a:pt x="231" y="3635"/>
                  </a:cubicBezTo>
                  <a:cubicBezTo>
                    <a:pt x="0" y="4417"/>
                    <a:pt x="95" y="5331"/>
                    <a:pt x="624" y="5955"/>
                  </a:cubicBezTo>
                  <a:lnTo>
                    <a:pt x="555" y="5863"/>
                  </a:lnTo>
                  <a:lnTo>
                    <a:pt x="555" y="5863"/>
                  </a:lnTo>
                  <a:cubicBezTo>
                    <a:pt x="787" y="6167"/>
                    <a:pt x="1151" y="6303"/>
                    <a:pt x="1565" y="6303"/>
                  </a:cubicBezTo>
                  <a:cubicBezTo>
                    <a:pt x="1845" y="6303"/>
                    <a:pt x="2148" y="6241"/>
                    <a:pt x="2447" y="6126"/>
                  </a:cubicBezTo>
                  <a:cubicBezTo>
                    <a:pt x="3185" y="5846"/>
                    <a:pt x="3740" y="5230"/>
                    <a:pt x="4222" y="4605"/>
                  </a:cubicBezTo>
                  <a:cubicBezTo>
                    <a:pt x="4825" y="3831"/>
                    <a:pt x="5366" y="3009"/>
                    <a:pt x="5838" y="2148"/>
                  </a:cubicBezTo>
                  <a:cubicBezTo>
                    <a:pt x="6104" y="1660"/>
                    <a:pt x="6354" y="1061"/>
                    <a:pt x="6096" y="567"/>
                  </a:cubicBezTo>
                  <a:cubicBezTo>
                    <a:pt x="5921" y="234"/>
                    <a:pt x="5541" y="42"/>
                    <a:pt x="5166" y="8"/>
                  </a:cubicBezTo>
                  <a:cubicBezTo>
                    <a:pt x="5112" y="3"/>
                    <a:pt x="5059" y="0"/>
                    <a:pt x="5006" y="0"/>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26"/>
            <p:cNvSpPr/>
            <p:nvPr/>
          </p:nvSpPr>
          <p:spPr>
            <a:xfrm>
              <a:off x="3539555" y="4279398"/>
              <a:ext cx="159169" cy="279248"/>
            </a:xfrm>
            <a:custGeom>
              <a:avLst/>
              <a:gdLst/>
              <a:ahLst/>
              <a:cxnLst/>
              <a:rect l="l" t="t" r="r" b="b"/>
              <a:pathLst>
                <a:path w="3628" h="6365" extrusionOk="0">
                  <a:moveTo>
                    <a:pt x="125" y="1"/>
                  </a:moveTo>
                  <a:cubicBezTo>
                    <a:pt x="44" y="1"/>
                    <a:pt x="0" y="4"/>
                    <a:pt x="0" y="9"/>
                  </a:cubicBezTo>
                  <a:cubicBezTo>
                    <a:pt x="0" y="19"/>
                    <a:pt x="114" y="36"/>
                    <a:pt x="315" y="54"/>
                  </a:cubicBezTo>
                  <a:cubicBezTo>
                    <a:pt x="511" y="84"/>
                    <a:pt x="799" y="145"/>
                    <a:pt x="1124" y="307"/>
                  </a:cubicBezTo>
                  <a:cubicBezTo>
                    <a:pt x="1442" y="459"/>
                    <a:pt x="1787" y="731"/>
                    <a:pt x="2080" y="1102"/>
                  </a:cubicBezTo>
                  <a:cubicBezTo>
                    <a:pt x="2378" y="1474"/>
                    <a:pt x="2631" y="1937"/>
                    <a:pt x="2840" y="2448"/>
                  </a:cubicBezTo>
                  <a:cubicBezTo>
                    <a:pt x="3042" y="2960"/>
                    <a:pt x="3199" y="3466"/>
                    <a:pt x="3300" y="3934"/>
                  </a:cubicBezTo>
                  <a:cubicBezTo>
                    <a:pt x="3395" y="4402"/>
                    <a:pt x="3453" y="4830"/>
                    <a:pt x="3492" y="5193"/>
                  </a:cubicBezTo>
                  <a:cubicBezTo>
                    <a:pt x="3522" y="5534"/>
                    <a:pt x="3553" y="5822"/>
                    <a:pt x="3575" y="6050"/>
                  </a:cubicBezTo>
                  <a:cubicBezTo>
                    <a:pt x="3592" y="6254"/>
                    <a:pt x="3610" y="6364"/>
                    <a:pt x="3619" y="6364"/>
                  </a:cubicBezTo>
                  <a:cubicBezTo>
                    <a:pt x="3627" y="6364"/>
                    <a:pt x="3627" y="6250"/>
                    <a:pt x="3623" y="6044"/>
                  </a:cubicBezTo>
                  <a:cubicBezTo>
                    <a:pt x="3619" y="5844"/>
                    <a:pt x="3610" y="5546"/>
                    <a:pt x="3584" y="5184"/>
                  </a:cubicBezTo>
                  <a:cubicBezTo>
                    <a:pt x="3553" y="4822"/>
                    <a:pt x="3510" y="4384"/>
                    <a:pt x="3413" y="3908"/>
                  </a:cubicBezTo>
                  <a:cubicBezTo>
                    <a:pt x="3317" y="3432"/>
                    <a:pt x="3165" y="2920"/>
                    <a:pt x="2959" y="2400"/>
                  </a:cubicBezTo>
                  <a:cubicBezTo>
                    <a:pt x="2749" y="1881"/>
                    <a:pt x="2487" y="1409"/>
                    <a:pt x="2172" y="1028"/>
                  </a:cubicBezTo>
                  <a:cubicBezTo>
                    <a:pt x="1866" y="648"/>
                    <a:pt x="1503" y="372"/>
                    <a:pt x="1162" y="223"/>
                  </a:cubicBezTo>
                  <a:cubicBezTo>
                    <a:pt x="826" y="71"/>
                    <a:pt x="525" y="19"/>
                    <a:pt x="319" y="5"/>
                  </a:cubicBezTo>
                  <a:cubicBezTo>
                    <a:pt x="241" y="2"/>
                    <a:pt x="176" y="1"/>
                    <a:pt x="125"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26"/>
            <p:cNvSpPr/>
            <p:nvPr/>
          </p:nvSpPr>
          <p:spPr>
            <a:xfrm>
              <a:off x="3625017" y="3907278"/>
              <a:ext cx="73881" cy="622375"/>
            </a:xfrm>
            <a:custGeom>
              <a:avLst/>
              <a:gdLst/>
              <a:ahLst/>
              <a:cxnLst/>
              <a:rect l="l" t="t" r="r" b="b"/>
              <a:pathLst>
                <a:path w="1684" h="14186" extrusionOk="0">
                  <a:moveTo>
                    <a:pt x="5" y="0"/>
                  </a:moveTo>
                  <a:lnTo>
                    <a:pt x="5" y="0"/>
                  </a:lnTo>
                  <a:cubicBezTo>
                    <a:pt x="1" y="0"/>
                    <a:pt x="10" y="53"/>
                    <a:pt x="31" y="145"/>
                  </a:cubicBezTo>
                  <a:cubicBezTo>
                    <a:pt x="53" y="250"/>
                    <a:pt x="89" y="385"/>
                    <a:pt x="128" y="551"/>
                  </a:cubicBezTo>
                  <a:cubicBezTo>
                    <a:pt x="172" y="726"/>
                    <a:pt x="220" y="940"/>
                    <a:pt x="277" y="1194"/>
                  </a:cubicBezTo>
                  <a:cubicBezTo>
                    <a:pt x="338" y="1442"/>
                    <a:pt x="398" y="1731"/>
                    <a:pt x="460" y="2045"/>
                  </a:cubicBezTo>
                  <a:cubicBezTo>
                    <a:pt x="723" y="3313"/>
                    <a:pt x="1011" y="5083"/>
                    <a:pt x="1225" y="7045"/>
                  </a:cubicBezTo>
                  <a:cubicBezTo>
                    <a:pt x="1443" y="9007"/>
                    <a:pt x="1552" y="10795"/>
                    <a:pt x="1584" y="12088"/>
                  </a:cubicBezTo>
                  <a:cubicBezTo>
                    <a:pt x="1605" y="12735"/>
                    <a:pt x="1605" y="13259"/>
                    <a:pt x="1605" y="13622"/>
                  </a:cubicBezTo>
                  <a:cubicBezTo>
                    <a:pt x="1605" y="13792"/>
                    <a:pt x="1600" y="13933"/>
                    <a:pt x="1600" y="14042"/>
                  </a:cubicBezTo>
                  <a:cubicBezTo>
                    <a:pt x="1605" y="14133"/>
                    <a:pt x="1605" y="14186"/>
                    <a:pt x="1610" y="14186"/>
                  </a:cubicBezTo>
                  <a:cubicBezTo>
                    <a:pt x="1614" y="14186"/>
                    <a:pt x="1622" y="14138"/>
                    <a:pt x="1627" y="14042"/>
                  </a:cubicBezTo>
                  <a:cubicBezTo>
                    <a:pt x="1636" y="13933"/>
                    <a:pt x="1644" y="13792"/>
                    <a:pt x="1653" y="13622"/>
                  </a:cubicBezTo>
                  <a:cubicBezTo>
                    <a:pt x="1671" y="13264"/>
                    <a:pt x="1683" y="12735"/>
                    <a:pt x="1675" y="12088"/>
                  </a:cubicBezTo>
                  <a:cubicBezTo>
                    <a:pt x="1667" y="10791"/>
                    <a:pt x="1570" y="8999"/>
                    <a:pt x="1356" y="7033"/>
                  </a:cubicBezTo>
                  <a:cubicBezTo>
                    <a:pt x="1138" y="5061"/>
                    <a:pt x="836" y="3296"/>
                    <a:pt x="552" y="2029"/>
                  </a:cubicBezTo>
                  <a:cubicBezTo>
                    <a:pt x="482" y="1710"/>
                    <a:pt x="412" y="1425"/>
                    <a:pt x="346" y="1176"/>
                  </a:cubicBezTo>
                  <a:cubicBezTo>
                    <a:pt x="285" y="927"/>
                    <a:pt x="229" y="713"/>
                    <a:pt x="176" y="538"/>
                  </a:cubicBezTo>
                  <a:cubicBezTo>
                    <a:pt x="128" y="377"/>
                    <a:pt x="89" y="241"/>
                    <a:pt x="53" y="136"/>
                  </a:cubicBezTo>
                  <a:cubicBezTo>
                    <a:pt x="27" y="48"/>
                    <a:pt x="10" y="0"/>
                    <a:pt x="5"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26"/>
            <p:cNvSpPr/>
            <p:nvPr/>
          </p:nvSpPr>
          <p:spPr>
            <a:xfrm>
              <a:off x="3694861" y="3953650"/>
              <a:ext cx="204183" cy="424379"/>
            </a:xfrm>
            <a:custGeom>
              <a:avLst/>
              <a:gdLst/>
              <a:ahLst/>
              <a:cxnLst/>
              <a:rect l="l" t="t" r="r" b="b"/>
              <a:pathLst>
                <a:path w="4654" h="9673" extrusionOk="0">
                  <a:moveTo>
                    <a:pt x="4631" y="1"/>
                  </a:moveTo>
                  <a:cubicBezTo>
                    <a:pt x="4614" y="1"/>
                    <a:pt x="4485" y="84"/>
                    <a:pt x="4266" y="237"/>
                  </a:cubicBezTo>
                  <a:cubicBezTo>
                    <a:pt x="4204" y="276"/>
                    <a:pt x="4143" y="320"/>
                    <a:pt x="4073" y="368"/>
                  </a:cubicBezTo>
                  <a:cubicBezTo>
                    <a:pt x="4003" y="421"/>
                    <a:pt x="3937" y="486"/>
                    <a:pt x="3859" y="548"/>
                  </a:cubicBezTo>
                  <a:cubicBezTo>
                    <a:pt x="3715" y="683"/>
                    <a:pt x="3526" y="818"/>
                    <a:pt x="3365" y="1010"/>
                  </a:cubicBezTo>
                  <a:cubicBezTo>
                    <a:pt x="2657" y="1728"/>
                    <a:pt x="1848" y="2886"/>
                    <a:pt x="1250" y="4302"/>
                  </a:cubicBezTo>
                  <a:cubicBezTo>
                    <a:pt x="944" y="5005"/>
                    <a:pt x="704" y="5695"/>
                    <a:pt x="529" y="6337"/>
                  </a:cubicBezTo>
                  <a:cubicBezTo>
                    <a:pt x="345" y="6976"/>
                    <a:pt x="232" y="7561"/>
                    <a:pt x="149" y="8055"/>
                  </a:cubicBezTo>
                  <a:cubicBezTo>
                    <a:pt x="70" y="8554"/>
                    <a:pt x="30" y="8955"/>
                    <a:pt x="13" y="9240"/>
                  </a:cubicBezTo>
                  <a:cubicBezTo>
                    <a:pt x="4" y="9520"/>
                    <a:pt x="0" y="9673"/>
                    <a:pt x="8" y="9673"/>
                  </a:cubicBezTo>
                  <a:cubicBezTo>
                    <a:pt x="18" y="9673"/>
                    <a:pt x="39" y="9520"/>
                    <a:pt x="65" y="9244"/>
                  </a:cubicBezTo>
                  <a:cubicBezTo>
                    <a:pt x="97" y="8965"/>
                    <a:pt x="149" y="8562"/>
                    <a:pt x="236" y="8073"/>
                  </a:cubicBezTo>
                  <a:cubicBezTo>
                    <a:pt x="333" y="7583"/>
                    <a:pt x="458" y="7002"/>
                    <a:pt x="647" y="6369"/>
                  </a:cubicBezTo>
                  <a:cubicBezTo>
                    <a:pt x="825" y="5734"/>
                    <a:pt x="1067" y="5048"/>
                    <a:pt x="1368" y="4354"/>
                  </a:cubicBezTo>
                  <a:cubicBezTo>
                    <a:pt x="1962" y="2946"/>
                    <a:pt x="2749" y="1797"/>
                    <a:pt x="3431" y="1076"/>
                  </a:cubicBezTo>
                  <a:cubicBezTo>
                    <a:pt x="4113" y="346"/>
                    <a:pt x="4654" y="28"/>
                    <a:pt x="4633" y="1"/>
                  </a:cubicBezTo>
                  <a:cubicBezTo>
                    <a:pt x="4632" y="1"/>
                    <a:pt x="4632" y="1"/>
                    <a:pt x="4631"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7" name="Google Shape;187;p26"/>
          <p:cNvSpPr/>
          <p:nvPr/>
        </p:nvSpPr>
        <p:spPr>
          <a:xfrm>
            <a:off x="6241693" y="1996627"/>
            <a:ext cx="21498" cy="21322"/>
          </a:xfrm>
          <a:custGeom>
            <a:avLst/>
            <a:gdLst/>
            <a:ahLst/>
            <a:cxnLst/>
            <a:rect l="l" t="t" r="r" b="b"/>
            <a:pathLst>
              <a:path w="490" h="486" extrusionOk="0">
                <a:moveTo>
                  <a:pt x="245" y="1"/>
                </a:moveTo>
                <a:cubicBezTo>
                  <a:pt x="110" y="1"/>
                  <a:pt x="1" y="110"/>
                  <a:pt x="1" y="241"/>
                </a:cubicBezTo>
                <a:cubicBezTo>
                  <a:pt x="1" y="376"/>
                  <a:pt x="110" y="485"/>
                  <a:pt x="245" y="485"/>
                </a:cubicBezTo>
                <a:cubicBezTo>
                  <a:pt x="380" y="485"/>
                  <a:pt x="489" y="376"/>
                  <a:pt x="489" y="241"/>
                </a:cubicBezTo>
                <a:cubicBezTo>
                  <a:pt x="489" y="110"/>
                  <a:pt x="380" y="1"/>
                  <a:pt x="245"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26"/>
          <p:cNvSpPr/>
          <p:nvPr/>
        </p:nvSpPr>
        <p:spPr>
          <a:xfrm>
            <a:off x="7105967" y="2325226"/>
            <a:ext cx="21541" cy="21541"/>
          </a:xfrm>
          <a:custGeom>
            <a:avLst/>
            <a:gdLst/>
            <a:ahLst/>
            <a:cxnLst/>
            <a:rect l="l" t="t" r="r" b="b"/>
            <a:pathLst>
              <a:path w="491" h="491" extrusionOk="0">
                <a:moveTo>
                  <a:pt x="245" y="1"/>
                </a:moveTo>
                <a:cubicBezTo>
                  <a:pt x="110" y="1"/>
                  <a:pt x="1" y="111"/>
                  <a:pt x="1" y="246"/>
                </a:cubicBezTo>
                <a:cubicBezTo>
                  <a:pt x="1" y="381"/>
                  <a:pt x="110" y="490"/>
                  <a:pt x="245" y="490"/>
                </a:cubicBezTo>
                <a:cubicBezTo>
                  <a:pt x="381" y="490"/>
                  <a:pt x="491" y="381"/>
                  <a:pt x="491" y="246"/>
                </a:cubicBezTo>
                <a:cubicBezTo>
                  <a:pt x="491" y="111"/>
                  <a:pt x="381" y="1"/>
                  <a:pt x="24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6"/>
          <p:cNvSpPr/>
          <p:nvPr/>
        </p:nvSpPr>
        <p:spPr>
          <a:xfrm>
            <a:off x="6948775" y="3888553"/>
            <a:ext cx="69055" cy="15619"/>
          </a:xfrm>
          <a:custGeom>
            <a:avLst/>
            <a:gdLst/>
            <a:ahLst/>
            <a:cxnLst/>
            <a:rect l="l" t="t" r="r" b="b"/>
            <a:pathLst>
              <a:path w="1574" h="356" extrusionOk="0">
                <a:moveTo>
                  <a:pt x="0" y="1"/>
                </a:moveTo>
                <a:lnTo>
                  <a:pt x="0" y="355"/>
                </a:lnTo>
                <a:lnTo>
                  <a:pt x="1573" y="355"/>
                </a:lnTo>
                <a:lnTo>
                  <a:pt x="1573"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6"/>
          <p:cNvSpPr/>
          <p:nvPr/>
        </p:nvSpPr>
        <p:spPr>
          <a:xfrm>
            <a:off x="7189192" y="3888553"/>
            <a:ext cx="69231" cy="15619"/>
          </a:xfrm>
          <a:custGeom>
            <a:avLst/>
            <a:gdLst/>
            <a:ahLst/>
            <a:cxnLst/>
            <a:rect l="l" t="t" r="r" b="b"/>
            <a:pathLst>
              <a:path w="1578" h="356" extrusionOk="0">
                <a:moveTo>
                  <a:pt x="0" y="1"/>
                </a:moveTo>
                <a:lnTo>
                  <a:pt x="0" y="355"/>
                </a:lnTo>
                <a:lnTo>
                  <a:pt x="1578" y="355"/>
                </a:lnTo>
                <a:lnTo>
                  <a:pt x="1578"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26"/>
          <p:cNvSpPr/>
          <p:nvPr/>
        </p:nvSpPr>
        <p:spPr>
          <a:xfrm>
            <a:off x="7429785" y="3888553"/>
            <a:ext cx="69275" cy="15619"/>
          </a:xfrm>
          <a:custGeom>
            <a:avLst/>
            <a:gdLst/>
            <a:ahLst/>
            <a:cxnLst/>
            <a:rect l="l" t="t" r="r" b="b"/>
            <a:pathLst>
              <a:path w="1579" h="356" extrusionOk="0">
                <a:moveTo>
                  <a:pt x="1" y="1"/>
                </a:moveTo>
                <a:lnTo>
                  <a:pt x="1" y="355"/>
                </a:lnTo>
                <a:lnTo>
                  <a:pt x="1579" y="355"/>
                </a:lnTo>
                <a:lnTo>
                  <a:pt x="1579"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26"/>
          <p:cNvSpPr/>
          <p:nvPr/>
        </p:nvSpPr>
        <p:spPr>
          <a:xfrm>
            <a:off x="7670422" y="3888553"/>
            <a:ext cx="69275" cy="15619"/>
          </a:xfrm>
          <a:custGeom>
            <a:avLst/>
            <a:gdLst/>
            <a:ahLst/>
            <a:cxnLst/>
            <a:rect l="l" t="t" r="r" b="b"/>
            <a:pathLst>
              <a:path w="1579" h="356" extrusionOk="0">
                <a:moveTo>
                  <a:pt x="1" y="1"/>
                </a:moveTo>
                <a:lnTo>
                  <a:pt x="1" y="355"/>
                </a:lnTo>
                <a:lnTo>
                  <a:pt x="1578" y="355"/>
                </a:lnTo>
                <a:lnTo>
                  <a:pt x="1578"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6"/>
          <p:cNvSpPr/>
          <p:nvPr/>
        </p:nvSpPr>
        <p:spPr>
          <a:xfrm>
            <a:off x="7103072" y="3160632"/>
            <a:ext cx="24437" cy="23384"/>
          </a:xfrm>
          <a:custGeom>
            <a:avLst/>
            <a:gdLst/>
            <a:ahLst/>
            <a:cxnLst/>
            <a:rect l="l" t="t" r="r" b="b"/>
            <a:pathLst>
              <a:path w="557" h="533" extrusionOk="0">
                <a:moveTo>
                  <a:pt x="277" y="0"/>
                </a:moveTo>
                <a:cubicBezTo>
                  <a:pt x="124" y="0"/>
                  <a:pt x="1" y="118"/>
                  <a:pt x="1" y="267"/>
                </a:cubicBezTo>
                <a:cubicBezTo>
                  <a:pt x="1" y="414"/>
                  <a:pt x="124" y="533"/>
                  <a:pt x="277" y="533"/>
                </a:cubicBezTo>
                <a:cubicBezTo>
                  <a:pt x="434" y="533"/>
                  <a:pt x="557" y="414"/>
                  <a:pt x="557" y="267"/>
                </a:cubicBezTo>
                <a:cubicBezTo>
                  <a:pt x="557" y="118"/>
                  <a:pt x="434" y="0"/>
                  <a:pt x="27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6"/>
          <p:cNvSpPr/>
          <p:nvPr/>
        </p:nvSpPr>
        <p:spPr>
          <a:xfrm>
            <a:off x="6276325" y="2796625"/>
            <a:ext cx="1613430" cy="1461858"/>
          </a:xfrm>
          <a:custGeom>
            <a:avLst/>
            <a:gdLst/>
            <a:ahLst/>
            <a:cxnLst/>
            <a:rect l="l" t="t" r="r" b="b"/>
            <a:pathLst>
              <a:path w="35998" h="15301" extrusionOk="0">
                <a:moveTo>
                  <a:pt x="888" y="1"/>
                </a:moveTo>
                <a:cubicBezTo>
                  <a:pt x="398" y="1"/>
                  <a:pt x="1" y="398"/>
                  <a:pt x="1" y="887"/>
                </a:cubicBezTo>
                <a:lnTo>
                  <a:pt x="1" y="14413"/>
                </a:lnTo>
                <a:cubicBezTo>
                  <a:pt x="1" y="14903"/>
                  <a:pt x="398" y="15300"/>
                  <a:pt x="888" y="15300"/>
                </a:cubicBezTo>
                <a:lnTo>
                  <a:pt x="35110" y="15300"/>
                </a:lnTo>
                <a:cubicBezTo>
                  <a:pt x="35600" y="15300"/>
                  <a:pt x="35998" y="14903"/>
                  <a:pt x="35998" y="14413"/>
                </a:cubicBezTo>
                <a:lnTo>
                  <a:pt x="35998" y="887"/>
                </a:lnTo>
                <a:cubicBezTo>
                  <a:pt x="35998" y="398"/>
                  <a:pt x="35600" y="1"/>
                  <a:pt x="35110" y="1"/>
                </a:cubicBez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6"/>
          <p:cNvSpPr/>
          <p:nvPr/>
        </p:nvSpPr>
        <p:spPr>
          <a:xfrm>
            <a:off x="7388589" y="3109215"/>
            <a:ext cx="24393" cy="23603"/>
          </a:xfrm>
          <a:custGeom>
            <a:avLst/>
            <a:gdLst/>
            <a:ahLst/>
            <a:cxnLst/>
            <a:rect l="l" t="t" r="r" b="b"/>
            <a:pathLst>
              <a:path w="556" h="538" extrusionOk="0">
                <a:moveTo>
                  <a:pt x="276" y="1"/>
                </a:moveTo>
                <a:cubicBezTo>
                  <a:pt x="122" y="1"/>
                  <a:pt x="1" y="123"/>
                  <a:pt x="1" y="267"/>
                </a:cubicBezTo>
                <a:cubicBezTo>
                  <a:pt x="1" y="416"/>
                  <a:pt x="122" y="538"/>
                  <a:pt x="276" y="538"/>
                </a:cubicBezTo>
                <a:cubicBezTo>
                  <a:pt x="429" y="538"/>
                  <a:pt x="556" y="416"/>
                  <a:pt x="556" y="267"/>
                </a:cubicBezTo>
                <a:cubicBezTo>
                  <a:pt x="556" y="123"/>
                  <a:pt x="429" y="1"/>
                  <a:pt x="27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6" name="Google Shape;196;p26"/>
          <p:cNvGrpSpPr/>
          <p:nvPr/>
        </p:nvGrpSpPr>
        <p:grpSpPr>
          <a:xfrm>
            <a:off x="6345231" y="2886609"/>
            <a:ext cx="1407691" cy="1286147"/>
            <a:chOff x="6117656" y="2752309"/>
            <a:chExt cx="1407691" cy="1286147"/>
          </a:xfrm>
        </p:grpSpPr>
        <p:sp>
          <p:nvSpPr>
            <p:cNvPr id="197" name="Google Shape;197;p26"/>
            <p:cNvSpPr/>
            <p:nvPr/>
          </p:nvSpPr>
          <p:spPr>
            <a:xfrm>
              <a:off x="6117656" y="3670896"/>
              <a:ext cx="54095" cy="15750"/>
            </a:xfrm>
            <a:custGeom>
              <a:avLst/>
              <a:gdLst/>
              <a:ahLst/>
              <a:cxnLst/>
              <a:rect l="l" t="t" r="r" b="b"/>
              <a:pathLst>
                <a:path w="1233" h="359" extrusionOk="0">
                  <a:moveTo>
                    <a:pt x="1" y="0"/>
                  </a:moveTo>
                  <a:lnTo>
                    <a:pt x="1" y="359"/>
                  </a:lnTo>
                  <a:lnTo>
                    <a:pt x="1233" y="359"/>
                  </a:lnTo>
                  <a:lnTo>
                    <a:pt x="1233"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6"/>
            <p:cNvSpPr/>
            <p:nvPr/>
          </p:nvSpPr>
          <p:spPr>
            <a:xfrm>
              <a:off x="6239970" y="3754253"/>
              <a:ext cx="69055" cy="15619"/>
            </a:xfrm>
            <a:custGeom>
              <a:avLst/>
              <a:gdLst/>
              <a:ahLst/>
              <a:cxnLst/>
              <a:rect l="l" t="t" r="r" b="b"/>
              <a:pathLst>
                <a:path w="1574" h="356" extrusionOk="0">
                  <a:moveTo>
                    <a:pt x="0" y="1"/>
                  </a:moveTo>
                  <a:lnTo>
                    <a:pt x="0" y="355"/>
                  </a:lnTo>
                  <a:lnTo>
                    <a:pt x="1574" y="355"/>
                  </a:lnTo>
                  <a:lnTo>
                    <a:pt x="1574"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6"/>
            <p:cNvSpPr/>
            <p:nvPr/>
          </p:nvSpPr>
          <p:spPr>
            <a:xfrm>
              <a:off x="6480563" y="3754253"/>
              <a:ext cx="69055" cy="15619"/>
            </a:xfrm>
            <a:custGeom>
              <a:avLst/>
              <a:gdLst/>
              <a:ahLst/>
              <a:cxnLst/>
              <a:rect l="l" t="t" r="r" b="b"/>
              <a:pathLst>
                <a:path w="1574" h="356" extrusionOk="0">
                  <a:moveTo>
                    <a:pt x="1" y="1"/>
                  </a:moveTo>
                  <a:lnTo>
                    <a:pt x="1" y="355"/>
                  </a:lnTo>
                  <a:lnTo>
                    <a:pt x="1574" y="355"/>
                  </a:lnTo>
                  <a:lnTo>
                    <a:pt x="1574"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6"/>
            <p:cNvSpPr/>
            <p:nvPr/>
          </p:nvSpPr>
          <p:spPr>
            <a:xfrm>
              <a:off x="6117656" y="3463032"/>
              <a:ext cx="54095" cy="15619"/>
            </a:xfrm>
            <a:custGeom>
              <a:avLst/>
              <a:gdLst/>
              <a:ahLst/>
              <a:cxnLst/>
              <a:rect l="l" t="t" r="r" b="b"/>
              <a:pathLst>
                <a:path w="1233" h="356" extrusionOk="0">
                  <a:moveTo>
                    <a:pt x="1" y="1"/>
                  </a:moveTo>
                  <a:lnTo>
                    <a:pt x="1" y="355"/>
                  </a:lnTo>
                  <a:lnTo>
                    <a:pt x="1233" y="355"/>
                  </a:lnTo>
                  <a:lnTo>
                    <a:pt x="1233"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6"/>
            <p:cNvSpPr/>
            <p:nvPr/>
          </p:nvSpPr>
          <p:spPr>
            <a:xfrm>
              <a:off x="6117656" y="3071564"/>
              <a:ext cx="54095" cy="15531"/>
            </a:xfrm>
            <a:custGeom>
              <a:avLst/>
              <a:gdLst/>
              <a:ahLst/>
              <a:cxnLst/>
              <a:rect l="l" t="t" r="r" b="b"/>
              <a:pathLst>
                <a:path w="1233" h="354" extrusionOk="0">
                  <a:moveTo>
                    <a:pt x="1" y="0"/>
                  </a:moveTo>
                  <a:lnTo>
                    <a:pt x="1" y="354"/>
                  </a:lnTo>
                  <a:lnTo>
                    <a:pt x="1233" y="354"/>
                  </a:lnTo>
                  <a:lnTo>
                    <a:pt x="1233"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6"/>
            <p:cNvSpPr/>
            <p:nvPr/>
          </p:nvSpPr>
          <p:spPr>
            <a:xfrm>
              <a:off x="6117656" y="2874843"/>
              <a:ext cx="54095" cy="15531"/>
            </a:xfrm>
            <a:custGeom>
              <a:avLst/>
              <a:gdLst/>
              <a:ahLst/>
              <a:cxnLst/>
              <a:rect l="l" t="t" r="r" b="b"/>
              <a:pathLst>
                <a:path w="1233" h="354" extrusionOk="0">
                  <a:moveTo>
                    <a:pt x="1" y="0"/>
                  </a:moveTo>
                  <a:lnTo>
                    <a:pt x="1" y="354"/>
                  </a:lnTo>
                  <a:lnTo>
                    <a:pt x="1233" y="354"/>
                  </a:lnTo>
                  <a:lnTo>
                    <a:pt x="1233"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6"/>
            <p:cNvSpPr/>
            <p:nvPr/>
          </p:nvSpPr>
          <p:spPr>
            <a:xfrm>
              <a:off x="6120332" y="3267276"/>
              <a:ext cx="54095" cy="15619"/>
            </a:xfrm>
            <a:custGeom>
              <a:avLst/>
              <a:gdLst/>
              <a:ahLst/>
              <a:cxnLst/>
              <a:rect l="l" t="t" r="r" b="b"/>
              <a:pathLst>
                <a:path w="1233" h="356" extrusionOk="0">
                  <a:moveTo>
                    <a:pt x="0" y="1"/>
                  </a:moveTo>
                  <a:lnTo>
                    <a:pt x="0" y="355"/>
                  </a:lnTo>
                  <a:lnTo>
                    <a:pt x="1233" y="355"/>
                  </a:lnTo>
                  <a:lnTo>
                    <a:pt x="1233"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6"/>
            <p:cNvSpPr/>
            <p:nvPr/>
          </p:nvSpPr>
          <p:spPr>
            <a:xfrm>
              <a:off x="6197415" y="2752309"/>
              <a:ext cx="1312797" cy="936853"/>
            </a:xfrm>
            <a:custGeom>
              <a:avLst/>
              <a:gdLst/>
              <a:ahLst/>
              <a:cxnLst/>
              <a:rect l="l" t="t" r="r" b="b"/>
              <a:pathLst>
                <a:path w="29923" h="21354" extrusionOk="0">
                  <a:moveTo>
                    <a:pt x="57" y="0"/>
                  </a:moveTo>
                  <a:cubicBezTo>
                    <a:pt x="57" y="0"/>
                    <a:pt x="53" y="36"/>
                    <a:pt x="53" y="105"/>
                  </a:cubicBezTo>
                  <a:cubicBezTo>
                    <a:pt x="48" y="180"/>
                    <a:pt x="48" y="285"/>
                    <a:pt x="48" y="420"/>
                  </a:cubicBezTo>
                  <a:cubicBezTo>
                    <a:pt x="44" y="700"/>
                    <a:pt x="39" y="1102"/>
                    <a:pt x="35" y="1626"/>
                  </a:cubicBezTo>
                  <a:cubicBezTo>
                    <a:pt x="31" y="2680"/>
                    <a:pt x="26" y="4209"/>
                    <a:pt x="18" y="6110"/>
                  </a:cubicBezTo>
                  <a:cubicBezTo>
                    <a:pt x="13" y="9925"/>
                    <a:pt x="9" y="15248"/>
                    <a:pt x="0" y="21297"/>
                  </a:cubicBezTo>
                  <a:lnTo>
                    <a:pt x="0" y="21354"/>
                  </a:lnTo>
                  <a:lnTo>
                    <a:pt x="4344" y="21354"/>
                  </a:lnTo>
                  <a:cubicBezTo>
                    <a:pt x="11402" y="21344"/>
                    <a:pt x="17796" y="21340"/>
                    <a:pt x="22427" y="21336"/>
                  </a:cubicBezTo>
                  <a:cubicBezTo>
                    <a:pt x="24739" y="21327"/>
                    <a:pt x="26610" y="21323"/>
                    <a:pt x="27912" y="21318"/>
                  </a:cubicBezTo>
                  <a:cubicBezTo>
                    <a:pt x="28555" y="21314"/>
                    <a:pt x="29057" y="21310"/>
                    <a:pt x="29402" y="21305"/>
                  </a:cubicBezTo>
                  <a:cubicBezTo>
                    <a:pt x="29569" y="21305"/>
                    <a:pt x="29695" y="21301"/>
                    <a:pt x="29787" y="21301"/>
                  </a:cubicBezTo>
                  <a:cubicBezTo>
                    <a:pt x="29874" y="21301"/>
                    <a:pt x="29922" y="21297"/>
                    <a:pt x="29922" y="21297"/>
                  </a:cubicBezTo>
                  <a:cubicBezTo>
                    <a:pt x="29922" y="21297"/>
                    <a:pt x="29874" y="21292"/>
                    <a:pt x="29787" y="21287"/>
                  </a:cubicBezTo>
                  <a:cubicBezTo>
                    <a:pt x="29695" y="21287"/>
                    <a:pt x="29569" y="21283"/>
                    <a:pt x="29402" y="21283"/>
                  </a:cubicBezTo>
                  <a:cubicBezTo>
                    <a:pt x="29057" y="21279"/>
                    <a:pt x="28555" y="21275"/>
                    <a:pt x="27912" y="21271"/>
                  </a:cubicBezTo>
                  <a:cubicBezTo>
                    <a:pt x="26610" y="21265"/>
                    <a:pt x="24739" y="21261"/>
                    <a:pt x="22427" y="21253"/>
                  </a:cubicBezTo>
                  <a:cubicBezTo>
                    <a:pt x="17796" y="21249"/>
                    <a:pt x="11402" y="21244"/>
                    <a:pt x="4344" y="21235"/>
                  </a:cubicBezTo>
                  <a:lnTo>
                    <a:pt x="113" y="21235"/>
                  </a:lnTo>
                  <a:cubicBezTo>
                    <a:pt x="105" y="15212"/>
                    <a:pt x="101" y="9912"/>
                    <a:pt x="97" y="6110"/>
                  </a:cubicBezTo>
                  <a:cubicBezTo>
                    <a:pt x="87" y="4209"/>
                    <a:pt x="83" y="2680"/>
                    <a:pt x="79" y="1626"/>
                  </a:cubicBezTo>
                  <a:cubicBezTo>
                    <a:pt x="75" y="1102"/>
                    <a:pt x="70" y="700"/>
                    <a:pt x="65" y="420"/>
                  </a:cubicBezTo>
                  <a:cubicBezTo>
                    <a:pt x="65" y="285"/>
                    <a:pt x="61" y="180"/>
                    <a:pt x="61" y="105"/>
                  </a:cubicBezTo>
                  <a:cubicBezTo>
                    <a:pt x="61" y="36"/>
                    <a:pt x="57" y="0"/>
                    <a:pt x="57"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6"/>
            <p:cNvSpPr/>
            <p:nvPr/>
          </p:nvSpPr>
          <p:spPr>
            <a:xfrm>
              <a:off x="6267425" y="3272494"/>
              <a:ext cx="1244945" cy="5177"/>
            </a:xfrm>
            <a:custGeom>
              <a:avLst/>
              <a:gdLst/>
              <a:ahLst/>
              <a:cxnLst/>
              <a:rect l="l" t="t" r="r" b="b"/>
              <a:pathLst>
                <a:path w="29018" h="118" extrusionOk="0">
                  <a:moveTo>
                    <a:pt x="14509" y="0"/>
                  </a:moveTo>
                  <a:cubicBezTo>
                    <a:pt x="6494" y="0"/>
                    <a:pt x="0" y="27"/>
                    <a:pt x="0" y="57"/>
                  </a:cubicBezTo>
                  <a:cubicBezTo>
                    <a:pt x="0" y="92"/>
                    <a:pt x="6494" y="118"/>
                    <a:pt x="14509" y="118"/>
                  </a:cubicBezTo>
                  <a:cubicBezTo>
                    <a:pt x="22519" y="118"/>
                    <a:pt x="29017" y="92"/>
                    <a:pt x="29017" y="57"/>
                  </a:cubicBezTo>
                  <a:cubicBezTo>
                    <a:pt x="29017" y="27"/>
                    <a:pt x="22519" y="0"/>
                    <a:pt x="14509"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206;p26"/>
            <p:cNvSpPr/>
            <p:nvPr/>
          </p:nvSpPr>
          <p:spPr>
            <a:xfrm>
              <a:off x="6267425" y="3076695"/>
              <a:ext cx="1244945" cy="5265"/>
            </a:xfrm>
            <a:custGeom>
              <a:avLst/>
              <a:gdLst/>
              <a:ahLst/>
              <a:cxnLst/>
              <a:rect l="l" t="t" r="r" b="b"/>
              <a:pathLst>
                <a:path w="29018" h="120" extrusionOk="0">
                  <a:moveTo>
                    <a:pt x="14509" y="1"/>
                  </a:moveTo>
                  <a:cubicBezTo>
                    <a:pt x="6494" y="1"/>
                    <a:pt x="0" y="27"/>
                    <a:pt x="0" y="58"/>
                  </a:cubicBezTo>
                  <a:cubicBezTo>
                    <a:pt x="0" y="93"/>
                    <a:pt x="6494" y="119"/>
                    <a:pt x="14509" y="119"/>
                  </a:cubicBezTo>
                  <a:cubicBezTo>
                    <a:pt x="22519" y="119"/>
                    <a:pt x="29017" y="93"/>
                    <a:pt x="29017" y="58"/>
                  </a:cubicBezTo>
                  <a:cubicBezTo>
                    <a:pt x="29017" y="27"/>
                    <a:pt x="22519" y="1"/>
                    <a:pt x="14509"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207;p26"/>
            <p:cNvSpPr/>
            <p:nvPr/>
          </p:nvSpPr>
          <p:spPr>
            <a:xfrm>
              <a:off x="6267425" y="2879975"/>
              <a:ext cx="1244945" cy="5265"/>
            </a:xfrm>
            <a:custGeom>
              <a:avLst/>
              <a:gdLst/>
              <a:ahLst/>
              <a:cxnLst/>
              <a:rect l="l" t="t" r="r" b="b"/>
              <a:pathLst>
                <a:path w="29018" h="120" extrusionOk="0">
                  <a:moveTo>
                    <a:pt x="14509" y="1"/>
                  </a:moveTo>
                  <a:cubicBezTo>
                    <a:pt x="6494" y="1"/>
                    <a:pt x="0" y="27"/>
                    <a:pt x="0" y="59"/>
                  </a:cubicBezTo>
                  <a:cubicBezTo>
                    <a:pt x="0" y="93"/>
                    <a:pt x="6494" y="119"/>
                    <a:pt x="14509" y="119"/>
                  </a:cubicBezTo>
                  <a:cubicBezTo>
                    <a:pt x="22519" y="119"/>
                    <a:pt x="29017" y="93"/>
                    <a:pt x="29017" y="59"/>
                  </a:cubicBezTo>
                  <a:cubicBezTo>
                    <a:pt x="29017" y="27"/>
                    <a:pt x="22519" y="1"/>
                    <a:pt x="14509"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6"/>
            <p:cNvSpPr/>
            <p:nvPr/>
          </p:nvSpPr>
          <p:spPr>
            <a:xfrm>
              <a:off x="6267425" y="3468249"/>
              <a:ext cx="1244945" cy="5001"/>
            </a:xfrm>
            <a:custGeom>
              <a:avLst/>
              <a:gdLst/>
              <a:ahLst/>
              <a:cxnLst/>
              <a:rect l="l" t="t" r="r" b="b"/>
              <a:pathLst>
                <a:path w="29018" h="114" extrusionOk="0">
                  <a:moveTo>
                    <a:pt x="14509" y="0"/>
                  </a:moveTo>
                  <a:cubicBezTo>
                    <a:pt x="6494" y="0"/>
                    <a:pt x="0" y="26"/>
                    <a:pt x="0" y="57"/>
                  </a:cubicBezTo>
                  <a:cubicBezTo>
                    <a:pt x="0" y="87"/>
                    <a:pt x="6494" y="113"/>
                    <a:pt x="14509" y="113"/>
                  </a:cubicBezTo>
                  <a:cubicBezTo>
                    <a:pt x="22519" y="113"/>
                    <a:pt x="29017" y="87"/>
                    <a:pt x="29017" y="57"/>
                  </a:cubicBezTo>
                  <a:cubicBezTo>
                    <a:pt x="29017" y="26"/>
                    <a:pt x="22519" y="0"/>
                    <a:pt x="1450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6"/>
            <p:cNvSpPr/>
            <p:nvPr/>
          </p:nvSpPr>
          <p:spPr>
            <a:xfrm>
              <a:off x="6265284" y="2766699"/>
              <a:ext cx="1244926" cy="877801"/>
            </a:xfrm>
            <a:custGeom>
              <a:avLst/>
              <a:gdLst/>
              <a:ahLst/>
              <a:cxnLst/>
              <a:rect l="l" t="t" r="r" b="b"/>
              <a:pathLst>
                <a:path w="28376" h="20008" extrusionOk="0">
                  <a:moveTo>
                    <a:pt x="18153" y="1"/>
                  </a:moveTo>
                  <a:lnTo>
                    <a:pt x="14714" y="6534"/>
                  </a:lnTo>
                  <a:lnTo>
                    <a:pt x="12425" y="4668"/>
                  </a:lnTo>
                  <a:lnTo>
                    <a:pt x="9605" y="9593"/>
                  </a:lnTo>
                  <a:lnTo>
                    <a:pt x="7578" y="8164"/>
                  </a:lnTo>
                  <a:lnTo>
                    <a:pt x="4143" y="13504"/>
                  </a:lnTo>
                  <a:lnTo>
                    <a:pt x="2469" y="12220"/>
                  </a:lnTo>
                  <a:lnTo>
                    <a:pt x="0" y="16048"/>
                  </a:lnTo>
                  <a:lnTo>
                    <a:pt x="0" y="20007"/>
                  </a:lnTo>
                  <a:lnTo>
                    <a:pt x="28375" y="20007"/>
                  </a:lnTo>
                  <a:lnTo>
                    <a:pt x="28375" y="2641"/>
                  </a:lnTo>
                  <a:lnTo>
                    <a:pt x="24849" y="3649"/>
                  </a:lnTo>
                  <a:lnTo>
                    <a:pt x="21855" y="7303"/>
                  </a:lnTo>
                  <a:lnTo>
                    <a:pt x="18153"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6"/>
            <p:cNvSpPr/>
            <p:nvPr/>
          </p:nvSpPr>
          <p:spPr>
            <a:xfrm>
              <a:off x="6265284" y="2819433"/>
              <a:ext cx="1260062" cy="709243"/>
            </a:xfrm>
            <a:custGeom>
              <a:avLst/>
              <a:gdLst/>
              <a:ahLst/>
              <a:cxnLst/>
              <a:rect l="l" t="t" r="r" b="b"/>
              <a:pathLst>
                <a:path w="28721" h="16166" extrusionOk="0">
                  <a:moveTo>
                    <a:pt x="25041" y="1"/>
                  </a:moveTo>
                  <a:lnTo>
                    <a:pt x="25027" y="13"/>
                  </a:lnTo>
                  <a:cubicBezTo>
                    <a:pt x="24240" y="1036"/>
                    <a:pt x="23252" y="2306"/>
                    <a:pt x="22122" y="3767"/>
                  </a:cubicBezTo>
                  <a:lnTo>
                    <a:pt x="22122" y="3767"/>
                  </a:lnTo>
                  <a:cubicBezTo>
                    <a:pt x="20021" y="3763"/>
                    <a:pt x="17561" y="3759"/>
                    <a:pt x="14889" y="3759"/>
                  </a:cubicBezTo>
                  <a:lnTo>
                    <a:pt x="14859" y="3759"/>
                  </a:lnTo>
                  <a:lnTo>
                    <a:pt x="14841" y="3785"/>
                  </a:lnTo>
                  <a:cubicBezTo>
                    <a:pt x="13884" y="5376"/>
                    <a:pt x="12853" y="7089"/>
                    <a:pt x="11786" y="8863"/>
                  </a:cubicBezTo>
                  <a:cubicBezTo>
                    <a:pt x="10766" y="10563"/>
                    <a:pt x="9777" y="12212"/>
                    <a:pt x="8840" y="13769"/>
                  </a:cubicBezTo>
                  <a:lnTo>
                    <a:pt x="8840" y="13769"/>
                  </a:lnTo>
                  <a:cubicBezTo>
                    <a:pt x="7421" y="11828"/>
                    <a:pt x="6105" y="10033"/>
                    <a:pt x="4942" y="8444"/>
                  </a:cubicBezTo>
                  <a:lnTo>
                    <a:pt x="4903" y="8387"/>
                  </a:lnTo>
                  <a:lnTo>
                    <a:pt x="4864" y="8444"/>
                  </a:lnTo>
                  <a:cubicBezTo>
                    <a:pt x="3387" y="10782"/>
                    <a:pt x="2168" y="12704"/>
                    <a:pt x="1315" y="14055"/>
                  </a:cubicBezTo>
                  <a:cubicBezTo>
                    <a:pt x="896" y="14723"/>
                    <a:pt x="563" y="15247"/>
                    <a:pt x="337" y="15610"/>
                  </a:cubicBezTo>
                  <a:cubicBezTo>
                    <a:pt x="228" y="15790"/>
                    <a:pt x="144" y="15925"/>
                    <a:pt x="83" y="16022"/>
                  </a:cubicBezTo>
                  <a:cubicBezTo>
                    <a:pt x="26" y="16117"/>
                    <a:pt x="0" y="16165"/>
                    <a:pt x="0" y="16165"/>
                  </a:cubicBezTo>
                  <a:cubicBezTo>
                    <a:pt x="0" y="16165"/>
                    <a:pt x="35" y="16122"/>
                    <a:pt x="97" y="16030"/>
                  </a:cubicBezTo>
                  <a:cubicBezTo>
                    <a:pt x="158" y="15933"/>
                    <a:pt x="245" y="15798"/>
                    <a:pt x="359" y="15628"/>
                  </a:cubicBezTo>
                  <a:cubicBezTo>
                    <a:pt x="595" y="15265"/>
                    <a:pt x="931" y="14745"/>
                    <a:pt x="1359" y="14081"/>
                  </a:cubicBezTo>
                  <a:cubicBezTo>
                    <a:pt x="2213" y="12751"/>
                    <a:pt x="3432" y="10853"/>
                    <a:pt x="4909" y="8556"/>
                  </a:cubicBezTo>
                  <a:lnTo>
                    <a:pt x="4909" y="8556"/>
                  </a:lnTo>
                  <a:cubicBezTo>
                    <a:pt x="6070" y="10150"/>
                    <a:pt x="7380" y="11954"/>
                    <a:pt x="8797" y="13902"/>
                  </a:cubicBezTo>
                  <a:lnTo>
                    <a:pt x="8849" y="13972"/>
                  </a:lnTo>
                  <a:lnTo>
                    <a:pt x="8893" y="13898"/>
                  </a:lnTo>
                  <a:cubicBezTo>
                    <a:pt x="9841" y="12320"/>
                    <a:pt x="10847" y="10650"/>
                    <a:pt x="11887" y="8920"/>
                  </a:cubicBezTo>
                  <a:cubicBezTo>
                    <a:pt x="12947" y="7155"/>
                    <a:pt x="13973" y="5451"/>
                    <a:pt x="14922" y="3868"/>
                  </a:cubicBezTo>
                  <a:lnTo>
                    <a:pt x="14922" y="3868"/>
                  </a:lnTo>
                  <a:cubicBezTo>
                    <a:pt x="17592" y="3863"/>
                    <a:pt x="20050" y="3863"/>
                    <a:pt x="22148" y="3859"/>
                  </a:cubicBezTo>
                  <a:lnTo>
                    <a:pt x="22169" y="3859"/>
                  </a:lnTo>
                  <a:lnTo>
                    <a:pt x="22183" y="3841"/>
                  </a:lnTo>
                  <a:cubicBezTo>
                    <a:pt x="23306" y="2371"/>
                    <a:pt x="24285" y="1094"/>
                    <a:pt x="25070" y="65"/>
                  </a:cubicBezTo>
                  <a:lnTo>
                    <a:pt x="25070" y="65"/>
                  </a:lnTo>
                  <a:cubicBezTo>
                    <a:pt x="26221" y="57"/>
                    <a:pt x="27133" y="53"/>
                    <a:pt x="27760" y="49"/>
                  </a:cubicBezTo>
                  <a:cubicBezTo>
                    <a:pt x="28069" y="49"/>
                    <a:pt x="28310" y="44"/>
                    <a:pt x="28476" y="44"/>
                  </a:cubicBezTo>
                  <a:cubicBezTo>
                    <a:pt x="28555" y="39"/>
                    <a:pt x="28611" y="39"/>
                    <a:pt x="28660" y="39"/>
                  </a:cubicBezTo>
                  <a:cubicBezTo>
                    <a:pt x="28698" y="35"/>
                    <a:pt x="28720" y="35"/>
                    <a:pt x="28720" y="35"/>
                  </a:cubicBezTo>
                  <a:cubicBezTo>
                    <a:pt x="28720" y="31"/>
                    <a:pt x="28698" y="31"/>
                    <a:pt x="28660" y="31"/>
                  </a:cubicBezTo>
                  <a:cubicBezTo>
                    <a:pt x="28611" y="27"/>
                    <a:pt x="28555" y="27"/>
                    <a:pt x="28476" y="27"/>
                  </a:cubicBezTo>
                  <a:cubicBezTo>
                    <a:pt x="28310" y="23"/>
                    <a:pt x="28069" y="17"/>
                    <a:pt x="27760" y="17"/>
                  </a:cubicBezTo>
                  <a:cubicBezTo>
                    <a:pt x="27130" y="13"/>
                    <a:pt x="26213" y="9"/>
                    <a:pt x="25054"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6"/>
            <p:cNvSpPr/>
            <p:nvPr/>
          </p:nvSpPr>
          <p:spPr>
            <a:xfrm>
              <a:off x="6508159" y="3234899"/>
              <a:ext cx="24569" cy="23603"/>
            </a:xfrm>
            <a:custGeom>
              <a:avLst/>
              <a:gdLst/>
              <a:ahLst/>
              <a:cxnLst/>
              <a:rect l="l" t="t" r="r" b="b"/>
              <a:pathLst>
                <a:path w="560" h="538" extrusionOk="0">
                  <a:moveTo>
                    <a:pt x="281" y="1"/>
                  </a:moveTo>
                  <a:cubicBezTo>
                    <a:pt x="128" y="1"/>
                    <a:pt x="1" y="123"/>
                    <a:pt x="1" y="271"/>
                  </a:cubicBezTo>
                  <a:cubicBezTo>
                    <a:pt x="1" y="416"/>
                    <a:pt x="128" y="538"/>
                    <a:pt x="281" y="538"/>
                  </a:cubicBezTo>
                  <a:cubicBezTo>
                    <a:pt x="434" y="538"/>
                    <a:pt x="560" y="416"/>
                    <a:pt x="560" y="271"/>
                  </a:cubicBezTo>
                  <a:cubicBezTo>
                    <a:pt x="560" y="123"/>
                    <a:pt x="434" y="1"/>
                    <a:pt x="281"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6"/>
            <p:cNvSpPr/>
            <p:nvPr/>
          </p:nvSpPr>
          <p:spPr>
            <a:xfrm>
              <a:off x="6239970" y="3886175"/>
              <a:ext cx="157985" cy="152281"/>
            </a:xfrm>
            <a:custGeom>
              <a:avLst/>
              <a:gdLst/>
              <a:ahLst/>
              <a:cxnLst/>
              <a:rect l="l" t="t" r="r" b="b"/>
              <a:pathLst>
                <a:path w="3601" h="3471" extrusionOk="0">
                  <a:moveTo>
                    <a:pt x="1801" y="1"/>
                  </a:moveTo>
                  <a:cubicBezTo>
                    <a:pt x="805" y="1"/>
                    <a:pt x="0" y="779"/>
                    <a:pt x="0" y="1735"/>
                  </a:cubicBezTo>
                  <a:cubicBezTo>
                    <a:pt x="0" y="2693"/>
                    <a:pt x="805" y="3470"/>
                    <a:pt x="1801" y="3470"/>
                  </a:cubicBezTo>
                  <a:cubicBezTo>
                    <a:pt x="2792" y="3470"/>
                    <a:pt x="3601" y="2693"/>
                    <a:pt x="3601" y="1735"/>
                  </a:cubicBezTo>
                  <a:cubicBezTo>
                    <a:pt x="3601" y="779"/>
                    <a:pt x="2792"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6"/>
            <p:cNvSpPr/>
            <p:nvPr/>
          </p:nvSpPr>
          <p:spPr>
            <a:xfrm>
              <a:off x="6515090" y="3911314"/>
              <a:ext cx="927816" cy="28605"/>
            </a:xfrm>
            <a:custGeom>
              <a:avLst/>
              <a:gdLst/>
              <a:ahLst/>
              <a:cxnLst/>
              <a:rect l="l" t="t" r="r" b="b"/>
              <a:pathLst>
                <a:path w="21148" h="652" extrusionOk="0">
                  <a:moveTo>
                    <a:pt x="0" y="0"/>
                  </a:moveTo>
                  <a:lnTo>
                    <a:pt x="0" y="652"/>
                  </a:lnTo>
                  <a:lnTo>
                    <a:pt x="21148" y="652"/>
                  </a:lnTo>
                  <a:lnTo>
                    <a:pt x="211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6"/>
            <p:cNvSpPr/>
            <p:nvPr/>
          </p:nvSpPr>
          <p:spPr>
            <a:xfrm>
              <a:off x="6515090" y="3982430"/>
              <a:ext cx="385244" cy="28649"/>
            </a:xfrm>
            <a:custGeom>
              <a:avLst/>
              <a:gdLst/>
              <a:ahLst/>
              <a:cxnLst/>
              <a:rect l="l" t="t" r="r" b="b"/>
              <a:pathLst>
                <a:path w="8781" h="653" extrusionOk="0">
                  <a:moveTo>
                    <a:pt x="0" y="1"/>
                  </a:moveTo>
                  <a:lnTo>
                    <a:pt x="0" y="652"/>
                  </a:lnTo>
                  <a:lnTo>
                    <a:pt x="8780" y="652"/>
                  </a:lnTo>
                  <a:lnTo>
                    <a:pt x="878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15" name="Google Shape;215;p26"/>
          <p:cNvGrpSpPr/>
          <p:nvPr/>
        </p:nvGrpSpPr>
        <p:grpSpPr>
          <a:xfrm>
            <a:off x="3940094" y="1807838"/>
            <a:ext cx="1294564" cy="589573"/>
            <a:chOff x="3940094" y="1807838"/>
            <a:chExt cx="1294564" cy="589573"/>
          </a:xfrm>
        </p:grpSpPr>
        <p:grpSp>
          <p:nvGrpSpPr>
            <p:cNvPr id="216" name="Google Shape;216;p26"/>
            <p:cNvGrpSpPr/>
            <p:nvPr/>
          </p:nvGrpSpPr>
          <p:grpSpPr>
            <a:xfrm>
              <a:off x="3940094" y="1807838"/>
              <a:ext cx="1294564" cy="589573"/>
              <a:chOff x="3543907" y="2562740"/>
              <a:chExt cx="1294564" cy="381675"/>
            </a:xfrm>
          </p:grpSpPr>
          <p:sp>
            <p:nvSpPr>
              <p:cNvPr id="217" name="Google Shape;217;p26"/>
              <p:cNvSpPr/>
              <p:nvPr/>
            </p:nvSpPr>
            <p:spPr>
              <a:xfrm>
                <a:off x="3597011" y="2562740"/>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6"/>
              <p:cNvSpPr/>
              <p:nvPr/>
            </p:nvSpPr>
            <p:spPr>
              <a:xfrm>
                <a:off x="3543907" y="2596242"/>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noFill/>
              <a:ln w="9525" cap="flat" cmpd="sng">
                <a:solidFill>
                  <a:srgbClr val="FFD9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9" name="Google Shape;219;p26"/>
            <p:cNvSpPr/>
            <p:nvPr/>
          </p:nvSpPr>
          <p:spPr>
            <a:xfrm>
              <a:off x="4099654" y="1961924"/>
              <a:ext cx="114112" cy="114156"/>
            </a:xfrm>
            <a:custGeom>
              <a:avLst/>
              <a:gdLst/>
              <a:ahLst/>
              <a:cxnLst/>
              <a:rect l="l" t="t" r="r" b="b"/>
              <a:pathLst>
                <a:path w="2601" h="2602" extrusionOk="0">
                  <a:moveTo>
                    <a:pt x="1302" y="1"/>
                  </a:moveTo>
                  <a:cubicBezTo>
                    <a:pt x="582" y="1"/>
                    <a:pt x="1" y="582"/>
                    <a:pt x="1" y="1298"/>
                  </a:cubicBezTo>
                  <a:cubicBezTo>
                    <a:pt x="1" y="2020"/>
                    <a:pt x="582" y="2601"/>
                    <a:pt x="1302" y="2601"/>
                  </a:cubicBezTo>
                  <a:cubicBezTo>
                    <a:pt x="2020" y="2601"/>
                    <a:pt x="2601" y="2020"/>
                    <a:pt x="2601" y="1298"/>
                  </a:cubicBezTo>
                  <a:cubicBezTo>
                    <a:pt x="2601" y="582"/>
                    <a:pt x="2020" y="1"/>
                    <a:pt x="1302" y="1"/>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6"/>
            <p:cNvSpPr/>
            <p:nvPr/>
          </p:nvSpPr>
          <p:spPr>
            <a:xfrm>
              <a:off x="4270842" y="1979561"/>
              <a:ext cx="397704" cy="22112"/>
            </a:xfrm>
            <a:custGeom>
              <a:avLst/>
              <a:gdLst/>
              <a:ahLst/>
              <a:cxnLst/>
              <a:rect l="l" t="t" r="r" b="b"/>
              <a:pathLst>
                <a:path w="9065" h="504" extrusionOk="0">
                  <a:moveTo>
                    <a:pt x="0" y="1"/>
                  </a:moveTo>
                  <a:lnTo>
                    <a:pt x="0" y="503"/>
                  </a:lnTo>
                  <a:lnTo>
                    <a:pt x="9064" y="503"/>
                  </a:lnTo>
                  <a:lnTo>
                    <a:pt x="9064"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6"/>
            <p:cNvSpPr/>
            <p:nvPr/>
          </p:nvSpPr>
          <p:spPr>
            <a:xfrm>
              <a:off x="4270842" y="2029574"/>
              <a:ext cx="773516" cy="22331"/>
            </a:xfrm>
            <a:custGeom>
              <a:avLst/>
              <a:gdLst/>
              <a:ahLst/>
              <a:cxnLst/>
              <a:rect l="l" t="t" r="r" b="b"/>
              <a:pathLst>
                <a:path w="17631" h="509" extrusionOk="0">
                  <a:moveTo>
                    <a:pt x="0" y="1"/>
                  </a:moveTo>
                  <a:lnTo>
                    <a:pt x="0" y="508"/>
                  </a:lnTo>
                  <a:lnTo>
                    <a:pt x="17630" y="508"/>
                  </a:lnTo>
                  <a:lnTo>
                    <a:pt x="17630"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6"/>
            <p:cNvSpPr/>
            <p:nvPr/>
          </p:nvSpPr>
          <p:spPr>
            <a:xfrm>
              <a:off x="4099654" y="2137367"/>
              <a:ext cx="114112" cy="114112"/>
            </a:xfrm>
            <a:custGeom>
              <a:avLst/>
              <a:gdLst/>
              <a:ahLst/>
              <a:cxnLst/>
              <a:rect l="l" t="t" r="r" b="b"/>
              <a:pathLst>
                <a:path w="2601" h="2601" extrusionOk="0">
                  <a:moveTo>
                    <a:pt x="1302" y="0"/>
                  </a:moveTo>
                  <a:cubicBezTo>
                    <a:pt x="582" y="0"/>
                    <a:pt x="1" y="581"/>
                    <a:pt x="1" y="1299"/>
                  </a:cubicBezTo>
                  <a:cubicBezTo>
                    <a:pt x="1" y="2019"/>
                    <a:pt x="582" y="2600"/>
                    <a:pt x="1302" y="2600"/>
                  </a:cubicBezTo>
                  <a:cubicBezTo>
                    <a:pt x="2020" y="2600"/>
                    <a:pt x="2601" y="2019"/>
                    <a:pt x="2601" y="1299"/>
                  </a:cubicBezTo>
                  <a:cubicBezTo>
                    <a:pt x="2601" y="581"/>
                    <a:pt x="2020" y="0"/>
                    <a:pt x="1302"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6"/>
            <p:cNvSpPr/>
            <p:nvPr/>
          </p:nvSpPr>
          <p:spPr>
            <a:xfrm>
              <a:off x="4270842" y="2154960"/>
              <a:ext cx="203086" cy="22156"/>
            </a:xfrm>
            <a:custGeom>
              <a:avLst/>
              <a:gdLst/>
              <a:ahLst/>
              <a:cxnLst/>
              <a:rect l="l" t="t" r="r" b="b"/>
              <a:pathLst>
                <a:path w="4629" h="505" extrusionOk="0">
                  <a:moveTo>
                    <a:pt x="0" y="1"/>
                  </a:moveTo>
                  <a:lnTo>
                    <a:pt x="0" y="504"/>
                  </a:lnTo>
                  <a:lnTo>
                    <a:pt x="4629" y="504"/>
                  </a:lnTo>
                  <a:lnTo>
                    <a:pt x="4629"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4" name="Google Shape;224;p26"/>
            <p:cNvSpPr/>
            <p:nvPr/>
          </p:nvSpPr>
          <p:spPr>
            <a:xfrm>
              <a:off x="4270842" y="2205018"/>
              <a:ext cx="773516" cy="22287"/>
            </a:xfrm>
            <a:custGeom>
              <a:avLst/>
              <a:gdLst/>
              <a:ahLst/>
              <a:cxnLst/>
              <a:rect l="l" t="t" r="r" b="b"/>
              <a:pathLst>
                <a:path w="17631" h="508" extrusionOk="0">
                  <a:moveTo>
                    <a:pt x="0" y="1"/>
                  </a:moveTo>
                  <a:lnTo>
                    <a:pt x="0" y="508"/>
                  </a:lnTo>
                  <a:lnTo>
                    <a:pt x="17630" y="508"/>
                  </a:lnTo>
                  <a:lnTo>
                    <a:pt x="17630"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5" name="Google Shape;225;p26"/>
          <p:cNvGrpSpPr/>
          <p:nvPr/>
        </p:nvGrpSpPr>
        <p:grpSpPr>
          <a:xfrm>
            <a:off x="6193917" y="1459403"/>
            <a:ext cx="906007" cy="136663"/>
            <a:chOff x="5966342" y="1378202"/>
            <a:chExt cx="906007" cy="136663"/>
          </a:xfrm>
        </p:grpSpPr>
        <p:sp>
          <p:nvSpPr>
            <p:cNvPr id="226" name="Google Shape;226;p26"/>
            <p:cNvSpPr/>
            <p:nvPr/>
          </p:nvSpPr>
          <p:spPr>
            <a:xfrm>
              <a:off x="5966342" y="1378202"/>
              <a:ext cx="153861" cy="136663"/>
            </a:xfrm>
            <a:custGeom>
              <a:avLst/>
              <a:gdLst/>
              <a:ahLst/>
              <a:cxnLst/>
              <a:rect l="l" t="t" r="r" b="b"/>
              <a:pathLst>
                <a:path w="3507" h="3115" extrusionOk="0">
                  <a:moveTo>
                    <a:pt x="1755" y="0"/>
                  </a:moveTo>
                  <a:cubicBezTo>
                    <a:pt x="1298" y="0"/>
                    <a:pt x="846" y="200"/>
                    <a:pt x="539" y="582"/>
                  </a:cubicBezTo>
                  <a:cubicBezTo>
                    <a:pt x="1" y="1255"/>
                    <a:pt x="110" y="2234"/>
                    <a:pt x="779" y="2772"/>
                  </a:cubicBezTo>
                  <a:cubicBezTo>
                    <a:pt x="1068" y="3002"/>
                    <a:pt x="1412" y="3115"/>
                    <a:pt x="1754" y="3115"/>
                  </a:cubicBezTo>
                  <a:cubicBezTo>
                    <a:pt x="2210" y="3115"/>
                    <a:pt x="2661" y="2915"/>
                    <a:pt x="2968" y="2531"/>
                  </a:cubicBezTo>
                  <a:cubicBezTo>
                    <a:pt x="3506" y="1863"/>
                    <a:pt x="3401" y="879"/>
                    <a:pt x="2728" y="342"/>
                  </a:cubicBezTo>
                  <a:cubicBezTo>
                    <a:pt x="2440" y="112"/>
                    <a:pt x="2096" y="0"/>
                    <a:pt x="1755"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6"/>
            <p:cNvSpPr/>
            <p:nvPr/>
          </p:nvSpPr>
          <p:spPr>
            <a:xfrm>
              <a:off x="6003940" y="1423214"/>
              <a:ext cx="78839" cy="50146"/>
            </a:xfrm>
            <a:custGeom>
              <a:avLst/>
              <a:gdLst/>
              <a:ahLst/>
              <a:cxnLst/>
              <a:rect l="l" t="t" r="r" b="b"/>
              <a:pathLst>
                <a:path w="1797" h="1143" extrusionOk="0">
                  <a:moveTo>
                    <a:pt x="1767" y="1"/>
                  </a:moveTo>
                  <a:cubicBezTo>
                    <a:pt x="1725" y="1"/>
                    <a:pt x="1324" y="360"/>
                    <a:pt x="853" y="819"/>
                  </a:cubicBezTo>
                  <a:cubicBezTo>
                    <a:pt x="797" y="875"/>
                    <a:pt x="741" y="928"/>
                    <a:pt x="686" y="981"/>
                  </a:cubicBezTo>
                  <a:lnTo>
                    <a:pt x="686" y="981"/>
                  </a:lnTo>
                  <a:cubicBezTo>
                    <a:pt x="336" y="636"/>
                    <a:pt x="62" y="394"/>
                    <a:pt x="26" y="394"/>
                  </a:cubicBezTo>
                  <a:cubicBezTo>
                    <a:pt x="25" y="394"/>
                    <a:pt x="24" y="394"/>
                    <a:pt x="23" y="395"/>
                  </a:cubicBezTo>
                  <a:cubicBezTo>
                    <a:pt x="1" y="413"/>
                    <a:pt x="267" y="714"/>
                    <a:pt x="647" y="1099"/>
                  </a:cubicBezTo>
                  <a:lnTo>
                    <a:pt x="687" y="1143"/>
                  </a:lnTo>
                  <a:lnTo>
                    <a:pt x="726" y="1103"/>
                  </a:lnTo>
                  <a:cubicBezTo>
                    <a:pt x="796" y="1038"/>
                    <a:pt x="862" y="972"/>
                    <a:pt x="931" y="902"/>
                  </a:cubicBezTo>
                  <a:cubicBezTo>
                    <a:pt x="1421" y="430"/>
                    <a:pt x="1796" y="28"/>
                    <a:pt x="1770" y="2"/>
                  </a:cubicBezTo>
                  <a:cubicBezTo>
                    <a:pt x="1770" y="1"/>
                    <a:pt x="1769" y="1"/>
                    <a:pt x="1767" y="1"/>
                  </a:cubicBezTo>
                  <a:close/>
                </a:path>
              </a:pathLst>
            </a:custGeom>
            <a:solidFill>
              <a:srgbClr val="F8F8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6"/>
            <p:cNvSpPr/>
            <p:nvPr/>
          </p:nvSpPr>
          <p:spPr>
            <a:xfrm>
              <a:off x="6235364" y="1411237"/>
              <a:ext cx="636985" cy="5177"/>
            </a:xfrm>
            <a:custGeom>
              <a:avLst/>
              <a:gdLst/>
              <a:ahLst/>
              <a:cxnLst/>
              <a:rect l="l" t="t" r="r" b="b"/>
              <a:pathLst>
                <a:path w="14519" h="118" extrusionOk="0">
                  <a:moveTo>
                    <a:pt x="7259" y="0"/>
                  </a:moveTo>
                  <a:cubicBezTo>
                    <a:pt x="3252" y="0"/>
                    <a:pt x="0" y="26"/>
                    <a:pt x="0" y="61"/>
                  </a:cubicBezTo>
                  <a:cubicBezTo>
                    <a:pt x="0" y="91"/>
                    <a:pt x="3252" y="117"/>
                    <a:pt x="7259" y="117"/>
                  </a:cubicBezTo>
                  <a:cubicBezTo>
                    <a:pt x="11267" y="117"/>
                    <a:pt x="14518" y="91"/>
                    <a:pt x="14518" y="61"/>
                  </a:cubicBezTo>
                  <a:cubicBezTo>
                    <a:pt x="14518" y="26"/>
                    <a:pt x="11267" y="0"/>
                    <a:pt x="7259"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6"/>
            <p:cNvSpPr/>
            <p:nvPr/>
          </p:nvSpPr>
          <p:spPr>
            <a:xfrm>
              <a:off x="6242822" y="1473535"/>
              <a:ext cx="368178" cy="5001"/>
            </a:xfrm>
            <a:custGeom>
              <a:avLst/>
              <a:gdLst/>
              <a:ahLst/>
              <a:cxnLst/>
              <a:rect l="l" t="t" r="r" b="b"/>
              <a:pathLst>
                <a:path w="8392" h="114" extrusionOk="0">
                  <a:moveTo>
                    <a:pt x="4196" y="0"/>
                  </a:moveTo>
                  <a:cubicBezTo>
                    <a:pt x="1880" y="0"/>
                    <a:pt x="0" y="22"/>
                    <a:pt x="0" y="57"/>
                  </a:cubicBezTo>
                  <a:cubicBezTo>
                    <a:pt x="0" y="87"/>
                    <a:pt x="1880" y="113"/>
                    <a:pt x="4196" y="113"/>
                  </a:cubicBezTo>
                  <a:cubicBezTo>
                    <a:pt x="6513" y="113"/>
                    <a:pt x="8391" y="87"/>
                    <a:pt x="8391" y="57"/>
                  </a:cubicBezTo>
                  <a:cubicBezTo>
                    <a:pt x="8391" y="22"/>
                    <a:pt x="6513" y="0"/>
                    <a:pt x="4196"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0" name="Google Shape;230;p26"/>
          <p:cNvGrpSpPr/>
          <p:nvPr/>
        </p:nvGrpSpPr>
        <p:grpSpPr>
          <a:xfrm>
            <a:off x="8042062" y="2843136"/>
            <a:ext cx="496812" cy="472595"/>
            <a:chOff x="7814487" y="2708836"/>
            <a:chExt cx="496812" cy="472595"/>
          </a:xfrm>
        </p:grpSpPr>
        <p:sp>
          <p:nvSpPr>
            <p:cNvPr id="231" name="Google Shape;231;p26"/>
            <p:cNvSpPr/>
            <p:nvPr/>
          </p:nvSpPr>
          <p:spPr>
            <a:xfrm>
              <a:off x="7814487" y="2708836"/>
              <a:ext cx="496812" cy="472595"/>
            </a:xfrm>
            <a:custGeom>
              <a:avLst/>
              <a:gdLst/>
              <a:ahLst/>
              <a:cxnLst/>
              <a:rect l="l" t="t" r="r" b="b"/>
              <a:pathLst>
                <a:path w="11324" h="10772" extrusionOk="0">
                  <a:moveTo>
                    <a:pt x="5922" y="1"/>
                  </a:moveTo>
                  <a:cubicBezTo>
                    <a:pt x="5106" y="1"/>
                    <a:pt x="4261" y="192"/>
                    <a:pt x="3483" y="573"/>
                  </a:cubicBezTo>
                  <a:cubicBezTo>
                    <a:pt x="2399" y="1115"/>
                    <a:pt x="1473" y="2063"/>
                    <a:pt x="957" y="3243"/>
                  </a:cubicBezTo>
                  <a:cubicBezTo>
                    <a:pt x="555" y="4152"/>
                    <a:pt x="442" y="5153"/>
                    <a:pt x="555" y="6088"/>
                  </a:cubicBezTo>
                  <a:cubicBezTo>
                    <a:pt x="621" y="6556"/>
                    <a:pt x="743" y="7006"/>
                    <a:pt x="910" y="7430"/>
                  </a:cubicBezTo>
                  <a:cubicBezTo>
                    <a:pt x="1077" y="7838"/>
                    <a:pt x="1295" y="8215"/>
                    <a:pt x="1542" y="8563"/>
                  </a:cubicBezTo>
                  <a:lnTo>
                    <a:pt x="1542" y="8563"/>
                  </a:lnTo>
                  <a:cubicBezTo>
                    <a:pt x="1044" y="9137"/>
                    <a:pt x="560" y="9694"/>
                    <a:pt x="101" y="10223"/>
                  </a:cubicBezTo>
                  <a:lnTo>
                    <a:pt x="0" y="10336"/>
                  </a:lnTo>
                  <a:lnTo>
                    <a:pt x="0" y="10336"/>
                  </a:lnTo>
                  <a:lnTo>
                    <a:pt x="153" y="10306"/>
                  </a:lnTo>
                  <a:cubicBezTo>
                    <a:pt x="1085" y="10128"/>
                    <a:pt x="1978" y="9954"/>
                    <a:pt x="2797" y="9798"/>
                  </a:cubicBezTo>
                  <a:lnTo>
                    <a:pt x="2797" y="9798"/>
                  </a:lnTo>
                  <a:cubicBezTo>
                    <a:pt x="3776" y="10473"/>
                    <a:pt x="4868" y="10768"/>
                    <a:pt x="5822" y="10768"/>
                  </a:cubicBezTo>
                  <a:cubicBezTo>
                    <a:pt x="5831" y="10768"/>
                    <a:pt x="5839" y="10768"/>
                    <a:pt x="5847" y="10768"/>
                  </a:cubicBezTo>
                  <a:cubicBezTo>
                    <a:pt x="5892" y="10770"/>
                    <a:pt x="5938" y="10771"/>
                    <a:pt x="5984" y="10771"/>
                  </a:cubicBezTo>
                  <a:cubicBezTo>
                    <a:pt x="6057" y="10771"/>
                    <a:pt x="6131" y="10768"/>
                    <a:pt x="6201" y="10760"/>
                  </a:cubicBezTo>
                  <a:cubicBezTo>
                    <a:pt x="6319" y="10751"/>
                    <a:pt x="6433" y="10747"/>
                    <a:pt x="6547" y="10734"/>
                  </a:cubicBezTo>
                  <a:cubicBezTo>
                    <a:pt x="6769" y="10695"/>
                    <a:pt x="6983" y="10673"/>
                    <a:pt x="7185" y="10611"/>
                  </a:cubicBezTo>
                  <a:cubicBezTo>
                    <a:pt x="7285" y="10585"/>
                    <a:pt x="7386" y="10558"/>
                    <a:pt x="7481" y="10532"/>
                  </a:cubicBezTo>
                  <a:cubicBezTo>
                    <a:pt x="7574" y="10498"/>
                    <a:pt x="7665" y="10467"/>
                    <a:pt x="7757" y="10432"/>
                  </a:cubicBezTo>
                  <a:cubicBezTo>
                    <a:pt x="7941" y="10375"/>
                    <a:pt x="8098" y="10288"/>
                    <a:pt x="8256" y="10217"/>
                  </a:cubicBezTo>
                  <a:cubicBezTo>
                    <a:pt x="8875" y="9912"/>
                    <a:pt x="9287" y="9558"/>
                    <a:pt x="9557" y="9313"/>
                  </a:cubicBezTo>
                  <a:cubicBezTo>
                    <a:pt x="9688" y="9186"/>
                    <a:pt x="9776" y="9077"/>
                    <a:pt x="9841" y="9011"/>
                  </a:cubicBezTo>
                  <a:cubicBezTo>
                    <a:pt x="9907" y="8942"/>
                    <a:pt x="9934" y="8902"/>
                    <a:pt x="9934" y="8902"/>
                  </a:cubicBezTo>
                  <a:lnTo>
                    <a:pt x="9934" y="8902"/>
                  </a:lnTo>
                  <a:cubicBezTo>
                    <a:pt x="9934" y="8902"/>
                    <a:pt x="9898" y="8933"/>
                    <a:pt x="9833" y="8999"/>
                  </a:cubicBezTo>
                  <a:cubicBezTo>
                    <a:pt x="9763" y="9064"/>
                    <a:pt x="9671" y="9169"/>
                    <a:pt x="9536" y="9291"/>
                  </a:cubicBezTo>
                  <a:cubicBezTo>
                    <a:pt x="9265" y="9527"/>
                    <a:pt x="8849" y="9872"/>
                    <a:pt x="8234" y="10170"/>
                  </a:cubicBezTo>
                  <a:cubicBezTo>
                    <a:pt x="8076" y="10240"/>
                    <a:pt x="7915" y="10322"/>
                    <a:pt x="7735" y="10375"/>
                  </a:cubicBezTo>
                  <a:cubicBezTo>
                    <a:pt x="7648" y="10406"/>
                    <a:pt x="7556" y="10441"/>
                    <a:pt x="7465" y="10471"/>
                  </a:cubicBezTo>
                  <a:cubicBezTo>
                    <a:pt x="7368" y="10498"/>
                    <a:pt x="7268" y="10520"/>
                    <a:pt x="7171" y="10546"/>
                  </a:cubicBezTo>
                  <a:cubicBezTo>
                    <a:pt x="6971" y="10602"/>
                    <a:pt x="6757" y="10624"/>
                    <a:pt x="6538" y="10663"/>
                  </a:cubicBezTo>
                  <a:cubicBezTo>
                    <a:pt x="6428" y="10673"/>
                    <a:pt x="6315" y="10677"/>
                    <a:pt x="6197" y="10685"/>
                  </a:cubicBezTo>
                  <a:cubicBezTo>
                    <a:pt x="6135" y="10693"/>
                    <a:pt x="6071" y="10696"/>
                    <a:pt x="6008" y="10696"/>
                  </a:cubicBezTo>
                  <a:cubicBezTo>
                    <a:pt x="5954" y="10696"/>
                    <a:pt x="5901" y="10694"/>
                    <a:pt x="5847" y="10689"/>
                  </a:cubicBezTo>
                  <a:cubicBezTo>
                    <a:pt x="4895" y="10689"/>
                    <a:pt x="3806" y="10388"/>
                    <a:pt x="2836" y="9707"/>
                  </a:cubicBezTo>
                  <a:lnTo>
                    <a:pt x="2818" y="9693"/>
                  </a:lnTo>
                  <a:lnTo>
                    <a:pt x="2802" y="9698"/>
                  </a:lnTo>
                  <a:cubicBezTo>
                    <a:pt x="2019" y="9847"/>
                    <a:pt x="1171" y="10008"/>
                    <a:pt x="281" y="10176"/>
                  </a:cubicBezTo>
                  <a:lnTo>
                    <a:pt x="281" y="10176"/>
                  </a:lnTo>
                  <a:cubicBezTo>
                    <a:pt x="720" y="9676"/>
                    <a:pt x="1181" y="9146"/>
                    <a:pt x="1652" y="8605"/>
                  </a:cubicBezTo>
                  <a:lnTo>
                    <a:pt x="1682" y="8571"/>
                  </a:lnTo>
                  <a:lnTo>
                    <a:pt x="1656" y="8535"/>
                  </a:lnTo>
                  <a:cubicBezTo>
                    <a:pt x="1408" y="8182"/>
                    <a:pt x="1184" y="7801"/>
                    <a:pt x="1014" y="7391"/>
                  </a:cubicBezTo>
                  <a:cubicBezTo>
                    <a:pt x="852" y="6971"/>
                    <a:pt x="734" y="6530"/>
                    <a:pt x="668" y="6070"/>
                  </a:cubicBezTo>
                  <a:cubicBezTo>
                    <a:pt x="559" y="5157"/>
                    <a:pt x="668" y="4178"/>
                    <a:pt x="1067" y="3291"/>
                  </a:cubicBezTo>
                  <a:cubicBezTo>
                    <a:pt x="1569" y="2137"/>
                    <a:pt x="2478" y="1207"/>
                    <a:pt x="3536" y="673"/>
                  </a:cubicBezTo>
                  <a:cubicBezTo>
                    <a:pt x="4296" y="301"/>
                    <a:pt x="5124" y="110"/>
                    <a:pt x="5925" y="110"/>
                  </a:cubicBezTo>
                  <a:cubicBezTo>
                    <a:pt x="6244" y="110"/>
                    <a:pt x="6558" y="140"/>
                    <a:pt x="6862" y="201"/>
                  </a:cubicBezTo>
                  <a:cubicBezTo>
                    <a:pt x="7394" y="302"/>
                    <a:pt x="7910" y="463"/>
                    <a:pt x="8360" y="713"/>
                  </a:cubicBezTo>
                  <a:cubicBezTo>
                    <a:pt x="8815" y="957"/>
                    <a:pt x="9230" y="1246"/>
                    <a:pt x="9575" y="1591"/>
                  </a:cubicBezTo>
                  <a:cubicBezTo>
                    <a:pt x="10287" y="2256"/>
                    <a:pt x="10733" y="3077"/>
                    <a:pt x="10973" y="3864"/>
                  </a:cubicBezTo>
                  <a:cubicBezTo>
                    <a:pt x="11223" y="4654"/>
                    <a:pt x="11253" y="5419"/>
                    <a:pt x="11170" y="6070"/>
                  </a:cubicBezTo>
                  <a:cubicBezTo>
                    <a:pt x="11096" y="6726"/>
                    <a:pt x="10894" y="7264"/>
                    <a:pt x="10702" y="7683"/>
                  </a:cubicBezTo>
                  <a:cubicBezTo>
                    <a:pt x="10650" y="7788"/>
                    <a:pt x="10602" y="7889"/>
                    <a:pt x="10559" y="7980"/>
                  </a:cubicBezTo>
                  <a:cubicBezTo>
                    <a:pt x="10511" y="8067"/>
                    <a:pt x="10454" y="8151"/>
                    <a:pt x="10410" y="8225"/>
                  </a:cubicBezTo>
                  <a:cubicBezTo>
                    <a:pt x="10318" y="8378"/>
                    <a:pt x="10235" y="8509"/>
                    <a:pt x="10156" y="8601"/>
                  </a:cubicBezTo>
                  <a:cubicBezTo>
                    <a:pt x="10087" y="8697"/>
                    <a:pt x="10029" y="8771"/>
                    <a:pt x="9990" y="8824"/>
                  </a:cubicBezTo>
                  <a:cubicBezTo>
                    <a:pt x="9950" y="8876"/>
                    <a:pt x="9934" y="8902"/>
                    <a:pt x="9934" y="8902"/>
                  </a:cubicBezTo>
                  <a:cubicBezTo>
                    <a:pt x="9938" y="8902"/>
                    <a:pt x="9960" y="8880"/>
                    <a:pt x="9999" y="8833"/>
                  </a:cubicBezTo>
                  <a:cubicBezTo>
                    <a:pt x="10043" y="8781"/>
                    <a:pt x="10099" y="8706"/>
                    <a:pt x="10174" y="8614"/>
                  </a:cubicBezTo>
                  <a:cubicBezTo>
                    <a:pt x="10257" y="8523"/>
                    <a:pt x="10344" y="8396"/>
                    <a:pt x="10436" y="8243"/>
                  </a:cubicBezTo>
                  <a:cubicBezTo>
                    <a:pt x="10484" y="8168"/>
                    <a:pt x="10541" y="8089"/>
                    <a:pt x="10593" y="7998"/>
                  </a:cubicBezTo>
                  <a:cubicBezTo>
                    <a:pt x="10642" y="7906"/>
                    <a:pt x="10690" y="7810"/>
                    <a:pt x="10742" y="7706"/>
                  </a:cubicBezTo>
                  <a:cubicBezTo>
                    <a:pt x="10943" y="7286"/>
                    <a:pt x="11152" y="6744"/>
                    <a:pt x="11235" y="6080"/>
                  </a:cubicBezTo>
                  <a:cubicBezTo>
                    <a:pt x="11323" y="5419"/>
                    <a:pt x="11297" y="4646"/>
                    <a:pt x="11057" y="3842"/>
                  </a:cubicBezTo>
                  <a:cubicBezTo>
                    <a:pt x="10816" y="3038"/>
                    <a:pt x="10362" y="2203"/>
                    <a:pt x="9645" y="1522"/>
                  </a:cubicBezTo>
                  <a:cubicBezTo>
                    <a:pt x="9295" y="1171"/>
                    <a:pt x="8871" y="870"/>
                    <a:pt x="8409" y="626"/>
                  </a:cubicBezTo>
                  <a:cubicBezTo>
                    <a:pt x="7949" y="368"/>
                    <a:pt x="7425" y="197"/>
                    <a:pt x="6878" y="92"/>
                  </a:cubicBezTo>
                  <a:cubicBezTo>
                    <a:pt x="6568" y="31"/>
                    <a:pt x="6247" y="1"/>
                    <a:pt x="5922"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 name="Google Shape;232;p26"/>
            <p:cNvSpPr/>
            <p:nvPr/>
          </p:nvSpPr>
          <p:spPr>
            <a:xfrm>
              <a:off x="7997564" y="2870459"/>
              <a:ext cx="149956" cy="166277"/>
            </a:xfrm>
            <a:custGeom>
              <a:avLst/>
              <a:gdLst/>
              <a:ahLst/>
              <a:cxnLst/>
              <a:rect l="l" t="t" r="r" b="b"/>
              <a:pathLst>
                <a:path w="3418" h="3790" extrusionOk="0">
                  <a:moveTo>
                    <a:pt x="0" y="0"/>
                  </a:moveTo>
                  <a:lnTo>
                    <a:pt x="192" y="927"/>
                  </a:lnTo>
                  <a:lnTo>
                    <a:pt x="385" y="1858"/>
                  </a:lnTo>
                  <a:lnTo>
                    <a:pt x="874" y="1420"/>
                  </a:lnTo>
                  <a:lnTo>
                    <a:pt x="2981" y="3790"/>
                  </a:lnTo>
                  <a:lnTo>
                    <a:pt x="3418" y="3401"/>
                  </a:lnTo>
                  <a:lnTo>
                    <a:pt x="1312" y="1032"/>
                  </a:lnTo>
                  <a:lnTo>
                    <a:pt x="1801" y="595"/>
                  </a:lnTo>
                  <a:lnTo>
                    <a:pt x="900" y="298"/>
                  </a:lnTo>
                  <a:lnTo>
                    <a:pt x="0" y="0"/>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3" name="Google Shape;233;p26"/>
          <p:cNvGrpSpPr/>
          <p:nvPr/>
        </p:nvGrpSpPr>
        <p:grpSpPr>
          <a:xfrm>
            <a:off x="7739700" y="1512500"/>
            <a:ext cx="1109728" cy="1002828"/>
            <a:chOff x="7739700" y="1512500"/>
            <a:chExt cx="1109728" cy="1002828"/>
          </a:xfrm>
        </p:grpSpPr>
        <p:sp>
          <p:nvSpPr>
            <p:cNvPr id="234" name="Google Shape;234;p26"/>
            <p:cNvSpPr/>
            <p:nvPr/>
          </p:nvSpPr>
          <p:spPr>
            <a:xfrm>
              <a:off x="7739700" y="1512500"/>
              <a:ext cx="1109728" cy="1002828"/>
            </a:xfrm>
            <a:custGeom>
              <a:avLst/>
              <a:gdLst/>
              <a:ahLst/>
              <a:cxnLst/>
              <a:rect l="l" t="t" r="r" b="b"/>
              <a:pathLst>
                <a:path w="35998" h="15301" extrusionOk="0">
                  <a:moveTo>
                    <a:pt x="888" y="1"/>
                  </a:moveTo>
                  <a:cubicBezTo>
                    <a:pt x="398" y="1"/>
                    <a:pt x="1" y="398"/>
                    <a:pt x="1" y="887"/>
                  </a:cubicBezTo>
                  <a:lnTo>
                    <a:pt x="1" y="14413"/>
                  </a:lnTo>
                  <a:cubicBezTo>
                    <a:pt x="1" y="14903"/>
                    <a:pt x="398" y="15300"/>
                    <a:pt x="888" y="15300"/>
                  </a:cubicBezTo>
                  <a:lnTo>
                    <a:pt x="35110" y="15300"/>
                  </a:lnTo>
                  <a:cubicBezTo>
                    <a:pt x="35600" y="15300"/>
                    <a:pt x="35998" y="14903"/>
                    <a:pt x="35998" y="14413"/>
                  </a:cubicBezTo>
                  <a:lnTo>
                    <a:pt x="35998" y="887"/>
                  </a:lnTo>
                  <a:cubicBezTo>
                    <a:pt x="35998" y="398"/>
                    <a:pt x="35600" y="1"/>
                    <a:pt x="35110"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5" name="Google Shape;235;p26"/>
            <p:cNvGrpSpPr/>
            <p:nvPr/>
          </p:nvGrpSpPr>
          <p:grpSpPr>
            <a:xfrm>
              <a:off x="7808309" y="1610467"/>
              <a:ext cx="966993" cy="714803"/>
              <a:chOff x="7183784" y="1476167"/>
              <a:chExt cx="966993" cy="714803"/>
            </a:xfrm>
          </p:grpSpPr>
          <p:sp>
            <p:nvSpPr>
              <p:cNvPr id="236" name="Google Shape;236;p26"/>
              <p:cNvSpPr/>
              <p:nvPr/>
            </p:nvSpPr>
            <p:spPr>
              <a:xfrm>
                <a:off x="7393754" y="1862327"/>
                <a:ext cx="21541" cy="21322"/>
              </a:xfrm>
              <a:custGeom>
                <a:avLst/>
                <a:gdLst/>
                <a:ahLst/>
                <a:cxnLst/>
                <a:rect l="l" t="t" r="r" b="b"/>
                <a:pathLst>
                  <a:path w="491" h="486" extrusionOk="0">
                    <a:moveTo>
                      <a:pt x="245" y="1"/>
                    </a:moveTo>
                    <a:cubicBezTo>
                      <a:pt x="110" y="1"/>
                      <a:pt x="1" y="110"/>
                      <a:pt x="1" y="241"/>
                    </a:cubicBezTo>
                    <a:cubicBezTo>
                      <a:pt x="1" y="376"/>
                      <a:pt x="110" y="485"/>
                      <a:pt x="245" y="485"/>
                    </a:cubicBezTo>
                    <a:cubicBezTo>
                      <a:pt x="380" y="485"/>
                      <a:pt x="491" y="376"/>
                      <a:pt x="491" y="241"/>
                    </a:cubicBezTo>
                    <a:cubicBezTo>
                      <a:pt x="491" y="110"/>
                      <a:pt x="380" y="1"/>
                      <a:pt x="24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26"/>
              <p:cNvSpPr/>
              <p:nvPr/>
            </p:nvSpPr>
            <p:spPr>
              <a:xfrm>
                <a:off x="7725074" y="1944762"/>
                <a:ext cx="58877" cy="216730"/>
              </a:xfrm>
              <a:custGeom>
                <a:avLst/>
                <a:gdLst/>
                <a:ahLst/>
                <a:cxnLst/>
                <a:rect l="l" t="t" r="r" b="b"/>
                <a:pathLst>
                  <a:path w="1342" h="4940" extrusionOk="0">
                    <a:moveTo>
                      <a:pt x="0" y="0"/>
                    </a:moveTo>
                    <a:lnTo>
                      <a:pt x="0" y="4939"/>
                    </a:lnTo>
                    <a:lnTo>
                      <a:pt x="1342" y="4939"/>
                    </a:lnTo>
                    <a:lnTo>
                      <a:pt x="1342"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26"/>
              <p:cNvSpPr/>
              <p:nvPr/>
            </p:nvSpPr>
            <p:spPr>
              <a:xfrm>
                <a:off x="7992132" y="1848727"/>
                <a:ext cx="59096" cy="312767"/>
              </a:xfrm>
              <a:custGeom>
                <a:avLst/>
                <a:gdLst/>
                <a:ahLst/>
                <a:cxnLst/>
                <a:rect l="l" t="t" r="r" b="b"/>
                <a:pathLst>
                  <a:path w="1347" h="7129" extrusionOk="0">
                    <a:moveTo>
                      <a:pt x="0" y="0"/>
                    </a:moveTo>
                    <a:lnTo>
                      <a:pt x="0" y="7128"/>
                    </a:lnTo>
                    <a:lnTo>
                      <a:pt x="1347" y="7128"/>
                    </a:lnTo>
                    <a:lnTo>
                      <a:pt x="1347"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 name="Google Shape;239;p26"/>
              <p:cNvSpPr/>
              <p:nvPr/>
            </p:nvSpPr>
            <p:spPr>
              <a:xfrm>
                <a:off x="7309959" y="1716409"/>
                <a:ext cx="59096" cy="445087"/>
              </a:xfrm>
              <a:custGeom>
                <a:avLst/>
                <a:gdLst/>
                <a:ahLst/>
                <a:cxnLst/>
                <a:rect l="l" t="t" r="r" b="b"/>
                <a:pathLst>
                  <a:path w="1347" h="10145" extrusionOk="0">
                    <a:moveTo>
                      <a:pt x="1" y="1"/>
                    </a:moveTo>
                    <a:lnTo>
                      <a:pt x="1" y="10144"/>
                    </a:lnTo>
                    <a:lnTo>
                      <a:pt x="1347" y="10144"/>
                    </a:lnTo>
                    <a:lnTo>
                      <a:pt x="1347"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 name="Google Shape;240;p26"/>
              <p:cNvSpPr/>
              <p:nvPr/>
            </p:nvSpPr>
            <p:spPr>
              <a:xfrm>
                <a:off x="7450700" y="1848727"/>
                <a:ext cx="59096" cy="312767"/>
              </a:xfrm>
              <a:custGeom>
                <a:avLst/>
                <a:gdLst/>
                <a:ahLst/>
                <a:cxnLst/>
                <a:rect l="l" t="t" r="r" b="b"/>
                <a:pathLst>
                  <a:path w="1347" h="7129" extrusionOk="0">
                    <a:moveTo>
                      <a:pt x="0" y="0"/>
                    </a:moveTo>
                    <a:lnTo>
                      <a:pt x="0" y="7128"/>
                    </a:lnTo>
                    <a:lnTo>
                      <a:pt x="1347" y="7128"/>
                    </a:lnTo>
                    <a:lnTo>
                      <a:pt x="1347"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26"/>
              <p:cNvSpPr/>
              <p:nvPr/>
            </p:nvSpPr>
            <p:spPr>
              <a:xfrm>
                <a:off x="7577840" y="1680391"/>
                <a:ext cx="59052" cy="481106"/>
              </a:xfrm>
              <a:custGeom>
                <a:avLst/>
                <a:gdLst/>
                <a:ahLst/>
                <a:cxnLst/>
                <a:rect l="l" t="t" r="r" b="b"/>
                <a:pathLst>
                  <a:path w="1346" h="10966" extrusionOk="0">
                    <a:moveTo>
                      <a:pt x="0" y="1"/>
                    </a:moveTo>
                    <a:lnTo>
                      <a:pt x="0" y="10965"/>
                    </a:lnTo>
                    <a:lnTo>
                      <a:pt x="1346" y="10965"/>
                    </a:lnTo>
                    <a:lnTo>
                      <a:pt x="1346"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26"/>
              <p:cNvSpPr/>
              <p:nvPr/>
            </p:nvSpPr>
            <p:spPr>
              <a:xfrm>
                <a:off x="7378618" y="1668677"/>
                <a:ext cx="59096" cy="492820"/>
              </a:xfrm>
              <a:custGeom>
                <a:avLst/>
                <a:gdLst/>
                <a:ahLst/>
                <a:cxnLst/>
                <a:rect l="l" t="t" r="r" b="b"/>
                <a:pathLst>
                  <a:path w="1347" h="11233" extrusionOk="0">
                    <a:moveTo>
                      <a:pt x="1" y="0"/>
                    </a:moveTo>
                    <a:lnTo>
                      <a:pt x="1" y="11232"/>
                    </a:lnTo>
                    <a:lnTo>
                      <a:pt x="1346" y="11232"/>
                    </a:lnTo>
                    <a:lnTo>
                      <a:pt x="1346" y="0"/>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26"/>
              <p:cNvSpPr/>
              <p:nvPr/>
            </p:nvSpPr>
            <p:spPr>
              <a:xfrm>
                <a:off x="7651457" y="1565534"/>
                <a:ext cx="58877" cy="595964"/>
              </a:xfrm>
              <a:custGeom>
                <a:avLst/>
                <a:gdLst/>
                <a:ahLst/>
                <a:cxnLst/>
                <a:rect l="l" t="t" r="r" b="b"/>
                <a:pathLst>
                  <a:path w="1342" h="13584" extrusionOk="0">
                    <a:moveTo>
                      <a:pt x="0" y="1"/>
                    </a:moveTo>
                    <a:lnTo>
                      <a:pt x="0" y="13583"/>
                    </a:lnTo>
                    <a:lnTo>
                      <a:pt x="1342" y="13583"/>
                    </a:lnTo>
                    <a:lnTo>
                      <a:pt x="1342" y="1"/>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26"/>
              <p:cNvSpPr/>
              <p:nvPr/>
            </p:nvSpPr>
            <p:spPr>
              <a:xfrm>
                <a:off x="7211248" y="2185793"/>
                <a:ext cx="939530" cy="5177"/>
              </a:xfrm>
              <a:custGeom>
                <a:avLst/>
                <a:gdLst/>
                <a:ahLst/>
                <a:cxnLst/>
                <a:rect l="l" t="t" r="r" b="b"/>
                <a:pathLst>
                  <a:path w="21415" h="118" extrusionOk="0">
                    <a:moveTo>
                      <a:pt x="10708" y="0"/>
                    </a:moveTo>
                    <a:cubicBezTo>
                      <a:pt x="4794" y="0"/>
                      <a:pt x="0" y="26"/>
                      <a:pt x="0" y="57"/>
                    </a:cubicBezTo>
                    <a:cubicBezTo>
                      <a:pt x="0" y="91"/>
                      <a:pt x="4794" y="118"/>
                      <a:pt x="10708" y="118"/>
                    </a:cubicBezTo>
                    <a:cubicBezTo>
                      <a:pt x="16620" y="118"/>
                      <a:pt x="21414" y="91"/>
                      <a:pt x="21414" y="57"/>
                    </a:cubicBezTo>
                    <a:cubicBezTo>
                      <a:pt x="21414" y="26"/>
                      <a:pt x="16620" y="0"/>
                      <a:pt x="10708"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26"/>
              <p:cNvSpPr/>
              <p:nvPr/>
            </p:nvSpPr>
            <p:spPr>
              <a:xfrm>
                <a:off x="7183784" y="2082256"/>
                <a:ext cx="36151" cy="11889"/>
              </a:xfrm>
              <a:custGeom>
                <a:avLst/>
                <a:gdLst/>
                <a:ahLst/>
                <a:cxnLst/>
                <a:rect l="l" t="t" r="r" b="b"/>
                <a:pathLst>
                  <a:path w="824" h="271" extrusionOk="0">
                    <a:moveTo>
                      <a:pt x="1" y="0"/>
                    </a:moveTo>
                    <a:lnTo>
                      <a:pt x="1" y="271"/>
                    </a:lnTo>
                    <a:lnTo>
                      <a:pt x="823" y="271"/>
                    </a:lnTo>
                    <a:lnTo>
                      <a:pt x="823" y="0"/>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26"/>
              <p:cNvSpPr/>
              <p:nvPr/>
            </p:nvSpPr>
            <p:spPr>
              <a:xfrm>
                <a:off x="7183784" y="1923879"/>
                <a:ext cx="36151" cy="11933"/>
              </a:xfrm>
              <a:custGeom>
                <a:avLst/>
                <a:gdLst/>
                <a:ahLst/>
                <a:cxnLst/>
                <a:rect l="l" t="t" r="r" b="b"/>
                <a:pathLst>
                  <a:path w="824" h="272" extrusionOk="0">
                    <a:moveTo>
                      <a:pt x="1" y="0"/>
                    </a:moveTo>
                    <a:lnTo>
                      <a:pt x="1" y="272"/>
                    </a:lnTo>
                    <a:lnTo>
                      <a:pt x="823" y="272"/>
                    </a:lnTo>
                    <a:lnTo>
                      <a:pt x="823" y="0"/>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26"/>
              <p:cNvSpPr/>
              <p:nvPr/>
            </p:nvSpPr>
            <p:spPr>
              <a:xfrm>
                <a:off x="7183784" y="1625902"/>
                <a:ext cx="36151" cy="11758"/>
              </a:xfrm>
              <a:custGeom>
                <a:avLst/>
                <a:gdLst/>
                <a:ahLst/>
                <a:cxnLst/>
                <a:rect l="l" t="t" r="r" b="b"/>
                <a:pathLst>
                  <a:path w="824" h="268" extrusionOk="0">
                    <a:moveTo>
                      <a:pt x="1" y="1"/>
                    </a:moveTo>
                    <a:lnTo>
                      <a:pt x="1" y="267"/>
                    </a:lnTo>
                    <a:lnTo>
                      <a:pt x="823" y="267"/>
                    </a:lnTo>
                    <a:lnTo>
                      <a:pt x="823" y="1"/>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26"/>
              <p:cNvSpPr/>
              <p:nvPr/>
            </p:nvSpPr>
            <p:spPr>
              <a:xfrm>
                <a:off x="7183784" y="1476167"/>
                <a:ext cx="36151" cy="11758"/>
              </a:xfrm>
              <a:custGeom>
                <a:avLst/>
                <a:gdLst/>
                <a:ahLst/>
                <a:cxnLst/>
                <a:rect l="l" t="t" r="r" b="b"/>
                <a:pathLst>
                  <a:path w="824" h="268" extrusionOk="0">
                    <a:moveTo>
                      <a:pt x="1" y="1"/>
                    </a:moveTo>
                    <a:lnTo>
                      <a:pt x="1" y="267"/>
                    </a:lnTo>
                    <a:lnTo>
                      <a:pt x="823" y="267"/>
                    </a:lnTo>
                    <a:lnTo>
                      <a:pt x="823" y="1"/>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26"/>
              <p:cNvSpPr/>
              <p:nvPr/>
            </p:nvSpPr>
            <p:spPr>
              <a:xfrm>
                <a:off x="7185758" y="1774890"/>
                <a:ext cx="36063" cy="11933"/>
              </a:xfrm>
              <a:custGeom>
                <a:avLst/>
                <a:gdLst/>
                <a:ahLst/>
                <a:cxnLst/>
                <a:rect l="l" t="t" r="r" b="b"/>
                <a:pathLst>
                  <a:path w="822" h="272" extrusionOk="0">
                    <a:moveTo>
                      <a:pt x="0" y="1"/>
                    </a:moveTo>
                    <a:lnTo>
                      <a:pt x="0" y="272"/>
                    </a:lnTo>
                    <a:lnTo>
                      <a:pt x="821" y="272"/>
                    </a:lnTo>
                    <a:lnTo>
                      <a:pt x="821" y="1"/>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26"/>
              <p:cNvSpPr/>
              <p:nvPr/>
            </p:nvSpPr>
            <p:spPr>
              <a:xfrm>
                <a:off x="7851391" y="1716409"/>
                <a:ext cx="59096" cy="445087"/>
              </a:xfrm>
              <a:custGeom>
                <a:avLst/>
                <a:gdLst/>
                <a:ahLst/>
                <a:cxnLst/>
                <a:rect l="l" t="t" r="r" b="b"/>
                <a:pathLst>
                  <a:path w="1347" h="10145" extrusionOk="0">
                    <a:moveTo>
                      <a:pt x="1" y="1"/>
                    </a:moveTo>
                    <a:lnTo>
                      <a:pt x="1" y="10144"/>
                    </a:lnTo>
                    <a:lnTo>
                      <a:pt x="1347" y="10144"/>
                    </a:lnTo>
                    <a:lnTo>
                      <a:pt x="1347"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26"/>
              <p:cNvSpPr/>
              <p:nvPr/>
            </p:nvSpPr>
            <p:spPr>
              <a:xfrm>
                <a:off x="7920051" y="1668677"/>
                <a:ext cx="59096" cy="492820"/>
              </a:xfrm>
              <a:custGeom>
                <a:avLst/>
                <a:gdLst/>
                <a:ahLst/>
                <a:cxnLst/>
                <a:rect l="l" t="t" r="r" b="b"/>
                <a:pathLst>
                  <a:path w="1347" h="11233" extrusionOk="0">
                    <a:moveTo>
                      <a:pt x="1" y="0"/>
                    </a:moveTo>
                    <a:lnTo>
                      <a:pt x="1" y="11232"/>
                    </a:lnTo>
                    <a:lnTo>
                      <a:pt x="1346" y="11232"/>
                    </a:lnTo>
                    <a:lnTo>
                      <a:pt x="1346" y="0"/>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52" name="Google Shape;252;p26"/>
          <p:cNvGrpSpPr/>
          <p:nvPr/>
        </p:nvGrpSpPr>
        <p:grpSpPr>
          <a:xfrm flipH="1">
            <a:off x="6415607" y="1911354"/>
            <a:ext cx="1520787" cy="2773390"/>
            <a:chOff x="-823767" y="1667843"/>
            <a:chExt cx="1580203" cy="2881743"/>
          </a:xfrm>
        </p:grpSpPr>
        <p:sp>
          <p:nvSpPr>
            <p:cNvPr id="253" name="Google Shape;253;p26"/>
            <p:cNvSpPr/>
            <p:nvPr/>
          </p:nvSpPr>
          <p:spPr>
            <a:xfrm>
              <a:off x="-216393" y="1767355"/>
              <a:ext cx="5288" cy="1517707"/>
            </a:xfrm>
            <a:custGeom>
              <a:avLst/>
              <a:gdLst/>
              <a:ahLst/>
              <a:cxnLst/>
              <a:rect l="l" t="t" r="r" b="b"/>
              <a:pathLst>
                <a:path w="116" h="33294" extrusionOk="0">
                  <a:moveTo>
                    <a:pt x="58" y="1"/>
                  </a:moveTo>
                  <a:cubicBezTo>
                    <a:pt x="27" y="1"/>
                    <a:pt x="1" y="7452"/>
                    <a:pt x="1" y="16647"/>
                  </a:cubicBezTo>
                  <a:cubicBezTo>
                    <a:pt x="1" y="25841"/>
                    <a:pt x="27" y="33293"/>
                    <a:pt x="58" y="33293"/>
                  </a:cubicBezTo>
                  <a:cubicBezTo>
                    <a:pt x="89" y="33293"/>
                    <a:pt x="115" y="25841"/>
                    <a:pt x="115" y="16647"/>
                  </a:cubicBezTo>
                  <a:cubicBezTo>
                    <a:pt x="115" y="7452"/>
                    <a:pt x="89" y="1"/>
                    <a:pt x="5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26"/>
            <p:cNvSpPr/>
            <p:nvPr/>
          </p:nvSpPr>
          <p:spPr>
            <a:xfrm>
              <a:off x="253178" y="2086723"/>
              <a:ext cx="22382" cy="22337"/>
            </a:xfrm>
            <a:custGeom>
              <a:avLst/>
              <a:gdLst/>
              <a:ahLst/>
              <a:cxnLst/>
              <a:rect l="l" t="t" r="r" b="b"/>
              <a:pathLst>
                <a:path w="491" h="490" extrusionOk="0">
                  <a:moveTo>
                    <a:pt x="246" y="0"/>
                  </a:moveTo>
                  <a:cubicBezTo>
                    <a:pt x="109" y="0"/>
                    <a:pt x="0" y="109"/>
                    <a:pt x="0" y="245"/>
                  </a:cubicBezTo>
                  <a:cubicBezTo>
                    <a:pt x="0" y="381"/>
                    <a:pt x="109" y="490"/>
                    <a:pt x="246" y="490"/>
                  </a:cubicBezTo>
                  <a:cubicBezTo>
                    <a:pt x="381" y="490"/>
                    <a:pt x="490" y="381"/>
                    <a:pt x="490" y="245"/>
                  </a:cubicBezTo>
                  <a:cubicBezTo>
                    <a:pt x="490" y="109"/>
                    <a:pt x="381" y="0"/>
                    <a:pt x="24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26"/>
            <p:cNvSpPr/>
            <p:nvPr/>
          </p:nvSpPr>
          <p:spPr>
            <a:xfrm>
              <a:off x="-224917" y="1767355"/>
              <a:ext cx="22337" cy="22382"/>
            </a:xfrm>
            <a:custGeom>
              <a:avLst/>
              <a:gdLst/>
              <a:ahLst/>
              <a:cxnLst/>
              <a:rect l="l" t="t" r="r" b="b"/>
              <a:pathLst>
                <a:path w="490" h="491" extrusionOk="0">
                  <a:moveTo>
                    <a:pt x="245" y="1"/>
                  </a:moveTo>
                  <a:cubicBezTo>
                    <a:pt x="109" y="1"/>
                    <a:pt x="0" y="110"/>
                    <a:pt x="0" y="245"/>
                  </a:cubicBezTo>
                  <a:cubicBezTo>
                    <a:pt x="0" y="381"/>
                    <a:pt x="109" y="491"/>
                    <a:pt x="245" y="491"/>
                  </a:cubicBezTo>
                  <a:cubicBezTo>
                    <a:pt x="381" y="491"/>
                    <a:pt x="490" y="381"/>
                    <a:pt x="490" y="245"/>
                  </a:cubicBezTo>
                  <a:cubicBezTo>
                    <a:pt x="490" y="110"/>
                    <a:pt x="381" y="1"/>
                    <a:pt x="24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26"/>
            <p:cNvSpPr/>
            <p:nvPr/>
          </p:nvSpPr>
          <p:spPr>
            <a:xfrm>
              <a:off x="-235675" y="4406176"/>
              <a:ext cx="327711" cy="143137"/>
            </a:xfrm>
            <a:custGeom>
              <a:avLst/>
              <a:gdLst/>
              <a:ahLst/>
              <a:cxnLst/>
              <a:rect l="l" t="t" r="r" b="b"/>
              <a:pathLst>
                <a:path w="7189" h="3140" extrusionOk="0">
                  <a:moveTo>
                    <a:pt x="3850" y="0"/>
                  </a:moveTo>
                  <a:lnTo>
                    <a:pt x="0" y="65"/>
                  </a:lnTo>
                  <a:lnTo>
                    <a:pt x="40" y="3077"/>
                  </a:lnTo>
                  <a:lnTo>
                    <a:pt x="280" y="3089"/>
                  </a:lnTo>
                  <a:cubicBezTo>
                    <a:pt x="798" y="3109"/>
                    <a:pt x="2100" y="3139"/>
                    <a:pt x="3379" y="3139"/>
                  </a:cubicBezTo>
                  <a:cubicBezTo>
                    <a:pt x="4722" y="3139"/>
                    <a:pt x="6040" y="3105"/>
                    <a:pt x="6402" y="2989"/>
                  </a:cubicBezTo>
                  <a:cubicBezTo>
                    <a:pt x="7189" y="2736"/>
                    <a:pt x="3903" y="2054"/>
                    <a:pt x="3903" y="2054"/>
                  </a:cubicBezTo>
                  <a:lnTo>
                    <a:pt x="3850" y="0"/>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26"/>
            <p:cNvSpPr/>
            <p:nvPr/>
          </p:nvSpPr>
          <p:spPr>
            <a:xfrm>
              <a:off x="-235265" y="4494748"/>
              <a:ext cx="64366" cy="49505"/>
            </a:xfrm>
            <a:custGeom>
              <a:avLst/>
              <a:gdLst/>
              <a:ahLst/>
              <a:cxnLst/>
              <a:rect l="l" t="t" r="r" b="b"/>
              <a:pathLst>
                <a:path w="1412" h="1086" extrusionOk="0">
                  <a:moveTo>
                    <a:pt x="114" y="1"/>
                  </a:moveTo>
                  <a:cubicBezTo>
                    <a:pt x="77" y="1"/>
                    <a:pt x="39" y="2"/>
                    <a:pt x="0" y="6"/>
                  </a:cubicBezTo>
                  <a:lnTo>
                    <a:pt x="17" y="1085"/>
                  </a:lnTo>
                  <a:lnTo>
                    <a:pt x="1411" y="1085"/>
                  </a:lnTo>
                  <a:cubicBezTo>
                    <a:pt x="1350" y="762"/>
                    <a:pt x="1167" y="470"/>
                    <a:pt x="905" y="272"/>
                  </a:cubicBezTo>
                  <a:cubicBezTo>
                    <a:pt x="673" y="99"/>
                    <a:pt x="398" y="1"/>
                    <a:pt x="11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26"/>
            <p:cNvSpPr/>
            <p:nvPr/>
          </p:nvSpPr>
          <p:spPr>
            <a:xfrm>
              <a:off x="-233897" y="4517540"/>
              <a:ext cx="301864" cy="32046"/>
            </a:xfrm>
            <a:custGeom>
              <a:avLst/>
              <a:gdLst/>
              <a:ahLst/>
              <a:cxnLst/>
              <a:rect l="l" t="t" r="r" b="b"/>
              <a:pathLst>
                <a:path w="6622" h="703" extrusionOk="0">
                  <a:moveTo>
                    <a:pt x="5472" y="0"/>
                  </a:moveTo>
                  <a:cubicBezTo>
                    <a:pt x="5245" y="13"/>
                    <a:pt x="5140" y="502"/>
                    <a:pt x="5140" y="502"/>
                  </a:cubicBezTo>
                  <a:lnTo>
                    <a:pt x="5" y="546"/>
                  </a:lnTo>
                  <a:lnTo>
                    <a:pt x="1" y="634"/>
                  </a:lnTo>
                  <a:cubicBezTo>
                    <a:pt x="680" y="681"/>
                    <a:pt x="1659" y="702"/>
                    <a:pt x="2652" y="702"/>
                  </a:cubicBezTo>
                  <a:cubicBezTo>
                    <a:pt x="4500" y="702"/>
                    <a:pt x="6395" y="627"/>
                    <a:pt x="6486" y="502"/>
                  </a:cubicBezTo>
                  <a:cubicBezTo>
                    <a:pt x="6621" y="310"/>
                    <a:pt x="5472" y="0"/>
                    <a:pt x="547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 name="Google Shape;259;p26"/>
            <p:cNvSpPr/>
            <p:nvPr/>
          </p:nvSpPr>
          <p:spPr>
            <a:xfrm>
              <a:off x="-236450" y="4537415"/>
              <a:ext cx="298217" cy="7020"/>
            </a:xfrm>
            <a:custGeom>
              <a:avLst/>
              <a:gdLst/>
              <a:ahLst/>
              <a:cxnLst/>
              <a:rect l="l" t="t" r="r" b="b"/>
              <a:pathLst>
                <a:path w="6542" h="154" extrusionOk="0">
                  <a:moveTo>
                    <a:pt x="6472" y="0"/>
                  </a:moveTo>
                  <a:cubicBezTo>
                    <a:pt x="6415" y="6"/>
                    <a:pt x="6354" y="6"/>
                    <a:pt x="6284" y="10"/>
                  </a:cubicBezTo>
                  <a:cubicBezTo>
                    <a:pt x="6092" y="14"/>
                    <a:pt x="5860" y="22"/>
                    <a:pt x="5580" y="36"/>
                  </a:cubicBezTo>
                  <a:cubicBezTo>
                    <a:pt x="4991" y="58"/>
                    <a:pt x="4174" y="84"/>
                    <a:pt x="3268" y="97"/>
                  </a:cubicBezTo>
                  <a:cubicBezTo>
                    <a:pt x="2590" y="107"/>
                    <a:pt x="1959" y="112"/>
                    <a:pt x="1434" y="112"/>
                  </a:cubicBezTo>
                  <a:cubicBezTo>
                    <a:pt x="1263" y="112"/>
                    <a:pt x="1103" y="112"/>
                    <a:pt x="957" y="110"/>
                  </a:cubicBezTo>
                  <a:cubicBezTo>
                    <a:pt x="682" y="110"/>
                    <a:pt x="450" y="105"/>
                    <a:pt x="257" y="105"/>
                  </a:cubicBezTo>
                  <a:lnTo>
                    <a:pt x="65" y="105"/>
                  </a:lnTo>
                  <a:cubicBezTo>
                    <a:pt x="21" y="105"/>
                    <a:pt x="0" y="110"/>
                    <a:pt x="0" y="110"/>
                  </a:cubicBezTo>
                  <a:cubicBezTo>
                    <a:pt x="0" y="110"/>
                    <a:pt x="21" y="115"/>
                    <a:pt x="65" y="115"/>
                  </a:cubicBezTo>
                  <a:cubicBezTo>
                    <a:pt x="122" y="119"/>
                    <a:pt x="188" y="123"/>
                    <a:pt x="257" y="123"/>
                  </a:cubicBezTo>
                  <a:cubicBezTo>
                    <a:pt x="450" y="127"/>
                    <a:pt x="682" y="137"/>
                    <a:pt x="957" y="145"/>
                  </a:cubicBezTo>
                  <a:cubicBezTo>
                    <a:pt x="1283" y="150"/>
                    <a:pt x="1676" y="153"/>
                    <a:pt x="2114" y="153"/>
                  </a:cubicBezTo>
                  <a:cubicBezTo>
                    <a:pt x="2474" y="153"/>
                    <a:pt x="2864" y="151"/>
                    <a:pt x="3273" y="145"/>
                  </a:cubicBezTo>
                  <a:cubicBezTo>
                    <a:pt x="4174" y="127"/>
                    <a:pt x="4991" y="97"/>
                    <a:pt x="5585" y="66"/>
                  </a:cubicBezTo>
                  <a:cubicBezTo>
                    <a:pt x="5860" y="49"/>
                    <a:pt x="6092" y="36"/>
                    <a:pt x="6284" y="27"/>
                  </a:cubicBezTo>
                  <a:cubicBezTo>
                    <a:pt x="6354" y="18"/>
                    <a:pt x="6415" y="14"/>
                    <a:pt x="6472" y="10"/>
                  </a:cubicBezTo>
                  <a:cubicBezTo>
                    <a:pt x="6516" y="10"/>
                    <a:pt x="6542" y="6"/>
                    <a:pt x="6542" y="6"/>
                  </a:cubicBezTo>
                  <a:cubicBezTo>
                    <a:pt x="6542" y="0"/>
                    <a:pt x="6516" y="0"/>
                    <a:pt x="647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26"/>
            <p:cNvSpPr/>
            <p:nvPr/>
          </p:nvSpPr>
          <p:spPr>
            <a:xfrm>
              <a:off x="-730" y="4515443"/>
              <a:ext cx="17915" cy="27807"/>
            </a:xfrm>
            <a:custGeom>
              <a:avLst/>
              <a:gdLst/>
              <a:ahLst/>
              <a:cxnLst/>
              <a:rect l="l" t="t" r="r" b="b"/>
              <a:pathLst>
                <a:path w="393" h="610" extrusionOk="0">
                  <a:moveTo>
                    <a:pt x="380" y="1"/>
                  </a:moveTo>
                  <a:cubicBezTo>
                    <a:pt x="356" y="1"/>
                    <a:pt x="209" y="76"/>
                    <a:pt x="108" y="252"/>
                  </a:cubicBezTo>
                  <a:cubicBezTo>
                    <a:pt x="0" y="428"/>
                    <a:pt x="11" y="609"/>
                    <a:pt x="25" y="609"/>
                  </a:cubicBezTo>
                  <a:cubicBezTo>
                    <a:pt x="25" y="609"/>
                    <a:pt x="25" y="609"/>
                    <a:pt x="25" y="609"/>
                  </a:cubicBezTo>
                  <a:cubicBezTo>
                    <a:pt x="38" y="609"/>
                    <a:pt x="47" y="444"/>
                    <a:pt x="147" y="273"/>
                  </a:cubicBezTo>
                  <a:cubicBezTo>
                    <a:pt x="248" y="98"/>
                    <a:pt x="392" y="10"/>
                    <a:pt x="383" y="2"/>
                  </a:cubicBezTo>
                  <a:cubicBezTo>
                    <a:pt x="383" y="1"/>
                    <a:pt x="381" y="1"/>
                    <a:pt x="38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26"/>
            <p:cNvSpPr/>
            <p:nvPr/>
          </p:nvSpPr>
          <p:spPr>
            <a:xfrm>
              <a:off x="-52378" y="4502953"/>
              <a:ext cx="9983" cy="14815"/>
            </a:xfrm>
            <a:custGeom>
              <a:avLst/>
              <a:gdLst/>
              <a:ahLst/>
              <a:cxnLst/>
              <a:rect l="l" t="t" r="r" b="b"/>
              <a:pathLst>
                <a:path w="219" h="325" extrusionOk="0">
                  <a:moveTo>
                    <a:pt x="204" y="1"/>
                  </a:moveTo>
                  <a:cubicBezTo>
                    <a:pt x="192" y="1"/>
                    <a:pt x="142" y="65"/>
                    <a:pt x="87" y="153"/>
                  </a:cubicBezTo>
                  <a:cubicBezTo>
                    <a:pt x="35" y="241"/>
                    <a:pt x="0" y="320"/>
                    <a:pt x="9" y="324"/>
                  </a:cubicBezTo>
                  <a:cubicBezTo>
                    <a:pt x="9" y="325"/>
                    <a:pt x="10" y="325"/>
                    <a:pt x="11" y="325"/>
                  </a:cubicBezTo>
                  <a:cubicBezTo>
                    <a:pt x="27" y="325"/>
                    <a:pt x="77" y="262"/>
                    <a:pt x="126" y="175"/>
                  </a:cubicBezTo>
                  <a:cubicBezTo>
                    <a:pt x="184" y="88"/>
                    <a:pt x="218" y="10"/>
                    <a:pt x="205" y="1"/>
                  </a:cubicBezTo>
                  <a:cubicBezTo>
                    <a:pt x="204" y="1"/>
                    <a:pt x="204" y="1"/>
                    <a:pt x="20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26"/>
            <p:cNvSpPr/>
            <p:nvPr/>
          </p:nvSpPr>
          <p:spPr>
            <a:xfrm>
              <a:off x="-66737" y="4500492"/>
              <a:ext cx="11579" cy="10165"/>
            </a:xfrm>
            <a:custGeom>
              <a:avLst/>
              <a:gdLst/>
              <a:ahLst/>
              <a:cxnLst/>
              <a:rect l="l" t="t" r="r" b="b"/>
              <a:pathLst>
                <a:path w="254" h="223" extrusionOk="0">
                  <a:moveTo>
                    <a:pt x="240" y="0"/>
                  </a:moveTo>
                  <a:cubicBezTo>
                    <a:pt x="221" y="0"/>
                    <a:pt x="167" y="41"/>
                    <a:pt x="114" y="94"/>
                  </a:cubicBezTo>
                  <a:cubicBezTo>
                    <a:pt x="48" y="155"/>
                    <a:pt x="1" y="213"/>
                    <a:pt x="9" y="221"/>
                  </a:cubicBezTo>
                  <a:cubicBezTo>
                    <a:pt x="10" y="222"/>
                    <a:pt x="11" y="222"/>
                    <a:pt x="13" y="222"/>
                  </a:cubicBezTo>
                  <a:cubicBezTo>
                    <a:pt x="29" y="222"/>
                    <a:pt x="85" y="185"/>
                    <a:pt x="144" y="129"/>
                  </a:cubicBezTo>
                  <a:cubicBezTo>
                    <a:pt x="210" y="68"/>
                    <a:pt x="253" y="11"/>
                    <a:pt x="245" y="3"/>
                  </a:cubicBezTo>
                  <a:cubicBezTo>
                    <a:pt x="244" y="1"/>
                    <a:pt x="242" y="0"/>
                    <a:pt x="24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26"/>
            <p:cNvSpPr/>
            <p:nvPr/>
          </p:nvSpPr>
          <p:spPr>
            <a:xfrm>
              <a:off x="-75718" y="4492970"/>
              <a:ext cx="18599" cy="2279"/>
            </a:xfrm>
            <a:custGeom>
              <a:avLst/>
              <a:gdLst/>
              <a:ahLst/>
              <a:cxnLst/>
              <a:rect l="l" t="t" r="r" b="b"/>
              <a:pathLst>
                <a:path w="408" h="50" extrusionOk="0">
                  <a:moveTo>
                    <a:pt x="206" y="1"/>
                  </a:moveTo>
                  <a:cubicBezTo>
                    <a:pt x="93" y="1"/>
                    <a:pt x="0" y="10"/>
                    <a:pt x="0" y="23"/>
                  </a:cubicBezTo>
                  <a:cubicBezTo>
                    <a:pt x="5" y="37"/>
                    <a:pt x="93" y="49"/>
                    <a:pt x="206" y="49"/>
                  </a:cubicBezTo>
                  <a:cubicBezTo>
                    <a:pt x="315" y="45"/>
                    <a:pt x="407" y="37"/>
                    <a:pt x="407" y="23"/>
                  </a:cubicBezTo>
                  <a:cubicBezTo>
                    <a:pt x="407" y="10"/>
                    <a:pt x="315" y="1"/>
                    <a:pt x="206"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26"/>
            <p:cNvSpPr/>
            <p:nvPr/>
          </p:nvSpPr>
          <p:spPr>
            <a:xfrm>
              <a:off x="-79136" y="4482258"/>
              <a:ext cx="21197" cy="3100"/>
            </a:xfrm>
            <a:custGeom>
              <a:avLst/>
              <a:gdLst/>
              <a:ahLst/>
              <a:cxnLst/>
              <a:rect l="l" t="t" r="r" b="b"/>
              <a:pathLst>
                <a:path w="465" h="68" extrusionOk="0">
                  <a:moveTo>
                    <a:pt x="21" y="0"/>
                  </a:moveTo>
                  <a:cubicBezTo>
                    <a:pt x="12" y="0"/>
                    <a:pt x="6" y="1"/>
                    <a:pt x="5" y="4"/>
                  </a:cubicBezTo>
                  <a:cubicBezTo>
                    <a:pt x="1" y="18"/>
                    <a:pt x="102" y="57"/>
                    <a:pt x="233" y="66"/>
                  </a:cubicBezTo>
                  <a:cubicBezTo>
                    <a:pt x="248" y="67"/>
                    <a:pt x="263" y="68"/>
                    <a:pt x="278" y="68"/>
                  </a:cubicBezTo>
                  <a:cubicBezTo>
                    <a:pt x="386" y="68"/>
                    <a:pt x="464" y="42"/>
                    <a:pt x="460" y="30"/>
                  </a:cubicBezTo>
                  <a:cubicBezTo>
                    <a:pt x="460" y="18"/>
                    <a:pt x="360" y="26"/>
                    <a:pt x="233" y="18"/>
                  </a:cubicBezTo>
                  <a:cubicBezTo>
                    <a:pt x="137" y="15"/>
                    <a:pt x="55" y="0"/>
                    <a:pt x="2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26"/>
            <p:cNvSpPr/>
            <p:nvPr/>
          </p:nvSpPr>
          <p:spPr>
            <a:xfrm>
              <a:off x="-46224" y="4486178"/>
              <a:ext cx="33323" cy="19237"/>
            </a:xfrm>
            <a:custGeom>
              <a:avLst/>
              <a:gdLst/>
              <a:ahLst/>
              <a:cxnLst/>
              <a:rect l="l" t="t" r="r" b="b"/>
              <a:pathLst>
                <a:path w="731" h="422" extrusionOk="0">
                  <a:moveTo>
                    <a:pt x="495" y="46"/>
                  </a:moveTo>
                  <a:cubicBezTo>
                    <a:pt x="551" y="46"/>
                    <a:pt x="607" y="57"/>
                    <a:pt x="652" y="85"/>
                  </a:cubicBezTo>
                  <a:cubicBezTo>
                    <a:pt x="691" y="111"/>
                    <a:pt x="678" y="159"/>
                    <a:pt x="634" y="186"/>
                  </a:cubicBezTo>
                  <a:cubicBezTo>
                    <a:pt x="594" y="212"/>
                    <a:pt x="542" y="229"/>
                    <a:pt x="495" y="246"/>
                  </a:cubicBezTo>
                  <a:cubicBezTo>
                    <a:pt x="402" y="281"/>
                    <a:pt x="315" y="303"/>
                    <a:pt x="241" y="317"/>
                  </a:cubicBezTo>
                  <a:cubicBezTo>
                    <a:pt x="166" y="332"/>
                    <a:pt x="106" y="340"/>
                    <a:pt x="65" y="344"/>
                  </a:cubicBezTo>
                  <a:lnTo>
                    <a:pt x="65" y="344"/>
                  </a:lnTo>
                  <a:cubicBezTo>
                    <a:pt x="80" y="307"/>
                    <a:pt x="104" y="258"/>
                    <a:pt x="144" y="207"/>
                  </a:cubicBezTo>
                  <a:cubicBezTo>
                    <a:pt x="192" y="150"/>
                    <a:pt x="263" y="98"/>
                    <a:pt x="354" y="67"/>
                  </a:cubicBezTo>
                  <a:cubicBezTo>
                    <a:pt x="395" y="55"/>
                    <a:pt x="445" y="46"/>
                    <a:pt x="495" y="46"/>
                  </a:cubicBezTo>
                  <a:close/>
                  <a:moveTo>
                    <a:pt x="490" y="0"/>
                  </a:moveTo>
                  <a:cubicBezTo>
                    <a:pt x="326" y="0"/>
                    <a:pt x="183" y="97"/>
                    <a:pt x="122" y="190"/>
                  </a:cubicBezTo>
                  <a:cubicBezTo>
                    <a:pt x="78" y="247"/>
                    <a:pt x="56" y="303"/>
                    <a:pt x="46" y="347"/>
                  </a:cubicBezTo>
                  <a:lnTo>
                    <a:pt x="46" y="347"/>
                  </a:lnTo>
                  <a:cubicBezTo>
                    <a:pt x="16" y="350"/>
                    <a:pt x="1" y="352"/>
                    <a:pt x="1" y="356"/>
                  </a:cubicBezTo>
                  <a:cubicBezTo>
                    <a:pt x="1" y="357"/>
                    <a:pt x="15" y="360"/>
                    <a:pt x="43" y="361"/>
                  </a:cubicBezTo>
                  <a:lnTo>
                    <a:pt x="43" y="361"/>
                  </a:lnTo>
                  <a:cubicBezTo>
                    <a:pt x="35" y="401"/>
                    <a:pt x="35" y="422"/>
                    <a:pt x="35" y="422"/>
                  </a:cubicBezTo>
                  <a:cubicBezTo>
                    <a:pt x="35" y="422"/>
                    <a:pt x="36" y="422"/>
                    <a:pt x="36" y="422"/>
                  </a:cubicBezTo>
                  <a:cubicBezTo>
                    <a:pt x="40" y="422"/>
                    <a:pt x="44" y="399"/>
                    <a:pt x="58" y="362"/>
                  </a:cubicBezTo>
                  <a:lnTo>
                    <a:pt x="58" y="362"/>
                  </a:lnTo>
                  <a:cubicBezTo>
                    <a:pt x="65" y="362"/>
                    <a:pt x="72" y="362"/>
                    <a:pt x="80" y="362"/>
                  </a:cubicBezTo>
                  <a:cubicBezTo>
                    <a:pt x="121" y="362"/>
                    <a:pt x="177" y="359"/>
                    <a:pt x="245" y="351"/>
                  </a:cubicBezTo>
                  <a:cubicBezTo>
                    <a:pt x="324" y="338"/>
                    <a:pt x="411" y="321"/>
                    <a:pt x="507" y="285"/>
                  </a:cubicBezTo>
                  <a:cubicBezTo>
                    <a:pt x="555" y="269"/>
                    <a:pt x="608" y="255"/>
                    <a:pt x="660" y="224"/>
                  </a:cubicBezTo>
                  <a:cubicBezTo>
                    <a:pt x="682" y="207"/>
                    <a:pt x="709" y="180"/>
                    <a:pt x="717" y="146"/>
                  </a:cubicBezTo>
                  <a:cubicBezTo>
                    <a:pt x="731" y="107"/>
                    <a:pt x="709" y="67"/>
                    <a:pt x="678" y="45"/>
                  </a:cubicBezTo>
                  <a:cubicBezTo>
                    <a:pt x="614" y="13"/>
                    <a:pt x="551" y="0"/>
                    <a:pt x="49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26"/>
            <p:cNvSpPr/>
            <p:nvPr/>
          </p:nvSpPr>
          <p:spPr>
            <a:xfrm>
              <a:off x="-58806" y="4481209"/>
              <a:ext cx="17231" cy="21835"/>
            </a:xfrm>
            <a:custGeom>
              <a:avLst/>
              <a:gdLst/>
              <a:ahLst/>
              <a:cxnLst/>
              <a:rect l="l" t="t" r="r" b="b"/>
              <a:pathLst>
                <a:path w="378" h="479" extrusionOk="0">
                  <a:moveTo>
                    <a:pt x="100" y="0"/>
                  </a:moveTo>
                  <a:cubicBezTo>
                    <a:pt x="94" y="0"/>
                    <a:pt x="89" y="1"/>
                    <a:pt x="84" y="1"/>
                  </a:cubicBezTo>
                  <a:cubicBezTo>
                    <a:pt x="27" y="10"/>
                    <a:pt x="1" y="75"/>
                    <a:pt x="10" y="115"/>
                  </a:cubicBezTo>
                  <a:cubicBezTo>
                    <a:pt x="19" y="158"/>
                    <a:pt x="36" y="198"/>
                    <a:pt x="53" y="224"/>
                  </a:cubicBezTo>
                  <a:cubicBezTo>
                    <a:pt x="93" y="289"/>
                    <a:pt x="136" y="338"/>
                    <a:pt x="176" y="373"/>
                  </a:cubicBezTo>
                  <a:cubicBezTo>
                    <a:pt x="249" y="442"/>
                    <a:pt x="307" y="474"/>
                    <a:pt x="318" y="474"/>
                  </a:cubicBezTo>
                  <a:cubicBezTo>
                    <a:pt x="319" y="474"/>
                    <a:pt x="319" y="473"/>
                    <a:pt x="320" y="473"/>
                  </a:cubicBezTo>
                  <a:cubicBezTo>
                    <a:pt x="325" y="465"/>
                    <a:pt x="267" y="430"/>
                    <a:pt x="198" y="351"/>
                  </a:cubicBezTo>
                  <a:cubicBezTo>
                    <a:pt x="162" y="311"/>
                    <a:pt x="128" y="263"/>
                    <a:pt x="93" y="202"/>
                  </a:cubicBezTo>
                  <a:cubicBezTo>
                    <a:pt x="57" y="154"/>
                    <a:pt x="31" y="59"/>
                    <a:pt x="93" y="45"/>
                  </a:cubicBezTo>
                  <a:cubicBezTo>
                    <a:pt x="95" y="45"/>
                    <a:pt x="97" y="45"/>
                    <a:pt x="99" y="45"/>
                  </a:cubicBezTo>
                  <a:cubicBezTo>
                    <a:pt x="162" y="45"/>
                    <a:pt x="221" y="103"/>
                    <a:pt x="259" y="150"/>
                  </a:cubicBezTo>
                  <a:cubicBezTo>
                    <a:pt x="299" y="202"/>
                    <a:pt x="320" y="259"/>
                    <a:pt x="333" y="307"/>
                  </a:cubicBezTo>
                  <a:cubicBezTo>
                    <a:pt x="355" y="408"/>
                    <a:pt x="333" y="473"/>
                    <a:pt x="337" y="478"/>
                  </a:cubicBezTo>
                  <a:cubicBezTo>
                    <a:pt x="342" y="478"/>
                    <a:pt x="377" y="416"/>
                    <a:pt x="364" y="303"/>
                  </a:cubicBezTo>
                  <a:cubicBezTo>
                    <a:pt x="359" y="251"/>
                    <a:pt x="337" y="185"/>
                    <a:pt x="293" y="124"/>
                  </a:cubicBezTo>
                  <a:cubicBezTo>
                    <a:pt x="252" y="74"/>
                    <a:pt x="199" y="0"/>
                    <a:pt x="10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26"/>
            <p:cNvSpPr/>
            <p:nvPr/>
          </p:nvSpPr>
          <p:spPr>
            <a:xfrm>
              <a:off x="-233670" y="4492924"/>
              <a:ext cx="63363" cy="49916"/>
            </a:xfrm>
            <a:custGeom>
              <a:avLst/>
              <a:gdLst/>
              <a:ahLst/>
              <a:cxnLst/>
              <a:rect l="l" t="t" r="r" b="b"/>
              <a:pathLst>
                <a:path w="1390" h="1095" extrusionOk="0">
                  <a:moveTo>
                    <a:pt x="220" y="0"/>
                  </a:moveTo>
                  <a:cubicBezTo>
                    <a:pt x="161" y="0"/>
                    <a:pt x="113" y="4"/>
                    <a:pt x="75" y="11"/>
                  </a:cubicBezTo>
                  <a:cubicBezTo>
                    <a:pt x="26" y="20"/>
                    <a:pt x="0" y="28"/>
                    <a:pt x="0" y="32"/>
                  </a:cubicBezTo>
                  <a:cubicBezTo>
                    <a:pt x="0" y="34"/>
                    <a:pt x="4" y="35"/>
                    <a:pt x="12" y="35"/>
                  </a:cubicBezTo>
                  <a:cubicBezTo>
                    <a:pt x="32" y="35"/>
                    <a:pt x="77" y="30"/>
                    <a:pt x="142" y="30"/>
                  </a:cubicBezTo>
                  <a:cubicBezTo>
                    <a:pt x="182" y="30"/>
                    <a:pt x="230" y="32"/>
                    <a:pt x="284" y="38"/>
                  </a:cubicBezTo>
                  <a:cubicBezTo>
                    <a:pt x="458" y="50"/>
                    <a:pt x="700" y="121"/>
                    <a:pt x="909" y="282"/>
                  </a:cubicBezTo>
                  <a:cubicBezTo>
                    <a:pt x="1123" y="444"/>
                    <a:pt x="1250" y="662"/>
                    <a:pt x="1307" y="824"/>
                  </a:cubicBezTo>
                  <a:cubicBezTo>
                    <a:pt x="1367" y="983"/>
                    <a:pt x="1376" y="1095"/>
                    <a:pt x="1385" y="1095"/>
                  </a:cubicBezTo>
                  <a:cubicBezTo>
                    <a:pt x="1385" y="1095"/>
                    <a:pt x="1385" y="1095"/>
                    <a:pt x="1386" y="1095"/>
                  </a:cubicBezTo>
                  <a:cubicBezTo>
                    <a:pt x="1390" y="1095"/>
                    <a:pt x="1390" y="1069"/>
                    <a:pt x="1386" y="1020"/>
                  </a:cubicBezTo>
                  <a:cubicBezTo>
                    <a:pt x="1381" y="968"/>
                    <a:pt x="1368" y="898"/>
                    <a:pt x="1337" y="811"/>
                  </a:cubicBezTo>
                  <a:cubicBezTo>
                    <a:pt x="1285" y="641"/>
                    <a:pt x="1158" y="413"/>
                    <a:pt x="940" y="242"/>
                  </a:cubicBezTo>
                  <a:cubicBezTo>
                    <a:pt x="716" y="76"/>
                    <a:pt x="468" y="11"/>
                    <a:pt x="289" y="2"/>
                  </a:cubicBezTo>
                  <a:cubicBezTo>
                    <a:pt x="264" y="1"/>
                    <a:pt x="242" y="0"/>
                    <a:pt x="22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26"/>
            <p:cNvSpPr/>
            <p:nvPr/>
          </p:nvSpPr>
          <p:spPr>
            <a:xfrm>
              <a:off x="-217760" y="4420900"/>
              <a:ext cx="2416" cy="72115"/>
            </a:xfrm>
            <a:custGeom>
              <a:avLst/>
              <a:gdLst/>
              <a:ahLst/>
              <a:cxnLst/>
              <a:rect l="l" t="t" r="r" b="b"/>
              <a:pathLst>
                <a:path w="53" h="1582" extrusionOk="0">
                  <a:moveTo>
                    <a:pt x="22" y="0"/>
                  </a:moveTo>
                  <a:cubicBezTo>
                    <a:pt x="10" y="0"/>
                    <a:pt x="0" y="354"/>
                    <a:pt x="5" y="791"/>
                  </a:cubicBezTo>
                  <a:cubicBezTo>
                    <a:pt x="5" y="1229"/>
                    <a:pt x="18" y="1582"/>
                    <a:pt x="31" y="1582"/>
                  </a:cubicBezTo>
                  <a:cubicBezTo>
                    <a:pt x="44" y="1582"/>
                    <a:pt x="53" y="1229"/>
                    <a:pt x="49" y="791"/>
                  </a:cubicBezTo>
                  <a:cubicBezTo>
                    <a:pt x="49" y="354"/>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26"/>
            <p:cNvSpPr/>
            <p:nvPr/>
          </p:nvSpPr>
          <p:spPr>
            <a:xfrm>
              <a:off x="-148426" y="4525837"/>
              <a:ext cx="51420" cy="2690"/>
            </a:xfrm>
            <a:custGeom>
              <a:avLst/>
              <a:gdLst/>
              <a:ahLst/>
              <a:cxnLst/>
              <a:rect l="l" t="t" r="r" b="b"/>
              <a:pathLst>
                <a:path w="1128" h="59" extrusionOk="0">
                  <a:moveTo>
                    <a:pt x="1075" y="1"/>
                  </a:moveTo>
                  <a:cubicBezTo>
                    <a:pt x="986" y="1"/>
                    <a:pt x="792" y="11"/>
                    <a:pt x="564" y="14"/>
                  </a:cubicBezTo>
                  <a:cubicBezTo>
                    <a:pt x="357" y="14"/>
                    <a:pt x="176" y="9"/>
                    <a:pt x="77" y="9"/>
                  </a:cubicBezTo>
                  <a:cubicBezTo>
                    <a:pt x="28" y="9"/>
                    <a:pt x="0" y="10"/>
                    <a:pt x="0" y="14"/>
                  </a:cubicBezTo>
                  <a:cubicBezTo>
                    <a:pt x="0" y="23"/>
                    <a:pt x="225" y="59"/>
                    <a:pt x="517" y="59"/>
                  </a:cubicBezTo>
                  <a:cubicBezTo>
                    <a:pt x="533" y="59"/>
                    <a:pt x="548" y="58"/>
                    <a:pt x="564" y="58"/>
                  </a:cubicBezTo>
                  <a:cubicBezTo>
                    <a:pt x="879" y="58"/>
                    <a:pt x="1128" y="14"/>
                    <a:pt x="1128" y="6"/>
                  </a:cubicBezTo>
                  <a:cubicBezTo>
                    <a:pt x="1127" y="2"/>
                    <a:pt x="1108" y="1"/>
                    <a:pt x="1075"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26"/>
            <p:cNvSpPr/>
            <p:nvPr/>
          </p:nvSpPr>
          <p:spPr>
            <a:xfrm>
              <a:off x="-183298" y="4526840"/>
              <a:ext cx="6017" cy="10029"/>
            </a:xfrm>
            <a:custGeom>
              <a:avLst/>
              <a:gdLst/>
              <a:ahLst/>
              <a:cxnLst/>
              <a:rect l="l" t="t" r="r" b="b"/>
              <a:pathLst>
                <a:path w="132" h="220" extrusionOk="0">
                  <a:moveTo>
                    <a:pt x="13" y="0"/>
                  </a:moveTo>
                  <a:cubicBezTo>
                    <a:pt x="11" y="0"/>
                    <a:pt x="10" y="1"/>
                    <a:pt x="9" y="2"/>
                  </a:cubicBezTo>
                  <a:cubicBezTo>
                    <a:pt x="1" y="14"/>
                    <a:pt x="31" y="54"/>
                    <a:pt x="57" y="115"/>
                  </a:cubicBezTo>
                  <a:cubicBezTo>
                    <a:pt x="88" y="172"/>
                    <a:pt x="101" y="220"/>
                    <a:pt x="114" y="220"/>
                  </a:cubicBezTo>
                  <a:cubicBezTo>
                    <a:pt x="127" y="220"/>
                    <a:pt x="132" y="159"/>
                    <a:pt x="101" y="93"/>
                  </a:cubicBezTo>
                  <a:cubicBezTo>
                    <a:pt x="74" y="35"/>
                    <a:pt x="29" y="0"/>
                    <a:pt x="1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 name="Google Shape;271;p26"/>
            <p:cNvSpPr/>
            <p:nvPr/>
          </p:nvSpPr>
          <p:spPr>
            <a:xfrm>
              <a:off x="-196427" y="4510839"/>
              <a:ext cx="7385" cy="6792"/>
            </a:xfrm>
            <a:custGeom>
              <a:avLst/>
              <a:gdLst/>
              <a:ahLst/>
              <a:cxnLst/>
              <a:rect l="l" t="t" r="r" b="b"/>
              <a:pathLst>
                <a:path w="162" h="149" extrusionOk="0">
                  <a:moveTo>
                    <a:pt x="13" y="1"/>
                  </a:moveTo>
                  <a:cubicBezTo>
                    <a:pt x="11" y="1"/>
                    <a:pt x="10" y="1"/>
                    <a:pt x="9" y="2"/>
                  </a:cubicBezTo>
                  <a:cubicBezTo>
                    <a:pt x="0" y="16"/>
                    <a:pt x="22" y="55"/>
                    <a:pt x="66" y="95"/>
                  </a:cubicBezTo>
                  <a:cubicBezTo>
                    <a:pt x="99" y="128"/>
                    <a:pt x="134" y="149"/>
                    <a:pt x="148" y="149"/>
                  </a:cubicBezTo>
                  <a:cubicBezTo>
                    <a:pt x="150" y="149"/>
                    <a:pt x="152" y="148"/>
                    <a:pt x="153" y="147"/>
                  </a:cubicBezTo>
                  <a:cubicBezTo>
                    <a:pt x="162" y="138"/>
                    <a:pt x="140" y="99"/>
                    <a:pt x="97" y="59"/>
                  </a:cubicBezTo>
                  <a:cubicBezTo>
                    <a:pt x="62" y="25"/>
                    <a:pt x="28" y="1"/>
                    <a:pt x="1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26"/>
            <p:cNvSpPr/>
            <p:nvPr/>
          </p:nvSpPr>
          <p:spPr>
            <a:xfrm>
              <a:off x="-214889" y="4502953"/>
              <a:ext cx="10485" cy="4285"/>
            </a:xfrm>
            <a:custGeom>
              <a:avLst/>
              <a:gdLst/>
              <a:ahLst/>
              <a:cxnLst/>
              <a:rect l="l" t="t" r="r" b="b"/>
              <a:pathLst>
                <a:path w="230" h="94" extrusionOk="0">
                  <a:moveTo>
                    <a:pt x="68" y="0"/>
                  </a:moveTo>
                  <a:cubicBezTo>
                    <a:pt x="27" y="0"/>
                    <a:pt x="1" y="13"/>
                    <a:pt x="3" y="22"/>
                  </a:cubicBezTo>
                  <a:cubicBezTo>
                    <a:pt x="8" y="36"/>
                    <a:pt x="56" y="36"/>
                    <a:pt x="113" y="54"/>
                  </a:cubicBezTo>
                  <a:cubicBezTo>
                    <a:pt x="162" y="68"/>
                    <a:pt x="203" y="94"/>
                    <a:pt x="217" y="94"/>
                  </a:cubicBezTo>
                  <a:cubicBezTo>
                    <a:pt x="219" y="94"/>
                    <a:pt x="221" y="93"/>
                    <a:pt x="222" y="92"/>
                  </a:cubicBezTo>
                  <a:cubicBezTo>
                    <a:pt x="230" y="84"/>
                    <a:pt x="200" y="32"/>
                    <a:pt x="130" y="10"/>
                  </a:cubicBezTo>
                  <a:cubicBezTo>
                    <a:pt x="107" y="3"/>
                    <a:pt x="86" y="0"/>
                    <a:pt x="6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6"/>
            <p:cNvSpPr/>
            <p:nvPr/>
          </p:nvSpPr>
          <p:spPr>
            <a:xfrm>
              <a:off x="-228336" y="4500309"/>
              <a:ext cx="5835" cy="2781"/>
            </a:xfrm>
            <a:custGeom>
              <a:avLst/>
              <a:gdLst/>
              <a:ahLst/>
              <a:cxnLst/>
              <a:rect l="l" t="t" r="r" b="b"/>
              <a:pathLst>
                <a:path w="128" h="61" extrusionOk="0">
                  <a:moveTo>
                    <a:pt x="28" y="1"/>
                  </a:moveTo>
                  <a:cubicBezTo>
                    <a:pt x="17" y="1"/>
                    <a:pt x="8" y="4"/>
                    <a:pt x="6" y="11"/>
                  </a:cubicBezTo>
                  <a:cubicBezTo>
                    <a:pt x="1" y="19"/>
                    <a:pt x="23" y="41"/>
                    <a:pt x="58" y="54"/>
                  </a:cubicBezTo>
                  <a:cubicBezTo>
                    <a:pt x="72" y="58"/>
                    <a:pt x="86" y="61"/>
                    <a:pt x="97" y="61"/>
                  </a:cubicBezTo>
                  <a:cubicBezTo>
                    <a:pt x="111" y="61"/>
                    <a:pt x="121" y="57"/>
                    <a:pt x="123" y="50"/>
                  </a:cubicBezTo>
                  <a:cubicBezTo>
                    <a:pt x="127" y="41"/>
                    <a:pt x="105" y="19"/>
                    <a:pt x="71" y="11"/>
                  </a:cubicBezTo>
                  <a:cubicBezTo>
                    <a:pt x="56" y="4"/>
                    <a:pt x="40" y="1"/>
                    <a:pt x="28"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6"/>
            <p:cNvSpPr/>
            <p:nvPr/>
          </p:nvSpPr>
          <p:spPr>
            <a:xfrm>
              <a:off x="557412" y="1720904"/>
              <a:ext cx="199024" cy="228563"/>
            </a:xfrm>
            <a:custGeom>
              <a:avLst/>
              <a:gdLst/>
              <a:ahLst/>
              <a:cxnLst/>
              <a:rect l="l" t="t" r="r" b="b"/>
              <a:pathLst>
                <a:path w="4366" h="5014" extrusionOk="0">
                  <a:moveTo>
                    <a:pt x="3564" y="1"/>
                  </a:moveTo>
                  <a:cubicBezTo>
                    <a:pt x="3147" y="1"/>
                    <a:pt x="0" y="3253"/>
                    <a:pt x="0" y="3253"/>
                  </a:cubicBezTo>
                  <a:lnTo>
                    <a:pt x="1813" y="5014"/>
                  </a:lnTo>
                  <a:cubicBezTo>
                    <a:pt x="4365" y="3104"/>
                    <a:pt x="2784" y="1898"/>
                    <a:pt x="2582" y="1720"/>
                  </a:cubicBezTo>
                  <a:cubicBezTo>
                    <a:pt x="2382" y="1540"/>
                    <a:pt x="3889" y="159"/>
                    <a:pt x="3588" y="6"/>
                  </a:cubicBezTo>
                  <a:cubicBezTo>
                    <a:pt x="3582" y="2"/>
                    <a:pt x="3574" y="1"/>
                    <a:pt x="3564" y="1"/>
                  </a:cubicBez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26"/>
            <p:cNvSpPr/>
            <p:nvPr/>
          </p:nvSpPr>
          <p:spPr>
            <a:xfrm>
              <a:off x="640058" y="1808564"/>
              <a:ext cx="46679" cy="60446"/>
            </a:xfrm>
            <a:custGeom>
              <a:avLst/>
              <a:gdLst/>
              <a:ahLst/>
              <a:cxnLst/>
              <a:rect l="l" t="t" r="r" b="b"/>
              <a:pathLst>
                <a:path w="1024" h="1326" extrusionOk="0">
                  <a:moveTo>
                    <a:pt x="734" y="1"/>
                  </a:moveTo>
                  <a:cubicBezTo>
                    <a:pt x="728" y="1"/>
                    <a:pt x="702" y="36"/>
                    <a:pt x="664" y="89"/>
                  </a:cubicBezTo>
                  <a:cubicBezTo>
                    <a:pt x="608" y="172"/>
                    <a:pt x="551" y="259"/>
                    <a:pt x="494" y="347"/>
                  </a:cubicBezTo>
                  <a:cubicBezTo>
                    <a:pt x="412" y="469"/>
                    <a:pt x="328" y="596"/>
                    <a:pt x="245" y="727"/>
                  </a:cubicBezTo>
                  <a:cubicBezTo>
                    <a:pt x="197" y="801"/>
                    <a:pt x="149" y="872"/>
                    <a:pt x="97" y="954"/>
                  </a:cubicBezTo>
                  <a:cubicBezTo>
                    <a:pt x="53" y="1033"/>
                    <a:pt x="0" y="1151"/>
                    <a:pt x="79" y="1251"/>
                  </a:cubicBezTo>
                  <a:cubicBezTo>
                    <a:pt x="124" y="1304"/>
                    <a:pt x="185" y="1325"/>
                    <a:pt x="246" y="1325"/>
                  </a:cubicBezTo>
                  <a:cubicBezTo>
                    <a:pt x="290" y="1325"/>
                    <a:pt x="335" y="1314"/>
                    <a:pt x="372" y="1295"/>
                  </a:cubicBezTo>
                  <a:cubicBezTo>
                    <a:pt x="464" y="1247"/>
                    <a:pt x="521" y="1168"/>
                    <a:pt x="564" y="1094"/>
                  </a:cubicBezTo>
                  <a:cubicBezTo>
                    <a:pt x="652" y="959"/>
                    <a:pt x="730" y="832"/>
                    <a:pt x="809" y="709"/>
                  </a:cubicBezTo>
                  <a:cubicBezTo>
                    <a:pt x="862" y="618"/>
                    <a:pt x="914" y="531"/>
                    <a:pt x="966" y="443"/>
                  </a:cubicBezTo>
                  <a:cubicBezTo>
                    <a:pt x="1001" y="382"/>
                    <a:pt x="1023" y="347"/>
                    <a:pt x="1019" y="342"/>
                  </a:cubicBezTo>
                  <a:lnTo>
                    <a:pt x="1019" y="342"/>
                  </a:lnTo>
                  <a:cubicBezTo>
                    <a:pt x="1019" y="342"/>
                    <a:pt x="993" y="373"/>
                    <a:pt x="953" y="434"/>
                  </a:cubicBezTo>
                  <a:cubicBezTo>
                    <a:pt x="896" y="517"/>
                    <a:pt x="840" y="600"/>
                    <a:pt x="779" y="692"/>
                  </a:cubicBezTo>
                  <a:cubicBezTo>
                    <a:pt x="700" y="810"/>
                    <a:pt x="616" y="937"/>
                    <a:pt x="529" y="1072"/>
                  </a:cubicBezTo>
                  <a:cubicBezTo>
                    <a:pt x="485" y="1142"/>
                    <a:pt x="428" y="1212"/>
                    <a:pt x="350" y="1251"/>
                  </a:cubicBezTo>
                  <a:cubicBezTo>
                    <a:pt x="321" y="1268"/>
                    <a:pt x="285" y="1277"/>
                    <a:pt x="249" y="1277"/>
                  </a:cubicBezTo>
                  <a:cubicBezTo>
                    <a:pt x="199" y="1277"/>
                    <a:pt x="147" y="1259"/>
                    <a:pt x="114" y="1221"/>
                  </a:cubicBezTo>
                  <a:cubicBezTo>
                    <a:pt x="57" y="1155"/>
                    <a:pt x="92" y="1055"/>
                    <a:pt x="136" y="976"/>
                  </a:cubicBezTo>
                  <a:cubicBezTo>
                    <a:pt x="184" y="902"/>
                    <a:pt x="232" y="823"/>
                    <a:pt x="281" y="749"/>
                  </a:cubicBezTo>
                  <a:cubicBezTo>
                    <a:pt x="363" y="618"/>
                    <a:pt x="442" y="487"/>
                    <a:pt x="521" y="364"/>
                  </a:cubicBezTo>
                  <a:cubicBezTo>
                    <a:pt x="577" y="273"/>
                    <a:pt x="630" y="185"/>
                    <a:pt x="678" y="102"/>
                  </a:cubicBezTo>
                  <a:cubicBezTo>
                    <a:pt x="717" y="37"/>
                    <a:pt x="735" y="1"/>
                    <a:pt x="735" y="1"/>
                  </a:cubicBezTo>
                  <a:cubicBezTo>
                    <a:pt x="734" y="1"/>
                    <a:pt x="734" y="1"/>
                    <a:pt x="734"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26"/>
            <p:cNvSpPr/>
            <p:nvPr/>
          </p:nvSpPr>
          <p:spPr>
            <a:xfrm>
              <a:off x="657152" y="1828895"/>
              <a:ext cx="37106" cy="52104"/>
            </a:xfrm>
            <a:custGeom>
              <a:avLst/>
              <a:gdLst/>
              <a:ahLst/>
              <a:cxnLst/>
              <a:rect l="l" t="t" r="r" b="b"/>
              <a:pathLst>
                <a:path w="814" h="1143" extrusionOk="0">
                  <a:moveTo>
                    <a:pt x="574" y="1"/>
                  </a:moveTo>
                  <a:cubicBezTo>
                    <a:pt x="574" y="1"/>
                    <a:pt x="547" y="27"/>
                    <a:pt x="513" y="75"/>
                  </a:cubicBezTo>
                  <a:cubicBezTo>
                    <a:pt x="473" y="128"/>
                    <a:pt x="425" y="202"/>
                    <a:pt x="364" y="299"/>
                  </a:cubicBezTo>
                  <a:cubicBezTo>
                    <a:pt x="307" y="390"/>
                    <a:pt x="237" y="508"/>
                    <a:pt x="154" y="626"/>
                  </a:cubicBezTo>
                  <a:cubicBezTo>
                    <a:pt x="115" y="688"/>
                    <a:pt x="63" y="749"/>
                    <a:pt x="31" y="827"/>
                  </a:cubicBezTo>
                  <a:cubicBezTo>
                    <a:pt x="1" y="906"/>
                    <a:pt x="1" y="1011"/>
                    <a:pt x="67" y="1085"/>
                  </a:cubicBezTo>
                  <a:cubicBezTo>
                    <a:pt x="101" y="1127"/>
                    <a:pt x="150" y="1143"/>
                    <a:pt x="199" y="1143"/>
                  </a:cubicBezTo>
                  <a:cubicBezTo>
                    <a:pt x="243" y="1143"/>
                    <a:pt x="287" y="1130"/>
                    <a:pt x="320" y="1112"/>
                  </a:cubicBezTo>
                  <a:cubicBezTo>
                    <a:pt x="398" y="1072"/>
                    <a:pt x="456" y="1011"/>
                    <a:pt x="503" y="954"/>
                  </a:cubicBezTo>
                  <a:cubicBezTo>
                    <a:pt x="600" y="840"/>
                    <a:pt x="670" y="722"/>
                    <a:pt x="713" y="622"/>
                  </a:cubicBezTo>
                  <a:cubicBezTo>
                    <a:pt x="761" y="517"/>
                    <a:pt x="788" y="430"/>
                    <a:pt x="801" y="368"/>
                  </a:cubicBezTo>
                  <a:cubicBezTo>
                    <a:pt x="814" y="307"/>
                    <a:pt x="814" y="272"/>
                    <a:pt x="814" y="272"/>
                  </a:cubicBezTo>
                  <a:cubicBezTo>
                    <a:pt x="814" y="272"/>
                    <a:pt x="814" y="272"/>
                    <a:pt x="813" y="272"/>
                  </a:cubicBezTo>
                  <a:cubicBezTo>
                    <a:pt x="805" y="272"/>
                    <a:pt x="782" y="411"/>
                    <a:pt x="683" y="609"/>
                  </a:cubicBezTo>
                  <a:cubicBezTo>
                    <a:pt x="634" y="705"/>
                    <a:pt x="565" y="819"/>
                    <a:pt x="469" y="928"/>
                  </a:cubicBezTo>
                  <a:cubicBezTo>
                    <a:pt x="421" y="985"/>
                    <a:pt x="368" y="1037"/>
                    <a:pt x="303" y="1072"/>
                  </a:cubicBezTo>
                  <a:cubicBezTo>
                    <a:pt x="272" y="1088"/>
                    <a:pt x="237" y="1098"/>
                    <a:pt x="203" y="1098"/>
                  </a:cubicBezTo>
                  <a:cubicBezTo>
                    <a:pt x="163" y="1098"/>
                    <a:pt x="125" y="1085"/>
                    <a:pt x="97" y="1055"/>
                  </a:cubicBezTo>
                  <a:cubicBezTo>
                    <a:pt x="49" y="997"/>
                    <a:pt x="49" y="910"/>
                    <a:pt x="75" y="845"/>
                  </a:cubicBezTo>
                  <a:cubicBezTo>
                    <a:pt x="102" y="775"/>
                    <a:pt x="150" y="714"/>
                    <a:pt x="189" y="652"/>
                  </a:cubicBezTo>
                  <a:cubicBezTo>
                    <a:pt x="273" y="525"/>
                    <a:pt x="338" y="412"/>
                    <a:pt x="394" y="315"/>
                  </a:cubicBezTo>
                  <a:cubicBezTo>
                    <a:pt x="438" y="237"/>
                    <a:pt x="482" y="163"/>
                    <a:pt x="525" y="85"/>
                  </a:cubicBezTo>
                  <a:cubicBezTo>
                    <a:pt x="561" y="32"/>
                    <a:pt x="578" y="1"/>
                    <a:pt x="574"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 name="Google Shape;277;p26"/>
            <p:cNvSpPr/>
            <p:nvPr/>
          </p:nvSpPr>
          <p:spPr>
            <a:xfrm>
              <a:off x="590871" y="1833453"/>
              <a:ext cx="74349" cy="34736"/>
            </a:xfrm>
            <a:custGeom>
              <a:avLst/>
              <a:gdLst/>
              <a:ahLst/>
              <a:cxnLst/>
              <a:rect l="l" t="t" r="r" b="b"/>
              <a:pathLst>
                <a:path w="1631" h="762" extrusionOk="0">
                  <a:moveTo>
                    <a:pt x="1523" y="0"/>
                  </a:moveTo>
                  <a:cubicBezTo>
                    <a:pt x="1512" y="0"/>
                    <a:pt x="1501" y="2"/>
                    <a:pt x="1491" y="2"/>
                  </a:cubicBezTo>
                  <a:cubicBezTo>
                    <a:pt x="1088" y="28"/>
                    <a:pt x="686" y="54"/>
                    <a:pt x="284" y="84"/>
                  </a:cubicBezTo>
                  <a:lnTo>
                    <a:pt x="0" y="762"/>
                  </a:lnTo>
                  <a:cubicBezTo>
                    <a:pt x="192" y="749"/>
                    <a:pt x="384" y="740"/>
                    <a:pt x="577" y="727"/>
                  </a:cubicBezTo>
                  <a:cubicBezTo>
                    <a:pt x="787" y="714"/>
                    <a:pt x="1001" y="701"/>
                    <a:pt x="1193" y="622"/>
                  </a:cubicBezTo>
                  <a:cubicBezTo>
                    <a:pt x="1390" y="544"/>
                    <a:pt x="1569" y="386"/>
                    <a:pt x="1612" y="181"/>
                  </a:cubicBezTo>
                  <a:cubicBezTo>
                    <a:pt x="1630" y="116"/>
                    <a:pt x="1616" y="28"/>
                    <a:pt x="1556" y="6"/>
                  </a:cubicBezTo>
                  <a:cubicBezTo>
                    <a:pt x="1545" y="2"/>
                    <a:pt x="1534" y="0"/>
                    <a:pt x="1523" y="0"/>
                  </a:cubicBez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6"/>
            <p:cNvSpPr/>
            <p:nvPr/>
          </p:nvSpPr>
          <p:spPr>
            <a:xfrm>
              <a:off x="590689" y="1832405"/>
              <a:ext cx="75534" cy="35967"/>
            </a:xfrm>
            <a:custGeom>
              <a:avLst/>
              <a:gdLst/>
              <a:ahLst/>
              <a:cxnLst/>
              <a:rect l="l" t="t" r="r" b="b"/>
              <a:pathLst>
                <a:path w="1657" h="789" extrusionOk="0">
                  <a:moveTo>
                    <a:pt x="1505" y="1"/>
                  </a:moveTo>
                  <a:cubicBezTo>
                    <a:pt x="1486" y="1"/>
                    <a:pt x="1469" y="4"/>
                    <a:pt x="1451" y="8"/>
                  </a:cubicBezTo>
                  <a:cubicBezTo>
                    <a:pt x="1398" y="8"/>
                    <a:pt x="1346" y="12"/>
                    <a:pt x="1297" y="16"/>
                  </a:cubicBezTo>
                  <a:cubicBezTo>
                    <a:pt x="1110" y="29"/>
                    <a:pt x="935" y="42"/>
                    <a:pt x="773" y="55"/>
                  </a:cubicBezTo>
                  <a:cubicBezTo>
                    <a:pt x="646" y="69"/>
                    <a:pt x="529" y="77"/>
                    <a:pt x="420" y="86"/>
                  </a:cubicBezTo>
                  <a:cubicBezTo>
                    <a:pt x="336" y="95"/>
                    <a:pt x="288" y="103"/>
                    <a:pt x="288" y="107"/>
                  </a:cubicBezTo>
                  <a:lnTo>
                    <a:pt x="420" y="107"/>
                  </a:lnTo>
                  <a:cubicBezTo>
                    <a:pt x="533" y="99"/>
                    <a:pt x="646" y="95"/>
                    <a:pt x="773" y="91"/>
                  </a:cubicBezTo>
                  <a:cubicBezTo>
                    <a:pt x="939" y="81"/>
                    <a:pt x="1114" y="69"/>
                    <a:pt x="1302" y="60"/>
                  </a:cubicBezTo>
                  <a:cubicBezTo>
                    <a:pt x="1350" y="55"/>
                    <a:pt x="1402" y="51"/>
                    <a:pt x="1451" y="51"/>
                  </a:cubicBezTo>
                  <a:cubicBezTo>
                    <a:pt x="1473" y="49"/>
                    <a:pt x="1495" y="47"/>
                    <a:pt x="1514" y="47"/>
                  </a:cubicBezTo>
                  <a:cubicBezTo>
                    <a:pt x="1542" y="47"/>
                    <a:pt x="1566" y="52"/>
                    <a:pt x="1582" y="73"/>
                  </a:cubicBezTo>
                  <a:cubicBezTo>
                    <a:pt x="1630" y="151"/>
                    <a:pt x="1582" y="270"/>
                    <a:pt x="1525" y="357"/>
                  </a:cubicBezTo>
                  <a:cubicBezTo>
                    <a:pt x="1402" y="545"/>
                    <a:pt x="1193" y="641"/>
                    <a:pt x="1005" y="680"/>
                  </a:cubicBezTo>
                  <a:cubicBezTo>
                    <a:pt x="813" y="720"/>
                    <a:pt x="634" y="728"/>
                    <a:pt x="485" y="737"/>
                  </a:cubicBezTo>
                  <a:cubicBezTo>
                    <a:pt x="358" y="750"/>
                    <a:pt x="244" y="759"/>
                    <a:pt x="131" y="768"/>
                  </a:cubicBezTo>
                  <a:cubicBezTo>
                    <a:pt x="47" y="777"/>
                    <a:pt x="0" y="781"/>
                    <a:pt x="4" y="785"/>
                  </a:cubicBezTo>
                  <a:cubicBezTo>
                    <a:pt x="4" y="787"/>
                    <a:pt x="15" y="788"/>
                    <a:pt x="36" y="788"/>
                  </a:cubicBezTo>
                  <a:cubicBezTo>
                    <a:pt x="57" y="788"/>
                    <a:pt x="89" y="787"/>
                    <a:pt x="131" y="785"/>
                  </a:cubicBezTo>
                  <a:cubicBezTo>
                    <a:pt x="244" y="781"/>
                    <a:pt x="362" y="777"/>
                    <a:pt x="489" y="772"/>
                  </a:cubicBezTo>
                  <a:cubicBezTo>
                    <a:pt x="638" y="763"/>
                    <a:pt x="817" y="763"/>
                    <a:pt x="1013" y="724"/>
                  </a:cubicBezTo>
                  <a:cubicBezTo>
                    <a:pt x="1210" y="684"/>
                    <a:pt x="1433" y="589"/>
                    <a:pt x="1564" y="383"/>
                  </a:cubicBezTo>
                  <a:cubicBezTo>
                    <a:pt x="1600" y="335"/>
                    <a:pt x="1620" y="278"/>
                    <a:pt x="1638" y="222"/>
                  </a:cubicBezTo>
                  <a:cubicBezTo>
                    <a:pt x="1652" y="165"/>
                    <a:pt x="1656" y="99"/>
                    <a:pt x="1616" y="47"/>
                  </a:cubicBezTo>
                  <a:cubicBezTo>
                    <a:pt x="1600" y="16"/>
                    <a:pt x="1560" y="2"/>
                    <a:pt x="1529" y="2"/>
                  </a:cubicBezTo>
                  <a:cubicBezTo>
                    <a:pt x="1521" y="1"/>
                    <a:pt x="1513" y="1"/>
                    <a:pt x="1505"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6"/>
            <p:cNvSpPr/>
            <p:nvPr/>
          </p:nvSpPr>
          <p:spPr>
            <a:xfrm>
              <a:off x="676708" y="1844667"/>
              <a:ext cx="26941" cy="45084"/>
            </a:xfrm>
            <a:custGeom>
              <a:avLst/>
              <a:gdLst/>
              <a:ahLst/>
              <a:cxnLst/>
              <a:rect l="l" t="t" r="r" b="b"/>
              <a:pathLst>
                <a:path w="591" h="989" extrusionOk="0">
                  <a:moveTo>
                    <a:pt x="368" y="1"/>
                  </a:moveTo>
                  <a:cubicBezTo>
                    <a:pt x="359" y="1"/>
                    <a:pt x="310" y="96"/>
                    <a:pt x="237" y="258"/>
                  </a:cubicBezTo>
                  <a:cubicBezTo>
                    <a:pt x="193" y="354"/>
                    <a:pt x="149" y="451"/>
                    <a:pt x="106" y="542"/>
                  </a:cubicBezTo>
                  <a:cubicBezTo>
                    <a:pt x="84" y="595"/>
                    <a:pt x="58" y="647"/>
                    <a:pt x="36" y="713"/>
                  </a:cubicBezTo>
                  <a:cubicBezTo>
                    <a:pt x="14" y="774"/>
                    <a:pt x="1" y="857"/>
                    <a:pt x="48" y="923"/>
                  </a:cubicBezTo>
                  <a:cubicBezTo>
                    <a:pt x="70" y="953"/>
                    <a:pt x="101" y="979"/>
                    <a:pt x="145" y="988"/>
                  </a:cubicBezTo>
                  <a:cubicBezTo>
                    <a:pt x="150" y="988"/>
                    <a:pt x="155" y="989"/>
                    <a:pt x="160" y="989"/>
                  </a:cubicBezTo>
                  <a:cubicBezTo>
                    <a:pt x="194" y="989"/>
                    <a:pt x="227" y="977"/>
                    <a:pt x="250" y="962"/>
                  </a:cubicBezTo>
                  <a:cubicBezTo>
                    <a:pt x="310" y="923"/>
                    <a:pt x="354" y="875"/>
                    <a:pt x="385" y="822"/>
                  </a:cubicBezTo>
                  <a:cubicBezTo>
                    <a:pt x="451" y="717"/>
                    <a:pt x="473" y="612"/>
                    <a:pt x="499" y="530"/>
                  </a:cubicBezTo>
                  <a:cubicBezTo>
                    <a:pt x="520" y="441"/>
                    <a:pt x="542" y="376"/>
                    <a:pt x="560" y="328"/>
                  </a:cubicBezTo>
                  <a:cubicBezTo>
                    <a:pt x="578" y="284"/>
                    <a:pt x="590" y="258"/>
                    <a:pt x="586" y="258"/>
                  </a:cubicBezTo>
                  <a:cubicBezTo>
                    <a:pt x="586" y="258"/>
                    <a:pt x="586" y="258"/>
                    <a:pt x="586" y="258"/>
                  </a:cubicBezTo>
                  <a:cubicBezTo>
                    <a:pt x="579" y="258"/>
                    <a:pt x="515" y="350"/>
                    <a:pt x="468" y="516"/>
                  </a:cubicBezTo>
                  <a:cubicBezTo>
                    <a:pt x="437" y="604"/>
                    <a:pt x="411" y="704"/>
                    <a:pt x="350" y="800"/>
                  </a:cubicBezTo>
                  <a:cubicBezTo>
                    <a:pt x="320" y="844"/>
                    <a:pt x="276" y="892"/>
                    <a:pt x="227" y="923"/>
                  </a:cubicBezTo>
                  <a:cubicBezTo>
                    <a:pt x="208" y="935"/>
                    <a:pt x="186" y="942"/>
                    <a:pt x="165" y="942"/>
                  </a:cubicBezTo>
                  <a:cubicBezTo>
                    <a:pt x="135" y="942"/>
                    <a:pt x="106" y="928"/>
                    <a:pt x="88" y="897"/>
                  </a:cubicBezTo>
                  <a:cubicBezTo>
                    <a:pt x="18" y="792"/>
                    <a:pt x="110" y="665"/>
                    <a:pt x="145" y="560"/>
                  </a:cubicBezTo>
                  <a:cubicBezTo>
                    <a:pt x="184" y="463"/>
                    <a:pt x="223" y="368"/>
                    <a:pt x="267" y="272"/>
                  </a:cubicBezTo>
                  <a:cubicBezTo>
                    <a:pt x="332" y="106"/>
                    <a:pt x="372" y="5"/>
                    <a:pt x="368"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26"/>
            <p:cNvSpPr/>
            <p:nvPr/>
          </p:nvSpPr>
          <p:spPr>
            <a:xfrm>
              <a:off x="633265" y="1865180"/>
              <a:ext cx="6655" cy="46861"/>
            </a:xfrm>
            <a:custGeom>
              <a:avLst/>
              <a:gdLst/>
              <a:ahLst/>
              <a:cxnLst/>
              <a:rect l="l" t="t" r="r" b="b"/>
              <a:pathLst>
                <a:path w="146" h="1028" extrusionOk="0">
                  <a:moveTo>
                    <a:pt x="80" y="1"/>
                  </a:moveTo>
                  <a:cubicBezTo>
                    <a:pt x="79" y="1"/>
                    <a:pt x="79" y="1"/>
                    <a:pt x="79" y="1"/>
                  </a:cubicBezTo>
                  <a:cubicBezTo>
                    <a:pt x="67" y="1"/>
                    <a:pt x="101" y="233"/>
                    <a:pt x="79" y="516"/>
                  </a:cubicBezTo>
                  <a:cubicBezTo>
                    <a:pt x="62" y="800"/>
                    <a:pt x="1" y="1024"/>
                    <a:pt x="14" y="1028"/>
                  </a:cubicBezTo>
                  <a:cubicBezTo>
                    <a:pt x="14" y="1028"/>
                    <a:pt x="14" y="1028"/>
                    <a:pt x="14" y="1028"/>
                  </a:cubicBezTo>
                  <a:cubicBezTo>
                    <a:pt x="24" y="1028"/>
                    <a:pt x="110" y="807"/>
                    <a:pt x="127" y="521"/>
                  </a:cubicBezTo>
                  <a:cubicBezTo>
                    <a:pt x="145" y="230"/>
                    <a:pt x="94" y="1"/>
                    <a:pt x="80" y="1"/>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26"/>
            <p:cNvSpPr/>
            <p:nvPr/>
          </p:nvSpPr>
          <p:spPr>
            <a:xfrm>
              <a:off x="-274696" y="1817590"/>
              <a:ext cx="294251" cy="305967"/>
            </a:xfrm>
            <a:custGeom>
              <a:avLst/>
              <a:gdLst/>
              <a:ahLst/>
              <a:cxnLst/>
              <a:rect l="l" t="t" r="r" b="b"/>
              <a:pathLst>
                <a:path w="6455" h="6712" extrusionOk="0">
                  <a:moveTo>
                    <a:pt x="4295" y="0"/>
                  </a:moveTo>
                  <a:lnTo>
                    <a:pt x="0" y="4624"/>
                  </a:lnTo>
                  <a:cubicBezTo>
                    <a:pt x="283" y="5249"/>
                    <a:pt x="686" y="5839"/>
                    <a:pt x="1245" y="6237"/>
                  </a:cubicBezTo>
                  <a:cubicBezTo>
                    <a:pt x="1656" y="6532"/>
                    <a:pt x="2159" y="6711"/>
                    <a:pt x="2661" y="6711"/>
                  </a:cubicBezTo>
                  <a:cubicBezTo>
                    <a:pt x="2842" y="6711"/>
                    <a:pt x="3023" y="6688"/>
                    <a:pt x="3199" y="6638"/>
                  </a:cubicBezTo>
                  <a:cubicBezTo>
                    <a:pt x="3859" y="6451"/>
                    <a:pt x="4405" y="5839"/>
                    <a:pt x="4426" y="5152"/>
                  </a:cubicBezTo>
                  <a:cubicBezTo>
                    <a:pt x="4597" y="5350"/>
                    <a:pt x="4858" y="5452"/>
                    <a:pt x="5119" y="5452"/>
                  </a:cubicBezTo>
                  <a:cubicBezTo>
                    <a:pt x="5348" y="5452"/>
                    <a:pt x="5577" y="5373"/>
                    <a:pt x="5743" y="5214"/>
                  </a:cubicBezTo>
                  <a:cubicBezTo>
                    <a:pt x="6096" y="4873"/>
                    <a:pt x="6092" y="4234"/>
                    <a:pt x="5733" y="3899"/>
                  </a:cubicBezTo>
                  <a:cubicBezTo>
                    <a:pt x="6057" y="3732"/>
                    <a:pt x="6428" y="3496"/>
                    <a:pt x="6445" y="3129"/>
                  </a:cubicBezTo>
                  <a:cubicBezTo>
                    <a:pt x="6455" y="2897"/>
                    <a:pt x="6306" y="2683"/>
                    <a:pt x="6122" y="2535"/>
                  </a:cubicBezTo>
                  <a:cubicBezTo>
                    <a:pt x="5934" y="2391"/>
                    <a:pt x="5716" y="2299"/>
                    <a:pt x="5515" y="2177"/>
                  </a:cubicBezTo>
                  <a:cubicBezTo>
                    <a:pt x="4767" y="1731"/>
                    <a:pt x="4287" y="870"/>
                    <a:pt x="429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6"/>
            <p:cNvSpPr/>
            <p:nvPr/>
          </p:nvSpPr>
          <p:spPr>
            <a:xfrm>
              <a:off x="-318731" y="1708186"/>
              <a:ext cx="235674" cy="401649"/>
            </a:xfrm>
            <a:custGeom>
              <a:avLst/>
              <a:gdLst/>
              <a:ahLst/>
              <a:cxnLst/>
              <a:rect l="l" t="t" r="r" b="b"/>
              <a:pathLst>
                <a:path w="5170" h="8811" extrusionOk="0">
                  <a:moveTo>
                    <a:pt x="2665" y="1"/>
                  </a:moveTo>
                  <a:lnTo>
                    <a:pt x="0" y="2020"/>
                  </a:lnTo>
                  <a:lnTo>
                    <a:pt x="406" y="8615"/>
                  </a:lnTo>
                  <a:lnTo>
                    <a:pt x="3597" y="8811"/>
                  </a:lnTo>
                  <a:cubicBezTo>
                    <a:pt x="3540" y="8466"/>
                    <a:pt x="3680" y="7007"/>
                    <a:pt x="3680" y="7007"/>
                  </a:cubicBezTo>
                  <a:cubicBezTo>
                    <a:pt x="3680" y="7007"/>
                    <a:pt x="5008" y="6866"/>
                    <a:pt x="5091" y="5547"/>
                  </a:cubicBezTo>
                  <a:cubicBezTo>
                    <a:pt x="5170" y="4227"/>
                    <a:pt x="5091" y="1186"/>
                    <a:pt x="5091" y="1186"/>
                  </a:cubicBezTo>
                  <a:lnTo>
                    <a:pt x="2665" y="1"/>
                  </a:ln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6"/>
            <p:cNvSpPr/>
            <p:nvPr/>
          </p:nvSpPr>
          <p:spPr>
            <a:xfrm>
              <a:off x="-114146" y="1855653"/>
              <a:ext cx="15362" cy="15362"/>
            </a:xfrm>
            <a:custGeom>
              <a:avLst/>
              <a:gdLst/>
              <a:ahLst/>
              <a:cxnLst/>
              <a:rect l="l" t="t" r="r" b="b"/>
              <a:pathLst>
                <a:path w="337" h="337" extrusionOk="0">
                  <a:moveTo>
                    <a:pt x="170" y="0"/>
                  </a:moveTo>
                  <a:cubicBezTo>
                    <a:pt x="75" y="0"/>
                    <a:pt x="0" y="75"/>
                    <a:pt x="0" y="166"/>
                  </a:cubicBezTo>
                  <a:cubicBezTo>
                    <a:pt x="0" y="262"/>
                    <a:pt x="75" y="337"/>
                    <a:pt x="170" y="337"/>
                  </a:cubicBezTo>
                  <a:cubicBezTo>
                    <a:pt x="262" y="337"/>
                    <a:pt x="337" y="262"/>
                    <a:pt x="337" y="166"/>
                  </a:cubicBezTo>
                  <a:cubicBezTo>
                    <a:pt x="337" y="75"/>
                    <a:pt x="262" y="0"/>
                    <a:pt x="17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26"/>
            <p:cNvSpPr/>
            <p:nvPr/>
          </p:nvSpPr>
          <p:spPr>
            <a:xfrm>
              <a:off x="-122123" y="1845579"/>
              <a:ext cx="31271" cy="9436"/>
            </a:xfrm>
            <a:custGeom>
              <a:avLst/>
              <a:gdLst/>
              <a:ahLst/>
              <a:cxnLst/>
              <a:rect l="l" t="t" r="r" b="b"/>
              <a:pathLst>
                <a:path w="686" h="207" extrusionOk="0">
                  <a:moveTo>
                    <a:pt x="324" y="1"/>
                  </a:moveTo>
                  <a:cubicBezTo>
                    <a:pt x="222" y="1"/>
                    <a:pt x="135" y="37"/>
                    <a:pt x="83" y="72"/>
                  </a:cubicBezTo>
                  <a:cubicBezTo>
                    <a:pt x="22" y="112"/>
                    <a:pt x="0" y="151"/>
                    <a:pt x="9" y="164"/>
                  </a:cubicBezTo>
                  <a:cubicBezTo>
                    <a:pt x="12" y="168"/>
                    <a:pt x="17" y="169"/>
                    <a:pt x="23" y="169"/>
                  </a:cubicBezTo>
                  <a:cubicBezTo>
                    <a:pt x="62" y="169"/>
                    <a:pt x="170" y="111"/>
                    <a:pt x="309" y="111"/>
                  </a:cubicBezTo>
                  <a:cubicBezTo>
                    <a:pt x="321" y="111"/>
                    <a:pt x="333" y="111"/>
                    <a:pt x="345" y="112"/>
                  </a:cubicBezTo>
                  <a:cubicBezTo>
                    <a:pt x="511" y="120"/>
                    <a:pt x="631" y="206"/>
                    <a:pt x="669" y="206"/>
                  </a:cubicBezTo>
                  <a:cubicBezTo>
                    <a:pt x="672" y="206"/>
                    <a:pt x="675" y="205"/>
                    <a:pt x="678" y="203"/>
                  </a:cubicBezTo>
                  <a:cubicBezTo>
                    <a:pt x="686" y="195"/>
                    <a:pt x="669" y="151"/>
                    <a:pt x="617" y="103"/>
                  </a:cubicBezTo>
                  <a:cubicBezTo>
                    <a:pt x="560" y="54"/>
                    <a:pt x="468" y="7"/>
                    <a:pt x="355" y="2"/>
                  </a:cubicBezTo>
                  <a:cubicBezTo>
                    <a:pt x="344" y="1"/>
                    <a:pt x="334" y="1"/>
                    <a:pt x="32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 name="Google Shape;285;p26"/>
            <p:cNvSpPr/>
            <p:nvPr/>
          </p:nvSpPr>
          <p:spPr>
            <a:xfrm>
              <a:off x="-203447" y="1855653"/>
              <a:ext cx="15408" cy="15362"/>
            </a:xfrm>
            <a:custGeom>
              <a:avLst/>
              <a:gdLst/>
              <a:ahLst/>
              <a:cxnLst/>
              <a:rect l="l" t="t" r="r" b="b"/>
              <a:pathLst>
                <a:path w="338" h="337" extrusionOk="0">
                  <a:moveTo>
                    <a:pt x="172" y="0"/>
                  </a:moveTo>
                  <a:cubicBezTo>
                    <a:pt x="75" y="0"/>
                    <a:pt x="1" y="75"/>
                    <a:pt x="1" y="166"/>
                  </a:cubicBezTo>
                  <a:cubicBezTo>
                    <a:pt x="1" y="262"/>
                    <a:pt x="75" y="337"/>
                    <a:pt x="172" y="337"/>
                  </a:cubicBezTo>
                  <a:cubicBezTo>
                    <a:pt x="263" y="337"/>
                    <a:pt x="338" y="262"/>
                    <a:pt x="338" y="166"/>
                  </a:cubicBezTo>
                  <a:cubicBezTo>
                    <a:pt x="338" y="75"/>
                    <a:pt x="263" y="0"/>
                    <a:pt x="17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6"/>
            <p:cNvSpPr/>
            <p:nvPr/>
          </p:nvSpPr>
          <p:spPr>
            <a:xfrm>
              <a:off x="-213977" y="1845579"/>
              <a:ext cx="31362" cy="9436"/>
            </a:xfrm>
            <a:custGeom>
              <a:avLst/>
              <a:gdLst/>
              <a:ahLst/>
              <a:cxnLst/>
              <a:rect l="l" t="t" r="r" b="b"/>
              <a:pathLst>
                <a:path w="688" h="207" extrusionOk="0">
                  <a:moveTo>
                    <a:pt x="324" y="1"/>
                  </a:moveTo>
                  <a:cubicBezTo>
                    <a:pt x="223" y="1"/>
                    <a:pt x="136" y="37"/>
                    <a:pt x="84" y="72"/>
                  </a:cubicBezTo>
                  <a:cubicBezTo>
                    <a:pt x="22" y="112"/>
                    <a:pt x="0" y="151"/>
                    <a:pt x="10" y="164"/>
                  </a:cubicBezTo>
                  <a:cubicBezTo>
                    <a:pt x="12" y="168"/>
                    <a:pt x="16" y="169"/>
                    <a:pt x="22" y="169"/>
                  </a:cubicBezTo>
                  <a:cubicBezTo>
                    <a:pt x="59" y="169"/>
                    <a:pt x="170" y="111"/>
                    <a:pt x="310" y="111"/>
                  </a:cubicBezTo>
                  <a:cubicBezTo>
                    <a:pt x="322" y="111"/>
                    <a:pt x="334" y="111"/>
                    <a:pt x="346" y="112"/>
                  </a:cubicBezTo>
                  <a:cubicBezTo>
                    <a:pt x="512" y="120"/>
                    <a:pt x="628" y="206"/>
                    <a:pt x="665" y="206"/>
                  </a:cubicBezTo>
                  <a:cubicBezTo>
                    <a:pt x="668" y="206"/>
                    <a:pt x="671" y="205"/>
                    <a:pt x="674" y="203"/>
                  </a:cubicBezTo>
                  <a:cubicBezTo>
                    <a:pt x="687" y="195"/>
                    <a:pt x="669" y="151"/>
                    <a:pt x="613" y="103"/>
                  </a:cubicBezTo>
                  <a:cubicBezTo>
                    <a:pt x="560" y="54"/>
                    <a:pt x="468" y="7"/>
                    <a:pt x="355" y="2"/>
                  </a:cubicBezTo>
                  <a:cubicBezTo>
                    <a:pt x="344" y="1"/>
                    <a:pt x="334" y="1"/>
                    <a:pt x="32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6"/>
            <p:cNvSpPr/>
            <p:nvPr/>
          </p:nvSpPr>
          <p:spPr>
            <a:xfrm>
              <a:off x="-185669" y="1931689"/>
              <a:ext cx="45084" cy="24525"/>
            </a:xfrm>
            <a:custGeom>
              <a:avLst/>
              <a:gdLst/>
              <a:ahLst/>
              <a:cxnLst/>
              <a:rect l="l" t="t" r="r" b="b"/>
              <a:pathLst>
                <a:path w="989" h="538" extrusionOk="0">
                  <a:moveTo>
                    <a:pt x="79" y="1"/>
                  </a:moveTo>
                  <a:cubicBezTo>
                    <a:pt x="77" y="1"/>
                    <a:pt x="86" y="8"/>
                    <a:pt x="109" y="23"/>
                  </a:cubicBezTo>
                  <a:cubicBezTo>
                    <a:pt x="109" y="23"/>
                    <a:pt x="0" y="333"/>
                    <a:pt x="385" y="495"/>
                  </a:cubicBezTo>
                  <a:cubicBezTo>
                    <a:pt x="458" y="525"/>
                    <a:pt x="525" y="538"/>
                    <a:pt x="586" y="538"/>
                  </a:cubicBezTo>
                  <a:cubicBezTo>
                    <a:pt x="840" y="538"/>
                    <a:pt x="988" y="325"/>
                    <a:pt x="988" y="325"/>
                  </a:cubicBezTo>
                  <a:cubicBezTo>
                    <a:pt x="663" y="325"/>
                    <a:pt x="94" y="1"/>
                    <a:pt x="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26"/>
            <p:cNvSpPr/>
            <p:nvPr/>
          </p:nvSpPr>
          <p:spPr>
            <a:xfrm>
              <a:off x="-230706" y="2000659"/>
              <a:ext cx="79728" cy="41801"/>
            </a:xfrm>
            <a:custGeom>
              <a:avLst/>
              <a:gdLst/>
              <a:ahLst/>
              <a:cxnLst/>
              <a:rect l="l" t="t" r="r" b="b"/>
              <a:pathLst>
                <a:path w="1749" h="917" extrusionOk="0">
                  <a:moveTo>
                    <a:pt x="0" y="0"/>
                  </a:moveTo>
                  <a:cubicBezTo>
                    <a:pt x="0" y="0"/>
                    <a:pt x="376" y="916"/>
                    <a:pt x="1608" y="916"/>
                  </a:cubicBezTo>
                  <a:cubicBezTo>
                    <a:pt x="1644" y="916"/>
                    <a:pt x="1681" y="915"/>
                    <a:pt x="1718" y="914"/>
                  </a:cubicBezTo>
                  <a:lnTo>
                    <a:pt x="1749" y="591"/>
                  </a:lnTo>
                  <a:lnTo>
                    <a:pt x="1749" y="591"/>
                  </a:lnTo>
                  <a:cubicBezTo>
                    <a:pt x="1749" y="591"/>
                    <a:pt x="1748" y="591"/>
                    <a:pt x="1747" y="591"/>
                  </a:cubicBezTo>
                  <a:cubicBezTo>
                    <a:pt x="1700" y="591"/>
                    <a:pt x="838" y="583"/>
                    <a:pt x="0" y="0"/>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6"/>
            <p:cNvSpPr/>
            <p:nvPr/>
          </p:nvSpPr>
          <p:spPr>
            <a:xfrm>
              <a:off x="-463782" y="1667843"/>
              <a:ext cx="411450" cy="438026"/>
            </a:xfrm>
            <a:custGeom>
              <a:avLst/>
              <a:gdLst/>
              <a:ahLst/>
              <a:cxnLst/>
              <a:rect l="l" t="t" r="r" b="b"/>
              <a:pathLst>
                <a:path w="9026" h="9609" extrusionOk="0">
                  <a:moveTo>
                    <a:pt x="5554" y="1"/>
                  </a:moveTo>
                  <a:cubicBezTo>
                    <a:pt x="5335" y="1"/>
                    <a:pt x="5151" y="25"/>
                    <a:pt x="5000" y="25"/>
                  </a:cubicBezTo>
                  <a:cubicBezTo>
                    <a:pt x="4633" y="25"/>
                    <a:pt x="3147" y="322"/>
                    <a:pt x="2142" y="1677"/>
                  </a:cubicBezTo>
                  <a:lnTo>
                    <a:pt x="2138" y="1672"/>
                  </a:lnTo>
                  <a:cubicBezTo>
                    <a:pt x="1775" y="2053"/>
                    <a:pt x="1254" y="3289"/>
                    <a:pt x="1194" y="3727"/>
                  </a:cubicBezTo>
                  <a:cubicBezTo>
                    <a:pt x="1137" y="4163"/>
                    <a:pt x="1211" y="4605"/>
                    <a:pt x="1206" y="5046"/>
                  </a:cubicBezTo>
                  <a:cubicBezTo>
                    <a:pt x="1202" y="5488"/>
                    <a:pt x="1101" y="5960"/>
                    <a:pt x="774" y="6252"/>
                  </a:cubicBezTo>
                  <a:cubicBezTo>
                    <a:pt x="564" y="6440"/>
                    <a:pt x="272" y="6545"/>
                    <a:pt x="145" y="6795"/>
                  </a:cubicBezTo>
                  <a:cubicBezTo>
                    <a:pt x="0" y="7087"/>
                    <a:pt x="163" y="7459"/>
                    <a:pt x="433" y="7642"/>
                  </a:cubicBezTo>
                  <a:cubicBezTo>
                    <a:pt x="669" y="7796"/>
                    <a:pt x="953" y="7837"/>
                    <a:pt x="1237" y="7837"/>
                  </a:cubicBezTo>
                  <a:cubicBezTo>
                    <a:pt x="1284" y="7837"/>
                    <a:pt x="1330" y="7836"/>
                    <a:pt x="1377" y="7834"/>
                  </a:cubicBezTo>
                  <a:lnTo>
                    <a:pt x="1377" y="7834"/>
                  </a:lnTo>
                  <a:cubicBezTo>
                    <a:pt x="1303" y="8485"/>
                    <a:pt x="1805" y="9150"/>
                    <a:pt x="2452" y="9250"/>
                  </a:cubicBezTo>
                  <a:cubicBezTo>
                    <a:pt x="2510" y="9259"/>
                    <a:pt x="2567" y="9263"/>
                    <a:pt x="2625" y="9263"/>
                  </a:cubicBezTo>
                  <a:cubicBezTo>
                    <a:pt x="2901" y="9263"/>
                    <a:pt x="3172" y="9164"/>
                    <a:pt x="3396" y="9001"/>
                  </a:cubicBezTo>
                  <a:cubicBezTo>
                    <a:pt x="3619" y="9215"/>
                    <a:pt x="3850" y="9421"/>
                    <a:pt x="4100" y="9609"/>
                  </a:cubicBezTo>
                  <a:cubicBezTo>
                    <a:pt x="4157" y="7686"/>
                    <a:pt x="4113" y="5763"/>
                    <a:pt x="3977" y="3848"/>
                  </a:cubicBezTo>
                  <a:cubicBezTo>
                    <a:pt x="4860" y="3691"/>
                    <a:pt x="6438" y="3215"/>
                    <a:pt x="6713" y="1808"/>
                  </a:cubicBezTo>
                  <a:cubicBezTo>
                    <a:pt x="7063" y="2608"/>
                    <a:pt x="7600" y="3049"/>
                    <a:pt x="8308" y="3657"/>
                  </a:cubicBezTo>
                  <a:cubicBezTo>
                    <a:pt x="8308" y="3657"/>
                    <a:pt x="9025" y="2459"/>
                    <a:pt x="7718" y="1101"/>
                  </a:cubicBezTo>
                  <a:cubicBezTo>
                    <a:pt x="6794" y="142"/>
                    <a:pt x="6076" y="1"/>
                    <a:pt x="555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6"/>
            <p:cNvSpPr/>
            <p:nvPr/>
          </p:nvSpPr>
          <p:spPr>
            <a:xfrm>
              <a:off x="-277933" y="1746249"/>
              <a:ext cx="120572" cy="78999"/>
            </a:xfrm>
            <a:custGeom>
              <a:avLst/>
              <a:gdLst/>
              <a:ahLst/>
              <a:cxnLst/>
              <a:rect l="l" t="t" r="r" b="b"/>
              <a:pathLst>
                <a:path w="2645" h="1733" extrusionOk="0">
                  <a:moveTo>
                    <a:pt x="2575" y="0"/>
                  </a:moveTo>
                  <a:cubicBezTo>
                    <a:pt x="2575" y="0"/>
                    <a:pt x="2575" y="0"/>
                    <a:pt x="2575" y="0"/>
                  </a:cubicBezTo>
                  <a:cubicBezTo>
                    <a:pt x="2553" y="0"/>
                    <a:pt x="2583" y="210"/>
                    <a:pt x="2522" y="529"/>
                  </a:cubicBezTo>
                  <a:cubicBezTo>
                    <a:pt x="2488" y="686"/>
                    <a:pt x="2431" y="875"/>
                    <a:pt x="2313" y="1049"/>
                  </a:cubicBezTo>
                  <a:cubicBezTo>
                    <a:pt x="2195" y="1224"/>
                    <a:pt x="2016" y="1378"/>
                    <a:pt x="1788" y="1473"/>
                  </a:cubicBezTo>
                  <a:cubicBezTo>
                    <a:pt x="1485" y="1602"/>
                    <a:pt x="1177" y="1629"/>
                    <a:pt x="907" y="1629"/>
                  </a:cubicBezTo>
                  <a:cubicBezTo>
                    <a:pt x="772" y="1629"/>
                    <a:pt x="647" y="1622"/>
                    <a:pt x="538" y="1618"/>
                  </a:cubicBezTo>
                  <a:cubicBezTo>
                    <a:pt x="372" y="1609"/>
                    <a:pt x="238" y="1604"/>
                    <a:pt x="145" y="1604"/>
                  </a:cubicBezTo>
                  <a:cubicBezTo>
                    <a:pt x="52" y="1604"/>
                    <a:pt x="1" y="1609"/>
                    <a:pt x="1" y="1618"/>
                  </a:cubicBezTo>
                  <a:cubicBezTo>
                    <a:pt x="1" y="1636"/>
                    <a:pt x="202" y="1662"/>
                    <a:pt x="534" y="1701"/>
                  </a:cubicBezTo>
                  <a:cubicBezTo>
                    <a:pt x="670" y="1715"/>
                    <a:pt x="836" y="1733"/>
                    <a:pt x="1018" y="1733"/>
                  </a:cubicBezTo>
                  <a:cubicBezTo>
                    <a:pt x="1269" y="1733"/>
                    <a:pt x="1553" y="1699"/>
                    <a:pt x="1836" y="1578"/>
                  </a:cubicBezTo>
                  <a:cubicBezTo>
                    <a:pt x="2081" y="1478"/>
                    <a:pt x="2282" y="1303"/>
                    <a:pt x="2405" y="1106"/>
                  </a:cubicBezTo>
                  <a:cubicBezTo>
                    <a:pt x="2527" y="914"/>
                    <a:pt x="2579" y="713"/>
                    <a:pt x="2601" y="543"/>
                  </a:cubicBezTo>
                  <a:cubicBezTo>
                    <a:pt x="2645" y="209"/>
                    <a:pt x="2584" y="0"/>
                    <a:pt x="257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6"/>
            <p:cNvSpPr/>
            <p:nvPr/>
          </p:nvSpPr>
          <p:spPr>
            <a:xfrm>
              <a:off x="-434699" y="1751811"/>
              <a:ext cx="83922" cy="216666"/>
            </a:xfrm>
            <a:custGeom>
              <a:avLst/>
              <a:gdLst/>
              <a:ahLst/>
              <a:cxnLst/>
              <a:rect l="l" t="t" r="r" b="b"/>
              <a:pathLst>
                <a:path w="1841" h="4753" extrusionOk="0">
                  <a:moveTo>
                    <a:pt x="1826" y="1"/>
                  </a:moveTo>
                  <a:cubicBezTo>
                    <a:pt x="1817" y="1"/>
                    <a:pt x="1753" y="49"/>
                    <a:pt x="1643" y="132"/>
                  </a:cubicBezTo>
                  <a:cubicBezTo>
                    <a:pt x="1530" y="223"/>
                    <a:pt x="1368" y="360"/>
                    <a:pt x="1181" y="543"/>
                  </a:cubicBezTo>
                  <a:cubicBezTo>
                    <a:pt x="993" y="722"/>
                    <a:pt x="774" y="949"/>
                    <a:pt x="586" y="1242"/>
                  </a:cubicBezTo>
                  <a:cubicBezTo>
                    <a:pt x="394" y="1534"/>
                    <a:pt x="233" y="1897"/>
                    <a:pt x="193" y="2304"/>
                  </a:cubicBezTo>
                  <a:cubicBezTo>
                    <a:pt x="167" y="2510"/>
                    <a:pt x="184" y="2710"/>
                    <a:pt x="227" y="2898"/>
                  </a:cubicBezTo>
                  <a:cubicBezTo>
                    <a:pt x="276" y="3087"/>
                    <a:pt x="350" y="3257"/>
                    <a:pt x="416" y="3414"/>
                  </a:cubicBezTo>
                  <a:cubicBezTo>
                    <a:pt x="551" y="3724"/>
                    <a:pt x="634" y="4025"/>
                    <a:pt x="578" y="4267"/>
                  </a:cubicBezTo>
                  <a:cubicBezTo>
                    <a:pt x="525" y="4511"/>
                    <a:pt x="346" y="4651"/>
                    <a:pt x="219" y="4695"/>
                  </a:cubicBezTo>
                  <a:cubicBezTo>
                    <a:pt x="150" y="4720"/>
                    <a:pt x="94" y="4725"/>
                    <a:pt x="56" y="4725"/>
                  </a:cubicBezTo>
                  <a:cubicBezTo>
                    <a:pt x="34" y="4725"/>
                    <a:pt x="18" y="4723"/>
                    <a:pt x="9" y="4723"/>
                  </a:cubicBezTo>
                  <a:cubicBezTo>
                    <a:pt x="4" y="4723"/>
                    <a:pt x="1" y="4724"/>
                    <a:pt x="1" y="4725"/>
                  </a:cubicBezTo>
                  <a:cubicBezTo>
                    <a:pt x="1" y="4729"/>
                    <a:pt x="23" y="4739"/>
                    <a:pt x="57" y="4747"/>
                  </a:cubicBezTo>
                  <a:cubicBezTo>
                    <a:pt x="74" y="4751"/>
                    <a:pt x="94" y="4753"/>
                    <a:pt x="117" y="4753"/>
                  </a:cubicBezTo>
                  <a:cubicBezTo>
                    <a:pt x="150" y="4753"/>
                    <a:pt x="189" y="4749"/>
                    <a:pt x="233" y="4739"/>
                  </a:cubicBezTo>
                  <a:cubicBezTo>
                    <a:pt x="376" y="4703"/>
                    <a:pt x="586" y="4559"/>
                    <a:pt x="656" y="4288"/>
                  </a:cubicBezTo>
                  <a:cubicBezTo>
                    <a:pt x="731" y="4017"/>
                    <a:pt x="647" y="3690"/>
                    <a:pt x="516" y="3375"/>
                  </a:cubicBezTo>
                  <a:cubicBezTo>
                    <a:pt x="451" y="3213"/>
                    <a:pt x="380" y="3047"/>
                    <a:pt x="342" y="2872"/>
                  </a:cubicBezTo>
                  <a:cubicBezTo>
                    <a:pt x="298" y="2698"/>
                    <a:pt x="285" y="2510"/>
                    <a:pt x="306" y="2317"/>
                  </a:cubicBezTo>
                  <a:cubicBezTo>
                    <a:pt x="346" y="1933"/>
                    <a:pt x="499" y="1587"/>
                    <a:pt x="673" y="1304"/>
                  </a:cubicBezTo>
                  <a:cubicBezTo>
                    <a:pt x="857" y="1015"/>
                    <a:pt x="1062" y="788"/>
                    <a:pt x="1237" y="600"/>
                  </a:cubicBezTo>
                  <a:cubicBezTo>
                    <a:pt x="1600" y="233"/>
                    <a:pt x="1840" y="14"/>
                    <a:pt x="1827" y="1"/>
                  </a:cubicBezTo>
                  <a:cubicBezTo>
                    <a:pt x="1827" y="1"/>
                    <a:pt x="1826" y="1"/>
                    <a:pt x="1826"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6"/>
            <p:cNvSpPr/>
            <p:nvPr/>
          </p:nvSpPr>
          <p:spPr>
            <a:xfrm>
              <a:off x="-84880" y="1790649"/>
              <a:ext cx="89119" cy="119661"/>
            </a:xfrm>
            <a:custGeom>
              <a:avLst/>
              <a:gdLst/>
              <a:ahLst/>
              <a:cxnLst/>
              <a:rect l="l" t="t" r="r" b="b"/>
              <a:pathLst>
                <a:path w="1955" h="2625" extrusionOk="0">
                  <a:moveTo>
                    <a:pt x="40" y="1"/>
                  </a:moveTo>
                  <a:cubicBezTo>
                    <a:pt x="40" y="1"/>
                    <a:pt x="40" y="1"/>
                    <a:pt x="40" y="1"/>
                  </a:cubicBezTo>
                  <a:cubicBezTo>
                    <a:pt x="40" y="1"/>
                    <a:pt x="40" y="1"/>
                    <a:pt x="40" y="1"/>
                  </a:cubicBezTo>
                  <a:lnTo>
                    <a:pt x="40" y="1"/>
                  </a:lnTo>
                  <a:cubicBezTo>
                    <a:pt x="26" y="1"/>
                    <a:pt x="0" y="232"/>
                    <a:pt x="44" y="595"/>
                  </a:cubicBezTo>
                  <a:cubicBezTo>
                    <a:pt x="92" y="958"/>
                    <a:pt x="219" y="1469"/>
                    <a:pt x="508" y="1959"/>
                  </a:cubicBezTo>
                  <a:cubicBezTo>
                    <a:pt x="651" y="2203"/>
                    <a:pt x="831" y="2427"/>
                    <a:pt x="1067" y="2540"/>
                  </a:cubicBezTo>
                  <a:cubicBezTo>
                    <a:pt x="1178" y="2597"/>
                    <a:pt x="1297" y="2624"/>
                    <a:pt x="1408" y="2624"/>
                  </a:cubicBezTo>
                  <a:cubicBezTo>
                    <a:pt x="1528" y="2624"/>
                    <a:pt x="1640" y="2593"/>
                    <a:pt x="1726" y="2532"/>
                  </a:cubicBezTo>
                  <a:cubicBezTo>
                    <a:pt x="1897" y="2418"/>
                    <a:pt x="1954" y="2252"/>
                    <a:pt x="1954" y="2147"/>
                  </a:cubicBezTo>
                  <a:cubicBezTo>
                    <a:pt x="1954" y="2042"/>
                    <a:pt x="1917" y="1989"/>
                    <a:pt x="1911" y="1989"/>
                  </a:cubicBezTo>
                  <a:cubicBezTo>
                    <a:pt x="1910" y="1989"/>
                    <a:pt x="1910" y="1989"/>
                    <a:pt x="1910" y="1989"/>
                  </a:cubicBezTo>
                  <a:cubicBezTo>
                    <a:pt x="1902" y="1989"/>
                    <a:pt x="1924" y="2046"/>
                    <a:pt x="1910" y="2142"/>
                  </a:cubicBezTo>
                  <a:cubicBezTo>
                    <a:pt x="1893" y="2235"/>
                    <a:pt x="1831" y="2378"/>
                    <a:pt x="1683" y="2461"/>
                  </a:cubicBezTo>
                  <a:cubicBezTo>
                    <a:pt x="1616" y="2503"/>
                    <a:pt x="1529" y="2525"/>
                    <a:pt x="1435" y="2525"/>
                  </a:cubicBezTo>
                  <a:cubicBezTo>
                    <a:pt x="1332" y="2525"/>
                    <a:pt x="1220" y="2499"/>
                    <a:pt x="1115" y="2445"/>
                  </a:cubicBezTo>
                  <a:cubicBezTo>
                    <a:pt x="914" y="2344"/>
                    <a:pt x="748" y="2134"/>
                    <a:pt x="608" y="1898"/>
                  </a:cubicBezTo>
                  <a:cubicBezTo>
                    <a:pt x="328" y="1426"/>
                    <a:pt x="193" y="936"/>
                    <a:pt x="127" y="583"/>
                  </a:cubicBezTo>
                  <a:cubicBezTo>
                    <a:pt x="63" y="227"/>
                    <a:pt x="58" y="1"/>
                    <a:pt x="4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6"/>
            <p:cNvSpPr/>
            <p:nvPr/>
          </p:nvSpPr>
          <p:spPr>
            <a:xfrm>
              <a:off x="-90897" y="2826977"/>
              <a:ext cx="205087" cy="1628251"/>
            </a:xfrm>
            <a:custGeom>
              <a:avLst/>
              <a:gdLst/>
              <a:ahLst/>
              <a:cxnLst/>
              <a:rect l="l" t="t" r="r" b="b"/>
              <a:pathLst>
                <a:path w="4499" h="35719" extrusionOk="0">
                  <a:moveTo>
                    <a:pt x="1" y="0"/>
                  </a:moveTo>
                  <a:lnTo>
                    <a:pt x="640" y="35718"/>
                  </a:lnTo>
                  <a:cubicBezTo>
                    <a:pt x="640" y="35718"/>
                    <a:pt x="3930" y="24019"/>
                    <a:pt x="4214" y="19308"/>
                  </a:cubicBezTo>
                  <a:cubicBezTo>
                    <a:pt x="4498" y="14593"/>
                    <a:pt x="1" y="1"/>
                    <a:pt x="1"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6"/>
            <p:cNvSpPr/>
            <p:nvPr/>
          </p:nvSpPr>
          <p:spPr>
            <a:xfrm>
              <a:off x="-477919" y="2696154"/>
              <a:ext cx="441491" cy="1776418"/>
            </a:xfrm>
            <a:custGeom>
              <a:avLst/>
              <a:gdLst/>
              <a:ahLst/>
              <a:cxnLst/>
              <a:rect l="l" t="t" r="r" b="b"/>
              <a:pathLst>
                <a:path w="9685" h="38742" extrusionOk="0">
                  <a:moveTo>
                    <a:pt x="8347" y="0"/>
                  </a:moveTo>
                  <a:lnTo>
                    <a:pt x="2146" y="162"/>
                  </a:lnTo>
                  <a:cubicBezTo>
                    <a:pt x="2145" y="162"/>
                    <a:pt x="2145" y="162"/>
                    <a:pt x="2144" y="162"/>
                  </a:cubicBezTo>
                  <a:cubicBezTo>
                    <a:pt x="2028" y="162"/>
                    <a:pt x="74" y="3039"/>
                    <a:pt x="9" y="5519"/>
                  </a:cubicBezTo>
                  <a:cubicBezTo>
                    <a:pt x="1" y="5759"/>
                    <a:pt x="13" y="6009"/>
                    <a:pt x="35" y="6253"/>
                  </a:cubicBezTo>
                  <a:cubicBezTo>
                    <a:pt x="114" y="7123"/>
                    <a:pt x="332" y="7980"/>
                    <a:pt x="656" y="8793"/>
                  </a:cubicBezTo>
                  <a:cubicBezTo>
                    <a:pt x="2321" y="13001"/>
                    <a:pt x="4043" y="17996"/>
                    <a:pt x="4069" y="19132"/>
                  </a:cubicBezTo>
                  <a:cubicBezTo>
                    <a:pt x="4156" y="22633"/>
                    <a:pt x="4842" y="38741"/>
                    <a:pt x="4842" y="38741"/>
                  </a:cubicBezTo>
                  <a:lnTo>
                    <a:pt x="9685" y="38400"/>
                  </a:lnTo>
                  <a:lnTo>
                    <a:pt x="9527" y="19132"/>
                  </a:lnTo>
                  <a:lnTo>
                    <a:pt x="8347"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6"/>
            <p:cNvSpPr/>
            <p:nvPr/>
          </p:nvSpPr>
          <p:spPr>
            <a:xfrm>
              <a:off x="-260975" y="2710052"/>
              <a:ext cx="102840" cy="1755934"/>
            </a:xfrm>
            <a:custGeom>
              <a:avLst/>
              <a:gdLst/>
              <a:ahLst/>
              <a:cxnLst/>
              <a:rect l="l" t="t" r="r" b="b"/>
              <a:pathLst>
                <a:path w="2256" h="38520" extrusionOk="0">
                  <a:moveTo>
                    <a:pt x="32" y="0"/>
                  </a:moveTo>
                  <a:cubicBezTo>
                    <a:pt x="31" y="0"/>
                    <a:pt x="31" y="1"/>
                    <a:pt x="31" y="1"/>
                  </a:cubicBezTo>
                  <a:cubicBezTo>
                    <a:pt x="31" y="1"/>
                    <a:pt x="31" y="1"/>
                    <a:pt x="31" y="1"/>
                  </a:cubicBezTo>
                  <a:cubicBezTo>
                    <a:pt x="33" y="1"/>
                    <a:pt x="34" y="2"/>
                    <a:pt x="36" y="4"/>
                  </a:cubicBezTo>
                  <a:lnTo>
                    <a:pt x="36" y="4"/>
                  </a:lnTo>
                  <a:cubicBezTo>
                    <a:pt x="34" y="2"/>
                    <a:pt x="33" y="0"/>
                    <a:pt x="32" y="0"/>
                  </a:cubicBezTo>
                  <a:close/>
                  <a:moveTo>
                    <a:pt x="36" y="4"/>
                  </a:moveTo>
                  <a:cubicBezTo>
                    <a:pt x="46" y="29"/>
                    <a:pt x="53" y="165"/>
                    <a:pt x="53" y="389"/>
                  </a:cubicBezTo>
                  <a:cubicBezTo>
                    <a:pt x="57" y="647"/>
                    <a:pt x="57" y="1023"/>
                    <a:pt x="57" y="1512"/>
                  </a:cubicBezTo>
                  <a:cubicBezTo>
                    <a:pt x="61" y="2492"/>
                    <a:pt x="0" y="3908"/>
                    <a:pt x="61" y="5655"/>
                  </a:cubicBezTo>
                  <a:cubicBezTo>
                    <a:pt x="79" y="6092"/>
                    <a:pt x="93" y="6547"/>
                    <a:pt x="131" y="7023"/>
                  </a:cubicBezTo>
                  <a:cubicBezTo>
                    <a:pt x="158" y="7500"/>
                    <a:pt x="202" y="7993"/>
                    <a:pt x="254" y="8505"/>
                  </a:cubicBezTo>
                  <a:cubicBezTo>
                    <a:pt x="359" y="9527"/>
                    <a:pt x="503" y="10620"/>
                    <a:pt x="682" y="11760"/>
                  </a:cubicBezTo>
                  <a:cubicBezTo>
                    <a:pt x="865" y="12902"/>
                    <a:pt x="1071" y="14098"/>
                    <a:pt x="1241" y="15344"/>
                  </a:cubicBezTo>
                  <a:cubicBezTo>
                    <a:pt x="1416" y="16585"/>
                    <a:pt x="1556" y="17884"/>
                    <a:pt x="1626" y="19211"/>
                  </a:cubicBezTo>
                  <a:cubicBezTo>
                    <a:pt x="1705" y="20544"/>
                    <a:pt x="1687" y="21847"/>
                    <a:pt x="1713" y="23106"/>
                  </a:cubicBezTo>
                  <a:cubicBezTo>
                    <a:pt x="1735" y="24364"/>
                    <a:pt x="1761" y="25575"/>
                    <a:pt x="1797" y="26728"/>
                  </a:cubicBezTo>
                  <a:cubicBezTo>
                    <a:pt x="1870" y="29040"/>
                    <a:pt x="1954" y="31120"/>
                    <a:pt x="2023" y="32868"/>
                  </a:cubicBezTo>
                  <a:cubicBezTo>
                    <a:pt x="2164" y="36295"/>
                    <a:pt x="2243" y="38205"/>
                    <a:pt x="2255" y="38519"/>
                  </a:cubicBezTo>
                  <a:cubicBezTo>
                    <a:pt x="2255" y="38519"/>
                    <a:pt x="2251" y="38383"/>
                    <a:pt x="2247" y="38126"/>
                  </a:cubicBezTo>
                  <a:cubicBezTo>
                    <a:pt x="2237" y="37864"/>
                    <a:pt x="2225" y="37487"/>
                    <a:pt x="2211" y="37003"/>
                  </a:cubicBezTo>
                  <a:cubicBezTo>
                    <a:pt x="2172" y="36019"/>
                    <a:pt x="2124" y="34607"/>
                    <a:pt x="2059" y="32864"/>
                  </a:cubicBezTo>
                  <a:cubicBezTo>
                    <a:pt x="1993" y="31120"/>
                    <a:pt x="1910" y="29040"/>
                    <a:pt x="1840" y="26728"/>
                  </a:cubicBezTo>
                  <a:cubicBezTo>
                    <a:pt x="1809" y="25575"/>
                    <a:pt x="1779" y="24360"/>
                    <a:pt x="1761" y="23106"/>
                  </a:cubicBezTo>
                  <a:cubicBezTo>
                    <a:pt x="1735" y="21847"/>
                    <a:pt x="1753" y="20544"/>
                    <a:pt x="1674" y="19211"/>
                  </a:cubicBezTo>
                  <a:cubicBezTo>
                    <a:pt x="1600" y="17878"/>
                    <a:pt x="1464" y="16581"/>
                    <a:pt x="1289" y="15335"/>
                  </a:cubicBezTo>
                  <a:cubicBezTo>
                    <a:pt x="1115" y="14090"/>
                    <a:pt x="905" y="12892"/>
                    <a:pt x="726" y="11752"/>
                  </a:cubicBezTo>
                  <a:cubicBezTo>
                    <a:pt x="542" y="10611"/>
                    <a:pt x="398" y="9523"/>
                    <a:pt x="293" y="8505"/>
                  </a:cubicBezTo>
                  <a:cubicBezTo>
                    <a:pt x="240" y="7993"/>
                    <a:pt x="192" y="7500"/>
                    <a:pt x="166" y="7023"/>
                  </a:cubicBezTo>
                  <a:cubicBezTo>
                    <a:pt x="127" y="6547"/>
                    <a:pt x="113" y="6088"/>
                    <a:pt x="93" y="5651"/>
                  </a:cubicBezTo>
                  <a:cubicBezTo>
                    <a:pt x="26" y="3908"/>
                    <a:pt x="83" y="2492"/>
                    <a:pt x="75" y="1512"/>
                  </a:cubicBezTo>
                  <a:cubicBezTo>
                    <a:pt x="75" y="592"/>
                    <a:pt x="63" y="54"/>
                    <a:pt x="36" y="4"/>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6"/>
            <p:cNvSpPr/>
            <p:nvPr/>
          </p:nvSpPr>
          <p:spPr>
            <a:xfrm>
              <a:off x="-258422" y="4440821"/>
              <a:ext cx="221999" cy="33505"/>
            </a:xfrm>
            <a:custGeom>
              <a:avLst/>
              <a:gdLst/>
              <a:ahLst/>
              <a:cxnLst/>
              <a:rect l="l" t="t" r="r" b="b"/>
              <a:pathLst>
                <a:path w="4870" h="735" extrusionOk="0">
                  <a:moveTo>
                    <a:pt x="1" y="1"/>
                  </a:moveTo>
                  <a:lnTo>
                    <a:pt x="1" y="735"/>
                  </a:lnTo>
                  <a:lnTo>
                    <a:pt x="4870" y="735"/>
                  </a:lnTo>
                  <a:lnTo>
                    <a:pt x="4870" y="1"/>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7" name="Google Shape;297;p26"/>
            <p:cNvSpPr/>
            <p:nvPr/>
          </p:nvSpPr>
          <p:spPr>
            <a:xfrm>
              <a:off x="-245841" y="2706496"/>
              <a:ext cx="2462" cy="10348"/>
            </a:xfrm>
            <a:custGeom>
              <a:avLst/>
              <a:gdLst/>
              <a:ahLst/>
              <a:cxnLst/>
              <a:rect l="l" t="t" r="r" b="b"/>
              <a:pathLst>
                <a:path w="54" h="227" extrusionOk="0">
                  <a:moveTo>
                    <a:pt x="23" y="0"/>
                  </a:moveTo>
                  <a:cubicBezTo>
                    <a:pt x="9" y="0"/>
                    <a:pt x="1" y="53"/>
                    <a:pt x="5" y="113"/>
                  </a:cubicBezTo>
                  <a:cubicBezTo>
                    <a:pt x="5" y="174"/>
                    <a:pt x="17" y="227"/>
                    <a:pt x="31" y="227"/>
                  </a:cubicBezTo>
                  <a:cubicBezTo>
                    <a:pt x="44" y="223"/>
                    <a:pt x="53" y="174"/>
                    <a:pt x="49" y="113"/>
                  </a:cubicBezTo>
                  <a:cubicBezTo>
                    <a:pt x="49" y="53"/>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6"/>
            <p:cNvSpPr/>
            <p:nvPr/>
          </p:nvSpPr>
          <p:spPr>
            <a:xfrm>
              <a:off x="-245248" y="2727009"/>
              <a:ext cx="2416" cy="10165"/>
            </a:xfrm>
            <a:custGeom>
              <a:avLst/>
              <a:gdLst/>
              <a:ahLst/>
              <a:cxnLst/>
              <a:rect l="l" t="t" r="r" b="b"/>
              <a:pathLst>
                <a:path w="53" h="223" extrusionOk="0">
                  <a:moveTo>
                    <a:pt x="22" y="0"/>
                  </a:moveTo>
                  <a:cubicBezTo>
                    <a:pt x="10" y="0"/>
                    <a:pt x="0" y="48"/>
                    <a:pt x="4" y="113"/>
                  </a:cubicBezTo>
                  <a:cubicBezTo>
                    <a:pt x="4" y="174"/>
                    <a:pt x="18" y="223"/>
                    <a:pt x="31" y="223"/>
                  </a:cubicBezTo>
                  <a:cubicBezTo>
                    <a:pt x="44" y="223"/>
                    <a:pt x="53" y="174"/>
                    <a:pt x="49" y="109"/>
                  </a:cubicBezTo>
                  <a:cubicBezTo>
                    <a:pt x="49" y="48"/>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6"/>
            <p:cNvSpPr/>
            <p:nvPr/>
          </p:nvSpPr>
          <p:spPr>
            <a:xfrm>
              <a:off x="-244655" y="2747295"/>
              <a:ext cx="2462" cy="10393"/>
            </a:xfrm>
            <a:custGeom>
              <a:avLst/>
              <a:gdLst/>
              <a:ahLst/>
              <a:cxnLst/>
              <a:rect l="l" t="t" r="r" b="b"/>
              <a:pathLst>
                <a:path w="54" h="228" extrusionOk="0">
                  <a:moveTo>
                    <a:pt x="23" y="1"/>
                  </a:moveTo>
                  <a:cubicBezTo>
                    <a:pt x="9" y="5"/>
                    <a:pt x="1" y="53"/>
                    <a:pt x="5" y="114"/>
                  </a:cubicBezTo>
                  <a:cubicBezTo>
                    <a:pt x="5" y="175"/>
                    <a:pt x="18" y="227"/>
                    <a:pt x="31" y="227"/>
                  </a:cubicBezTo>
                  <a:cubicBezTo>
                    <a:pt x="44" y="227"/>
                    <a:pt x="53" y="175"/>
                    <a:pt x="49" y="114"/>
                  </a:cubicBezTo>
                  <a:cubicBezTo>
                    <a:pt x="49" y="53"/>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26"/>
            <p:cNvSpPr/>
            <p:nvPr/>
          </p:nvSpPr>
          <p:spPr>
            <a:xfrm>
              <a:off x="-244063" y="2767808"/>
              <a:ext cx="2416" cy="10211"/>
            </a:xfrm>
            <a:custGeom>
              <a:avLst/>
              <a:gdLst/>
              <a:ahLst/>
              <a:cxnLst/>
              <a:rect l="l" t="t" r="r" b="b"/>
              <a:pathLst>
                <a:path w="53" h="224" extrusionOk="0">
                  <a:moveTo>
                    <a:pt x="23" y="1"/>
                  </a:moveTo>
                  <a:cubicBezTo>
                    <a:pt x="10" y="1"/>
                    <a:pt x="0" y="53"/>
                    <a:pt x="5" y="114"/>
                  </a:cubicBezTo>
                  <a:cubicBezTo>
                    <a:pt x="5" y="176"/>
                    <a:pt x="18" y="223"/>
                    <a:pt x="31" y="223"/>
                  </a:cubicBezTo>
                  <a:cubicBezTo>
                    <a:pt x="45" y="223"/>
                    <a:pt x="53" y="176"/>
                    <a:pt x="49" y="110"/>
                  </a:cubicBezTo>
                  <a:cubicBezTo>
                    <a:pt x="49" y="49"/>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6"/>
            <p:cNvSpPr/>
            <p:nvPr/>
          </p:nvSpPr>
          <p:spPr>
            <a:xfrm>
              <a:off x="-243425" y="2788321"/>
              <a:ext cx="2416" cy="10257"/>
            </a:xfrm>
            <a:custGeom>
              <a:avLst/>
              <a:gdLst/>
              <a:ahLst/>
              <a:cxnLst/>
              <a:rect l="l" t="t" r="r" b="b"/>
              <a:pathLst>
                <a:path w="53" h="225" extrusionOk="0">
                  <a:moveTo>
                    <a:pt x="24" y="1"/>
                  </a:moveTo>
                  <a:cubicBezTo>
                    <a:pt x="23" y="1"/>
                    <a:pt x="23" y="1"/>
                    <a:pt x="22" y="1"/>
                  </a:cubicBezTo>
                  <a:cubicBezTo>
                    <a:pt x="9" y="1"/>
                    <a:pt x="0" y="49"/>
                    <a:pt x="4" y="110"/>
                  </a:cubicBezTo>
                  <a:cubicBezTo>
                    <a:pt x="4" y="176"/>
                    <a:pt x="17" y="224"/>
                    <a:pt x="31" y="224"/>
                  </a:cubicBezTo>
                  <a:cubicBezTo>
                    <a:pt x="43" y="224"/>
                    <a:pt x="53" y="172"/>
                    <a:pt x="48" y="110"/>
                  </a:cubicBezTo>
                  <a:cubicBezTo>
                    <a:pt x="48" y="51"/>
                    <a:pt x="36" y="1"/>
                    <a:pt x="2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26"/>
            <p:cNvSpPr/>
            <p:nvPr/>
          </p:nvSpPr>
          <p:spPr>
            <a:xfrm>
              <a:off x="-242878" y="2808652"/>
              <a:ext cx="2462" cy="10257"/>
            </a:xfrm>
            <a:custGeom>
              <a:avLst/>
              <a:gdLst/>
              <a:ahLst/>
              <a:cxnLst/>
              <a:rect l="l" t="t" r="r" b="b"/>
              <a:pathLst>
                <a:path w="54" h="225" extrusionOk="0">
                  <a:moveTo>
                    <a:pt x="23" y="1"/>
                  </a:moveTo>
                  <a:cubicBezTo>
                    <a:pt x="10" y="1"/>
                    <a:pt x="1" y="53"/>
                    <a:pt x="5" y="114"/>
                  </a:cubicBezTo>
                  <a:cubicBezTo>
                    <a:pt x="5" y="173"/>
                    <a:pt x="18" y="224"/>
                    <a:pt x="30" y="224"/>
                  </a:cubicBezTo>
                  <a:cubicBezTo>
                    <a:pt x="30" y="224"/>
                    <a:pt x="31" y="224"/>
                    <a:pt x="31" y="224"/>
                  </a:cubicBezTo>
                  <a:cubicBezTo>
                    <a:pt x="45" y="224"/>
                    <a:pt x="53" y="176"/>
                    <a:pt x="49" y="114"/>
                  </a:cubicBezTo>
                  <a:cubicBezTo>
                    <a:pt x="49" y="49"/>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26"/>
            <p:cNvSpPr/>
            <p:nvPr/>
          </p:nvSpPr>
          <p:spPr>
            <a:xfrm>
              <a:off x="-242239" y="2829165"/>
              <a:ext cx="2416" cy="10211"/>
            </a:xfrm>
            <a:custGeom>
              <a:avLst/>
              <a:gdLst/>
              <a:ahLst/>
              <a:cxnLst/>
              <a:rect l="l" t="t" r="r" b="b"/>
              <a:pathLst>
                <a:path w="53" h="224" extrusionOk="0">
                  <a:moveTo>
                    <a:pt x="22" y="1"/>
                  </a:moveTo>
                  <a:cubicBezTo>
                    <a:pt x="9" y="1"/>
                    <a:pt x="0" y="49"/>
                    <a:pt x="5" y="115"/>
                  </a:cubicBezTo>
                  <a:cubicBezTo>
                    <a:pt x="5" y="176"/>
                    <a:pt x="17" y="224"/>
                    <a:pt x="31" y="224"/>
                  </a:cubicBezTo>
                  <a:cubicBezTo>
                    <a:pt x="43" y="224"/>
                    <a:pt x="53" y="171"/>
                    <a:pt x="49" y="110"/>
                  </a:cubicBezTo>
                  <a:cubicBezTo>
                    <a:pt x="49" y="49"/>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6"/>
            <p:cNvSpPr/>
            <p:nvPr/>
          </p:nvSpPr>
          <p:spPr>
            <a:xfrm>
              <a:off x="-241692" y="2849496"/>
              <a:ext cx="2462" cy="10393"/>
            </a:xfrm>
            <a:custGeom>
              <a:avLst/>
              <a:gdLst/>
              <a:ahLst/>
              <a:cxnLst/>
              <a:rect l="l" t="t" r="r" b="b"/>
              <a:pathLst>
                <a:path w="54" h="228" extrusionOk="0">
                  <a:moveTo>
                    <a:pt x="23" y="0"/>
                  </a:moveTo>
                  <a:cubicBezTo>
                    <a:pt x="10" y="0"/>
                    <a:pt x="1" y="53"/>
                    <a:pt x="5" y="115"/>
                  </a:cubicBezTo>
                  <a:cubicBezTo>
                    <a:pt x="5" y="175"/>
                    <a:pt x="19" y="228"/>
                    <a:pt x="31" y="228"/>
                  </a:cubicBezTo>
                  <a:cubicBezTo>
                    <a:pt x="45" y="228"/>
                    <a:pt x="53" y="175"/>
                    <a:pt x="49" y="115"/>
                  </a:cubicBezTo>
                  <a:cubicBezTo>
                    <a:pt x="49" y="53"/>
                    <a:pt x="37"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6"/>
            <p:cNvSpPr/>
            <p:nvPr/>
          </p:nvSpPr>
          <p:spPr>
            <a:xfrm>
              <a:off x="-241054" y="2870009"/>
              <a:ext cx="2416" cy="10211"/>
            </a:xfrm>
            <a:custGeom>
              <a:avLst/>
              <a:gdLst/>
              <a:ahLst/>
              <a:cxnLst/>
              <a:rect l="l" t="t" r="r" b="b"/>
              <a:pathLst>
                <a:path w="53" h="224" extrusionOk="0">
                  <a:moveTo>
                    <a:pt x="23" y="0"/>
                  </a:moveTo>
                  <a:cubicBezTo>
                    <a:pt x="9" y="0"/>
                    <a:pt x="1" y="53"/>
                    <a:pt x="5" y="115"/>
                  </a:cubicBezTo>
                  <a:cubicBezTo>
                    <a:pt x="5" y="175"/>
                    <a:pt x="17" y="224"/>
                    <a:pt x="31" y="224"/>
                  </a:cubicBezTo>
                  <a:cubicBezTo>
                    <a:pt x="44" y="224"/>
                    <a:pt x="53" y="175"/>
                    <a:pt x="49" y="110"/>
                  </a:cubicBezTo>
                  <a:cubicBezTo>
                    <a:pt x="49" y="48"/>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6"/>
            <p:cNvSpPr/>
            <p:nvPr/>
          </p:nvSpPr>
          <p:spPr>
            <a:xfrm>
              <a:off x="-240462" y="2890295"/>
              <a:ext cx="2416" cy="10439"/>
            </a:xfrm>
            <a:custGeom>
              <a:avLst/>
              <a:gdLst/>
              <a:ahLst/>
              <a:cxnLst/>
              <a:rect l="l" t="t" r="r" b="b"/>
              <a:pathLst>
                <a:path w="53" h="229" extrusionOk="0">
                  <a:moveTo>
                    <a:pt x="22" y="1"/>
                  </a:moveTo>
                  <a:cubicBezTo>
                    <a:pt x="10" y="6"/>
                    <a:pt x="0" y="53"/>
                    <a:pt x="4" y="115"/>
                  </a:cubicBezTo>
                  <a:cubicBezTo>
                    <a:pt x="4" y="176"/>
                    <a:pt x="18" y="229"/>
                    <a:pt x="31" y="229"/>
                  </a:cubicBezTo>
                  <a:cubicBezTo>
                    <a:pt x="44" y="229"/>
                    <a:pt x="53" y="176"/>
                    <a:pt x="48" y="115"/>
                  </a:cubicBezTo>
                  <a:cubicBezTo>
                    <a:pt x="48" y="53"/>
                    <a:pt x="36"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6"/>
            <p:cNvSpPr/>
            <p:nvPr/>
          </p:nvSpPr>
          <p:spPr>
            <a:xfrm>
              <a:off x="-239869" y="2910853"/>
              <a:ext cx="2462" cy="10211"/>
            </a:xfrm>
            <a:custGeom>
              <a:avLst/>
              <a:gdLst/>
              <a:ahLst/>
              <a:cxnLst/>
              <a:rect l="l" t="t" r="r" b="b"/>
              <a:pathLst>
                <a:path w="54" h="224" extrusionOk="0">
                  <a:moveTo>
                    <a:pt x="23" y="1"/>
                  </a:moveTo>
                  <a:cubicBezTo>
                    <a:pt x="9" y="1"/>
                    <a:pt x="1" y="53"/>
                    <a:pt x="5" y="114"/>
                  </a:cubicBezTo>
                  <a:cubicBezTo>
                    <a:pt x="5" y="175"/>
                    <a:pt x="18" y="223"/>
                    <a:pt x="31" y="223"/>
                  </a:cubicBezTo>
                  <a:cubicBezTo>
                    <a:pt x="44" y="223"/>
                    <a:pt x="53" y="175"/>
                    <a:pt x="49" y="114"/>
                  </a:cubicBezTo>
                  <a:cubicBezTo>
                    <a:pt x="49" y="48"/>
                    <a:pt x="35"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26"/>
            <p:cNvSpPr/>
            <p:nvPr/>
          </p:nvSpPr>
          <p:spPr>
            <a:xfrm>
              <a:off x="-239459" y="2931367"/>
              <a:ext cx="2051" cy="10211"/>
            </a:xfrm>
            <a:custGeom>
              <a:avLst/>
              <a:gdLst/>
              <a:ahLst/>
              <a:cxnLst/>
              <a:rect l="l" t="t" r="r" b="b"/>
              <a:pathLst>
                <a:path w="45" h="224" extrusionOk="0">
                  <a:moveTo>
                    <a:pt x="22" y="1"/>
                  </a:moveTo>
                  <a:cubicBezTo>
                    <a:pt x="9" y="1"/>
                    <a:pt x="0" y="49"/>
                    <a:pt x="0" y="110"/>
                  </a:cubicBezTo>
                  <a:cubicBezTo>
                    <a:pt x="0" y="175"/>
                    <a:pt x="9" y="223"/>
                    <a:pt x="22" y="223"/>
                  </a:cubicBezTo>
                  <a:cubicBezTo>
                    <a:pt x="35" y="223"/>
                    <a:pt x="44" y="175"/>
                    <a:pt x="44" y="110"/>
                  </a:cubicBezTo>
                  <a:cubicBezTo>
                    <a:pt x="44" y="49"/>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26"/>
            <p:cNvSpPr/>
            <p:nvPr/>
          </p:nvSpPr>
          <p:spPr>
            <a:xfrm>
              <a:off x="-239276" y="2951880"/>
              <a:ext cx="2234" cy="10211"/>
            </a:xfrm>
            <a:custGeom>
              <a:avLst/>
              <a:gdLst/>
              <a:ahLst/>
              <a:cxnLst/>
              <a:rect l="l" t="t" r="r" b="b"/>
              <a:pathLst>
                <a:path w="49" h="224" extrusionOk="0">
                  <a:moveTo>
                    <a:pt x="22" y="1"/>
                  </a:moveTo>
                  <a:cubicBezTo>
                    <a:pt x="10" y="1"/>
                    <a:pt x="0" y="49"/>
                    <a:pt x="0" y="110"/>
                  </a:cubicBezTo>
                  <a:cubicBezTo>
                    <a:pt x="0" y="176"/>
                    <a:pt x="14" y="223"/>
                    <a:pt x="27" y="223"/>
                  </a:cubicBezTo>
                  <a:cubicBezTo>
                    <a:pt x="36" y="223"/>
                    <a:pt x="49" y="171"/>
                    <a:pt x="44" y="110"/>
                  </a:cubicBezTo>
                  <a:cubicBezTo>
                    <a:pt x="44" y="49"/>
                    <a:pt x="36"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26"/>
            <p:cNvSpPr/>
            <p:nvPr/>
          </p:nvSpPr>
          <p:spPr>
            <a:xfrm>
              <a:off x="-239094" y="2972211"/>
              <a:ext cx="2416" cy="10439"/>
            </a:xfrm>
            <a:custGeom>
              <a:avLst/>
              <a:gdLst/>
              <a:ahLst/>
              <a:cxnLst/>
              <a:rect l="l" t="t" r="r" b="b"/>
              <a:pathLst>
                <a:path w="53" h="229" extrusionOk="0">
                  <a:moveTo>
                    <a:pt x="27" y="1"/>
                  </a:moveTo>
                  <a:cubicBezTo>
                    <a:pt x="14" y="1"/>
                    <a:pt x="1" y="53"/>
                    <a:pt x="6" y="114"/>
                  </a:cubicBezTo>
                  <a:cubicBezTo>
                    <a:pt x="6" y="176"/>
                    <a:pt x="18" y="228"/>
                    <a:pt x="32" y="228"/>
                  </a:cubicBezTo>
                  <a:cubicBezTo>
                    <a:pt x="45" y="228"/>
                    <a:pt x="53" y="176"/>
                    <a:pt x="53" y="114"/>
                  </a:cubicBezTo>
                  <a:cubicBezTo>
                    <a:pt x="49" y="53"/>
                    <a:pt x="40" y="1"/>
                    <a:pt x="2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26"/>
            <p:cNvSpPr/>
            <p:nvPr/>
          </p:nvSpPr>
          <p:spPr>
            <a:xfrm>
              <a:off x="-238456" y="2992724"/>
              <a:ext cx="2416" cy="10257"/>
            </a:xfrm>
            <a:custGeom>
              <a:avLst/>
              <a:gdLst/>
              <a:ahLst/>
              <a:cxnLst/>
              <a:rect l="l" t="t" r="r" b="b"/>
              <a:pathLst>
                <a:path w="53" h="225" extrusionOk="0">
                  <a:moveTo>
                    <a:pt x="22" y="1"/>
                  </a:moveTo>
                  <a:cubicBezTo>
                    <a:pt x="9" y="1"/>
                    <a:pt x="0" y="53"/>
                    <a:pt x="4" y="114"/>
                  </a:cubicBezTo>
                  <a:cubicBezTo>
                    <a:pt x="4" y="173"/>
                    <a:pt x="17" y="224"/>
                    <a:pt x="29" y="224"/>
                  </a:cubicBezTo>
                  <a:cubicBezTo>
                    <a:pt x="30" y="224"/>
                    <a:pt x="30" y="224"/>
                    <a:pt x="31" y="224"/>
                  </a:cubicBezTo>
                  <a:cubicBezTo>
                    <a:pt x="44" y="224"/>
                    <a:pt x="53" y="176"/>
                    <a:pt x="53" y="114"/>
                  </a:cubicBezTo>
                  <a:cubicBezTo>
                    <a:pt x="48" y="49"/>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26"/>
            <p:cNvSpPr/>
            <p:nvPr/>
          </p:nvSpPr>
          <p:spPr>
            <a:xfrm>
              <a:off x="-237635" y="3013237"/>
              <a:ext cx="2416" cy="10211"/>
            </a:xfrm>
            <a:custGeom>
              <a:avLst/>
              <a:gdLst/>
              <a:ahLst/>
              <a:cxnLst/>
              <a:rect l="l" t="t" r="r" b="b"/>
              <a:pathLst>
                <a:path w="53" h="224" extrusionOk="0">
                  <a:moveTo>
                    <a:pt x="21" y="1"/>
                  </a:moveTo>
                  <a:cubicBezTo>
                    <a:pt x="8" y="1"/>
                    <a:pt x="0" y="53"/>
                    <a:pt x="4" y="115"/>
                  </a:cubicBezTo>
                  <a:cubicBezTo>
                    <a:pt x="8" y="176"/>
                    <a:pt x="21" y="224"/>
                    <a:pt x="35" y="224"/>
                  </a:cubicBezTo>
                  <a:cubicBezTo>
                    <a:pt x="47" y="224"/>
                    <a:pt x="52" y="171"/>
                    <a:pt x="52" y="110"/>
                  </a:cubicBezTo>
                  <a:cubicBezTo>
                    <a:pt x="47" y="49"/>
                    <a:pt x="35" y="1"/>
                    <a:pt x="2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26"/>
            <p:cNvSpPr/>
            <p:nvPr/>
          </p:nvSpPr>
          <p:spPr>
            <a:xfrm>
              <a:off x="-236450" y="3033568"/>
              <a:ext cx="2416" cy="10393"/>
            </a:xfrm>
            <a:custGeom>
              <a:avLst/>
              <a:gdLst/>
              <a:ahLst/>
              <a:cxnLst/>
              <a:rect l="l" t="t" r="r" b="b"/>
              <a:pathLst>
                <a:path w="53" h="228" extrusionOk="0">
                  <a:moveTo>
                    <a:pt x="17" y="0"/>
                  </a:moveTo>
                  <a:cubicBezTo>
                    <a:pt x="4" y="4"/>
                    <a:pt x="0" y="53"/>
                    <a:pt x="0" y="115"/>
                  </a:cubicBezTo>
                  <a:cubicBezTo>
                    <a:pt x="4" y="180"/>
                    <a:pt x="17" y="228"/>
                    <a:pt x="31" y="228"/>
                  </a:cubicBezTo>
                  <a:cubicBezTo>
                    <a:pt x="43" y="228"/>
                    <a:pt x="53" y="175"/>
                    <a:pt x="47" y="115"/>
                  </a:cubicBezTo>
                  <a:cubicBezTo>
                    <a:pt x="43" y="53"/>
                    <a:pt x="31" y="0"/>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26"/>
            <p:cNvSpPr/>
            <p:nvPr/>
          </p:nvSpPr>
          <p:spPr>
            <a:xfrm>
              <a:off x="-235265" y="3054081"/>
              <a:ext cx="2416" cy="10211"/>
            </a:xfrm>
            <a:custGeom>
              <a:avLst/>
              <a:gdLst/>
              <a:ahLst/>
              <a:cxnLst/>
              <a:rect l="l" t="t" r="r" b="b"/>
              <a:pathLst>
                <a:path w="53" h="224" extrusionOk="0">
                  <a:moveTo>
                    <a:pt x="17" y="0"/>
                  </a:moveTo>
                  <a:cubicBezTo>
                    <a:pt x="5" y="0"/>
                    <a:pt x="0" y="53"/>
                    <a:pt x="5" y="115"/>
                  </a:cubicBezTo>
                  <a:cubicBezTo>
                    <a:pt x="9" y="175"/>
                    <a:pt x="21" y="224"/>
                    <a:pt x="35" y="224"/>
                  </a:cubicBezTo>
                  <a:cubicBezTo>
                    <a:pt x="48" y="224"/>
                    <a:pt x="53" y="171"/>
                    <a:pt x="48" y="110"/>
                  </a:cubicBezTo>
                  <a:cubicBezTo>
                    <a:pt x="43" y="48"/>
                    <a:pt x="31" y="0"/>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26"/>
            <p:cNvSpPr/>
            <p:nvPr/>
          </p:nvSpPr>
          <p:spPr>
            <a:xfrm>
              <a:off x="-233897" y="3074367"/>
              <a:ext cx="2644" cy="10439"/>
            </a:xfrm>
            <a:custGeom>
              <a:avLst/>
              <a:gdLst/>
              <a:ahLst/>
              <a:cxnLst/>
              <a:rect l="l" t="t" r="r" b="b"/>
              <a:pathLst>
                <a:path w="58" h="229" extrusionOk="0">
                  <a:moveTo>
                    <a:pt x="18" y="1"/>
                  </a:moveTo>
                  <a:cubicBezTo>
                    <a:pt x="9" y="6"/>
                    <a:pt x="1" y="53"/>
                    <a:pt x="5" y="115"/>
                  </a:cubicBezTo>
                  <a:cubicBezTo>
                    <a:pt x="9" y="180"/>
                    <a:pt x="27" y="229"/>
                    <a:pt x="36" y="229"/>
                  </a:cubicBezTo>
                  <a:cubicBezTo>
                    <a:pt x="49" y="224"/>
                    <a:pt x="58" y="176"/>
                    <a:pt x="53" y="115"/>
                  </a:cubicBezTo>
                  <a:cubicBezTo>
                    <a:pt x="49" y="49"/>
                    <a:pt x="31" y="1"/>
                    <a:pt x="18"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 name="Google Shape;316;p26"/>
            <p:cNvSpPr/>
            <p:nvPr/>
          </p:nvSpPr>
          <p:spPr>
            <a:xfrm>
              <a:off x="-232302" y="3094925"/>
              <a:ext cx="2826" cy="10211"/>
            </a:xfrm>
            <a:custGeom>
              <a:avLst/>
              <a:gdLst/>
              <a:ahLst/>
              <a:cxnLst/>
              <a:rect l="l" t="t" r="r" b="b"/>
              <a:pathLst>
                <a:path w="62" h="224" extrusionOk="0">
                  <a:moveTo>
                    <a:pt x="23" y="1"/>
                  </a:moveTo>
                  <a:cubicBezTo>
                    <a:pt x="9" y="1"/>
                    <a:pt x="1" y="53"/>
                    <a:pt x="9" y="114"/>
                  </a:cubicBezTo>
                  <a:cubicBezTo>
                    <a:pt x="14" y="175"/>
                    <a:pt x="27" y="223"/>
                    <a:pt x="40" y="223"/>
                  </a:cubicBezTo>
                  <a:cubicBezTo>
                    <a:pt x="53" y="223"/>
                    <a:pt x="61" y="171"/>
                    <a:pt x="53" y="110"/>
                  </a:cubicBezTo>
                  <a:cubicBezTo>
                    <a:pt x="49" y="48"/>
                    <a:pt x="35"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 name="Google Shape;317;p26"/>
            <p:cNvSpPr/>
            <p:nvPr/>
          </p:nvSpPr>
          <p:spPr>
            <a:xfrm>
              <a:off x="-230296" y="3115256"/>
              <a:ext cx="2826" cy="10211"/>
            </a:xfrm>
            <a:custGeom>
              <a:avLst/>
              <a:gdLst/>
              <a:ahLst/>
              <a:cxnLst/>
              <a:rect l="l" t="t" r="r" b="b"/>
              <a:pathLst>
                <a:path w="62" h="224" extrusionOk="0">
                  <a:moveTo>
                    <a:pt x="17" y="1"/>
                  </a:moveTo>
                  <a:cubicBezTo>
                    <a:pt x="5" y="1"/>
                    <a:pt x="1" y="53"/>
                    <a:pt x="9" y="114"/>
                  </a:cubicBezTo>
                  <a:cubicBezTo>
                    <a:pt x="13" y="175"/>
                    <a:pt x="31" y="223"/>
                    <a:pt x="39" y="223"/>
                  </a:cubicBezTo>
                  <a:cubicBezTo>
                    <a:pt x="53" y="223"/>
                    <a:pt x="61" y="171"/>
                    <a:pt x="53" y="110"/>
                  </a:cubicBezTo>
                  <a:cubicBezTo>
                    <a:pt x="49" y="48"/>
                    <a:pt x="31" y="1"/>
                    <a:pt x="1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6"/>
            <p:cNvSpPr/>
            <p:nvPr/>
          </p:nvSpPr>
          <p:spPr>
            <a:xfrm>
              <a:off x="-228108" y="3135587"/>
              <a:ext cx="2826" cy="10165"/>
            </a:xfrm>
            <a:custGeom>
              <a:avLst/>
              <a:gdLst/>
              <a:ahLst/>
              <a:cxnLst/>
              <a:rect l="l" t="t" r="r" b="b"/>
              <a:pathLst>
                <a:path w="62" h="223" extrusionOk="0">
                  <a:moveTo>
                    <a:pt x="18" y="0"/>
                  </a:moveTo>
                  <a:cubicBezTo>
                    <a:pt x="5" y="0"/>
                    <a:pt x="1" y="53"/>
                    <a:pt x="5" y="114"/>
                  </a:cubicBezTo>
                  <a:cubicBezTo>
                    <a:pt x="13" y="175"/>
                    <a:pt x="31" y="223"/>
                    <a:pt x="44" y="223"/>
                  </a:cubicBezTo>
                  <a:cubicBezTo>
                    <a:pt x="57" y="223"/>
                    <a:pt x="62" y="170"/>
                    <a:pt x="53" y="110"/>
                  </a:cubicBezTo>
                  <a:cubicBezTo>
                    <a:pt x="48" y="48"/>
                    <a:pt x="31" y="0"/>
                    <a:pt x="1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6"/>
            <p:cNvSpPr/>
            <p:nvPr/>
          </p:nvSpPr>
          <p:spPr>
            <a:xfrm>
              <a:off x="-225692" y="3155918"/>
              <a:ext cx="2826" cy="10165"/>
            </a:xfrm>
            <a:custGeom>
              <a:avLst/>
              <a:gdLst/>
              <a:ahLst/>
              <a:cxnLst/>
              <a:rect l="l" t="t" r="r" b="b"/>
              <a:pathLst>
                <a:path w="62" h="223" extrusionOk="0">
                  <a:moveTo>
                    <a:pt x="17" y="0"/>
                  </a:moveTo>
                  <a:cubicBezTo>
                    <a:pt x="4" y="0"/>
                    <a:pt x="0" y="53"/>
                    <a:pt x="4" y="114"/>
                  </a:cubicBezTo>
                  <a:cubicBezTo>
                    <a:pt x="13" y="174"/>
                    <a:pt x="31" y="223"/>
                    <a:pt x="43" y="223"/>
                  </a:cubicBezTo>
                  <a:cubicBezTo>
                    <a:pt x="57" y="218"/>
                    <a:pt x="61" y="170"/>
                    <a:pt x="53" y="109"/>
                  </a:cubicBezTo>
                  <a:cubicBezTo>
                    <a:pt x="43" y="47"/>
                    <a:pt x="31" y="0"/>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6"/>
            <p:cNvSpPr/>
            <p:nvPr/>
          </p:nvSpPr>
          <p:spPr>
            <a:xfrm>
              <a:off x="-223139" y="3176203"/>
              <a:ext cx="2826" cy="10029"/>
            </a:xfrm>
            <a:custGeom>
              <a:avLst/>
              <a:gdLst/>
              <a:ahLst/>
              <a:cxnLst/>
              <a:rect l="l" t="t" r="r" b="b"/>
              <a:pathLst>
                <a:path w="62" h="220" extrusionOk="0">
                  <a:moveTo>
                    <a:pt x="16" y="1"/>
                  </a:moveTo>
                  <a:cubicBezTo>
                    <a:pt x="15" y="1"/>
                    <a:pt x="14" y="1"/>
                    <a:pt x="13" y="1"/>
                  </a:cubicBezTo>
                  <a:cubicBezTo>
                    <a:pt x="5" y="1"/>
                    <a:pt x="1" y="53"/>
                    <a:pt x="9" y="114"/>
                  </a:cubicBezTo>
                  <a:cubicBezTo>
                    <a:pt x="13" y="173"/>
                    <a:pt x="30" y="219"/>
                    <a:pt x="42" y="219"/>
                  </a:cubicBezTo>
                  <a:cubicBezTo>
                    <a:pt x="43" y="219"/>
                    <a:pt x="43" y="219"/>
                    <a:pt x="44" y="219"/>
                  </a:cubicBezTo>
                  <a:cubicBezTo>
                    <a:pt x="58" y="219"/>
                    <a:pt x="62" y="167"/>
                    <a:pt x="53" y="106"/>
                  </a:cubicBezTo>
                  <a:cubicBezTo>
                    <a:pt x="44" y="47"/>
                    <a:pt x="29" y="1"/>
                    <a:pt x="16"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6"/>
            <p:cNvSpPr/>
            <p:nvPr/>
          </p:nvSpPr>
          <p:spPr>
            <a:xfrm>
              <a:off x="-220359" y="3196306"/>
              <a:ext cx="2826" cy="10211"/>
            </a:xfrm>
            <a:custGeom>
              <a:avLst/>
              <a:gdLst/>
              <a:ahLst/>
              <a:cxnLst/>
              <a:rect l="l" t="t" r="r" b="b"/>
              <a:pathLst>
                <a:path w="62" h="224" extrusionOk="0">
                  <a:moveTo>
                    <a:pt x="14" y="1"/>
                  </a:moveTo>
                  <a:cubicBezTo>
                    <a:pt x="1" y="6"/>
                    <a:pt x="1" y="53"/>
                    <a:pt x="9" y="115"/>
                  </a:cubicBezTo>
                  <a:cubicBezTo>
                    <a:pt x="19" y="176"/>
                    <a:pt x="35" y="224"/>
                    <a:pt x="49" y="224"/>
                  </a:cubicBezTo>
                  <a:cubicBezTo>
                    <a:pt x="57" y="220"/>
                    <a:pt x="62" y="171"/>
                    <a:pt x="53" y="111"/>
                  </a:cubicBezTo>
                  <a:cubicBezTo>
                    <a:pt x="45" y="49"/>
                    <a:pt x="27" y="1"/>
                    <a:pt x="1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6"/>
            <p:cNvSpPr/>
            <p:nvPr/>
          </p:nvSpPr>
          <p:spPr>
            <a:xfrm>
              <a:off x="-217578" y="3216455"/>
              <a:ext cx="3054" cy="10211"/>
            </a:xfrm>
            <a:custGeom>
              <a:avLst/>
              <a:gdLst/>
              <a:ahLst/>
              <a:cxnLst/>
              <a:rect l="l" t="t" r="r" b="b"/>
              <a:pathLst>
                <a:path w="67" h="224" extrusionOk="0">
                  <a:moveTo>
                    <a:pt x="18" y="0"/>
                  </a:moveTo>
                  <a:cubicBezTo>
                    <a:pt x="6" y="4"/>
                    <a:pt x="1" y="53"/>
                    <a:pt x="14" y="114"/>
                  </a:cubicBezTo>
                  <a:cubicBezTo>
                    <a:pt x="23" y="175"/>
                    <a:pt x="40" y="223"/>
                    <a:pt x="53" y="223"/>
                  </a:cubicBezTo>
                  <a:cubicBezTo>
                    <a:pt x="67" y="223"/>
                    <a:pt x="67" y="171"/>
                    <a:pt x="58" y="109"/>
                  </a:cubicBezTo>
                  <a:cubicBezTo>
                    <a:pt x="49" y="48"/>
                    <a:pt x="32" y="0"/>
                    <a:pt x="1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6"/>
            <p:cNvSpPr/>
            <p:nvPr/>
          </p:nvSpPr>
          <p:spPr>
            <a:xfrm>
              <a:off x="-214387" y="3236740"/>
              <a:ext cx="3054" cy="10074"/>
            </a:xfrm>
            <a:custGeom>
              <a:avLst/>
              <a:gdLst/>
              <a:ahLst/>
              <a:cxnLst/>
              <a:rect l="l" t="t" r="r" b="b"/>
              <a:pathLst>
                <a:path w="67" h="221" extrusionOk="0">
                  <a:moveTo>
                    <a:pt x="20" y="1"/>
                  </a:moveTo>
                  <a:cubicBezTo>
                    <a:pt x="19" y="1"/>
                    <a:pt x="19" y="1"/>
                    <a:pt x="19" y="1"/>
                  </a:cubicBezTo>
                  <a:cubicBezTo>
                    <a:pt x="5" y="1"/>
                    <a:pt x="1" y="53"/>
                    <a:pt x="9" y="115"/>
                  </a:cubicBezTo>
                  <a:cubicBezTo>
                    <a:pt x="22" y="174"/>
                    <a:pt x="39" y="220"/>
                    <a:pt x="52" y="220"/>
                  </a:cubicBezTo>
                  <a:cubicBezTo>
                    <a:pt x="52" y="220"/>
                    <a:pt x="53" y="220"/>
                    <a:pt x="53" y="220"/>
                  </a:cubicBezTo>
                  <a:cubicBezTo>
                    <a:pt x="62" y="220"/>
                    <a:pt x="67" y="168"/>
                    <a:pt x="57" y="106"/>
                  </a:cubicBezTo>
                  <a:cubicBezTo>
                    <a:pt x="49" y="47"/>
                    <a:pt x="29" y="1"/>
                    <a:pt x="2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26"/>
            <p:cNvSpPr/>
            <p:nvPr/>
          </p:nvSpPr>
          <p:spPr>
            <a:xfrm>
              <a:off x="-211151" y="3256889"/>
              <a:ext cx="3009" cy="9983"/>
            </a:xfrm>
            <a:custGeom>
              <a:avLst/>
              <a:gdLst/>
              <a:ahLst/>
              <a:cxnLst/>
              <a:rect l="l" t="t" r="r" b="b"/>
              <a:pathLst>
                <a:path w="66" h="219" extrusionOk="0">
                  <a:moveTo>
                    <a:pt x="19" y="0"/>
                  </a:moveTo>
                  <a:cubicBezTo>
                    <a:pt x="18" y="0"/>
                    <a:pt x="17" y="0"/>
                    <a:pt x="17" y="0"/>
                  </a:cubicBezTo>
                  <a:cubicBezTo>
                    <a:pt x="4" y="0"/>
                    <a:pt x="0" y="53"/>
                    <a:pt x="13" y="114"/>
                  </a:cubicBezTo>
                  <a:cubicBezTo>
                    <a:pt x="22" y="172"/>
                    <a:pt x="37" y="219"/>
                    <a:pt x="50" y="219"/>
                  </a:cubicBezTo>
                  <a:cubicBezTo>
                    <a:pt x="51" y="219"/>
                    <a:pt x="52" y="219"/>
                    <a:pt x="53" y="219"/>
                  </a:cubicBezTo>
                  <a:cubicBezTo>
                    <a:pt x="65" y="219"/>
                    <a:pt x="65" y="166"/>
                    <a:pt x="57" y="105"/>
                  </a:cubicBezTo>
                  <a:cubicBezTo>
                    <a:pt x="49" y="47"/>
                    <a:pt x="32" y="0"/>
                    <a:pt x="19"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26"/>
            <p:cNvSpPr/>
            <p:nvPr/>
          </p:nvSpPr>
          <p:spPr>
            <a:xfrm>
              <a:off x="-207777" y="3276992"/>
              <a:ext cx="3009" cy="10029"/>
            </a:xfrm>
            <a:custGeom>
              <a:avLst/>
              <a:gdLst/>
              <a:ahLst/>
              <a:cxnLst/>
              <a:rect l="l" t="t" r="r" b="b"/>
              <a:pathLst>
                <a:path w="66" h="220" extrusionOk="0">
                  <a:moveTo>
                    <a:pt x="15" y="1"/>
                  </a:moveTo>
                  <a:cubicBezTo>
                    <a:pt x="14" y="1"/>
                    <a:pt x="14" y="1"/>
                    <a:pt x="13" y="1"/>
                  </a:cubicBezTo>
                  <a:cubicBezTo>
                    <a:pt x="5" y="1"/>
                    <a:pt x="1" y="53"/>
                    <a:pt x="9" y="114"/>
                  </a:cubicBezTo>
                  <a:cubicBezTo>
                    <a:pt x="21" y="174"/>
                    <a:pt x="38" y="219"/>
                    <a:pt x="51" y="219"/>
                  </a:cubicBezTo>
                  <a:cubicBezTo>
                    <a:pt x="52" y="219"/>
                    <a:pt x="52" y="219"/>
                    <a:pt x="53" y="219"/>
                  </a:cubicBezTo>
                  <a:cubicBezTo>
                    <a:pt x="66" y="219"/>
                    <a:pt x="66" y="167"/>
                    <a:pt x="57" y="106"/>
                  </a:cubicBezTo>
                  <a:cubicBezTo>
                    <a:pt x="48" y="47"/>
                    <a:pt x="28" y="1"/>
                    <a:pt x="15"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26"/>
            <p:cNvSpPr/>
            <p:nvPr/>
          </p:nvSpPr>
          <p:spPr>
            <a:xfrm>
              <a:off x="-204450" y="3297140"/>
              <a:ext cx="3100" cy="9983"/>
            </a:xfrm>
            <a:custGeom>
              <a:avLst/>
              <a:gdLst/>
              <a:ahLst/>
              <a:cxnLst/>
              <a:rect l="l" t="t" r="r" b="b"/>
              <a:pathLst>
                <a:path w="68" h="219" extrusionOk="0">
                  <a:moveTo>
                    <a:pt x="20" y="0"/>
                  </a:moveTo>
                  <a:cubicBezTo>
                    <a:pt x="20" y="0"/>
                    <a:pt x="19" y="0"/>
                    <a:pt x="19" y="1"/>
                  </a:cubicBezTo>
                  <a:cubicBezTo>
                    <a:pt x="6" y="1"/>
                    <a:pt x="1" y="53"/>
                    <a:pt x="15" y="114"/>
                  </a:cubicBezTo>
                  <a:cubicBezTo>
                    <a:pt x="23" y="172"/>
                    <a:pt x="39" y="219"/>
                    <a:pt x="52" y="219"/>
                  </a:cubicBezTo>
                  <a:cubicBezTo>
                    <a:pt x="52" y="219"/>
                    <a:pt x="53" y="219"/>
                    <a:pt x="53" y="219"/>
                  </a:cubicBezTo>
                  <a:cubicBezTo>
                    <a:pt x="67" y="219"/>
                    <a:pt x="67" y="166"/>
                    <a:pt x="59" y="105"/>
                  </a:cubicBezTo>
                  <a:cubicBezTo>
                    <a:pt x="50" y="46"/>
                    <a:pt x="29" y="0"/>
                    <a:pt x="2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 name="Google Shape;327;p26"/>
            <p:cNvSpPr/>
            <p:nvPr/>
          </p:nvSpPr>
          <p:spPr>
            <a:xfrm>
              <a:off x="-201031" y="3317243"/>
              <a:ext cx="3237" cy="10029"/>
            </a:xfrm>
            <a:custGeom>
              <a:avLst/>
              <a:gdLst/>
              <a:ahLst/>
              <a:cxnLst/>
              <a:rect l="l" t="t" r="r" b="b"/>
              <a:pathLst>
                <a:path w="71" h="220" extrusionOk="0">
                  <a:moveTo>
                    <a:pt x="20" y="1"/>
                  </a:moveTo>
                  <a:cubicBezTo>
                    <a:pt x="20" y="1"/>
                    <a:pt x="19" y="1"/>
                    <a:pt x="18" y="1"/>
                  </a:cubicBezTo>
                  <a:cubicBezTo>
                    <a:pt x="5" y="1"/>
                    <a:pt x="0" y="54"/>
                    <a:pt x="14" y="114"/>
                  </a:cubicBezTo>
                  <a:cubicBezTo>
                    <a:pt x="22" y="173"/>
                    <a:pt x="39" y="219"/>
                    <a:pt x="51" y="219"/>
                  </a:cubicBezTo>
                  <a:cubicBezTo>
                    <a:pt x="52" y="219"/>
                    <a:pt x="52" y="219"/>
                    <a:pt x="53" y="219"/>
                  </a:cubicBezTo>
                  <a:cubicBezTo>
                    <a:pt x="67" y="219"/>
                    <a:pt x="71" y="167"/>
                    <a:pt x="57" y="106"/>
                  </a:cubicBezTo>
                  <a:cubicBezTo>
                    <a:pt x="49" y="47"/>
                    <a:pt x="33" y="1"/>
                    <a:pt x="2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 name="Google Shape;328;p26"/>
            <p:cNvSpPr/>
            <p:nvPr/>
          </p:nvSpPr>
          <p:spPr>
            <a:xfrm>
              <a:off x="-197657" y="3337346"/>
              <a:ext cx="3282" cy="10074"/>
            </a:xfrm>
            <a:custGeom>
              <a:avLst/>
              <a:gdLst/>
              <a:ahLst/>
              <a:cxnLst/>
              <a:rect l="l" t="t" r="r" b="b"/>
              <a:pathLst>
                <a:path w="72" h="221" extrusionOk="0">
                  <a:moveTo>
                    <a:pt x="20" y="0"/>
                  </a:moveTo>
                  <a:cubicBezTo>
                    <a:pt x="20" y="0"/>
                    <a:pt x="19" y="0"/>
                    <a:pt x="19" y="1"/>
                  </a:cubicBezTo>
                  <a:cubicBezTo>
                    <a:pt x="5" y="1"/>
                    <a:pt x="1" y="53"/>
                    <a:pt x="15" y="115"/>
                  </a:cubicBezTo>
                  <a:cubicBezTo>
                    <a:pt x="23" y="173"/>
                    <a:pt x="39" y="220"/>
                    <a:pt x="52" y="220"/>
                  </a:cubicBezTo>
                  <a:cubicBezTo>
                    <a:pt x="52" y="220"/>
                    <a:pt x="53" y="220"/>
                    <a:pt x="53" y="220"/>
                  </a:cubicBezTo>
                  <a:cubicBezTo>
                    <a:pt x="67" y="220"/>
                    <a:pt x="71" y="167"/>
                    <a:pt x="58" y="105"/>
                  </a:cubicBezTo>
                  <a:cubicBezTo>
                    <a:pt x="49" y="47"/>
                    <a:pt x="33" y="0"/>
                    <a:pt x="2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26"/>
            <p:cNvSpPr/>
            <p:nvPr/>
          </p:nvSpPr>
          <p:spPr>
            <a:xfrm>
              <a:off x="-194239" y="3357449"/>
              <a:ext cx="3009" cy="10074"/>
            </a:xfrm>
            <a:custGeom>
              <a:avLst/>
              <a:gdLst/>
              <a:ahLst/>
              <a:cxnLst/>
              <a:rect l="l" t="t" r="r" b="b"/>
              <a:pathLst>
                <a:path w="66" h="221" extrusionOk="0">
                  <a:moveTo>
                    <a:pt x="20" y="1"/>
                  </a:moveTo>
                  <a:cubicBezTo>
                    <a:pt x="19" y="1"/>
                    <a:pt x="19" y="1"/>
                    <a:pt x="18" y="1"/>
                  </a:cubicBezTo>
                  <a:cubicBezTo>
                    <a:pt x="5" y="1"/>
                    <a:pt x="0" y="54"/>
                    <a:pt x="13" y="115"/>
                  </a:cubicBezTo>
                  <a:cubicBezTo>
                    <a:pt x="22" y="174"/>
                    <a:pt x="38" y="221"/>
                    <a:pt x="51" y="221"/>
                  </a:cubicBezTo>
                  <a:cubicBezTo>
                    <a:pt x="52" y="221"/>
                    <a:pt x="52" y="221"/>
                    <a:pt x="53" y="220"/>
                  </a:cubicBezTo>
                  <a:cubicBezTo>
                    <a:pt x="65" y="220"/>
                    <a:pt x="65" y="168"/>
                    <a:pt x="57" y="106"/>
                  </a:cubicBezTo>
                  <a:cubicBezTo>
                    <a:pt x="49" y="48"/>
                    <a:pt x="32" y="1"/>
                    <a:pt x="2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26"/>
            <p:cNvSpPr/>
            <p:nvPr/>
          </p:nvSpPr>
          <p:spPr>
            <a:xfrm>
              <a:off x="-190865" y="3377598"/>
              <a:ext cx="3009" cy="10029"/>
            </a:xfrm>
            <a:custGeom>
              <a:avLst/>
              <a:gdLst/>
              <a:ahLst/>
              <a:cxnLst/>
              <a:rect l="l" t="t" r="r" b="b"/>
              <a:pathLst>
                <a:path w="66" h="220" extrusionOk="0">
                  <a:moveTo>
                    <a:pt x="15" y="0"/>
                  </a:moveTo>
                  <a:cubicBezTo>
                    <a:pt x="15" y="0"/>
                    <a:pt x="14" y="1"/>
                    <a:pt x="13" y="1"/>
                  </a:cubicBezTo>
                  <a:cubicBezTo>
                    <a:pt x="1" y="1"/>
                    <a:pt x="1" y="53"/>
                    <a:pt x="9" y="114"/>
                  </a:cubicBezTo>
                  <a:cubicBezTo>
                    <a:pt x="17" y="173"/>
                    <a:pt x="34" y="219"/>
                    <a:pt x="47" y="219"/>
                  </a:cubicBezTo>
                  <a:cubicBezTo>
                    <a:pt x="48" y="219"/>
                    <a:pt x="48" y="219"/>
                    <a:pt x="49" y="219"/>
                  </a:cubicBezTo>
                  <a:cubicBezTo>
                    <a:pt x="62" y="219"/>
                    <a:pt x="66" y="166"/>
                    <a:pt x="53" y="106"/>
                  </a:cubicBezTo>
                  <a:cubicBezTo>
                    <a:pt x="44" y="47"/>
                    <a:pt x="28" y="0"/>
                    <a:pt x="15"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 name="Google Shape;331;p26"/>
            <p:cNvSpPr/>
            <p:nvPr/>
          </p:nvSpPr>
          <p:spPr>
            <a:xfrm>
              <a:off x="-187902" y="3397746"/>
              <a:ext cx="3054" cy="9983"/>
            </a:xfrm>
            <a:custGeom>
              <a:avLst/>
              <a:gdLst/>
              <a:ahLst/>
              <a:cxnLst/>
              <a:rect l="l" t="t" r="r" b="b"/>
              <a:pathLst>
                <a:path w="67" h="219" extrusionOk="0">
                  <a:moveTo>
                    <a:pt x="20" y="0"/>
                  </a:moveTo>
                  <a:cubicBezTo>
                    <a:pt x="20" y="0"/>
                    <a:pt x="19" y="0"/>
                    <a:pt x="19" y="0"/>
                  </a:cubicBezTo>
                  <a:cubicBezTo>
                    <a:pt x="5" y="0"/>
                    <a:pt x="1" y="53"/>
                    <a:pt x="10" y="114"/>
                  </a:cubicBezTo>
                  <a:cubicBezTo>
                    <a:pt x="18" y="173"/>
                    <a:pt x="39" y="219"/>
                    <a:pt x="48" y="219"/>
                  </a:cubicBezTo>
                  <a:cubicBezTo>
                    <a:pt x="48" y="219"/>
                    <a:pt x="49" y="219"/>
                    <a:pt x="49" y="218"/>
                  </a:cubicBezTo>
                  <a:cubicBezTo>
                    <a:pt x="63" y="218"/>
                    <a:pt x="67" y="166"/>
                    <a:pt x="58" y="105"/>
                  </a:cubicBezTo>
                  <a:cubicBezTo>
                    <a:pt x="49" y="47"/>
                    <a:pt x="33" y="0"/>
                    <a:pt x="20"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 name="Google Shape;332;p26"/>
            <p:cNvSpPr/>
            <p:nvPr/>
          </p:nvSpPr>
          <p:spPr>
            <a:xfrm>
              <a:off x="-184894" y="3417849"/>
              <a:ext cx="3009" cy="10029"/>
            </a:xfrm>
            <a:custGeom>
              <a:avLst/>
              <a:gdLst/>
              <a:ahLst/>
              <a:cxnLst/>
              <a:rect l="l" t="t" r="r" b="b"/>
              <a:pathLst>
                <a:path w="66" h="220" extrusionOk="0">
                  <a:moveTo>
                    <a:pt x="19" y="1"/>
                  </a:moveTo>
                  <a:cubicBezTo>
                    <a:pt x="19" y="1"/>
                    <a:pt x="18" y="1"/>
                    <a:pt x="18" y="1"/>
                  </a:cubicBezTo>
                  <a:cubicBezTo>
                    <a:pt x="5" y="1"/>
                    <a:pt x="1" y="53"/>
                    <a:pt x="9" y="114"/>
                  </a:cubicBezTo>
                  <a:cubicBezTo>
                    <a:pt x="17" y="172"/>
                    <a:pt x="34" y="219"/>
                    <a:pt x="48" y="219"/>
                  </a:cubicBezTo>
                  <a:cubicBezTo>
                    <a:pt x="48" y="219"/>
                    <a:pt x="49" y="219"/>
                    <a:pt x="49" y="219"/>
                  </a:cubicBezTo>
                  <a:cubicBezTo>
                    <a:pt x="62" y="219"/>
                    <a:pt x="66" y="167"/>
                    <a:pt x="58" y="106"/>
                  </a:cubicBezTo>
                  <a:cubicBezTo>
                    <a:pt x="50" y="46"/>
                    <a:pt x="33" y="1"/>
                    <a:pt x="1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26"/>
            <p:cNvSpPr/>
            <p:nvPr/>
          </p:nvSpPr>
          <p:spPr>
            <a:xfrm>
              <a:off x="-182113" y="3437998"/>
              <a:ext cx="3054" cy="10165"/>
            </a:xfrm>
            <a:custGeom>
              <a:avLst/>
              <a:gdLst/>
              <a:ahLst/>
              <a:cxnLst/>
              <a:rect l="l" t="t" r="r" b="b"/>
              <a:pathLst>
                <a:path w="67" h="223" extrusionOk="0">
                  <a:moveTo>
                    <a:pt x="19" y="0"/>
                  </a:moveTo>
                  <a:cubicBezTo>
                    <a:pt x="5" y="5"/>
                    <a:pt x="1" y="53"/>
                    <a:pt x="9" y="114"/>
                  </a:cubicBezTo>
                  <a:cubicBezTo>
                    <a:pt x="19" y="174"/>
                    <a:pt x="35" y="223"/>
                    <a:pt x="49" y="223"/>
                  </a:cubicBezTo>
                  <a:cubicBezTo>
                    <a:pt x="62" y="219"/>
                    <a:pt x="67" y="170"/>
                    <a:pt x="57" y="109"/>
                  </a:cubicBezTo>
                  <a:cubicBezTo>
                    <a:pt x="49" y="48"/>
                    <a:pt x="31" y="0"/>
                    <a:pt x="19"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26"/>
            <p:cNvSpPr/>
            <p:nvPr/>
          </p:nvSpPr>
          <p:spPr>
            <a:xfrm>
              <a:off x="-179515" y="3458283"/>
              <a:ext cx="2872" cy="10029"/>
            </a:xfrm>
            <a:custGeom>
              <a:avLst/>
              <a:gdLst/>
              <a:ahLst/>
              <a:cxnLst/>
              <a:rect l="l" t="t" r="r" b="b"/>
              <a:pathLst>
                <a:path w="63" h="220" extrusionOk="0">
                  <a:moveTo>
                    <a:pt x="20" y="1"/>
                  </a:moveTo>
                  <a:cubicBezTo>
                    <a:pt x="20" y="1"/>
                    <a:pt x="19" y="1"/>
                    <a:pt x="18" y="1"/>
                  </a:cubicBezTo>
                  <a:cubicBezTo>
                    <a:pt x="5" y="1"/>
                    <a:pt x="0" y="54"/>
                    <a:pt x="10" y="114"/>
                  </a:cubicBezTo>
                  <a:cubicBezTo>
                    <a:pt x="18" y="173"/>
                    <a:pt x="35" y="220"/>
                    <a:pt x="43" y="220"/>
                  </a:cubicBezTo>
                  <a:cubicBezTo>
                    <a:pt x="44" y="220"/>
                    <a:pt x="44" y="219"/>
                    <a:pt x="44" y="219"/>
                  </a:cubicBezTo>
                  <a:cubicBezTo>
                    <a:pt x="57" y="219"/>
                    <a:pt x="62" y="167"/>
                    <a:pt x="57" y="106"/>
                  </a:cubicBezTo>
                  <a:cubicBezTo>
                    <a:pt x="49" y="47"/>
                    <a:pt x="33" y="1"/>
                    <a:pt x="2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6"/>
            <p:cNvSpPr/>
            <p:nvPr/>
          </p:nvSpPr>
          <p:spPr>
            <a:xfrm>
              <a:off x="-177144" y="3478386"/>
              <a:ext cx="2872" cy="10257"/>
            </a:xfrm>
            <a:custGeom>
              <a:avLst/>
              <a:gdLst/>
              <a:ahLst/>
              <a:cxnLst/>
              <a:rect l="l" t="t" r="r" b="b"/>
              <a:pathLst>
                <a:path w="63" h="225" extrusionOk="0">
                  <a:moveTo>
                    <a:pt x="19" y="1"/>
                  </a:moveTo>
                  <a:cubicBezTo>
                    <a:pt x="5" y="6"/>
                    <a:pt x="1" y="53"/>
                    <a:pt x="10" y="115"/>
                  </a:cubicBezTo>
                  <a:cubicBezTo>
                    <a:pt x="14" y="174"/>
                    <a:pt x="30" y="224"/>
                    <a:pt x="43" y="224"/>
                  </a:cubicBezTo>
                  <a:cubicBezTo>
                    <a:pt x="44" y="224"/>
                    <a:pt x="44" y="224"/>
                    <a:pt x="45" y="224"/>
                  </a:cubicBezTo>
                  <a:cubicBezTo>
                    <a:pt x="57" y="224"/>
                    <a:pt x="63" y="172"/>
                    <a:pt x="53" y="111"/>
                  </a:cubicBezTo>
                  <a:cubicBezTo>
                    <a:pt x="49" y="49"/>
                    <a:pt x="31" y="1"/>
                    <a:pt x="19"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 name="Google Shape;336;p26"/>
            <p:cNvSpPr/>
            <p:nvPr/>
          </p:nvSpPr>
          <p:spPr>
            <a:xfrm>
              <a:off x="-174910" y="3498717"/>
              <a:ext cx="2781" cy="10211"/>
            </a:xfrm>
            <a:custGeom>
              <a:avLst/>
              <a:gdLst/>
              <a:ahLst/>
              <a:cxnLst/>
              <a:rect l="l" t="t" r="r" b="b"/>
              <a:pathLst>
                <a:path w="61" h="224" extrusionOk="0">
                  <a:moveTo>
                    <a:pt x="18" y="0"/>
                  </a:moveTo>
                  <a:cubicBezTo>
                    <a:pt x="4" y="0"/>
                    <a:pt x="0" y="53"/>
                    <a:pt x="8" y="115"/>
                  </a:cubicBezTo>
                  <a:cubicBezTo>
                    <a:pt x="14" y="176"/>
                    <a:pt x="26" y="224"/>
                    <a:pt x="40" y="224"/>
                  </a:cubicBezTo>
                  <a:cubicBezTo>
                    <a:pt x="53" y="224"/>
                    <a:pt x="61" y="171"/>
                    <a:pt x="53" y="111"/>
                  </a:cubicBezTo>
                  <a:cubicBezTo>
                    <a:pt x="48" y="49"/>
                    <a:pt x="31" y="0"/>
                    <a:pt x="18"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26"/>
            <p:cNvSpPr/>
            <p:nvPr/>
          </p:nvSpPr>
          <p:spPr>
            <a:xfrm>
              <a:off x="-172905" y="3519048"/>
              <a:ext cx="2598" cy="10211"/>
            </a:xfrm>
            <a:custGeom>
              <a:avLst/>
              <a:gdLst/>
              <a:ahLst/>
              <a:cxnLst/>
              <a:rect l="l" t="t" r="r" b="b"/>
              <a:pathLst>
                <a:path w="57" h="224" extrusionOk="0">
                  <a:moveTo>
                    <a:pt x="17" y="0"/>
                  </a:moveTo>
                  <a:cubicBezTo>
                    <a:pt x="4" y="0"/>
                    <a:pt x="0" y="53"/>
                    <a:pt x="4" y="114"/>
                  </a:cubicBezTo>
                  <a:cubicBezTo>
                    <a:pt x="9" y="175"/>
                    <a:pt x="26" y="224"/>
                    <a:pt x="39" y="224"/>
                  </a:cubicBezTo>
                  <a:cubicBezTo>
                    <a:pt x="53" y="224"/>
                    <a:pt x="57" y="171"/>
                    <a:pt x="53" y="110"/>
                  </a:cubicBezTo>
                  <a:cubicBezTo>
                    <a:pt x="48" y="48"/>
                    <a:pt x="31" y="0"/>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6"/>
            <p:cNvSpPr/>
            <p:nvPr/>
          </p:nvSpPr>
          <p:spPr>
            <a:xfrm>
              <a:off x="-171355" y="3539333"/>
              <a:ext cx="2644" cy="10257"/>
            </a:xfrm>
            <a:custGeom>
              <a:avLst/>
              <a:gdLst/>
              <a:ahLst/>
              <a:cxnLst/>
              <a:rect l="l" t="t" r="r" b="b"/>
              <a:pathLst>
                <a:path w="58" h="225" extrusionOk="0">
                  <a:moveTo>
                    <a:pt x="23" y="1"/>
                  </a:moveTo>
                  <a:cubicBezTo>
                    <a:pt x="9" y="6"/>
                    <a:pt x="1" y="53"/>
                    <a:pt x="5" y="115"/>
                  </a:cubicBezTo>
                  <a:cubicBezTo>
                    <a:pt x="14" y="174"/>
                    <a:pt x="26" y="225"/>
                    <a:pt x="39" y="225"/>
                  </a:cubicBezTo>
                  <a:cubicBezTo>
                    <a:pt x="40" y="225"/>
                    <a:pt x="40" y="224"/>
                    <a:pt x="41" y="224"/>
                  </a:cubicBezTo>
                  <a:cubicBezTo>
                    <a:pt x="53" y="224"/>
                    <a:pt x="57" y="176"/>
                    <a:pt x="53" y="111"/>
                  </a:cubicBezTo>
                  <a:cubicBezTo>
                    <a:pt x="49" y="49"/>
                    <a:pt x="35"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 name="Google Shape;339;p26"/>
            <p:cNvSpPr/>
            <p:nvPr/>
          </p:nvSpPr>
          <p:spPr>
            <a:xfrm>
              <a:off x="-169759" y="3559892"/>
              <a:ext cx="2416" cy="10211"/>
            </a:xfrm>
            <a:custGeom>
              <a:avLst/>
              <a:gdLst/>
              <a:ahLst/>
              <a:cxnLst/>
              <a:rect l="l" t="t" r="r" b="b"/>
              <a:pathLst>
                <a:path w="53" h="224" extrusionOk="0">
                  <a:moveTo>
                    <a:pt x="20" y="1"/>
                  </a:moveTo>
                  <a:cubicBezTo>
                    <a:pt x="19" y="1"/>
                    <a:pt x="19" y="1"/>
                    <a:pt x="18" y="1"/>
                  </a:cubicBezTo>
                  <a:cubicBezTo>
                    <a:pt x="6" y="1"/>
                    <a:pt x="0" y="48"/>
                    <a:pt x="6" y="114"/>
                  </a:cubicBezTo>
                  <a:cubicBezTo>
                    <a:pt x="10" y="175"/>
                    <a:pt x="22" y="223"/>
                    <a:pt x="36" y="223"/>
                  </a:cubicBezTo>
                  <a:cubicBezTo>
                    <a:pt x="49" y="223"/>
                    <a:pt x="53" y="171"/>
                    <a:pt x="49" y="110"/>
                  </a:cubicBezTo>
                  <a:cubicBezTo>
                    <a:pt x="45" y="51"/>
                    <a:pt x="33" y="1"/>
                    <a:pt x="20"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 name="Google Shape;340;p26"/>
            <p:cNvSpPr/>
            <p:nvPr/>
          </p:nvSpPr>
          <p:spPr>
            <a:xfrm>
              <a:off x="-168574" y="3580223"/>
              <a:ext cx="2462" cy="10211"/>
            </a:xfrm>
            <a:custGeom>
              <a:avLst/>
              <a:gdLst/>
              <a:ahLst/>
              <a:cxnLst/>
              <a:rect l="l" t="t" r="r" b="b"/>
              <a:pathLst>
                <a:path w="54" h="224" extrusionOk="0">
                  <a:moveTo>
                    <a:pt x="23" y="1"/>
                  </a:moveTo>
                  <a:cubicBezTo>
                    <a:pt x="10" y="1"/>
                    <a:pt x="1" y="48"/>
                    <a:pt x="6" y="114"/>
                  </a:cubicBezTo>
                  <a:cubicBezTo>
                    <a:pt x="6" y="175"/>
                    <a:pt x="18" y="223"/>
                    <a:pt x="32" y="223"/>
                  </a:cubicBezTo>
                  <a:cubicBezTo>
                    <a:pt x="45" y="223"/>
                    <a:pt x="53" y="171"/>
                    <a:pt x="49" y="110"/>
                  </a:cubicBezTo>
                  <a:cubicBezTo>
                    <a:pt x="49" y="48"/>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6"/>
            <p:cNvSpPr/>
            <p:nvPr/>
          </p:nvSpPr>
          <p:spPr>
            <a:xfrm>
              <a:off x="-167571" y="3600554"/>
              <a:ext cx="2462" cy="10165"/>
            </a:xfrm>
            <a:custGeom>
              <a:avLst/>
              <a:gdLst/>
              <a:ahLst/>
              <a:cxnLst/>
              <a:rect l="l" t="t" r="r" b="b"/>
              <a:pathLst>
                <a:path w="54" h="223" extrusionOk="0">
                  <a:moveTo>
                    <a:pt x="23" y="0"/>
                  </a:moveTo>
                  <a:cubicBezTo>
                    <a:pt x="10" y="0"/>
                    <a:pt x="1" y="53"/>
                    <a:pt x="5" y="114"/>
                  </a:cubicBezTo>
                  <a:cubicBezTo>
                    <a:pt x="5" y="175"/>
                    <a:pt x="18" y="223"/>
                    <a:pt x="31" y="223"/>
                  </a:cubicBezTo>
                  <a:cubicBezTo>
                    <a:pt x="45" y="223"/>
                    <a:pt x="53" y="170"/>
                    <a:pt x="49" y="110"/>
                  </a:cubicBezTo>
                  <a:cubicBezTo>
                    <a:pt x="49" y="48"/>
                    <a:pt x="36"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 name="Google Shape;342;p26"/>
            <p:cNvSpPr/>
            <p:nvPr/>
          </p:nvSpPr>
          <p:spPr>
            <a:xfrm>
              <a:off x="-166751" y="3620885"/>
              <a:ext cx="2416" cy="10165"/>
            </a:xfrm>
            <a:custGeom>
              <a:avLst/>
              <a:gdLst/>
              <a:ahLst/>
              <a:cxnLst/>
              <a:rect l="l" t="t" r="r" b="b"/>
              <a:pathLst>
                <a:path w="53" h="223" extrusionOk="0">
                  <a:moveTo>
                    <a:pt x="22" y="0"/>
                  </a:moveTo>
                  <a:cubicBezTo>
                    <a:pt x="9" y="0"/>
                    <a:pt x="0" y="53"/>
                    <a:pt x="0" y="113"/>
                  </a:cubicBezTo>
                  <a:cubicBezTo>
                    <a:pt x="4" y="172"/>
                    <a:pt x="17" y="223"/>
                    <a:pt x="29" y="223"/>
                  </a:cubicBezTo>
                  <a:cubicBezTo>
                    <a:pt x="30" y="223"/>
                    <a:pt x="30" y="223"/>
                    <a:pt x="31" y="223"/>
                  </a:cubicBezTo>
                  <a:cubicBezTo>
                    <a:pt x="45" y="223"/>
                    <a:pt x="53" y="174"/>
                    <a:pt x="49" y="113"/>
                  </a:cubicBezTo>
                  <a:cubicBezTo>
                    <a:pt x="49" y="47"/>
                    <a:pt x="35"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26"/>
            <p:cNvSpPr/>
            <p:nvPr/>
          </p:nvSpPr>
          <p:spPr>
            <a:xfrm>
              <a:off x="-166158" y="3641398"/>
              <a:ext cx="2234" cy="10165"/>
            </a:xfrm>
            <a:custGeom>
              <a:avLst/>
              <a:gdLst/>
              <a:ahLst/>
              <a:cxnLst/>
              <a:rect l="l" t="t" r="r" b="b"/>
              <a:pathLst>
                <a:path w="49" h="223" extrusionOk="0">
                  <a:moveTo>
                    <a:pt x="22" y="0"/>
                  </a:moveTo>
                  <a:cubicBezTo>
                    <a:pt x="9" y="0"/>
                    <a:pt x="0" y="48"/>
                    <a:pt x="0" y="109"/>
                  </a:cubicBezTo>
                  <a:cubicBezTo>
                    <a:pt x="5" y="174"/>
                    <a:pt x="14" y="222"/>
                    <a:pt x="26" y="222"/>
                  </a:cubicBezTo>
                  <a:cubicBezTo>
                    <a:pt x="40" y="222"/>
                    <a:pt x="48" y="170"/>
                    <a:pt x="48" y="109"/>
                  </a:cubicBezTo>
                  <a:cubicBezTo>
                    <a:pt x="48" y="48"/>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26"/>
            <p:cNvSpPr/>
            <p:nvPr/>
          </p:nvSpPr>
          <p:spPr>
            <a:xfrm>
              <a:off x="-165748" y="3661683"/>
              <a:ext cx="2234" cy="10393"/>
            </a:xfrm>
            <a:custGeom>
              <a:avLst/>
              <a:gdLst/>
              <a:ahLst/>
              <a:cxnLst/>
              <a:rect l="l" t="t" r="r" b="b"/>
              <a:pathLst>
                <a:path w="49" h="228" extrusionOk="0">
                  <a:moveTo>
                    <a:pt x="23" y="1"/>
                  </a:moveTo>
                  <a:cubicBezTo>
                    <a:pt x="9" y="1"/>
                    <a:pt x="0" y="53"/>
                    <a:pt x="0" y="114"/>
                  </a:cubicBezTo>
                  <a:cubicBezTo>
                    <a:pt x="0" y="175"/>
                    <a:pt x="13" y="227"/>
                    <a:pt x="27" y="227"/>
                  </a:cubicBezTo>
                  <a:cubicBezTo>
                    <a:pt x="39" y="227"/>
                    <a:pt x="49" y="175"/>
                    <a:pt x="49" y="114"/>
                  </a:cubicBezTo>
                  <a:cubicBezTo>
                    <a:pt x="49" y="53"/>
                    <a:pt x="35"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26"/>
            <p:cNvSpPr/>
            <p:nvPr/>
          </p:nvSpPr>
          <p:spPr>
            <a:xfrm>
              <a:off x="-165566" y="3682196"/>
              <a:ext cx="2234" cy="10211"/>
            </a:xfrm>
            <a:custGeom>
              <a:avLst/>
              <a:gdLst/>
              <a:ahLst/>
              <a:cxnLst/>
              <a:rect l="l" t="t" r="r" b="b"/>
              <a:pathLst>
                <a:path w="49" h="224" extrusionOk="0">
                  <a:moveTo>
                    <a:pt x="23" y="1"/>
                  </a:moveTo>
                  <a:cubicBezTo>
                    <a:pt x="9" y="1"/>
                    <a:pt x="1" y="53"/>
                    <a:pt x="1" y="114"/>
                  </a:cubicBezTo>
                  <a:cubicBezTo>
                    <a:pt x="1" y="176"/>
                    <a:pt x="9" y="223"/>
                    <a:pt x="23" y="223"/>
                  </a:cubicBezTo>
                  <a:cubicBezTo>
                    <a:pt x="35" y="223"/>
                    <a:pt x="49" y="176"/>
                    <a:pt x="49" y="114"/>
                  </a:cubicBezTo>
                  <a:cubicBezTo>
                    <a:pt x="49" y="49"/>
                    <a:pt x="35"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26"/>
            <p:cNvSpPr/>
            <p:nvPr/>
          </p:nvSpPr>
          <p:spPr>
            <a:xfrm>
              <a:off x="-165383" y="3702709"/>
              <a:ext cx="2279" cy="10257"/>
            </a:xfrm>
            <a:custGeom>
              <a:avLst/>
              <a:gdLst/>
              <a:ahLst/>
              <a:cxnLst/>
              <a:rect l="l" t="t" r="r" b="b"/>
              <a:pathLst>
                <a:path w="50" h="225" extrusionOk="0">
                  <a:moveTo>
                    <a:pt x="23" y="1"/>
                  </a:moveTo>
                  <a:cubicBezTo>
                    <a:pt x="9" y="1"/>
                    <a:pt x="1" y="49"/>
                    <a:pt x="1" y="110"/>
                  </a:cubicBezTo>
                  <a:cubicBezTo>
                    <a:pt x="1" y="172"/>
                    <a:pt x="9" y="224"/>
                    <a:pt x="23" y="224"/>
                  </a:cubicBezTo>
                  <a:cubicBezTo>
                    <a:pt x="35" y="224"/>
                    <a:pt x="49" y="172"/>
                    <a:pt x="45" y="110"/>
                  </a:cubicBezTo>
                  <a:cubicBezTo>
                    <a:pt x="45" y="49"/>
                    <a:pt x="35"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26"/>
            <p:cNvSpPr/>
            <p:nvPr/>
          </p:nvSpPr>
          <p:spPr>
            <a:xfrm>
              <a:off x="-165155" y="3723040"/>
              <a:ext cx="2234" cy="10439"/>
            </a:xfrm>
            <a:custGeom>
              <a:avLst/>
              <a:gdLst/>
              <a:ahLst/>
              <a:cxnLst/>
              <a:rect l="l" t="t" r="r" b="b"/>
              <a:pathLst>
                <a:path w="49" h="229" extrusionOk="0">
                  <a:moveTo>
                    <a:pt x="22" y="1"/>
                  </a:moveTo>
                  <a:cubicBezTo>
                    <a:pt x="10" y="1"/>
                    <a:pt x="0" y="53"/>
                    <a:pt x="0" y="114"/>
                  </a:cubicBezTo>
                  <a:cubicBezTo>
                    <a:pt x="0" y="176"/>
                    <a:pt x="14" y="228"/>
                    <a:pt x="22" y="228"/>
                  </a:cubicBezTo>
                  <a:cubicBezTo>
                    <a:pt x="36" y="224"/>
                    <a:pt x="48" y="176"/>
                    <a:pt x="48" y="114"/>
                  </a:cubicBezTo>
                  <a:cubicBezTo>
                    <a:pt x="44" y="53"/>
                    <a:pt x="36"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26"/>
            <p:cNvSpPr/>
            <p:nvPr/>
          </p:nvSpPr>
          <p:spPr>
            <a:xfrm>
              <a:off x="-164973" y="3743554"/>
              <a:ext cx="2234" cy="10211"/>
            </a:xfrm>
            <a:custGeom>
              <a:avLst/>
              <a:gdLst/>
              <a:ahLst/>
              <a:cxnLst/>
              <a:rect l="l" t="t" r="r" b="b"/>
              <a:pathLst>
                <a:path w="49" h="224" extrusionOk="0">
                  <a:moveTo>
                    <a:pt x="22" y="0"/>
                  </a:moveTo>
                  <a:cubicBezTo>
                    <a:pt x="10" y="0"/>
                    <a:pt x="0" y="49"/>
                    <a:pt x="0" y="115"/>
                  </a:cubicBezTo>
                  <a:cubicBezTo>
                    <a:pt x="0" y="176"/>
                    <a:pt x="14" y="224"/>
                    <a:pt x="26" y="224"/>
                  </a:cubicBezTo>
                  <a:cubicBezTo>
                    <a:pt x="40" y="224"/>
                    <a:pt x="49" y="176"/>
                    <a:pt x="49" y="110"/>
                  </a:cubicBezTo>
                  <a:cubicBezTo>
                    <a:pt x="49" y="49"/>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26"/>
            <p:cNvSpPr/>
            <p:nvPr/>
          </p:nvSpPr>
          <p:spPr>
            <a:xfrm>
              <a:off x="-164745" y="3763884"/>
              <a:ext cx="2416" cy="10393"/>
            </a:xfrm>
            <a:custGeom>
              <a:avLst/>
              <a:gdLst/>
              <a:ahLst/>
              <a:cxnLst/>
              <a:rect l="l" t="t" r="r" b="b"/>
              <a:pathLst>
                <a:path w="53" h="228" extrusionOk="0">
                  <a:moveTo>
                    <a:pt x="27" y="0"/>
                  </a:moveTo>
                  <a:cubicBezTo>
                    <a:pt x="13" y="0"/>
                    <a:pt x="1" y="53"/>
                    <a:pt x="5" y="115"/>
                  </a:cubicBezTo>
                  <a:cubicBezTo>
                    <a:pt x="5" y="175"/>
                    <a:pt x="17" y="228"/>
                    <a:pt x="27" y="228"/>
                  </a:cubicBezTo>
                  <a:cubicBezTo>
                    <a:pt x="39" y="228"/>
                    <a:pt x="53" y="175"/>
                    <a:pt x="48" y="115"/>
                  </a:cubicBezTo>
                  <a:cubicBezTo>
                    <a:pt x="48" y="53"/>
                    <a:pt x="39" y="0"/>
                    <a:pt x="2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26"/>
            <p:cNvSpPr/>
            <p:nvPr/>
          </p:nvSpPr>
          <p:spPr>
            <a:xfrm>
              <a:off x="-164380" y="3784398"/>
              <a:ext cx="2279" cy="10211"/>
            </a:xfrm>
            <a:custGeom>
              <a:avLst/>
              <a:gdLst/>
              <a:ahLst/>
              <a:cxnLst/>
              <a:rect l="l" t="t" r="r" b="b"/>
              <a:pathLst>
                <a:path w="50" h="224" extrusionOk="0">
                  <a:moveTo>
                    <a:pt x="23" y="0"/>
                  </a:moveTo>
                  <a:cubicBezTo>
                    <a:pt x="9" y="0"/>
                    <a:pt x="1" y="53"/>
                    <a:pt x="1" y="115"/>
                  </a:cubicBezTo>
                  <a:cubicBezTo>
                    <a:pt x="5" y="175"/>
                    <a:pt x="13" y="224"/>
                    <a:pt x="27" y="224"/>
                  </a:cubicBezTo>
                  <a:cubicBezTo>
                    <a:pt x="40" y="224"/>
                    <a:pt x="49" y="175"/>
                    <a:pt x="49" y="115"/>
                  </a:cubicBezTo>
                  <a:cubicBezTo>
                    <a:pt x="49" y="48"/>
                    <a:pt x="36"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26"/>
            <p:cNvSpPr/>
            <p:nvPr/>
          </p:nvSpPr>
          <p:spPr>
            <a:xfrm>
              <a:off x="-163970" y="3804956"/>
              <a:ext cx="2234" cy="10165"/>
            </a:xfrm>
            <a:custGeom>
              <a:avLst/>
              <a:gdLst/>
              <a:ahLst/>
              <a:cxnLst/>
              <a:rect l="l" t="t" r="r" b="b"/>
              <a:pathLst>
                <a:path w="49" h="223" extrusionOk="0">
                  <a:moveTo>
                    <a:pt x="22" y="0"/>
                  </a:moveTo>
                  <a:cubicBezTo>
                    <a:pt x="10" y="0"/>
                    <a:pt x="0" y="47"/>
                    <a:pt x="0" y="109"/>
                  </a:cubicBezTo>
                  <a:cubicBezTo>
                    <a:pt x="4" y="174"/>
                    <a:pt x="14" y="223"/>
                    <a:pt x="27" y="223"/>
                  </a:cubicBezTo>
                  <a:cubicBezTo>
                    <a:pt x="40" y="223"/>
                    <a:pt x="49" y="170"/>
                    <a:pt x="49" y="109"/>
                  </a:cubicBezTo>
                  <a:cubicBezTo>
                    <a:pt x="49" y="47"/>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26"/>
            <p:cNvSpPr/>
            <p:nvPr/>
          </p:nvSpPr>
          <p:spPr>
            <a:xfrm>
              <a:off x="-163560" y="3825242"/>
              <a:ext cx="2462" cy="10393"/>
            </a:xfrm>
            <a:custGeom>
              <a:avLst/>
              <a:gdLst/>
              <a:ahLst/>
              <a:cxnLst/>
              <a:rect l="l" t="t" r="r" b="b"/>
              <a:pathLst>
                <a:path w="54" h="228" extrusionOk="0">
                  <a:moveTo>
                    <a:pt x="22" y="1"/>
                  </a:moveTo>
                  <a:cubicBezTo>
                    <a:pt x="9" y="1"/>
                    <a:pt x="1" y="53"/>
                    <a:pt x="5" y="114"/>
                  </a:cubicBezTo>
                  <a:cubicBezTo>
                    <a:pt x="5" y="175"/>
                    <a:pt x="18" y="227"/>
                    <a:pt x="31" y="227"/>
                  </a:cubicBezTo>
                  <a:cubicBezTo>
                    <a:pt x="44" y="223"/>
                    <a:pt x="53" y="175"/>
                    <a:pt x="48" y="114"/>
                  </a:cubicBezTo>
                  <a:cubicBezTo>
                    <a:pt x="48" y="53"/>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26"/>
            <p:cNvSpPr/>
            <p:nvPr/>
          </p:nvSpPr>
          <p:spPr>
            <a:xfrm>
              <a:off x="-162967" y="3845755"/>
              <a:ext cx="2234" cy="10211"/>
            </a:xfrm>
            <a:custGeom>
              <a:avLst/>
              <a:gdLst/>
              <a:ahLst/>
              <a:cxnLst/>
              <a:rect l="l" t="t" r="r" b="b"/>
              <a:pathLst>
                <a:path w="49" h="224" extrusionOk="0">
                  <a:moveTo>
                    <a:pt x="22" y="1"/>
                  </a:moveTo>
                  <a:cubicBezTo>
                    <a:pt x="9" y="1"/>
                    <a:pt x="0" y="49"/>
                    <a:pt x="0" y="114"/>
                  </a:cubicBezTo>
                  <a:cubicBezTo>
                    <a:pt x="0" y="175"/>
                    <a:pt x="14" y="223"/>
                    <a:pt x="27" y="223"/>
                  </a:cubicBezTo>
                  <a:cubicBezTo>
                    <a:pt x="40" y="223"/>
                    <a:pt x="49" y="175"/>
                    <a:pt x="49" y="110"/>
                  </a:cubicBezTo>
                  <a:cubicBezTo>
                    <a:pt x="44" y="49"/>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26"/>
            <p:cNvSpPr/>
            <p:nvPr/>
          </p:nvSpPr>
          <p:spPr>
            <a:xfrm>
              <a:off x="-162603" y="3866086"/>
              <a:ext cx="2462" cy="10393"/>
            </a:xfrm>
            <a:custGeom>
              <a:avLst/>
              <a:gdLst/>
              <a:ahLst/>
              <a:cxnLst/>
              <a:rect l="l" t="t" r="r" b="b"/>
              <a:pathLst>
                <a:path w="54" h="228" extrusionOk="0">
                  <a:moveTo>
                    <a:pt x="23" y="1"/>
                  </a:moveTo>
                  <a:cubicBezTo>
                    <a:pt x="10" y="1"/>
                    <a:pt x="1" y="53"/>
                    <a:pt x="6" y="114"/>
                  </a:cubicBezTo>
                  <a:cubicBezTo>
                    <a:pt x="6" y="175"/>
                    <a:pt x="19" y="227"/>
                    <a:pt x="32" y="227"/>
                  </a:cubicBezTo>
                  <a:cubicBezTo>
                    <a:pt x="45" y="227"/>
                    <a:pt x="53" y="175"/>
                    <a:pt x="49" y="114"/>
                  </a:cubicBezTo>
                  <a:cubicBezTo>
                    <a:pt x="49" y="53"/>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6"/>
            <p:cNvSpPr/>
            <p:nvPr/>
          </p:nvSpPr>
          <p:spPr>
            <a:xfrm>
              <a:off x="-161964" y="3886599"/>
              <a:ext cx="2234" cy="10165"/>
            </a:xfrm>
            <a:custGeom>
              <a:avLst/>
              <a:gdLst/>
              <a:ahLst/>
              <a:cxnLst/>
              <a:rect l="l" t="t" r="r" b="b"/>
              <a:pathLst>
                <a:path w="49" h="223" extrusionOk="0">
                  <a:moveTo>
                    <a:pt x="22" y="1"/>
                  </a:moveTo>
                  <a:cubicBezTo>
                    <a:pt x="9" y="1"/>
                    <a:pt x="0" y="53"/>
                    <a:pt x="0" y="114"/>
                  </a:cubicBezTo>
                  <a:cubicBezTo>
                    <a:pt x="5" y="176"/>
                    <a:pt x="13" y="223"/>
                    <a:pt x="27" y="223"/>
                  </a:cubicBezTo>
                  <a:cubicBezTo>
                    <a:pt x="39" y="223"/>
                    <a:pt x="49" y="176"/>
                    <a:pt x="49" y="114"/>
                  </a:cubicBezTo>
                  <a:cubicBezTo>
                    <a:pt x="49" y="49"/>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6"/>
            <p:cNvSpPr/>
            <p:nvPr/>
          </p:nvSpPr>
          <p:spPr>
            <a:xfrm>
              <a:off x="-161417" y="3907112"/>
              <a:ext cx="2279" cy="10211"/>
            </a:xfrm>
            <a:custGeom>
              <a:avLst/>
              <a:gdLst/>
              <a:ahLst/>
              <a:cxnLst/>
              <a:rect l="l" t="t" r="r" b="b"/>
              <a:pathLst>
                <a:path w="50" h="224" extrusionOk="0">
                  <a:moveTo>
                    <a:pt x="24" y="0"/>
                  </a:moveTo>
                  <a:cubicBezTo>
                    <a:pt x="24" y="0"/>
                    <a:pt x="23" y="0"/>
                    <a:pt x="23" y="1"/>
                  </a:cubicBezTo>
                  <a:cubicBezTo>
                    <a:pt x="10" y="1"/>
                    <a:pt x="1" y="49"/>
                    <a:pt x="1" y="110"/>
                  </a:cubicBezTo>
                  <a:cubicBezTo>
                    <a:pt x="6" y="176"/>
                    <a:pt x="15" y="224"/>
                    <a:pt x="27" y="224"/>
                  </a:cubicBezTo>
                  <a:cubicBezTo>
                    <a:pt x="41" y="224"/>
                    <a:pt x="49" y="172"/>
                    <a:pt x="49" y="110"/>
                  </a:cubicBezTo>
                  <a:cubicBezTo>
                    <a:pt x="45" y="51"/>
                    <a:pt x="37" y="0"/>
                    <a:pt x="2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6"/>
            <p:cNvSpPr/>
            <p:nvPr/>
          </p:nvSpPr>
          <p:spPr>
            <a:xfrm>
              <a:off x="-160779" y="3927443"/>
              <a:ext cx="2234" cy="10211"/>
            </a:xfrm>
            <a:custGeom>
              <a:avLst/>
              <a:gdLst/>
              <a:ahLst/>
              <a:cxnLst/>
              <a:rect l="l" t="t" r="r" b="b"/>
              <a:pathLst>
                <a:path w="49" h="224" extrusionOk="0">
                  <a:moveTo>
                    <a:pt x="23" y="0"/>
                  </a:moveTo>
                  <a:cubicBezTo>
                    <a:pt x="9" y="0"/>
                    <a:pt x="1" y="53"/>
                    <a:pt x="1" y="114"/>
                  </a:cubicBezTo>
                  <a:cubicBezTo>
                    <a:pt x="5" y="173"/>
                    <a:pt x="13" y="224"/>
                    <a:pt x="25" y="224"/>
                  </a:cubicBezTo>
                  <a:cubicBezTo>
                    <a:pt x="26" y="224"/>
                    <a:pt x="26" y="224"/>
                    <a:pt x="27" y="224"/>
                  </a:cubicBezTo>
                  <a:cubicBezTo>
                    <a:pt x="39" y="224"/>
                    <a:pt x="49" y="175"/>
                    <a:pt x="49" y="114"/>
                  </a:cubicBezTo>
                  <a:cubicBezTo>
                    <a:pt x="45" y="49"/>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6"/>
            <p:cNvSpPr/>
            <p:nvPr/>
          </p:nvSpPr>
          <p:spPr>
            <a:xfrm>
              <a:off x="-160187" y="3947956"/>
              <a:ext cx="2234" cy="10211"/>
            </a:xfrm>
            <a:custGeom>
              <a:avLst/>
              <a:gdLst/>
              <a:ahLst/>
              <a:cxnLst/>
              <a:rect l="l" t="t" r="r" b="b"/>
              <a:pathLst>
                <a:path w="49" h="224" extrusionOk="0">
                  <a:moveTo>
                    <a:pt x="22" y="0"/>
                  </a:moveTo>
                  <a:cubicBezTo>
                    <a:pt x="10" y="0"/>
                    <a:pt x="0" y="49"/>
                    <a:pt x="0" y="115"/>
                  </a:cubicBezTo>
                  <a:cubicBezTo>
                    <a:pt x="5" y="175"/>
                    <a:pt x="18" y="224"/>
                    <a:pt x="26" y="224"/>
                  </a:cubicBezTo>
                  <a:cubicBezTo>
                    <a:pt x="40" y="224"/>
                    <a:pt x="48" y="171"/>
                    <a:pt x="48" y="109"/>
                  </a:cubicBezTo>
                  <a:cubicBezTo>
                    <a:pt x="48" y="49"/>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6"/>
            <p:cNvSpPr/>
            <p:nvPr/>
          </p:nvSpPr>
          <p:spPr>
            <a:xfrm>
              <a:off x="-159594" y="3968287"/>
              <a:ext cx="2462" cy="10393"/>
            </a:xfrm>
            <a:custGeom>
              <a:avLst/>
              <a:gdLst/>
              <a:ahLst/>
              <a:cxnLst/>
              <a:rect l="l" t="t" r="r" b="b"/>
              <a:pathLst>
                <a:path w="54" h="228" extrusionOk="0">
                  <a:moveTo>
                    <a:pt x="23" y="0"/>
                  </a:moveTo>
                  <a:cubicBezTo>
                    <a:pt x="9" y="0"/>
                    <a:pt x="1" y="52"/>
                    <a:pt x="5" y="114"/>
                  </a:cubicBezTo>
                  <a:cubicBezTo>
                    <a:pt x="5" y="175"/>
                    <a:pt x="19" y="228"/>
                    <a:pt x="31" y="228"/>
                  </a:cubicBezTo>
                  <a:cubicBezTo>
                    <a:pt x="45" y="223"/>
                    <a:pt x="53" y="175"/>
                    <a:pt x="49" y="114"/>
                  </a:cubicBezTo>
                  <a:cubicBezTo>
                    <a:pt x="49" y="52"/>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6"/>
            <p:cNvSpPr/>
            <p:nvPr/>
          </p:nvSpPr>
          <p:spPr>
            <a:xfrm>
              <a:off x="-158773" y="3988755"/>
              <a:ext cx="2188" cy="10257"/>
            </a:xfrm>
            <a:custGeom>
              <a:avLst/>
              <a:gdLst/>
              <a:ahLst/>
              <a:cxnLst/>
              <a:rect l="l" t="t" r="r" b="b"/>
              <a:pathLst>
                <a:path w="48" h="225" extrusionOk="0">
                  <a:moveTo>
                    <a:pt x="17" y="1"/>
                  </a:moveTo>
                  <a:cubicBezTo>
                    <a:pt x="9" y="1"/>
                    <a:pt x="1" y="53"/>
                    <a:pt x="1" y="115"/>
                  </a:cubicBezTo>
                  <a:cubicBezTo>
                    <a:pt x="1" y="176"/>
                    <a:pt x="13" y="224"/>
                    <a:pt x="27" y="224"/>
                  </a:cubicBezTo>
                  <a:cubicBezTo>
                    <a:pt x="39" y="224"/>
                    <a:pt x="48" y="172"/>
                    <a:pt x="48" y="111"/>
                  </a:cubicBezTo>
                  <a:cubicBezTo>
                    <a:pt x="44" y="49"/>
                    <a:pt x="31" y="1"/>
                    <a:pt x="17"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26"/>
            <p:cNvSpPr/>
            <p:nvPr/>
          </p:nvSpPr>
          <p:spPr>
            <a:xfrm>
              <a:off x="-158181" y="4009086"/>
              <a:ext cx="2416" cy="10439"/>
            </a:xfrm>
            <a:custGeom>
              <a:avLst/>
              <a:gdLst/>
              <a:ahLst/>
              <a:cxnLst/>
              <a:rect l="l" t="t" r="r" b="b"/>
              <a:pathLst>
                <a:path w="53" h="229" extrusionOk="0">
                  <a:moveTo>
                    <a:pt x="22" y="1"/>
                  </a:moveTo>
                  <a:cubicBezTo>
                    <a:pt x="9" y="6"/>
                    <a:pt x="0" y="53"/>
                    <a:pt x="4" y="115"/>
                  </a:cubicBezTo>
                  <a:cubicBezTo>
                    <a:pt x="4" y="176"/>
                    <a:pt x="18" y="228"/>
                    <a:pt x="31" y="228"/>
                  </a:cubicBezTo>
                  <a:cubicBezTo>
                    <a:pt x="44" y="228"/>
                    <a:pt x="53" y="176"/>
                    <a:pt x="48" y="115"/>
                  </a:cubicBezTo>
                  <a:cubicBezTo>
                    <a:pt x="48" y="53"/>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26"/>
            <p:cNvSpPr/>
            <p:nvPr/>
          </p:nvSpPr>
          <p:spPr>
            <a:xfrm>
              <a:off x="-157360" y="4029645"/>
              <a:ext cx="2234" cy="10211"/>
            </a:xfrm>
            <a:custGeom>
              <a:avLst/>
              <a:gdLst/>
              <a:ahLst/>
              <a:cxnLst/>
              <a:rect l="l" t="t" r="r" b="b"/>
              <a:pathLst>
                <a:path w="49" h="224" extrusionOk="0">
                  <a:moveTo>
                    <a:pt x="22" y="1"/>
                  </a:moveTo>
                  <a:cubicBezTo>
                    <a:pt x="8" y="1"/>
                    <a:pt x="0" y="53"/>
                    <a:pt x="0" y="114"/>
                  </a:cubicBezTo>
                  <a:cubicBezTo>
                    <a:pt x="4" y="175"/>
                    <a:pt x="13" y="223"/>
                    <a:pt x="26" y="223"/>
                  </a:cubicBezTo>
                  <a:cubicBezTo>
                    <a:pt x="39" y="223"/>
                    <a:pt x="48" y="175"/>
                    <a:pt x="48" y="110"/>
                  </a:cubicBezTo>
                  <a:cubicBezTo>
                    <a:pt x="43" y="48"/>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26"/>
            <p:cNvSpPr/>
            <p:nvPr/>
          </p:nvSpPr>
          <p:spPr>
            <a:xfrm>
              <a:off x="-156813" y="4050158"/>
              <a:ext cx="2462" cy="10211"/>
            </a:xfrm>
            <a:custGeom>
              <a:avLst/>
              <a:gdLst/>
              <a:ahLst/>
              <a:cxnLst/>
              <a:rect l="l" t="t" r="r" b="b"/>
              <a:pathLst>
                <a:path w="54" h="224" extrusionOk="0">
                  <a:moveTo>
                    <a:pt x="24" y="0"/>
                  </a:moveTo>
                  <a:cubicBezTo>
                    <a:pt x="24" y="0"/>
                    <a:pt x="23" y="1"/>
                    <a:pt x="23" y="1"/>
                  </a:cubicBezTo>
                  <a:cubicBezTo>
                    <a:pt x="10" y="1"/>
                    <a:pt x="1" y="49"/>
                    <a:pt x="5" y="110"/>
                  </a:cubicBezTo>
                  <a:cubicBezTo>
                    <a:pt x="5" y="175"/>
                    <a:pt x="18" y="223"/>
                    <a:pt x="31" y="223"/>
                  </a:cubicBezTo>
                  <a:cubicBezTo>
                    <a:pt x="45" y="223"/>
                    <a:pt x="53" y="171"/>
                    <a:pt x="53" y="110"/>
                  </a:cubicBezTo>
                  <a:cubicBezTo>
                    <a:pt x="49" y="51"/>
                    <a:pt x="37" y="0"/>
                    <a:pt x="2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26"/>
            <p:cNvSpPr/>
            <p:nvPr/>
          </p:nvSpPr>
          <p:spPr>
            <a:xfrm>
              <a:off x="-155993" y="4070489"/>
              <a:ext cx="2416" cy="10165"/>
            </a:xfrm>
            <a:custGeom>
              <a:avLst/>
              <a:gdLst/>
              <a:ahLst/>
              <a:cxnLst/>
              <a:rect l="l" t="t" r="r" b="b"/>
              <a:pathLst>
                <a:path w="53" h="223" extrusionOk="0">
                  <a:moveTo>
                    <a:pt x="22" y="0"/>
                  </a:moveTo>
                  <a:cubicBezTo>
                    <a:pt x="9" y="0"/>
                    <a:pt x="0" y="53"/>
                    <a:pt x="5" y="114"/>
                  </a:cubicBezTo>
                  <a:cubicBezTo>
                    <a:pt x="5" y="175"/>
                    <a:pt x="18" y="223"/>
                    <a:pt x="31" y="223"/>
                  </a:cubicBezTo>
                  <a:cubicBezTo>
                    <a:pt x="44" y="223"/>
                    <a:pt x="53" y="175"/>
                    <a:pt x="49" y="114"/>
                  </a:cubicBezTo>
                  <a:cubicBezTo>
                    <a:pt x="49" y="49"/>
                    <a:pt x="35"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26"/>
            <p:cNvSpPr/>
            <p:nvPr/>
          </p:nvSpPr>
          <p:spPr>
            <a:xfrm>
              <a:off x="-155172" y="4091002"/>
              <a:ext cx="2416" cy="10165"/>
            </a:xfrm>
            <a:custGeom>
              <a:avLst/>
              <a:gdLst/>
              <a:ahLst/>
              <a:cxnLst/>
              <a:rect l="l" t="t" r="r" b="b"/>
              <a:pathLst>
                <a:path w="53" h="223" extrusionOk="0">
                  <a:moveTo>
                    <a:pt x="21" y="0"/>
                  </a:moveTo>
                  <a:cubicBezTo>
                    <a:pt x="9" y="0"/>
                    <a:pt x="0" y="49"/>
                    <a:pt x="0" y="109"/>
                  </a:cubicBezTo>
                  <a:cubicBezTo>
                    <a:pt x="4" y="176"/>
                    <a:pt x="17" y="223"/>
                    <a:pt x="31" y="223"/>
                  </a:cubicBezTo>
                  <a:cubicBezTo>
                    <a:pt x="43" y="223"/>
                    <a:pt x="53" y="170"/>
                    <a:pt x="47" y="109"/>
                  </a:cubicBezTo>
                  <a:cubicBezTo>
                    <a:pt x="47" y="49"/>
                    <a:pt x="35" y="0"/>
                    <a:pt x="2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26"/>
            <p:cNvSpPr/>
            <p:nvPr/>
          </p:nvSpPr>
          <p:spPr>
            <a:xfrm>
              <a:off x="-154397" y="4111333"/>
              <a:ext cx="2416" cy="10165"/>
            </a:xfrm>
            <a:custGeom>
              <a:avLst/>
              <a:gdLst/>
              <a:ahLst/>
              <a:cxnLst/>
              <a:rect l="l" t="t" r="r" b="b"/>
              <a:pathLst>
                <a:path w="53" h="223" extrusionOk="0">
                  <a:moveTo>
                    <a:pt x="22" y="0"/>
                  </a:moveTo>
                  <a:cubicBezTo>
                    <a:pt x="9" y="0"/>
                    <a:pt x="0" y="53"/>
                    <a:pt x="0" y="113"/>
                  </a:cubicBezTo>
                  <a:cubicBezTo>
                    <a:pt x="4" y="172"/>
                    <a:pt x="17" y="223"/>
                    <a:pt x="29" y="223"/>
                  </a:cubicBezTo>
                  <a:cubicBezTo>
                    <a:pt x="29" y="223"/>
                    <a:pt x="30" y="223"/>
                    <a:pt x="30" y="222"/>
                  </a:cubicBezTo>
                  <a:cubicBezTo>
                    <a:pt x="44" y="222"/>
                    <a:pt x="52" y="175"/>
                    <a:pt x="48" y="113"/>
                  </a:cubicBezTo>
                  <a:cubicBezTo>
                    <a:pt x="48" y="48"/>
                    <a:pt x="36" y="0"/>
                    <a:pt x="22"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26"/>
            <p:cNvSpPr/>
            <p:nvPr/>
          </p:nvSpPr>
          <p:spPr>
            <a:xfrm>
              <a:off x="-153622" y="4131846"/>
              <a:ext cx="2462" cy="10211"/>
            </a:xfrm>
            <a:custGeom>
              <a:avLst/>
              <a:gdLst/>
              <a:ahLst/>
              <a:cxnLst/>
              <a:rect l="l" t="t" r="r" b="b"/>
              <a:pathLst>
                <a:path w="54" h="224" extrusionOk="0">
                  <a:moveTo>
                    <a:pt x="23" y="0"/>
                  </a:moveTo>
                  <a:cubicBezTo>
                    <a:pt x="9" y="0"/>
                    <a:pt x="1" y="48"/>
                    <a:pt x="1" y="113"/>
                  </a:cubicBezTo>
                  <a:cubicBezTo>
                    <a:pt x="5" y="175"/>
                    <a:pt x="19" y="223"/>
                    <a:pt x="31" y="223"/>
                  </a:cubicBezTo>
                  <a:cubicBezTo>
                    <a:pt x="45" y="223"/>
                    <a:pt x="53" y="171"/>
                    <a:pt x="49" y="109"/>
                  </a:cubicBezTo>
                  <a:cubicBezTo>
                    <a:pt x="45" y="48"/>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26"/>
            <p:cNvSpPr/>
            <p:nvPr/>
          </p:nvSpPr>
          <p:spPr>
            <a:xfrm>
              <a:off x="-152802" y="4152131"/>
              <a:ext cx="2462" cy="10439"/>
            </a:xfrm>
            <a:custGeom>
              <a:avLst/>
              <a:gdLst/>
              <a:ahLst/>
              <a:cxnLst/>
              <a:rect l="l" t="t" r="r" b="b"/>
              <a:pathLst>
                <a:path w="54" h="229" extrusionOk="0">
                  <a:moveTo>
                    <a:pt x="22" y="1"/>
                  </a:moveTo>
                  <a:cubicBezTo>
                    <a:pt x="9" y="1"/>
                    <a:pt x="1" y="53"/>
                    <a:pt x="1" y="114"/>
                  </a:cubicBezTo>
                  <a:cubicBezTo>
                    <a:pt x="5" y="176"/>
                    <a:pt x="17" y="228"/>
                    <a:pt x="31" y="228"/>
                  </a:cubicBezTo>
                  <a:cubicBezTo>
                    <a:pt x="44" y="224"/>
                    <a:pt x="53" y="176"/>
                    <a:pt x="48" y="114"/>
                  </a:cubicBezTo>
                  <a:cubicBezTo>
                    <a:pt x="48" y="53"/>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26"/>
            <p:cNvSpPr/>
            <p:nvPr/>
          </p:nvSpPr>
          <p:spPr>
            <a:xfrm>
              <a:off x="-152027" y="4172645"/>
              <a:ext cx="2416" cy="10257"/>
            </a:xfrm>
            <a:custGeom>
              <a:avLst/>
              <a:gdLst/>
              <a:ahLst/>
              <a:cxnLst/>
              <a:rect l="l" t="t" r="r" b="b"/>
              <a:pathLst>
                <a:path w="53" h="225" extrusionOk="0">
                  <a:moveTo>
                    <a:pt x="23" y="1"/>
                  </a:moveTo>
                  <a:cubicBezTo>
                    <a:pt x="10" y="1"/>
                    <a:pt x="0" y="49"/>
                    <a:pt x="0" y="115"/>
                  </a:cubicBezTo>
                  <a:cubicBezTo>
                    <a:pt x="5" y="176"/>
                    <a:pt x="18" y="224"/>
                    <a:pt x="31" y="224"/>
                  </a:cubicBezTo>
                  <a:cubicBezTo>
                    <a:pt x="45" y="224"/>
                    <a:pt x="53" y="172"/>
                    <a:pt x="49" y="110"/>
                  </a:cubicBezTo>
                  <a:cubicBezTo>
                    <a:pt x="49" y="49"/>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26"/>
            <p:cNvSpPr/>
            <p:nvPr/>
          </p:nvSpPr>
          <p:spPr>
            <a:xfrm>
              <a:off x="-151206" y="4192976"/>
              <a:ext cx="2416" cy="10439"/>
            </a:xfrm>
            <a:custGeom>
              <a:avLst/>
              <a:gdLst/>
              <a:ahLst/>
              <a:cxnLst/>
              <a:rect l="l" t="t" r="r" b="b"/>
              <a:pathLst>
                <a:path w="53" h="229" extrusionOk="0">
                  <a:moveTo>
                    <a:pt x="22" y="1"/>
                  </a:moveTo>
                  <a:cubicBezTo>
                    <a:pt x="9" y="1"/>
                    <a:pt x="0" y="53"/>
                    <a:pt x="0" y="115"/>
                  </a:cubicBezTo>
                  <a:cubicBezTo>
                    <a:pt x="5" y="176"/>
                    <a:pt x="18" y="228"/>
                    <a:pt x="31" y="228"/>
                  </a:cubicBezTo>
                  <a:cubicBezTo>
                    <a:pt x="44" y="224"/>
                    <a:pt x="53" y="176"/>
                    <a:pt x="49" y="115"/>
                  </a:cubicBezTo>
                  <a:cubicBezTo>
                    <a:pt x="49" y="53"/>
                    <a:pt x="35"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26"/>
            <p:cNvSpPr/>
            <p:nvPr/>
          </p:nvSpPr>
          <p:spPr>
            <a:xfrm>
              <a:off x="-150386" y="4213489"/>
              <a:ext cx="2416" cy="10211"/>
            </a:xfrm>
            <a:custGeom>
              <a:avLst/>
              <a:gdLst/>
              <a:ahLst/>
              <a:cxnLst/>
              <a:rect l="l" t="t" r="r" b="b"/>
              <a:pathLst>
                <a:path w="53" h="224" extrusionOk="0">
                  <a:moveTo>
                    <a:pt x="21" y="0"/>
                  </a:moveTo>
                  <a:cubicBezTo>
                    <a:pt x="9" y="0"/>
                    <a:pt x="0" y="53"/>
                    <a:pt x="4" y="115"/>
                  </a:cubicBezTo>
                  <a:cubicBezTo>
                    <a:pt x="4" y="176"/>
                    <a:pt x="17" y="224"/>
                    <a:pt x="31" y="224"/>
                  </a:cubicBezTo>
                  <a:cubicBezTo>
                    <a:pt x="43" y="224"/>
                    <a:pt x="53" y="171"/>
                    <a:pt x="47" y="111"/>
                  </a:cubicBezTo>
                  <a:cubicBezTo>
                    <a:pt x="47" y="49"/>
                    <a:pt x="35" y="0"/>
                    <a:pt x="21"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26"/>
            <p:cNvSpPr/>
            <p:nvPr/>
          </p:nvSpPr>
          <p:spPr>
            <a:xfrm>
              <a:off x="-149656" y="4233820"/>
              <a:ext cx="2462" cy="10393"/>
            </a:xfrm>
            <a:custGeom>
              <a:avLst/>
              <a:gdLst/>
              <a:ahLst/>
              <a:cxnLst/>
              <a:rect l="l" t="t" r="r" b="b"/>
              <a:pathLst>
                <a:path w="54" h="228" extrusionOk="0">
                  <a:moveTo>
                    <a:pt x="23" y="0"/>
                  </a:moveTo>
                  <a:cubicBezTo>
                    <a:pt x="10" y="5"/>
                    <a:pt x="1" y="53"/>
                    <a:pt x="5" y="115"/>
                  </a:cubicBezTo>
                  <a:cubicBezTo>
                    <a:pt x="5" y="175"/>
                    <a:pt x="19" y="228"/>
                    <a:pt x="31" y="228"/>
                  </a:cubicBezTo>
                  <a:cubicBezTo>
                    <a:pt x="45" y="228"/>
                    <a:pt x="53" y="175"/>
                    <a:pt x="49" y="115"/>
                  </a:cubicBezTo>
                  <a:cubicBezTo>
                    <a:pt x="49" y="53"/>
                    <a:pt x="37"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26"/>
            <p:cNvSpPr/>
            <p:nvPr/>
          </p:nvSpPr>
          <p:spPr>
            <a:xfrm>
              <a:off x="-148836" y="4254378"/>
              <a:ext cx="2462" cy="10165"/>
            </a:xfrm>
            <a:custGeom>
              <a:avLst/>
              <a:gdLst/>
              <a:ahLst/>
              <a:cxnLst/>
              <a:rect l="l" t="t" r="r" b="b"/>
              <a:pathLst>
                <a:path w="54" h="223" extrusionOk="0">
                  <a:moveTo>
                    <a:pt x="23" y="0"/>
                  </a:moveTo>
                  <a:cubicBezTo>
                    <a:pt x="9" y="0"/>
                    <a:pt x="1" y="53"/>
                    <a:pt x="5" y="114"/>
                  </a:cubicBezTo>
                  <a:cubicBezTo>
                    <a:pt x="5" y="174"/>
                    <a:pt x="19" y="223"/>
                    <a:pt x="31" y="223"/>
                  </a:cubicBezTo>
                  <a:cubicBezTo>
                    <a:pt x="45" y="223"/>
                    <a:pt x="53" y="174"/>
                    <a:pt x="49" y="109"/>
                  </a:cubicBezTo>
                  <a:cubicBezTo>
                    <a:pt x="49" y="47"/>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 name="Google Shape;374;p26"/>
            <p:cNvSpPr/>
            <p:nvPr/>
          </p:nvSpPr>
          <p:spPr>
            <a:xfrm>
              <a:off x="-148015" y="4274846"/>
              <a:ext cx="2462" cy="10211"/>
            </a:xfrm>
            <a:custGeom>
              <a:avLst/>
              <a:gdLst/>
              <a:ahLst/>
              <a:cxnLst/>
              <a:rect l="l" t="t" r="r" b="b"/>
              <a:pathLst>
                <a:path w="54" h="224" extrusionOk="0">
                  <a:moveTo>
                    <a:pt x="23" y="1"/>
                  </a:moveTo>
                  <a:cubicBezTo>
                    <a:pt x="23" y="1"/>
                    <a:pt x="22" y="1"/>
                    <a:pt x="22" y="1"/>
                  </a:cubicBezTo>
                  <a:cubicBezTo>
                    <a:pt x="9" y="1"/>
                    <a:pt x="1" y="49"/>
                    <a:pt x="5" y="110"/>
                  </a:cubicBezTo>
                  <a:cubicBezTo>
                    <a:pt x="5" y="175"/>
                    <a:pt x="17" y="224"/>
                    <a:pt x="31" y="224"/>
                  </a:cubicBezTo>
                  <a:cubicBezTo>
                    <a:pt x="44" y="224"/>
                    <a:pt x="53" y="171"/>
                    <a:pt x="48" y="110"/>
                  </a:cubicBezTo>
                  <a:cubicBezTo>
                    <a:pt x="48" y="52"/>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6"/>
            <p:cNvSpPr/>
            <p:nvPr/>
          </p:nvSpPr>
          <p:spPr>
            <a:xfrm>
              <a:off x="-147240" y="4295177"/>
              <a:ext cx="2416" cy="10211"/>
            </a:xfrm>
            <a:custGeom>
              <a:avLst/>
              <a:gdLst/>
              <a:ahLst/>
              <a:cxnLst/>
              <a:rect l="l" t="t" r="r" b="b"/>
              <a:pathLst>
                <a:path w="53" h="224" extrusionOk="0">
                  <a:moveTo>
                    <a:pt x="22" y="1"/>
                  </a:moveTo>
                  <a:cubicBezTo>
                    <a:pt x="10" y="1"/>
                    <a:pt x="0" y="53"/>
                    <a:pt x="5" y="114"/>
                  </a:cubicBezTo>
                  <a:cubicBezTo>
                    <a:pt x="5" y="175"/>
                    <a:pt x="18" y="223"/>
                    <a:pt x="31" y="223"/>
                  </a:cubicBezTo>
                  <a:cubicBezTo>
                    <a:pt x="44" y="223"/>
                    <a:pt x="53" y="175"/>
                    <a:pt x="49" y="110"/>
                  </a:cubicBezTo>
                  <a:cubicBezTo>
                    <a:pt x="49" y="49"/>
                    <a:pt x="36" y="1"/>
                    <a:pt x="22"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 name="Google Shape;376;p26"/>
            <p:cNvSpPr/>
            <p:nvPr/>
          </p:nvSpPr>
          <p:spPr>
            <a:xfrm>
              <a:off x="-146420" y="4315690"/>
              <a:ext cx="2416" cy="10211"/>
            </a:xfrm>
            <a:custGeom>
              <a:avLst/>
              <a:gdLst/>
              <a:ahLst/>
              <a:cxnLst/>
              <a:rect l="l" t="t" r="r" b="b"/>
              <a:pathLst>
                <a:path w="53" h="224" extrusionOk="0">
                  <a:moveTo>
                    <a:pt x="24" y="1"/>
                  </a:moveTo>
                  <a:cubicBezTo>
                    <a:pt x="23" y="1"/>
                    <a:pt x="23" y="1"/>
                    <a:pt x="22" y="1"/>
                  </a:cubicBezTo>
                  <a:cubicBezTo>
                    <a:pt x="9" y="1"/>
                    <a:pt x="0" y="49"/>
                    <a:pt x="4" y="110"/>
                  </a:cubicBezTo>
                  <a:cubicBezTo>
                    <a:pt x="4" y="176"/>
                    <a:pt x="18" y="223"/>
                    <a:pt x="31" y="223"/>
                  </a:cubicBezTo>
                  <a:cubicBezTo>
                    <a:pt x="44" y="223"/>
                    <a:pt x="53" y="171"/>
                    <a:pt x="48" y="110"/>
                  </a:cubicBezTo>
                  <a:cubicBezTo>
                    <a:pt x="48" y="51"/>
                    <a:pt x="36" y="1"/>
                    <a:pt x="24"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 name="Google Shape;377;p26"/>
            <p:cNvSpPr/>
            <p:nvPr/>
          </p:nvSpPr>
          <p:spPr>
            <a:xfrm>
              <a:off x="-145599" y="4336021"/>
              <a:ext cx="2416" cy="10211"/>
            </a:xfrm>
            <a:custGeom>
              <a:avLst/>
              <a:gdLst/>
              <a:ahLst/>
              <a:cxnLst/>
              <a:rect l="l" t="t" r="r" b="b"/>
              <a:pathLst>
                <a:path w="53" h="224" extrusionOk="0">
                  <a:moveTo>
                    <a:pt x="21" y="1"/>
                  </a:moveTo>
                  <a:cubicBezTo>
                    <a:pt x="8" y="1"/>
                    <a:pt x="0" y="53"/>
                    <a:pt x="4" y="114"/>
                  </a:cubicBezTo>
                  <a:cubicBezTo>
                    <a:pt x="4" y="173"/>
                    <a:pt x="16" y="223"/>
                    <a:pt x="29" y="223"/>
                  </a:cubicBezTo>
                  <a:cubicBezTo>
                    <a:pt x="29" y="223"/>
                    <a:pt x="30" y="223"/>
                    <a:pt x="30" y="223"/>
                  </a:cubicBezTo>
                  <a:cubicBezTo>
                    <a:pt x="43" y="223"/>
                    <a:pt x="52" y="176"/>
                    <a:pt x="47" y="114"/>
                  </a:cubicBezTo>
                  <a:cubicBezTo>
                    <a:pt x="47" y="49"/>
                    <a:pt x="35" y="1"/>
                    <a:pt x="21"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6"/>
            <p:cNvSpPr/>
            <p:nvPr/>
          </p:nvSpPr>
          <p:spPr>
            <a:xfrm>
              <a:off x="-144870" y="4356534"/>
              <a:ext cx="2462" cy="10257"/>
            </a:xfrm>
            <a:custGeom>
              <a:avLst/>
              <a:gdLst/>
              <a:ahLst/>
              <a:cxnLst/>
              <a:rect l="l" t="t" r="r" b="b"/>
              <a:pathLst>
                <a:path w="54" h="225" extrusionOk="0">
                  <a:moveTo>
                    <a:pt x="23" y="1"/>
                  </a:moveTo>
                  <a:cubicBezTo>
                    <a:pt x="10" y="1"/>
                    <a:pt x="1" y="49"/>
                    <a:pt x="5" y="114"/>
                  </a:cubicBezTo>
                  <a:cubicBezTo>
                    <a:pt x="5" y="176"/>
                    <a:pt x="19" y="224"/>
                    <a:pt x="31" y="224"/>
                  </a:cubicBezTo>
                  <a:cubicBezTo>
                    <a:pt x="45" y="224"/>
                    <a:pt x="53" y="172"/>
                    <a:pt x="49" y="110"/>
                  </a:cubicBezTo>
                  <a:cubicBezTo>
                    <a:pt x="49" y="49"/>
                    <a:pt x="36" y="1"/>
                    <a:pt x="23" y="1"/>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6"/>
            <p:cNvSpPr/>
            <p:nvPr/>
          </p:nvSpPr>
          <p:spPr>
            <a:xfrm>
              <a:off x="-144049" y="4376865"/>
              <a:ext cx="2462" cy="10393"/>
            </a:xfrm>
            <a:custGeom>
              <a:avLst/>
              <a:gdLst/>
              <a:ahLst/>
              <a:cxnLst/>
              <a:rect l="l" t="t" r="r" b="b"/>
              <a:pathLst>
                <a:path w="54" h="228" extrusionOk="0">
                  <a:moveTo>
                    <a:pt x="23" y="0"/>
                  </a:moveTo>
                  <a:cubicBezTo>
                    <a:pt x="9" y="0"/>
                    <a:pt x="1" y="53"/>
                    <a:pt x="1" y="114"/>
                  </a:cubicBezTo>
                  <a:cubicBezTo>
                    <a:pt x="5" y="176"/>
                    <a:pt x="18" y="228"/>
                    <a:pt x="31" y="228"/>
                  </a:cubicBezTo>
                  <a:cubicBezTo>
                    <a:pt x="45" y="224"/>
                    <a:pt x="53" y="176"/>
                    <a:pt x="49" y="114"/>
                  </a:cubicBezTo>
                  <a:cubicBezTo>
                    <a:pt x="45" y="53"/>
                    <a:pt x="35"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26"/>
            <p:cNvSpPr/>
            <p:nvPr/>
          </p:nvSpPr>
          <p:spPr>
            <a:xfrm>
              <a:off x="-143229" y="4397378"/>
              <a:ext cx="2188" cy="10211"/>
            </a:xfrm>
            <a:custGeom>
              <a:avLst/>
              <a:gdLst/>
              <a:ahLst/>
              <a:cxnLst/>
              <a:rect l="l" t="t" r="r" b="b"/>
              <a:pathLst>
                <a:path w="48" h="224" extrusionOk="0">
                  <a:moveTo>
                    <a:pt x="17" y="0"/>
                  </a:moveTo>
                  <a:cubicBezTo>
                    <a:pt x="9" y="0"/>
                    <a:pt x="0" y="49"/>
                    <a:pt x="0" y="115"/>
                  </a:cubicBezTo>
                  <a:cubicBezTo>
                    <a:pt x="5" y="175"/>
                    <a:pt x="13" y="224"/>
                    <a:pt x="27" y="224"/>
                  </a:cubicBezTo>
                  <a:cubicBezTo>
                    <a:pt x="39" y="224"/>
                    <a:pt x="48" y="171"/>
                    <a:pt x="48" y="109"/>
                  </a:cubicBezTo>
                  <a:cubicBezTo>
                    <a:pt x="43" y="49"/>
                    <a:pt x="31" y="0"/>
                    <a:pt x="17"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26"/>
            <p:cNvSpPr/>
            <p:nvPr/>
          </p:nvSpPr>
          <p:spPr>
            <a:xfrm>
              <a:off x="-142636" y="4417892"/>
              <a:ext cx="2416" cy="10211"/>
            </a:xfrm>
            <a:custGeom>
              <a:avLst/>
              <a:gdLst/>
              <a:ahLst/>
              <a:cxnLst/>
              <a:rect l="l" t="t" r="r" b="b"/>
              <a:pathLst>
                <a:path w="53" h="224" extrusionOk="0">
                  <a:moveTo>
                    <a:pt x="24" y="0"/>
                  </a:moveTo>
                  <a:cubicBezTo>
                    <a:pt x="23" y="0"/>
                    <a:pt x="23" y="0"/>
                    <a:pt x="22" y="0"/>
                  </a:cubicBezTo>
                  <a:cubicBezTo>
                    <a:pt x="8" y="0"/>
                    <a:pt x="0" y="49"/>
                    <a:pt x="4" y="110"/>
                  </a:cubicBezTo>
                  <a:cubicBezTo>
                    <a:pt x="4" y="175"/>
                    <a:pt x="18" y="224"/>
                    <a:pt x="30" y="224"/>
                  </a:cubicBezTo>
                  <a:cubicBezTo>
                    <a:pt x="44" y="224"/>
                    <a:pt x="53" y="171"/>
                    <a:pt x="48" y="110"/>
                  </a:cubicBezTo>
                  <a:cubicBezTo>
                    <a:pt x="48" y="51"/>
                    <a:pt x="36" y="0"/>
                    <a:pt x="24"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6"/>
            <p:cNvSpPr/>
            <p:nvPr/>
          </p:nvSpPr>
          <p:spPr>
            <a:xfrm>
              <a:off x="-141861" y="4438223"/>
              <a:ext cx="2279" cy="10393"/>
            </a:xfrm>
            <a:custGeom>
              <a:avLst/>
              <a:gdLst/>
              <a:ahLst/>
              <a:cxnLst/>
              <a:rect l="l" t="t" r="r" b="b"/>
              <a:pathLst>
                <a:path w="50" h="228" extrusionOk="0">
                  <a:moveTo>
                    <a:pt x="23" y="0"/>
                  </a:moveTo>
                  <a:cubicBezTo>
                    <a:pt x="9" y="5"/>
                    <a:pt x="1" y="52"/>
                    <a:pt x="1" y="114"/>
                  </a:cubicBezTo>
                  <a:cubicBezTo>
                    <a:pt x="5" y="179"/>
                    <a:pt x="13" y="228"/>
                    <a:pt x="27" y="228"/>
                  </a:cubicBezTo>
                  <a:cubicBezTo>
                    <a:pt x="40" y="228"/>
                    <a:pt x="49" y="175"/>
                    <a:pt x="49" y="114"/>
                  </a:cubicBezTo>
                  <a:cubicBezTo>
                    <a:pt x="44" y="52"/>
                    <a:pt x="36"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6"/>
            <p:cNvSpPr/>
            <p:nvPr/>
          </p:nvSpPr>
          <p:spPr>
            <a:xfrm>
              <a:off x="-141269" y="4458781"/>
              <a:ext cx="2234" cy="4558"/>
            </a:xfrm>
            <a:custGeom>
              <a:avLst/>
              <a:gdLst/>
              <a:ahLst/>
              <a:cxnLst/>
              <a:rect l="l" t="t" r="r" b="b"/>
              <a:pathLst>
                <a:path w="49" h="100" extrusionOk="0">
                  <a:moveTo>
                    <a:pt x="23" y="0"/>
                  </a:moveTo>
                  <a:cubicBezTo>
                    <a:pt x="10" y="0"/>
                    <a:pt x="0" y="21"/>
                    <a:pt x="0" y="52"/>
                  </a:cubicBezTo>
                  <a:cubicBezTo>
                    <a:pt x="0" y="79"/>
                    <a:pt x="14" y="100"/>
                    <a:pt x="27" y="100"/>
                  </a:cubicBezTo>
                  <a:cubicBezTo>
                    <a:pt x="40" y="100"/>
                    <a:pt x="49" y="79"/>
                    <a:pt x="49" y="47"/>
                  </a:cubicBezTo>
                  <a:cubicBezTo>
                    <a:pt x="49" y="21"/>
                    <a:pt x="36" y="0"/>
                    <a:pt x="23" y="0"/>
                  </a:cubicBez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26"/>
            <p:cNvSpPr/>
            <p:nvPr/>
          </p:nvSpPr>
          <p:spPr>
            <a:xfrm>
              <a:off x="-115741" y="2713425"/>
              <a:ext cx="34098" cy="228107"/>
            </a:xfrm>
            <a:custGeom>
              <a:avLst/>
              <a:gdLst/>
              <a:ahLst/>
              <a:cxnLst/>
              <a:rect l="l" t="t" r="r" b="b"/>
              <a:pathLst>
                <a:path w="748" h="5004" extrusionOk="0">
                  <a:moveTo>
                    <a:pt x="5" y="0"/>
                  </a:moveTo>
                  <a:cubicBezTo>
                    <a:pt x="1" y="0"/>
                    <a:pt x="1" y="18"/>
                    <a:pt x="1" y="53"/>
                  </a:cubicBezTo>
                  <a:cubicBezTo>
                    <a:pt x="5" y="101"/>
                    <a:pt x="5" y="153"/>
                    <a:pt x="5" y="206"/>
                  </a:cubicBezTo>
                  <a:cubicBezTo>
                    <a:pt x="13" y="367"/>
                    <a:pt x="22" y="560"/>
                    <a:pt x="31" y="779"/>
                  </a:cubicBezTo>
                  <a:cubicBezTo>
                    <a:pt x="57" y="1290"/>
                    <a:pt x="88" y="1936"/>
                    <a:pt x="122" y="2654"/>
                  </a:cubicBezTo>
                  <a:cubicBezTo>
                    <a:pt x="166" y="3383"/>
                    <a:pt x="197" y="4044"/>
                    <a:pt x="237" y="4528"/>
                  </a:cubicBezTo>
                  <a:cubicBezTo>
                    <a:pt x="253" y="4647"/>
                    <a:pt x="284" y="4756"/>
                    <a:pt x="341" y="4839"/>
                  </a:cubicBezTo>
                  <a:cubicBezTo>
                    <a:pt x="398" y="4917"/>
                    <a:pt x="477" y="4965"/>
                    <a:pt x="538" y="4987"/>
                  </a:cubicBezTo>
                  <a:cubicBezTo>
                    <a:pt x="575" y="4999"/>
                    <a:pt x="608" y="5004"/>
                    <a:pt x="636" y="5004"/>
                  </a:cubicBezTo>
                  <a:cubicBezTo>
                    <a:pt x="705" y="5004"/>
                    <a:pt x="743" y="4978"/>
                    <a:pt x="747" y="4978"/>
                  </a:cubicBezTo>
                  <a:cubicBezTo>
                    <a:pt x="747" y="4978"/>
                    <a:pt x="747" y="4978"/>
                    <a:pt x="747" y="4978"/>
                  </a:cubicBezTo>
                  <a:lnTo>
                    <a:pt x="747" y="4978"/>
                  </a:lnTo>
                  <a:cubicBezTo>
                    <a:pt x="747" y="4977"/>
                    <a:pt x="747" y="4977"/>
                    <a:pt x="746" y="4977"/>
                  </a:cubicBezTo>
                  <a:cubicBezTo>
                    <a:pt x="739" y="4977"/>
                    <a:pt x="708" y="4991"/>
                    <a:pt x="657" y="4991"/>
                  </a:cubicBezTo>
                  <a:cubicBezTo>
                    <a:pt x="627" y="4991"/>
                    <a:pt x="590" y="4986"/>
                    <a:pt x="546" y="4970"/>
                  </a:cubicBezTo>
                  <a:cubicBezTo>
                    <a:pt x="485" y="4948"/>
                    <a:pt x="415" y="4899"/>
                    <a:pt x="362" y="4821"/>
                  </a:cubicBezTo>
                  <a:cubicBezTo>
                    <a:pt x="315" y="4746"/>
                    <a:pt x="284" y="4641"/>
                    <a:pt x="271" y="4524"/>
                  </a:cubicBezTo>
                  <a:cubicBezTo>
                    <a:pt x="245" y="4012"/>
                    <a:pt x="210" y="3366"/>
                    <a:pt x="170" y="2649"/>
                  </a:cubicBezTo>
                  <a:cubicBezTo>
                    <a:pt x="132" y="1932"/>
                    <a:pt x="92" y="1285"/>
                    <a:pt x="61" y="774"/>
                  </a:cubicBezTo>
                  <a:cubicBezTo>
                    <a:pt x="48" y="556"/>
                    <a:pt x="35" y="367"/>
                    <a:pt x="22" y="206"/>
                  </a:cubicBezTo>
                  <a:cubicBezTo>
                    <a:pt x="17" y="153"/>
                    <a:pt x="13" y="101"/>
                    <a:pt x="13" y="53"/>
                  </a:cubicBezTo>
                  <a:cubicBezTo>
                    <a:pt x="9" y="18"/>
                    <a:pt x="5" y="0"/>
                    <a:pt x="5"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26"/>
            <p:cNvSpPr/>
            <p:nvPr/>
          </p:nvSpPr>
          <p:spPr>
            <a:xfrm>
              <a:off x="-478734" y="2928814"/>
              <a:ext cx="58622" cy="168619"/>
            </a:xfrm>
            <a:custGeom>
              <a:avLst/>
              <a:gdLst/>
              <a:ahLst/>
              <a:cxnLst/>
              <a:rect l="l" t="t" r="r" b="b"/>
              <a:pathLst>
                <a:path w="1286" h="3699" extrusionOk="0">
                  <a:moveTo>
                    <a:pt x="717" y="0"/>
                  </a:moveTo>
                  <a:cubicBezTo>
                    <a:pt x="521" y="39"/>
                    <a:pt x="346" y="74"/>
                    <a:pt x="193" y="100"/>
                  </a:cubicBezTo>
                  <a:cubicBezTo>
                    <a:pt x="140" y="114"/>
                    <a:pt x="97" y="122"/>
                    <a:pt x="49" y="131"/>
                  </a:cubicBezTo>
                  <a:cubicBezTo>
                    <a:pt x="19" y="140"/>
                    <a:pt x="1" y="144"/>
                    <a:pt x="1" y="148"/>
                  </a:cubicBezTo>
                  <a:cubicBezTo>
                    <a:pt x="1" y="148"/>
                    <a:pt x="19" y="148"/>
                    <a:pt x="53" y="144"/>
                  </a:cubicBezTo>
                  <a:cubicBezTo>
                    <a:pt x="97" y="136"/>
                    <a:pt x="145" y="126"/>
                    <a:pt x="197" y="122"/>
                  </a:cubicBezTo>
                  <a:cubicBezTo>
                    <a:pt x="346" y="96"/>
                    <a:pt x="516" y="67"/>
                    <a:pt x="711" y="37"/>
                  </a:cubicBezTo>
                  <a:lnTo>
                    <a:pt x="711" y="37"/>
                  </a:lnTo>
                  <a:cubicBezTo>
                    <a:pt x="867" y="435"/>
                    <a:pt x="1037" y="987"/>
                    <a:pt x="1137" y="1617"/>
                  </a:cubicBezTo>
                  <a:cubicBezTo>
                    <a:pt x="1189" y="1941"/>
                    <a:pt x="1220" y="2255"/>
                    <a:pt x="1229" y="2538"/>
                  </a:cubicBezTo>
                  <a:cubicBezTo>
                    <a:pt x="1246" y="2823"/>
                    <a:pt x="1233" y="3081"/>
                    <a:pt x="1150" y="3278"/>
                  </a:cubicBezTo>
                  <a:cubicBezTo>
                    <a:pt x="1067" y="3474"/>
                    <a:pt x="927" y="3593"/>
                    <a:pt x="818" y="3645"/>
                  </a:cubicBezTo>
                  <a:cubicBezTo>
                    <a:pt x="713" y="3692"/>
                    <a:pt x="643" y="3692"/>
                    <a:pt x="643" y="3697"/>
                  </a:cubicBezTo>
                  <a:cubicBezTo>
                    <a:pt x="643" y="3697"/>
                    <a:pt x="648" y="3698"/>
                    <a:pt x="658" y="3698"/>
                  </a:cubicBezTo>
                  <a:cubicBezTo>
                    <a:pt x="685" y="3698"/>
                    <a:pt x="744" y="3694"/>
                    <a:pt x="826" y="3662"/>
                  </a:cubicBezTo>
                  <a:cubicBezTo>
                    <a:pt x="941" y="3614"/>
                    <a:pt x="1088" y="3496"/>
                    <a:pt x="1181" y="3290"/>
                  </a:cubicBezTo>
                  <a:cubicBezTo>
                    <a:pt x="1272" y="3089"/>
                    <a:pt x="1286" y="2823"/>
                    <a:pt x="1272" y="2534"/>
                  </a:cubicBezTo>
                  <a:cubicBezTo>
                    <a:pt x="1264" y="2250"/>
                    <a:pt x="1237" y="1935"/>
                    <a:pt x="1185" y="1608"/>
                  </a:cubicBezTo>
                  <a:cubicBezTo>
                    <a:pt x="1080" y="970"/>
                    <a:pt x="901" y="406"/>
                    <a:pt x="739" y="13"/>
                  </a:cubicBezTo>
                  <a:lnTo>
                    <a:pt x="731" y="0"/>
                  </a:ln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26"/>
            <p:cNvSpPr/>
            <p:nvPr/>
          </p:nvSpPr>
          <p:spPr>
            <a:xfrm>
              <a:off x="-477731" y="2960404"/>
              <a:ext cx="39887" cy="9208"/>
            </a:xfrm>
            <a:custGeom>
              <a:avLst/>
              <a:gdLst/>
              <a:ahLst/>
              <a:cxnLst/>
              <a:rect l="l" t="t" r="r" b="b"/>
              <a:pathLst>
                <a:path w="875" h="202" extrusionOk="0">
                  <a:moveTo>
                    <a:pt x="863" y="0"/>
                  </a:moveTo>
                  <a:cubicBezTo>
                    <a:pt x="826" y="0"/>
                    <a:pt x="647" y="29"/>
                    <a:pt x="433" y="76"/>
                  </a:cubicBezTo>
                  <a:cubicBezTo>
                    <a:pt x="193" y="133"/>
                    <a:pt x="1" y="185"/>
                    <a:pt x="5" y="199"/>
                  </a:cubicBezTo>
                  <a:cubicBezTo>
                    <a:pt x="6" y="201"/>
                    <a:pt x="10" y="201"/>
                    <a:pt x="18" y="201"/>
                  </a:cubicBezTo>
                  <a:cubicBezTo>
                    <a:pt x="65" y="201"/>
                    <a:pt x="239" y="169"/>
                    <a:pt x="442" y="124"/>
                  </a:cubicBezTo>
                  <a:cubicBezTo>
                    <a:pt x="683" y="72"/>
                    <a:pt x="875" y="15"/>
                    <a:pt x="870" y="2"/>
                  </a:cubicBezTo>
                  <a:cubicBezTo>
                    <a:pt x="870" y="1"/>
                    <a:pt x="868" y="0"/>
                    <a:pt x="863" y="0"/>
                  </a:cubicBezTo>
                  <a:close/>
                </a:path>
              </a:pathLst>
            </a:cu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26"/>
            <p:cNvSpPr/>
            <p:nvPr/>
          </p:nvSpPr>
          <p:spPr>
            <a:xfrm>
              <a:off x="-823767" y="1859801"/>
              <a:ext cx="1492954" cy="1042757"/>
            </a:xfrm>
            <a:custGeom>
              <a:avLst/>
              <a:gdLst/>
              <a:ahLst/>
              <a:cxnLst/>
              <a:rect l="l" t="t" r="r" b="b"/>
              <a:pathLst>
                <a:path w="32751" h="22875" extrusionOk="0">
                  <a:moveTo>
                    <a:pt x="8496" y="11791"/>
                  </a:moveTo>
                  <a:cubicBezTo>
                    <a:pt x="8990" y="14807"/>
                    <a:pt x="9659" y="18281"/>
                    <a:pt x="9724" y="18621"/>
                  </a:cubicBezTo>
                  <a:cubicBezTo>
                    <a:pt x="8011" y="17463"/>
                    <a:pt x="5327" y="15589"/>
                    <a:pt x="5420" y="15283"/>
                  </a:cubicBezTo>
                  <a:cubicBezTo>
                    <a:pt x="5490" y="15043"/>
                    <a:pt x="7072" y="13316"/>
                    <a:pt x="8496" y="11791"/>
                  </a:cubicBezTo>
                  <a:close/>
                  <a:moveTo>
                    <a:pt x="30237" y="0"/>
                  </a:moveTo>
                  <a:cubicBezTo>
                    <a:pt x="24675" y="5018"/>
                    <a:pt x="17801" y="5482"/>
                    <a:pt x="15446" y="5482"/>
                  </a:cubicBezTo>
                  <a:cubicBezTo>
                    <a:pt x="14911" y="5482"/>
                    <a:pt x="14610" y="5459"/>
                    <a:pt x="14610" y="5459"/>
                  </a:cubicBezTo>
                  <a:lnTo>
                    <a:pt x="14610" y="5472"/>
                  </a:lnTo>
                  <a:cubicBezTo>
                    <a:pt x="14216" y="5411"/>
                    <a:pt x="12145" y="5079"/>
                    <a:pt x="11459" y="5065"/>
                  </a:cubicBezTo>
                  <a:cubicBezTo>
                    <a:pt x="11342" y="5063"/>
                    <a:pt x="11192" y="5057"/>
                    <a:pt x="11019" y="5057"/>
                  </a:cubicBezTo>
                  <a:cubicBezTo>
                    <a:pt x="10400" y="5057"/>
                    <a:pt x="9494" y="5137"/>
                    <a:pt x="8806" y="5787"/>
                  </a:cubicBezTo>
                  <a:cubicBezTo>
                    <a:pt x="8784" y="5805"/>
                    <a:pt x="8762" y="5826"/>
                    <a:pt x="8741" y="5848"/>
                  </a:cubicBezTo>
                  <a:cubicBezTo>
                    <a:pt x="7950" y="6622"/>
                    <a:pt x="0" y="14452"/>
                    <a:pt x="844" y="16393"/>
                  </a:cubicBezTo>
                  <a:cubicBezTo>
                    <a:pt x="1731" y="18438"/>
                    <a:pt x="9287" y="22874"/>
                    <a:pt x="9287" y="22874"/>
                  </a:cubicBezTo>
                  <a:lnTo>
                    <a:pt x="11114" y="19553"/>
                  </a:lnTo>
                  <a:cubicBezTo>
                    <a:pt x="11114" y="19553"/>
                    <a:pt x="10545" y="19177"/>
                    <a:pt x="9764" y="18653"/>
                  </a:cubicBezTo>
                  <a:lnTo>
                    <a:pt x="15934" y="18490"/>
                  </a:lnTo>
                  <a:lnTo>
                    <a:pt x="16205" y="13875"/>
                  </a:lnTo>
                  <a:cubicBezTo>
                    <a:pt x="16205" y="13875"/>
                    <a:pt x="17258" y="12701"/>
                    <a:pt x="17258" y="11852"/>
                  </a:cubicBezTo>
                  <a:cubicBezTo>
                    <a:pt x="17258" y="11267"/>
                    <a:pt x="16935" y="10297"/>
                    <a:pt x="16515" y="9292"/>
                  </a:cubicBezTo>
                  <a:cubicBezTo>
                    <a:pt x="26239" y="8479"/>
                    <a:pt x="32750" y="2059"/>
                    <a:pt x="32750" y="2059"/>
                  </a:cubicBezTo>
                  <a:lnTo>
                    <a:pt x="30237"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26"/>
            <p:cNvSpPr/>
            <p:nvPr/>
          </p:nvSpPr>
          <p:spPr>
            <a:xfrm>
              <a:off x="147238" y="2058825"/>
              <a:ext cx="69335" cy="177964"/>
            </a:xfrm>
            <a:custGeom>
              <a:avLst/>
              <a:gdLst/>
              <a:ahLst/>
              <a:cxnLst/>
              <a:rect l="l" t="t" r="r" b="b"/>
              <a:pathLst>
                <a:path w="1521" h="3904" extrusionOk="0">
                  <a:moveTo>
                    <a:pt x="1364" y="1"/>
                  </a:moveTo>
                  <a:cubicBezTo>
                    <a:pt x="1358" y="5"/>
                    <a:pt x="1402" y="53"/>
                    <a:pt x="1451" y="149"/>
                  </a:cubicBezTo>
                  <a:cubicBezTo>
                    <a:pt x="1468" y="197"/>
                    <a:pt x="1485" y="263"/>
                    <a:pt x="1473" y="337"/>
                  </a:cubicBezTo>
                  <a:cubicBezTo>
                    <a:pt x="1459" y="411"/>
                    <a:pt x="1424" y="495"/>
                    <a:pt x="1376" y="578"/>
                  </a:cubicBezTo>
                  <a:cubicBezTo>
                    <a:pt x="1280" y="752"/>
                    <a:pt x="1149" y="945"/>
                    <a:pt x="965" y="1128"/>
                  </a:cubicBezTo>
                  <a:cubicBezTo>
                    <a:pt x="787" y="1320"/>
                    <a:pt x="563" y="1517"/>
                    <a:pt x="402" y="1779"/>
                  </a:cubicBezTo>
                  <a:cubicBezTo>
                    <a:pt x="65" y="2304"/>
                    <a:pt x="0" y="2885"/>
                    <a:pt x="43" y="3282"/>
                  </a:cubicBezTo>
                  <a:cubicBezTo>
                    <a:pt x="61" y="3479"/>
                    <a:pt x="105" y="3641"/>
                    <a:pt x="140" y="3746"/>
                  </a:cubicBezTo>
                  <a:cubicBezTo>
                    <a:pt x="177" y="3847"/>
                    <a:pt x="203" y="3904"/>
                    <a:pt x="205" y="3904"/>
                  </a:cubicBezTo>
                  <a:cubicBezTo>
                    <a:pt x="205" y="3904"/>
                    <a:pt x="205" y="3904"/>
                    <a:pt x="205" y="3903"/>
                  </a:cubicBezTo>
                  <a:cubicBezTo>
                    <a:pt x="222" y="3898"/>
                    <a:pt x="118" y="3672"/>
                    <a:pt x="91" y="3278"/>
                  </a:cubicBezTo>
                  <a:cubicBezTo>
                    <a:pt x="61" y="2889"/>
                    <a:pt x="135" y="2321"/>
                    <a:pt x="458" y="1818"/>
                  </a:cubicBezTo>
                  <a:cubicBezTo>
                    <a:pt x="616" y="1560"/>
                    <a:pt x="830" y="1368"/>
                    <a:pt x="1009" y="1176"/>
                  </a:cubicBezTo>
                  <a:cubicBezTo>
                    <a:pt x="1197" y="983"/>
                    <a:pt x="1328" y="778"/>
                    <a:pt x="1420" y="604"/>
                  </a:cubicBezTo>
                  <a:cubicBezTo>
                    <a:pt x="1468" y="516"/>
                    <a:pt x="1503" y="424"/>
                    <a:pt x="1511" y="346"/>
                  </a:cubicBezTo>
                  <a:cubicBezTo>
                    <a:pt x="1521" y="263"/>
                    <a:pt x="1499" y="188"/>
                    <a:pt x="1473" y="140"/>
                  </a:cubicBezTo>
                  <a:cubicBezTo>
                    <a:pt x="1420" y="35"/>
                    <a:pt x="1364" y="1"/>
                    <a:pt x="136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26"/>
            <p:cNvSpPr/>
            <p:nvPr/>
          </p:nvSpPr>
          <p:spPr>
            <a:xfrm>
              <a:off x="402560" y="1972943"/>
              <a:ext cx="56070" cy="146100"/>
            </a:xfrm>
            <a:custGeom>
              <a:avLst/>
              <a:gdLst/>
              <a:ahLst/>
              <a:cxnLst/>
              <a:rect l="l" t="t" r="r" b="b"/>
              <a:pathLst>
                <a:path w="1230" h="3205" extrusionOk="0">
                  <a:moveTo>
                    <a:pt x="12" y="0"/>
                  </a:moveTo>
                  <a:cubicBezTo>
                    <a:pt x="11" y="0"/>
                    <a:pt x="11" y="1"/>
                    <a:pt x="10" y="1"/>
                  </a:cubicBezTo>
                  <a:cubicBezTo>
                    <a:pt x="1" y="14"/>
                    <a:pt x="202" y="97"/>
                    <a:pt x="451" y="320"/>
                  </a:cubicBezTo>
                  <a:cubicBezTo>
                    <a:pt x="578" y="429"/>
                    <a:pt x="705" y="582"/>
                    <a:pt x="814" y="774"/>
                  </a:cubicBezTo>
                  <a:cubicBezTo>
                    <a:pt x="923" y="967"/>
                    <a:pt x="1007" y="1199"/>
                    <a:pt x="1054" y="1447"/>
                  </a:cubicBezTo>
                  <a:cubicBezTo>
                    <a:pt x="1155" y="1946"/>
                    <a:pt x="1054" y="2417"/>
                    <a:pt x="928" y="2724"/>
                  </a:cubicBezTo>
                  <a:cubicBezTo>
                    <a:pt x="801" y="3034"/>
                    <a:pt x="666" y="3200"/>
                    <a:pt x="678" y="3204"/>
                  </a:cubicBezTo>
                  <a:cubicBezTo>
                    <a:pt x="678" y="3204"/>
                    <a:pt x="679" y="3204"/>
                    <a:pt x="679" y="3204"/>
                  </a:cubicBezTo>
                  <a:cubicBezTo>
                    <a:pt x="682" y="3204"/>
                    <a:pt x="721" y="3166"/>
                    <a:pt x="775" y="3095"/>
                  </a:cubicBezTo>
                  <a:cubicBezTo>
                    <a:pt x="832" y="3016"/>
                    <a:pt x="906" y="2898"/>
                    <a:pt x="975" y="2746"/>
                  </a:cubicBezTo>
                  <a:cubicBezTo>
                    <a:pt x="1116" y="2435"/>
                    <a:pt x="1229" y="1950"/>
                    <a:pt x="1124" y="1435"/>
                  </a:cubicBezTo>
                  <a:cubicBezTo>
                    <a:pt x="1072" y="1177"/>
                    <a:pt x="985" y="941"/>
                    <a:pt x="870" y="744"/>
                  </a:cubicBezTo>
                  <a:cubicBezTo>
                    <a:pt x="757" y="547"/>
                    <a:pt x="618" y="390"/>
                    <a:pt x="487" y="281"/>
                  </a:cubicBezTo>
                  <a:cubicBezTo>
                    <a:pt x="351" y="171"/>
                    <a:pt x="233" y="102"/>
                    <a:pt x="150" y="58"/>
                  </a:cubicBezTo>
                  <a:cubicBezTo>
                    <a:pt x="70" y="22"/>
                    <a:pt x="23" y="0"/>
                    <a:pt x="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26"/>
            <p:cNvSpPr/>
            <p:nvPr/>
          </p:nvSpPr>
          <p:spPr>
            <a:xfrm>
              <a:off x="-397639" y="2540430"/>
              <a:ext cx="305237" cy="36377"/>
            </a:xfrm>
            <a:custGeom>
              <a:avLst/>
              <a:gdLst/>
              <a:ahLst/>
              <a:cxnLst/>
              <a:rect l="l" t="t" r="r" b="b"/>
              <a:pathLst>
                <a:path w="6696" h="798" extrusionOk="0">
                  <a:moveTo>
                    <a:pt x="1819" y="0"/>
                  </a:moveTo>
                  <a:cubicBezTo>
                    <a:pt x="1441" y="0"/>
                    <a:pt x="1098" y="71"/>
                    <a:pt x="826" y="177"/>
                  </a:cubicBezTo>
                  <a:cubicBezTo>
                    <a:pt x="521" y="291"/>
                    <a:pt x="306" y="453"/>
                    <a:pt x="175" y="580"/>
                  </a:cubicBezTo>
                  <a:cubicBezTo>
                    <a:pt x="49" y="711"/>
                    <a:pt x="1" y="798"/>
                    <a:pt x="1" y="798"/>
                  </a:cubicBezTo>
                  <a:cubicBezTo>
                    <a:pt x="1" y="798"/>
                    <a:pt x="1" y="798"/>
                    <a:pt x="1" y="798"/>
                  </a:cubicBezTo>
                  <a:cubicBezTo>
                    <a:pt x="8" y="798"/>
                    <a:pt x="65" y="716"/>
                    <a:pt x="197" y="602"/>
                  </a:cubicBezTo>
                  <a:cubicBezTo>
                    <a:pt x="328" y="483"/>
                    <a:pt x="542" y="326"/>
                    <a:pt x="844" y="221"/>
                  </a:cubicBezTo>
                  <a:cubicBezTo>
                    <a:pt x="1102" y="126"/>
                    <a:pt x="1424" y="63"/>
                    <a:pt x="1780" y="63"/>
                  </a:cubicBezTo>
                  <a:cubicBezTo>
                    <a:pt x="1833" y="63"/>
                    <a:pt x="1887" y="65"/>
                    <a:pt x="1941" y="68"/>
                  </a:cubicBezTo>
                  <a:cubicBezTo>
                    <a:pt x="2365" y="81"/>
                    <a:pt x="2819" y="182"/>
                    <a:pt x="3295" y="300"/>
                  </a:cubicBezTo>
                  <a:cubicBezTo>
                    <a:pt x="3772" y="413"/>
                    <a:pt x="4231" y="531"/>
                    <a:pt x="4654" y="570"/>
                  </a:cubicBezTo>
                  <a:cubicBezTo>
                    <a:pt x="4788" y="583"/>
                    <a:pt x="4918" y="589"/>
                    <a:pt x="5042" y="589"/>
                  </a:cubicBezTo>
                  <a:cubicBezTo>
                    <a:pt x="5318" y="589"/>
                    <a:pt x="5569" y="559"/>
                    <a:pt x="5786" y="505"/>
                  </a:cubicBezTo>
                  <a:cubicBezTo>
                    <a:pt x="6106" y="426"/>
                    <a:pt x="6337" y="295"/>
                    <a:pt x="6486" y="190"/>
                  </a:cubicBezTo>
                  <a:cubicBezTo>
                    <a:pt x="6635" y="86"/>
                    <a:pt x="6695" y="3"/>
                    <a:pt x="6695" y="3"/>
                  </a:cubicBezTo>
                  <a:cubicBezTo>
                    <a:pt x="6695" y="2"/>
                    <a:pt x="6695" y="2"/>
                    <a:pt x="6694" y="2"/>
                  </a:cubicBezTo>
                  <a:cubicBezTo>
                    <a:pt x="6669" y="2"/>
                    <a:pt x="6387" y="318"/>
                    <a:pt x="5778" y="457"/>
                  </a:cubicBezTo>
                  <a:cubicBezTo>
                    <a:pt x="5576" y="503"/>
                    <a:pt x="5343" y="528"/>
                    <a:pt x="5089" y="528"/>
                  </a:cubicBezTo>
                  <a:cubicBezTo>
                    <a:pt x="4953" y="528"/>
                    <a:pt x="4811" y="520"/>
                    <a:pt x="4664" y="505"/>
                  </a:cubicBezTo>
                  <a:cubicBezTo>
                    <a:pt x="4244" y="465"/>
                    <a:pt x="3789" y="348"/>
                    <a:pt x="3313" y="229"/>
                  </a:cubicBezTo>
                  <a:cubicBezTo>
                    <a:pt x="2837" y="112"/>
                    <a:pt x="2373" y="15"/>
                    <a:pt x="1945" y="3"/>
                  </a:cubicBezTo>
                  <a:cubicBezTo>
                    <a:pt x="1903" y="1"/>
                    <a:pt x="1861" y="0"/>
                    <a:pt x="18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26"/>
            <p:cNvSpPr/>
            <p:nvPr/>
          </p:nvSpPr>
          <p:spPr>
            <a:xfrm>
              <a:off x="-676755" y="2382934"/>
              <a:ext cx="140903" cy="125951"/>
            </a:xfrm>
            <a:custGeom>
              <a:avLst/>
              <a:gdLst/>
              <a:ahLst/>
              <a:cxnLst/>
              <a:rect l="l" t="t" r="r" b="b"/>
              <a:pathLst>
                <a:path w="3091" h="2763" extrusionOk="0">
                  <a:moveTo>
                    <a:pt x="285" y="1"/>
                  </a:moveTo>
                  <a:cubicBezTo>
                    <a:pt x="285" y="1"/>
                    <a:pt x="220" y="35"/>
                    <a:pt x="145" y="144"/>
                  </a:cubicBezTo>
                  <a:cubicBezTo>
                    <a:pt x="71" y="255"/>
                    <a:pt x="1" y="442"/>
                    <a:pt x="1" y="678"/>
                  </a:cubicBezTo>
                  <a:cubicBezTo>
                    <a:pt x="5" y="914"/>
                    <a:pt x="62" y="1207"/>
                    <a:pt x="259" y="1461"/>
                  </a:cubicBezTo>
                  <a:cubicBezTo>
                    <a:pt x="456" y="1709"/>
                    <a:pt x="783" y="1889"/>
                    <a:pt x="1146" y="1919"/>
                  </a:cubicBezTo>
                  <a:cubicBezTo>
                    <a:pt x="1179" y="1921"/>
                    <a:pt x="1212" y="1923"/>
                    <a:pt x="1245" y="1923"/>
                  </a:cubicBezTo>
                  <a:cubicBezTo>
                    <a:pt x="1572" y="1923"/>
                    <a:pt x="1868" y="1813"/>
                    <a:pt x="2142" y="1802"/>
                  </a:cubicBezTo>
                  <a:cubicBezTo>
                    <a:pt x="2170" y="1800"/>
                    <a:pt x="2198" y="1798"/>
                    <a:pt x="2226" y="1798"/>
                  </a:cubicBezTo>
                  <a:cubicBezTo>
                    <a:pt x="2490" y="1798"/>
                    <a:pt x="2730" y="1894"/>
                    <a:pt x="2837" y="2076"/>
                  </a:cubicBezTo>
                  <a:cubicBezTo>
                    <a:pt x="2968" y="2264"/>
                    <a:pt x="3034" y="2443"/>
                    <a:pt x="3052" y="2570"/>
                  </a:cubicBezTo>
                  <a:cubicBezTo>
                    <a:pt x="3068" y="2697"/>
                    <a:pt x="3025" y="2758"/>
                    <a:pt x="3030" y="2762"/>
                  </a:cubicBezTo>
                  <a:cubicBezTo>
                    <a:pt x="3030" y="2762"/>
                    <a:pt x="3030" y="2763"/>
                    <a:pt x="3030" y="2763"/>
                  </a:cubicBezTo>
                  <a:cubicBezTo>
                    <a:pt x="3033" y="2763"/>
                    <a:pt x="3090" y="2697"/>
                    <a:pt x="3078" y="2566"/>
                  </a:cubicBezTo>
                  <a:cubicBezTo>
                    <a:pt x="3068" y="2435"/>
                    <a:pt x="3008" y="2247"/>
                    <a:pt x="2876" y="2050"/>
                  </a:cubicBezTo>
                  <a:cubicBezTo>
                    <a:pt x="2810" y="1954"/>
                    <a:pt x="2715" y="1849"/>
                    <a:pt x="2580" y="1802"/>
                  </a:cubicBezTo>
                  <a:cubicBezTo>
                    <a:pt x="2469" y="1753"/>
                    <a:pt x="2343" y="1733"/>
                    <a:pt x="2213" y="1733"/>
                  </a:cubicBezTo>
                  <a:cubicBezTo>
                    <a:pt x="2188" y="1733"/>
                    <a:pt x="2163" y="1734"/>
                    <a:pt x="2138" y="1736"/>
                  </a:cubicBezTo>
                  <a:cubicBezTo>
                    <a:pt x="1852" y="1743"/>
                    <a:pt x="1555" y="1852"/>
                    <a:pt x="1244" y="1852"/>
                  </a:cubicBezTo>
                  <a:cubicBezTo>
                    <a:pt x="1213" y="1852"/>
                    <a:pt x="1181" y="1851"/>
                    <a:pt x="1150" y="1849"/>
                  </a:cubicBezTo>
                  <a:cubicBezTo>
                    <a:pt x="805" y="1818"/>
                    <a:pt x="495" y="1653"/>
                    <a:pt x="307" y="1417"/>
                  </a:cubicBezTo>
                  <a:cubicBezTo>
                    <a:pt x="119" y="1185"/>
                    <a:pt x="62" y="905"/>
                    <a:pt x="53" y="678"/>
                  </a:cubicBezTo>
                  <a:cubicBezTo>
                    <a:pt x="45" y="451"/>
                    <a:pt x="101" y="267"/>
                    <a:pt x="167" y="158"/>
                  </a:cubicBezTo>
                  <a:cubicBezTo>
                    <a:pt x="232" y="49"/>
                    <a:pt x="289" y="5"/>
                    <a:pt x="28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26"/>
            <p:cNvSpPr/>
            <p:nvPr/>
          </p:nvSpPr>
          <p:spPr>
            <a:xfrm>
              <a:off x="-517162" y="2667156"/>
              <a:ext cx="68742" cy="148972"/>
            </a:xfrm>
            <a:custGeom>
              <a:avLst/>
              <a:gdLst/>
              <a:ahLst/>
              <a:cxnLst/>
              <a:rect l="l" t="t" r="r" b="b"/>
              <a:pathLst>
                <a:path w="1508" h="3268" extrusionOk="0">
                  <a:moveTo>
                    <a:pt x="1144" y="0"/>
                  </a:moveTo>
                  <a:cubicBezTo>
                    <a:pt x="1051" y="0"/>
                    <a:pt x="942" y="9"/>
                    <a:pt x="822" y="37"/>
                  </a:cubicBezTo>
                  <a:cubicBezTo>
                    <a:pt x="616" y="89"/>
                    <a:pt x="372" y="212"/>
                    <a:pt x="201" y="444"/>
                  </a:cubicBezTo>
                  <a:cubicBezTo>
                    <a:pt x="114" y="561"/>
                    <a:pt x="53" y="706"/>
                    <a:pt x="39" y="863"/>
                  </a:cubicBezTo>
                  <a:cubicBezTo>
                    <a:pt x="23" y="1021"/>
                    <a:pt x="49" y="1182"/>
                    <a:pt x="96" y="1339"/>
                  </a:cubicBezTo>
                  <a:cubicBezTo>
                    <a:pt x="197" y="1654"/>
                    <a:pt x="368" y="1912"/>
                    <a:pt x="459" y="2169"/>
                  </a:cubicBezTo>
                  <a:cubicBezTo>
                    <a:pt x="555" y="2427"/>
                    <a:pt x="573" y="2685"/>
                    <a:pt x="489" y="2873"/>
                  </a:cubicBezTo>
                  <a:cubicBezTo>
                    <a:pt x="416" y="3066"/>
                    <a:pt x="280" y="3179"/>
                    <a:pt x="175" y="3223"/>
                  </a:cubicBezTo>
                  <a:cubicBezTo>
                    <a:pt x="66" y="3266"/>
                    <a:pt x="1" y="3258"/>
                    <a:pt x="1" y="3262"/>
                  </a:cubicBezTo>
                  <a:cubicBezTo>
                    <a:pt x="1" y="3262"/>
                    <a:pt x="18" y="3268"/>
                    <a:pt x="53" y="3268"/>
                  </a:cubicBezTo>
                  <a:cubicBezTo>
                    <a:pt x="84" y="3268"/>
                    <a:pt x="128" y="3263"/>
                    <a:pt x="184" y="3244"/>
                  </a:cubicBezTo>
                  <a:cubicBezTo>
                    <a:pt x="297" y="3209"/>
                    <a:pt x="451" y="3092"/>
                    <a:pt x="533" y="2891"/>
                  </a:cubicBezTo>
                  <a:cubicBezTo>
                    <a:pt x="630" y="2689"/>
                    <a:pt x="616" y="2414"/>
                    <a:pt x="516" y="2148"/>
                  </a:cubicBezTo>
                  <a:cubicBezTo>
                    <a:pt x="428" y="1881"/>
                    <a:pt x="263" y="1618"/>
                    <a:pt x="166" y="1317"/>
                  </a:cubicBezTo>
                  <a:cubicBezTo>
                    <a:pt x="118" y="1168"/>
                    <a:pt x="92" y="1015"/>
                    <a:pt x="105" y="872"/>
                  </a:cubicBezTo>
                  <a:cubicBezTo>
                    <a:pt x="118" y="727"/>
                    <a:pt x="175" y="592"/>
                    <a:pt x="253" y="482"/>
                  </a:cubicBezTo>
                  <a:cubicBezTo>
                    <a:pt x="411" y="260"/>
                    <a:pt x="638" y="142"/>
                    <a:pt x="835" y="85"/>
                  </a:cubicBezTo>
                  <a:cubicBezTo>
                    <a:pt x="1002" y="44"/>
                    <a:pt x="1145" y="33"/>
                    <a:pt x="1256" y="33"/>
                  </a:cubicBezTo>
                  <a:cubicBezTo>
                    <a:pt x="1385" y="33"/>
                    <a:pt x="1471" y="48"/>
                    <a:pt x="1498" y="48"/>
                  </a:cubicBezTo>
                  <a:cubicBezTo>
                    <a:pt x="1505" y="48"/>
                    <a:pt x="1508" y="47"/>
                    <a:pt x="1508" y="45"/>
                  </a:cubicBezTo>
                  <a:cubicBezTo>
                    <a:pt x="1508" y="41"/>
                    <a:pt x="1443" y="24"/>
                    <a:pt x="1324" y="10"/>
                  </a:cubicBezTo>
                  <a:cubicBezTo>
                    <a:pt x="1274" y="5"/>
                    <a:pt x="1214" y="0"/>
                    <a:pt x="11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26"/>
            <p:cNvSpPr/>
            <p:nvPr/>
          </p:nvSpPr>
          <p:spPr>
            <a:xfrm>
              <a:off x="-454438" y="2101083"/>
              <a:ext cx="152026" cy="315038"/>
            </a:xfrm>
            <a:custGeom>
              <a:avLst/>
              <a:gdLst/>
              <a:ahLst/>
              <a:cxnLst/>
              <a:rect l="l" t="t" r="r" b="b"/>
              <a:pathLst>
                <a:path w="3335" h="6911" extrusionOk="0">
                  <a:moveTo>
                    <a:pt x="1815" y="0"/>
                  </a:moveTo>
                  <a:cubicBezTo>
                    <a:pt x="1765" y="0"/>
                    <a:pt x="1723" y="4"/>
                    <a:pt x="1692" y="8"/>
                  </a:cubicBezTo>
                  <a:cubicBezTo>
                    <a:pt x="1631" y="18"/>
                    <a:pt x="1600" y="22"/>
                    <a:pt x="1600" y="26"/>
                  </a:cubicBezTo>
                  <a:cubicBezTo>
                    <a:pt x="1600" y="30"/>
                    <a:pt x="1609" y="30"/>
                    <a:pt x="1625" y="30"/>
                  </a:cubicBezTo>
                  <a:cubicBezTo>
                    <a:pt x="1640" y="30"/>
                    <a:pt x="1663" y="30"/>
                    <a:pt x="1691" y="30"/>
                  </a:cubicBezTo>
                  <a:cubicBezTo>
                    <a:pt x="1750" y="30"/>
                    <a:pt x="1836" y="33"/>
                    <a:pt x="1945" y="52"/>
                  </a:cubicBezTo>
                  <a:cubicBezTo>
                    <a:pt x="2164" y="92"/>
                    <a:pt x="2479" y="218"/>
                    <a:pt x="2754" y="506"/>
                  </a:cubicBezTo>
                  <a:cubicBezTo>
                    <a:pt x="3030" y="786"/>
                    <a:pt x="3217" y="1250"/>
                    <a:pt x="3217" y="1779"/>
                  </a:cubicBezTo>
                  <a:cubicBezTo>
                    <a:pt x="3222" y="2303"/>
                    <a:pt x="3046" y="2876"/>
                    <a:pt x="2776" y="3417"/>
                  </a:cubicBezTo>
                  <a:cubicBezTo>
                    <a:pt x="2641" y="3693"/>
                    <a:pt x="2470" y="3933"/>
                    <a:pt x="2291" y="4165"/>
                  </a:cubicBezTo>
                  <a:cubicBezTo>
                    <a:pt x="2112" y="4397"/>
                    <a:pt x="1937" y="4615"/>
                    <a:pt x="1767" y="4820"/>
                  </a:cubicBezTo>
                  <a:cubicBezTo>
                    <a:pt x="1426" y="5231"/>
                    <a:pt x="1106" y="5589"/>
                    <a:pt x="840" y="5895"/>
                  </a:cubicBezTo>
                  <a:cubicBezTo>
                    <a:pt x="573" y="6202"/>
                    <a:pt x="364" y="6454"/>
                    <a:pt x="220" y="6629"/>
                  </a:cubicBezTo>
                  <a:cubicBezTo>
                    <a:pt x="75" y="6805"/>
                    <a:pt x="1" y="6904"/>
                    <a:pt x="10" y="6910"/>
                  </a:cubicBezTo>
                  <a:cubicBezTo>
                    <a:pt x="10" y="6910"/>
                    <a:pt x="11" y="6910"/>
                    <a:pt x="11" y="6910"/>
                  </a:cubicBezTo>
                  <a:cubicBezTo>
                    <a:pt x="22" y="6910"/>
                    <a:pt x="108" y="6819"/>
                    <a:pt x="254" y="6660"/>
                  </a:cubicBezTo>
                  <a:cubicBezTo>
                    <a:pt x="420" y="6476"/>
                    <a:pt x="639" y="6240"/>
                    <a:pt x="902" y="5952"/>
                  </a:cubicBezTo>
                  <a:cubicBezTo>
                    <a:pt x="1176" y="5655"/>
                    <a:pt x="1505" y="5296"/>
                    <a:pt x="1850" y="4891"/>
                  </a:cubicBezTo>
                  <a:cubicBezTo>
                    <a:pt x="2024" y="4685"/>
                    <a:pt x="2203" y="4466"/>
                    <a:pt x="2383" y="4235"/>
                  </a:cubicBezTo>
                  <a:cubicBezTo>
                    <a:pt x="2562" y="4007"/>
                    <a:pt x="2741" y="3749"/>
                    <a:pt x="2881" y="3469"/>
                  </a:cubicBezTo>
                  <a:cubicBezTo>
                    <a:pt x="3157" y="2915"/>
                    <a:pt x="3335" y="2325"/>
                    <a:pt x="3326" y="1774"/>
                  </a:cubicBezTo>
                  <a:cubicBezTo>
                    <a:pt x="3318" y="1228"/>
                    <a:pt x="3113" y="738"/>
                    <a:pt x="2810" y="446"/>
                  </a:cubicBezTo>
                  <a:cubicBezTo>
                    <a:pt x="2518" y="153"/>
                    <a:pt x="2181" y="34"/>
                    <a:pt x="1955" y="8"/>
                  </a:cubicBezTo>
                  <a:cubicBezTo>
                    <a:pt x="1903" y="3"/>
                    <a:pt x="1856" y="0"/>
                    <a:pt x="181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26"/>
            <p:cNvSpPr/>
            <p:nvPr/>
          </p:nvSpPr>
          <p:spPr>
            <a:xfrm>
              <a:off x="-640880" y="2556339"/>
              <a:ext cx="73118" cy="22337"/>
            </a:xfrm>
            <a:custGeom>
              <a:avLst/>
              <a:gdLst/>
              <a:ahLst/>
              <a:cxnLst/>
              <a:rect l="l" t="t" r="r" b="b"/>
              <a:pathLst>
                <a:path w="1604" h="490" extrusionOk="0">
                  <a:moveTo>
                    <a:pt x="1572" y="1"/>
                  </a:moveTo>
                  <a:cubicBezTo>
                    <a:pt x="1484" y="1"/>
                    <a:pt x="1163" y="78"/>
                    <a:pt x="787" y="191"/>
                  </a:cubicBezTo>
                  <a:cubicBezTo>
                    <a:pt x="345" y="322"/>
                    <a:pt x="0" y="453"/>
                    <a:pt x="10" y="483"/>
                  </a:cubicBezTo>
                  <a:cubicBezTo>
                    <a:pt x="11" y="488"/>
                    <a:pt x="19" y="490"/>
                    <a:pt x="34" y="490"/>
                  </a:cubicBezTo>
                  <a:cubicBezTo>
                    <a:pt x="123" y="490"/>
                    <a:pt x="443" y="412"/>
                    <a:pt x="817" y="300"/>
                  </a:cubicBezTo>
                  <a:cubicBezTo>
                    <a:pt x="1255" y="169"/>
                    <a:pt x="1604" y="38"/>
                    <a:pt x="1595" y="7"/>
                  </a:cubicBezTo>
                  <a:cubicBezTo>
                    <a:pt x="1594" y="3"/>
                    <a:pt x="1586" y="1"/>
                    <a:pt x="157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26"/>
            <p:cNvSpPr/>
            <p:nvPr/>
          </p:nvSpPr>
          <p:spPr>
            <a:xfrm>
              <a:off x="-616994" y="2555109"/>
              <a:ext cx="45084" cy="46633"/>
            </a:xfrm>
            <a:custGeom>
              <a:avLst/>
              <a:gdLst/>
              <a:ahLst/>
              <a:cxnLst/>
              <a:rect l="l" t="t" r="r" b="b"/>
              <a:pathLst>
                <a:path w="989" h="1023" extrusionOk="0">
                  <a:moveTo>
                    <a:pt x="961" y="0"/>
                  </a:moveTo>
                  <a:cubicBezTo>
                    <a:pt x="906" y="0"/>
                    <a:pt x="629" y="130"/>
                    <a:pt x="377" y="401"/>
                  </a:cubicBezTo>
                  <a:cubicBezTo>
                    <a:pt x="105" y="694"/>
                    <a:pt x="1" y="1014"/>
                    <a:pt x="31" y="1022"/>
                  </a:cubicBezTo>
                  <a:cubicBezTo>
                    <a:pt x="32" y="1022"/>
                    <a:pt x="32" y="1023"/>
                    <a:pt x="33" y="1023"/>
                  </a:cubicBezTo>
                  <a:cubicBezTo>
                    <a:pt x="69" y="1023"/>
                    <a:pt x="212" y="750"/>
                    <a:pt x="464" y="480"/>
                  </a:cubicBezTo>
                  <a:cubicBezTo>
                    <a:pt x="722" y="201"/>
                    <a:pt x="989" y="34"/>
                    <a:pt x="971" y="4"/>
                  </a:cubicBezTo>
                  <a:cubicBezTo>
                    <a:pt x="970" y="1"/>
                    <a:pt x="966" y="0"/>
                    <a:pt x="96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26"/>
            <p:cNvSpPr/>
            <p:nvPr/>
          </p:nvSpPr>
          <p:spPr>
            <a:xfrm>
              <a:off x="-112961" y="2157836"/>
              <a:ext cx="55842" cy="155035"/>
            </a:xfrm>
            <a:custGeom>
              <a:avLst/>
              <a:gdLst/>
              <a:ahLst/>
              <a:cxnLst/>
              <a:rect l="l" t="t" r="r" b="b"/>
              <a:pathLst>
                <a:path w="1225" h="3401" extrusionOk="0">
                  <a:moveTo>
                    <a:pt x="14" y="1"/>
                  </a:moveTo>
                  <a:cubicBezTo>
                    <a:pt x="13" y="1"/>
                    <a:pt x="13" y="1"/>
                    <a:pt x="13" y="1"/>
                  </a:cubicBezTo>
                  <a:cubicBezTo>
                    <a:pt x="0" y="5"/>
                    <a:pt x="27" y="205"/>
                    <a:pt x="101" y="525"/>
                  </a:cubicBezTo>
                  <a:cubicBezTo>
                    <a:pt x="176" y="844"/>
                    <a:pt x="293" y="1280"/>
                    <a:pt x="459" y="1752"/>
                  </a:cubicBezTo>
                  <a:cubicBezTo>
                    <a:pt x="625" y="2224"/>
                    <a:pt x="805" y="2644"/>
                    <a:pt x="949" y="2938"/>
                  </a:cubicBezTo>
                  <a:cubicBezTo>
                    <a:pt x="1090" y="3227"/>
                    <a:pt x="1193" y="3400"/>
                    <a:pt x="1210" y="3400"/>
                  </a:cubicBezTo>
                  <a:cubicBezTo>
                    <a:pt x="1210" y="3400"/>
                    <a:pt x="1210" y="3400"/>
                    <a:pt x="1211" y="3400"/>
                  </a:cubicBezTo>
                  <a:cubicBezTo>
                    <a:pt x="1224" y="3392"/>
                    <a:pt x="1150" y="3208"/>
                    <a:pt x="1023" y="2902"/>
                  </a:cubicBezTo>
                  <a:cubicBezTo>
                    <a:pt x="900" y="2601"/>
                    <a:pt x="735" y="2186"/>
                    <a:pt x="573" y="1714"/>
                  </a:cubicBezTo>
                  <a:cubicBezTo>
                    <a:pt x="406" y="1246"/>
                    <a:pt x="275" y="818"/>
                    <a:pt x="180" y="503"/>
                  </a:cubicBezTo>
                  <a:cubicBezTo>
                    <a:pt x="89" y="197"/>
                    <a:pt x="32" y="1"/>
                    <a:pt x="1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26"/>
            <p:cNvSpPr/>
            <p:nvPr/>
          </p:nvSpPr>
          <p:spPr>
            <a:xfrm>
              <a:off x="-310982" y="2410787"/>
              <a:ext cx="145644" cy="67420"/>
            </a:xfrm>
            <a:custGeom>
              <a:avLst/>
              <a:gdLst/>
              <a:ahLst/>
              <a:cxnLst/>
              <a:rect l="l" t="t" r="r" b="b"/>
              <a:pathLst>
                <a:path w="3195" h="1479" extrusionOk="0">
                  <a:moveTo>
                    <a:pt x="3180" y="1"/>
                  </a:moveTo>
                  <a:cubicBezTo>
                    <a:pt x="3157" y="1"/>
                    <a:pt x="3048" y="176"/>
                    <a:pt x="2828" y="404"/>
                  </a:cubicBezTo>
                  <a:cubicBezTo>
                    <a:pt x="2600" y="640"/>
                    <a:pt x="2243" y="923"/>
                    <a:pt x="1779" y="1125"/>
                  </a:cubicBezTo>
                  <a:cubicBezTo>
                    <a:pt x="1321" y="1322"/>
                    <a:pt x="865" y="1391"/>
                    <a:pt x="538" y="1395"/>
                  </a:cubicBezTo>
                  <a:cubicBezTo>
                    <a:pt x="282" y="1395"/>
                    <a:pt x="101" y="1372"/>
                    <a:pt x="32" y="1372"/>
                  </a:cubicBezTo>
                  <a:cubicBezTo>
                    <a:pt x="12" y="1372"/>
                    <a:pt x="1" y="1373"/>
                    <a:pt x="0" y="1378"/>
                  </a:cubicBezTo>
                  <a:cubicBezTo>
                    <a:pt x="0" y="1387"/>
                    <a:pt x="197" y="1457"/>
                    <a:pt x="538" y="1474"/>
                  </a:cubicBezTo>
                  <a:cubicBezTo>
                    <a:pt x="583" y="1477"/>
                    <a:pt x="630" y="1478"/>
                    <a:pt x="679" y="1478"/>
                  </a:cubicBezTo>
                  <a:cubicBezTo>
                    <a:pt x="1001" y="1478"/>
                    <a:pt x="1414" y="1412"/>
                    <a:pt x="1827" y="1234"/>
                  </a:cubicBezTo>
                  <a:cubicBezTo>
                    <a:pt x="2303" y="1024"/>
                    <a:pt x="2670" y="719"/>
                    <a:pt x="2889" y="461"/>
                  </a:cubicBezTo>
                  <a:cubicBezTo>
                    <a:pt x="3108" y="198"/>
                    <a:pt x="3195" y="5"/>
                    <a:pt x="3182" y="1"/>
                  </a:cubicBezTo>
                  <a:cubicBezTo>
                    <a:pt x="3182" y="1"/>
                    <a:pt x="3181" y="1"/>
                    <a:pt x="318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26"/>
            <p:cNvSpPr/>
            <p:nvPr/>
          </p:nvSpPr>
          <p:spPr>
            <a:xfrm>
              <a:off x="-326526" y="2889930"/>
              <a:ext cx="89483" cy="35830"/>
            </a:xfrm>
            <a:custGeom>
              <a:avLst/>
              <a:gdLst/>
              <a:ahLst/>
              <a:cxnLst/>
              <a:rect l="l" t="t" r="r" b="b"/>
              <a:pathLst>
                <a:path w="1963" h="786" extrusionOk="0">
                  <a:moveTo>
                    <a:pt x="206" y="1"/>
                  </a:moveTo>
                  <a:cubicBezTo>
                    <a:pt x="206" y="1"/>
                    <a:pt x="31" y="114"/>
                    <a:pt x="44" y="276"/>
                  </a:cubicBezTo>
                  <a:cubicBezTo>
                    <a:pt x="52" y="374"/>
                    <a:pt x="219" y="394"/>
                    <a:pt x="349" y="394"/>
                  </a:cubicBezTo>
                  <a:cubicBezTo>
                    <a:pt x="434" y="394"/>
                    <a:pt x="503" y="386"/>
                    <a:pt x="503" y="386"/>
                  </a:cubicBezTo>
                  <a:lnTo>
                    <a:pt x="503" y="386"/>
                  </a:lnTo>
                  <a:cubicBezTo>
                    <a:pt x="503" y="386"/>
                    <a:pt x="0" y="569"/>
                    <a:pt x="206" y="739"/>
                  </a:cubicBezTo>
                  <a:cubicBezTo>
                    <a:pt x="247" y="772"/>
                    <a:pt x="340" y="785"/>
                    <a:pt x="465" y="785"/>
                  </a:cubicBezTo>
                  <a:cubicBezTo>
                    <a:pt x="966" y="785"/>
                    <a:pt x="1963" y="569"/>
                    <a:pt x="1963" y="569"/>
                  </a:cubicBezTo>
                  <a:lnTo>
                    <a:pt x="206" y="1"/>
                  </a:ln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26"/>
            <p:cNvSpPr/>
            <p:nvPr/>
          </p:nvSpPr>
          <p:spPr>
            <a:xfrm>
              <a:off x="-376761" y="2778976"/>
              <a:ext cx="149109" cy="138897"/>
            </a:xfrm>
            <a:custGeom>
              <a:avLst/>
              <a:gdLst/>
              <a:ahLst/>
              <a:cxnLst/>
              <a:rect l="l" t="t" r="r" b="b"/>
              <a:pathLst>
                <a:path w="3271" h="3047" extrusionOk="0">
                  <a:moveTo>
                    <a:pt x="971" y="0"/>
                  </a:moveTo>
                  <a:lnTo>
                    <a:pt x="1" y="1761"/>
                  </a:lnTo>
                  <a:cubicBezTo>
                    <a:pt x="1" y="1761"/>
                    <a:pt x="2346" y="3047"/>
                    <a:pt x="2941" y="3047"/>
                  </a:cubicBezTo>
                  <a:cubicBezTo>
                    <a:pt x="3002" y="3047"/>
                    <a:pt x="3045" y="3033"/>
                    <a:pt x="3065" y="3003"/>
                  </a:cubicBezTo>
                  <a:cubicBezTo>
                    <a:pt x="3270" y="2684"/>
                    <a:pt x="3204" y="1132"/>
                    <a:pt x="3178" y="1053"/>
                  </a:cubicBezTo>
                  <a:cubicBezTo>
                    <a:pt x="3147" y="980"/>
                    <a:pt x="971" y="0"/>
                    <a:pt x="971" y="0"/>
                  </a:cubicBezTo>
                  <a:close/>
                </a:path>
              </a:pathLst>
            </a:custGeom>
            <a:solidFill>
              <a:srgbClr val="E5BAA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26"/>
            <p:cNvSpPr/>
            <p:nvPr/>
          </p:nvSpPr>
          <p:spPr>
            <a:xfrm>
              <a:off x="-377308" y="2857656"/>
              <a:ext cx="118384" cy="41893"/>
            </a:xfrm>
            <a:custGeom>
              <a:avLst/>
              <a:gdLst/>
              <a:ahLst/>
              <a:cxnLst/>
              <a:rect l="l" t="t" r="r" b="b"/>
              <a:pathLst>
                <a:path w="2597" h="919" extrusionOk="0">
                  <a:moveTo>
                    <a:pt x="2" y="0"/>
                  </a:moveTo>
                  <a:cubicBezTo>
                    <a:pt x="1" y="0"/>
                    <a:pt x="1" y="0"/>
                    <a:pt x="0" y="1"/>
                  </a:cubicBezTo>
                  <a:cubicBezTo>
                    <a:pt x="0" y="1"/>
                    <a:pt x="31" y="27"/>
                    <a:pt x="87" y="67"/>
                  </a:cubicBezTo>
                  <a:cubicBezTo>
                    <a:pt x="170" y="123"/>
                    <a:pt x="249" y="176"/>
                    <a:pt x="337" y="237"/>
                  </a:cubicBezTo>
                  <a:cubicBezTo>
                    <a:pt x="537" y="386"/>
                    <a:pt x="852" y="555"/>
                    <a:pt x="1223" y="665"/>
                  </a:cubicBezTo>
                  <a:cubicBezTo>
                    <a:pt x="1590" y="779"/>
                    <a:pt x="1941" y="835"/>
                    <a:pt x="2189" y="870"/>
                  </a:cubicBezTo>
                  <a:cubicBezTo>
                    <a:pt x="2290" y="884"/>
                    <a:pt x="2386" y="896"/>
                    <a:pt x="2482" y="910"/>
                  </a:cubicBezTo>
                  <a:cubicBezTo>
                    <a:pt x="2552" y="918"/>
                    <a:pt x="2592" y="918"/>
                    <a:pt x="2592" y="918"/>
                  </a:cubicBezTo>
                  <a:cubicBezTo>
                    <a:pt x="2596" y="914"/>
                    <a:pt x="2556" y="906"/>
                    <a:pt x="2487" y="892"/>
                  </a:cubicBezTo>
                  <a:cubicBezTo>
                    <a:pt x="2391" y="874"/>
                    <a:pt x="2294" y="858"/>
                    <a:pt x="2194" y="840"/>
                  </a:cubicBezTo>
                  <a:cubicBezTo>
                    <a:pt x="1945" y="791"/>
                    <a:pt x="1604" y="731"/>
                    <a:pt x="1237" y="622"/>
                  </a:cubicBezTo>
                  <a:cubicBezTo>
                    <a:pt x="870" y="512"/>
                    <a:pt x="559" y="350"/>
                    <a:pt x="354" y="206"/>
                  </a:cubicBezTo>
                  <a:cubicBezTo>
                    <a:pt x="267" y="154"/>
                    <a:pt x="180" y="101"/>
                    <a:pt x="101" y="53"/>
                  </a:cubicBezTo>
                  <a:cubicBezTo>
                    <a:pt x="45" y="18"/>
                    <a:pt x="11" y="0"/>
                    <a:pt x="2" y="0"/>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26"/>
            <p:cNvSpPr/>
            <p:nvPr/>
          </p:nvSpPr>
          <p:spPr>
            <a:xfrm>
              <a:off x="-305785" y="2901007"/>
              <a:ext cx="46406" cy="7522"/>
            </a:xfrm>
            <a:custGeom>
              <a:avLst/>
              <a:gdLst/>
              <a:ahLst/>
              <a:cxnLst/>
              <a:rect l="l" t="t" r="r" b="b"/>
              <a:pathLst>
                <a:path w="1018" h="165" extrusionOk="0">
                  <a:moveTo>
                    <a:pt x="1006" y="0"/>
                  </a:moveTo>
                  <a:cubicBezTo>
                    <a:pt x="963" y="0"/>
                    <a:pt x="758" y="46"/>
                    <a:pt x="507" y="86"/>
                  </a:cubicBezTo>
                  <a:cubicBezTo>
                    <a:pt x="227" y="125"/>
                    <a:pt x="0" y="143"/>
                    <a:pt x="0" y="155"/>
                  </a:cubicBezTo>
                  <a:cubicBezTo>
                    <a:pt x="0" y="161"/>
                    <a:pt x="37" y="164"/>
                    <a:pt x="99" y="164"/>
                  </a:cubicBezTo>
                  <a:cubicBezTo>
                    <a:pt x="192" y="164"/>
                    <a:pt x="344" y="155"/>
                    <a:pt x="515" y="129"/>
                  </a:cubicBezTo>
                  <a:cubicBezTo>
                    <a:pt x="795" y="90"/>
                    <a:pt x="1018" y="16"/>
                    <a:pt x="1014" y="2"/>
                  </a:cubicBezTo>
                  <a:cubicBezTo>
                    <a:pt x="1013" y="1"/>
                    <a:pt x="1010" y="0"/>
                    <a:pt x="1006" y="0"/>
                  </a:cubicBezTo>
                  <a:close/>
                </a:path>
              </a:pathLst>
            </a:custGeom>
            <a:solidFill>
              <a:srgbClr val="D7877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26"/>
            <p:cNvSpPr/>
            <p:nvPr/>
          </p:nvSpPr>
          <p:spPr>
            <a:xfrm>
              <a:off x="-525322" y="2223980"/>
              <a:ext cx="443086" cy="75534"/>
            </a:xfrm>
            <a:custGeom>
              <a:avLst/>
              <a:gdLst/>
              <a:ahLst/>
              <a:cxnLst/>
              <a:rect l="l" t="t" r="r" b="b"/>
              <a:pathLst>
                <a:path w="9720" h="1657" extrusionOk="0">
                  <a:moveTo>
                    <a:pt x="309" y="0"/>
                  </a:moveTo>
                  <a:cubicBezTo>
                    <a:pt x="105" y="0"/>
                    <a:pt x="5" y="92"/>
                    <a:pt x="0" y="92"/>
                  </a:cubicBezTo>
                  <a:lnTo>
                    <a:pt x="0" y="92"/>
                  </a:lnTo>
                  <a:cubicBezTo>
                    <a:pt x="0" y="92"/>
                    <a:pt x="0" y="92"/>
                    <a:pt x="0" y="92"/>
                  </a:cubicBezTo>
                  <a:lnTo>
                    <a:pt x="0" y="92"/>
                  </a:lnTo>
                  <a:cubicBezTo>
                    <a:pt x="0" y="92"/>
                    <a:pt x="0" y="92"/>
                    <a:pt x="0" y="92"/>
                  </a:cubicBezTo>
                  <a:cubicBezTo>
                    <a:pt x="0" y="92"/>
                    <a:pt x="0" y="92"/>
                    <a:pt x="0" y="92"/>
                  </a:cubicBezTo>
                  <a:lnTo>
                    <a:pt x="0" y="92"/>
                  </a:lnTo>
                  <a:cubicBezTo>
                    <a:pt x="0" y="92"/>
                    <a:pt x="1" y="93"/>
                    <a:pt x="1" y="93"/>
                  </a:cubicBezTo>
                  <a:cubicBezTo>
                    <a:pt x="13" y="93"/>
                    <a:pt x="109" y="23"/>
                    <a:pt x="284" y="23"/>
                  </a:cubicBezTo>
                  <a:cubicBezTo>
                    <a:pt x="322" y="23"/>
                    <a:pt x="365" y="27"/>
                    <a:pt x="411" y="35"/>
                  </a:cubicBezTo>
                  <a:cubicBezTo>
                    <a:pt x="547" y="61"/>
                    <a:pt x="700" y="136"/>
                    <a:pt x="857" y="254"/>
                  </a:cubicBezTo>
                  <a:cubicBezTo>
                    <a:pt x="1009" y="367"/>
                    <a:pt x="1176" y="525"/>
                    <a:pt x="1368" y="678"/>
                  </a:cubicBezTo>
                  <a:cubicBezTo>
                    <a:pt x="1556" y="839"/>
                    <a:pt x="1739" y="1041"/>
                    <a:pt x="1971" y="1224"/>
                  </a:cubicBezTo>
                  <a:cubicBezTo>
                    <a:pt x="2203" y="1403"/>
                    <a:pt x="2495" y="1547"/>
                    <a:pt x="2824" y="1608"/>
                  </a:cubicBezTo>
                  <a:cubicBezTo>
                    <a:pt x="2989" y="1641"/>
                    <a:pt x="3159" y="1657"/>
                    <a:pt x="3333" y="1657"/>
                  </a:cubicBezTo>
                  <a:cubicBezTo>
                    <a:pt x="3850" y="1657"/>
                    <a:pt x="4398" y="1521"/>
                    <a:pt x="4921" y="1311"/>
                  </a:cubicBezTo>
                  <a:cubicBezTo>
                    <a:pt x="5624" y="1031"/>
                    <a:pt x="6267" y="695"/>
                    <a:pt x="6896" y="521"/>
                  </a:cubicBezTo>
                  <a:cubicBezTo>
                    <a:pt x="7193" y="437"/>
                    <a:pt x="7484" y="385"/>
                    <a:pt x="7761" y="385"/>
                  </a:cubicBezTo>
                  <a:cubicBezTo>
                    <a:pt x="7774" y="385"/>
                    <a:pt x="7787" y="385"/>
                    <a:pt x="7800" y="385"/>
                  </a:cubicBezTo>
                  <a:cubicBezTo>
                    <a:pt x="8089" y="389"/>
                    <a:pt x="8356" y="438"/>
                    <a:pt x="8587" y="516"/>
                  </a:cubicBezTo>
                  <a:cubicBezTo>
                    <a:pt x="9055" y="674"/>
                    <a:pt x="9369" y="944"/>
                    <a:pt x="9523" y="1176"/>
                  </a:cubicBezTo>
                  <a:cubicBezTo>
                    <a:pt x="9674" y="1400"/>
                    <a:pt x="9705" y="1552"/>
                    <a:pt x="9719" y="1552"/>
                  </a:cubicBezTo>
                  <a:cubicBezTo>
                    <a:pt x="9719" y="1552"/>
                    <a:pt x="9720" y="1552"/>
                    <a:pt x="9720" y="1552"/>
                  </a:cubicBezTo>
                  <a:cubicBezTo>
                    <a:pt x="9720" y="1552"/>
                    <a:pt x="9710" y="1517"/>
                    <a:pt x="9684" y="1447"/>
                  </a:cubicBezTo>
                  <a:cubicBezTo>
                    <a:pt x="9676" y="1412"/>
                    <a:pt x="9658" y="1368"/>
                    <a:pt x="9636" y="1320"/>
                  </a:cubicBezTo>
                  <a:cubicBezTo>
                    <a:pt x="9610" y="1272"/>
                    <a:pt x="9583" y="1215"/>
                    <a:pt x="9545" y="1158"/>
                  </a:cubicBezTo>
                  <a:cubicBezTo>
                    <a:pt x="9396" y="922"/>
                    <a:pt x="9081" y="634"/>
                    <a:pt x="8605" y="468"/>
                  </a:cubicBezTo>
                  <a:cubicBezTo>
                    <a:pt x="8369" y="385"/>
                    <a:pt x="8098" y="333"/>
                    <a:pt x="7806" y="328"/>
                  </a:cubicBezTo>
                  <a:cubicBezTo>
                    <a:pt x="7785" y="327"/>
                    <a:pt x="7764" y="327"/>
                    <a:pt x="7743" y="327"/>
                  </a:cubicBezTo>
                  <a:cubicBezTo>
                    <a:pt x="7464" y="327"/>
                    <a:pt x="7171" y="378"/>
                    <a:pt x="6878" y="459"/>
                  </a:cubicBezTo>
                  <a:cubicBezTo>
                    <a:pt x="6237" y="630"/>
                    <a:pt x="5594" y="971"/>
                    <a:pt x="4895" y="1245"/>
                  </a:cubicBezTo>
                  <a:cubicBezTo>
                    <a:pt x="4373" y="1456"/>
                    <a:pt x="3834" y="1590"/>
                    <a:pt x="3328" y="1590"/>
                  </a:cubicBezTo>
                  <a:cubicBezTo>
                    <a:pt x="3160" y="1590"/>
                    <a:pt x="2995" y="1575"/>
                    <a:pt x="2836" y="1543"/>
                  </a:cubicBezTo>
                  <a:cubicBezTo>
                    <a:pt x="2517" y="1487"/>
                    <a:pt x="2233" y="1350"/>
                    <a:pt x="2006" y="1176"/>
                  </a:cubicBezTo>
                  <a:cubicBezTo>
                    <a:pt x="1779" y="1001"/>
                    <a:pt x="1595" y="800"/>
                    <a:pt x="1403" y="638"/>
                  </a:cubicBezTo>
                  <a:cubicBezTo>
                    <a:pt x="1202" y="490"/>
                    <a:pt x="1041" y="337"/>
                    <a:pt x="878" y="223"/>
                  </a:cubicBezTo>
                  <a:cubicBezTo>
                    <a:pt x="717" y="105"/>
                    <a:pt x="559" y="31"/>
                    <a:pt x="420" y="9"/>
                  </a:cubicBezTo>
                  <a:cubicBezTo>
                    <a:pt x="380" y="3"/>
                    <a:pt x="343" y="0"/>
                    <a:pt x="3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3" name="Google Shape;403;p26"/>
          <p:cNvGrpSpPr/>
          <p:nvPr/>
        </p:nvGrpSpPr>
        <p:grpSpPr>
          <a:xfrm>
            <a:off x="4389208" y="3195116"/>
            <a:ext cx="1579322" cy="671293"/>
            <a:chOff x="4161633" y="3060816"/>
            <a:chExt cx="1579322" cy="671293"/>
          </a:xfrm>
        </p:grpSpPr>
        <p:sp>
          <p:nvSpPr>
            <p:cNvPr id="404" name="Google Shape;404;p26"/>
            <p:cNvSpPr/>
            <p:nvPr/>
          </p:nvSpPr>
          <p:spPr>
            <a:xfrm>
              <a:off x="4161633" y="3060816"/>
              <a:ext cx="1579322" cy="671293"/>
            </a:xfrm>
            <a:custGeom>
              <a:avLst/>
              <a:gdLst/>
              <a:ahLst/>
              <a:cxnLst/>
              <a:rect l="l" t="t" r="r" b="b"/>
              <a:pathLst>
                <a:path w="35998" h="15301" extrusionOk="0">
                  <a:moveTo>
                    <a:pt x="888" y="1"/>
                  </a:moveTo>
                  <a:cubicBezTo>
                    <a:pt x="398" y="1"/>
                    <a:pt x="1" y="398"/>
                    <a:pt x="1" y="887"/>
                  </a:cubicBezTo>
                  <a:lnTo>
                    <a:pt x="1" y="14413"/>
                  </a:lnTo>
                  <a:cubicBezTo>
                    <a:pt x="1" y="14903"/>
                    <a:pt x="398" y="15300"/>
                    <a:pt x="888" y="15300"/>
                  </a:cubicBezTo>
                  <a:lnTo>
                    <a:pt x="35110" y="15300"/>
                  </a:lnTo>
                  <a:cubicBezTo>
                    <a:pt x="35600" y="15300"/>
                    <a:pt x="35998" y="14903"/>
                    <a:pt x="35998" y="14413"/>
                  </a:cubicBezTo>
                  <a:lnTo>
                    <a:pt x="35998" y="887"/>
                  </a:lnTo>
                  <a:cubicBezTo>
                    <a:pt x="35998" y="398"/>
                    <a:pt x="35600" y="1"/>
                    <a:pt x="35110"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26"/>
            <p:cNvSpPr/>
            <p:nvPr/>
          </p:nvSpPr>
          <p:spPr>
            <a:xfrm>
              <a:off x="4276884" y="3249069"/>
              <a:ext cx="173735" cy="205016"/>
            </a:xfrm>
            <a:custGeom>
              <a:avLst/>
              <a:gdLst/>
              <a:ahLst/>
              <a:cxnLst/>
              <a:rect l="l" t="t" r="r" b="b"/>
              <a:pathLst>
                <a:path w="3960" h="4673" extrusionOk="0">
                  <a:moveTo>
                    <a:pt x="3938" y="1"/>
                  </a:moveTo>
                  <a:cubicBezTo>
                    <a:pt x="3025" y="5"/>
                    <a:pt x="2093" y="368"/>
                    <a:pt x="1381" y="997"/>
                  </a:cubicBezTo>
                  <a:cubicBezTo>
                    <a:pt x="538" y="1741"/>
                    <a:pt x="0" y="2859"/>
                    <a:pt x="145" y="4214"/>
                  </a:cubicBezTo>
                  <a:cubicBezTo>
                    <a:pt x="163" y="4357"/>
                    <a:pt x="184" y="4511"/>
                    <a:pt x="219" y="4664"/>
                  </a:cubicBezTo>
                  <a:lnTo>
                    <a:pt x="219" y="4672"/>
                  </a:lnTo>
                  <a:lnTo>
                    <a:pt x="3959" y="3833"/>
                  </a:lnTo>
                  <a:lnTo>
                    <a:pt x="3959" y="3104"/>
                  </a:lnTo>
                  <a:lnTo>
                    <a:pt x="3938"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6"/>
            <p:cNvSpPr/>
            <p:nvPr/>
          </p:nvSpPr>
          <p:spPr>
            <a:xfrm>
              <a:off x="4295266" y="3434077"/>
              <a:ext cx="328517" cy="168383"/>
            </a:xfrm>
            <a:custGeom>
              <a:avLst/>
              <a:gdLst/>
              <a:ahLst/>
              <a:cxnLst/>
              <a:rect l="l" t="t" r="r" b="b"/>
              <a:pathLst>
                <a:path w="7488" h="3838" extrusionOk="0">
                  <a:moveTo>
                    <a:pt x="3742" y="1"/>
                  </a:moveTo>
                  <a:lnTo>
                    <a:pt x="1" y="844"/>
                  </a:lnTo>
                  <a:cubicBezTo>
                    <a:pt x="385" y="2558"/>
                    <a:pt x="1915" y="3838"/>
                    <a:pt x="3742" y="3838"/>
                  </a:cubicBezTo>
                  <a:cubicBezTo>
                    <a:pt x="5577" y="3838"/>
                    <a:pt x="7112" y="2544"/>
                    <a:pt x="7487" y="818"/>
                  </a:cubicBezTo>
                  <a:lnTo>
                    <a:pt x="3746" y="1"/>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6"/>
            <p:cNvSpPr/>
            <p:nvPr/>
          </p:nvSpPr>
          <p:spPr>
            <a:xfrm>
              <a:off x="4746970" y="3289739"/>
              <a:ext cx="833709" cy="37774"/>
            </a:xfrm>
            <a:custGeom>
              <a:avLst/>
              <a:gdLst/>
              <a:ahLst/>
              <a:cxnLst/>
              <a:rect l="l" t="t" r="r" b="b"/>
              <a:pathLst>
                <a:path w="19003" h="861" extrusionOk="0">
                  <a:moveTo>
                    <a:pt x="1" y="1"/>
                  </a:moveTo>
                  <a:lnTo>
                    <a:pt x="1" y="861"/>
                  </a:lnTo>
                  <a:lnTo>
                    <a:pt x="19003" y="861"/>
                  </a:lnTo>
                  <a:lnTo>
                    <a:pt x="19003"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26"/>
            <p:cNvSpPr/>
            <p:nvPr/>
          </p:nvSpPr>
          <p:spPr>
            <a:xfrm>
              <a:off x="4746970" y="3389240"/>
              <a:ext cx="833709" cy="37818"/>
            </a:xfrm>
            <a:custGeom>
              <a:avLst/>
              <a:gdLst/>
              <a:ahLst/>
              <a:cxnLst/>
              <a:rect l="l" t="t" r="r" b="b"/>
              <a:pathLst>
                <a:path w="19003" h="862" extrusionOk="0">
                  <a:moveTo>
                    <a:pt x="1" y="0"/>
                  </a:moveTo>
                  <a:lnTo>
                    <a:pt x="1" y="861"/>
                  </a:lnTo>
                  <a:lnTo>
                    <a:pt x="19003" y="861"/>
                  </a:lnTo>
                  <a:lnTo>
                    <a:pt x="19003" y="0"/>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26"/>
            <p:cNvSpPr/>
            <p:nvPr/>
          </p:nvSpPr>
          <p:spPr>
            <a:xfrm>
              <a:off x="4746970" y="3499489"/>
              <a:ext cx="450658" cy="37818"/>
            </a:xfrm>
            <a:custGeom>
              <a:avLst/>
              <a:gdLst/>
              <a:ahLst/>
              <a:cxnLst/>
              <a:rect l="l" t="t" r="r" b="b"/>
              <a:pathLst>
                <a:path w="10272" h="862" extrusionOk="0">
                  <a:moveTo>
                    <a:pt x="1" y="0"/>
                  </a:moveTo>
                  <a:lnTo>
                    <a:pt x="1" y="861"/>
                  </a:lnTo>
                  <a:lnTo>
                    <a:pt x="10271" y="861"/>
                  </a:lnTo>
                  <a:lnTo>
                    <a:pt x="10271" y="0"/>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6"/>
            <p:cNvSpPr/>
            <p:nvPr/>
          </p:nvSpPr>
          <p:spPr>
            <a:xfrm flipH="1">
              <a:off x="4468091" y="3249069"/>
              <a:ext cx="173735" cy="205016"/>
            </a:xfrm>
            <a:custGeom>
              <a:avLst/>
              <a:gdLst/>
              <a:ahLst/>
              <a:cxnLst/>
              <a:rect l="l" t="t" r="r" b="b"/>
              <a:pathLst>
                <a:path w="3960" h="4673" extrusionOk="0">
                  <a:moveTo>
                    <a:pt x="3938" y="1"/>
                  </a:moveTo>
                  <a:cubicBezTo>
                    <a:pt x="3025" y="5"/>
                    <a:pt x="2093" y="368"/>
                    <a:pt x="1381" y="997"/>
                  </a:cubicBezTo>
                  <a:cubicBezTo>
                    <a:pt x="538" y="1741"/>
                    <a:pt x="0" y="2859"/>
                    <a:pt x="145" y="4214"/>
                  </a:cubicBezTo>
                  <a:cubicBezTo>
                    <a:pt x="163" y="4357"/>
                    <a:pt x="184" y="4511"/>
                    <a:pt x="219" y="4664"/>
                  </a:cubicBezTo>
                  <a:lnTo>
                    <a:pt x="219" y="4672"/>
                  </a:lnTo>
                  <a:lnTo>
                    <a:pt x="3959" y="3833"/>
                  </a:lnTo>
                  <a:lnTo>
                    <a:pt x="3959" y="3104"/>
                  </a:lnTo>
                  <a:lnTo>
                    <a:pt x="3938" y="1"/>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1" name="Google Shape;411;p26"/>
          <p:cNvSpPr/>
          <p:nvPr/>
        </p:nvSpPr>
        <p:spPr>
          <a:xfrm rot="-5400000">
            <a:off x="7251250" y="2108625"/>
            <a:ext cx="69000" cy="15900"/>
          </a:xfrm>
          <a:prstGeom prst="rtTriangle">
            <a:avLst/>
          </a:prstGeom>
          <a:solidFill>
            <a:srgbClr val="DD7E6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26"/>
          <p:cNvSpPr/>
          <p:nvPr/>
        </p:nvSpPr>
        <p:spPr>
          <a:xfrm>
            <a:off x="5794118" y="2303902"/>
            <a:ext cx="21498" cy="21322"/>
          </a:xfrm>
          <a:custGeom>
            <a:avLst/>
            <a:gdLst/>
            <a:ahLst/>
            <a:cxnLst/>
            <a:rect l="l" t="t" r="r" b="b"/>
            <a:pathLst>
              <a:path w="490" h="486" extrusionOk="0">
                <a:moveTo>
                  <a:pt x="245" y="1"/>
                </a:moveTo>
                <a:cubicBezTo>
                  <a:pt x="110" y="1"/>
                  <a:pt x="1" y="110"/>
                  <a:pt x="1" y="241"/>
                </a:cubicBezTo>
                <a:cubicBezTo>
                  <a:pt x="1" y="376"/>
                  <a:pt x="110" y="485"/>
                  <a:pt x="245" y="485"/>
                </a:cubicBezTo>
                <a:cubicBezTo>
                  <a:pt x="380" y="485"/>
                  <a:pt x="489" y="376"/>
                  <a:pt x="489" y="241"/>
                </a:cubicBezTo>
                <a:cubicBezTo>
                  <a:pt x="489" y="110"/>
                  <a:pt x="380" y="1"/>
                  <a:pt x="245"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26"/>
          <p:cNvSpPr/>
          <p:nvPr/>
        </p:nvSpPr>
        <p:spPr>
          <a:xfrm>
            <a:off x="7622393" y="1996627"/>
            <a:ext cx="21498" cy="21322"/>
          </a:xfrm>
          <a:custGeom>
            <a:avLst/>
            <a:gdLst/>
            <a:ahLst/>
            <a:cxnLst/>
            <a:rect l="l" t="t" r="r" b="b"/>
            <a:pathLst>
              <a:path w="490" h="486" extrusionOk="0">
                <a:moveTo>
                  <a:pt x="245" y="1"/>
                </a:moveTo>
                <a:cubicBezTo>
                  <a:pt x="110" y="1"/>
                  <a:pt x="1" y="110"/>
                  <a:pt x="1" y="241"/>
                </a:cubicBezTo>
                <a:cubicBezTo>
                  <a:pt x="1" y="376"/>
                  <a:pt x="110" y="485"/>
                  <a:pt x="245" y="485"/>
                </a:cubicBezTo>
                <a:cubicBezTo>
                  <a:pt x="380" y="485"/>
                  <a:pt x="489" y="376"/>
                  <a:pt x="489" y="241"/>
                </a:cubicBezTo>
                <a:cubicBezTo>
                  <a:pt x="489" y="110"/>
                  <a:pt x="380" y="1"/>
                  <a:pt x="245"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26"/>
          <p:cNvSpPr/>
          <p:nvPr/>
        </p:nvSpPr>
        <p:spPr>
          <a:xfrm>
            <a:off x="4322798" y="3275550"/>
            <a:ext cx="1579326" cy="644066"/>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noFill/>
          <a:ln w="9525" cap="flat" cmpd="sng">
            <a:solidFill>
              <a:srgbClr val="FFD9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26"/>
          <p:cNvSpPr/>
          <p:nvPr/>
        </p:nvSpPr>
        <p:spPr>
          <a:xfrm>
            <a:off x="3703893" y="2892765"/>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26"/>
          <p:cNvSpPr/>
          <p:nvPr/>
        </p:nvSpPr>
        <p:spPr>
          <a:xfrm>
            <a:off x="5951893" y="1353648"/>
            <a:ext cx="1241460" cy="348172"/>
          </a:xfrm>
          <a:custGeom>
            <a:avLst/>
            <a:gdLst/>
            <a:ahLst/>
            <a:cxnLst/>
            <a:rect l="l" t="t" r="r" b="b"/>
            <a:pathLst>
              <a:path w="28297" h="7936" extrusionOk="0">
                <a:moveTo>
                  <a:pt x="722" y="0"/>
                </a:moveTo>
                <a:cubicBezTo>
                  <a:pt x="324" y="0"/>
                  <a:pt x="0" y="323"/>
                  <a:pt x="0" y="725"/>
                </a:cubicBezTo>
                <a:lnTo>
                  <a:pt x="0" y="7211"/>
                </a:lnTo>
                <a:cubicBezTo>
                  <a:pt x="0" y="7613"/>
                  <a:pt x="324" y="7936"/>
                  <a:pt x="722" y="7936"/>
                </a:cubicBezTo>
                <a:lnTo>
                  <a:pt x="27576" y="7936"/>
                </a:lnTo>
                <a:cubicBezTo>
                  <a:pt x="27973" y="7936"/>
                  <a:pt x="28296" y="7613"/>
                  <a:pt x="28296" y="7211"/>
                </a:cubicBezTo>
                <a:lnTo>
                  <a:pt x="28296" y="725"/>
                </a:lnTo>
                <a:cubicBezTo>
                  <a:pt x="28296" y="323"/>
                  <a:pt x="27973" y="0"/>
                  <a:pt x="27576" y="0"/>
                </a:cubicBezTo>
                <a:close/>
              </a:path>
            </a:pathLst>
          </a:cu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426"/>
        <p:cNvGrpSpPr/>
        <p:nvPr/>
      </p:nvGrpSpPr>
      <p:grpSpPr>
        <a:xfrm>
          <a:off x="0" y="0"/>
          <a:ext cx="0" cy="0"/>
          <a:chOff x="0" y="0"/>
          <a:chExt cx="0" cy="0"/>
        </a:xfrm>
      </p:grpSpPr>
      <p:sp>
        <p:nvSpPr>
          <p:cNvPr id="427" name="Google Shape;427;p28"/>
          <p:cNvSpPr/>
          <p:nvPr/>
        </p:nvSpPr>
        <p:spPr>
          <a:xfrm>
            <a:off x="6311425" y="1116851"/>
            <a:ext cx="607500" cy="6129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28"/>
          <p:cNvSpPr/>
          <p:nvPr/>
        </p:nvSpPr>
        <p:spPr>
          <a:xfrm>
            <a:off x="6311425" y="2937576"/>
            <a:ext cx="607500" cy="6129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28"/>
          <p:cNvSpPr/>
          <p:nvPr/>
        </p:nvSpPr>
        <p:spPr>
          <a:xfrm>
            <a:off x="3711525" y="2937576"/>
            <a:ext cx="607500" cy="6129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28"/>
          <p:cNvSpPr/>
          <p:nvPr/>
        </p:nvSpPr>
        <p:spPr>
          <a:xfrm>
            <a:off x="3711525" y="1116851"/>
            <a:ext cx="607500" cy="6129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28"/>
          <p:cNvSpPr txBox="1">
            <a:spLocks noGrp="1"/>
          </p:cNvSpPr>
          <p:nvPr>
            <p:ph type="ctrTitle"/>
          </p:nvPr>
        </p:nvSpPr>
        <p:spPr>
          <a:xfrm>
            <a:off x="3782799" y="1657625"/>
            <a:ext cx="2077673" cy="320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000" dirty="0" smtClean="0"/>
              <a:t>01</a:t>
            </a:r>
            <a:br>
              <a:rPr lang="en" sz="2000" dirty="0" smtClean="0"/>
            </a:br>
            <a:r>
              <a:rPr lang="en" sz="2000" dirty="0" smtClean="0"/>
              <a:t>culture &amp; politics</a:t>
            </a:r>
            <a:endParaRPr sz="2000" dirty="0"/>
          </a:p>
        </p:txBody>
      </p:sp>
      <p:sp>
        <p:nvSpPr>
          <p:cNvPr id="432" name="Google Shape;432;p28"/>
          <p:cNvSpPr txBox="1">
            <a:spLocks noGrp="1"/>
          </p:cNvSpPr>
          <p:nvPr>
            <p:ph type="subTitle" idx="1"/>
          </p:nvPr>
        </p:nvSpPr>
        <p:spPr>
          <a:xfrm>
            <a:off x="3782800" y="1837203"/>
            <a:ext cx="1899900" cy="75446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latin typeface="Bahnschrift SemiLight" panose="020B0502040204020203" pitchFamily="34" charset="0"/>
              </a:rPr>
              <a:t>Limitations in leadership progression for woman in the Policing sector</a:t>
            </a:r>
            <a:endParaRPr dirty="0">
              <a:latin typeface="Bahnschrift SemiLight" panose="020B0502040204020203" pitchFamily="34" charset="0"/>
            </a:endParaRPr>
          </a:p>
        </p:txBody>
      </p:sp>
      <p:sp>
        <p:nvSpPr>
          <p:cNvPr id="433" name="Google Shape;433;p28"/>
          <p:cNvSpPr txBox="1">
            <a:spLocks noGrp="1"/>
          </p:cNvSpPr>
          <p:nvPr>
            <p:ph type="ctrTitle" idx="2"/>
          </p:nvPr>
        </p:nvSpPr>
        <p:spPr>
          <a:xfrm>
            <a:off x="3782799" y="3720839"/>
            <a:ext cx="1899900" cy="320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000" dirty="0" smtClean="0"/>
              <a:t>03</a:t>
            </a:r>
            <a:br>
              <a:rPr lang="en" sz="2000" dirty="0" smtClean="0"/>
            </a:br>
            <a:r>
              <a:rPr lang="en" sz="2000" dirty="0" smtClean="0"/>
              <a:t>Critical Thinking	</a:t>
            </a:r>
            <a:endParaRPr sz="2000" dirty="0"/>
          </a:p>
        </p:txBody>
      </p:sp>
      <p:sp>
        <p:nvSpPr>
          <p:cNvPr id="434" name="Google Shape;434;p28"/>
          <p:cNvSpPr txBox="1">
            <a:spLocks noGrp="1"/>
          </p:cNvSpPr>
          <p:nvPr>
            <p:ph type="subTitle" idx="5"/>
          </p:nvPr>
        </p:nvSpPr>
        <p:spPr>
          <a:xfrm>
            <a:off x="3782800" y="3659793"/>
            <a:ext cx="1899900" cy="50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smtClean="0">
                <a:latin typeface="Bahnschrift SemiLight" panose="020B0502040204020203" pitchFamily="34" charset="0"/>
              </a:rPr>
              <a:t>Original insights</a:t>
            </a:r>
            <a:endParaRPr dirty="0">
              <a:latin typeface="Bahnschrift SemiLight" panose="020B0502040204020203" pitchFamily="34" charset="0"/>
            </a:endParaRPr>
          </a:p>
        </p:txBody>
      </p:sp>
      <p:sp>
        <p:nvSpPr>
          <p:cNvPr id="435" name="Google Shape;435;p28"/>
          <p:cNvSpPr txBox="1">
            <a:spLocks noGrp="1"/>
          </p:cNvSpPr>
          <p:nvPr>
            <p:ph type="ctrTitle" idx="3"/>
          </p:nvPr>
        </p:nvSpPr>
        <p:spPr>
          <a:xfrm>
            <a:off x="6364525" y="1657625"/>
            <a:ext cx="2154900" cy="320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000" dirty="0" smtClean="0"/>
              <a:t>02</a:t>
            </a:r>
            <a:br>
              <a:rPr lang="en" sz="2000" dirty="0" smtClean="0"/>
            </a:br>
            <a:r>
              <a:rPr lang="en" sz="2000" dirty="0" smtClean="0"/>
              <a:t>Diversity</a:t>
            </a:r>
            <a:endParaRPr sz="2000" dirty="0"/>
          </a:p>
        </p:txBody>
      </p:sp>
      <p:sp>
        <p:nvSpPr>
          <p:cNvPr id="436" name="Google Shape;436;p28"/>
          <p:cNvSpPr txBox="1">
            <a:spLocks noGrp="1"/>
          </p:cNvSpPr>
          <p:nvPr>
            <p:ph type="subTitle" idx="6"/>
          </p:nvPr>
        </p:nvSpPr>
        <p:spPr>
          <a:xfrm>
            <a:off x="6364525" y="1837203"/>
            <a:ext cx="1899900" cy="50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latin typeface="Bahnschrift SemiLight" panose="020B0502040204020203" pitchFamily="34" charset="0"/>
              </a:rPr>
              <a:t>Benefits of diversity &amp; developing opportunities</a:t>
            </a:r>
            <a:endParaRPr dirty="0">
              <a:latin typeface="Bahnschrift SemiLight" panose="020B0502040204020203" pitchFamily="34" charset="0"/>
            </a:endParaRPr>
          </a:p>
        </p:txBody>
      </p:sp>
      <p:sp>
        <p:nvSpPr>
          <p:cNvPr id="437" name="Google Shape;437;p28"/>
          <p:cNvSpPr txBox="1">
            <a:spLocks noGrp="1"/>
          </p:cNvSpPr>
          <p:nvPr>
            <p:ph type="ctrTitle" idx="4"/>
          </p:nvPr>
        </p:nvSpPr>
        <p:spPr>
          <a:xfrm>
            <a:off x="6364525" y="3424583"/>
            <a:ext cx="1899900" cy="3204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2000" dirty="0"/>
              <a:t>04 </a:t>
            </a:r>
            <a:r>
              <a:rPr lang="en" sz="2000" dirty="0" smtClean="0"/>
              <a:t/>
            </a:r>
            <a:br>
              <a:rPr lang="en" sz="2000" dirty="0" smtClean="0"/>
            </a:br>
            <a:r>
              <a:rPr lang="en" sz="2000" dirty="0" smtClean="0"/>
              <a:t>References</a:t>
            </a:r>
            <a:endParaRPr sz="2000" dirty="0"/>
          </a:p>
        </p:txBody>
      </p:sp>
      <p:sp>
        <p:nvSpPr>
          <p:cNvPr id="438" name="Google Shape;438;p28"/>
          <p:cNvSpPr txBox="1">
            <a:spLocks noGrp="1"/>
          </p:cNvSpPr>
          <p:nvPr>
            <p:ph type="subTitle" idx="7"/>
          </p:nvPr>
        </p:nvSpPr>
        <p:spPr>
          <a:xfrm>
            <a:off x="6364525" y="3659793"/>
            <a:ext cx="1899900" cy="503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smtClean="0">
                <a:latin typeface="Bahnschrift SemiLight" panose="020B0502040204020203" pitchFamily="34" charset="0"/>
              </a:rPr>
              <a:t>Credible sources and reference list</a:t>
            </a:r>
            <a:endParaRPr dirty="0">
              <a:latin typeface="Bahnschrift SemiLight" panose="020B0502040204020203" pitchFamily="34" charset="0"/>
            </a:endParaRPr>
          </a:p>
        </p:txBody>
      </p:sp>
      <p:grpSp>
        <p:nvGrpSpPr>
          <p:cNvPr id="439" name="Google Shape;439;p28"/>
          <p:cNvGrpSpPr/>
          <p:nvPr/>
        </p:nvGrpSpPr>
        <p:grpSpPr>
          <a:xfrm>
            <a:off x="0" y="982900"/>
            <a:ext cx="4600713" cy="3725949"/>
            <a:chOff x="0" y="982900"/>
            <a:chExt cx="4600713" cy="3725949"/>
          </a:xfrm>
        </p:grpSpPr>
        <p:grpSp>
          <p:nvGrpSpPr>
            <p:cNvPr id="440" name="Google Shape;440;p28"/>
            <p:cNvGrpSpPr/>
            <p:nvPr/>
          </p:nvGrpSpPr>
          <p:grpSpPr>
            <a:xfrm>
              <a:off x="411575" y="982900"/>
              <a:ext cx="2214990" cy="3181003"/>
              <a:chOff x="624596" y="982906"/>
              <a:chExt cx="2001980" cy="3181003"/>
            </a:xfrm>
          </p:grpSpPr>
          <p:sp>
            <p:nvSpPr>
              <p:cNvPr id="441" name="Google Shape;441;p28"/>
              <p:cNvSpPr/>
              <p:nvPr/>
            </p:nvSpPr>
            <p:spPr>
              <a:xfrm>
                <a:off x="692176" y="1142009"/>
                <a:ext cx="1934400" cy="30219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8"/>
              <p:cNvSpPr/>
              <p:nvPr/>
            </p:nvSpPr>
            <p:spPr>
              <a:xfrm>
                <a:off x="624596" y="982906"/>
                <a:ext cx="1881817" cy="2984405"/>
              </a:xfrm>
              <a:custGeom>
                <a:avLst/>
                <a:gdLst/>
                <a:ahLst/>
                <a:cxnLst/>
                <a:rect l="l" t="t" r="r" b="b"/>
                <a:pathLst>
                  <a:path w="53747" h="74336" extrusionOk="0">
                    <a:moveTo>
                      <a:pt x="52246" y="65"/>
                    </a:moveTo>
                    <a:cubicBezTo>
                      <a:pt x="53040" y="65"/>
                      <a:pt x="53682" y="711"/>
                      <a:pt x="53682" y="1501"/>
                    </a:cubicBezTo>
                    <a:lnTo>
                      <a:pt x="53682" y="72835"/>
                    </a:lnTo>
                    <a:cubicBezTo>
                      <a:pt x="53682" y="73625"/>
                      <a:pt x="53040" y="74268"/>
                      <a:pt x="52246" y="74268"/>
                    </a:cubicBezTo>
                    <a:lnTo>
                      <a:pt x="1501" y="74268"/>
                    </a:lnTo>
                    <a:cubicBezTo>
                      <a:pt x="711" y="74268"/>
                      <a:pt x="65" y="73625"/>
                      <a:pt x="65" y="72835"/>
                    </a:cubicBezTo>
                    <a:lnTo>
                      <a:pt x="65" y="1501"/>
                    </a:lnTo>
                    <a:cubicBezTo>
                      <a:pt x="65" y="711"/>
                      <a:pt x="711" y="65"/>
                      <a:pt x="1501" y="65"/>
                    </a:cubicBezTo>
                    <a:close/>
                    <a:moveTo>
                      <a:pt x="1501" y="1"/>
                    </a:moveTo>
                    <a:cubicBezTo>
                      <a:pt x="676" y="1"/>
                      <a:pt x="0" y="675"/>
                      <a:pt x="0" y="1501"/>
                    </a:cubicBezTo>
                    <a:lnTo>
                      <a:pt x="0" y="72835"/>
                    </a:lnTo>
                    <a:cubicBezTo>
                      <a:pt x="0" y="73660"/>
                      <a:pt x="676" y="74336"/>
                      <a:pt x="1501" y="74336"/>
                    </a:cubicBezTo>
                    <a:lnTo>
                      <a:pt x="52246" y="74336"/>
                    </a:lnTo>
                    <a:cubicBezTo>
                      <a:pt x="53076" y="74336"/>
                      <a:pt x="53747" y="73660"/>
                      <a:pt x="53747" y="72835"/>
                    </a:cubicBezTo>
                    <a:lnTo>
                      <a:pt x="53747" y="1501"/>
                    </a:lnTo>
                    <a:cubicBezTo>
                      <a:pt x="53747" y="675"/>
                      <a:pt x="53076" y="1"/>
                      <a:pt x="52246"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3" name="Google Shape;443;p28"/>
            <p:cNvGrpSpPr/>
            <p:nvPr/>
          </p:nvGrpSpPr>
          <p:grpSpPr>
            <a:xfrm>
              <a:off x="0" y="4397412"/>
              <a:ext cx="4600713" cy="150450"/>
              <a:chOff x="0" y="4397412"/>
              <a:chExt cx="4600713" cy="150450"/>
            </a:xfrm>
          </p:grpSpPr>
          <p:sp>
            <p:nvSpPr>
              <p:cNvPr id="444" name="Google Shape;444;p28"/>
              <p:cNvSpPr/>
              <p:nvPr/>
            </p:nvSpPr>
            <p:spPr>
              <a:xfrm>
                <a:off x="0" y="4397412"/>
                <a:ext cx="4600713" cy="2416"/>
              </a:xfrm>
              <a:custGeom>
                <a:avLst/>
                <a:gdLst/>
                <a:ahLst/>
                <a:cxnLst/>
                <a:rect l="l" t="t" r="r" b="b"/>
                <a:pathLst>
                  <a:path w="131402" h="69" extrusionOk="0">
                    <a:moveTo>
                      <a:pt x="0" y="1"/>
                    </a:moveTo>
                    <a:lnTo>
                      <a:pt x="0" y="69"/>
                    </a:lnTo>
                    <a:lnTo>
                      <a:pt x="131401" y="69"/>
                    </a:lnTo>
                    <a:lnTo>
                      <a:pt x="131401"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8"/>
              <p:cNvSpPr/>
              <p:nvPr/>
            </p:nvSpPr>
            <p:spPr>
              <a:xfrm>
                <a:off x="755786" y="4545586"/>
                <a:ext cx="305519" cy="2276"/>
              </a:xfrm>
              <a:custGeom>
                <a:avLst/>
                <a:gdLst/>
                <a:ahLst/>
                <a:cxnLst/>
                <a:rect l="l" t="t" r="r" b="b"/>
                <a:pathLst>
                  <a:path w="8726" h="65" extrusionOk="0">
                    <a:moveTo>
                      <a:pt x="0" y="0"/>
                    </a:moveTo>
                    <a:lnTo>
                      <a:pt x="0" y="65"/>
                    </a:lnTo>
                    <a:lnTo>
                      <a:pt x="8726" y="65"/>
                    </a:lnTo>
                    <a:lnTo>
                      <a:pt x="8726" y="0"/>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8"/>
              <p:cNvSpPr/>
              <p:nvPr/>
            </p:nvSpPr>
            <p:spPr>
              <a:xfrm>
                <a:off x="1619552" y="4536412"/>
                <a:ext cx="497808" cy="2276"/>
              </a:xfrm>
              <a:custGeom>
                <a:avLst/>
                <a:gdLst/>
                <a:ahLst/>
                <a:cxnLst/>
                <a:rect l="l" t="t" r="r" b="b"/>
                <a:pathLst>
                  <a:path w="14218" h="65" extrusionOk="0">
                    <a:moveTo>
                      <a:pt x="0" y="0"/>
                    </a:moveTo>
                    <a:lnTo>
                      <a:pt x="0" y="65"/>
                    </a:lnTo>
                    <a:lnTo>
                      <a:pt x="14217" y="65"/>
                    </a:lnTo>
                    <a:lnTo>
                      <a:pt x="14217" y="0"/>
                    </a:lnTo>
                    <a:close/>
                  </a:path>
                </a:pathLst>
              </a:custGeom>
              <a:solidFill>
                <a:srgbClr val="EBEBEB"/>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8"/>
              <p:cNvSpPr/>
              <p:nvPr/>
            </p:nvSpPr>
            <p:spPr>
              <a:xfrm>
                <a:off x="1070481" y="4460119"/>
                <a:ext cx="175833" cy="2311"/>
              </a:xfrm>
              <a:custGeom>
                <a:avLst/>
                <a:gdLst/>
                <a:ahLst/>
                <a:cxnLst/>
                <a:rect l="l" t="t" r="r" b="b"/>
                <a:pathLst>
                  <a:path w="5022" h="66" extrusionOk="0">
                    <a:moveTo>
                      <a:pt x="1" y="1"/>
                    </a:moveTo>
                    <a:lnTo>
                      <a:pt x="1" y="65"/>
                    </a:lnTo>
                    <a:lnTo>
                      <a:pt x="5022" y="65"/>
                    </a:lnTo>
                    <a:lnTo>
                      <a:pt x="5022"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8"/>
              <p:cNvSpPr/>
              <p:nvPr/>
            </p:nvSpPr>
            <p:spPr>
              <a:xfrm>
                <a:off x="2732853" y="4514424"/>
                <a:ext cx="418259" cy="2276"/>
              </a:xfrm>
              <a:custGeom>
                <a:avLst/>
                <a:gdLst/>
                <a:ahLst/>
                <a:cxnLst/>
                <a:rect l="l" t="t" r="r" b="b"/>
                <a:pathLst>
                  <a:path w="11946" h="65" extrusionOk="0">
                    <a:moveTo>
                      <a:pt x="0" y="0"/>
                    </a:moveTo>
                    <a:lnTo>
                      <a:pt x="0" y="65"/>
                    </a:lnTo>
                    <a:lnTo>
                      <a:pt x="11946" y="65"/>
                    </a:lnTo>
                    <a:lnTo>
                      <a:pt x="11946" y="0"/>
                    </a:lnTo>
                    <a:close/>
                  </a:path>
                </a:pathLst>
              </a:custGeom>
              <a:solidFill>
                <a:srgbClr val="EBEBEB"/>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9" name="Google Shape;449;p28"/>
            <p:cNvGrpSpPr/>
            <p:nvPr/>
          </p:nvGrpSpPr>
          <p:grpSpPr>
            <a:xfrm>
              <a:off x="2072827" y="1904259"/>
              <a:ext cx="1418991" cy="2804590"/>
              <a:chOff x="2072827" y="1904259"/>
              <a:chExt cx="1418991" cy="2804590"/>
            </a:xfrm>
          </p:grpSpPr>
          <p:sp>
            <p:nvSpPr>
              <p:cNvPr id="450" name="Google Shape;450;p28"/>
              <p:cNvSpPr/>
              <p:nvPr/>
            </p:nvSpPr>
            <p:spPr>
              <a:xfrm>
                <a:off x="2399847" y="1904259"/>
                <a:ext cx="391230" cy="380866"/>
              </a:xfrm>
              <a:custGeom>
                <a:avLst/>
                <a:gdLst/>
                <a:ahLst/>
                <a:cxnLst/>
                <a:rect l="l" t="t" r="r" b="b"/>
                <a:pathLst>
                  <a:path w="11174" h="10878" extrusionOk="0">
                    <a:moveTo>
                      <a:pt x="7624" y="1"/>
                    </a:moveTo>
                    <a:cubicBezTo>
                      <a:pt x="7272" y="1"/>
                      <a:pt x="6880" y="36"/>
                      <a:pt x="6446" y="111"/>
                    </a:cubicBezTo>
                    <a:cubicBezTo>
                      <a:pt x="3478" y="623"/>
                      <a:pt x="1934" y="2250"/>
                      <a:pt x="2139" y="3136"/>
                    </a:cubicBezTo>
                    <a:cubicBezTo>
                      <a:pt x="851" y="3531"/>
                      <a:pt x="0" y="8656"/>
                      <a:pt x="2666" y="10308"/>
                    </a:cubicBezTo>
                    <a:cubicBezTo>
                      <a:pt x="3333" y="10722"/>
                      <a:pt x="4200" y="10877"/>
                      <a:pt x="5124" y="10877"/>
                    </a:cubicBezTo>
                    <a:cubicBezTo>
                      <a:pt x="7890" y="10877"/>
                      <a:pt x="11173" y="9486"/>
                      <a:pt x="11173" y="9486"/>
                    </a:cubicBezTo>
                    <a:cubicBezTo>
                      <a:pt x="11173" y="9486"/>
                      <a:pt x="10290" y="8434"/>
                      <a:pt x="10585" y="5641"/>
                    </a:cubicBezTo>
                    <a:cubicBezTo>
                      <a:pt x="10848" y="3167"/>
                      <a:pt x="10967" y="1"/>
                      <a:pt x="762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8"/>
              <p:cNvSpPr/>
              <p:nvPr/>
            </p:nvSpPr>
            <p:spPr>
              <a:xfrm>
                <a:off x="2789784" y="2455395"/>
                <a:ext cx="313327" cy="524242"/>
              </a:xfrm>
              <a:custGeom>
                <a:avLst/>
                <a:gdLst/>
                <a:ahLst/>
                <a:cxnLst/>
                <a:rect l="l" t="t" r="r" b="b"/>
                <a:pathLst>
                  <a:path w="8949" h="14973" extrusionOk="0">
                    <a:moveTo>
                      <a:pt x="2312" y="1"/>
                    </a:moveTo>
                    <a:lnTo>
                      <a:pt x="1" y="144"/>
                    </a:lnTo>
                    <a:cubicBezTo>
                      <a:pt x="44" y="913"/>
                      <a:pt x="133" y="1616"/>
                      <a:pt x="234" y="2345"/>
                    </a:cubicBezTo>
                    <a:cubicBezTo>
                      <a:pt x="338" y="3066"/>
                      <a:pt x="475" y="3784"/>
                      <a:pt x="629" y="4498"/>
                    </a:cubicBezTo>
                    <a:cubicBezTo>
                      <a:pt x="790" y="5212"/>
                      <a:pt x="959" y="5927"/>
                      <a:pt x="1185" y="6630"/>
                    </a:cubicBezTo>
                    <a:cubicBezTo>
                      <a:pt x="1397" y="7337"/>
                      <a:pt x="1651" y="8038"/>
                      <a:pt x="1949" y="8727"/>
                    </a:cubicBezTo>
                    <a:lnTo>
                      <a:pt x="2183" y="9244"/>
                    </a:lnTo>
                    <a:cubicBezTo>
                      <a:pt x="2216" y="9322"/>
                      <a:pt x="2276" y="9433"/>
                      <a:pt x="2327" y="9531"/>
                    </a:cubicBezTo>
                    <a:cubicBezTo>
                      <a:pt x="2380" y="9631"/>
                      <a:pt x="2438" y="9721"/>
                      <a:pt x="2491" y="9814"/>
                    </a:cubicBezTo>
                    <a:cubicBezTo>
                      <a:pt x="2714" y="10173"/>
                      <a:pt x="2962" y="10478"/>
                      <a:pt x="3210" y="10773"/>
                    </a:cubicBezTo>
                    <a:cubicBezTo>
                      <a:pt x="3712" y="11358"/>
                      <a:pt x="4243" y="11867"/>
                      <a:pt x="4789" y="12355"/>
                    </a:cubicBezTo>
                    <a:cubicBezTo>
                      <a:pt x="5890" y="13321"/>
                      <a:pt x="7025" y="14186"/>
                      <a:pt x="8246" y="14972"/>
                    </a:cubicBezTo>
                    <a:lnTo>
                      <a:pt x="8949" y="14068"/>
                    </a:lnTo>
                    <a:cubicBezTo>
                      <a:pt x="8453" y="13586"/>
                      <a:pt x="7948" y="13094"/>
                      <a:pt x="7463" y="12599"/>
                    </a:cubicBezTo>
                    <a:cubicBezTo>
                      <a:pt x="6971" y="12108"/>
                      <a:pt x="6493" y="11605"/>
                      <a:pt x="6038" y="11096"/>
                    </a:cubicBezTo>
                    <a:cubicBezTo>
                      <a:pt x="5579" y="10589"/>
                      <a:pt x="5144" y="10069"/>
                      <a:pt x="4764" y="9545"/>
                    </a:cubicBezTo>
                    <a:cubicBezTo>
                      <a:pt x="4573" y="9287"/>
                      <a:pt x="4404" y="9021"/>
                      <a:pt x="4268" y="8770"/>
                    </a:cubicBezTo>
                    <a:cubicBezTo>
                      <a:pt x="4240" y="8709"/>
                      <a:pt x="4204" y="8644"/>
                      <a:pt x="4179" y="8587"/>
                    </a:cubicBezTo>
                    <a:cubicBezTo>
                      <a:pt x="4154" y="8522"/>
                      <a:pt x="4132" y="8482"/>
                      <a:pt x="4100" y="8396"/>
                    </a:cubicBezTo>
                    <a:lnTo>
                      <a:pt x="3924" y="7934"/>
                    </a:lnTo>
                    <a:cubicBezTo>
                      <a:pt x="3465" y="6691"/>
                      <a:pt x="3142" y="5371"/>
                      <a:pt x="2875" y="4036"/>
                    </a:cubicBezTo>
                    <a:cubicBezTo>
                      <a:pt x="2743" y="3368"/>
                      <a:pt x="2646" y="2689"/>
                      <a:pt x="2545" y="2015"/>
                    </a:cubicBezTo>
                    <a:cubicBezTo>
                      <a:pt x="2448" y="1344"/>
                      <a:pt x="2373" y="643"/>
                      <a:pt x="2312" y="1"/>
                    </a:cubicBez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28"/>
              <p:cNvSpPr/>
              <p:nvPr/>
            </p:nvSpPr>
            <p:spPr>
              <a:xfrm>
                <a:off x="2724205" y="2358410"/>
                <a:ext cx="176358" cy="233253"/>
              </a:xfrm>
              <a:custGeom>
                <a:avLst/>
                <a:gdLst/>
                <a:ahLst/>
                <a:cxnLst/>
                <a:rect l="l" t="t" r="r" b="b"/>
                <a:pathLst>
                  <a:path w="5037" h="6662" extrusionOk="0">
                    <a:moveTo>
                      <a:pt x="2431" y="1"/>
                    </a:moveTo>
                    <a:cubicBezTo>
                      <a:pt x="1717" y="1"/>
                      <a:pt x="1248" y="323"/>
                      <a:pt x="718" y="1080"/>
                    </a:cubicBezTo>
                    <a:cubicBezTo>
                      <a:pt x="0" y="2107"/>
                      <a:pt x="1468" y="6662"/>
                      <a:pt x="1468" y="6662"/>
                    </a:cubicBezTo>
                    <a:lnTo>
                      <a:pt x="5036" y="4235"/>
                    </a:lnTo>
                    <a:cubicBezTo>
                      <a:pt x="5036" y="4235"/>
                      <a:pt x="4386" y="391"/>
                      <a:pt x="3449" y="154"/>
                    </a:cubicBezTo>
                    <a:cubicBezTo>
                      <a:pt x="3055" y="55"/>
                      <a:pt x="2722" y="1"/>
                      <a:pt x="243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8"/>
              <p:cNvSpPr/>
              <p:nvPr/>
            </p:nvSpPr>
            <p:spPr>
              <a:xfrm>
                <a:off x="2853507" y="2457531"/>
                <a:ext cx="1646" cy="8858"/>
              </a:xfrm>
              <a:custGeom>
                <a:avLst/>
                <a:gdLst/>
                <a:ahLst/>
                <a:cxnLst/>
                <a:rect l="l" t="t" r="r" b="b"/>
                <a:pathLst>
                  <a:path w="47" h="253" extrusionOk="0">
                    <a:moveTo>
                      <a:pt x="0" y="1"/>
                    </a:moveTo>
                    <a:lnTo>
                      <a:pt x="0" y="252"/>
                    </a:lnTo>
                    <a:lnTo>
                      <a:pt x="47" y="252"/>
                    </a:lnTo>
                    <a:lnTo>
                      <a:pt x="47" y="1"/>
                    </a:lnTo>
                    <a:close/>
                  </a:path>
                </a:pathLst>
              </a:custGeom>
              <a:solidFill>
                <a:srgbClr val="1E28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8"/>
              <p:cNvSpPr/>
              <p:nvPr/>
            </p:nvSpPr>
            <p:spPr>
              <a:xfrm>
                <a:off x="2759253" y="2491738"/>
                <a:ext cx="149959" cy="113756"/>
              </a:xfrm>
              <a:custGeom>
                <a:avLst/>
                <a:gdLst/>
                <a:ahLst/>
                <a:cxnLst/>
                <a:rect l="l" t="t" r="r" b="b"/>
                <a:pathLst>
                  <a:path w="4283" h="3249" extrusionOk="0">
                    <a:moveTo>
                      <a:pt x="4200" y="1"/>
                    </a:moveTo>
                    <a:lnTo>
                      <a:pt x="0" y="2829"/>
                    </a:lnTo>
                    <a:lnTo>
                      <a:pt x="270" y="3248"/>
                    </a:lnTo>
                    <a:lnTo>
                      <a:pt x="4282" y="374"/>
                    </a:lnTo>
                    <a:lnTo>
                      <a:pt x="4200" y="1"/>
                    </a:lnTo>
                    <a:close/>
                  </a:path>
                </a:pathLst>
              </a:custGeom>
              <a:solidFill>
                <a:srgbClr val="407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28"/>
              <p:cNvSpPr/>
              <p:nvPr/>
            </p:nvSpPr>
            <p:spPr>
              <a:xfrm>
                <a:off x="3066000" y="2936365"/>
                <a:ext cx="112040" cy="66769"/>
              </a:xfrm>
              <a:custGeom>
                <a:avLst/>
                <a:gdLst/>
                <a:ahLst/>
                <a:cxnLst/>
                <a:rect l="l" t="t" r="r" b="b"/>
                <a:pathLst>
                  <a:path w="3200" h="1907" extrusionOk="0">
                    <a:moveTo>
                      <a:pt x="632" y="0"/>
                    </a:moveTo>
                    <a:lnTo>
                      <a:pt x="1" y="671"/>
                    </a:lnTo>
                    <a:cubicBezTo>
                      <a:pt x="249" y="1580"/>
                      <a:pt x="1666" y="1906"/>
                      <a:pt x="1666" y="1906"/>
                    </a:cubicBezTo>
                    <a:lnTo>
                      <a:pt x="3199" y="184"/>
                    </a:lnTo>
                    <a:lnTo>
                      <a:pt x="632" y="0"/>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28"/>
              <p:cNvSpPr/>
              <p:nvPr/>
            </p:nvSpPr>
            <p:spPr>
              <a:xfrm>
                <a:off x="2668115" y="4444154"/>
                <a:ext cx="84660" cy="183781"/>
              </a:xfrm>
              <a:custGeom>
                <a:avLst/>
                <a:gdLst/>
                <a:ahLst/>
                <a:cxnLst/>
                <a:rect l="l" t="t" r="r" b="b"/>
                <a:pathLst>
                  <a:path w="2418" h="5249" extrusionOk="0">
                    <a:moveTo>
                      <a:pt x="152" y="1"/>
                    </a:moveTo>
                    <a:lnTo>
                      <a:pt x="1" y="5249"/>
                    </a:lnTo>
                    <a:lnTo>
                      <a:pt x="2266" y="5249"/>
                    </a:lnTo>
                    <a:lnTo>
                      <a:pt x="2417" y="1"/>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28"/>
              <p:cNvSpPr/>
              <p:nvPr/>
            </p:nvSpPr>
            <p:spPr>
              <a:xfrm>
                <a:off x="2119709" y="4233657"/>
                <a:ext cx="166414" cy="190433"/>
              </a:xfrm>
              <a:custGeom>
                <a:avLst/>
                <a:gdLst/>
                <a:ahLst/>
                <a:cxnLst/>
                <a:rect l="l" t="t" r="r" b="b"/>
                <a:pathLst>
                  <a:path w="4753" h="5439" extrusionOk="0">
                    <a:moveTo>
                      <a:pt x="2656" y="1"/>
                    </a:moveTo>
                    <a:lnTo>
                      <a:pt x="0" y="4585"/>
                    </a:lnTo>
                    <a:lnTo>
                      <a:pt x="2096" y="5438"/>
                    </a:lnTo>
                    <a:lnTo>
                      <a:pt x="4753" y="859"/>
                    </a:lnTo>
                    <a:lnTo>
                      <a:pt x="2656" y="1"/>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28"/>
              <p:cNvSpPr/>
              <p:nvPr/>
            </p:nvSpPr>
            <p:spPr>
              <a:xfrm>
                <a:off x="2072827" y="4366600"/>
                <a:ext cx="225516" cy="194775"/>
              </a:xfrm>
              <a:custGeom>
                <a:avLst/>
                <a:gdLst/>
                <a:ahLst/>
                <a:cxnLst/>
                <a:rect l="l" t="t" r="r" b="b"/>
                <a:pathLst>
                  <a:path w="6441" h="5563" extrusionOk="0">
                    <a:moveTo>
                      <a:pt x="1551" y="0"/>
                    </a:moveTo>
                    <a:cubicBezTo>
                      <a:pt x="1497" y="0"/>
                      <a:pt x="1444" y="24"/>
                      <a:pt x="1407" y="69"/>
                    </a:cubicBezTo>
                    <a:lnTo>
                      <a:pt x="130" y="1653"/>
                    </a:lnTo>
                    <a:cubicBezTo>
                      <a:pt x="1" y="1814"/>
                      <a:pt x="51" y="2075"/>
                      <a:pt x="238" y="2183"/>
                    </a:cubicBezTo>
                    <a:cubicBezTo>
                      <a:pt x="1009" y="2622"/>
                      <a:pt x="1404" y="2797"/>
                      <a:pt x="2366" y="3368"/>
                    </a:cubicBezTo>
                    <a:cubicBezTo>
                      <a:pt x="2958" y="3720"/>
                      <a:pt x="4347" y="4926"/>
                      <a:pt x="5166" y="5410"/>
                    </a:cubicBezTo>
                    <a:cubicBezTo>
                      <a:pt x="5348" y="5519"/>
                      <a:pt x="5516" y="5563"/>
                      <a:pt x="5664" y="5563"/>
                    </a:cubicBezTo>
                    <a:cubicBezTo>
                      <a:pt x="6169" y="5563"/>
                      <a:pt x="6440" y="5054"/>
                      <a:pt x="6210" y="4840"/>
                    </a:cubicBezTo>
                    <a:cubicBezTo>
                      <a:pt x="4878" y="3605"/>
                      <a:pt x="4344" y="2377"/>
                      <a:pt x="4086" y="1641"/>
                    </a:cubicBezTo>
                    <a:cubicBezTo>
                      <a:pt x="4038" y="1509"/>
                      <a:pt x="3949" y="1398"/>
                      <a:pt x="3831" y="1329"/>
                    </a:cubicBezTo>
                    <a:lnTo>
                      <a:pt x="1644" y="26"/>
                    </a:lnTo>
                    <a:cubicBezTo>
                      <a:pt x="1615" y="9"/>
                      <a:pt x="1583" y="0"/>
                      <a:pt x="15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28"/>
              <p:cNvSpPr/>
              <p:nvPr/>
            </p:nvSpPr>
            <p:spPr>
              <a:xfrm>
                <a:off x="2643536" y="4618587"/>
                <a:ext cx="241411" cy="90262"/>
              </a:xfrm>
              <a:custGeom>
                <a:avLst/>
                <a:gdLst/>
                <a:ahLst/>
                <a:cxnLst/>
                <a:rect l="l" t="t" r="r" b="b"/>
                <a:pathLst>
                  <a:path w="6895" h="2578" extrusionOk="0">
                    <a:moveTo>
                      <a:pt x="502" y="1"/>
                    </a:moveTo>
                    <a:cubicBezTo>
                      <a:pt x="409" y="1"/>
                      <a:pt x="333" y="65"/>
                      <a:pt x="323" y="159"/>
                    </a:cubicBezTo>
                    <a:lnTo>
                      <a:pt x="32" y="2172"/>
                    </a:lnTo>
                    <a:cubicBezTo>
                      <a:pt x="0" y="2379"/>
                      <a:pt x="176" y="2575"/>
                      <a:pt x="389" y="2575"/>
                    </a:cubicBezTo>
                    <a:cubicBezTo>
                      <a:pt x="391" y="2575"/>
                      <a:pt x="393" y="2575"/>
                      <a:pt x="394" y="2575"/>
                    </a:cubicBezTo>
                    <a:cubicBezTo>
                      <a:pt x="1281" y="2560"/>
                      <a:pt x="1708" y="2506"/>
                      <a:pt x="2828" y="2506"/>
                    </a:cubicBezTo>
                    <a:cubicBezTo>
                      <a:pt x="3517" y="2506"/>
                      <a:pt x="4942" y="2578"/>
                      <a:pt x="5893" y="2578"/>
                    </a:cubicBezTo>
                    <a:cubicBezTo>
                      <a:pt x="6823" y="2578"/>
                      <a:pt x="6895" y="1637"/>
                      <a:pt x="6496" y="1551"/>
                    </a:cubicBezTo>
                    <a:cubicBezTo>
                      <a:pt x="4723" y="1171"/>
                      <a:pt x="4024" y="643"/>
                      <a:pt x="3424" y="141"/>
                    </a:cubicBezTo>
                    <a:cubicBezTo>
                      <a:pt x="3316" y="51"/>
                      <a:pt x="3184" y="1"/>
                      <a:pt x="304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28"/>
              <p:cNvSpPr/>
              <p:nvPr/>
            </p:nvSpPr>
            <p:spPr>
              <a:xfrm>
                <a:off x="2670670" y="4520551"/>
                <a:ext cx="665" cy="18417"/>
              </a:xfrm>
              <a:custGeom>
                <a:avLst/>
                <a:gdLst/>
                <a:ahLst/>
                <a:cxnLst/>
                <a:rect l="l" t="t" r="r" b="b"/>
                <a:pathLst>
                  <a:path w="19" h="526" extrusionOk="0">
                    <a:moveTo>
                      <a:pt x="18" y="1"/>
                    </a:moveTo>
                    <a:lnTo>
                      <a:pt x="0" y="526"/>
                    </a:lnTo>
                    <a:lnTo>
                      <a:pt x="4" y="526"/>
                    </a:lnTo>
                    <a:lnTo>
                      <a:pt x="18" y="1"/>
                    </a:ln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28"/>
              <p:cNvSpPr/>
              <p:nvPr/>
            </p:nvSpPr>
            <p:spPr>
              <a:xfrm>
                <a:off x="2670776" y="4520551"/>
                <a:ext cx="79828" cy="18417"/>
              </a:xfrm>
              <a:custGeom>
                <a:avLst/>
                <a:gdLst/>
                <a:ahLst/>
                <a:cxnLst/>
                <a:rect l="l" t="t" r="r" b="b"/>
                <a:pathLst>
                  <a:path w="2280" h="526" extrusionOk="0">
                    <a:moveTo>
                      <a:pt x="15" y="1"/>
                    </a:moveTo>
                    <a:lnTo>
                      <a:pt x="1" y="526"/>
                    </a:lnTo>
                    <a:lnTo>
                      <a:pt x="2265" y="526"/>
                    </a:lnTo>
                    <a:lnTo>
                      <a:pt x="2280" y="1"/>
                    </a:lnTo>
                    <a:close/>
                  </a:path>
                </a:pathLst>
              </a:custGeom>
              <a:solidFill>
                <a:srgbClr val="CC91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28"/>
              <p:cNvSpPr/>
              <p:nvPr/>
            </p:nvSpPr>
            <p:spPr>
              <a:xfrm>
                <a:off x="2164701" y="4300391"/>
                <a:ext cx="9313" cy="16141"/>
              </a:xfrm>
              <a:custGeom>
                <a:avLst/>
                <a:gdLst/>
                <a:ahLst/>
                <a:cxnLst/>
                <a:rect l="l" t="t" r="r" b="b"/>
                <a:pathLst>
                  <a:path w="266" h="461" extrusionOk="0">
                    <a:moveTo>
                      <a:pt x="266" y="0"/>
                    </a:moveTo>
                    <a:lnTo>
                      <a:pt x="1" y="456"/>
                    </a:lnTo>
                    <a:lnTo>
                      <a:pt x="1" y="460"/>
                    </a:lnTo>
                    <a:lnTo>
                      <a:pt x="266" y="0"/>
                    </a:ln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28"/>
              <p:cNvSpPr/>
              <p:nvPr/>
            </p:nvSpPr>
            <p:spPr>
              <a:xfrm>
                <a:off x="2164701" y="4300391"/>
                <a:ext cx="82700" cy="46041"/>
              </a:xfrm>
              <a:custGeom>
                <a:avLst/>
                <a:gdLst/>
                <a:ahLst/>
                <a:cxnLst/>
                <a:rect l="l" t="t" r="r" b="b"/>
                <a:pathLst>
                  <a:path w="2362" h="1315" extrusionOk="0">
                    <a:moveTo>
                      <a:pt x="266" y="0"/>
                    </a:moveTo>
                    <a:lnTo>
                      <a:pt x="1" y="460"/>
                    </a:lnTo>
                    <a:lnTo>
                      <a:pt x="2100" y="1314"/>
                    </a:lnTo>
                    <a:lnTo>
                      <a:pt x="2362" y="858"/>
                    </a:lnTo>
                    <a:lnTo>
                      <a:pt x="266" y="0"/>
                    </a:lnTo>
                    <a:close/>
                  </a:path>
                </a:pathLst>
              </a:custGeom>
              <a:solidFill>
                <a:srgbClr val="CC91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28"/>
              <p:cNvSpPr/>
              <p:nvPr/>
            </p:nvSpPr>
            <p:spPr>
              <a:xfrm>
                <a:off x="2427857" y="2340868"/>
                <a:ext cx="454952" cy="501659"/>
              </a:xfrm>
              <a:custGeom>
                <a:avLst/>
                <a:gdLst/>
                <a:ahLst/>
                <a:cxnLst/>
                <a:rect l="l" t="t" r="r" b="b"/>
                <a:pathLst>
                  <a:path w="12994" h="14328" extrusionOk="0">
                    <a:moveTo>
                      <a:pt x="6302" y="1"/>
                    </a:moveTo>
                    <a:cubicBezTo>
                      <a:pt x="5548" y="1"/>
                      <a:pt x="4771" y="34"/>
                      <a:pt x="3909" y="74"/>
                    </a:cubicBezTo>
                    <a:cubicBezTo>
                      <a:pt x="1928" y="170"/>
                      <a:pt x="1" y="591"/>
                      <a:pt x="1" y="591"/>
                    </a:cubicBezTo>
                    <a:cubicBezTo>
                      <a:pt x="1792" y="8276"/>
                      <a:pt x="1788" y="10583"/>
                      <a:pt x="1634" y="14327"/>
                    </a:cubicBezTo>
                    <a:lnTo>
                      <a:pt x="10833" y="14327"/>
                    </a:lnTo>
                    <a:cubicBezTo>
                      <a:pt x="12994" y="1036"/>
                      <a:pt x="11913" y="655"/>
                      <a:pt x="11913" y="655"/>
                    </a:cubicBezTo>
                    <a:cubicBezTo>
                      <a:pt x="11913" y="655"/>
                      <a:pt x="9882" y="239"/>
                      <a:pt x="8087" y="77"/>
                    </a:cubicBezTo>
                    <a:cubicBezTo>
                      <a:pt x="7485" y="22"/>
                      <a:pt x="6900" y="1"/>
                      <a:pt x="6302"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28"/>
              <p:cNvSpPr/>
              <p:nvPr/>
            </p:nvSpPr>
            <p:spPr>
              <a:xfrm>
                <a:off x="2564687" y="2178829"/>
                <a:ext cx="194599" cy="293475"/>
              </a:xfrm>
              <a:custGeom>
                <a:avLst/>
                <a:gdLst/>
                <a:ahLst/>
                <a:cxnLst/>
                <a:rect l="l" t="t" r="r" b="b"/>
                <a:pathLst>
                  <a:path w="5558" h="8382" extrusionOk="0">
                    <a:moveTo>
                      <a:pt x="414" y="0"/>
                    </a:moveTo>
                    <a:lnTo>
                      <a:pt x="414" y="0"/>
                    </a:lnTo>
                    <a:cubicBezTo>
                      <a:pt x="680" y="1342"/>
                      <a:pt x="942" y="3808"/>
                      <a:pt x="1" y="4702"/>
                    </a:cubicBezTo>
                    <a:cubicBezTo>
                      <a:pt x="1" y="4702"/>
                      <a:pt x="1243" y="7089"/>
                      <a:pt x="3695" y="8381"/>
                    </a:cubicBezTo>
                    <a:cubicBezTo>
                      <a:pt x="5557" y="6892"/>
                      <a:pt x="4179" y="4705"/>
                      <a:pt x="4179" y="4705"/>
                    </a:cubicBezTo>
                    <a:cubicBezTo>
                      <a:pt x="2679" y="4346"/>
                      <a:pt x="2718" y="3234"/>
                      <a:pt x="2981" y="2189"/>
                    </a:cubicBezTo>
                    <a:lnTo>
                      <a:pt x="414" y="0"/>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28"/>
              <p:cNvSpPr/>
              <p:nvPr/>
            </p:nvSpPr>
            <p:spPr>
              <a:xfrm>
                <a:off x="2657436" y="2245668"/>
                <a:ext cx="11484" cy="9839"/>
              </a:xfrm>
              <a:custGeom>
                <a:avLst/>
                <a:gdLst/>
                <a:ahLst/>
                <a:cxnLst/>
                <a:rect l="l" t="t" r="r" b="b"/>
                <a:pathLst>
                  <a:path w="328" h="281" extrusionOk="0">
                    <a:moveTo>
                      <a:pt x="1" y="0"/>
                    </a:moveTo>
                    <a:lnTo>
                      <a:pt x="327" y="280"/>
                    </a:lnTo>
                    <a:lnTo>
                      <a:pt x="327" y="280"/>
                    </a:lnTo>
                    <a:close/>
                  </a:path>
                </a:pathLst>
              </a:custGeom>
              <a:solidFill>
                <a:srgbClr val="1E282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28"/>
              <p:cNvSpPr/>
              <p:nvPr/>
            </p:nvSpPr>
            <p:spPr>
              <a:xfrm>
                <a:off x="2664368" y="2279351"/>
                <a:ext cx="280" cy="2066"/>
              </a:xfrm>
              <a:custGeom>
                <a:avLst/>
                <a:gdLst/>
                <a:ahLst/>
                <a:cxnLst/>
                <a:rect l="l" t="t" r="r" b="b"/>
                <a:pathLst>
                  <a:path w="8" h="59" extrusionOk="0">
                    <a:moveTo>
                      <a:pt x="8" y="0"/>
                    </a:moveTo>
                    <a:cubicBezTo>
                      <a:pt x="4" y="22"/>
                      <a:pt x="4" y="40"/>
                      <a:pt x="0" y="58"/>
                    </a:cubicBezTo>
                    <a:lnTo>
                      <a:pt x="0" y="58"/>
                    </a:lnTo>
                    <a:cubicBezTo>
                      <a:pt x="4" y="40"/>
                      <a:pt x="4" y="22"/>
                      <a:pt x="8" y="0"/>
                    </a:cubicBez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28"/>
              <p:cNvSpPr/>
              <p:nvPr/>
            </p:nvSpPr>
            <p:spPr>
              <a:xfrm>
                <a:off x="2606562" y="2210096"/>
                <a:ext cx="62357" cy="71320"/>
              </a:xfrm>
              <a:custGeom>
                <a:avLst/>
                <a:gdLst/>
                <a:ahLst/>
                <a:cxnLst/>
                <a:rect l="l" t="t" r="r" b="b"/>
                <a:pathLst>
                  <a:path w="1781" h="2037" extrusionOk="0">
                    <a:moveTo>
                      <a:pt x="262" y="1"/>
                    </a:moveTo>
                    <a:cubicBezTo>
                      <a:pt x="216" y="141"/>
                      <a:pt x="1" y="550"/>
                      <a:pt x="57" y="844"/>
                    </a:cubicBezTo>
                    <a:cubicBezTo>
                      <a:pt x="180" y="1465"/>
                      <a:pt x="1081" y="1953"/>
                      <a:pt x="1651" y="2036"/>
                    </a:cubicBezTo>
                    <a:cubicBezTo>
                      <a:pt x="1655" y="2018"/>
                      <a:pt x="1655" y="2000"/>
                      <a:pt x="1659" y="1978"/>
                    </a:cubicBezTo>
                    <a:cubicBezTo>
                      <a:pt x="1677" y="1752"/>
                      <a:pt x="1723" y="1523"/>
                      <a:pt x="1780" y="1296"/>
                    </a:cubicBezTo>
                    <a:lnTo>
                      <a:pt x="1454" y="1016"/>
                    </a:lnTo>
                    <a:lnTo>
                      <a:pt x="262" y="1"/>
                    </a:lnTo>
                    <a:close/>
                  </a:path>
                </a:pathLst>
              </a:custGeom>
              <a:solidFill>
                <a:srgbClr val="CC915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28"/>
              <p:cNvSpPr/>
              <p:nvPr/>
            </p:nvSpPr>
            <p:spPr>
              <a:xfrm>
                <a:off x="2480236" y="1964936"/>
                <a:ext cx="258952" cy="296171"/>
              </a:xfrm>
              <a:custGeom>
                <a:avLst/>
                <a:gdLst/>
                <a:ahLst/>
                <a:cxnLst/>
                <a:rect l="l" t="t" r="r" b="b"/>
                <a:pathLst>
                  <a:path w="7396" h="8459" extrusionOk="0">
                    <a:moveTo>
                      <a:pt x="3493" y="1"/>
                    </a:moveTo>
                    <a:cubicBezTo>
                      <a:pt x="1462" y="1"/>
                      <a:pt x="1" y="1964"/>
                      <a:pt x="572" y="3948"/>
                    </a:cubicBezTo>
                    <a:cubicBezTo>
                      <a:pt x="1193" y="6109"/>
                      <a:pt x="1412" y="7039"/>
                      <a:pt x="2769" y="7918"/>
                    </a:cubicBezTo>
                    <a:cubicBezTo>
                      <a:pt x="3342" y="8290"/>
                      <a:pt x="3953" y="8459"/>
                      <a:pt x="4536" y="8459"/>
                    </a:cubicBezTo>
                    <a:cubicBezTo>
                      <a:pt x="6027" y="8459"/>
                      <a:pt x="7337" y="7354"/>
                      <a:pt x="7363" y="5700"/>
                    </a:cubicBezTo>
                    <a:cubicBezTo>
                      <a:pt x="7395" y="3625"/>
                      <a:pt x="6372" y="441"/>
                      <a:pt x="4036" y="46"/>
                    </a:cubicBezTo>
                    <a:cubicBezTo>
                      <a:pt x="3851" y="15"/>
                      <a:pt x="3670" y="1"/>
                      <a:pt x="3493" y="1"/>
                    </a:cubicBez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28"/>
              <p:cNvSpPr/>
              <p:nvPr/>
            </p:nvSpPr>
            <p:spPr>
              <a:xfrm>
                <a:off x="2465671" y="1949286"/>
                <a:ext cx="221209" cy="210880"/>
              </a:xfrm>
              <a:custGeom>
                <a:avLst/>
                <a:gdLst/>
                <a:ahLst/>
                <a:cxnLst/>
                <a:rect l="l" t="t" r="r" b="b"/>
                <a:pathLst>
                  <a:path w="6318" h="6023" extrusionOk="0">
                    <a:moveTo>
                      <a:pt x="5206" y="0"/>
                    </a:moveTo>
                    <a:cubicBezTo>
                      <a:pt x="5155" y="0"/>
                      <a:pt x="5105" y="4"/>
                      <a:pt x="5055" y="13"/>
                    </a:cubicBezTo>
                    <a:lnTo>
                      <a:pt x="2678" y="404"/>
                    </a:lnTo>
                    <a:cubicBezTo>
                      <a:pt x="2514" y="432"/>
                      <a:pt x="2359" y="505"/>
                      <a:pt x="2229" y="616"/>
                    </a:cubicBezTo>
                    <a:lnTo>
                      <a:pt x="561" y="2055"/>
                    </a:lnTo>
                    <a:cubicBezTo>
                      <a:pt x="395" y="2198"/>
                      <a:pt x="284" y="2396"/>
                      <a:pt x="252" y="2611"/>
                    </a:cubicBezTo>
                    <a:lnTo>
                      <a:pt x="19" y="4144"/>
                    </a:lnTo>
                    <a:cubicBezTo>
                      <a:pt x="1" y="4266"/>
                      <a:pt x="8" y="4391"/>
                      <a:pt x="37" y="4510"/>
                    </a:cubicBezTo>
                    <a:cubicBezTo>
                      <a:pt x="155" y="4956"/>
                      <a:pt x="505" y="6023"/>
                      <a:pt x="1139" y="6023"/>
                    </a:cubicBezTo>
                    <a:cubicBezTo>
                      <a:pt x="1178" y="6023"/>
                      <a:pt x="1219" y="6019"/>
                      <a:pt x="1260" y="6010"/>
                    </a:cubicBezTo>
                    <a:cubicBezTo>
                      <a:pt x="2151" y="5828"/>
                      <a:pt x="2746" y="3692"/>
                      <a:pt x="2204" y="2920"/>
                    </a:cubicBezTo>
                    <a:lnTo>
                      <a:pt x="2204" y="2920"/>
                    </a:lnTo>
                    <a:cubicBezTo>
                      <a:pt x="2302" y="2926"/>
                      <a:pt x="2398" y="2929"/>
                      <a:pt x="2493" y="2929"/>
                    </a:cubicBezTo>
                    <a:cubicBezTo>
                      <a:pt x="3998" y="2929"/>
                      <a:pt x="5113" y="2231"/>
                      <a:pt x="5819" y="1595"/>
                    </a:cubicBezTo>
                    <a:cubicBezTo>
                      <a:pt x="6318" y="1146"/>
                      <a:pt x="6178" y="339"/>
                      <a:pt x="5564" y="74"/>
                    </a:cubicBezTo>
                    <a:cubicBezTo>
                      <a:pt x="5450" y="25"/>
                      <a:pt x="5328" y="0"/>
                      <a:pt x="520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28"/>
              <p:cNvSpPr/>
              <p:nvPr/>
            </p:nvSpPr>
            <p:spPr>
              <a:xfrm>
                <a:off x="2571234" y="2842496"/>
                <a:ext cx="298517" cy="1678079"/>
              </a:xfrm>
              <a:custGeom>
                <a:avLst/>
                <a:gdLst/>
                <a:ahLst/>
                <a:cxnLst/>
                <a:rect l="l" t="t" r="r" b="b"/>
                <a:pathLst>
                  <a:path w="8526" h="47928" extrusionOk="0">
                    <a:moveTo>
                      <a:pt x="1" y="0"/>
                    </a:moveTo>
                    <a:cubicBezTo>
                      <a:pt x="1" y="0"/>
                      <a:pt x="2445" y="17211"/>
                      <a:pt x="2739" y="24906"/>
                    </a:cubicBezTo>
                    <a:cubicBezTo>
                      <a:pt x="3009" y="31963"/>
                      <a:pt x="2524" y="47928"/>
                      <a:pt x="2524" y="47928"/>
                    </a:cubicBezTo>
                    <a:lnTo>
                      <a:pt x="5589" y="47928"/>
                    </a:lnTo>
                    <a:cubicBezTo>
                      <a:pt x="5589" y="47928"/>
                      <a:pt x="8221" y="31543"/>
                      <a:pt x="8375" y="24357"/>
                    </a:cubicBezTo>
                    <a:cubicBezTo>
                      <a:pt x="8526" y="17448"/>
                      <a:pt x="6738" y="0"/>
                      <a:pt x="6738"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28"/>
              <p:cNvSpPr/>
              <p:nvPr/>
            </p:nvSpPr>
            <p:spPr>
              <a:xfrm>
                <a:off x="2644516" y="4479376"/>
                <a:ext cx="140925" cy="45131"/>
              </a:xfrm>
              <a:custGeom>
                <a:avLst/>
                <a:gdLst/>
                <a:ahLst/>
                <a:cxnLst/>
                <a:rect l="l" t="t" r="r" b="b"/>
                <a:pathLst>
                  <a:path w="4025" h="1289" extrusionOk="0">
                    <a:moveTo>
                      <a:pt x="0" y="0"/>
                    </a:moveTo>
                    <a:lnTo>
                      <a:pt x="166" y="1288"/>
                    </a:lnTo>
                    <a:lnTo>
                      <a:pt x="3762" y="1288"/>
                    </a:lnTo>
                    <a:lnTo>
                      <a:pt x="4024" y="140"/>
                    </a:lnTo>
                    <a:lnTo>
                      <a:pt x="0"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28"/>
              <p:cNvSpPr/>
              <p:nvPr/>
            </p:nvSpPr>
            <p:spPr>
              <a:xfrm>
                <a:off x="2643641" y="3424583"/>
                <a:ext cx="4307" cy="41035"/>
              </a:xfrm>
              <a:custGeom>
                <a:avLst/>
                <a:gdLst/>
                <a:ahLst/>
                <a:cxnLst/>
                <a:rect l="l" t="t" r="r" b="b"/>
                <a:pathLst>
                  <a:path w="123" h="1172" extrusionOk="0">
                    <a:moveTo>
                      <a:pt x="0" y="1"/>
                    </a:moveTo>
                    <a:lnTo>
                      <a:pt x="0" y="4"/>
                    </a:lnTo>
                    <a:cubicBezTo>
                      <a:pt x="43" y="395"/>
                      <a:pt x="83" y="785"/>
                      <a:pt x="122" y="1172"/>
                    </a:cubicBezTo>
                    <a:lnTo>
                      <a:pt x="122" y="1172"/>
                    </a:lnTo>
                    <a:cubicBezTo>
                      <a:pt x="83" y="785"/>
                      <a:pt x="43" y="395"/>
                      <a:pt x="0" y="1"/>
                    </a:cubicBez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28"/>
              <p:cNvSpPr/>
              <p:nvPr/>
            </p:nvSpPr>
            <p:spPr>
              <a:xfrm>
                <a:off x="2643641" y="3130125"/>
                <a:ext cx="72406" cy="421936"/>
              </a:xfrm>
              <a:custGeom>
                <a:avLst/>
                <a:gdLst/>
                <a:ahLst/>
                <a:cxnLst/>
                <a:rect l="l" t="t" r="r" b="b"/>
                <a:pathLst>
                  <a:path w="2068" h="12051" extrusionOk="0">
                    <a:moveTo>
                      <a:pt x="1213" y="1"/>
                    </a:moveTo>
                    <a:cubicBezTo>
                      <a:pt x="858" y="2682"/>
                      <a:pt x="438" y="5672"/>
                      <a:pt x="0" y="8411"/>
                    </a:cubicBezTo>
                    <a:cubicBezTo>
                      <a:pt x="43" y="8806"/>
                      <a:pt x="83" y="9197"/>
                      <a:pt x="123" y="9584"/>
                    </a:cubicBezTo>
                    <a:cubicBezTo>
                      <a:pt x="209" y="10428"/>
                      <a:pt x="284" y="11254"/>
                      <a:pt x="355" y="12051"/>
                    </a:cubicBezTo>
                    <a:cubicBezTo>
                      <a:pt x="941" y="9789"/>
                      <a:pt x="2068" y="4732"/>
                      <a:pt x="1738" y="403"/>
                    </a:cubicBezTo>
                    <a:lnTo>
                      <a:pt x="1213" y="1"/>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28"/>
              <p:cNvSpPr/>
              <p:nvPr/>
            </p:nvSpPr>
            <p:spPr>
              <a:xfrm>
                <a:off x="2162670" y="2842496"/>
                <a:ext cx="559430" cy="1494228"/>
              </a:xfrm>
              <a:custGeom>
                <a:avLst/>
                <a:gdLst/>
                <a:ahLst/>
                <a:cxnLst/>
                <a:rect l="l" t="t" r="r" b="b"/>
                <a:pathLst>
                  <a:path w="15978" h="42677" extrusionOk="0">
                    <a:moveTo>
                      <a:pt x="9208" y="0"/>
                    </a:moveTo>
                    <a:cubicBezTo>
                      <a:pt x="6770" y="5072"/>
                      <a:pt x="9380" y="16658"/>
                      <a:pt x="6332" y="24432"/>
                    </a:cubicBezTo>
                    <a:cubicBezTo>
                      <a:pt x="4904" y="28075"/>
                      <a:pt x="1" y="41507"/>
                      <a:pt x="1" y="41507"/>
                    </a:cubicBezTo>
                    <a:lnTo>
                      <a:pt x="2862" y="42677"/>
                    </a:lnTo>
                    <a:cubicBezTo>
                      <a:pt x="2862" y="42677"/>
                      <a:pt x="10449" y="30879"/>
                      <a:pt x="12319" y="23962"/>
                    </a:cubicBezTo>
                    <a:cubicBezTo>
                      <a:pt x="13891" y="18140"/>
                      <a:pt x="15977" y="0"/>
                      <a:pt x="15977"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28"/>
              <p:cNvSpPr/>
              <p:nvPr/>
            </p:nvSpPr>
            <p:spPr>
              <a:xfrm>
                <a:off x="2148980" y="4247137"/>
                <a:ext cx="153460" cy="99926"/>
              </a:xfrm>
              <a:custGeom>
                <a:avLst/>
                <a:gdLst/>
                <a:ahLst/>
                <a:cxnLst/>
                <a:rect l="l" t="t" r="r" b="b"/>
                <a:pathLst>
                  <a:path w="4383" h="2854" extrusionOk="0">
                    <a:moveTo>
                      <a:pt x="284" y="0"/>
                    </a:moveTo>
                    <a:lnTo>
                      <a:pt x="1" y="1403"/>
                    </a:lnTo>
                    <a:lnTo>
                      <a:pt x="3551" y="2853"/>
                    </a:lnTo>
                    <a:lnTo>
                      <a:pt x="4383" y="1891"/>
                    </a:lnTo>
                    <a:lnTo>
                      <a:pt x="284"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28"/>
              <p:cNvSpPr/>
              <p:nvPr/>
            </p:nvSpPr>
            <p:spPr>
              <a:xfrm>
                <a:off x="2625784" y="2083314"/>
                <a:ext cx="17506" cy="22863"/>
              </a:xfrm>
              <a:custGeom>
                <a:avLst/>
                <a:gdLst/>
                <a:ahLst/>
                <a:cxnLst/>
                <a:rect l="l" t="t" r="r" b="b"/>
                <a:pathLst>
                  <a:path w="500" h="653" extrusionOk="0">
                    <a:moveTo>
                      <a:pt x="207" y="0"/>
                    </a:moveTo>
                    <a:cubicBezTo>
                      <a:pt x="197" y="0"/>
                      <a:pt x="186" y="1"/>
                      <a:pt x="176" y="4"/>
                    </a:cubicBezTo>
                    <a:cubicBezTo>
                      <a:pt x="61" y="29"/>
                      <a:pt x="0" y="197"/>
                      <a:pt x="40" y="373"/>
                    </a:cubicBezTo>
                    <a:cubicBezTo>
                      <a:pt x="76" y="537"/>
                      <a:pt x="184" y="653"/>
                      <a:pt x="290" y="653"/>
                    </a:cubicBezTo>
                    <a:cubicBezTo>
                      <a:pt x="300" y="653"/>
                      <a:pt x="310" y="652"/>
                      <a:pt x="320" y="650"/>
                    </a:cubicBezTo>
                    <a:cubicBezTo>
                      <a:pt x="439" y="625"/>
                      <a:pt x="499" y="459"/>
                      <a:pt x="460" y="280"/>
                    </a:cubicBezTo>
                    <a:cubicBezTo>
                      <a:pt x="424" y="117"/>
                      <a:pt x="316" y="0"/>
                      <a:pt x="20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28"/>
              <p:cNvSpPr/>
              <p:nvPr/>
            </p:nvSpPr>
            <p:spPr>
              <a:xfrm>
                <a:off x="2696300" y="2067594"/>
                <a:ext cx="17611" cy="22898"/>
              </a:xfrm>
              <a:custGeom>
                <a:avLst/>
                <a:gdLst/>
                <a:ahLst/>
                <a:cxnLst/>
                <a:rect l="l" t="t" r="r" b="b"/>
                <a:pathLst>
                  <a:path w="503" h="654" extrusionOk="0">
                    <a:moveTo>
                      <a:pt x="210" y="1"/>
                    </a:moveTo>
                    <a:cubicBezTo>
                      <a:pt x="200" y="1"/>
                      <a:pt x="190" y="2"/>
                      <a:pt x="180" y="4"/>
                    </a:cubicBezTo>
                    <a:cubicBezTo>
                      <a:pt x="65" y="33"/>
                      <a:pt x="0" y="198"/>
                      <a:pt x="40" y="373"/>
                    </a:cubicBezTo>
                    <a:cubicBezTo>
                      <a:pt x="75" y="538"/>
                      <a:pt x="186" y="653"/>
                      <a:pt x="293" y="653"/>
                    </a:cubicBezTo>
                    <a:cubicBezTo>
                      <a:pt x="303" y="653"/>
                      <a:pt x="313" y="652"/>
                      <a:pt x="323" y="650"/>
                    </a:cubicBezTo>
                    <a:cubicBezTo>
                      <a:pt x="441" y="625"/>
                      <a:pt x="503" y="459"/>
                      <a:pt x="463" y="280"/>
                    </a:cubicBezTo>
                    <a:cubicBezTo>
                      <a:pt x="427" y="120"/>
                      <a:pt x="319" y="1"/>
                      <a:pt x="21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28"/>
              <p:cNvSpPr/>
              <p:nvPr/>
            </p:nvSpPr>
            <p:spPr>
              <a:xfrm>
                <a:off x="2700817" y="2060801"/>
                <a:ext cx="14110" cy="9138"/>
              </a:xfrm>
              <a:custGeom>
                <a:avLst/>
                <a:gdLst/>
                <a:ahLst/>
                <a:cxnLst/>
                <a:rect l="l" t="t" r="r" b="b"/>
                <a:pathLst>
                  <a:path w="403" h="261" extrusionOk="0">
                    <a:moveTo>
                      <a:pt x="402" y="0"/>
                    </a:moveTo>
                    <a:lnTo>
                      <a:pt x="1" y="219"/>
                    </a:lnTo>
                    <a:cubicBezTo>
                      <a:pt x="46" y="249"/>
                      <a:pt x="88" y="261"/>
                      <a:pt x="126" y="261"/>
                    </a:cubicBezTo>
                    <a:cubicBezTo>
                      <a:pt x="303" y="261"/>
                      <a:pt x="402" y="1"/>
                      <a:pt x="40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28"/>
              <p:cNvSpPr/>
              <p:nvPr/>
            </p:nvSpPr>
            <p:spPr>
              <a:xfrm>
                <a:off x="2678443" y="2096759"/>
                <a:ext cx="31196" cy="44116"/>
              </a:xfrm>
              <a:custGeom>
                <a:avLst/>
                <a:gdLst/>
                <a:ahLst/>
                <a:cxnLst/>
                <a:rect l="l" t="t" r="r" b="b"/>
                <a:pathLst>
                  <a:path w="891" h="1260" extrusionOk="0">
                    <a:moveTo>
                      <a:pt x="0" y="0"/>
                    </a:moveTo>
                    <a:lnTo>
                      <a:pt x="280" y="1260"/>
                    </a:lnTo>
                    <a:cubicBezTo>
                      <a:pt x="280" y="1260"/>
                      <a:pt x="283" y="1260"/>
                      <a:pt x="287" y="1260"/>
                    </a:cubicBezTo>
                    <a:cubicBezTo>
                      <a:pt x="343" y="1260"/>
                      <a:pt x="718" y="1250"/>
                      <a:pt x="890" y="998"/>
                    </a:cubicBezTo>
                    <a:cubicBezTo>
                      <a:pt x="474" y="703"/>
                      <a:pt x="1" y="0"/>
                      <a:pt x="0" y="0"/>
                    </a:cubicBezTo>
                    <a:close/>
                  </a:path>
                </a:pathLst>
              </a:custGeom>
              <a:solidFill>
                <a:srgbClr val="ED893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28"/>
              <p:cNvSpPr/>
              <p:nvPr/>
            </p:nvSpPr>
            <p:spPr>
              <a:xfrm>
                <a:off x="2620147" y="2156876"/>
                <a:ext cx="50558" cy="16176"/>
              </a:xfrm>
              <a:custGeom>
                <a:avLst/>
                <a:gdLst/>
                <a:ahLst/>
                <a:cxnLst/>
                <a:rect l="l" t="t" r="r" b="b"/>
                <a:pathLst>
                  <a:path w="1444" h="462" extrusionOk="0">
                    <a:moveTo>
                      <a:pt x="59" y="0"/>
                    </a:moveTo>
                    <a:cubicBezTo>
                      <a:pt x="46" y="0"/>
                      <a:pt x="33" y="6"/>
                      <a:pt x="22" y="17"/>
                    </a:cubicBezTo>
                    <a:cubicBezTo>
                      <a:pt x="0" y="38"/>
                      <a:pt x="0" y="74"/>
                      <a:pt x="22" y="92"/>
                    </a:cubicBezTo>
                    <a:cubicBezTo>
                      <a:pt x="39" y="113"/>
                      <a:pt x="407" y="462"/>
                      <a:pt x="1022" y="462"/>
                    </a:cubicBezTo>
                    <a:cubicBezTo>
                      <a:pt x="1056" y="462"/>
                      <a:pt x="1091" y="461"/>
                      <a:pt x="1127" y="458"/>
                    </a:cubicBezTo>
                    <a:cubicBezTo>
                      <a:pt x="1213" y="451"/>
                      <a:pt x="1303" y="440"/>
                      <a:pt x="1397" y="419"/>
                    </a:cubicBezTo>
                    <a:cubicBezTo>
                      <a:pt x="1425" y="412"/>
                      <a:pt x="1443" y="383"/>
                      <a:pt x="1435" y="354"/>
                    </a:cubicBezTo>
                    <a:cubicBezTo>
                      <a:pt x="1430" y="331"/>
                      <a:pt x="1409" y="312"/>
                      <a:pt x="1386" y="312"/>
                    </a:cubicBezTo>
                    <a:cubicBezTo>
                      <a:pt x="1381" y="312"/>
                      <a:pt x="1376" y="313"/>
                      <a:pt x="1371" y="315"/>
                    </a:cubicBezTo>
                    <a:cubicBezTo>
                      <a:pt x="1249" y="341"/>
                      <a:pt x="1134" y="353"/>
                      <a:pt x="1028" y="353"/>
                    </a:cubicBezTo>
                    <a:cubicBezTo>
                      <a:pt x="448" y="353"/>
                      <a:pt x="100" y="19"/>
                      <a:pt x="97" y="17"/>
                    </a:cubicBezTo>
                    <a:cubicBezTo>
                      <a:pt x="86" y="6"/>
                      <a:pt x="73" y="0"/>
                      <a:pt x="5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28"/>
              <p:cNvSpPr/>
              <p:nvPr/>
            </p:nvSpPr>
            <p:spPr>
              <a:xfrm>
                <a:off x="2484893" y="2137129"/>
                <a:ext cx="74472" cy="66174"/>
              </a:xfrm>
              <a:custGeom>
                <a:avLst/>
                <a:gdLst/>
                <a:ahLst/>
                <a:cxnLst/>
                <a:rect l="l" t="t" r="r" b="b"/>
                <a:pathLst>
                  <a:path w="2127" h="1890" extrusionOk="0">
                    <a:moveTo>
                      <a:pt x="849" y="0"/>
                    </a:moveTo>
                    <a:cubicBezTo>
                      <a:pt x="800" y="0"/>
                      <a:pt x="751" y="6"/>
                      <a:pt x="701" y="17"/>
                    </a:cubicBezTo>
                    <a:cubicBezTo>
                      <a:pt x="163" y="143"/>
                      <a:pt x="1" y="742"/>
                      <a:pt x="295" y="1187"/>
                    </a:cubicBezTo>
                    <a:cubicBezTo>
                      <a:pt x="554" y="1575"/>
                      <a:pt x="966" y="1808"/>
                      <a:pt x="1344" y="1876"/>
                    </a:cubicBezTo>
                    <a:cubicBezTo>
                      <a:pt x="1393" y="1885"/>
                      <a:pt x="1441" y="1890"/>
                      <a:pt x="1485" y="1890"/>
                    </a:cubicBezTo>
                    <a:cubicBezTo>
                      <a:pt x="1948" y="1890"/>
                      <a:pt x="2126" y="1419"/>
                      <a:pt x="1943" y="954"/>
                    </a:cubicBezTo>
                    <a:cubicBezTo>
                      <a:pt x="1776" y="539"/>
                      <a:pt x="1340" y="0"/>
                      <a:pt x="849" y="0"/>
                    </a:cubicBez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28"/>
              <p:cNvSpPr/>
              <p:nvPr/>
            </p:nvSpPr>
            <p:spPr>
              <a:xfrm>
                <a:off x="2594623" y="2046096"/>
                <a:ext cx="44011" cy="22968"/>
              </a:xfrm>
              <a:custGeom>
                <a:avLst/>
                <a:gdLst/>
                <a:ahLst/>
                <a:cxnLst/>
                <a:rect l="l" t="t" r="r" b="b"/>
                <a:pathLst>
                  <a:path w="1257" h="656" extrusionOk="0">
                    <a:moveTo>
                      <a:pt x="1124" y="0"/>
                    </a:moveTo>
                    <a:cubicBezTo>
                      <a:pt x="990" y="0"/>
                      <a:pt x="359" y="38"/>
                      <a:pt x="37" y="485"/>
                    </a:cubicBezTo>
                    <a:cubicBezTo>
                      <a:pt x="0" y="532"/>
                      <a:pt x="11" y="600"/>
                      <a:pt x="58" y="636"/>
                    </a:cubicBezTo>
                    <a:cubicBezTo>
                      <a:pt x="69" y="639"/>
                      <a:pt x="80" y="647"/>
                      <a:pt x="90" y="650"/>
                    </a:cubicBezTo>
                    <a:cubicBezTo>
                      <a:pt x="101" y="654"/>
                      <a:pt x="112" y="656"/>
                      <a:pt x="123" y="656"/>
                    </a:cubicBezTo>
                    <a:cubicBezTo>
                      <a:pt x="155" y="656"/>
                      <a:pt x="187" y="641"/>
                      <a:pt x="209" y="611"/>
                    </a:cubicBezTo>
                    <a:cubicBezTo>
                      <a:pt x="494" y="215"/>
                      <a:pt x="1117" y="212"/>
                      <a:pt x="1144" y="212"/>
                    </a:cubicBezTo>
                    <a:cubicBezTo>
                      <a:pt x="1145" y="212"/>
                      <a:pt x="1145" y="212"/>
                      <a:pt x="1145" y="212"/>
                    </a:cubicBezTo>
                    <a:cubicBezTo>
                      <a:pt x="1148" y="212"/>
                      <a:pt x="1150" y="212"/>
                      <a:pt x="1153" y="212"/>
                    </a:cubicBezTo>
                    <a:cubicBezTo>
                      <a:pt x="1210" y="212"/>
                      <a:pt x="1253" y="163"/>
                      <a:pt x="1256" y="109"/>
                    </a:cubicBezTo>
                    <a:cubicBezTo>
                      <a:pt x="1256" y="47"/>
                      <a:pt x="1210" y="1"/>
                      <a:pt x="1149" y="1"/>
                    </a:cubicBezTo>
                    <a:cubicBezTo>
                      <a:pt x="1146" y="1"/>
                      <a:pt x="1138" y="0"/>
                      <a:pt x="1124"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28"/>
              <p:cNvSpPr/>
              <p:nvPr/>
            </p:nvSpPr>
            <p:spPr>
              <a:xfrm>
                <a:off x="2677183" y="2017490"/>
                <a:ext cx="39249" cy="11554"/>
              </a:xfrm>
              <a:custGeom>
                <a:avLst/>
                <a:gdLst/>
                <a:ahLst/>
                <a:cxnLst/>
                <a:rect l="l" t="t" r="r" b="b"/>
                <a:pathLst>
                  <a:path w="1121" h="330" extrusionOk="0">
                    <a:moveTo>
                      <a:pt x="537" y="0"/>
                    </a:moveTo>
                    <a:cubicBezTo>
                      <a:pt x="265" y="0"/>
                      <a:pt x="80" y="103"/>
                      <a:pt x="69" y="111"/>
                    </a:cubicBezTo>
                    <a:cubicBezTo>
                      <a:pt x="18" y="139"/>
                      <a:pt x="0" y="204"/>
                      <a:pt x="30" y="258"/>
                    </a:cubicBezTo>
                    <a:cubicBezTo>
                      <a:pt x="49" y="292"/>
                      <a:pt x="84" y="311"/>
                      <a:pt x="122" y="311"/>
                    </a:cubicBezTo>
                    <a:cubicBezTo>
                      <a:pt x="140" y="311"/>
                      <a:pt x="159" y="306"/>
                      <a:pt x="177" y="297"/>
                    </a:cubicBezTo>
                    <a:cubicBezTo>
                      <a:pt x="188" y="290"/>
                      <a:pt x="327" y="214"/>
                      <a:pt x="535" y="214"/>
                    </a:cubicBezTo>
                    <a:cubicBezTo>
                      <a:pt x="655" y="214"/>
                      <a:pt x="798" y="239"/>
                      <a:pt x="952" y="318"/>
                    </a:cubicBezTo>
                    <a:cubicBezTo>
                      <a:pt x="969" y="326"/>
                      <a:pt x="987" y="330"/>
                      <a:pt x="1006" y="330"/>
                    </a:cubicBezTo>
                    <a:cubicBezTo>
                      <a:pt x="1042" y="326"/>
                      <a:pt x="1077" y="305"/>
                      <a:pt x="1095" y="272"/>
                    </a:cubicBezTo>
                    <a:cubicBezTo>
                      <a:pt x="1120" y="218"/>
                      <a:pt x="1099" y="154"/>
                      <a:pt x="1049" y="125"/>
                    </a:cubicBezTo>
                    <a:cubicBezTo>
                      <a:pt x="861" y="31"/>
                      <a:pt x="686" y="0"/>
                      <a:pt x="53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28"/>
              <p:cNvSpPr/>
              <p:nvPr/>
            </p:nvSpPr>
            <p:spPr>
              <a:xfrm>
                <a:off x="2205911" y="4422306"/>
                <a:ext cx="41490" cy="20972"/>
              </a:xfrm>
              <a:custGeom>
                <a:avLst/>
                <a:gdLst/>
                <a:ahLst/>
                <a:cxnLst/>
                <a:rect l="l" t="t" r="r" b="b"/>
                <a:pathLst>
                  <a:path w="1185" h="599" extrusionOk="0">
                    <a:moveTo>
                      <a:pt x="191" y="108"/>
                    </a:moveTo>
                    <a:cubicBezTo>
                      <a:pt x="521" y="108"/>
                      <a:pt x="959" y="144"/>
                      <a:pt x="1045" y="269"/>
                    </a:cubicBezTo>
                    <a:cubicBezTo>
                      <a:pt x="1056" y="284"/>
                      <a:pt x="1067" y="309"/>
                      <a:pt x="1049" y="352"/>
                    </a:cubicBezTo>
                    <a:cubicBezTo>
                      <a:pt x="1017" y="428"/>
                      <a:pt x="969" y="474"/>
                      <a:pt x="905" y="489"/>
                    </a:cubicBezTo>
                    <a:cubicBezTo>
                      <a:pt x="891" y="492"/>
                      <a:pt x="876" y="493"/>
                      <a:pt x="860" y="493"/>
                    </a:cubicBezTo>
                    <a:cubicBezTo>
                      <a:pt x="702" y="493"/>
                      <a:pt x="461" y="352"/>
                      <a:pt x="191" y="108"/>
                    </a:cubicBezTo>
                    <a:close/>
                    <a:moveTo>
                      <a:pt x="213" y="1"/>
                    </a:moveTo>
                    <a:cubicBezTo>
                      <a:pt x="135" y="1"/>
                      <a:pt x="78" y="3"/>
                      <a:pt x="58" y="4"/>
                    </a:cubicBezTo>
                    <a:cubicBezTo>
                      <a:pt x="33" y="7"/>
                      <a:pt x="15" y="22"/>
                      <a:pt x="8" y="40"/>
                    </a:cubicBezTo>
                    <a:cubicBezTo>
                      <a:pt x="0" y="62"/>
                      <a:pt x="8" y="83"/>
                      <a:pt x="22" y="97"/>
                    </a:cubicBezTo>
                    <a:cubicBezTo>
                      <a:pt x="221" y="292"/>
                      <a:pt x="583" y="599"/>
                      <a:pt x="859" y="599"/>
                    </a:cubicBezTo>
                    <a:cubicBezTo>
                      <a:pt x="872" y="599"/>
                      <a:pt x="885" y="598"/>
                      <a:pt x="898" y="596"/>
                    </a:cubicBezTo>
                    <a:cubicBezTo>
                      <a:pt x="909" y="596"/>
                      <a:pt x="916" y="592"/>
                      <a:pt x="926" y="592"/>
                    </a:cubicBezTo>
                    <a:cubicBezTo>
                      <a:pt x="1027" y="571"/>
                      <a:pt x="1103" y="503"/>
                      <a:pt x="1149" y="391"/>
                    </a:cubicBezTo>
                    <a:cubicBezTo>
                      <a:pt x="1185" y="309"/>
                      <a:pt x="1160" y="244"/>
                      <a:pt x="1135" y="209"/>
                    </a:cubicBezTo>
                    <a:cubicBezTo>
                      <a:pt x="1004" y="25"/>
                      <a:pt x="483" y="1"/>
                      <a:pt x="213" y="1"/>
                    </a:cubicBezTo>
                    <a:close/>
                  </a:path>
                </a:pathLst>
              </a:custGeom>
              <a:solidFill>
                <a:srgbClr val="BF9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28"/>
              <p:cNvSpPr/>
              <p:nvPr/>
            </p:nvSpPr>
            <p:spPr>
              <a:xfrm>
                <a:off x="2206051" y="4400633"/>
                <a:ext cx="35713" cy="25594"/>
              </a:xfrm>
              <a:custGeom>
                <a:avLst/>
                <a:gdLst/>
                <a:ahLst/>
                <a:cxnLst/>
                <a:rect l="l" t="t" r="r" b="b"/>
                <a:pathLst>
                  <a:path w="1020" h="731" extrusionOk="0">
                    <a:moveTo>
                      <a:pt x="742" y="108"/>
                    </a:moveTo>
                    <a:cubicBezTo>
                      <a:pt x="781" y="108"/>
                      <a:pt x="814" y="122"/>
                      <a:pt x="847" y="146"/>
                    </a:cubicBezTo>
                    <a:cubicBezTo>
                      <a:pt x="905" y="189"/>
                      <a:pt x="901" y="221"/>
                      <a:pt x="890" y="246"/>
                    </a:cubicBezTo>
                    <a:cubicBezTo>
                      <a:pt x="841" y="397"/>
                      <a:pt x="431" y="580"/>
                      <a:pt x="158" y="619"/>
                    </a:cubicBezTo>
                    <a:cubicBezTo>
                      <a:pt x="281" y="436"/>
                      <a:pt x="510" y="149"/>
                      <a:pt x="704" y="113"/>
                    </a:cubicBezTo>
                    <a:cubicBezTo>
                      <a:pt x="707" y="109"/>
                      <a:pt x="715" y="109"/>
                      <a:pt x="718" y="109"/>
                    </a:cubicBezTo>
                    <a:cubicBezTo>
                      <a:pt x="726" y="108"/>
                      <a:pt x="734" y="108"/>
                      <a:pt x="742" y="108"/>
                    </a:cubicBezTo>
                    <a:close/>
                    <a:moveTo>
                      <a:pt x="737" y="1"/>
                    </a:moveTo>
                    <a:cubicBezTo>
                      <a:pt x="719" y="1"/>
                      <a:pt x="701" y="2"/>
                      <a:pt x="682" y="5"/>
                    </a:cubicBezTo>
                    <a:cubicBezTo>
                      <a:pt x="359" y="66"/>
                      <a:pt x="22" y="626"/>
                      <a:pt x="8" y="651"/>
                    </a:cubicBezTo>
                    <a:cubicBezTo>
                      <a:pt x="1" y="666"/>
                      <a:pt x="1" y="687"/>
                      <a:pt x="8" y="706"/>
                    </a:cubicBezTo>
                    <a:cubicBezTo>
                      <a:pt x="18" y="720"/>
                      <a:pt x="36" y="730"/>
                      <a:pt x="54" y="730"/>
                    </a:cubicBezTo>
                    <a:cubicBezTo>
                      <a:pt x="79" y="730"/>
                      <a:pt x="108" y="730"/>
                      <a:pt x="137" y="727"/>
                    </a:cubicBezTo>
                    <a:cubicBezTo>
                      <a:pt x="417" y="694"/>
                      <a:pt x="915" y="505"/>
                      <a:pt x="995" y="282"/>
                    </a:cubicBezTo>
                    <a:cubicBezTo>
                      <a:pt x="1008" y="235"/>
                      <a:pt x="1020" y="142"/>
                      <a:pt x="915" y="59"/>
                    </a:cubicBezTo>
                    <a:cubicBezTo>
                      <a:pt x="862" y="20"/>
                      <a:pt x="802" y="1"/>
                      <a:pt x="737"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28"/>
              <p:cNvSpPr/>
              <p:nvPr/>
            </p:nvSpPr>
            <p:spPr>
              <a:xfrm>
                <a:off x="2753336" y="4612390"/>
                <a:ext cx="49683" cy="20202"/>
              </a:xfrm>
              <a:custGeom>
                <a:avLst/>
                <a:gdLst/>
                <a:ahLst/>
                <a:cxnLst/>
                <a:rect l="l" t="t" r="r" b="b"/>
                <a:pathLst>
                  <a:path w="1419" h="577" extrusionOk="0">
                    <a:moveTo>
                      <a:pt x="1163" y="106"/>
                    </a:moveTo>
                    <a:cubicBezTo>
                      <a:pt x="1206" y="106"/>
                      <a:pt x="1239" y="113"/>
                      <a:pt x="1264" y="128"/>
                    </a:cubicBezTo>
                    <a:cubicBezTo>
                      <a:pt x="1286" y="138"/>
                      <a:pt x="1297" y="156"/>
                      <a:pt x="1300" y="185"/>
                    </a:cubicBezTo>
                    <a:cubicBezTo>
                      <a:pt x="1307" y="257"/>
                      <a:pt x="1286" y="315"/>
                      <a:pt x="1239" y="358"/>
                    </a:cubicBezTo>
                    <a:cubicBezTo>
                      <a:pt x="1157" y="431"/>
                      <a:pt x="990" y="467"/>
                      <a:pt x="761" y="467"/>
                    </a:cubicBezTo>
                    <a:cubicBezTo>
                      <a:pt x="608" y="467"/>
                      <a:pt x="428" y="451"/>
                      <a:pt x="227" y="418"/>
                    </a:cubicBezTo>
                    <a:cubicBezTo>
                      <a:pt x="539" y="267"/>
                      <a:pt x="952" y="106"/>
                      <a:pt x="1163" y="106"/>
                    </a:cubicBezTo>
                    <a:close/>
                    <a:moveTo>
                      <a:pt x="1170" y="0"/>
                    </a:moveTo>
                    <a:cubicBezTo>
                      <a:pt x="804" y="0"/>
                      <a:pt x="123" y="350"/>
                      <a:pt x="33" y="393"/>
                    </a:cubicBezTo>
                    <a:cubicBezTo>
                      <a:pt x="15" y="404"/>
                      <a:pt x="0" y="426"/>
                      <a:pt x="5" y="451"/>
                    </a:cubicBezTo>
                    <a:cubicBezTo>
                      <a:pt x="8" y="472"/>
                      <a:pt x="26" y="490"/>
                      <a:pt x="48" y="494"/>
                    </a:cubicBezTo>
                    <a:cubicBezTo>
                      <a:pt x="242" y="533"/>
                      <a:pt x="510" y="576"/>
                      <a:pt x="762" y="576"/>
                    </a:cubicBezTo>
                    <a:cubicBezTo>
                      <a:pt x="988" y="576"/>
                      <a:pt x="1193" y="540"/>
                      <a:pt x="1311" y="436"/>
                    </a:cubicBezTo>
                    <a:cubicBezTo>
                      <a:pt x="1386" y="368"/>
                      <a:pt x="1418" y="282"/>
                      <a:pt x="1408" y="174"/>
                    </a:cubicBezTo>
                    <a:cubicBezTo>
                      <a:pt x="1400" y="110"/>
                      <a:pt x="1372" y="63"/>
                      <a:pt x="1318" y="30"/>
                    </a:cubicBezTo>
                    <a:cubicBezTo>
                      <a:pt x="1279" y="9"/>
                      <a:pt x="1229" y="0"/>
                      <a:pt x="1170" y="0"/>
                    </a:cubicBezTo>
                    <a:close/>
                  </a:path>
                </a:pathLst>
              </a:custGeom>
              <a:solidFill>
                <a:srgbClr val="BF9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28"/>
              <p:cNvSpPr/>
              <p:nvPr/>
            </p:nvSpPr>
            <p:spPr>
              <a:xfrm>
                <a:off x="2753476" y="4593763"/>
                <a:ext cx="30811" cy="36063"/>
              </a:xfrm>
              <a:custGeom>
                <a:avLst/>
                <a:gdLst/>
                <a:ahLst/>
                <a:cxnLst/>
                <a:rect l="l" t="t" r="r" b="b"/>
                <a:pathLst>
                  <a:path w="880" h="1030" extrusionOk="0">
                    <a:moveTo>
                      <a:pt x="629" y="110"/>
                    </a:moveTo>
                    <a:cubicBezTo>
                      <a:pt x="725" y="121"/>
                      <a:pt x="733" y="161"/>
                      <a:pt x="733" y="171"/>
                    </a:cubicBezTo>
                    <a:cubicBezTo>
                      <a:pt x="758" y="325"/>
                      <a:pt x="395" y="710"/>
                      <a:pt x="119" y="878"/>
                    </a:cubicBezTo>
                    <a:cubicBezTo>
                      <a:pt x="147" y="699"/>
                      <a:pt x="223" y="337"/>
                      <a:pt x="410" y="179"/>
                    </a:cubicBezTo>
                    <a:cubicBezTo>
                      <a:pt x="467" y="132"/>
                      <a:pt x="528" y="110"/>
                      <a:pt x="596" y="110"/>
                    </a:cubicBezTo>
                    <a:close/>
                    <a:moveTo>
                      <a:pt x="599" y="0"/>
                    </a:moveTo>
                    <a:cubicBezTo>
                      <a:pt x="503" y="0"/>
                      <a:pt x="416" y="33"/>
                      <a:pt x="341" y="96"/>
                    </a:cubicBezTo>
                    <a:cubicBezTo>
                      <a:pt x="54" y="333"/>
                      <a:pt x="4" y="943"/>
                      <a:pt x="1" y="968"/>
                    </a:cubicBezTo>
                    <a:cubicBezTo>
                      <a:pt x="1" y="990"/>
                      <a:pt x="8" y="1008"/>
                      <a:pt x="26" y="1019"/>
                    </a:cubicBezTo>
                    <a:cubicBezTo>
                      <a:pt x="33" y="1026"/>
                      <a:pt x="44" y="1029"/>
                      <a:pt x="54" y="1029"/>
                    </a:cubicBezTo>
                    <a:cubicBezTo>
                      <a:pt x="61" y="1029"/>
                      <a:pt x="69" y="1026"/>
                      <a:pt x="76" y="1022"/>
                    </a:cubicBezTo>
                    <a:cubicBezTo>
                      <a:pt x="349" y="900"/>
                      <a:pt x="879" y="412"/>
                      <a:pt x="841" y="157"/>
                    </a:cubicBezTo>
                    <a:cubicBezTo>
                      <a:pt x="829" y="96"/>
                      <a:pt x="786" y="20"/>
                      <a:pt x="639" y="2"/>
                    </a:cubicBezTo>
                    <a:cubicBezTo>
                      <a:pt x="625" y="1"/>
                      <a:pt x="612" y="0"/>
                      <a:pt x="599"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28"/>
              <p:cNvSpPr/>
              <p:nvPr/>
            </p:nvSpPr>
            <p:spPr>
              <a:xfrm>
                <a:off x="2630301" y="2076522"/>
                <a:ext cx="14005" cy="9138"/>
              </a:xfrm>
              <a:custGeom>
                <a:avLst/>
                <a:gdLst/>
                <a:ahLst/>
                <a:cxnLst/>
                <a:rect l="l" t="t" r="r" b="b"/>
                <a:pathLst>
                  <a:path w="400" h="261" extrusionOk="0">
                    <a:moveTo>
                      <a:pt x="399" y="0"/>
                    </a:moveTo>
                    <a:lnTo>
                      <a:pt x="1" y="219"/>
                    </a:lnTo>
                    <a:cubicBezTo>
                      <a:pt x="46" y="248"/>
                      <a:pt x="87" y="260"/>
                      <a:pt x="125" y="260"/>
                    </a:cubicBezTo>
                    <a:cubicBezTo>
                      <a:pt x="302" y="260"/>
                      <a:pt x="399" y="0"/>
                      <a:pt x="39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28"/>
              <p:cNvSpPr/>
              <p:nvPr/>
            </p:nvSpPr>
            <p:spPr>
              <a:xfrm>
                <a:off x="2470853" y="2821103"/>
                <a:ext cx="346484" cy="35853"/>
              </a:xfrm>
              <a:custGeom>
                <a:avLst/>
                <a:gdLst/>
                <a:ahLst/>
                <a:cxnLst/>
                <a:rect l="l" t="t" r="r" b="b"/>
                <a:pathLst>
                  <a:path w="9896" h="1024" extrusionOk="0">
                    <a:moveTo>
                      <a:pt x="416" y="1"/>
                    </a:moveTo>
                    <a:cubicBezTo>
                      <a:pt x="348" y="1"/>
                      <a:pt x="287" y="30"/>
                      <a:pt x="265" y="73"/>
                    </a:cubicBezTo>
                    <a:lnTo>
                      <a:pt x="32" y="895"/>
                    </a:lnTo>
                    <a:cubicBezTo>
                      <a:pt x="0" y="959"/>
                      <a:pt x="75" y="1024"/>
                      <a:pt x="183" y="1024"/>
                    </a:cubicBezTo>
                    <a:lnTo>
                      <a:pt x="9652" y="1024"/>
                    </a:lnTo>
                    <a:cubicBezTo>
                      <a:pt x="9734" y="1024"/>
                      <a:pt x="9802" y="984"/>
                      <a:pt x="9806" y="931"/>
                    </a:cubicBezTo>
                    <a:lnTo>
                      <a:pt x="9889" y="108"/>
                    </a:lnTo>
                    <a:cubicBezTo>
                      <a:pt x="9895" y="51"/>
                      <a:pt x="9824" y="1"/>
                      <a:pt x="9734" y="1"/>
                    </a:cubicBezTo>
                    <a:close/>
                  </a:path>
                </a:pathLst>
              </a:custGeom>
              <a:solidFill>
                <a:srgbClr val="9999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28"/>
              <p:cNvSpPr/>
              <p:nvPr/>
            </p:nvSpPr>
            <p:spPr>
              <a:xfrm>
                <a:off x="2513323" y="2818617"/>
                <a:ext cx="19397" cy="41490"/>
              </a:xfrm>
              <a:custGeom>
                <a:avLst/>
                <a:gdLst/>
                <a:ahLst/>
                <a:cxnLst/>
                <a:rect l="l" t="t" r="r" b="b"/>
                <a:pathLst>
                  <a:path w="554" h="1185" extrusionOk="0">
                    <a:moveTo>
                      <a:pt x="215" y="0"/>
                    </a:moveTo>
                    <a:cubicBezTo>
                      <a:pt x="165" y="0"/>
                      <a:pt x="122" y="25"/>
                      <a:pt x="119" y="58"/>
                    </a:cubicBezTo>
                    <a:lnTo>
                      <a:pt x="3" y="1127"/>
                    </a:lnTo>
                    <a:cubicBezTo>
                      <a:pt x="0" y="1160"/>
                      <a:pt x="36" y="1185"/>
                      <a:pt x="86" y="1185"/>
                    </a:cubicBezTo>
                    <a:lnTo>
                      <a:pt x="338" y="1185"/>
                    </a:lnTo>
                    <a:cubicBezTo>
                      <a:pt x="384" y="1185"/>
                      <a:pt x="431" y="1160"/>
                      <a:pt x="431" y="1127"/>
                    </a:cubicBezTo>
                    <a:lnTo>
                      <a:pt x="550" y="58"/>
                    </a:lnTo>
                    <a:cubicBezTo>
                      <a:pt x="553" y="25"/>
                      <a:pt x="513" y="0"/>
                      <a:pt x="467" y="0"/>
                    </a:cubicBezTo>
                    <a:close/>
                  </a:path>
                </a:pathLst>
              </a:custGeom>
              <a:solidFill>
                <a:srgbClr val="407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28"/>
              <p:cNvSpPr/>
              <p:nvPr/>
            </p:nvSpPr>
            <p:spPr>
              <a:xfrm>
                <a:off x="2513323" y="2818617"/>
                <a:ext cx="19257" cy="41490"/>
              </a:xfrm>
              <a:custGeom>
                <a:avLst/>
                <a:gdLst/>
                <a:ahLst/>
                <a:cxnLst/>
                <a:rect l="l" t="t" r="r" b="b"/>
                <a:pathLst>
                  <a:path w="550" h="1185" extrusionOk="0">
                    <a:moveTo>
                      <a:pt x="215" y="0"/>
                    </a:moveTo>
                    <a:cubicBezTo>
                      <a:pt x="165" y="0"/>
                      <a:pt x="122" y="25"/>
                      <a:pt x="119" y="58"/>
                    </a:cubicBezTo>
                    <a:lnTo>
                      <a:pt x="3" y="1127"/>
                    </a:lnTo>
                    <a:lnTo>
                      <a:pt x="3" y="1131"/>
                    </a:lnTo>
                    <a:cubicBezTo>
                      <a:pt x="0" y="1160"/>
                      <a:pt x="40" y="1185"/>
                      <a:pt x="86" y="1185"/>
                    </a:cubicBezTo>
                    <a:lnTo>
                      <a:pt x="338" y="1185"/>
                    </a:lnTo>
                    <a:cubicBezTo>
                      <a:pt x="384" y="1185"/>
                      <a:pt x="431" y="1160"/>
                      <a:pt x="431" y="1127"/>
                    </a:cubicBezTo>
                    <a:lnTo>
                      <a:pt x="550" y="58"/>
                    </a:lnTo>
                    <a:lnTo>
                      <a:pt x="550" y="54"/>
                    </a:lnTo>
                    <a:cubicBezTo>
                      <a:pt x="550" y="25"/>
                      <a:pt x="513" y="0"/>
                      <a:pt x="467" y="0"/>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28"/>
              <p:cNvSpPr/>
              <p:nvPr/>
            </p:nvSpPr>
            <p:spPr>
              <a:xfrm>
                <a:off x="2772348" y="2818617"/>
                <a:ext cx="19467" cy="41490"/>
              </a:xfrm>
              <a:custGeom>
                <a:avLst/>
                <a:gdLst/>
                <a:ahLst/>
                <a:cxnLst/>
                <a:rect l="l" t="t" r="r" b="b"/>
                <a:pathLst>
                  <a:path w="556" h="1185" extrusionOk="0">
                    <a:moveTo>
                      <a:pt x="219" y="0"/>
                    </a:moveTo>
                    <a:cubicBezTo>
                      <a:pt x="168" y="0"/>
                      <a:pt x="125" y="25"/>
                      <a:pt x="122" y="58"/>
                    </a:cubicBezTo>
                    <a:lnTo>
                      <a:pt x="3" y="1127"/>
                    </a:lnTo>
                    <a:cubicBezTo>
                      <a:pt x="0" y="1160"/>
                      <a:pt x="39" y="1185"/>
                      <a:pt x="90" y="1185"/>
                    </a:cubicBezTo>
                    <a:lnTo>
                      <a:pt x="337" y="1185"/>
                    </a:lnTo>
                    <a:cubicBezTo>
                      <a:pt x="388" y="1185"/>
                      <a:pt x="431" y="1160"/>
                      <a:pt x="434" y="1127"/>
                    </a:cubicBezTo>
                    <a:lnTo>
                      <a:pt x="552" y="58"/>
                    </a:lnTo>
                    <a:cubicBezTo>
                      <a:pt x="556" y="25"/>
                      <a:pt x="517" y="0"/>
                      <a:pt x="466" y="0"/>
                    </a:cubicBezTo>
                    <a:close/>
                  </a:path>
                </a:pathLst>
              </a:custGeom>
              <a:solidFill>
                <a:srgbClr val="407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28"/>
              <p:cNvSpPr/>
              <p:nvPr/>
            </p:nvSpPr>
            <p:spPr>
              <a:xfrm>
                <a:off x="2643396" y="2818617"/>
                <a:ext cx="19362" cy="41490"/>
              </a:xfrm>
              <a:custGeom>
                <a:avLst/>
                <a:gdLst/>
                <a:ahLst/>
                <a:cxnLst/>
                <a:rect l="l" t="t" r="r" b="b"/>
                <a:pathLst>
                  <a:path w="553" h="1185" extrusionOk="0">
                    <a:moveTo>
                      <a:pt x="216" y="0"/>
                    </a:moveTo>
                    <a:cubicBezTo>
                      <a:pt x="165" y="0"/>
                      <a:pt x="122" y="25"/>
                      <a:pt x="118" y="58"/>
                    </a:cubicBezTo>
                    <a:lnTo>
                      <a:pt x="4" y="1127"/>
                    </a:lnTo>
                    <a:cubicBezTo>
                      <a:pt x="0" y="1160"/>
                      <a:pt x="36" y="1185"/>
                      <a:pt x="87" y="1185"/>
                    </a:cubicBezTo>
                    <a:lnTo>
                      <a:pt x="337" y="1185"/>
                    </a:lnTo>
                    <a:cubicBezTo>
                      <a:pt x="384" y="1185"/>
                      <a:pt x="431" y="1160"/>
                      <a:pt x="435" y="1127"/>
                    </a:cubicBezTo>
                    <a:lnTo>
                      <a:pt x="549" y="58"/>
                    </a:lnTo>
                    <a:cubicBezTo>
                      <a:pt x="553" y="25"/>
                      <a:pt x="517" y="0"/>
                      <a:pt x="466" y="0"/>
                    </a:cubicBezTo>
                    <a:close/>
                  </a:path>
                </a:pathLst>
              </a:custGeom>
              <a:solidFill>
                <a:srgbClr val="407B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28"/>
              <p:cNvSpPr/>
              <p:nvPr/>
            </p:nvSpPr>
            <p:spPr>
              <a:xfrm>
                <a:off x="2475381" y="2091484"/>
                <a:ext cx="1013577" cy="907769"/>
              </a:xfrm>
              <a:custGeom>
                <a:avLst/>
                <a:gdLst/>
                <a:ahLst/>
                <a:cxnLst/>
                <a:rect l="l" t="t" r="r" b="b"/>
                <a:pathLst>
                  <a:path w="28949" h="25927" extrusionOk="0">
                    <a:moveTo>
                      <a:pt x="27853" y="1"/>
                    </a:moveTo>
                    <a:lnTo>
                      <a:pt x="8130" y="5173"/>
                    </a:lnTo>
                    <a:lnTo>
                      <a:pt x="9221" y="6009"/>
                    </a:lnTo>
                    <a:lnTo>
                      <a:pt x="28948" y="837"/>
                    </a:lnTo>
                    <a:lnTo>
                      <a:pt x="27853" y="1"/>
                    </a:lnTo>
                    <a:close/>
                    <a:moveTo>
                      <a:pt x="12606" y="8594"/>
                    </a:moveTo>
                    <a:lnTo>
                      <a:pt x="10908" y="10815"/>
                    </a:lnTo>
                    <a:lnTo>
                      <a:pt x="3163" y="20948"/>
                    </a:lnTo>
                    <a:lnTo>
                      <a:pt x="1" y="25090"/>
                    </a:lnTo>
                    <a:lnTo>
                      <a:pt x="1091" y="25927"/>
                    </a:lnTo>
                    <a:lnTo>
                      <a:pt x="13697" y="9430"/>
                    </a:lnTo>
                    <a:lnTo>
                      <a:pt x="12606" y="8594"/>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28"/>
              <p:cNvSpPr/>
              <p:nvPr/>
            </p:nvSpPr>
            <p:spPr>
              <a:xfrm>
                <a:off x="2509787" y="2116997"/>
                <a:ext cx="982031" cy="1171798"/>
              </a:xfrm>
              <a:custGeom>
                <a:avLst/>
                <a:gdLst/>
                <a:ahLst/>
                <a:cxnLst/>
                <a:rect l="l" t="t" r="r" b="b"/>
                <a:pathLst>
                  <a:path w="28048" h="33468" extrusionOk="0">
                    <a:moveTo>
                      <a:pt x="27857" y="0"/>
                    </a:moveTo>
                    <a:lnTo>
                      <a:pt x="8130" y="5172"/>
                    </a:lnTo>
                    <a:lnTo>
                      <a:pt x="12606" y="8593"/>
                    </a:lnTo>
                    <a:lnTo>
                      <a:pt x="0" y="25090"/>
                    </a:lnTo>
                    <a:lnTo>
                      <a:pt x="10962" y="33467"/>
                    </a:lnTo>
                    <a:lnTo>
                      <a:pt x="23572" y="16971"/>
                    </a:lnTo>
                    <a:lnTo>
                      <a:pt x="28048" y="20390"/>
                    </a:lnTo>
                    <a:lnTo>
                      <a:pt x="28048" y="20390"/>
                    </a:lnTo>
                    <a:lnTo>
                      <a:pt x="27857" y="0"/>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28"/>
              <p:cNvSpPr/>
              <p:nvPr/>
            </p:nvSpPr>
            <p:spPr>
              <a:xfrm>
                <a:off x="3105459" y="2917633"/>
                <a:ext cx="72581" cy="85501"/>
              </a:xfrm>
              <a:custGeom>
                <a:avLst/>
                <a:gdLst/>
                <a:ahLst/>
                <a:cxnLst/>
                <a:rect l="l" t="t" r="r" b="b"/>
                <a:pathLst>
                  <a:path w="2073" h="2442" extrusionOk="0">
                    <a:moveTo>
                      <a:pt x="1375" y="0"/>
                    </a:moveTo>
                    <a:lnTo>
                      <a:pt x="1" y="1486"/>
                    </a:lnTo>
                    <a:lnTo>
                      <a:pt x="539" y="2441"/>
                    </a:lnTo>
                    <a:lnTo>
                      <a:pt x="2072" y="719"/>
                    </a:lnTo>
                    <a:lnTo>
                      <a:pt x="1375" y="0"/>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28"/>
              <p:cNvSpPr/>
              <p:nvPr/>
            </p:nvSpPr>
            <p:spPr>
              <a:xfrm>
                <a:off x="2592592" y="2194375"/>
                <a:ext cx="843906" cy="1008185"/>
              </a:xfrm>
              <a:custGeom>
                <a:avLst/>
                <a:gdLst/>
                <a:ahLst/>
                <a:cxnLst/>
                <a:rect l="l" t="t" r="r" b="b"/>
                <a:pathLst>
                  <a:path w="24103" h="28795" extrusionOk="0">
                    <a:moveTo>
                      <a:pt x="23213" y="181"/>
                    </a:moveTo>
                    <a:cubicBezTo>
                      <a:pt x="23342" y="181"/>
                      <a:pt x="23468" y="224"/>
                      <a:pt x="23572" y="302"/>
                    </a:cubicBezTo>
                    <a:cubicBezTo>
                      <a:pt x="23715" y="413"/>
                      <a:pt x="23801" y="582"/>
                      <a:pt x="23801" y="766"/>
                    </a:cubicBezTo>
                    <a:lnTo>
                      <a:pt x="23920" y="13475"/>
                    </a:lnTo>
                    <a:cubicBezTo>
                      <a:pt x="23924" y="13705"/>
                      <a:pt x="23801" y="13906"/>
                      <a:pt x="23594" y="14007"/>
                    </a:cubicBezTo>
                    <a:cubicBezTo>
                      <a:pt x="23508" y="14050"/>
                      <a:pt x="23418" y="14071"/>
                      <a:pt x="23328" y="14071"/>
                    </a:cubicBezTo>
                    <a:cubicBezTo>
                      <a:pt x="23203" y="14071"/>
                      <a:pt x="23080" y="14032"/>
                      <a:pt x="22973" y="13949"/>
                    </a:cubicBezTo>
                    <a:lnTo>
                      <a:pt x="21497" y="12822"/>
                    </a:lnTo>
                    <a:cubicBezTo>
                      <a:pt x="21357" y="12715"/>
                      <a:pt x="21192" y="12664"/>
                      <a:pt x="21031" y="12664"/>
                    </a:cubicBezTo>
                    <a:cubicBezTo>
                      <a:pt x="20798" y="12664"/>
                      <a:pt x="20568" y="12768"/>
                      <a:pt x="20417" y="12965"/>
                    </a:cubicBezTo>
                    <a:lnTo>
                      <a:pt x="8637" y="28382"/>
                    </a:lnTo>
                    <a:cubicBezTo>
                      <a:pt x="8519" y="28532"/>
                      <a:pt x="8343" y="28612"/>
                      <a:pt x="8166" y="28612"/>
                    </a:cubicBezTo>
                    <a:cubicBezTo>
                      <a:pt x="8041" y="28612"/>
                      <a:pt x="7916" y="28572"/>
                      <a:pt x="7808" y="28493"/>
                    </a:cubicBezTo>
                    <a:lnTo>
                      <a:pt x="511" y="22915"/>
                    </a:lnTo>
                    <a:cubicBezTo>
                      <a:pt x="252" y="22718"/>
                      <a:pt x="202" y="22348"/>
                      <a:pt x="400" y="22090"/>
                    </a:cubicBezTo>
                    <a:lnTo>
                      <a:pt x="12183" y="6673"/>
                    </a:lnTo>
                    <a:cubicBezTo>
                      <a:pt x="12438" y="6336"/>
                      <a:pt x="12374" y="5852"/>
                      <a:pt x="12036" y="5593"/>
                    </a:cubicBezTo>
                    <a:lnTo>
                      <a:pt x="10561" y="4462"/>
                    </a:lnTo>
                    <a:cubicBezTo>
                      <a:pt x="10378" y="4323"/>
                      <a:pt x="10295" y="4107"/>
                      <a:pt x="10341" y="3881"/>
                    </a:cubicBezTo>
                    <a:cubicBezTo>
                      <a:pt x="10384" y="3655"/>
                      <a:pt x="10546" y="3483"/>
                      <a:pt x="10769" y="3425"/>
                    </a:cubicBezTo>
                    <a:lnTo>
                      <a:pt x="23062" y="202"/>
                    </a:lnTo>
                    <a:cubicBezTo>
                      <a:pt x="23112" y="188"/>
                      <a:pt x="23163" y="181"/>
                      <a:pt x="23213" y="181"/>
                    </a:cubicBezTo>
                    <a:close/>
                    <a:moveTo>
                      <a:pt x="23213" y="1"/>
                    </a:moveTo>
                    <a:cubicBezTo>
                      <a:pt x="23148" y="1"/>
                      <a:pt x="23084" y="9"/>
                      <a:pt x="23016" y="26"/>
                    </a:cubicBezTo>
                    <a:lnTo>
                      <a:pt x="10722" y="3249"/>
                    </a:lnTo>
                    <a:cubicBezTo>
                      <a:pt x="10435" y="3325"/>
                      <a:pt x="10220" y="3554"/>
                      <a:pt x="10162" y="3845"/>
                    </a:cubicBezTo>
                    <a:cubicBezTo>
                      <a:pt x="10105" y="4136"/>
                      <a:pt x="10217" y="4427"/>
                      <a:pt x="10449" y="4606"/>
                    </a:cubicBezTo>
                    <a:lnTo>
                      <a:pt x="11928" y="5737"/>
                    </a:lnTo>
                    <a:cubicBezTo>
                      <a:pt x="12187" y="5934"/>
                      <a:pt x="12237" y="6304"/>
                      <a:pt x="12039" y="6562"/>
                    </a:cubicBezTo>
                    <a:lnTo>
                      <a:pt x="256" y="21979"/>
                    </a:lnTo>
                    <a:cubicBezTo>
                      <a:pt x="1" y="22315"/>
                      <a:pt x="65" y="22800"/>
                      <a:pt x="403" y="23059"/>
                    </a:cubicBezTo>
                    <a:lnTo>
                      <a:pt x="7700" y="28637"/>
                    </a:lnTo>
                    <a:cubicBezTo>
                      <a:pt x="7836" y="28741"/>
                      <a:pt x="8002" y="28794"/>
                      <a:pt x="8166" y="28794"/>
                    </a:cubicBezTo>
                    <a:cubicBezTo>
                      <a:pt x="8396" y="28794"/>
                      <a:pt x="8626" y="28690"/>
                      <a:pt x="8780" y="28489"/>
                    </a:cubicBezTo>
                    <a:lnTo>
                      <a:pt x="20561" y="13073"/>
                    </a:lnTo>
                    <a:cubicBezTo>
                      <a:pt x="20675" y="12922"/>
                      <a:pt x="20851" y="12844"/>
                      <a:pt x="21031" y="12844"/>
                    </a:cubicBezTo>
                    <a:cubicBezTo>
                      <a:pt x="21152" y="12844"/>
                      <a:pt x="21278" y="12883"/>
                      <a:pt x="21386" y="12965"/>
                    </a:cubicBezTo>
                    <a:lnTo>
                      <a:pt x="22865" y="14093"/>
                    </a:lnTo>
                    <a:cubicBezTo>
                      <a:pt x="23001" y="14196"/>
                      <a:pt x="23166" y="14251"/>
                      <a:pt x="23332" y="14251"/>
                    </a:cubicBezTo>
                    <a:cubicBezTo>
                      <a:pt x="23446" y="14251"/>
                      <a:pt x="23564" y="14226"/>
                      <a:pt x="23676" y="14171"/>
                    </a:cubicBezTo>
                    <a:cubicBezTo>
                      <a:pt x="23942" y="14039"/>
                      <a:pt x="24103" y="13770"/>
                      <a:pt x="24103" y="13475"/>
                    </a:cubicBezTo>
                    <a:lnTo>
                      <a:pt x="23985" y="766"/>
                    </a:lnTo>
                    <a:cubicBezTo>
                      <a:pt x="23981" y="525"/>
                      <a:pt x="23870" y="306"/>
                      <a:pt x="23680" y="159"/>
                    </a:cubicBezTo>
                    <a:cubicBezTo>
                      <a:pt x="23543" y="55"/>
                      <a:pt x="23382" y="1"/>
                      <a:pt x="23213"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28"/>
              <p:cNvSpPr/>
              <p:nvPr/>
            </p:nvSpPr>
            <p:spPr>
              <a:xfrm>
                <a:off x="2614090" y="2645304"/>
                <a:ext cx="70060" cy="105878"/>
              </a:xfrm>
              <a:custGeom>
                <a:avLst/>
                <a:gdLst/>
                <a:ahLst/>
                <a:cxnLst/>
                <a:rect l="l" t="t" r="r" b="b"/>
                <a:pathLst>
                  <a:path w="2001" h="3024" extrusionOk="0">
                    <a:moveTo>
                      <a:pt x="1343" y="0"/>
                    </a:moveTo>
                    <a:lnTo>
                      <a:pt x="1" y="2046"/>
                    </a:lnTo>
                    <a:lnTo>
                      <a:pt x="76" y="2980"/>
                    </a:lnTo>
                    <a:cubicBezTo>
                      <a:pt x="178" y="3010"/>
                      <a:pt x="283" y="3023"/>
                      <a:pt x="386" y="3023"/>
                    </a:cubicBezTo>
                    <a:cubicBezTo>
                      <a:pt x="1199" y="3023"/>
                      <a:pt x="2000" y="2208"/>
                      <a:pt x="2000" y="2208"/>
                    </a:cubicBezTo>
                    <a:lnTo>
                      <a:pt x="1343" y="0"/>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28"/>
              <p:cNvSpPr/>
              <p:nvPr/>
            </p:nvSpPr>
            <p:spPr>
              <a:xfrm>
                <a:off x="2359722" y="2457075"/>
                <a:ext cx="287488" cy="370957"/>
              </a:xfrm>
              <a:custGeom>
                <a:avLst/>
                <a:gdLst/>
                <a:ahLst/>
                <a:cxnLst/>
                <a:rect l="l" t="t" r="r" b="b"/>
                <a:pathLst>
                  <a:path w="8211" h="10595" extrusionOk="0">
                    <a:moveTo>
                      <a:pt x="1882" y="8579"/>
                    </a:moveTo>
                    <a:cubicBezTo>
                      <a:pt x="1885" y="8579"/>
                      <a:pt x="1888" y="8580"/>
                      <a:pt x="1892" y="8582"/>
                    </a:cubicBezTo>
                    <a:cubicBezTo>
                      <a:pt x="1905" y="8585"/>
                      <a:pt x="1922" y="8593"/>
                      <a:pt x="1940" y="8605"/>
                    </a:cubicBezTo>
                    <a:lnTo>
                      <a:pt x="1940" y="8605"/>
                    </a:lnTo>
                    <a:cubicBezTo>
                      <a:pt x="1919" y="8600"/>
                      <a:pt x="1902" y="8594"/>
                      <a:pt x="1892" y="8589"/>
                    </a:cubicBezTo>
                    <a:cubicBezTo>
                      <a:pt x="1877" y="8584"/>
                      <a:pt x="1877" y="8579"/>
                      <a:pt x="1882" y="8579"/>
                    </a:cubicBezTo>
                    <a:close/>
                    <a:moveTo>
                      <a:pt x="877" y="0"/>
                    </a:moveTo>
                    <a:cubicBezTo>
                      <a:pt x="701" y="1360"/>
                      <a:pt x="554" y="2724"/>
                      <a:pt x="421" y="4092"/>
                    </a:cubicBezTo>
                    <a:cubicBezTo>
                      <a:pt x="277" y="5455"/>
                      <a:pt x="156" y="6823"/>
                      <a:pt x="44" y="8191"/>
                    </a:cubicBezTo>
                    <a:lnTo>
                      <a:pt x="22" y="8446"/>
                    </a:lnTo>
                    <a:lnTo>
                      <a:pt x="8" y="8618"/>
                    </a:lnTo>
                    <a:cubicBezTo>
                      <a:pt x="5" y="8686"/>
                      <a:pt x="1" y="8765"/>
                      <a:pt x="8" y="8847"/>
                    </a:cubicBezTo>
                    <a:cubicBezTo>
                      <a:pt x="12" y="9005"/>
                      <a:pt x="37" y="9192"/>
                      <a:pt x="98" y="9382"/>
                    </a:cubicBezTo>
                    <a:cubicBezTo>
                      <a:pt x="163" y="9576"/>
                      <a:pt x="267" y="9781"/>
                      <a:pt x="414" y="9953"/>
                    </a:cubicBezTo>
                    <a:cubicBezTo>
                      <a:pt x="561" y="10125"/>
                      <a:pt x="737" y="10258"/>
                      <a:pt x="909" y="10351"/>
                    </a:cubicBezTo>
                    <a:cubicBezTo>
                      <a:pt x="1074" y="10434"/>
                      <a:pt x="1243" y="10495"/>
                      <a:pt x="1387" y="10527"/>
                    </a:cubicBezTo>
                    <a:cubicBezTo>
                      <a:pt x="1621" y="10580"/>
                      <a:pt x="1820" y="10594"/>
                      <a:pt x="2005" y="10594"/>
                    </a:cubicBezTo>
                    <a:cubicBezTo>
                      <a:pt x="2058" y="10594"/>
                      <a:pt x="2110" y="10593"/>
                      <a:pt x="2162" y="10591"/>
                    </a:cubicBezTo>
                    <a:cubicBezTo>
                      <a:pt x="2618" y="10566"/>
                      <a:pt x="3005" y="10484"/>
                      <a:pt x="3375" y="10384"/>
                    </a:cubicBezTo>
                    <a:cubicBezTo>
                      <a:pt x="3741" y="10280"/>
                      <a:pt x="4089" y="10161"/>
                      <a:pt x="4430" y="10031"/>
                    </a:cubicBezTo>
                    <a:cubicBezTo>
                      <a:pt x="5780" y="9493"/>
                      <a:pt x="7011" y="8851"/>
                      <a:pt x="8210" y="8093"/>
                    </a:cubicBezTo>
                    <a:lnTo>
                      <a:pt x="7679" y="7078"/>
                    </a:lnTo>
                    <a:cubicBezTo>
                      <a:pt x="7057" y="7314"/>
                      <a:pt x="6418" y="7555"/>
                      <a:pt x="5787" y="7774"/>
                    </a:cubicBezTo>
                    <a:cubicBezTo>
                      <a:pt x="5155" y="7997"/>
                      <a:pt x="4516" y="8197"/>
                      <a:pt x="3888" y="8356"/>
                    </a:cubicBezTo>
                    <a:cubicBezTo>
                      <a:pt x="3576" y="8438"/>
                      <a:pt x="3264" y="8510"/>
                      <a:pt x="2962" y="8560"/>
                    </a:cubicBezTo>
                    <a:cubicBezTo>
                      <a:pt x="2704" y="8603"/>
                      <a:pt x="2448" y="8634"/>
                      <a:pt x="2233" y="8634"/>
                    </a:cubicBezTo>
                    <a:cubicBezTo>
                      <a:pt x="2200" y="8634"/>
                      <a:pt x="2168" y="8633"/>
                      <a:pt x="2137" y="8632"/>
                    </a:cubicBezTo>
                    <a:cubicBezTo>
                      <a:pt x="2129" y="8631"/>
                      <a:pt x="2120" y="8630"/>
                      <a:pt x="2112" y="8630"/>
                    </a:cubicBezTo>
                    <a:lnTo>
                      <a:pt x="2112" y="8630"/>
                    </a:lnTo>
                    <a:lnTo>
                      <a:pt x="2140" y="8431"/>
                    </a:lnTo>
                    <a:cubicBezTo>
                      <a:pt x="2338" y="7074"/>
                      <a:pt x="2528" y="5714"/>
                      <a:pt x="2697" y="4350"/>
                    </a:cubicBezTo>
                    <a:cubicBezTo>
                      <a:pt x="2873" y="2989"/>
                      <a:pt x="3037" y="1626"/>
                      <a:pt x="3178" y="262"/>
                    </a:cubicBezTo>
                    <a:lnTo>
                      <a:pt x="877" y="0"/>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28"/>
              <p:cNvSpPr/>
              <p:nvPr/>
            </p:nvSpPr>
            <p:spPr>
              <a:xfrm>
                <a:off x="2356851" y="2359775"/>
                <a:ext cx="170931" cy="212176"/>
              </a:xfrm>
              <a:custGeom>
                <a:avLst/>
                <a:gdLst/>
                <a:ahLst/>
                <a:cxnLst/>
                <a:rect l="l" t="t" r="r" b="b"/>
                <a:pathLst>
                  <a:path w="4882" h="6060" extrusionOk="0">
                    <a:moveTo>
                      <a:pt x="2366" y="0"/>
                    </a:moveTo>
                    <a:cubicBezTo>
                      <a:pt x="2255" y="0"/>
                      <a:pt x="2142" y="16"/>
                      <a:pt x="2029" y="51"/>
                    </a:cubicBezTo>
                    <a:cubicBezTo>
                      <a:pt x="1109" y="331"/>
                      <a:pt x="1" y="3503"/>
                      <a:pt x="1" y="3503"/>
                    </a:cubicBezTo>
                    <a:lnTo>
                      <a:pt x="3576" y="6059"/>
                    </a:lnTo>
                    <a:cubicBezTo>
                      <a:pt x="3576" y="6059"/>
                      <a:pt x="4882" y="3410"/>
                      <a:pt x="4494" y="2219"/>
                    </a:cubicBezTo>
                    <a:cubicBezTo>
                      <a:pt x="4136" y="1114"/>
                      <a:pt x="3291" y="0"/>
                      <a:pt x="236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28"/>
              <p:cNvSpPr/>
              <p:nvPr/>
            </p:nvSpPr>
            <p:spPr>
              <a:xfrm>
                <a:off x="2348168" y="2472376"/>
                <a:ext cx="146702" cy="110640"/>
              </a:xfrm>
              <a:custGeom>
                <a:avLst/>
                <a:gdLst/>
                <a:ahLst/>
                <a:cxnLst/>
                <a:rect l="l" t="t" r="r" b="b"/>
                <a:pathLst>
                  <a:path w="4190" h="3160" extrusionOk="0">
                    <a:moveTo>
                      <a:pt x="83" y="1"/>
                    </a:moveTo>
                    <a:lnTo>
                      <a:pt x="1" y="370"/>
                    </a:lnTo>
                    <a:lnTo>
                      <a:pt x="3856" y="3160"/>
                    </a:lnTo>
                    <a:lnTo>
                      <a:pt x="4190" y="2786"/>
                    </a:lnTo>
                    <a:lnTo>
                      <a:pt x="83" y="1"/>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28"/>
              <p:cNvSpPr/>
              <p:nvPr/>
            </p:nvSpPr>
            <p:spPr>
              <a:xfrm>
                <a:off x="2661112" y="2623946"/>
                <a:ext cx="78953" cy="98700"/>
              </a:xfrm>
              <a:custGeom>
                <a:avLst/>
                <a:gdLst/>
                <a:ahLst/>
                <a:cxnLst/>
                <a:rect l="l" t="t" r="r" b="b"/>
                <a:pathLst>
                  <a:path w="2255" h="2819" extrusionOk="0">
                    <a:moveTo>
                      <a:pt x="1802" y="0"/>
                    </a:moveTo>
                    <a:lnTo>
                      <a:pt x="0" y="610"/>
                    </a:lnTo>
                    <a:lnTo>
                      <a:pt x="657" y="2818"/>
                    </a:lnTo>
                    <a:lnTo>
                      <a:pt x="2254" y="1881"/>
                    </a:lnTo>
                    <a:lnTo>
                      <a:pt x="1802" y="0"/>
                    </a:lnTo>
                    <a:close/>
                  </a:path>
                </a:pathLst>
              </a:custGeom>
              <a:solidFill>
                <a:srgbClr val="FFB5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81" name="Google Shape;516;p29"/>
          <p:cNvSpPr txBox="1">
            <a:spLocks/>
          </p:cNvSpPr>
          <p:nvPr/>
        </p:nvSpPr>
        <p:spPr>
          <a:xfrm>
            <a:off x="-778145" y="1599439"/>
            <a:ext cx="4669200" cy="384900"/>
          </a:xfrm>
          <a:prstGeom prst="rect">
            <a:avLst/>
          </a:prstGeom>
          <a:noFill/>
          <a:ln>
            <a:noFill/>
          </a:ln>
        </p:spPr>
        <p:txBody>
          <a:bodyPr spcFirstLastPara="1" wrap="square" lIns="91425" tIns="91425" rIns="91425" bIns="91425" anchor="b"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F3F3F3"/>
              </a:buClr>
              <a:buSzPts val="1200"/>
              <a:buFont typeface="Staatliches"/>
              <a:buNone/>
              <a:defRPr sz="2400" b="0" i="0" u="none" strike="noStrike" cap="none">
                <a:solidFill>
                  <a:srgbClr val="434343"/>
                </a:solidFill>
                <a:latin typeface="Staatliches"/>
                <a:ea typeface="Staatliches"/>
                <a:cs typeface="Staatliches"/>
                <a:sym typeface="Staatliches"/>
              </a:defRPr>
            </a:lvl1pPr>
            <a:lvl2pPr marR="0" lvl="1"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2pPr>
            <a:lvl3pPr marR="0" lvl="2"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3pPr>
            <a:lvl4pPr marR="0" lvl="3"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4pPr>
            <a:lvl5pPr marR="0" lvl="4"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5pPr>
            <a:lvl6pPr marR="0" lvl="5"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6pPr>
            <a:lvl7pPr marR="0" lvl="6"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7pPr>
            <a:lvl8pPr marR="0" lvl="7"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8pPr>
            <a:lvl9pPr marR="0" lvl="8" algn="l" rtl="0">
              <a:lnSpc>
                <a:spcPct val="100000"/>
              </a:lnSpc>
              <a:spcBef>
                <a:spcPts val="0"/>
              </a:spcBef>
              <a:spcAft>
                <a:spcPts val="0"/>
              </a:spcAft>
              <a:buClr>
                <a:srgbClr val="F3F3F3"/>
              </a:buClr>
              <a:buSzPts val="1200"/>
              <a:buFont typeface="Josefin Sans"/>
              <a:buNone/>
              <a:defRPr sz="1200" b="0" i="0" u="none" strike="noStrike" cap="none">
                <a:solidFill>
                  <a:srgbClr val="F3F3F3"/>
                </a:solidFill>
                <a:latin typeface="Josefin Sans"/>
                <a:ea typeface="Josefin Sans"/>
                <a:cs typeface="Josefin Sans"/>
                <a:sym typeface="Josefin Sans"/>
              </a:defRPr>
            </a:lvl9pPr>
          </a:lstStyle>
          <a:p>
            <a:pPr algn="ctr"/>
            <a:r>
              <a:rPr lang="en-GB" dirty="0" smtClean="0"/>
              <a:t>INTRODUCTION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1"/>
                                        </p:tgtEl>
                                        <p:attrNameLst>
                                          <p:attrName>style.visibility</p:attrName>
                                        </p:attrNameLst>
                                      </p:cBhvr>
                                      <p:to>
                                        <p:strVal val="visible"/>
                                      </p:to>
                                    </p:set>
                                    <p:anim calcmode="lin" valueType="num">
                                      <p:cBhvr additive="base">
                                        <p:cTn id="7" dur="250" fill="hold"/>
                                        <p:tgtEl>
                                          <p:spTgt spid="431"/>
                                        </p:tgtEl>
                                        <p:attrNameLst>
                                          <p:attrName>ppt_x</p:attrName>
                                        </p:attrNameLst>
                                      </p:cBhvr>
                                      <p:tavLst>
                                        <p:tav tm="0">
                                          <p:val>
                                            <p:strVal val="#ppt_x"/>
                                          </p:val>
                                        </p:tav>
                                        <p:tav tm="100000">
                                          <p:val>
                                            <p:strVal val="#ppt_x"/>
                                          </p:val>
                                        </p:tav>
                                      </p:tavLst>
                                    </p:anim>
                                    <p:anim calcmode="lin" valueType="num">
                                      <p:cBhvr additive="base">
                                        <p:cTn id="8" dur="250" fill="hold"/>
                                        <p:tgtEl>
                                          <p:spTgt spid="43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32">
                                            <p:txEl>
                                              <p:pRg st="0" end="0"/>
                                            </p:txEl>
                                          </p:spTgt>
                                        </p:tgtEl>
                                        <p:attrNameLst>
                                          <p:attrName>style.visibility</p:attrName>
                                        </p:attrNameLst>
                                      </p:cBhvr>
                                      <p:to>
                                        <p:strVal val="visible"/>
                                      </p:to>
                                    </p:set>
                                    <p:anim calcmode="lin" valueType="num">
                                      <p:cBhvr additive="base">
                                        <p:cTn id="11" dur="250" fill="hold"/>
                                        <p:tgtEl>
                                          <p:spTgt spid="432">
                                            <p:txEl>
                                              <p:pRg st="0" end="0"/>
                                            </p:txEl>
                                          </p:spTgt>
                                        </p:tgtEl>
                                        <p:attrNameLst>
                                          <p:attrName>ppt_x</p:attrName>
                                        </p:attrNameLst>
                                      </p:cBhvr>
                                      <p:tavLst>
                                        <p:tav tm="0">
                                          <p:val>
                                            <p:strVal val="#ppt_x"/>
                                          </p:val>
                                        </p:tav>
                                        <p:tav tm="100000">
                                          <p:val>
                                            <p:strVal val="#ppt_x"/>
                                          </p:val>
                                        </p:tav>
                                      </p:tavLst>
                                    </p:anim>
                                    <p:anim calcmode="lin" valueType="num">
                                      <p:cBhvr additive="base">
                                        <p:cTn id="12" dur="250" fill="hold"/>
                                        <p:tgtEl>
                                          <p:spTgt spid="43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35"/>
                                        </p:tgtEl>
                                        <p:attrNameLst>
                                          <p:attrName>style.visibility</p:attrName>
                                        </p:attrNameLst>
                                      </p:cBhvr>
                                      <p:to>
                                        <p:strVal val="visible"/>
                                      </p:to>
                                    </p:set>
                                    <p:anim calcmode="lin" valueType="num">
                                      <p:cBhvr additive="base">
                                        <p:cTn id="17" dur="250" fill="hold"/>
                                        <p:tgtEl>
                                          <p:spTgt spid="435"/>
                                        </p:tgtEl>
                                        <p:attrNameLst>
                                          <p:attrName>ppt_x</p:attrName>
                                        </p:attrNameLst>
                                      </p:cBhvr>
                                      <p:tavLst>
                                        <p:tav tm="0">
                                          <p:val>
                                            <p:strVal val="#ppt_x"/>
                                          </p:val>
                                        </p:tav>
                                        <p:tav tm="100000">
                                          <p:val>
                                            <p:strVal val="#ppt_x"/>
                                          </p:val>
                                        </p:tav>
                                      </p:tavLst>
                                    </p:anim>
                                    <p:anim calcmode="lin" valueType="num">
                                      <p:cBhvr additive="base">
                                        <p:cTn id="18" dur="250" fill="hold"/>
                                        <p:tgtEl>
                                          <p:spTgt spid="435"/>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36">
                                            <p:txEl>
                                              <p:pRg st="0" end="0"/>
                                            </p:txEl>
                                          </p:spTgt>
                                        </p:tgtEl>
                                        <p:attrNameLst>
                                          <p:attrName>style.visibility</p:attrName>
                                        </p:attrNameLst>
                                      </p:cBhvr>
                                      <p:to>
                                        <p:strVal val="visible"/>
                                      </p:to>
                                    </p:set>
                                    <p:anim calcmode="lin" valueType="num">
                                      <p:cBhvr additive="base">
                                        <p:cTn id="21" dur="250" fill="hold"/>
                                        <p:tgtEl>
                                          <p:spTgt spid="436">
                                            <p:txEl>
                                              <p:pRg st="0" end="0"/>
                                            </p:txEl>
                                          </p:spTgt>
                                        </p:tgtEl>
                                        <p:attrNameLst>
                                          <p:attrName>ppt_x</p:attrName>
                                        </p:attrNameLst>
                                      </p:cBhvr>
                                      <p:tavLst>
                                        <p:tav tm="0">
                                          <p:val>
                                            <p:strVal val="#ppt_x"/>
                                          </p:val>
                                        </p:tav>
                                        <p:tav tm="100000">
                                          <p:val>
                                            <p:strVal val="#ppt_x"/>
                                          </p:val>
                                        </p:tav>
                                      </p:tavLst>
                                    </p:anim>
                                    <p:anim calcmode="lin" valueType="num">
                                      <p:cBhvr additive="base">
                                        <p:cTn id="22" dur="250" fill="hold"/>
                                        <p:tgtEl>
                                          <p:spTgt spid="43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33"/>
                                        </p:tgtEl>
                                        <p:attrNameLst>
                                          <p:attrName>style.visibility</p:attrName>
                                        </p:attrNameLst>
                                      </p:cBhvr>
                                      <p:to>
                                        <p:strVal val="visible"/>
                                      </p:to>
                                    </p:set>
                                    <p:anim calcmode="lin" valueType="num">
                                      <p:cBhvr additive="base">
                                        <p:cTn id="27" dur="250" fill="hold"/>
                                        <p:tgtEl>
                                          <p:spTgt spid="433"/>
                                        </p:tgtEl>
                                        <p:attrNameLst>
                                          <p:attrName>ppt_x</p:attrName>
                                        </p:attrNameLst>
                                      </p:cBhvr>
                                      <p:tavLst>
                                        <p:tav tm="0">
                                          <p:val>
                                            <p:strVal val="#ppt_x"/>
                                          </p:val>
                                        </p:tav>
                                        <p:tav tm="100000">
                                          <p:val>
                                            <p:strVal val="#ppt_x"/>
                                          </p:val>
                                        </p:tav>
                                      </p:tavLst>
                                    </p:anim>
                                    <p:anim calcmode="lin" valueType="num">
                                      <p:cBhvr additive="base">
                                        <p:cTn id="28" dur="250" fill="hold"/>
                                        <p:tgtEl>
                                          <p:spTgt spid="433"/>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34">
                                            <p:txEl>
                                              <p:pRg st="0" end="0"/>
                                            </p:txEl>
                                          </p:spTgt>
                                        </p:tgtEl>
                                        <p:attrNameLst>
                                          <p:attrName>style.visibility</p:attrName>
                                        </p:attrNameLst>
                                      </p:cBhvr>
                                      <p:to>
                                        <p:strVal val="visible"/>
                                      </p:to>
                                    </p:set>
                                    <p:anim calcmode="lin" valueType="num">
                                      <p:cBhvr additive="base">
                                        <p:cTn id="31" dur="250" fill="hold"/>
                                        <p:tgtEl>
                                          <p:spTgt spid="434">
                                            <p:txEl>
                                              <p:pRg st="0" end="0"/>
                                            </p:txEl>
                                          </p:spTgt>
                                        </p:tgtEl>
                                        <p:attrNameLst>
                                          <p:attrName>ppt_x</p:attrName>
                                        </p:attrNameLst>
                                      </p:cBhvr>
                                      <p:tavLst>
                                        <p:tav tm="0">
                                          <p:val>
                                            <p:strVal val="#ppt_x"/>
                                          </p:val>
                                        </p:tav>
                                        <p:tav tm="100000">
                                          <p:val>
                                            <p:strVal val="#ppt_x"/>
                                          </p:val>
                                        </p:tav>
                                      </p:tavLst>
                                    </p:anim>
                                    <p:anim calcmode="lin" valueType="num">
                                      <p:cBhvr additive="base">
                                        <p:cTn id="32" dur="250" fill="hold"/>
                                        <p:tgtEl>
                                          <p:spTgt spid="4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37"/>
                                        </p:tgtEl>
                                        <p:attrNameLst>
                                          <p:attrName>style.visibility</p:attrName>
                                        </p:attrNameLst>
                                      </p:cBhvr>
                                      <p:to>
                                        <p:strVal val="visible"/>
                                      </p:to>
                                    </p:set>
                                    <p:anim calcmode="lin" valueType="num">
                                      <p:cBhvr additive="base">
                                        <p:cTn id="37" dur="250" fill="hold"/>
                                        <p:tgtEl>
                                          <p:spTgt spid="437"/>
                                        </p:tgtEl>
                                        <p:attrNameLst>
                                          <p:attrName>ppt_x</p:attrName>
                                        </p:attrNameLst>
                                      </p:cBhvr>
                                      <p:tavLst>
                                        <p:tav tm="0">
                                          <p:val>
                                            <p:strVal val="#ppt_x"/>
                                          </p:val>
                                        </p:tav>
                                        <p:tav tm="100000">
                                          <p:val>
                                            <p:strVal val="#ppt_x"/>
                                          </p:val>
                                        </p:tav>
                                      </p:tavLst>
                                    </p:anim>
                                    <p:anim calcmode="lin" valueType="num">
                                      <p:cBhvr additive="base">
                                        <p:cTn id="38" dur="250" fill="hold"/>
                                        <p:tgtEl>
                                          <p:spTgt spid="437"/>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38">
                                            <p:txEl>
                                              <p:pRg st="0" end="0"/>
                                            </p:txEl>
                                          </p:spTgt>
                                        </p:tgtEl>
                                        <p:attrNameLst>
                                          <p:attrName>style.visibility</p:attrName>
                                        </p:attrNameLst>
                                      </p:cBhvr>
                                      <p:to>
                                        <p:strVal val="visible"/>
                                      </p:to>
                                    </p:set>
                                    <p:anim calcmode="lin" valueType="num">
                                      <p:cBhvr additive="base">
                                        <p:cTn id="41" dur="250" fill="hold"/>
                                        <p:tgtEl>
                                          <p:spTgt spid="438">
                                            <p:txEl>
                                              <p:pRg st="0" end="0"/>
                                            </p:txEl>
                                          </p:spTgt>
                                        </p:tgtEl>
                                        <p:attrNameLst>
                                          <p:attrName>ppt_x</p:attrName>
                                        </p:attrNameLst>
                                      </p:cBhvr>
                                      <p:tavLst>
                                        <p:tav tm="0">
                                          <p:val>
                                            <p:strVal val="#ppt_x"/>
                                          </p:val>
                                        </p:tav>
                                        <p:tav tm="100000">
                                          <p:val>
                                            <p:strVal val="#ppt_x"/>
                                          </p:val>
                                        </p:tav>
                                      </p:tavLst>
                                    </p:anim>
                                    <p:anim calcmode="lin" valueType="num">
                                      <p:cBhvr additive="base">
                                        <p:cTn id="42" dur="250" fill="hold"/>
                                        <p:tgtEl>
                                          <p:spTgt spid="43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1" grpId="0"/>
      <p:bldP spid="432" grpId="0" build="p"/>
      <p:bldP spid="433" grpId="0"/>
      <p:bldP spid="434" grpId="0" build="p"/>
      <p:bldP spid="435" grpId="0"/>
      <p:bldP spid="436" grpId="0" build="p"/>
      <p:bldP spid="437" grpId="0"/>
      <p:bldP spid="438"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509"/>
        <p:cNvGrpSpPr/>
        <p:nvPr/>
      </p:nvGrpSpPr>
      <p:grpSpPr>
        <a:xfrm>
          <a:off x="0" y="0"/>
          <a:ext cx="0" cy="0"/>
          <a:chOff x="0" y="0"/>
          <a:chExt cx="0" cy="0"/>
        </a:xfrm>
      </p:grpSpPr>
      <p:grpSp>
        <p:nvGrpSpPr>
          <p:cNvPr id="510" name="Google Shape;510;p29"/>
          <p:cNvGrpSpPr/>
          <p:nvPr/>
        </p:nvGrpSpPr>
        <p:grpSpPr>
          <a:xfrm>
            <a:off x="6611896" y="276274"/>
            <a:ext cx="519733" cy="485268"/>
            <a:chOff x="4694531" y="2250235"/>
            <a:chExt cx="1090502" cy="1018186"/>
          </a:xfrm>
        </p:grpSpPr>
        <p:sp>
          <p:nvSpPr>
            <p:cNvPr id="511" name="Google Shape;511;p29"/>
            <p:cNvSpPr/>
            <p:nvPr/>
          </p:nvSpPr>
          <p:spPr>
            <a:xfrm>
              <a:off x="4694531" y="2250235"/>
              <a:ext cx="1090502" cy="1018186"/>
            </a:xfrm>
            <a:custGeom>
              <a:avLst/>
              <a:gdLst/>
              <a:ahLst/>
              <a:cxnLst/>
              <a:rect l="l" t="t" r="r" b="b"/>
              <a:pathLst>
                <a:path w="24565" h="22936" extrusionOk="0">
                  <a:moveTo>
                    <a:pt x="12304" y="1"/>
                  </a:moveTo>
                  <a:cubicBezTo>
                    <a:pt x="11753" y="1"/>
                    <a:pt x="11196" y="40"/>
                    <a:pt x="10635" y="122"/>
                  </a:cubicBezTo>
                  <a:cubicBezTo>
                    <a:pt x="4354" y="1033"/>
                    <a:pt x="0" y="6855"/>
                    <a:pt x="912" y="13122"/>
                  </a:cubicBezTo>
                  <a:cubicBezTo>
                    <a:pt x="1738" y="18828"/>
                    <a:pt x="6647" y="22935"/>
                    <a:pt x="12259" y="22935"/>
                  </a:cubicBezTo>
                  <a:cubicBezTo>
                    <a:pt x="12812" y="22935"/>
                    <a:pt x="13371" y="22895"/>
                    <a:pt x="13934" y="22813"/>
                  </a:cubicBezTo>
                  <a:cubicBezTo>
                    <a:pt x="20211" y="21901"/>
                    <a:pt x="24565" y="16083"/>
                    <a:pt x="23657" y="9816"/>
                  </a:cubicBezTo>
                  <a:cubicBezTo>
                    <a:pt x="22827" y="4109"/>
                    <a:pt x="17918" y="1"/>
                    <a:pt x="12304" y="1"/>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29"/>
            <p:cNvSpPr/>
            <p:nvPr/>
          </p:nvSpPr>
          <p:spPr>
            <a:xfrm>
              <a:off x="4824199" y="2371334"/>
              <a:ext cx="831161" cy="775937"/>
            </a:xfrm>
            <a:custGeom>
              <a:avLst/>
              <a:gdLst/>
              <a:ahLst/>
              <a:cxnLst/>
              <a:rect l="l" t="t" r="r" b="b"/>
              <a:pathLst>
                <a:path w="18723" h="17479" extrusionOk="0">
                  <a:moveTo>
                    <a:pt x="9375" y="1"/>
                  </a:moveTo>
                  <a:cubicBezTo>
                    <a:pt x="8956" y="1"/>
                    <a:pt x="8532" y="31"/>
                    <a:pt x="8106" y="92"/>
                  </a:cubicBezTo>
                  <a:cubicBezTo>
                    <a:pt x="3320" y="789"/>
                    <a:pt x="0" y="5226"/>
                    <a:pt x="697" y="9999"/>
                  </a:cubicBezTo>
                  <a:cubicBezTo>
                    <a:pt x="1328" y="14348"/>
                    <a:pt x="5067" y="17478"/>
                    <a:pt x="9342" y="17478"/>
                  </a:cubicBezTo>
                  <a:cubicBezTo>
                    <a:pt x="9763" y="17478"/>
                    <a:pt x="10189" y="17448"/>
                    <a:pt x="10617" y="17386"/>
                  </a:cubicBezTo>
                  <a:cubicBezTo>
                    <a:pt x="15406" y="16690"/>
                    <a:pt x="18723" y="12257"/>
                    <a:pt x="18029" y="7479"/>
                  </a:cubicBezTo>
                  <a:cubicBezTo>
                    <a:pt x="17395" y="3131"/>
                    <a:pt x="13655" y="1"/>
                    <a:pt x="9375"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29"/>
            <p:cNvSpPr/>
            <p:nvPr/>
          </p:nvSpPr>
          <p:spPr>
            <a:xfrm>
              <a:off x="4841911" y="2356596"/>
              <a:ext cx="782507" cy="470782"/>
            </a:xfrm>
            <a:custGeom>
              <a:avLst/>
              <a:gdLst/>
              <a:ahLst/>
              <a:cxnLst/>
              <a:rect l="l" t="t" r="r" b="b"/>
              <a:pathLst>
                <a:path w="17627" h="10605" extrusionOk="0">
                  <a:moveTo>
                    <a:pt x="8959" y="0"/>
                  </a:moveTo>
                  <a:cubicBezTo>
                    <a:pt x="8916" y="0"/>
                    <a:pt x="8873" y="1"/>
                    <a:pt x="8830" y="1"/>
                  </a:cubicBezTo>
                  <a:cubicBezTo>
                    <a:pt x="8348" y="12"/>
                    <a:pt x="7864" y="55"/>
                    <a:pt x="7379" y="141"/>
                  </a:cubicBezTo>
                  <a:cubicBezTo>
                    <a:pt x="6895" y="227"/>
                    <a:pt x="6421" y="353"/>
                    <a:pt x="5969" y="511"/>
                  </a:cubicBezTo>
                  <a:cubicBezTo>
                    <a:pt x="5513" y="665"/>
                    <a:pt x="5083" y="866"/>
                    <a:pt x="4673" y="1085"/>
                  </a:cubicBezTo>
                  <a:cubicBezTo>
                    <a:pt x="4264" y="1301"/>
                    <a:pt x="3880" y="1556"/>
                    <a:pt x="3524" y="1824"/>
                  </a:cubicBezTo>
                  <a:cubicBezTo>
                    <a:pt x="3169" y="2094"/>
                    <a:pt x="2843" y="2384"/>
                    <a:pt x="2545" y="2689"/>
                  </a:cubicBezTo>
                  <a:cubicBezTo>
                    <a:pt x="1949" y="3296"/>
                    <a:pt x="1478" y="3964"/>
                    <a:pt x="1112" y="4620"/>
                  </a:cubicBezTo>
                  <a:cubicBezTo>
                    <a:pt x="750" y="5281"/>
                    <a:pt x="499" y="5941"/>
                    <a:pt x="334" y="6559"/>
                  </a:cubicBezTo>
                  <a:cubicBezTo>
                    <a:pt x="0" y="7793"/>
                    <a:pt x="14" y="8842"/>
                    <a:pt x="90" y="9538"/>
                  </a:cubicBezTo>
                  <a:cubicBezTo>
                    <a:pt x="172" y="10235"/>
                    <a:pt x="303" y="10604"/>
                    <a:pt x="340" y="10604"/>
                  </a:cubicBezTo>
                  <a:cubicBezTo>
                    <a:pt x="341" y="10604"/>
                    <a:pt x="341" y="10604"/>
                    <a:pt x="341" y="10604"/>
                  </a:cubicBezTo>
                  <a:cubicBezTo>
                    <a:pt x="395" y="10593"/>
                    <a:pt x="352" y="10209"/>
                    <a:pt x="352" y="9524"/>
                  </a:cubicBezTo>
                  <a:cubicBezTo>
                    <a:pt x="355" y="8842"/>
                    <a:pt x="416" y="7844"/>
                    <a:pt x="786" y="6691"/>
                  </a:cubicBezTo>
                  <a:cubicBezTo>
                    <a:pt x="973" y="6118"/>
                    <a:pt x="1235" y="5503"/>
                    <a:pt x="1594" y="4894"/>
                  </a:cubicBezTo>
                  <a:cubicBezTo>
                    <a:pt x="1960" y="4291"/>
                    <a:pt x="2416" y="3680"/>
                    <a:pt x="2982" y="3124"/>
                  </a:cubicBezTo>
                  <a:cubicBezTo>
                    <a:pt x="3266" y="2848"/>
                    <a:pt x="3575" y="2578"/>
                    <a:pt x="3908" y="2338"/>
                  </a:cubicBezTo>
                  <a:cubicBezTo>
                    <a:pt x="4246" y="2090"/>
                    <a:pt x="4601" y="1860"/>
                    <a:pt x="4985" y="1663"/>
                  </a:cubicBezTo>
                  <a:cubicBezTo>
                    <a:pt x="5366" y="1462"/>
                    <a:pt x="5764" y="1282"/>
                    <a:pt x="6188" y="1139"/>
                  </a:cubicBezTo>
                  <a:cubicBezTo>
                    <a:pt x="6608" y="996"/>
                    <a:pt x="7046" y="880"/>
                    <a:pt x="7495" y="798"/>
                  </a:cubicBezTo>
                  <a:cubicBezTo>
                    <a:pt x="7947" y="722"/>
                    <a:pt x="8396" y="679"/>
                    <a:pt x="8840" y="669"/>
                  </a:cubicBezTo>
                  <a:cubicBezTo>
                    <a:pt x="8899" y="668"/>
                    <a:pt x="8958" y="667"/>
                    <a:pt x="9016" y="667"/>
                  </a:cubicBezTo>
                  <a:cubicBezTo>
                    <a:pt x="9401" y="667"/>
                    <a:pt x="9780" y="698"/>
                    <a:pt x="10150" y="744"/>
                  </a:cubicBezTo>
                  <a:cubicBezTo>
                    <a:pt x="10578" y="798"/>
                    <a:pt x="10994" y="895"/>
                    <a:pt x="11393" y="1009"/>
                  </a:cubicBezTo>
                  <a:cubicBezTo>
                    <a:pt x="11791" y="1121"/>
                    <a:pt x="12171" y="1268"/>
                    <a:pt x="12531" y="1430"/>
                  </a:cubicBezTo>
                  <a:cubicBezTo>
                    <a:pt x="13255" y="1753"/>
                    <a:pt x="13894" y="2169"/>
                    <a:pt x="14447" y="2614"/>
                  </a:cubicBezTo>
                  <a:cubicBezTo>
                    <a:pt x="14993" y="3063"/>
                    <a:pt x="15448" y="3547"/>
                    <a:pt x="15821" y="4021"/>
                  </a:cubicBezTo>
                  <a:cubicBezTo>
                    <a:pt x="16568" y="4976"/>
                    <a:pt x="16970" y="5895"/>
                    <a:pt x="17207" y="6534"/>
                  </a:cubicBezTo>
                  <a:cubicBezTo>
                    <a:pt x="17442" y="7171"/>
                    <a:pt x="17536" y="7543"/>
                    <a:pt x="17586" y="7543"/>
                  </a:cubicBezTo>
                  <a:cubicBezTo>
                    <a:pt x="17586" y="7543"/>
                    <a:pt x="17587" y="7543"/>
                    <a:pt x="17587" y="7542"/>
                  </a:cubicBezTo>
                  <a:cubicBezTo>
                    <a:pt x="17627" y="7535"/>
                    <a:pt x="17623" y="7144"/>
                    <a:pt x="17458" y="6454"/>
                  </a:cubicBezTo>
                  <a:cubicBezTo>
                    <a:pt x="17290" y="5773"/>
                    <a:pt x="16941" y="4786"/>
                    <a:pt x="16205" y="3741"/>
                  </a:cubicBezTo>
                  <a:cubicBezTo>
                    <a:pt x="15836" y="3221"/>
                    <a:pt x="15373" y="2686"/>
                    <a:pt x="14806" y="2190"/>
                  </a:cubicBezTo>
                  <a:cubicBezTo>
                    <a:pt x="14235" y="1699"/>
                    <a:pt x="13564" y="1236"/>
                    <a:pt x="12792" y="870"/>
                  </a:cubicBezTo>
                  <a:cubicBezTo>
                    <a:pt x="12408" y="686"/>
                    <a:pt x="12002" y="525"/>
                    <a:pt x="11575" y="396"/>
                  </a:cubicBezTo>
                  <a:cubicBezTo>
                    <a:pt x="11148" y="267"/>
                    <a:pt x="10703" y="159"/>
                    <a:pt x="10243" y="95"/>
                  </a:cubicBezTo>
                  <a:cubicBezTo>
                    <a:pt x="9825" y="36"/>
                    <a:pt x="9395" y="0"/>
                    <a:pt x="8959"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5" name="Google Shape;515;p29"/>
          <p:cNvSpPr txBox="1">
            <a:spLocks noGrp="1"/>
          </p:cNvSpPr>
          <p:nvPr>
            <p:ph type="subTitle" idx="1"/>
          </p:nvPr>
        </p:nvSpPr>
        <p:spPr>
          <a:xfrm>
            <a:off x="2561952" y="1934278"/>
            <a:ext cx="4018200" cy="416306"/>
          </a:xfrm>
          <a:prstGeom prst="rect">
            <a:avLst/>
          </a:prstGeom>
          <a:noFill/>
        </p:spPr>
        <p:txBody>
          <a:bodyPr spcFirstLastPara="1" wrap="square" lIns="91425" tIns="91425" rIns="91425" bIns="91425" anchor="t" anchorCtr="0">
            <a:noAutofit/>
          </a:bodyPr>
          <a:lstStyle/>
          <a:p>
            <a:pPr marL="0" lvl="0" indent="0"/>
            <a:r>
              <a:rPr lang="en-GB" dirty="0" smtClean="0">
                <a:latin typeface="Bahnschrift SemiLight" panose="020B0502040204020203" pitchFamily="34" charset="0"/>
              </a:rPr>
              <a:t>Sir Robert Peel (1829)</a:t>
            </a:r>
          </a:p>
          <a:p>
            <a:pPr marL="0" lvl="0" indent="0"/>
            <a:endParaRPr lang="en-GB" dirty="0" smtClean="0">
              <a:latin typeface="Bahnschrift SemiLight" panose="020B0502040204020203" pitchFamily="34" charset="0"/>
            </a:endParaRPr>
          </a:p>
          <a:p>
            <a:pPr marL="0" lvl="0" indent="0"/>
            <a:endParaRPr lang="en-GB" dirty="0">
              <a:latin typeface="Bahnschrift SemiLight" panose="020B0502040204020203" pitchFamily="34" charset="0"/>
            </a:endParaRPr>
          </a:p>
        </p:txBody>
      </p:sp>
      <p:sp>
        <p:nvSpPr>
          <p:cNvPr id="516" name="Google Shape;516;p29"/>
          <p:cNvSpPr txBox="1">
            <a:spLocks noGrp="1"/>
          </p:cNvSpPr>
          <p:nvPr>
            <p:ph type="ctrTitle"/>
          </p:nvPr>
        </p:nvSpPr>
        <p:spPr>
          <a:xfrm>
            <a:off x="2237175" y="1370614"/>
            <a:ext cx="4669200" cy="384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smtClean="0"/>
              <a:t>HISTORY</a:t>
            </a:r>
            <a:endParaRPr dirty="0"/>
          </a:p>
        </p:txBody>
      </p:sp>
      <p:grpSp>
        <p:nvGrpSpPr>
          <p:cNvPr id="517" name="Google Shape;517;p29"/>
          <p:cNvGrpSpPr/>
          <p:nvPr/>
        </p:nvGrpSpPr>
        <p:grpSpPr>
          <a:xfrm>
            <a:off x="4857224" y="3201746"/>
            <a:ext cx="2371910" cy="1507092"/>
            <a:chOff x="4857224" y="3518946"/>
            <a:chExt cx="2371910" cy="1507092"/>
          </a:xfrm>
        </p:grpSpPr>
        <p:sp>
          <p:nvSpPr>
            <p:cNvPr id="518" name="Google Shape;518;p29"/>
            <p:cNvSpPr/>
            <p:nvPr/>
          </p:nvSpPr>
          <p:spPr>
            <a:xfrm flipH="1">
              <a:off x="6620122" y="4175756"/>
              <a:ext cx="454956" cy="850283"/>
            </a:xfrm>
            <a:custGeom>
              <a:avLst/>
              <a:gdLst/>
              <a:ahLst/>
              <a:cxnLst/>
              <a:rect l="l" t="t" r="r" b="b"/>
              <a:pathLst>
                <a:path w="9415" h="17596" extrusionOk="0">
                  <a:moveTo>
                    <a:pt x="0" y="1"/>
                  </a:moveTo>
                  <a:lnTo>
                    <a:pt x="0" y="15912"/>
                  </a:lnTo>
                  <a:cubicBezTo>
                    <a:pt x="0" y="16842"/>
                    <a:pt x="620" y="17595"/>
                    <a:pt x="1382" y="17595"/>
                  </a:cubicBezTo>
                  <a:lnTo>
                    <a:pt x="8029" y="17595"/>
                  </a:lnTo>
                  <a:cubicBezTo>
                    <a:pt x="8794" y="17595"/>
                    <a:pt x="9415" y="16842"/>
                    <a:pt x="9415" y="15912"/>
                  </a:cubicBezTo>
                  <a:lnTo>
                    <a:pt x="9415" y="1"/>
                  </a:lnTo>
                  <a:lnTo>
                    <a:pt x="9228" y="1"/>
                  </a:lnTo>
                  <a:lnTo>
                    <a:pt x="9228" y="15912"/>
                  </a:lnTo>
                  <a:cubicBezTo>
                    <a:pt x="9228" y="16737"/>
                    <a:pt x="8693" y="17413"/>
                    <a:pt x="8029" y="17413"/>
                  </a:cubicBezTo>
                  <a:lnTo>
                    <a:pt x="1382" y="17413"/>
                  </a:lnTo>
                  <a:cubicBezTo>
                    <a:pt x="721" y="17413"/>
                    <a:pt x="183" y="16737"/>
                    <a:pt x="183" y="15912"/>
                  </a:cubicBezTo>
                  <a:lnTo>
                    <a:pt x="183"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9" name="Google Shape;519;p29"/>
            <p:cNvSpPr/>
            <p:nvPr/>
          </p:nvSpPr>
          <p:spPr>
            <a:xfrm flipH="1">
              <a:off x="4865016" y="4175756"/>
              <a:ext cx="455005" cy="850283"/>
            </a:xfrm>
            <a:custGeom>
              <a:avLst/>
              <a:gdLst/>
              <a:ahLst/>
              <a:cxnLst/>
              <a:rect l="l" t="t" r="r" b="b"/>
              <a:pathLst>
                <a:path w="9416" h="17596" extrusionOk="0">
                  <a:moveTo>
                    <a:pt x="1" y="1"/>
                  </a:moveTo>
                  <a:lnTo>
                    <a:pt x="1" y="15912"/>
                  </a:lnTo>
                  <a:cubicBezTo>
                    <a:pt x="1" y="16842"/>
                    <a:pt x="622" y="17595"/>
                    <a:pt x="1383" y="17595"/>
                  </a:cubicBezTo>
                  <a:lnTo>
                    <a:pt x="8030" y="17595"/>
                  </a:lnTo>
                  <a:cubicBezTo>
                    <a:pt x="8794" y="17595"/>
                    <a:pt x="9415" y="16842"/>
                    <a:pt x="9415" y="15912"/>
                  </a:cubicBezTo>
                  <a:lnTo>
                    <a:pt x="9415" y="1"/>
                  </a:lnTo>
                  <a:lnTo>
                    <a:pt x="9229" y="1"/>
                  </a:lnTo>
                  <a:lnTo>
                    <a:pt x="9229" y="15912"/>
                  </a:lnTo>
                  <a:cubicBezTo>
                    <a:pt x="9229" y="16737"/>
                    <a:pt x="8694" y="17413"/>
                    <a:pt x="8030" y="17413"/>
                  </a:cubicBezTo>
                  <a:lnTo>
                    <a:pt x="1383" y="17413"/>
                  </a:lnTo>
                  <a:cubicBezTo>
                    <a:pt x="723" y="17413"/>
                    <a:pt x="184" y="16737"/>
                    <a:pt x="184" y="15912"/>
                  </a:cubicBezTo>
                  <a:lnTo>
                    <a:pt x="184"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0" name="Google Shape;520;p29"/>
            <p:cNvSpPr/>
            <p:nvPr/>
          </p:nvSpPr>
          <p:spPr>
            <a:xfrm flipH="1">
              <a:off x="4857224" y="3925297"/>
              <a:ext cx="2371910" cy="250504"/>
            </a:xfrm>
            <a:custGeom>
              <a:avLst/>
              <a:gdLst/>
              <a:ahLst/>
              <a:cxnLst/>
              <a:rect l="l" t="t" r="r" b="b"/>
              <a:pathLst>
                <a:path w="49085" h="5184" extrusionOk="0">
                  <a:moveTo>
                    <a:pt x="1" y="0"/>
                  </a:moveTo>
                  <a:lnTo>
                    <a:pt x="1" y="5184"/>
                  </a:lnTo>
                  <a:lnTo>
                    <a:pt x="49084" y="5184"/>
                  </a:lnTo>
                  <a:lnTo>
                    <a:pt x="49084"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1" name="Google Shape;521;p29"/>
            <p:cNvSpPr/>
            <p:nvPr/>
          </p:nvSpPr>
          <p:spPr>
            <a:xfrm flipH="1">
              <a:off x="6769635" y="4175756"/>
              <a:ext cx="455005" cy="850283"/>
            </a:xfrm>
            <a:custGeom>
              <a:avLst/>
              <a:gdLst/>
              <a:ahLst/>
              <a:cxnLst/>
              <a:rect l="l" t="t" r="r" b="b"/>
              <a:pathLst>
                <a:path w="9416" h="17596" extrusionOk="0">
                  <a:moveTo>
                    <a:pt x="1" y="1"/>
                  </a:moveTo>
                  <a:lnTo>
                    <a:pt x="1" y="15912"/>
                  </a:lnTo>
                  <a:cubicBezTo>
                    <a:pt x="1" y="16842"/>
                    <a:pt x="622" y="17595"/>
                    <a:pt x="1386" y="17595"/>
                  </a:cubicBezTo>
                  <a:lnTo>
                    <a:pt x="8034" y="17595"/>
                  </a:lnTo>
                  <a:cubicBezTo>
                    <a:pt x="8794" y="17595"/>
                    <a:pt x="9415" y="16842"/>
                    <a:pt x="9415" y="15912"/>
                  </a:cubicBezTo>
                  <a:lnTo>
                    <a:pt x="9415" y="1"/>
                  </a:lnTo>
                  <a:lnTo>
                    <a:pt x="9233" y="1"/>
                  </a:lnTo>
                  <a:lnTo>
                    <a:pt x="9233" y="15912"/>
                  </a:lnTo>
                  <a:cubicBezTo>
                    <a:pt x="9233" y="16737"/>
                    <a:pt x="8694" y="17413"/>
                    <a:pt x="8034" y="17413"/>
                  </a:cubicBezTo>
                  <a:lnTo>
                    <a:pt x="1386" y="17413"/>
                  </a:lnTo>
                  <a:cubicBezTo>
                    <a:pt x="722" y="17413"/>
                    <a:pt x="188" y="16737"/>
                    <a:pt x="188" y="15912"/>
                  </a:cubicBezTo>
                  <a:lnTo>
                    <a:pt x="188"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29"/>
            <p:cNvSpPr/>
            <p:nvPr/>
          </p:nvSpPr>
          <p:spPr>
            <a:xfrm flipH="1">
              <a:off x="5039125" y="4175756"/>
              <a:ext cx="455005" cy="850283"/>
            </a:xfrm>
            <a:custGeom>
              <a:avLst/>
              <a:gdLst/>
              <a:ahLst/>
              <a:cxnLst/>
              <a:rect l="l" t="t" r="r" b="b"/>
              <a:pathLst>
                <a:path w="9416" h="17596" extrusionOk="0">
                  <a:moveTo>
                    <a:pt x="0" y="1"/>
                  </a:moveTo>
                  <a:lnTo>
                    <a:pt x="0" y="15912"/>
                  </a:lnTo>
                  <a:cubicBezTo>
                    <a:pt x="0" y="16842"/>
                    <a:pt x="622" y="17595"/>
                    <a:pt x="1382" y="17595"/>
                  </a:cubicBezTo>
                  <a:lnTo>
                    <a:pt x="8033" y="17595"/>
                  </a:lnTo>
                  <a:cubicBezTo>
                    <a:pt x="8794" y="17595"/>
                    <a:pt x="9415" y="16842"/>
                    <a:pt x="9415" y="15912"/>
                  </a:cubicBezTo>
                  <a:lnTo>
                    <a:pt x="9415" y="1"/>
                  </a:lnTo>
                  <a:lnTo>
                    <a:pt x="9232" y="1"/>
                  </a:lnTo>
                  <a:lnTo>
                    <a:pt x="9232" y="15912"/>
                  </a:lnTo>
                  <a:cubicBezTo>
                    <a:pt x="9232" y="16737"/>
                    <a:pt x="8693" y="17413"/>
                    <a:pt x="8033" y="17413"/>
                  </a:cubicBezTo>
                  <a:lnTo>
                    <a:pt x="1382" y="17413"/>
                  </a:lnTo>
                  <a:cubicBezTo>
                    <a:pt x="721" y="17413"/>
                    <a:pt x="183" y="16737"/>
                    <a:pt x="183" y="15912"/>
                  </a:cubicBezTo>
                  <a:lnTo>
                    <a:pt x="183"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29"/>
            <p:cNvSpPr/>
            <p:nvPr/>
          </p:nvSpPr>
          <p:spPr>
            <a:xfrm flipH="1">
              <a:off x="5686280" y="3518946"/>
              <a:ext cx="881692" cy="406392"/>
            </a:xfrm>
            <a:custGeom>
              <a:avLst/>
              <a:gdLst/>
              <a:ahLst/>
              <a:cxnLst/>
              <a:rect l="l" t="t" r="r" b="b"/>
              <a:pathLst>
                <a:path w="18246" h="8410" extrusionOk="0">
                  <a:moveTo>
                    <a:pt x="6106" y="0"/>
                  </a:moveTo>
                  <a:lnTo>
                    <a:pt x="4096" y="8004"/>
                  </a:lnTo>
                  <a:lnTo>
                    <a:pt x="1" y="8004"/>
                  </a:lnTo>
                  <a:lnTo>
                    <a:pt x="1" y="8409"/>
                  </a:lnTo>
                  <a:lnTo>
                    <a:pt x="16490" y="8409"/>
                  </a:lnTo>
                  <a:lnTo>
                    <a:pt x="18245"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29"/>
            <p:cNvSpPr/>
            <p:nvPr/>
          </p:nvSpPr>
          <p:spPr>
            <a:xfrm flipH="1">
              <a:off x="5968474" y="3699820"/>
              <a:ext cx="57455" cy="57455"/>
            </a:xfrm>
            <a:custGeom>
              <a:avLst/>
              <a:gdLst/>
              <a:ahLst/>
              <a:cxnLst/>
              <a:rect l="l" t="t" r="r" b="b"/>
              <a:pathLst>
                <a:path w="1189" h="1189" extrusionOk="0">
                  <a:moveTo>
                    <a:pt x="592" y="1"/>
                  </a:moveTo>
                  <a:cubicBezTo>
                    <a:pt x="266" y="1"/>
                    <a:pt x="1" y="266"/>
                    <a:pt x="1" y="593"/>
                  </a:cubicBezTo>
                  <a:cubicBezTo>
                    <a:pt x="1" y="923"/>
                    <a:pt x="266" y="1189"/>
                    <a:pt x="592" y="1189"/>
                  </a:cubicBezTo>
                  <a:cubicBezTo>
                    <a:pt x="923" y="1189"/>
                    <a:pt x="1189" y="923"/>
                    <a:pt x="1189" y="593"/>
                  </a:cubicBezTo>
                  <a:cubicBezTo>
                    <a:pt x="1189" y="266"/>
                    <a:pt x="923" y="1"/>
                    <a:pt x="592" y="1"/>
                  </a:cubicBezTo>
                  <a:close/>
                </a:path>
              </a:pathLst>
            </a:custGeom>
            <a:solidFill>
              <a:srgbClr val="E0E0E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29"/>
            <p:cNvSpPr/>
            <p:nvPr/>
          </p:nvSpPr>
          <p:spPr>
            <a:xfrm flipH="1">
              <a:off x="5488240" y="3848994"/>
              <a:ext cx="284136" cy="169805"/>
            </a:xfrm>
            <a:custGeom>
              <a:avLst/>
              <a:gdLst/>
              <a:ahLst/>
              <a:cxnLst/>
              <a:rect l="l" t="t" r="r" b="b"/>
              <a:pathLst>
                <a:path w="5880" h="3514" extrusionOk="0">
                  <a:moveTo>
                    <a:pt x="2620" y="1414"/>
                  </a:moveTo>
                  <a:cubicBezTo>
                    <a:pt x="2664" y="1527"/>
                    <a:pt x="2706" y="1643"/>
                    <a:pt x="2747" y="1763"/>
                  </a:cubicBezTo>
                  <a:cubicBezTo>
                    <a:pt x="2865" y="2104"/>
                    <a:pt x="2998" y="2484"/>
                    <a:pt x="2905" y="2861"/>
                  </a:cubicBezTo>
                  <a:cubicBezTo>
                    <a:pt x="2858" y="3044"/>
                    <a:pt x="2754" y="3224"/>
                    <a:pt x="2593" y="3328"/>
                  </a:cubicBezTo>
                  <a:cubicBezTo>
                    <a:pt x="2503" y="3388"/>
                    <a:pt x="2397" y="3417"/>
                    <a:pt x="2289" y="3417"/>
                  </a:cubicBezTo>
                  <a:cubicBezTo>
                    <a:pt x="2204" y="3417"/>
                    <a:pt x="2117" y="3398"/>
                    <a:pt x="2036" y="3363"/>
                  </a:cubicBezTo>
                  <a:cubicBezTo>
                    <a:pt x="1853" y="3288"/>
                    <a:pt x="1699" y="3141"/>
                    <a:pt x="1616" y="2965"/>
                  </a:cubicBezTo>
                  <a:cubicBezTo>
                    <a:pt x="1537" y="2790"/>
                    <a:pt x="1530" y="2585"/>
                    <a:pt x="1577" y="2402"/>
                  </a:cubicBezTo>
                  <a:cubicBezTo>
                    <a:pt x="1674" y="2025"/>
                    <a:pt x="1954" y="1734"/>
                    <a:pt x="2270" y="1566"/>
                  </a:cubicBezTo>
                  <a:cubicBezTo>
                    <a:pt x="2384" y="1503"/>
                    <a:pt x="2501" y="1454"/>
                    <a:pt x="2620" y="1414"/>
                  </a:cubicBezTo>
                  <a:close/>
                  <a:moveTo>
                    <a:pt x="999" y="0"/>
                  </a:moveTo>
                  <a:cubicBezTo>
                    <a:pt x="776" y="4"/>
                    <a:pt x="586" y="40"/>
                    <a:pt x="436" y="83"/>
                  </a:cubicBezTo>
                  <a:cubicBezTo>
                    <a:pt x="285" y="126"/>
                    <a:pt x="173" y="184"/>
                    <a:pt x="101" y="227"/>
                  </a:cubicBezTo>
                  <a:cubicBezTo>
                    <a:pt x="33" y="270"/>
                    <a:pt x="1" y="298"/>
                    <a:pt x="1" y="298"/>
                  </a:cubicBezTo>
                  <a:cubicBezTo>
                    <a:pt x="1" y="299"/>
                    <a:pt x="2" y="299"/>
                    <a:pt x="2" y="299"/>
                  </a:cubicBezTo>
                  <a:cubicBezTo>
                    <a:pt x="21" y="299"/>
                    <a:pt x="158" y="194"/>
                    <a:pt x="446" y="119"/>
                  </a:cubicBezTo>
                  <a:cubicBezTo>
                    <a:pt x="593" y="83"/>
                    <a:pt x="780" y="55"/>
                    <a:pt x="999" y="55"/>
                  </a:cubicBezTo>
                  <a:cubicBezTo>
                    <a:pt x="1218" y="58"/>
                    <a:pt x="1469" y="83"/>
                    <a:pt x="1717" y="194"/>
                  </a:cubicBezTo>
                  <a:cubicBezTo>
                    <a:pt x="1842" y="248"/>
                    <a:pt x="1950" y="338"/>
                    <a:pt x="2051" y="446"/>
                  </a:cubicBezTo>
                  <a:cubicBezTo>
                    <a:pt x="2154" y="557"/>
                    <a:pt x="2248" y="679"/>
                    <a:pt x="2331" y="815"/>
                  </a:cubicBezTo>
                  <a:cubicBezTo>
                    <a:pt x="2428" y="975"/>
                    <a:pt x="2511" y="1149"/>
                    <a:pt x="2588" y="1335"/>
                  </a:cubicBezTo>
                  <a:lnTo>
                    <a:pt x="2588" y="1335"/>
                  </a:lnTo>
                  <a:cubicBezTo>
                    <a:pt x="2467" y="1376"/>
                    <a:pt x="2345" y="1426"/>
                    <a:pt x="2227" y="1490"/>
                  </a:cubicBezTo>
                  <a:cubicBezTo>
                    <a:pt x="1892" y="1659"/>
                    <a:pt x="1591" y="1971"/>
                    <a:pt x="1487" y="2376"/>
                  </a:cubicBezTo>
                  <a:cubicBezTo>
                    <a:pt x="1433" y="2578"/>
                    <a:pt x="1437" y="2803"/>
                    <a:pt x="1530" y="3005"/>
                  </a:cubicBezTo>
                  <a:cubicBezTo>
                    <a:pt x="1624" y="3206"/>
                    <a:pt x="1792" y="3367"/>
                    <a:pt x="2000" y="3453"/>
                  </a:cubicBezTo>
                  <a:cubicBezTo>
                    <a:pt x="2090" y="3493"/>
                    <a:pt x="2189" y="3513"/>
                    <a:pt x="2288" y="3513"/>
                  </a:cubicBezTo>
                  <a:cubicBezTo>
                    <a:pt x="2415" y="3513"/>
                    <a:pt x="2541" y="3479"/>
                    <a:pt x="2646" y="3406"/>
                  </a:cubicBezTo>
                  <a:cubicBezTo>
                    <a:pt x="2833" y="3285"/>
                    <a:pt x="2944" y="3083"/>
                    <a:pt x="2994" y="2883"/>
                  </a:cubicBezTo>
                  <a:cubicBezTo>
                    <a:pt x="3048" y="2678"/>
                    <a:pt x="3034" y="2470"/>
                    <a:pt x="2994" y="2280"/>
                  </a:cubicBezTo>
                  <a:cubicBezTo>
                    <a:pt x="2955" y="2086"/>
                    <a:pt x="2894" y="1907"/>
                    <a:pt x="2833" y="1730"/>
                  </a:cubicBezTo>
                  <a:cubicBezTo>
                    <a:pt x="2792" y="1614"/>
                    <a:pt x="2749" y="1499"/>
                    <a:pt x="2703" y="1387"/>
                  </a:cubicBezTo>
                  <a:lnTo>
                    <a:pt x="2703" y="1387"/>
                  </a:lnTo>
                  <a:cubicBezTo>
                    <a:pt x="2885" y="1332"/>
                    <a:pt x="3069" y="1297"/>
                    <a:pt x="3246" y="1267"/>
                  </a:cubicBezTo>
                  <a:cubicBezTo>
                    <a:pt x="3547" y="1221"/>
                    <a:pt x="3829" y="1199"/>
                    <a:pt x="4089" y="1199"/>
                  </a:cubicBezTo>
                  <a:cubicBezTo>
                    <a:pt x="4109" y="1199"/>
                    <a:pt x="4128" y="1199"/>
                    <a:pt x="4147" y="1199"/>
                  </a:cubicBezTo>
                  <a:cubicBezTo>
                    <a:pt x="4700" y="1203"/>
                    <a:pt x="5141" y="1304"/>
                    <a:pt x="5432" y="1404"/>
                  </a:cubicBezTo>
                  <a:cubicBezTo>
                    <a:pt x="5713" y="1497"/>
                    <a:pt x="5864" y="1580"/>
                    <a:pt x="5879" y="1580"/>
                  </a:cubicBezTo>
                  <a:cubicBezTo>
                    <a:pt x="5879" y="1580"/>
                    <a:pt x="5880" y="1580"/>
                    <a:pt x="5880" y="1579"/>
                  </a:cubicBezTo>
                  <a:cubicBezTo>
                    <a:pt x="5880" y="1576"/>
                    <a:pt x="5845" y="1554"/>
                    <a:pt x="5772" y="1515"/>
                  </a:cubicBezTo>
                  <a:cubicBezTo>
                    <a:pt x="5701" y="1476"/>
                    <a:pt x="5590" y="1422"/>
                    <a:pt x="5446" y="1368"/>
                  </a:cubicBezTo>
                  <a:cubicBezTo>
                    <a:pt x="5152" y="1256"/>
                    <a:pt x="4707" y="1145"/>
                    <a:pt x="4147" y="1131"/>
                  </a:cubicBezTo>
                  <a:cubicBezTo>
                    <a:pt x="4105" y="1130"/>
                    <a:pt x="4063" y="1130"/>
                    <a:pt x="4020" y="1130"/>
                  </a:cubicBezTo>
                  <a:cubicBezTo>
                    <a:pt x="3775" y="1130"/>
                    <a:pt x="3513" y="1149"/>
                    <a:pt x="3235" y="1188"/>
                  </a:cubicBezTo>
                  <a:cubicBezTo>
                    <a:pt x="3054" y="1217"/>
                    <a:pt x="2863" y="1252"/>
                    <a:pt x="2671" y="1309"/>
                  </a:cubicBezTo>
                  <a:lnTo>
                    <a:pt x="2671" y="1309"/>
                  </a:lnTo>
                  <a:cubicBezTo>
                    <a:pt x="2590" y="1119"/>
                    <a:pt x="2501" y="939"/>
                    <a:pt x="2399" y="776"/>
                  </a:cubicBezTo>
                  <a:cubicBezTo>
                    <a:pt x="2313" y="636"/>
                    <a:pt x="2212" y="507"/>
                    <a:pt x="2104" y="395"/>
                  </a:cubicBezTo>
                  <a:cubicBezTo>
                    <a:pt x="2000" y="284"/>
                    <a:pt x="1879" y="187"/>
                    <a:pt x="1745" y="133"/>
                  </a:cubicBezTo>
                  <a:cubicBezTo>
                    <a:pt x="1483" y="18"/>
                    <a:pt x="1221" y="0"/>
                    <a:pt x="99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6" name="Google Shape;526;p29"/>
          <p:cNvSpPr/>
          <p:nvPr/>
        </p:nvSpPr>
        <p:spPr>
          <a:xfrm flipH="1">
            <a:off x="7815668" y="4906241"/>
            <a:ext cx="6829" cy="3196"/>
          </a:xfrm>
          <a:custGeom>
            <a:avLst/>
            <a:gdLst/>
            <a:ahLst/>
            <a:cxnLst/>
            <a:rect l="l" t="t" r="r" b="b"/>
            <a:pathLst>
              <a:path w="141" h="66" extrusionOk="0">
                <a:moveTo>
                  <a:pt x="123" y="1"/>
                </a:moveTo>
                <a:cubicBezTo>
                  <a:pt x="112" y="22"/>
                  <a:pt x="80" y="40"/>
                  <a:pt x="29" y="58"/>
                </a:cubicBezTo>
                <a:cubicBezTo>
                  <a:pt x="22" y="61"/>
                  <a:pt x="11" y="61"/>
                  <a:pt x="1" y="65"/>
                </a:cubicBezTo>
                <a:cubicBezTo>
                  <a:pt x="76" y="51"/>
                  <a:pt x="119" y="36"/>
                  <a:pt x="130" y="22"/>
                </a:cubicBezTo>
                <a:cubicBezTo>
                  <a:pt x="137" y="15"/>
                  <a:pt x="141" y="8"/>
                  <a:pt x="141" y="1"/>
                </a:cubicBezTo>
                <a:close/>
              </a:path>
            </a:pathLst>
          </a:custGeom>
          <a:solidFill>
            <a:srgbClr val="7D848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27" name="Google Shape;527;p29"/>
          <p:cNvGrpSpPr/>
          <p:nvPr/>
        </p:nvGrpSpPr>
        <p:grpSpPr>
          <a:xfrm>
            <a:off x="4695403" y="4708841"/>
            <a:ext cx="4600713" cy="150450"/>
            <a:chOff x="0" y="4397412"/>
            <a:chExt cx="4600713" cy="150450"/>
          </a:xfrm>
        </p:grpSpPr>
        <p:sp>
          <p:nvSpPr>
            <p:cNvPr id="528" name="Google Shape;528;p29"/>
            <p:cNvSpPr/>
            <p:nvPr/>
          </p:nvSpPr>
          <p:spPr>
            <a:xfrm>
              <a:off x="0" y="4397412"/>
              <a:ext cx="4600713" cy="2416"/>
            </a:xfrm>
            <a:custGeom>
              <a:avLst/>
              <a:gdLst/>
              <a:ahLst/>
              <a:cxnLst/>
              <a:rect l="l" t="t" r="r" b="b"/>
              <a:pathLst>
                <a:path w="131402" h="69" extrusionOk="0">
                  <a:moveTo>
                    <a:pt x="0" y="1"/>
                  </a:moveTo>
                  <a:lnTo>
                    <a:pt x="0" y="69"/>
                  </a:lnTo>
                  <a:lnTo>
                    <a:pt x="131401" y="69"/>
                  </a:lnTo>
                  <a:lnTo>
                    <a:pt x="131401"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29"/>
            <p:cNvSpPr/>
            <p:nvPr/>
          </p:nvSpPr>
          <p:spPr>
            <a:xfrm>
              <a:off x="755786" y="4545586"/>
              <a:ext cx="305519" cy="2276"/>
            </a:xfrm>
            <a:custGeom>
              <a:avLst/>
              <a:gdLst/>
              <a:ahLst/>
              <a:cxnLst/>
              <a:rect l="l" t="t" r="r" b="b"/>
              <a:pathLst>
                <a:path w="8726" h="65" extrusionOk="0">
                  <a:moveTo>
                    <a:pt x="0" y="0"/>
                  </a:moveTo>
                  <a:lnTo>
                    <a:pt x="0" y="65"/>
                  </a:lnTo>
                  <a:lnTo>
                    <a:pt x="8726" y="65"/>
                  </a:lnTo>
                  <a:lnTo>
                    <a:pt x="8726" y="0"/>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29"/>
            <p:cNvSpPr/>
            <p:nvPr/>
          </p:nvSpPr>
          <p:spPr>
            <a:xfrm>
              <a:off x="1619552" y="4536412"/>
              <a:ext cx="497808" cy="2276"/>
            </a:xfrm>
            <a:custGeom>
              <a:avLst/>
              <a:gdLst/>
              <a:ahLst/>
              <a:cxnLst/>
              <a:rect l="l" t="t" r="r" b="b"/>
              <a:pathLst>
                <a:path w="14218" h="65" extrusionOk="0">
                  <a:moveTo>
                    <a:pt x="0" y="0"/>
                  </a:moveTo>
                  <a:lnTo>
                    <a:pt x="0" y="65"/>
                  </a:lnTo>
                  <a:lnTo>
                    <a:pt x="14217" y="65"/>
                  </a:lnTo>
                  <a:lnTo>
                    <a:pt x="14217" y="0"/>
                  </a:lnTo>
                  <a:close/>
                </a:path>
              </a:pathLst>
            </a:custGeom>
            <a:solidFill>
              <a:srgbClr val="EBEBEB"/>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29"/>
            <p:cNvSpPr/>
            <p:nvPr/>
          </p:nvSpPr>
          <p:spPr>
            <a:xfrm>
              <a:off x="1070481" y="4460119"/>
              <a:ext cx="175833" cy="2311"/>
            </a:xfrm>
            <a:custGeom>
              <a:avLst/>
              <a:gdLst/>
              <a:ahLst/>
              <a:cxnLst/>
              <a:rect l="l" t="t" r="r" b="b"/>
              <a:pathLst>
                <a:path w="5022" h="66" extrusionOk="0">
                  <a:moveTo>
                    <a:pt x="1" y="1"/>
                  </a:moveTo>
                  <a:lnTo>
                    <a:pt x="1" y="65"/>
                  </a:lnTo>
                  <a:lnTo>
                    <a:pt x="5022" y="65"/>
                  </a:lnTo>
                  <a:lnTo>
                    <a:pt x="5022"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29"/>
            <p:cNvSpPr/>
            <p:nvPr/>
          </p:nvSpPr>
          <p:spPr>
            <a:xfrm>
              <a:off x="2732853" y="4514424"/>
              <a:ext cx="418259" cy="2276"/>
            </a:xfrm>
            <a:custGeom>
              <a:avLst/>
              <a:gdLst/>
              <a:ahLst/>
              <a:cxnLst/>
              <a:rect l="l" t="t" r="r" b="b"/>
              <a:pathLst>
                <a:path w="11946" h="65" extrusionOk="0">
                  <a:moveTo>
                    <a:pt x="0" y="0"/>
                  </a:moveTo>
                  <a:lnTo>
                    <a:pt x="0" y="65"/>
                  </a:lnTo>
                  <a:lnTo>
                    <a:pt x="11946" y="65"/>
                  </a:lnTo>
                  <a:lnTo>
                    <a:pt x="11946" y="0"/>
                  </a:lnTo>
                  <a:close/>
                </a:path>
              </a:pathLst>
            </a:custGeom>
            <a:solidFill>
              <a:srgbClr val="EBEBEB"/>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3" name="Google Shape;533;p29"/>
          <p:cNvGrpSpPr/>
          <p:nvPr/>
        </p:nvGrpSpPr>
        <p:grpSpPr>
          <a:xfrm>
            <a:off x="7352176" y="1189928"/>
            <a:ext cx="1000385" cy="883233"/>
            <a:chOff x="6472501" y="1326053"/>
            <a:chExt cx="1000385" cy="883233"/>
          </a:xfrm>
        </p:grpSpPr>
        <p:sp>
          <p:nvSpPr>
            <p:cNvPr id="534" name="Google Shape;534;p29"/>
            <p:cNvSpPr/>
            <p:nvPr/>
          </p:nvSpPr>
          <p:spPr>
            <a:xfrm>
              <a:off x="6472501" y="1326053"/>
              <a:ext cx="1000385" cy="883233"/>
            </a:xfrm>
            <a:custGeom>
              <a:avLst/>
              <a:gdLst/>
              <a:ahLst/>
              <a:cxnLst/>
              <a:rect l="l" t="t" r="r" b="b"/>
              <a:pathLst>
                <a:path w="22535" h="19896" extrusionOk="0">
                  <a:moveTo>
                    <a:pt x="11255" y="0"/>
                  </a:moveTo>
                  <a:cubicBezTo>
                    <a:pt x="8227" y="0"/>
                    <a:pt x="5239" y="1376"/>
                    <a:pt x="3289" y="3985"/>
                  </a:cubicBezTo>
                  <a:cubicBezTo>
                    <a:pt x="1" y="8378"/>
                    <a:pt x="913" y="14612"/>
                    <a:pt x="5316" y="17907"/>
                  </a:cubicBezTo>
                  <a:cubicBezTo>
                    <a:pt x="7110" y="19248"/>
                    <a:pt x="9206" y="19895"/>
                    <a:pt x="11284" y="19895"/>
                  </a:cubicBezTo>
                  <a:cubicBezTo>
                    <a:pt x="14312" y="19895"/>
                    <a:pt x="17299" y="18520"/>
                    <a:pt x="19247" y="15912"/>
                  </a:cubicBezTo>
                  <a:cubicBezTo>
                    <a:pt x="22535" y="11515"/>
                    <a:pt x="21627" y="5281"/>
                    <a:pt x="17219" y="1986"/>
                  </a:cubicBezTo>
                  <a:cubicBezTo>
                    <a:pt x="15426" y="647"/>
                    <a:pt x="13331" y="0"/>
                    <a:pt x="11255" y="0"/>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29"/>
            <p:cNvSpPr/>
            <p:nvPr/>
          </p:nvSpPr>
          <p:spPr>
            <a:xfrm>
              <a:off x="6591559" y="1431083"/>
              <a:ext cx="762308" cy="673123"/>
            </a:xfrm>
            <a:custGeom>
              <a:avLst/>
              <a:gdLst/>
              <a:ahLst/>
              <a:cxnLst/>
              <a:rect l="l" t="t" r="r" b="b"/>
              <a:pathLst>
                <a:path w="17172" h="15163" extrusionOk="0">
                  <a:moveTo>
                    <a:pt x="8574" y="0"/>
                  </a:moveTo>
                  <a:cubicBezTo>
                    <a:pt x="6268" y="0"/>
                    <a:pt x="3991" y="1048"/>
                    <a:pt x="2505" y="3036"/>
                  </a:cubicBezTo>
                  <a:cubicBezTo>
                    <a:pt x="0" y="6385"/>
                    <a:pt x="693" y="11138"/>
                    <a:pt x="4052" y="13646"/>
                  </a:cubicBezTo>
                  <a:cubicBezTo>
                    <a:pt x="5418" y="14669"/>
                    <a:pt x="7014" y="15162"/>
                    <a:pt x="8596" y="15162"/>
                  </a:cubicBezTo>
                  <a:cubicBezTo>
                    <a:pt x="10903" y="15162"/>
                    <a:pt x="13180" y="14113"/>
                    <a:pt x="14666" y="12124"/>
                  </a:cubicBezTo>
                  <a:cubicBezTo>
                    <a:pt x="17171" y="8776"/>
                    <a:pt x="16479" y="4023"/>
                    <a:pt x="13119" y="1515"/>
                  </a:cubicBezTo>
                  <a:cubicBezTo>
                    <a:pt x="11753" y="494"/>
                    <a:pt x="10157" y="0"/>
                    <a:pt x="8574"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29"/>
            <p:cNvSpPr/>
            <p:nvPr/>
          </p:nvSpPr>
          <p:spPr>
            <a:xfrm>
              <a:off x="6695435" y="1419230"/>
              <a:ext cx="625446" cy="541722"/>
            </a:xfrm>
            <a:custGeom>
              <a:avLst/>
              <a:gdLst/>
              <a:ahLst/>
              <a:cxnLst/>
              <a:rect l="l" t="t" r="r" b="b"/>
              <a:pathLst>
                <a:path w="14089" h="12203" extrusionOk="0">
                  <a:moveTo>
                    <a:pt x="6307" y="1"/>
                  </a:moveTo>
                  <a:cubicBezTo>
                    <a:pt x="6282" y="1"/>
                    <a:pt x="6257" y="1"/>
                    <a:pt x="6231" y="1"/>
                  </a:cubicBezTo>
                  <a:cubicBezTo>
                    <a:pt x="5492" y="8"/>
                    <a:pt x="4795" y="127"/>
                    <a:pt x="4167" y="306"/>
                  </a:cubicBezTo>
                  <a:cubicBezTo>
                    <a:pt x="3539" y="490"/>
                    <a:pt x="2983" y="737"/>
                    <a:pt x="2502" y="1013"/>
                  </a:cubicBezTo>
                  <a:cubicBezTo>
                    <a:pt x="1540" y="1566"/>
                    <a:pt x="909" y="2216"/>
                    <a:pt x="528" y="2690"/>
                  </a:cubicBezTo>
                  <a:cubicBezTo>
                    <a:pt x="147" y="3170"/>
                    <a:pt x="1" y="3480"/>
                    <a:pt x="29" y="3497"/>
                  </a:cubicBezTo>
                  <a:cubicBezTo>
                    <a:pt x="31" y="3498"/>
                    <a:pt x="33" y="3499"/>
                    <a:pt x="35" y="3499"/>
                  </a:cubicBezTo>
                  <a:cubicBezTo>
                    <a:pt x="85" y="3499"/>
                    <a:pt x="292" y="3245"/>
                    <a:pt x="693" y="2844"/>
                  </a:cubicBezTo>
                  <a:cubicBezTo>
                    <a:pt x="1116" y="2428"/>
                    <a:pt x="1767" y="1853"/>
                    <a:pt x="2700" y="1376"/>
                  </a:cubicBezTo>
                  <a:cubicBezTo>
                    <a:pt x="3166" y="1136"/>
                    <a:pt x="3701" y="924"/>
                    <a:pt x="4297" y="770"/>
                  </a:cubicBezTo>
                  <a:cubicBezTo>
                    <a:pt x="4863" y="630"/>
                    <a:pt x="5480" y="539"/>
                    <a:pt x="6128" y="539"/>
                  </a:cubicBezTo>
                  <a:cubicBezTo>
                    <a:pt x="6162" y="539"/>
                    <a:pt x="6197" y="539"/>
                    <a:pt x="6231" y="540"/>
                  </a:cubicBezTo>
                  <a:cubicBezTo>
                    <a:pt x="6576" y="543"/>
                    <a:pt x="6928" y="565"/>
                    <a:pt x="7283" y="622"/>
                  </a:cubicBezTo>
                  <a:cubicBezTo>
                    <a:pt x="7638" y="680"/>
                    <a:pt x="7997" y="755"/>
                    <a:pt x="8357" y="869"/>
                  </a:cubicBezTo>
                  <a:cubicBezTo>
                    <a:pt x="8712" y="981"/>
                    <a:pt x="9067" y="1114"/>
                    <a:pt x="9412" y="1286"/>
                  </a:cubicBezTo>
                  <a:cubicBezTo>
                    <a:pt x="9760" y="1459"/>
                    <a:pt x="10097" y="1656"/>
                    <a:pt x="10424" y="1882"/>
                  </a:cubicBezTo>
                  <a:cubicBezTo>
                    <a:pt x="10747" y="2112"/>
                    <a:pt x="11049" y="2360"/>
                    <a:pt x="11324" y="2625"/>
                  </a:cubicBezTo>
                  <a:cubicBezTo>
                    <a:pt x="11604" y="2890"/>
                    <a:pt x="11856" y="3182"/>
                    <a:pt x="12082" y="3475"/>
                  </a:cubicBezTo>
                  <a:cubicBezTo>
                    <a:pt x="12311" y="3773"/>
                    <a:pt x="12505" y="4083"/>
                    <a:pt x="12678" y="4398"/>
                  </a:cubicBezTo>
                  <a:cubicBezTo>
                    <a:pt x="12853" y="4714"/>
                    <a:pt x="12997" y="5034"/>
                    <a:pt x="13120" y="5357"/>
                  </a:cubicBezTo>
                  <a:cubicBezTo>
                    <a:pt x="13363" y="5999"/>
                    <a:pt x="13499" y="6645"/>
                    <a:pt x="13564" y="7255"/>
                  </a:cubicBezTo>
                  <a:cubicBezTo>
                    <a:pt x="13625" y="7865"/>
                    <a:pt x="13607" y="8443"/>
                    <a:pt x="13547" y="8960"/>
                  </a:cubicBezTo>
                  <a:cubicBezTo>
                    <a:pt x="13418" y="10005"/>
                    <a:pt x="13098" y="10812"/>
                    <a:pt x="12853" y="11351"/>
                  </a:cubicBezTo>
                  <a:cubicBezTo>
                    <a:pt x="12603" y="11889"/>
                    <a:pt x="12430" y="12176"/>
                    <a:pt x="12466" y="12202"/>
                  </a:cubicBezTo>
                  <a:cubicBezTo>
                    <a:pt x="12467" y="12202"/>
                    <a:pt x="12468" y="12202"/>
                    <a:pt x="12469" y="12202"/>
                  </a:cubicBezTo>
                  <a:cubicBezTo>
                    <a:pt x="12511" y="12202"/>
                    <a:pt x="12743" y="11961"/>
                    <a:pt x="13055" y="11455"/>
                  </a:cubicBezTo>
                  <a:cubicBezTo>
                    <a:pt x="13367" y="10934"/>
                    <a:pt x="13762" y="10116"/>
                    <a:pt x="13952" y="9025"/>
                  </a:cubicBezTo>
                  <a:cubicBezTo>
                    <a:pt x="14046" y="8479"/>
                    <a:pt x="14089" y="7869"/>
                    <a:pt x="14046" y="7216"/>
                  </a:cubicBezTo>
                  <a:cubicBezTo>
                    <a:pt x="13999" y="6566"/>
                    <a:pt x="13873" y="5870"/>
                    <a:pt x="13622" y="5173"/>
                  </a:cubicBezTo>
                  <a:cubicBezTo>
                    <a:pt x="13499" y="4829"/>
                    <a:pt x="13353" y="4477"/>
                    <a:pt x="13169" y="4136"/>
                  </a:cubicBezTo>
                  <a:cubicBezTo>
                    <a:pt x="12987" y="3795"/>
                    <a:pt x="12782" y="3458"/>
                    <a:pt x="12538" y="3135"/>
                  </a:cubicBezTo>
                  <a:cubicBezTo>
                    <a:pt x="12293" y="2815"/>
                    <a:pt x="12028" y="2499"/>
                    <a:pt x="11730" y="2212"/>
                  </a:cubicBezTo>
                  <a:cubicBezTo>
                    <a:pt x="11429" y="1921"/>
                    <a:pt x="11102" y="1652"/>
                    <a:pt x="10754" y="1404"/>
                  </a:cubicBezTo>
                  <a:cubicBezTo>
                    <a:pt x="10403" y="1164"/>
                    <a:pt x="10040" y="949"/>
                    <a:pt x="9663" y="766"/>
                  </a:cubicBezTo>
                  <a:cubicBezTo>
                    <a:pt x="9290" y="583"/>
                    <a:pt x="8905" y="443"/>
                    <a:pt x="8518" y="324"/>
                  </a:cubicBezTo>
                  <a:cubicBezTo>
                    <a:pt x="8134" y="206"/>
                    <a:pt x="7746" y="127"/>
                    <a:pt x="7362" y="73"/>
                  </a:cubicBezTo>
                  <a:cubicBezTo>
                    <a:pt x="7005" y="23"/>
                    <a:pt x="6653" y="1"/>
                    <a:pt x="6307"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35" name="Google Shape;635;p29"/>
          <p:cNvGrpSpPr/>
          <p:nvPr/>
        </p:nvGrpSpPr>
        <p:grpSpPr>
          <a:xfrm>
            <a:off x="591096" y="2830324"/>
            <a:ext cx="519733" cy="485268"/>
            <a:chOff x="4694531" y="2250235"/>
            <a:chExt cx="1090502" cy="1018186"/>
          </a:xfrm>
        </p:grpSpPr>
        <p:sp>
          <p:nvSpPr>
            <p:cNvPr id="636" name="Google Shape;636;p29"/>
            <p:cNvSpPr/>
            <p:nvPr/>
          </p:nvSpPr>
          <p:spPr>
            <a:xfrm>
              <a:off x="4694531" y="2250235"/>
              <a:ext cx="1090502" cy="1018186"/>
            </a:xfrm>
            <a:custGeom>
              <a:avLst/>
              <a:gdLst/>
              <a:ahLst/>
              <a:cxnLst/>
              <a:rect l="l" t="t" r="r" b="b"/>
              <a:pathLst>
                <a:path w="24565" h="22936" extrusionOk="0">
                  <a:moveTo>
                    <a:pt x="12304" y="1"/>
                  </a:moveTo>
                  <a:cubicBezTo>
                    <a:pt x="11753" y="1"/>
                    <a:pt x="11196" y="40"/>
                    <a:pt x="10635" y="122"/>
                  </a:cubicBezTo>
                  <a:cubicBezTo>
                    <a:pt x="4354" y="1033"/>
                    <a:pt x="0" y="6855"/>
                    <a:pt x="912" y="13122"/>
                  </a:cubicBezTo>
                  <a:cubicBezTo>
                    <a:pt x="1738" y="18828"/>
                    <a:pt x="6647" y="22935"/>
                    <a:pt x="12259" y="22935"/>
                  </a:cubicBezTo>
                  <a:cubicBezTo>
                    <a:pt x="12812" y="22935"/>
                    <a:pt x="13371" y="22895"/>
                    <a:pt x="13934" y="22813"/>
                  </a:cubicBezTo>
                  <a:cubicBezTo>
                    <a:pt x="20211" y="21901"/>
                    <a:pt x="24565" y="16083"/>
                    <a:pt x="23657" y="9816"/>
                  </a:cubicBezTo>
                  <a:cubicBezTo>
                    <a:pt x="22827" y="4109"/>
                    <a:pt x="17918" y="1"/>
                    <a:pt x="12304" y="1"/>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29"/>
            <p:cNvSpPr/>
            <p:nvPr/>
          </p:nvSpPr>
          <p:spPr>
            <a:xfrm>
              <a:off x="4824199" y="2371334"/>
              <a:ext cx="831161" cy="775937"/>
            </a:xfrm>
            <a:custGeom>
              <a:avLst/>
              <a:gdLst/>
              <a:ahLst/>
              <a:cxnLst/>
              <a:rect l="l" t="t" r="r" b="b"/>
              <a:pathLst>
                <a:path w="18723" h="17479" extrusionOk="0">
                  <a:moveTo>
                    <a:pt x="9375" y="1"/>
                  </a:moveTo>
                  <a:cubicBezTo>
                    <a:pt x="8956" y="1"/>
                    <a:pt x="8532" y="31"/>
                    <a:pt x="8106" y="92"/>
                  </a:cubicBezTo>
                  <a:cubicBezTo>
                    <a:pt x="3320" y="789"/>
                    <a:pt x="0" y="5226"/>
                    <a:pt x="697" y="9999"/>
                  </a:cubicBezTo>
                  <a:cubicBezTo>
                    <a:pt x="1328" y="14348"/>
                    <a:pt x="5067" y="17478"/>
                    <a:pt x="9342" y="17478"/>
                  </a:cubicBezTo>
                  <a:cubicBezTo>
                    <a:pt x="9763" y="17478"/>
                    <a:pt x="10189" y="17448"/>
                    <a:pt x="10617" y="17386"/>
                  </a:cubicBezTo>
                  <a:cubicBezTo>
                    <a:pt x="15406" y="16690"/>
                    <a:pt x="18723" y="12257"/>
                    <a:pt x="18029" y="7479"/>
                  </a:cubicBezTo>
                  <a:cubicBezTo>
                    <a:pt x="17395" y="3131"/>
                    <a:pt x="13655" y="1"/>
                    <a:pt x="9375"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29"/>
            <p:cNvSpPr/>
            <p:nvPr/>
          </p:nvSpPr>
          <p:spPr>
            <a:xfrm>
              <a:off x="4841911" y="2356596"/>
              <a:ext cx="782507" cy="470782"/>
            </a:xfrm>
            <a:custGeom>
              <a:avLst/>
              <a:gdLst/>
              <a:ahLst/>
              <a:cxnLst/>
              <a:rect l="l" t="t" r="r" b="b"/>
              <a:pathLst>
                <a:path w="17627" h="10605" extrusionOk="0">
                  <a:moveTo>
                    <a:pt x="8959" y="0"/>
                  </a:moveTo>
                  <a:cubicBezTo>
                    <a:pt x="8916" y="0"/>
                    <a:pt x="8873" y="1"/>
                    <a:pt x="8830" y="1"/>
                  </a:cubicBezTo>
                  <a:cubicBezTo>
                    <a:pt x="8348" y="12"/>
                    <a:pt x="7864" y="55"/>
                    <a:pt x="7379" y="141"/>
                  </a:cubicBezTo>
                  <a:cubicBezTo>
                    <a:pt x="6895" y="227"/>
                    <a:pt x="6421" y="353"/>
                    <a:pt x="5969" y="511"/>
                  </a:cubicBezTo>
                  <a:cubicBezTo>
                    <a:pt x="5513" y="665"/>
                    <a:pt x="5083" y="866"/>
                    <a:pt x="4673" y="1085"/>
                  </a:cubicBezTo>
                  <a:cubicBezTo>
                    <a:pt x="4264" y="1301"/>
                    <a:pt x="3880" y="1556"/>
                    <a:pt x="3524" y="1824"/>
                  </a:cubicBezTo>
                  <a:cubicBezTo>
                    <a:pt x="3169" y="2094"/>
                    <a:pt x="2843" y="2384"/>
                    <a:pt x="2545" y="2689"/>
                  </a:cubicBezTo>
                  <a:cubicBezTo>
                    <a:pt x="1949" y="3296"/>
                    <a:pt x="1478" y="3964"/>
                    <a:pt x="1112" y="4620"/>
                  </a:cubicBezTo>
                  <a:cubicBezTo>
                    <a:pt x="750" y="5281"/>
                    <a:pt x="499" y="5941"/>
                    <a:pt x="334" y="6559"/>
                  </a:cubicBezTo>
                  <a:cubicBezTo>
                    <a:pt x="0" y="7793"/>
                    <a:pt x="14" y="8842"/>
                    <a:pt x="90" y="9538"/>
                  </a:cubicBezTo>
                  <a:cubicBezTo>
                    <a:pt x="172" y="10235"/>
                    <a:pt x="303" y="10604"/>
                    <a:pt x="340" y="10604"/>
                  </a:cubicBezTo>
                  <a:cubicBezTo>
                    <a:pt x="341" y="10604"/>
                    <a:pt x="341" y="10604"/>
                    <a:pt x="341" y="10604"/>
                  </a:cubicBezTo>
                  <a:cubicBezTo>
                    <a:pt x="395" y="10593"/>
                    <a:pt x="352" y="10209"/>
                    <a:pt x="352" y="9524"/>
                  </a:cubicBezTo>
                  <a:cubicBezTo>
                    <a:pt x="355" y="8842"/>
                    <a:pt x="416" y="7844"/>
                    <a:pt x="786" y="6691"/>
                  </a:cubicBezTo>
                  <a:cubicBezTo>
                    <a:pt x="973" y="6118"/>
                    <a:pt x="1235" y="5503"/>
                    <a:pt x="1594" y="4894"/>
                  </a:cubicBezTo>
                  <a:cubicBezTo>
                    <a:pt x="1960" y="4291"/>
                    <a:pt x="2416" y="3680"/>
                    <a:pt x="2982" y="3124"/>
                  </a:cubicBezTo>
                  <a:cubicBezTo>
                    <a:pt x="3266" y="2848"/>
                    <a:pt x="3575" y="2578"/>
                    <a:pt x="3908" y="2338"/>
                  </a:cubicBezTo>
                  <a:cubicBezTo>
                    <a:pt x="4246" y="2090"/>
                    <a:pt x="4601" y="1860"/>
                    <a:pt x="4985" y="1663"/>
                  </a:cubicBezTo>
                  <a:cubicBezTo>
                    <a:pt x="5366" y="1462"/>
                    <a:pt x="5764" y="1282"/>
                    <a:pt x="6188" y="1139"/>
                  </a:cubicBezTo>
                  <a:cubicBezTo>
                    <a:pt x="6608" y="996"/>
                    <a:pt x="7046" y="880"/>
                    <a:pt x="7495" y="798"/>
                  </a:cubicBezTo>
                  <a:cubicBezTo>
                    <a:pt x="7947" y="722"/>
                    <a:pt x="8396" y="679"/>
                    <a:pt x="8840" y="669"/>
                  </a:cubicBezTo>
                  <a:cubicBezTo>
                    <a:pt x="8899" y="668"/>
                    <a:pt x="8958" y="667"/>
                    <a:pt x="9016" y="667"/>
                  </a:cubicBezTo>
                  <a:cubicBezTo>
                    <a:pt x="9401" y="667"/>
                    <a:pt x="9780" y="698"/>
                    <a:pt x="10150" y="744"/>
                  </a:cubicBezTo>
                  <a:cubicBezTo>
                    <a:pt x="10578" y="798"/>
                    <a:pt x="10994" y="895"/>
                    <a:pt x="11393" y="1009"/>
                  </a:cubicBezTo>
                  <a:cubicBezTo>
                    <a:pt x="11791" y="1121"/>
                    <a:pt x="12171" y="1268"/>
                    <a:pt x="12531" y="1430"/>
                  </a:cubicBezTo>
                  <a:cubicBezTo>
                    <a:pt x="13255" y="1753"/>
                    <a:pt x="13894" y="2169"/>
                    <a:pt x="14447" y="2614"/>
                  </a:cubicBezTo>
                  <a:cubicBezTo>
                    <a:pt x="14993" y="3063"/>
                    <a:pt x="15448" y="3547"/>
                    <a:pt x="15821" y="4021"/>
                  </a:cubicBezTo>
                  <a:cubicBezTo>
                    <a:pt x="16568" y="4976"/>
                    <a:pt x="16970" y="5895"/>
                    <a:pt x="17207" y="6534"/>
                  </a:cubicBezTo>
                  <a:cubicBezTo>
                    <a:pt x="17442" y="7171"/>
                    <a:pt x="17536" y="7543"/>
                    <a:pt x="17586" y="7543"/>
                  </a:cubicBezTo>
                  <a:cubicBezTo>
                    <a:pt x="17586" y="7543"/>
                    <a:pt x="17587" y="7543"/>
                    <a:pt x="17587" y="7542"/>
                  </a:cubicBezTo>
                  <a:cubicBezTo>
                    <a:pt x="17627" y="7535"/>
                    <a:pt x="17623" y="7144"/>
                    <a:pt x="17458" y="6454"/>
                  </a:cubicBezTo>
                  <a:cubicBezTo>
                    <a:pt x="17290" y="5773"/>
                    <a:pt x="16941" y="4786"/>
                    <a:pt x="16205" y="3741"/>
                  </a:cubicBezTo>
                  <a:cubicBezTo>
                    <a:pt x="15836" y="3221"/>
                    <a:pt x="15373" y="2686"/>
                    <a:pt x="14806" y="2190"/>
                  </a:cubicBezTo>
                  <a:cubicBezTo>
                    <a:pt x="14235" y="1699"/>
                    <a:pt x="13564" y="1236"/>
                    <a:pt x="12792" y="870"/>
                  </a:cubicBezTo>
                  <a:cubicBezTo>
                    <a:pt x="12408" y="686"/>
                    <a:pt x="12002" y="525"/>
                    <a:pt x="11575" y="396"/>
                  </a:cubicBezTo>
                  <a:cubicBezTo>
                    <a:pt x="11148" y="267"/>
                    <a:pt x="10703" y="159"/>
                    <a:pt x="10243" y="95"/>
                  </a:cubicBezTo>
                  <a:cubicBezTo>
                    <a:pt x="9825" y="36"/>
                    <a:pt x="9395" y="0"/>
                    <a:pt x="8959"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0" name="Google Shape;640;p29"/>
          <p:cNvGrpSpPr/>
          <p:nvPr/>
        </p:nvGrpSpPr>
        <p:grpSpPr>
          <a:xfrm>
            <a:off x="1433177" y="4004850"/>
            <a:ext cx="335765" cy="313500"/>
            <a:chOff x="4694531" y="2250235"/>
            <a:chExt cx="1090502" cy="1018186"/>
          </a:xfrm>
        </p:grpSpPr>
        <p:sp>
          <p:nvSpPr>
            <p:cNvPr id="641" name="Google Shape;641;p29"/>
            <p:cNvSpPr/>
            <p:nvPr/>
          </p:nvSpPr>
          <p:spPr>
            <a:xfrm>
              <a:off x="4694531" y="2250235"/>
              <a:ext cx="1090502" cy="1018186"/>
            </a:xfrm>
            <a:custGeom>
              <a:avLst/>
              <a:gdLst/>
              <a:ahLst/>
              <a:cxnLst/>
              <a:rect l="l" t="t" r="r" b="b"/>
              <a:pathLst>
                <a:path w="24565" h="22936" extrusionOk="0">
                  <a:moveTo>
                    <a:pt x="12304" y="1"/>
                  </a:moveTo>
                  <a:cubicBezTo>
                    <a:pt x="11753" y="1"/>
                    <a:pt x="11196" y="40"/>
                    <a:pt x="10635" y="122"/>
                  </a:cubicBezTo>
                  <a:cubicBezTo>
                    <a:pt x="4354" y="1033"/>
                    <a:pt x="0" y="6855"/>
                    <a:pt x="912" y="13122"/>
                  </a:cubicBezTo>
                  <a:cubicBezTo>
                    <a:pt x="1738" y="18828"/>
                    <a:pt x="6647" y="22935"/>
                    <a:pt x="12259" y="22935"/>
                  </a:cubicBezTo>
                  <a:cubicBezTo>
                    <a:pt x="12812" y="22935"/>
                    <a:pt x="13371" y="22895"/>
                    <a:pt x="13934" y="22813"/>
                  </a:cubicBezTo>
                  <a:cubicBezTo>
                    <a:pt x="20211" y="21901"/>
                    <a:pt x="24565" y="16083"/>
                    <a:pt x="23657" y="9816"/>
                  </a:cubicBezTo>
                  <a:cubicBezTo>
                    <a:pt x="22827" y="4109"/>
                    <a:pt x="17918" y="1"/>
                    <a:pt x="12304" y="1"/>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29"/>
            <p:cNvSpPr/>
            <p:nvPr/>
          </p:nvSpPr>
          <p:spPr>
            <a:xfrm>
              <a:off x="4824199" y="2371334"/>
              <a:ext cx="831161" cy="775937"/>
            </a:xfrm>
            <a:custGeom>
              <a:avLst/>
              <a:gdLst/>
              <a:ahLst/>
              <a:cxnLst/>
              <a:rect l="l" t="t" r="r" b="b"/>
              <a:pathLst>
                <a:path w="18723" h="17479" extrusionOk="0">
                  <a:moveTo>
                    <a:pt x="9375" y="1"/>
                  </a:moveTo>
                  <a:cubicBezTo>
                    <a:pt x="8956" y="1"/>
                    <a:pt x="8532" y="31"/>
                    <a:pt x="8106" y="92"/>
                  </a:cubicBezTo>
                  <a:cubicBezTo>
                    <a:pt x="3320" y="789"/>
                    <a:pt x="0" y="5226"/>
                    <a:pt x="697" y="9999"/>
                  </a:cubicBezTo>
                  <a:cubicBezTo>
                    <a:pt x="1328" y="14348"/>
                    <a:pt x="5067" y="17478"/>
                    <a:pt x="9342" y="17478"/>
                  </a:cubicBezTo>
                  <a:cubicBezTo>
                    <a:pt x="9763" y="17478"/>
                    <a:pt x="10189" y="17448"/>
                    <a:pt x="10617" y="17386"/>
                  </a:cubicBezTo>
                  <a:cubicBezTo>
                    <a:pt x="15406" y="16690"/>
                    <a:pt x="18723" y="12257"/>
                    <a:pt x="18029" y="7479"/>
                  </a:cubicBezTo>
                  <a:cubicBezTo>
                    <a:pt x="17395" y="3131"/>
                    <a:pt x="13655" y="1"/>
                    <a:pt x="9375"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29"/>
            <p:cNvSpPr/>
            <p:nvPr/>
          </p:nvSpPr>
          <p:spPr>
            <a:xfrm>
              <a:off x="4841911" y="2356596"/>
              <a:ext cx="782507" cy="470782"/>
            </a:xfrm>
            <a:custGeom>
              <a:avLst/>
              <a:gdLst/>
              <a:ahLst/>
              <a:cxnLst/>
              <a:rect l="l" t="t" r="r" b="b"/>
              <a:pathLst>
                <a:path w="17627" h="10605" extrusionOk="0">
                  <a:moveTo>
                    <a:pt x="8959" y="0"/>
                  </a:moveTo>
                  <a:cubicBezTo>
                    <a:pt x="8916" y="0"/>
                    <a:pt x="8873" y="1"/>
                    <a:pt x="8830" y="1"/>
                  </a:cubicBezTo>
                  <a:cubicBezTo>
                    <a:pt x="8348" y="12"/>
                    <a:pt x="7864" y="55"/>
                    <a:pt x="7379" y="141"/>
                  </a:cubicBezTo>
                  <a:cubicBezTo>
                    <a:pt x="6895" y="227"/>
                    <a:pt x="6421" y="353"/>
                    <a:pt x="5969" y="511"/>
                  </a:cubicBezTo>
                  <a:cubicBezTo>
                    <a:pt x="5513" y="665"/>
                    <a:pt x="5083" y="866"/>
                    <a:pt x="4673" y="1085"/>
                  </a:cubicBezTo>
                  <a:cubicBezTo>
                    <a:pt x="4264" y="1301"/>
                    <a:pt x="3880" y="1556"/>
                    <a:pt x="3524" y="1824"/>
                  </a:cubicBezTo>
                  <a:cubicBezTo>
                    <a:pt x="3169" y="2094"/>
                    <a:pt x="2843" y="2384"/>
                    <a:pt x="2545" y="2689"/>
                  </a:cubicBezTo>
                  <a:cubicBezTo>
                    <a:pt x="1949" y="3296"/>
                    <a:pt x="1478" y="3964"/>
                    <a:pt x="1112" y="4620"/>
                  </a:cubicBezTo>
                  <a:cubicBezTo>
                    <a:pt x="750" y="5281"/>
                    <a:pt x="499" y="5941"/>
                    <a:pt x="334" y="6559"/>
                  </a:cubicBezTo>
                  <a:cubicBezTo>
                    <a:pt x="0" y="7793"/>
                    <a:pt x="14" y="8842"/>
                    <a:pt x="90" y="9538"/>
                  </a:cubicBezTo>
                  <a:cubicBezTo>
                    <a:pt x="172" y="10235"/>
                    <a:pt x="303" y="10604"/>
                    <a:pt x="340" y="10604"/>
                  </a:cubicBezTo>
                  <a:cubicBezTo>
                    <a:pt x="341" y="10604"/>
                    <a:pt x="341" y="10604"/>
                    <a:pt x="341" y="10604"/>
                  </a:cubicBezTo>
                  <a:cubicBezTo>
                    <a:pt x="395" y="10593"/>
                    <a:pt x="352" y="10209"/>
                    <a:pt x="352" y="9524"/>
                  </a:cubicBezTo>
                  <a:cubicBezTo>
                    <a:pt x="355" y="8842"/>
                    <a:pt x="416" y="7844"/>
                    <a:pt x="786" y="6691"/>
                  </a:cubicBezTo>
                  <a:cubicBezTo>
                    <a:pt x="973" y="6118"/>
                    <a:pt x="1235" y="5503"/>
                    <a:pt x="1594" y="4894"/>
                  </a:cubicBezTo>
                  <a:cubicBezTo>
                    <a:pt x="1960" y="4291"/>
                    <a:pt x="2416" y="3680"/>
                    <a:pt x="2982" y="3124"/>
                  </a:cubicBezTo>
                  <a:cubicBezTo>
                    <a:pt x="3266" y="2848"/>
                    <a:pt x="3575" y="2578"/>
                    <a:pt x="3908" y="2338"/>
                  </a:cubicBezTo>
                  <a:cubicBezTo>
                    <a:pt x="4246" y="2090"/>
                    <a:pt x="4601" y="1860"/>
                    <a:pt x="4985" y="1663"/>
                  </a:cubicBezTo>
                  <a:cubicBezTo>
                    <a:pt x="5366" y="1462"/>
                    <a:pt x="5764" y="1282"/>
                    <a:pt x="6188" y="1139"/>
                  </a:cubicBezTo>
                  <a:cubicBezTo>
                    <a:pt x="6608" y="996"/>
                    <a:pt x="7046" y="880"/>
                    <a:pt x="7495" y="798"/>
                  </a:cubicBezTo>
                  <a:cubicBezTo>
                    <a:pt x="7947" y="722"/>
                    <a:pt x="8396" y="679"/>
                    <a:pt x="8840" y="669"/>
                  </a:cubicBezTo>
                  <a:cubicBezTo>
                    <a:pt x="8899" y="668"/>
                    <a:pt x="8958" y="667"/>
                    <a:pt x="9016" y="667"/>
                  </a:cubicBezTo>
                  <a:cubicBezTo>
                    <a:pt x="9401" y="667"/>
                    <a:pt x="9780" y="698"/>
                    <a:pt x="10150" y="744"/>
                  </a:cubicBezTo>
                  <a:cubicBezTo>
                    <a:pt x="10578" y="798"/>
                    <a:pt x="10994" y="895"/>
                    <a:pt x="11393" y="1009"/>
                  </a:cubicBezTo>
                  <a:cubicBezTo>
                    <a:pt x="11791" y="1121"/>
                    <a:pt x="12171" y="1268"/>
                    <a:pt x="12531" y="1430"/>
                  </a:cubicBezTo>
                  <a:cubicBezTo>
                    <a:pt x="13255" y="1753"/>
                    <a:pt x="13894" y="2169"/>
                    <a:pt x="14447" y="2614"/>
                  </a:cubicBezTo>
                  <a:cubicBezTo>
                    <a:pt x="14993" y="3063"/>
                    <a:pt x="15448" y="3547"/>
                    <a:pt x="15821" y="4021"/>
                  </a:cubicBezTo>
                  <a:cubicBezTo>
                    <a:pt x="16568" y="4976"/>
                    <a:pt x="16970" y="5895"/>
                    <a:pt x="17207" y="6534"/>
                  </a:cubicBezTo>
                  <a:cubicBezTo>
                    <a:pt x="17442" y="7171"/>
                    <a:pt x="17536" y="7543"/>
                    <a:pt x="17586" y="7543"/>
                  </a:cubicBezTo>
                  <a:cubicBezTo>
                    <a:pt x="17586" y="7543"/>
                    <a:pt x="17587" y="7543"/>
                    <a:pt x="17587" y="7542"/>
                  </a:cubicBezTo>
                  <a:cubicBezTo>
                    <a:pt x="17627" y="7535"/>
                    <a:pt x="17623" y="7144"/>
                    <a:pt x="17458" y="6454"/>
                  </a:cubicBezTo>
                  <a:cubicBezTo>
                    <a:pt x="17290" y="5773"/>
                    <a:pt x="16941" y="4786"/>
                    <a:pt x="16205" y="3741"/>
                  </a:cubicBezTo>
                  <a:cubicBezTo>
                    <a:pt x="15836" y="3221"/>
                    <a:pt x="15373" y="2686"/>
                    <a:pt x="14806" y="2190"/>
                  </a:cubicBezTo>
                  <a:cubicBezTo>
                    <a:pt x="14235" y="1699"/>
                    <a:pt x="13564" y="1236"/>
                    <a:pt x="12792" y="870"/>
                  </a:cubicBezTo>
                  <a:cubicBezTo>
                    <a:pt x="12408" y="686"/>
                    <a:pt x="12002" y="525"/>
                    <a:pt x="11575" y="396"/>
                  </a:cubicBezTo>
                  <a:cubicBezTo>
                    <a:pt x="11148" y="267"/>
                    <a:pt x="10703" y="159"/>
                    <a:pt x="10243" y="95"/>
                  </a:cubicBezTo>
                  <a:cubicBezTo>
                    <a:pt x="9825" y="36"/>
                    <a:pt x="9395" y="0"/>
                    <a:pt x="8959"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 name="Google Shape;4066;p48"/>
          <p:cNvGrpSpPr/>
          <p:nvPr/>
        </p:nvGrpSpPr>
        <p:grpSpPr>
          <a:xfrm flipH="1">
            <a:off x="7460348" y="1852815"/>
            <a:ext cx="1176780" cy="2856024"/>
            <a:chOff x="3124656" y="3230096"/>
            <a:chExt cx="604351" cy="1484476"/>
          </a:xfrm>
        </p:grpSpPr>
        <p:sp>
          <p:nvSpPr>
            <p:cNvPr id="138" name="Google Shape;4067;p48"/>
            <p:cNvSpPr/>
            <p:nvPr/>
          </p:nvSpPr>
          <p:spPr>
            <a:xfrm>
              <a:off x="3192313" y="3336952"/>
              <a:ext cx="146661" cy="158091"/>
            </a:xfrm>
            <a:custGeom>
              <a:avLst/>
              <a:gdLst/>
              <a:ahLst/>
              <a:cxnLst/>
              <a:rect l="l" t="t" r="r" b="b"/>
              <a:pathLst>
                <a:path w="6159" h="6639" extrusionOk="0">
                  <a:moveTo>
                    <a:pt x="6159" y="0"/>
                  </a:moveTo>
                  <a:lnTo>
                    <a:pt x="5179" y="75"/>
                  </a:lnTo>
                  <a:cubicBezTo>
                    <a:pt x="5179" y="249"/>
                    <a:pt x="4991" y="371"/>
                    <a:pt x="4821" y="385"/>
                  </a:cubicBezTo>
                  <a:cubicBezTo>
                    <a:pt x="4800" y="387"/>
                    <a:pt x="4779" y="388"/>
                    <a:pt x="4758" y="388"/>
                  </a:cubicBezTo>
                  <a:cubicBezTo>
                    <a:pt x="4604" y="388"/>
                    <a:pt x="4451" y="340"/>
                    <a:pt x="4301" y="333"/>
                  </a:cubicBezTo>
                  <a:cubicBezTo>
                    <a:pt x="4282" y="332"/>
                    <a:pt x="4264" y="331"/>
                    <a:pt x="4245" y="331"/>
                  </a:cubicBezTo>
                  <a:cubicBezTo>
                    <a:pt x="3772" y="331"/>
                    <a:pt x="3324" y="713"/>
                    <a:pt x="3261" y="1180"/>
                  </a:cubicBezTo>
                  <a:cubicBezTo>
                    <a:pt x="3222" y="1451"/>
                    <a:pt x="3295" y="1743"/>
                    <a:pt x="3160" y="1979"/>
                  </a:cubicBezTo>
                  <a:cubicBezTo>
                    <a:pt x="2894" y="2447"/>
                    <a:pt x="2081" y="2281"/>
                    <a:pt x="1766" y="2723"/>
                  </a:cubicBezTo>
                  <a:cubicBezTo>
                    <a:pt x="1504" y="3086"/>
                    <a:pt x="1758" y="3641"/>
                    <a:pt x="1530" y="4030"/>
                  </a:cubicBezTo>
                  <a:cubicBezTo>
                    <a:pt x="1369" y="4296"/>
                    <a:pt x="1040" y="4392"/>
                    <a:pt x="774" y="4554"/>
                  </a:cubicBezTo>
                  <a:cubicBezTo>
                    <a:pt x="298" y="4843"/>
                    <a:pt x="1" y="5410"/>
                    <a:pt x="35" y="5970"/>
                  </a:cubicBezTo>
                  <a:cubicBezTo>
                    <a:pt x="49" y="6197"/>
                    <a:pt x="128" y="6442"/>
                    <a:pt x="324" y="6560"/>
                  </a:cubicBezTo>
                  <a:cubicBezTo>
                    <a:pt x="426" y="6621"/>
                    <a:pt x="544" y="6639"/>
                    <a:pt x="666" y="6639"/>
                  </a:cubicBezTo>
                  <a:cubicBezTo>
                    <a:pt x="753" y="6639"/>
                    <a:pt x="841" y="6630"/>
                    <a:pt x="927" y="6620"/>
                  </a:cubicBezTo>
                  <a:cubicBezTo>
                    <a:pt x="1633" y="6542"/>
                    <a:pt x="2342" y="6503"/>
                    <a:pt x="3052" y="6503"/>
                  </a:cubicBezTo>
                  <a:cubicBezTo>
                    <a:pt x="3362" y="6503"/>
                    <a:pt x="3672" y="6510"/>
                    <a:pt x="3982" y="6525"/>
                  </a:cubicBezTo>
                  <a:cubicBezTo>
                    <a:pt x="3755" y="6079"/>
                    <a:pt x="3837" y="5493"/>
                    <a:pt x="4183" y="5126"/>
                  </a:cubicBezTo>
                  <a:cubicBezTo>
                    <a:pt x="4428" y="4864"/>
                    <a:pt x="4799" y="4690"/>
                    <a:pt x="4904" y="4344"/>
                  </a:cubicBezTo>
                  <a:cubicBezTo>
                    <a:pt x="5066" y="3815"/>
                    <a:pt x="4480" y="3230"/>
                    <a:pt x="4725" y="2736"/>
                  </a:cubicBezTo>
                  <a:cubicBezTo>
                    <a:pt x="4868" y="2447"/>
                    <a:pt x="5231" y="2342"/>
                    <a:pt x="5433" y="2089"/>
                  </a:cubicBezTo>
                  <a:cubicBezTo>
                    <a:pt x="5594" y="1884"/>
                    <a:pt x="5625" y="1600"/>
                    <a:pt x="5620" y="1337"/>
                  </a:cubicBezTo>
                  <a:cubicBezTo>
                    <a:pt x="5620" y="1071"/>
                    <a:pt x="5586" y="805"/>
                    <a:pt x="5647" y="547"/>
                  </a:cubicBezTo>
                  <a:cubicBezTo>
                    <a:pt x="5713" y="289"/>
                    <a:pt x="5896" y="39"/>
                    <a:pt x="6159"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4068;p48"/>
            <p:cNvSpPr/>
            <p:nvPr/>
          </p:nvSpPr>
          <p:spPr>
            <a:xfrm>
              <a:off x="3324484" y="3272438"/>
              <a:ext cx="126373" cy="252246"/>
            </a:xfrm>
            <a:custGeom>
              <a:avLst/>
              <a:gdLst/>
              <a:ahLst/>
              <a:cxnLst/>
              <a:rect l="l" t="t" r="r" b="b"/>
              <a:pathLst>
                <a:path w="5307" h="10593" extrusionOk="0">
                  <a:moveTo>
                    <a:pt x="2737" y="0"/>
                  </a:moveTo>
                  <a:lnTo>
                    <a:pt x="0" y="2072"/>
                  </a:lnTo>
                  <a:lnTo>
                    <a:pt x="298" y="8889"/>
                  </a:lnTo>
                  <a:cubicBezTo>
                    <a:pt x="339" y="9847"/>
                    <a:pt x="1130" y="10593"/>
                    <a:pt x="2076" y="10593"/>
                  </a:cubicBezTo>
                  <a:cubicBezTo>
                    <a:pt x="2118" y="10593"/>
                    <a:pt x="2160" y="10591"/>
                    <a:pt x="2203" y="10588"/>
                  </a:cubicBezTo>
                  <a:cubicBezTo>
                    <a:pt x="3173" y="10519"/>
                    <a:pt x="3907" y="9688"/>
                    <a:pt x="3855" y="8718"/>
                  </a:cubicBezTo>
                  <a:cubicBezTo>
                    <a:pt x="3816" y="7931"/>
                    <a:pt x="3772" y="7185"/>
                    <a:pt x="3772" y="7185"/>
                  </a:cubicBezTo>
                  <a:cubicBezTo>
                    <a:pt x="3772" y="7185"/>
                    <a:pt x="5139" y="7040"/>
                    <a:pt x="5223" y="5685"/>
                  </a:cubicBezTo>
                  <a:cubicBezTo>
                    <a:pt x="5306" y="4335"/>
                    <a:pt x="5223" y="1215"/>
                    <a:pt x="5223" y="1215"/>
                  </a:cubicBezTo>
                  <a:lnTo>
                    <a:pt x="2737" y="0"/>
                  </a:ln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4069;p48"/>
            <p:cNvSpPr/>
            <p:nvPr/>
          </p:nvSpPr>
          <p:spPr>
            <a:xfrm>
              <a:off x="3434079" y="3351407"/>
              <a:ext cx="8334" cy="8239"/>
            </a:xfrm>
            <a:custGeom>
              <a:avLst/>
              <a:gdLst/>
              <a:ahLst/>
              <a:cxnLst/>
              <a:rect l="l" t="t" r="r" b="b"/>
              <a:pathLst>
                <a:path w="350" h="346" extrusionOk="0">
                  <a:moveTo>
                    <a:pt x="176" y="0"/>
                  </a:moveTo>
                  <a:cubicBezTo>
                    <a:pt x="79" y="0"/>
                    <a:pt x="0" y="75"/>
                    <a:pt x="0" y="171"/>
                  </a:cubicBezTo>
                  <a:cubicBezTo>
                    <a:pt x="0" y="267"/>
                    <a:pt x="79" y="346"/>
                    <a:pt x="176" y="346"/>
                  </a:cubicBezTo>
                  <a:cubicBezTo>
                    <a:pt x="271" y="346"/>
                    <a:pt x="350" y="267"/>
                    <a:pt x="350" y="171"/>
                  </a:cubicBezTo>
                  <a:cubicBezTo>
                    <a:pt x="350" y="75"/>
                    <a:pt x="271" y="0"/>
                    <a:pt x="17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4070;p48"/>
            <p:cNvSpPr/>
            <p:nvPr/>
          </p:nvSpPr>
          <p:spPr>
            <a:xfrm>
              <a:off x="3429911" y="3345977"/>
              <a:ext cx="16788" cy="5096"/>
            </a:xfrm>
            <a:custGeom>
              <a:avLst/>
              <a:gdLst/>
              <a:ahLst/>
              <a:cxnLst/>
              <a:rect l="l" t="t" r="r" b="b"/>
              <a:pathLst>
                <a:path w="705" h="214" extrusionOk="0">
                  <a:moveTo>
                    <a:pt x="344" y="1"/>
                  </a:moveTo>
                  <a:cubicBezTo>
                    <a:pt x="235" y="1"/>
                    <a:pt x="142" y="35"/>
                    <a:pt x="83" y="75"/>
                  </a:cubicBezTo>
                  <a:cubicBezTo>
                    <a:pt x="22" y="119"/>
                    <a:pt x="0" y="158"/>
                    <a:pt x="10" y="172"/>
                  </a:cubicBezTo>
                  <a:cubicBezTo>
                    <a:pt x="12" y="174"/>
                    <a:pt x="15" y="175"/>
                    <a:pt x="19" y="175"/>
                  </a:cubicBezTo>
                  <a:cubicBezTo>
                    <a:pt x="54" y="175"/>
                    <a:pt x="168" y="114"/>
                    <a:pt x="316" y="114"/>
                  </a:cubicBezTo>
                  <a:cubicBezTo>
                    <a:pt x="329" y="114"/>
                    <a:pt x="342" y="114"/>
                    <a:pt x="355" y="115"/>
                  </a:cubicBezTo>
                  <a:cubicBezTo>
                    <a:pt x="525" y="123"/>
                    <a:pt x="646" y="214"/>
                    <a:pt x="683" y="214"/>
                  </a:cubicBezTo>
                  <a:cubicBezTo>
                    <a:pt x="687" y="214"/>
                    <a:pt x="690" y="213"/>
                    <a:pt x="692" y="211"/>
                  </a:cubicBezTo>
                  <a:cubicBezTo>
                    <a:pt x="704" y="202"/>
                    <a:pt x="682" y="158"/>
                    <a:pt x="630" y="111"/>
                  </a:cubicBezTo>
                  <a:cubicBezTo>
                    <a:pt x="573" y="59"/>
                    <a:pt x="477" y="10"/>
                    <a:pt x="363" y="1"/>
                  </a:cubicBezTo>
                  <a:cubicBezTo>
                    <a:pt x="357" y="1"/>
                    <a:pt x="351" y="1"/>
                    <a:pt x="34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4071;p48"/>
            <p:cNvSpPr/>
            <p:nvPr/>
          </p:nvSpPr>
          <p:spPr>
            <a:xfrm>
              <a:off x="3386307" y="3351407"/>
              <a:ext cx="8263" cy="8239"/>
            </a:xfrm>
            <a:custGeom>
              <a:avLst/>
              <a:gdLst/>
              <a:ahLst/>
              <a:cxnLst/>
              <a:rect l="l" t="t" r="r" b="b"/>
              <a:pathLst>
                <a:path w="347" h="346" extrusionOk="0">
                  <a:moveTo>
                    <a:pt x="175" y="0"/>
                  </a:moveTo>
                  <a:cubicBezTo>
                    <a:pt x="79" y="0"/>
                    <a:pt x="0" y="75"/>
                    <a:pt x="0" y="171"/>
                  </a:cubicBezTo>
                  <a:cubicBezTo>
                    <a:pt x="0" y="267"/>
                    <a:pt x="79" y="346"/>
                    <a:pt x="175" y="346"/>
                  </a:cubicBezTo>
                  <a:cubicBezTo>
                    <a:pt x="272" y="346"/>
                    <a:pt x="346" y="267"/>
                    <a:pt x="346" y="171"/>
                  </a:cubicBezTo>
                  <a:cubicBezTo>
                    <a:pt x="346" y="75"/>
                    <a:pt x="272" y="0"/>
                    <a:pt x="17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 name="Google Shape;4072;p48"/>
            <p:cNvSpPr/>
            <p:nvPr/>
          </p:nvSpPr>
          <p:spPr>
            <a:xfrm>
              <a:off x="3380687" y="3345977"/>
              <a:ext cx="16764" cy="5096"/>
            </a:xfrm>
            <a:custGeom>
              <a:avLst/>
              <a:gdLst/>
              <a:ahLst/>
              <a:cxnLst/>
              <a:rect l="l" t="t" r="r" b="b"/>
              <a:pathLst>
                <a:path w="704" h="214" extrusionOk="0">
                  <a:moveTo>
                    <a:pt x="344" y="1"/>
                  </a:moveTo>
                  <a:cubicBezTo>
                    <a:pt x="235" y="1"/>
                    <a:pt x="142" y="35"/>
                    <a:pt x="84" y="75"/>
                  </a:cubicBezTo>
                  <a:cubicBezTo>
                    <a:pt x="22" y="119"/>
                    <a:pt x="0" y="158"/>
                    <a:pt x="10" y="172"/>
                  </a:cubicBezTo>
                  <a:cubicBezTo>
                    <a:pt x="11" y="174"/>
                    <a:pt x="15" y="175"/>
                    <a:pt x="19" y="175"/>
                  </a:cubicBezTo>
                  <a:cubicBezTo>
                    <a:pt x="54" y="175"/>
                    <a:pt x="167" y="114"/>
                    <a:pt x="316" y="114"/>
                  </a:cubicBezTo>
                  <a:cubicBezTo>
                    <a:pt x="329" y="114"/>
                    <a:pt x="342" y="114"/>
                    <a:pt x="355" y="115"/>
                  </a:cubicBezTo>
                  <a:cubicBezTo>
                    <a:pt x="525" y="123"/>
                    <a:pt x="646" y="214"/>
                    <a:pt x="683" y="214"/>
                  </a:cubicBezTo>
                  <a:cubicBezTo>
                    <a:pt x="686" y="214"/>
                    <a:pt x="689" y="213"/>
                    <a:pt x="691" y="211"/>
                  </a:cubicBezTo>
                  <a:cubicBezTo>
                    <a:pt x="704" y="202"/>
                    <a:pt x="682" y="158"/>
                    <a:pt x="629" y="111"/>
                  </a:cubicBezTo>
                  <a:cubicBezTo>
                    <a:pt x="573" y="59"/>
                    <a:pt x="477" y="10"/>
                    <a:pt x="363" y="1"/>
                  </a:cubicBezTo>
                  <a:cubicBezTo>
                    <a:pt x="357" y="1"/>
                    <a:pt x="350" y="1"/>
                    <a:pt x="34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 name="Google Shape;4073;p48"/>
            <p:cNvSpPr/>
            <p:nvPr/>
          </p:nvSpPr>
          <p:spPr>
            <a:xfrm>
              <a:off x="3395666" y="3392726"/>
              <a:ext cx="24265" cy="12549"/>
            </a:xfrm>
            <a:custGeom>
              <a:avLst/>
              <a:gdLst/>
              <a:ahLst/>
              <a:cxnLst/>
              <a:rect l="l" t="t" r="r" b="b"/>
              <a:pathLst>
                <a:path w="1019" h="527" extrusionOk="0">
                  <a:moveTo>
                    <a:pt x="119" y="0"/>
                  </a:moveTo>
                  <a:cubicBezTo>
                    <a:pt x="119" y="0"/>
                    <a:pt x="0" y="329"/>
                    <a:pt x="403" y="486"/>
                  </a:cubicBezTo>
                  <a:cubicBezTo>
                    <a:pt x="477" y="515"/>
                    <a:pt x="545" y="527"/>
                    <a:pt x="606" y="527"/>
                  </a:cubicBezTo>
                  <a:cubicBezTo>
                    <a:pt x="870" y="527"/>
                    <a:pt x="1019" y="311"/>
                    <a:pt x="1019" y="311"/>
                  </a:cubicBezTo>
                  <a:cubicBezTo>
                    <a:pt x="761" y="280"/>
                    <a:pt x="351" y="115"/>
                    <a:pt x="1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4074;p48"/>
            <p:cNvSpPr/>
            <p:nvPr/>
          </p:nvSpPr>
          <p:spPr>
            <a:xfrm>
              <a:off x="3371637" y="3429162"/>
              <a:ext cx="42791" cy="22336"/>
            </a:xfrm>
            <a:custGeom>
              <a:avLst/>
              <a:gdLst/>
              <a:ahLst/>
              <a:cxnLst/>
              <a:rect l="l" t="t" r="r" b="b"/>
              <a:pathLst>
                <a:path w="1797" h="938" extrusionOk="0">
                  <a:moveTo>
                    <a:pt x="0" y="1"/>
                  </a:moveTo>
                  <a:cubicBezTo>
                    <a:pt x="0" y="1"/>
                    <a:pt x="384" y="937"/>
                    <a:pt x="1655" y="937"/>
                  </a:cubicBezTo>
                  <a:cubicBezTo>
                    <a:pt x="1691" y="937"/>
                    <a:pt x="1728" y="937"/>
                    <a:pt x="1766" y="935"/>
                  </a:cubicBezTo>
                  <a:lnTo>
                    <a:pt x="1796" y="604"/>
                  </a:lnTo>
                  <a:lnTo>
                    <a:pt x="1796" y="604"/>
                  </a:lnTo>
                  <a:cubicBezTo>
                    <a:pt x="1796" y="604"/>
                    <a:pt x="1795" y="604"/>
                    <a:pt x="1794" y="604"/>
                  </a:cubicBezTo>
                  <a:cubicBezTo>
                    <a:pt x="1747" y="604"/>
                    <a:pt x="860" y="596"/>
                    <a:pt x="0"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4075;p48"/>
            <p:cNvSpPr/>
            <p:nvPr/>
          </p:nvSpPr>
          <p:spPr>
            <a:xfrm>
              <a:off x="3412217" y="3349740"/>
              <a:ext cx="12716" cy="39148"/>
            </a:xfrm>
            <a:custGeom>
              <a:avLst/>
              <a:gdLst/>
              <a:ahLst/>
              <a:cxnLst/>
              <a:rect l="l" t="t" r="r" b="b"/>
              <a:pathLst>
                <a:path w="534" h="1644" extrusionOk="0">
                  <a:moveTo>
                    <a:pt x="9" y="0"/>
                  </a:moveTo>
                  <a:cubicBezTo>
                    <a:pt x="1" y="5"/>
                    <a:pt x="27" y="119"/>
                    <a:pt x="79" y="302"/>
                  </a:cubicBezTo>
                  <a:cubicBezTo>
                    <a:pt x="132" y="486"/>
                    <a:pt x="206" y="734"/>
                    <a:pt x="293" y="1010"/>
                  </a:cubicBezTo>
                  <a:cubicBezTo>
                    <a:pt x="342" y="1146"/>
                    <a:pt x="380" y="1272"/>
                    <a:pt x="424" y="1395"/>
                  </a:cubicBezTo>
                  <a:cubicBezTo>
                    <a:pt x="442" y="1456"/>
                    <a:pt x="464" y="1508"/>
                    <a:pt x="451" y="1547"/>
                  </a:cubicBezTo>
                  <a:cubicBezTo>
                    <a:pt x="438" y="1583"/>
                    <a:pt x="394" y="1587"/>
                    <a:pt x="346" y="1591"/>
                  </a:cubicBezTo>
                  <a:cubicBezTo>
                    <a:pt x="158" y="1605"/>
                    <a:pt x="40" y="1618"/>
                    <a:pt x="40" y="1626"/>
                  </a:cubicBezTo>
                  <a:cubicBezTo>
                    <a:pt x="40" y="1640"/>
                    <a:pt x="158" y="1644"/>
                    <a:pt x="346" y="1644"/>
                  </a:cubicBezTo>
                  <a:cubicBezTo>
                    <a:pt x="372" y="1644"/>
                    <a:pt x="398" y="1644"/>
                    <a:pt x="429" y="1635"/>
                  </a:cubicBezTo>
                  <a:cubicBezTo>
                    <a:pt x="459" y="1631"/>
                    <a:pt x="495" y="1605"/>
                    <a:pt x="507" y="1569"/>
                  </a:cubicBezTo>
                  <a:cubicBezTo>
                    <a:pt x="534" y="1495"/>
                    <a:pt x="503" y="1430"/>
                    <a:pt x="491" y="1373"/>
                  </a:cubicBezTo>
                  <a:cubicBezTo>
                    <a:pt x="451" y="1250"/>
                    <a:pt x="407" y="1119"/>
                    <a:pt x="368" y="984"/>
                  </a:cubicBezTo>
                  <a:cubicBezTo>
                    <a:pt x="276" y="708"/>
                    <a:pt x="193" y="464"/>
                    <a:pt x="128" y="284"/>
                  </a:cubicBezTo>
                  <a:cubicBezTo>
                    <a:pt x="66" y="105"/>
                    <a:pt x="19" y="0"/>
                    <a:pt x="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4076;p48"/>
            <p:cNvSpPr/>
            <p:nvPr/>
          </p:nvSpPr>
          <p:spPr>
            <a:xfrm>
              <a:off x="3301908" y="3353431"/>
              <a:ext cx="27575" cy="28504"/>
            </a:xfrm>
            <a:custGeom>
              <a:avLst/>
              <a:gdLst/>
              <a:ahLst/>
              <a:cxnLst/>
              <a:rect l="l" t="t" r="r" b="b"/>
              <a:pathLst>
                <a:path w="1158" h="1197" extrusionOk="0">
                  <a:moveTo>
                    <a:pt x="548" y="0"/>
                  </a:moveTo>
                  <a:cubicBezTo>
                    <a:pt x="305" y="0"/>
                    <a:pt x="81" y="206"/>
                    <a:pt x="40" y="448"/>
                  </a:cubicBezTo>
                  <a:cubicBezTo>
                    <a:pt x="0" y="706"/>
                    <a:pt x="149" y="973"/>
                    <a:pt x="377" y="1100"/>
                  </a:cubicBezTo>
                  <a:cubicBezTo>
                    <a:pt x="494" y="1166"/>
                    <a:pt x="628" y="1196"/>
                    <a:pt x="762" y="1196"/>
                  </a:cubicBezTo>
                  <a:cubicBezTo>
                    <a:pt x="887" y="1196"/>
                    <a:pt x="1012" y="1170"/>
                    <a:pt x="1128" y="1122"/>
                  </a:cubicBezTo>
                  <a:lnTo>
                    <a:pt x="1150" y="1091"/>
                  </a:lnTo>
                  <a:cubicBezTo>
                    <a:pt x="1158" y="868"/>
                    <a:pt x="1158" y="637"/>
                    <a:pt x="1075" y="427"/>
                  </a:cubicBezTo>
                  <a:cubicBezTo>
                    <a:pt x="996" y="212"/>
                    <a:pt x="813" y="29"/>
                    <a:pt x="591" y="3"/>
                  </a:cubicBezTo>
                  <a:cubicBezTo>
                    <a:pt x="576" y="1"/>
                    <a:pt x="562" y="0"/>
                    <a:pt x="548" y="0"/>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4077;p48"/>
            <p:cNvSpPr/>
            <p:nvPr/>
          </p:nvSpPr>
          <p:spPr>
            <a:xfrm>
              <a:off x="3308148" y="3360266"/>
              <a:ext cx="11954" cy="16169"/>
            </a:xfrm>
            <a:custGeom>
              <a:avLst/>
              <a:gdLst/>
              <a:ahLst/>
              <a:cxnLst/>
              <a:rect l="l" t="t" r="r" b="b"/>
              <a:pathLst>
                <a:path w="502" h="679" extrusionOk="0">
                  <a:moveTo>
                    <a:pt x="255" y="1"/>
                  </a:moveTo>
                  <a:cubicBezTo>
                    <a:pt x="206" y="1"/>
                    <a:pt x="152" y="13"/>
                    <a:pt x="101" y="52"/>
                  </a:cubicBezTo>
                  <a:cubicBezTo>
                    <a:pt x="22" y="118"/>
                    <a:pt x="0" y="223"/>
                    <a:pt x="10" y="319"/>
                  </a:cubicBezTo>
                  <a:cubicBezTo>
                    <a:pt x="14" y="415"/>
                    <a:pt x="53" y="507"/>
                    <a:pt x="109" y="572"/>
                  </a:cubicBezTo>
                  <a:cubicBezTo>
                    <a:pt x="167" y="639"/>
                    <a:pt x="246" y="669"/>
                    <a:pt x="311" y="677"/>
                  </a:cubicBezTo>
                  <a:cubicBezTo>
                    <a:pt x="322" y="678"/>
                    <a:pt x="332" y="679"/>
                    <a:pt x="342" y="679"/>
                  </a:cubicBezTo>
                  <a:cubicBezTo>
                    <a:pt x="452" y="679"/>
                    <a:pt x="502" y="616"/>
                    <a:pt x="494" y="607"/>
                  </a:cubicBezTo>
                  <a:cubicBezTo>
                    <a:pt x="493" y="605"/>
                    <a:pt x="490" y="604"/>
                    <a:pt x="485" y="604"/>
                  </a:cubicBezTo>
                  <a:cubicBezTo>
                    <a:pt x="472" y="604"/>
                    <a:pt x="444" y="612"/>
                    <a:pt x="407" y="612"/>
                  </a:cubicBezTo>
                  <a:cubicBezTo>
                    <a:pt x="383" y="612"/>
                    <a:pt x="355" y="609"/>
                    <a:pt x="324" y="599"/>
                  </a:cubicBezTo>
                  <a:cubicBezTo>
                    <a:pt x="228" y="577"/>
                    <a:pt x="131" y="463"/>
                    <a:pt x="123" y="310"/>
                  </a:cubicBezTo>
                  <a:cubicBezTo>
                    <a:pt x="115" y="236"/>
                    <a:pt x="131" y="167"/>
                    <a:pt x="171" y="131"/>
                  </a:cubicBezTo>
                  <a:cubicBezTo>
                    <a:pt x="200" y="98"/>
                    <a:pt x="247" y="87"/>
                    <a:pt x="293" y="87"/>
                  </a:cubicBezTo>
                  <a:cubicBezTo>
                    <a:pt x="302" y="87"/>
                    <a:pt x="310" y="87"/>
                    <a:pt x="319" y="88"/>
                  </a:cubicBezTo>
                  <a:cubicBezTo>
                    <a:pt x="395" y="94"/>
                    <a:pt x="454" y="111"/>
                    <a:pt x="480" y="111"/>
                  </a:cubicBezTo>
                  <a:cubicBezTo>
                    <a:pt x="488" y="111"/>
                    <a:pt x="493" y="109"/>
                    <a:pt x="494" y="105"/>
                  </a:cubicBezTo>
                  <a:cubicBezTo>
                    <a:pt x="498" y="92"/>
                    <a:pt x="450" y="44"/>
                    <a:pt x="329" y="9"/>
                  </a:cubicBezTo>
                  <a:cubicBezTo>
                    <a:pt x="307" y="4"/>
                    <a:pt x="282" y="1"/>
                    <a:pt x="255"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4078;p48"/>
            <p:cNvSpPr/>
            <p:nvPr/>
          </p:nvSpPr>
          <p:spPr>
            <a:xfrm>
              <a:off x="3312744" y="3267842"/>
              <a:ext cx="142875" cy="93083"/>
            </a:xfrm>
            <a:custGeom>
              <a:avLst/>
              <a:gdLst/>
              <a:ahLst/>
              <a:cxnLst/>
              <a:rect l="l" t="t" r="r" b="b"/>
              <a:pathLst>
                <a:path w="6000" h="3909" extrusionOk="0">
                  <a:moveTo>
                    <a:pt x="3736" y="0"/>
                  </a:moveTo>
                  <a:lnTo>
                    <a:pt x="394" y="870"/>
                  </a:lnTo>
                  <a:lnTo>
                    <a:pt x="0" y="2265"/>
                  </a:lnTo>
                  <a:cubicBezTo>
                    <a:pt x="0" y="2265"/>
                    <a:pt x="106" y="3908"/>
                    <a:pt x="547" y="3908"/>
                  </a:cubicBezTo>
                  <a:cubicBezTo>
                    <a:pt x="554" y="3908"/>
                    <a:pt x="561" y="3908"/>
                    <a:pt x="568" y="3907"/>
                  </a:cubicBezTo>
                  <a:cubicBezTo>
                    <a:pt x="1023" y="3850"/>
                    <a:pt x="1381" y="2579"/>
                    <a:pt x="1381" y="2579"/>
                  </a:cubicBezTo>
                  <a:cubicBezTo>
                    <a:pt x="1381" y="2579"/>
                    <a:pt x="1383" y="2579"/>
                    <a:pt x="1389" y="2579"/>
                  </a:cubicBezTo>
                  <a:cubicBezTo>
                    <a:pt x="1533" y="2579"/>
                    <a:pt x="3440" y="2564"/>
                    <a:pt x="4217" y="1744"/>
                  </a:cubicBezTo>
                  <a:cubicBezTo>
                    <a:pt x="4217" y="1744"/>
                    <a:pt x="5499" y="2666"/>
                    <a:pt x="5744" y="2666"/>
                  </a:cubicBezTo>
                  <a:cubicBezTo>
                    <a:pt x="5747" y="2666"/>
                    <a:pt x="5749" y="2666"/>
                    <a:pt x="5751" y="2666"/>
                  </a:cubicBezTo>
                  <a:cubicBezTo>
                    <a:pt x="5979" y="2648"/>
                    <a:pt x="6000" y="1307"/>
                    <a:pt x="6000" y="1307"/>
                  </a:cubicBezTo>
                  <a:lnTo>
                    <a:pt x="3736"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4079;p48"/>
            <p:cNvSpPr/>
            <p:nvPr/>
          </p:nvSpPr>
          <p:spPr>
            <a:xfrm>
              <a:off x="3278046" y="3230096"/>
              <a:ext cx="184761" cy="98012"/>
            </a:xfrm>
            <a:custGeom>
              <a:avLst/>
              <a:gdLst/>
              <a:ahLst/>
              <a:cxnLst/>
              <a:rect l="l" t="t" r="r" b="b"/>
              <a:pathLst>
                <a:path w="7759" h="4116" extrusionOk="0">
                  <a:moveTo>
                    <a:pt x="6164" y="1"/>
                  </a:moveTo>
                  <a:cubicBezTo>
                    <a:pt x="4556" y="1"/>
                    <a:pt x="0" y="2007"/>
                    <a:pt x="731" y="3229"/>
                  </a:cubicBezTo>
                  <a:lnTo>
                    <a:pt x="1247" y="3626"/>
                  </a:lnTo>
                  <a:lnTo>
                    <a:pt x="1492" y="4116"/>
                  </a:lnTo>
                  <a:cubicBezTo>
                    <a:pt x="2877" y="3320"/>
                    <a:pt x="4599" y="2735"/>
                    <a:pt x="6513" y="2276"/>
                  </a:cubicBezTo>
                  <a:lnTo>
                    <a:pt x="6478" y="1835"/>
                  </a:lnTo>
                  <a:cubicBezTo>
                    <a:pt x="6478" y="1835"/>
                    <a:pt x="7759" y="157"/>
                    <a:pt x="6317" y="8"/>
                  </a:cubicBezTo>
                  <a:cubicBezTo>
                    <a:pt x="6269" y="3"/>
                    <a:pt x="6218" y="1"/>
                    <a:pt x="6164"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4080;p48"/>
            <p:cNvSpPr/>
            <p:nvPr/>
          </p:nvSpPr>
          <p:spPr>
            <a:xfrm>
              <a:off x="3355705" y="3284179"/>
              <a:ext cx="165068" cy="23241"/>
            </a:xfrm>
            <a:custGeom>
              <a:avLst/>
              <a:gdLst/>
              <a:ahLst/>
              <a:cxnLst/>
              <a:rect l="l" t="t" r="r" b="b"/>
              <a:pathLst>
                <a:path w="6932" h="976" extrusionOk="0">
                  <a:moveTo>
                    <a:pt x="3291" y="0"/>
                  </a:moveTo>
                  <a:cubicBezTo>
                    <a:pt x="2160" y="114"/>
                    <a:pt x="1075" y="508"/>
                    <a:pt x="0" y="975"/>
                  </a:cubicBezTo>
                  <a:lnTo>
                    <a:pt x="4663" y="756"/>
                  </a:lnTo>
                  <a:cubicBezTo>
                    <a:pt x="6932" y="560"/>
                    <a:pt x="3291" y="0"/>
                    <a:pt x="3291"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4081;p48"/>
            <p:cNvSpPr/>
            <p:nvPr/>
          </p:nvSpPr>
          <p:spPr>
            <a:xfrm>
              <a:off x="3307743" y="3273772"/>
              <a:ext cx="125397" cy="54340"/>
            </a:xfrm>
            <a:custGeom>
              <a:avLst/>
              <a:gdLst/>
              <a:ahLst/>
              <a:cxnLst/>
              <a:rect l="l" t="t" r="r" b="b"/>
              <a:pathLst>
                <a:path w="5266" h="2282" extrusionOk="0">
                  <a:moveTo>
                    <a:pt x="5231" y="1"/>
                  </a:moveTo>
                  <a:cubicBezTo>
                    <a:pt x="5231" y="1"/>
                    <a:pt x="2915" y="5"/>
                    <a:pt x="0" y="1792"/>
                  </a:cubicBezTo>
                  <a:lnTo>
                    <a:pt x="245" y="2282"/>
                  </a:lnTo>
                  <a:cubicBezTo>
                    <a:pt x="245" y="2282"/>
                    <a:pt x="1538" y="1302"/>
                    <a:pt x="5266" y="442"/>
                  </a:cubicBezTo>
                  <a:lnTo>
                    <a:pt x="5231" y="1"/>
                  </a:lnTo>
                  <a:close/>
                </a:path>
              </a:pathLst>
            </a:custGeom>
            <a:solidFill>
              <a:srgbClr val="455A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4082;p48"/>
            <p:cNvSpPr/>
            <p:nvPr/>
          </p:nvSpPr>
          <p:spPr>
            <a:xfrm>
              <a:off x="3405978" y="3242860"/>
              <a:ext cx="22408" cy="22288"/>
            </a:xfrm>
            <a:custGeom>
              <a:avLst/>
              <a:gdLst/>
              <a:ahLst/>
              <a:cxnLst/>
              <a:rect l="l" t="t" r="r" b="b"/>
              <a:pathLst>
                <a:path w="941" h="936" extrusionOk="0">
                  <a:moveTo>
                    <a:pt x="612" y="0"/>
                  </a:moveTo>
                  <a:lnTo>
                    <a:pt x="215" y="71"/>
                  </a:lnTo>
                  <a:lnTo>
                    <a:pt x="1" y="538"/>
                  </a:lnTo>
                  <a:lnTo>
                    <a:pt x="368" y="936"/>
                  </a:lnTo>
                  <a:lnTo>
                    <a:pt x="695" y="875"/>
                  </a:lnTo>
                  <a:lnTo>
                    <a:pt x="940" y="420"/>
                  </a:lnTo>
                  <a:cubicBezTo>
                    <a:pt x="940" y="420"/>
                    <a:pt x="630" y="31"/>
                    <a:pt x="612" y="0"/>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4083;p48"/>
            <p:cNvSpPr/>
            <p:nvPr/>
          </p:nvSpPr>
          <p:spPr>
            <a:xfrm>
              <a:off x="3433555" y="3528445"/>
              <a:ext cx="184952" cy="170617"/>
            </a:xfrm>
            <a:custGeom>
              <a:avLst/>
              <a:gdLst/>
              <a:ahLst/>
              <a:cxnLst/>
              <a:rect l="l" t="t" r="r" b="b"/>
              <a:pathLst>
                <a:path w="7767" h="7165" extrusionOk="0">
                  <a:moveTo>
                    <a:pt x="2631" y="1"/>
                  </a:moveTo>
                  <a:lnTo>
                    <a:pt x="0" y="3291"/>
                  </a:lnTo>
                  <a:cubicBezTo>
                    <a:pt x="0" y="3291"/>
                    <a:pt x="307" y="3990"/>
                    <a:pt x="4944" y="6726"/>
                  </a:cubicBezTo>
                  <a:cubicBezTo>
                    <a:pt x="5456" y="7031"/>
                    <a:pt x="5997" y="7164"/>
                    <a:pt x="6552" y="7164"/>
                  </a:cubicBezTo>
                  <a:cubicBezTo>
                    <a:pt x="6951" y="7164"/>
                    <a:pt x="7358" y="7095"/>
                    <a:pt x="7766" y="6970"/>
                  </a:cubicBezTo>
                  <a:cubicBezTo>
                    <a:pt x="7671" y="6005"/>
                    <a:pt x="7622" y="5021"/>
                    <a:pt x="7622" y="4029"/>
                  </a:cubicBezTo>
                  <a:cubicBezTo>
                    <a:pt x="7622" y="3650"/>
                    <a:pt x="7631" y="3278"/>
                    <a:pt x="7644" y="2906"/>
                  </a:cubicBezTo>
                  <a:lnTo>
                    <a:pt x="7644" y="2906"/>
                  </a:lnTo>
                  <a:cubicBezTo>
                    <a:pt x="7548" y="2958"/>
                    <a:pt x="7456" y="3011"/>
                    <a:pt x="7360" y="3063"/>
                  </a:cubicBezTo>
                  <a:cubicBezTo>
                    <a:pt x="7342" y="3073"/>
                    <a:pt x="7320" y="3077"/>
                    <a:pt x="7292" y="3077"/>
                  </a:cubicBezTo>
                  <a:cubicBezTo>
                    <a:pt x="6571" y="3077"/>
                    <a:pt x="2631" y="1"/>
                    <a:pt x="2631" y="1"/>
                  </a:cubicBezTo>
                  <a:close/>
                </a:path>
              </a:pathLst>
            </a:custGeom>
            <a:solidFill>
              <a:srgbClr val="EB996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4084;p48"/>
            <p:cNvSpPr/>
            <p:nvPr/>
          </p:nvSpPr>
          <p:spPr>
            <a:xfrm>
              <a:off x="3254231" y="3474338"/>
              <a:ext cx="339281" cy="376618"/>
            </a:xfrm>
            <a:custGeom>
              <a:avLst/>
              <a:gdLst/>
              <a:ahLst/>
              <a:cxnLst/>
              <a:rect l="l" t="t" r="r" b="b"/>
              <a:pathLst>
                <a:path w="14248" h="15816" extrusionOk="0">
                  <a:moveTo>
                    <a:pt x="3170" y="0"/>
                  </a:moveTo>
                  <a:cubicBezTo>
                    <a:pt x="2249" y="0"/>
                    <a:pt x="1037" y="366"/>
                    <a:pt x="372" y="1529"/>
                  </a:cubicBezTo>
                  <a:lnTo>
                    <a:pt x="1" y="4252"/>
                  </a:lnTo>
                  <a:lnTo>
                    <a:pt x="1133" y="8806"/>
                  </a:lnTo>
                  <a:cubicBezTo>
                    <a:pt x="1461" y="10134"/>
                    <a:pt x="249" y="11349"/>
                    <a:pt x="626" y="13407"/>
                  </a:cubicBezTo>
                  <a:lnTo>
                    <a:pt x="9537" y="15815"/>
                  </a:lnTo>
                  <a:lnTo>
                    <a:pt x="9401" y="9662"/>
                  </a:lnTo>
                  <a:lnTo>
                    <a:pt x="9505" y="7910"/>
                  </a:lnTo>
                  <a:lnTo>
                    <a:pt x="11193" y="9002"/>
                  </a:lnTo>
                  <a:lnTo>
                    <a:pt x="14247" y="5131"/>
                  </a:lnTo>
                  <a:lnTo>
                    <a:pt x="11048" y="2408"/>
                  </a:lnTo>
                  <a:cubicBezTo>
                    <a:pt x="9016" y="468"/>
                    <a:pt x="7608" y="202"/>
                    <a:pt x="6988" y="202"/>
                  </a:cubicBezTo>
                  <a:cubicBezTo>
                    <a:pt x="6753" y="202"/>
                    <a:pt x="6631" y="240"/>
                    <a:pt x="6631" y="240"/>
                  </a:cubicBezTo>
                  <a:lnTo>
                    <a:pt x="3401" y="8"/>
                  </a:lnTo>
                  <a:cubicBezTo>
                    <a:pt x="3327" y="3"/>
                    <a:pt x="3249" y="0"/>
                    <a:pt x="3170" y="0"/>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4085;p48"/>
            <p:cNvSpPr/>
            <p:nvPr/>
          </p:nvSpPr>
          <p:spPr>
            <a:xfrm>
              <a:off x="3457084" y="3587314"/>
              <a:ext cx="34361" cy="74033"/>
            </a:xfrm>
            <a:custGeom>
              <a:avLst/>
              <a:gdLst/>
              <a:ahLst/>
              <a:cxnLst/>
              <a:rect l="l" t="t" r="r" b="b"/>
              <a:pathLst>
                <a:path w="1443" h="3109" extrusionOk="0">
                  <a:moveTo>
                    <a:pt x="10" y="1"/>
                  </a:moveTo>
                  <a:cubicBezTo>
                    <a:pt x="7" y="1"/>
                    <a:pt x="5" y="1"/>
                    <a:pt x="5" y="2"/>
                  </a:cubicBezTo>
                  <a:cubicBezTo>
                    <a:pt x="0" y="20"/>
                    <a:pt x="201" y="89"/>
                    <a:pt x="468" y="290"/>
                  </a:cubicBezTo>
                  <a:cubicBezTo>
                    <a:pt x="735" y="492"/>
                    <a:pt x="1053" y="853"/>
                    <a:pt x="1193" y="1343"/>
                  </a:cubicBezTo>
                  <a:cubicBezTo>
                    <a:pt x="1334" y="1833"/>
                    <a:pt x="1250" y="2309"/>
                    <a:pt x="1128" y="2620"/>
                  </a:cubicBezTo>
                  <a:cubicBezTo>
                    <a:pt x="1009" y="2934"/>
                    <a:pt x="870" y="3096"/>
                    <a:pt x="888" y="3108"/>
                  </a:cubicBezTo>
                  <a:cubicBezTo>
                    <a:pt x="888" y="3109"/>
                    <a:pt x="888" y="3109"/>
                    <a:pt x="889" y="3109"/>
                  </a:cubicBezTo>
                  <a:cubicBezTo>
                    <a:pt x="897" y="3109"/>
                    <a:pt x="934" y="3069"/>
                    <a:pt x="993" y="2999"/>
                  </a:cubicBezTo>
                  <a:cubicBezTo>
                    <a:pt x="1053" y="2925"/>
                    <a:pt x="1128" y="2807"/>
                    <a:pt x="1197" y="2646"/>
                  </a:cubicBezTo>
                  <a:cubicBezTo>
                    <a:pt x="1342" y="2335"/>
                    <a:pt x="1443" y="1833"/>
                    <a:pt x="1294" y="1313"/>
                  </a:cubicBezTo>
                  <a:cubicBezTo>
                    <a:pt x="1145" y="797"/>
                    <a:pt x="800" y="421"/>
                    <a:pt x="511" y="229"/>
                  </a:cubicBezTo>
                  <a:cubicBezTo>
                    <a:pt x="368" y="133"/>
                    <a:pt x="241" y="72"/>
                    <a:pt x="154" y="41"/>
                  </a:cubicBezTo>
                  <a:cubicBezTo>
                    <a:pt x="75" y="11"/>
                    <a:pt x="26" y="1"/>
                    <a:pt x="1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 name="Google Shape;4086;p48"/>
            <p:cNvSpPr/>
            <p:nvPr/>
          </p:nvSpPr>
          <p:spPr>
            <a:xfrm>
              <a:off x="3319911" y="3455167"/>
              <a:ext cx="109609" cy="33004"/>
            </a:xfrm>
            <a:custGeom>
              <a:avLst/>
              <a:gdLst/>
              <a:ahLst/>
              <a:cxnLst/>
              <a:rect l="l" t="t" r="r" b="b"/>
              <a:pathLst>
                <a:path w="4603" h="1386" extrusionOk="0">
                  <a:moveTo>
                    <a:pt x="438" y="0"/>
                  </a:moveTo>
                  <a:lnTo>
                    <a:pt x="0" y="1053"/>
                  </a:lnTo>
                  <a:lnTo>
                    <a:pt x="4603" y="1386"/>
                  </a:lnTo>
                  <a:lnTo>
                    <a:pt x="4004" y="214"/>
                  </a:lnTo>
                  <a:lnTo>
                    <a:pt x="438"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 name="Google Shape;4087;p48"/>
            <p:cNvSpPr/>
            <p:nvPr/>
          </p:nvSpPr>
          <p:spPr>
            <a:xfrm>
              <a:off x="3437937" y="3480649"/>
              <a:ext cx="24884" cy="108585"/>
            </a:xfrm>
            <a:custGeom>
              <a:avLst/>
              <a:gdLst/>
              <a:ahLst/>
              <a:cxnLst/>
              <a:rect l="l" t="t" r="r" b="b"/>
              <a:pathLst>
                <a:path w="1045" h="4560" extrusionOk="0">
                  <a:moveTo>
                    <a:pt x="14" y="1"/>
                  </a:moveTo>
                  <a:cubicBezTo>
                    <a:pt x="14" y="1"/>
                    <a:pt x="14" y="1"/>
                    <a:pt x="14" y="1"/>
                  </a:cubicBezTo>
                  <a:cubicBezTo>
                    <a:pt x="0" y="15"/>
                    <a:pt x="188" y="207"/>
                    <a:pt x="393" y="582"/>
                  </a:cubicBezTo>
                  <a:cubicBezTo>
                    <a:pt x="599" y="959"/>
                    <a:pt x="795" y="1526"/>
                    <a:pt x="865" y="2178"/>
                  </a:cubicBezTo>
                  <a:cubicBezTo>
                    <a:pt x="936" y="2829"/>
                    <a:pt x="900" y="3428"/>
                    <a:pt x="874" y="3860"/>
                  </a:cubicBezTo>
                  <a:cubicBezTo>
                    <a:pt x="847" y="4289"/>
                    <a:pt x="831" y="4559"/>
                    <a:pt x="843" y="4559"/>
                  </a:cubicBezTo>
                  <a:cubicBezTo>
                    <a:pt x="853" y="4559"/>
                    <a:pt x="865" y="4493"/>
                    <a:pt x="883" y="4376"/>
                  </a:cubicBezTo>
                  <a:cubicBezTo>
                    <a:pt x="900" y="4253"/>
                    <a:pt x="926" y="4079"/>
                    <a:pt x="948" y="3864"/>
                  </a:cubicBezTo>
                  <a:cubicBezTo>
                    <a:pt x="992" y="3436"/>
                    <a:pt x="1045" y="2833"/>
                    <a:pt x="970" y="2165"/>
                  </a:cubicBezTo>
                  <a:cubicBezTo>
                    <a:pt x="900" y="1500"/>
                    <a:pt x="686" y="919"/>
                    <a:pt x="459" y="548"/>
                  </a:cubicBezTo>
                  <a:cubicBezTo>
                    <a:pt x="345" y="360"/>
                    <a:pt x="236" y="219"/>
                    <a:pt x="153" y="128"/>
                  </a:cubicBezTo>
                  <a:cubicBezTo>
                    <a:pt x="74" y="45"/>
                    <a:pt x="22" y="1"/>
                    <a:pt x="1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4088;p48"/>
            <p:cNvSpPr/>
            <p:nvPr/>
          </p:nvSpPr>
          <p:spPr>
            <a:xfrm>
              <a:off x="3434793" y="3613987"/>
              <a:ext cx="7953" cy="226457"/>
            </a:xfrm>
            <a:custGeom>
              <a:avLst/>
              <a:gdLst/>
              <a:ahLst/>
              <a:cxnLst/>
              <a:rect l="l" t="t" r="r" b="b"/>
              <a:pathLst>
                <a:path w="334" h="9510" extrusionOk="0">
                  <a:moveTo>
                    <a:pt x="307" y="1"/>
                  </a:moveTo>
                  <a:cubicBezTo>
                    <a:pt x="303" y="1"/>
                    <a:pt x="298" y="36"/>
                    <a:pt x="294" y="96"/>
                  </a:cubicBezTo>
                  <a:cubicBezTo>
                    <a:pt x="294" y="175"/>
                    <a:pt x="289" y="263"/>
                    <a:pt x="285" y="376"/>
                  </a:cubicBezTo>
                  <a:cubicBezTo>
                    <a:pt x="277" y="634"/>
                    <a:pt x="267" y="975"/>
                    <a:pt x="255" y="1395"/>
                  </a:cubicBezTo>
                  <a:cubicBezTo>
                    <a:pt x="233" y="2256"/>
                    <a:pt x="193" y="3444"/>
                    <a:pt x="140" y="4755"/>
                  </a:cubicBezTo>
                  <a:cubicBezTo>
                    <a:pt x="84" y="6066"/>
                    <a:pt x="41" y="7255"/>
                    <a:pt x="19" y="8116"/>
                  </a:cubicBezTo>
                  <a:cubicBezTo>
                    <a:pt x="5" y="8549"/>
                    <a:pt x="1" y="8894"/>
                    <a:pt x="1" y="9134"/>
                  </a:cubicBezTo>
                  <a:lnTo>
                    <a:pt x="1" y="9414"/>
                  </a:lnTo>
                  <a:cubicBezTo>
                    <a:pt x="1" y="9475"/>
                    <a:pt x="5" y="9510"/>
                    <a:pt x="9" y="9510"/>
                  </a:cubicBezTo>
                  <a:cubicBezTo>
                    <a:pt x="15" y="9510"/>
                    <a:pt x="19" y="9479"/>
                    <a:pt x="23" y="9414"/>
                  </a:cubicBezTo>
                  <a:cubicBezTo>
                    <a:pt x="27" y="9340"/>
                    <a:pt x="31" y="9247"/>
                    <a:pt x="41" y="9138"/>
                  </a:cubicBezTo>
                  <a:cubicBezTo>
                    <a:pt x="53" y="8880"/>
                    <a:pt x="71" y="8535"/>
                    <a:pt x="93" y="8120"/>
                  </a:cubicBezTo>
                  <a:cubicBezTo>
                    <a:pt x="132" y="7242"/>
                    <a:pt x="184" y="6062"/>
                    <a:pt x="245" y="4759"/>
                  </a:cubicBezTo>
                  <a:cubicBezTo>
                    <a:pt x="298" y="3444"/>
                    <a:pt x="329" y="2256"/>
                    <a:pt x="333" y="1395"/>
                  </a:cubicBezTo>
                  <a:cubicBezTo>
                    <a:pt x="333" y="966"/>
                    <a:pt x="333" y="617"/>
                    <a:pt x="324" y="376"/>
                  </a:cubicBezTo>
                  <a:cubicBezTo>
                    <a:pt x="320" y="267"/>
                    <a:pt x="320" y="175"/>
                    <a:pt x="316" y="96"/>
                  </a:cubicBezTo>
                  <a:cubicBezTo>
                    <a:pt x="311" y="36"/>
                    <a:pt x="311" y="1"/>
                    <a:pt x="30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4089;p48"/>
            <p:cNvSpPr/>
            <p:nvPr/>
          </p:nvSpPr>
          <p:spPr>
            <a:xfrm>
              <a:off x="3401620" y="3490746"/>
              <a:ext cx="55578" cy="253865"/>
            </a:xfrm>
            <a:custGeom>
              <a:avLst/>
              <a:gdLst/>
              <a:ahLst/>
              <a:cxnLst/>
              <a:rect l="l" t="t" r="r" b="b"/>
              <a:pathLst>
                <a:path w="2334" h="10661" extrusionOk="0">
                  <a:moveTo>
                    <a:pt x="778" y="1"/>
                  </a:moveTo>
                  <a:lnTo>
                    <a:pt x="490" y="45"/>
                  </a:lnTo>
                  <a:lnTo>
                    <a:pt x="0" y="8212"/>
                  </a:lnTo>
                  <a:lnTo>
                    <a:pt x="1722" y="10660"/>
                  </a:lnTo>
                  <a:lnTo>
                    <a:pt x="2334" y="8746"/>
                  </a:lnTo>
                  <a:lnTo>
                    <a:pt x="778" y="1"/>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 name="Google Shape;4090;p48"/>
            <p:cNvSpPr/>
            <p:nvPr/>
          </p:nvSpPr>
          <p:spPr>
            <a:xfrm>
              <a:off x="3321150" y="3458501"/>
              <a:ext cx="92345" cy="21884"/>
            </a:xfrm>
            <a:custGeom>
              <a:avLst/>
              <a:gdLst/>
              <a:ahLst/>
              <a:cxnLst/>
              <a:rect l="l" t="t" r="r" b="b"/>
              <a:pathLst>
                <a:path w="3878" h="919" extrusionOk="0">
                  <a:moveTo>
                    <a:pt x="3859" y="1"/>
                  </a:moveTo>
                  <a:cubicBezTo>
                    <a:pt x="3851" y="1"/>
                    <a:pt x="3825" y="88"/>
                    <a:pt x="3768" y="237"/>
                  </a:cubicBezTo>
                  <a:cubicBezTo>
                    <a:pt x="3714" y="379"/>
                    <a:pt x="3634" y="583"/>
                    <a:pt x="3527" y="828"/>
                  </a:cubicBezTo>
                  <a:lnTo>
                    <a:pt x="3527" y="828"/>
                  </a:lnTo>
                  <a:cubicBezTo>
                    <a:pt x="3166" y="794"/>
                    <a:pt x="2722" y="760"/>
                    <a:pt x="2243" y="721"/>
                  </a:cubicBezTo>
                  <a:cubicBezTo>
                    <a:pt x="1626" y="677"/>
                    <a:pt x="1067" y="643"/>
                    <a:pt x="660" y="625"/>
                  </a:cubicBezTo>
                  <a:cubicBezTo>
                    <a:pt x="406" y="612"/>
                    <a:pt x="213" y="605"/>
                    <a:pt x="103" y="605"/>
                  </a:cubicBezTo>
                  <a:cubicBezTo>
                    <a:pt x="38" y="605"/>
                    <a:pt x="2" y="607"/>
                    <a:pt x="1" y="612"/>
                  </a:cubicBezTo>
                  <a:cubicBezTo>
                    <a:pt x="1" y="625"/>
                    <a:pt x="250" y="661"/>
                    <a:pt x="656" y="699"/>
                  </a:cubicBezTo>
                  <a:cubicBezTo>
                    <a:pt x="1058" y="739"/>
                    <a:pt x="1618" y="782"/>
                    <a:pt x="2234" y="831"/>
                  </a:cubicBezTo>
                  <a:cubicBezTo>
                    <a:pt x="2728" y="866"/>
                    <a:pt x="3182" y="897"/>
                    <a:pt x="3549" y="913"/>
                  </a:cubicBezTo>
                  <a:lnTo>
                    <a:pt x="3580" y="919"/>
                  </a:lnTo>
                  <a:lnTo>
                    <a:pt x="3593" y="892"/>
                  </a:lnTo>
                  <a:cubicBezTo>
                    <a:pt x="3807" y="368"/>
                    <a:pt x="3877" y="5"/>
                    <a:pt x="385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 name="Google Shape;4091;p48"/>
            <p:cNvSpPr/>
            <p:nvPr/>
          </p:nvSpPr>
          <p:spPr>
            <a:xfrm>
              <a:off x="3286191" y="3492794"/>
              <a:ext cx="32290" cy="4643"/>
            </a:xfrm>
            <a:custGeom>
              <a:avLst/>
              <a:gdLst/>
              <a:ahLst/>
              <a:cxnLst/>
              <a:rect l="l" t="t" r="r" b="b"/>
              <a:pathLst>
                <a:path w="1356" h="195" extrusionOk="0">
                  <a:moveTo>
                    <a:pt x="179" y="0"/>
                  </a:moveTo>
                  <a:cubicBezTo>
                    <a:pt x="70" y="0"/>
                    <a:pt x="2" y="8"/>
                    <a:pt x="0" y="20"/>
                  </a:cubicBezTo>
                  <a:cubicBezTo>
                    <a:pt x="0" y="50"/>
                    <a:pt x="302" y="94"/>
                    <a:pt x="670" y="138"/>
                  </a:cubicBezTo>
                  <a:cubicBezTo>
                    <a:pt x="936" y="169"/>
                    <a:pt x="1166" y="194"/>
                    <a:pt x="1276" y="194"/>
                  </a:cubicBezTo>
                  <a:cubicBezTo>
                    <a:pt x="1320" y="194"/>
                    <a:pt x="1345" y="190"/>
                    <a:pt x="1346" y="181"/>
                  </a:cubicBezTo>
                  <a:cubicBezTo>
                    <a:pt x="1355" y="155"/>
                    <a:pt x="1058" y="76"/>
                    <a:pt x="682" y="33"/>
                  </a:cubicBezTo>
                  <a:cubicBezTo>
                    <a:pt x="484" y="10"/>
                    <a:pt x="304" y="0"/>
                    <a:pt x="17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4092;p48"/>
            <p:cNvSpPr/>
            <p:nvPr/>
          </p:nvSpPr>
          <p:spPr>
            <a:xfrm>
              <a:off x="3367255" y="4649945"/>
              <a:ext cx="147280" cy="64627"/>
            </a:xfrm>
            <a:custGeom>
              <a:avLst/>
              <a:gdLst/>
              <a:ahLst/>
              <a:cxnLst/>
              <a:rect l="l" t="t" r="r" b="b"/>
              <a:pathLst>
                <a:path w="6185" h="2714" extrusionOk="0">
                  <a:moveTo>
                    <a:pt x="3339" y="0"/>
                  </a:moveTo>
                  <a:lnTo>
                    <a:pt x="9" y="5"/>
                  </a:lnTo>
                  <a:lnTo>
                    <a:pt x="1" y="2605"/>
                  </a:lnTo>
                  <a:lnTo>
                    <a:pt x="211" y="2617"/>
                  </a:lnTo>
                  <a:cubicBezTo>
                    <a:pt x="778" y="2650"/>
                    <a:pt x="2429" y="2714"/>
                    <a:pt x="3752" y="2714"/>
                  </a:cubicBezTo>
                  <a:cubicBezTo>
                    <a:pt x="4571" y="2714"/>
                    <a:pt x="5265" y="2689"/>
                    <a:pt x="5499" y="2617"/>
                  </a:cubicBezTo>
                  <a:cubicBezTo>
                    <a:pt x="6185" y="2407"/>
                    <a:pt x="3353" y="1778"/>
                    <a:pt x="3353" y="1778"/>
                  </a:cubicBezTo>
                  <a:lnTo>
                    <a:pt x="3339"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4093;p48"/>
            <p:cNvSpPr/>
            <p:nvPr/>
          </p:nvSpPr>
          <p:spPr>
            <a:xfrm>
              <a:off x="3367374" y="4688762"/>
              <a:ext cx="24" cy="24"/>
            </a:xfrm>
            <a:custGeom>
              <a:avLst/>
              <a:gdLst/>
              <a:ahLst/>
              <a:cxnLst/>
              <a:rect l="l" t="t" r="r" b="b"/>
              <a:pathLst>
                <a:path w="1" h="1" extrusionOk="0">
                  <a:moveTo>
                    <a:pt x="0" y="0"/>
                  </a:moveTo>
                  <a:lnTo>
                    <a:pt x="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4094;p48"/>
            <p:cNvSpPr/>
            <p:nvPr/>
          </p:nvSpPr>
          <p:spPr>
            <a:xfrm>
              <a:off x="3367374" y="4688667"/>
              <a:ext cx="28527" cy="22265"/>
            </a:xfrm>
            <a:custGeom>
              <a:avLst/>
              <a:gdLst/>
              <a:ahLst/>
              <a:cxnLst/>
              <a:rect l="l" t="t" r="r" b="b"/>
              <a:pathLst>
                <a:path w="1198" h="935" extrusionOk="0">
                  <a:moveTo>
                    <a:pt x="87" y="0"/>
                  </a:moveTo>
                  <a:cubicBezTo>
                    <a:pt x="57" y="0"/>
                    <a:pt x="30" y="0"/>
                    <a:pt x="0" y="4"/>
                  </a:cubicBezTo>
                  <a:lnTo>
                    <a:pt x="0" y="935"/>
                  </a:lnTo>
                  <a:lnTo>
                    <a:pt x="4" y="904"/>
                  </a:lnTo>
                  <a:lnTo>
                    <a:pt x="1198" y="913"/>
                  </a:lnTo>
                  <a:cubicBezTo>
                    <a:pt x="1145" y="650"/>
                    <a:pt x="992" y="410"/>
                    <a:pt x="778" y="244"/>
                  </a:cubicBezTo>
                  <a:cubicBezTo>
                    <a:pt x="577" y="87"/>
                    <a:pt x="337" y="0"/>
                    <a:pt x="87"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4095;p48"/>
            <p:cNvSpPr/>
            <p:nvPr/>
          </p:nvSpPr>
          <p:spPr>
            <a:xfrm>
              <a:off x="3367255" y="4700813"/>
              <a:ext cx="133945" cy="13049"/>
            </a:xfrm>
            <a:custGeom>
              <a:avLst/>
              <a:gdLst/>
              <a:ahLst/>
              <a:cxnLst/>
              <a:rect l="l" t="t" r="r" b="b"/>
              <a:pathLst>
                <a:path w="5625" h="548" extrusionOk="0">
                  <a:moveTo>
                    <a:pt x="4738" y="1"/>
                  </a:moveTo>
                  <a:cubicBezTo>
                    <a:pt x="4817" y="23"/>
                    <a:pt x="4896" y="49"/>
                    <a:pt x="4969" y="71"/>
                  </a:cubicBezTo>
                  <a:cubicBezTo>
                    <a:pt x="4843" y="31"/>
                    <a:pt x="4743" y="1"/>
                    <a:pt x="4738" y="1"/>
                  </a:cubicBezTo>
                  <a:close/>
                  <a:moveTo>
                    <a:pt x="5598" y="372"/>
                  </a:moveTo>
                  <a:lnTo>
                    <a:pt x="5598" y="372"/>
                  </a:lnTo>
                  <a:cubicBezTo>
                    <a:pt x="5621" y="416"/>
                    <a:pt x="5594" y="455"/>
                    <a:pt x="5499" y="481"/>
                  </a:cubicBezTo>
                  <a:cubicBezTo>
                    <a:pt x="5493" y="484"/>
                    <a:pt x="5488" y="487"/>
                    <a:pt x="5483" y="489"/>
                  </a:cubicBezTo>
                  <a:lnTo>
                    <a:pt x="5483" y="489"/>
                  </a:lnTo>
                  <a:cubicBezTo>
                    <a:pt x="5551" y="476"/>
                    <a:pt x="5595" y="464"/>
                    <a:pt x="5608" y="447"/>
                  </a:cubicBezTo>
                  <a:cubicBezTo>
                    <a:pt x="5625" y="425"/>
                    <a:pt x="5621" y="398"/>
                    <a:pt x="5598" y="372"/>
                  </a:cubicBezTo>
                  <a:close/>
                  <a:moveTo>
                    <a:pt x="5483" y="489"/>
                  </a:moveTo>
                  <a:cubicBezTo>
                    <a:pt x="5480" y="489"/>
                    <a:pt x="5476" y="490"/>
                    <a:pt x="5473" y="491"/>
                  </a:cubicBezTo>
                  <a:cubicBezTo>
                    <a:pt x="5476" y="491"/>
                    <a:pt x="5480" y="490"/>
                    <a:pt x="5483" y="489"/>
                  </a:cubicBezTo>
                  <a:close/>
                  <a:moveTo>
                    <a:pt x="1" y="469"/>
                  </a:moveTo>
                  <a:lnTo>
                    <a:pt x="1" y="469"/>
                  </a:lnTo>
                  <a:cubicBezTo>
                    <a:pt x="398" y="503"/>
                    <a:pt x="919" y="529"/>
                    <a:pt x="1478" y="547"/>
                  </a:cubicBezTo>
                  <a:lnTo>
                    <a:pt x="1889" y="547"/>
                  </a:lnTo>
                  <a:cubicBezTo>
                    <a:pt x="1159" y="525"/>
                    <a:pt x="521" y="499"/>
                    <a:pt x="211" y="481"/>
                  </a:cubicBezTo>
                  <a:lnTo>
                    <a:pt x="1" y="469"/>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4096;p48"/>
            <p:cNvSpPr/>
            <p:nvPr/>
          </p:nvSpPr>
          <p:spPr>
            <a:xfrm>
              <a:off x="3402429" y="4713839"/>
              <a:ext cx="41029" cy="643"/>
            </a:xfrm>
            <a:custGeom>
              <a:avLst/>
              <a:gdLst/>
              <a:ahLst/>
              <a:cxnLst/>
              <a:rect l="l" t="t" r="r" b="b"/>
              <a:pathLst>
                <a:path w="1723" h="27" extrusionOk="0">
                  <a:moveTo>
                    <a:pt x="1" y="0"/>
                  </a:moveTo>
                  <a:cubicBezTo>
                    <a:pt x="555" y="18"/>
                    <a:pt x="1159" y="26"/>
                    <a:pt x="1723" y="26"/>
                  </a:cubicBezTo>
                  <a:cubicBezTo>
                    <a:pt x="1285" y="22"/>
                    <a:pt x="831" y="13"/>
                    <a:pt x="412" y="0"/>
                  </a:cubicBezTo>
                  <a:close/>
                </a:path>
              </a:pathLst>
            </a:custGeom>
            <a:solidFill>
              <a:srgbClr val="68707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4097;p48"/>
            <p:cNvSpPr/>
            <p:nvPr/>
          </p:nvSpPr>
          <p:spPr>
            <a:xfrm>
              <a:off x="3367255" y="4700813"/>
              <a:ext cx="133850" cy="13668"/>
            </a:xfrm>
            <a:custGeom>
              <a:avLst/>
              <a:gdLst/>
              <a:ahLst/>
              <a:cxnLst/>
              <a:rect l="l" t="t" r="r" b="b"/>
              <a:pathLst>
                <a:path w="5621" h="574" extrusionOk="0">
                  <a:moveTo>
                    <a:pt x="4738" y="1"/>
                  </a:moveTo>
                  <a:cubicBezTo>
                    <a:pt x="4541" y="9"/>
                    <a:pt x="4445" y="429"/>
                    <a:pt x="4445" y="429"/>
                  </a:cubicBezTo>
                  <a:lnTo>
                    <a:pt x="1203" y="403"/>
                  </a:lnTo>
                  <a:lnTo>
                    <a:pt x="1203" y="403"/>
                  </a:lnTo>
                  <a:cubicBezTo>
                    <a:pt x="1207" y="416"/>
                    <a:pt x="1207" y="429"/>
                    <a:pt x="1211" y="442"/>
                  </a:cubicBezTo>
                  <a:lnTo>
                    <a:pt x="5" y="425"/>
                  </a:lnTo>
                  <a:lnTo>
                    <a:pt x="1" y="469"/>
                  </a:lnTo>
                  <a:lnTo>
                    <a:pt x="211" y="481"/>
                  </a:lnTo>
                  <a:cubicBezTo>
                    <a:pt x="521" y="499"/>
                    <a:pt x="1159" y="525"/>
                    <a:pt x="1889" y="547"/>
                  </a:cubicBezTo>
                  <a:cubicBezTo>
                    <a:pt x="2308" y="560"/>
                    <a:pt x="2762" y="569"/>
                    <a:pt x="3200" y="573"/>
                  </a:cubicBezTo>
                  <a:lnTo>
                    <a:pt x="3230" y="573"/>
                  </a:lnTo>
                  <a:cubicBezTo>
                    <a:pt x="4240" y="573"/>
                    <a:pt x="5136" y="547"/>
                    <a:pt x="5473" y="491"/>
                  </a:cubicBezTo>
                  <a:cubicBezTo>
                    <a:pt x="5481" y="491"/>
                    <a:pt x="5489" y="486"/>
                    <a:pt x="5499" y="481"/>
                  </a:cubicBezTo>
                  <a:cubicBezTo>
                    <a:pt x="5594" y="455"/>
                    <a:pt x="5621" y="416"/>
                    <a:pt x="5598" y="372"/>
                  </a:cubicBezTo>
                  <a:cubicBezTo>
                    <a:pt x="5520" y="271"/>
                    <a:pt x="5197" y="150"/>
                    <a:pt x="4969" y="71"/>
                  </a:cubicBezTo>
                  <a:cubicBezTo>
                    <a:pt x="4896" y="49"/>
                    <a:pt x="4817" y="23"/>
                    <a:pt x="4738"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4098;p48"/>
            <p:cNvSpPr/>
            <p:nvPr/>
          </p:nvSpPr>
          <p:spPr>
            <a:xfrm>
              <a:off x="3367374" y="4710195"/>
              <a:ext cx="28742" cy="1167"/>
            </a:xfrm>
            <a:custGeom>
              <a:avLst/>
              <a:gdLst/>
              <a:ahLst/>
              <a:cxnLst/>
              <a:rect l="l" t="t" r="r" b="b"/>
              <a:pathLst>
                <a:path w="1207" h="49" extrusionOk="0">
                  <a:moveTo>
                    <a:pt x="4" y="0"/>
                  </a:moveTo>
                  <a:lnTo>
                    <a:pt x="0" y="31"/>
                  </a:lnTo>
                  <a:lnTo>
                    <a:pt x="1206" y="48"/>
                  </a:lnTo>
                  <a:cubicBezTo>
                    <a:pt x="1202" y="35"/>
                    <a:pt x="1202" y="22"/>
                    <a:pt x="1198" y="9"/>
                  </a:cubicBezTo>
                  <a:lnTo>
                    <a:pt x="4" y="0"/>
                  </a:lnTo>
                  <a:close/>
                </a:path>
              </a:pathLst>
            </a:custGeom>
            <a:solidFill>
              <a:srgbClr val="F4A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4099;p48"/>
            <p:cNvSpPr/>
            <p:nvPr/>
          </p:nvSpPr>
          <p:spPr>
            <a:xfrm>
              <a:off x="3366207" y="4710076"/>
              <a:ext cx="134588" cy="1905"/>
            </a:xfrm>
            <a:custGeom>
              <a:avLst/>
              <a:gdLst/>
              <a:ahLst/>
              <a:cxnLst/>
              <a:rect l="l" t="t" r="r" b="b"/>
              <a:pathLst>
                <a:path w="5652" h="80" extrusionOk="0">
                  <a:moveTo>
                    <a:pt x="5595" y="1"/>
                  </a:moveTo>
                  <a:cubicBezTo>
                    <a:pt x="5543" y="1"/>
                    <a:pt x="5490" y="1"/>
                    <a:pt x="5429" y="5"/>
                  </a:cubicBezTo>
                  <a:cubicBezTo>
                    <a:pt x="5263" y="5"/>
                    <a:pt x="5061" y="9"/>
                    <a:pt x="4821" y="19"/>
                  </a:cubicBezTo>
                  <a:cubicBezTo>
                    <a:pt x="4310" y="27"/>
                    <a:pt x="3607" y="40"/>
                    <a:pt x="2824" y="40"/>
                  </a:cubicBezTo>
                  <a:cubicBezTo>
                    <a:pt x="2046" y="40"/>
                    <a:pt x="1338" y="27"/>
                    <a:pt x="827" y="19"/>
                  </a:cubicBezTo>
                  <a:cubicBezTo>
                    <a:pt x="587" y="14"/>
                    <a:pt x="386" y="9"/>
                    <a:pt x="224" y="5"/>
                  </a:cubicBezTo>
                  <a:lnTo>
                    <a:pt x="1" y="5"/>
                  </a:lnTo>
                  <a:cubicBezTo>
                    <a:pt x="1" y="5"/>
                    <a:pt x="19" y="9"/>
                    <a:pt x="57" y="9"/>
                  </a:cubicBezTo>
                  <a:cubicBezTo>
                    <a:pt x="106" y="14"/>
                    <a:pt x="158" y="19"/>
                    <a:pt x="220" y="23"/>
                  </a:cubicBezTo>
                  <a:cubicBezTo>
                    <a:pt x="386" y="27"/>
                    <a:pt x="587" y="36"/>
                    <a:pt x="827" y="45"/>
                  </a:cubicBezTo>
                  <a:cubicBezTo>
                    <a:pt x="1338" y="66"/>
                    <a:pt x="2046" y="80"/>
                    <a:pt x="2824" y="80"/>
                  </a:cubicBezTo>
                  <a:cubicBezTo>
                    <a:pt x="3607" y="80"/>
                    <a:pt x="4315" y="62"/>
                    <a:pt x="4825" y="45"/>
                  </a:cubicBezTo>
                  <a:cubicBezTo>
                    <a:pt x="5061" y="36"/>
                    <a:pt x="5267" y="27"/>
                    <a:pt x="5429" y="19"/>
                  </a:cubicBezTo>
                  <a:cubicBezTo>
                    <a:pt x="5490" y="14"/>
                    <a:pt x="5543" y="14"/>
                    <a:pt x="5595" y="9"/>
                  </a:cubicBezTo>
                  <a:cubicBezTo>
                    <a:pt x="5630" y="5"/>
                    <a:pt x="5652" y="5"/>
                    <a:pt x="5652" y="5"/>
                  </a:cubicBezTo>
                  <a:cubicBezTo>
                    <a:pt x="5652" y="1"/>
                    <a:pt x="5630" y="1"/>
                    <a:pt x="559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 name="Google Shape;4100;p48"/>
            <p:cNvSpPr/>
            <p:nvPr/>
          </p:nvSpPr>
          <p:spPr>
            <a:xfrm>
              <a:off x="3472587" y="4699860"/>
              <a:ext cx="8239" cy="12430"/>
            </a:xfrm>
            <a:custGeom>
              <a:avLst/>
              <a:gdLst/>
              <a:ahLst/>
              <a:cxnLst/>
              <a:rect l="l" t="t" r="r" b="b"/>
              <a:pathLst>
                <a:path w="346" h="522" extrusionOk="0">
                  <a:moveTo>
                    <a:pt x="333" y="0"/>
                  </a:moveTo>
                  <a:cubicBezTo>
                    <a:pt x="312" y="0"/>
                    <a:pt x="185" y="68"/>
                    <a:pt x="96" y="212"/>
                  </a:cubicBezTo>
                  <a:cubicBezTo>
                    <a:pt x="1" y="369"/>
                    <a:pt x="9" y="521"/>
                    <a:pt x="18" y="521"/>
                  </a:cubicBezTo>
                  <a:cubicBezTo>
                    <a:pt x="31" y="521"/>
                    <a:pt x="40" y="378"/>
                    <a:pt x="132" y="233"/>
                  </a:cubicBezTo>
                  <a:cubicBezTo>
                    <a:pt x="219" y="85"/>
                    <a:pt x="346" y="10"/>
                    <a:pt x="336" y="2"/>
                  </a:cubicBezTo>
                  <a:cubicBezTo>
                    <a:pt x="336" y="1"/>
                    <a:pt x="335" y="0"/>
                    <a:pt x="33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4101;p48"/>
            <p:cNvSpPr/>
            <p:nvPr/>
          </p:nvSpPr>
          <p:spPr>
            <a:xfrm>
              <a:off x="3449368" y="4693835"/>
              <a:ext cx="4715" cy="6596"/>
            </a:xfrm>
            <a:custGeom>
              <a:avLst/>
              <a:gdLst/>
              <a:ahLst/>
              <a:cxnLst/>
              <a:rect l="l" t="t" r="r" b="b"/>
              <a:pathLst>
                <a:path w="198" h="277" extrusionOk="0">
                  <a:moveTo>
                    <a:pt x="186" y="0"/>
                  </a:moveTo>
                  <a:cubicBezTo>
                    <a:pt x="170" y="0"/>
                    <a:pt x="128" y="55"/>
                    <a:pt x="84" y="128"/>
                  </a:cubicBezTo>
                  <a:cubicBezTo>
                    <a:pt x="32" y="203"/>
                    <a:pt x="0" y="272"/>
                    <a:pt x="10" y="276"/>
                  </a:cubicBezTo>
                  <a:cubicBezTo>
                    <a:pt x="10" y="276"/>
                    <a:pt x="11" y="276"/>
                    <a:pt x="12" y="276"/>
                  </a:cubicBezTo>
                  <a:cubicBezTo>
                    <a:pt x="26" y="276"/>
                    <a:pt x="68" y="220"/>
                    <a:pt x="115" y="150"/>
                  </a:cubicBezTo>
                  <a:cubicBezTo>
                    <a:pt x="163" y="71"/>
                    <a:pt x="198" y="5"/>
                    <a:pt x="189" y="1"/>
                  </a:cubicBezTo>
                  <a:cubicBezTo>
                    <a:pt x="188" y="1"/>
                    <a:pt x="187" y="0"/>
                    <a:pt x="18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4102;p48"/>
            <p:cNvSpPr/>
            <p:nvPr/>
          </p:nvSpPr>
          <p:spPr>
            <a:xfrm>
              <a:off x="3443010" y="4692573"/>
              <a:ext cx="5358" cy="4453"/>
            </a:xfrm>
            <a:custGeom>
              <a:avLst/>
              <a:gdLst/>
              <a:ahLst/>
              <a:cxnLst/>
              <a:rect l="l" t="t" r="r" b="b"/>
              <a:pathLst>
                <a:path w="225" h="187" extrusionOk="0">
                  <a:moveTo>
                    <a:pt x="211" y="1"/>
                  </a:moveTo>
                  <a:cubicBezTo>
                    <a:pt x="196" y="1"/>
                    <a:pt x="148" y="33"/>
                    <a:pt x="97" y="80"/>
                  </a:cubicBezTo>
                  <a:cubicBezTo>
                    <a:pt x="41" y="129"/>
                    <a:pt x="1" y="181"/>
                    <a:pt x="10" y="185"/>
                  </a:cubicBezTo>
                  <a:cubicBezTo>
                    <a:pt x="11" y="186"/>
                    <a:pt x="12" y="187"/>
                    <a:pt x="13" y="187"/>
                  </a:cubicBezTo>
                  <a:cubicBezTo>
                    <a:pt x="25" y="187"/>
                    <a:pt x="73" y="154"/>
                    <a:pt x="124" y="107"/>
                  </a:cubicBezTo>
                  <a:cubicBezTo>
                    <a:pt x="185" y="58"/>
                    <a:pt x="224" y="10"/>
                    <a:pt x="215" y="2"/>
                  </a:cubicBezTo>
                  <a:cubicBezTo>
                    <a:pt x="214" y="1"/>
                    <a:pt x="213" y="1"/>
                    <a:pt x="21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4103;p48"/>
            <p:cNvSpPr/>
            <p:nvPr/>
          </p:nvSpPr>
          <p:spPr>
            <a:xfrm>
              <a:off x="3439175" y="4689048"/>
              <a:ext cx="8239" cy="1072"/>
            </a:xfrm>
            <a:custGeom>
              <a:avLst/>
              <a:gdLst/>
              <a:ahLst/>
              <a:cxnLst/>
              <a:rect l="l" t="t" r="r" b="b"/>
              <a:pathLst>
                <a:path w="346" h="45" extrusionOk="0">
                  <a:moveTo>
                    <a:pt x="171" y="1"/>
                  </a:moveTo>
                  <a:cubicBezTo>
                    <a:pt x="75" y="1"/>
                    <a:pt x="0" y="10"/>
                    <a:pt x="0" y="23"/>
                  </a:cubicBezTo>
                  <a:cubicBezTo>
                    <a:pt x="0" y="31"/>
                    <a:pt x="75" y="41"/>
                    <a:pt x="171" y="45"/>
                  </a:cubicBezTo>
                  <a:cubicBezTo>
                    <a:pt x="267" y="45"/>
                    <a:pt x="346" y="36"/>
                    <a:pt x="346" y="23"/>
                  </a:cubicBezTo>
                  <a:cubicBezTo>
                    <a:pt x="346" y="14"/>
                    <a:pt x="267" y="5"/>
                    <a:pt x="17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4104;p48"/>
            <p:cNvSpPr/>
            <p:nvPr/>
          </p:nvSpPr>
          <p:spPr>
            <a:xfrm>
              <a:off x="3437627" y="4684190"/>
              <a:ext cx="9573" cy="1500"/>
            </a:xfrm>
            <a:custGeom>
              <a:avLst/>
              <a:gdLst/>
              <a:ahLst/>
              <a:cxnLst/>
              <a:rect l="l" t="t" r="r" b="b"/>
              <a:pathLst>
                <a:path w="402" h="63" extrusionOk="0">
                  <a:moveTo>
                    <a:pt x="20" y="0"/>
                  </a:moveTo>
                  <a:cubicBezTo>
                    <a:pt x="11" y="0"/>
                    <a:pt x="6" y="1"/>
                    <a:pt x="5" y="4"/>
                  </a:cubicBezTo>
                  <a:cubicBezTo>
                    <a:pt x="0" y="13"/>
                    <a:pt x="87" y="52"/>
                    <a:pt x="197" y="61"/>
                  </a:cubicBezTo>
                  <a:cubicBezTo>
                    <a:pt x="212" y="62"/>
                    <a:pt x="227" y="63"/>
                    <a:pt x="241" y="63"/>
                  </a:cubicBezTo>
                  <a:cubicBezTo>
                    <a:pt x="333" y="63"/>
                    <a:pt x="402" y="42"/>
                    <a:pt x="398" y="35"/>
                  </a:cubicBezTo>
                  <a:cubicBezTo>
                    <a:pt x="398" y="21"/>
                    <a:pt x="310" y="25"/>
                    <a:pt x="201" y="17"/>
                  </a:cubicBezTo>
                  <a:cubicBezTo>
                    <a:pt x="120" y="14"/>
                    <a:pt x="50" y="0"/>
                    <a:pt x="2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4105;p48"/>
            <p:cNvSpPr/>
            <p:nvPr/>
          </p:nvSpPr>
          <p:spPr>
            <a:xfrm>
              <a:off x="3452297" y="4686309"/>
              <a:ext cx="15097" cy="8620"/>
            </a:xfrm>
            <a:custGeom>
              <a:avLst/>
              <a:gdLst/>
              <a:ahLst/>
              <a:cxnLst/>
              <a:rect l="l" t="t" r="r" b="b"/>
              <a:pathLst>
                <a:path w="634" h="362" extrusionOk="0">
                  <a:moveTo>
                    <a:pt x="432" y="42"/>
                  </a:moveTo>
                  <a:cubicBezTo>
                    <a:pt x="480" y="42"/>
                    <a:pt x="529" y="51"/>
                    <a:pt x="569" y="77"/>
                  </a:cubicBezTo>
                  <a:cubicBezTo>
                    <a:pt x="603" y="99"/>
                    <a:pt x="591" y="142"/>
                    <a:pt x="551" y="164"/>
                  </a:cubicBezTo>
                  <a:cubicBezTo>
                    <a:pt x="516" y="186"/>
                    <a:pt x="472" y="199"/>
                    <a:pt x="433" y="212"/>
                  </a:cubicBezTo>
                  <a:cubicBezTo>
                    <a:pt x="349" y="243"/>
                    <a:pt x="276" y="261"/>
                    <a:pt x="210" y="273"/>
                  </a:cubicBezTo>
                  <a:cubicBezTo>
                    <a:pt x="147" y="284"/>
                    <a:pt x="95" y="290"/>
                    <a:pt x="59" y="293"/>
                  </a:cubicBezTo>
                  <a:lnTo>
                    <a:pt x="59" y="293"/>
                  </a:lnTo>
                  <a:cubicBezTo>
                    <a:pt x="73" y="260"/>
                    <a:pt x="95" y="220"/>
                    <a:pt x="131" y="178"/>
                  </a:cubicBezTo>
                  <a:cubicBezTo>
                    <a:pt x="171" y="129"/>
                    <a:pt x="232" y="81"/>
                    <a:pt x="315" y="59"/>
                  </a:cubicBezTo>
                  <a:cubicBezTo>
                    <a:pt x="349" y="49"/>
                    <a:pt x="391" y="42"/>
                    <a:pt x="432" y="42"/>
                  </a:cubicBezTo>
                  <a:close/>
                  <a:moveTo>
                    <a:pt x="428" y="1"/>
                  </a:moveTo>
                  <a:cubicBezTo>
                    <a:pt x="286" y="1"/>
                    <a:pt x="163" y="84"/>
                    <a:pt x="109" y="160"/>
                  </a:cubicBezTo>
                  <a:cubicBezTo>
                    <a:pt x="70" y="208"/>
                    <a:pt x="51" y="257"/>
                    <a:pt x="42" y="294"/>
                  </a:cubicBezTo>
                  <a:lnTo>
                    <a:pt x="42" y="294"/>
                  </a:lnTo>
                  <a:cubicBezTo>
                    <a:pt x="15" y="297"/>
                    <a:pt x="0" y="298"/>
                    <a:pt x="0" y="299"/>
                  </a:cubicBezTo>
                  <a:cubicBezTo>
                    <a:pt x="0" y="303"/>
                    <a:pt x="14" y="307"/>
                    <a:pt x="39" y="309"/>
                  </a:cubicBezTo>
                  <a:lnTo>
                    <a:pt x="39" y="309"/>
                  </a:lnTo>
                  <a:cubicBezTo>
                    <a:pt x="31" y="341"/>
                    <a:pt x="31" y="361"/>
                    <a:pt x="35" y="361"/>
                  </a:cubicBezTo>
                  <a:cubicBezTo>
                    <a:pt x="37" y="361"/>
                    <a:pt x="40" y="341"/>
                    <a:pt x="52" y="309"/>
                  </a:cubicBezTo>
                  <a:lnTo>
                    <a:pt x="52" y="309"/>
                  </a:lnTo>
                  <a:cubicBezTo>
                    <a:pt x="59" y="310"/>
                    <a:pt x="67" y="310"/>
                    <a:pt x="75" y="310"/>
                  </a:cubicBezTo>
                  <a:cubicBezTo>
                    <a:pt x="111" y="310"/>
                    <a:pt x="158" y="307"/>
                    <a:pt x="214" y="299"/>
                  </a:cubicBezTo>
                  <a:cubicBezTo>
                    <a:pt x="280" y="291"/>
                    <a:pt x="359" y="277"/>
                    <a:pt x="442" y="251"/>
                  </a:cubicBezTo>
                  <a:cubicBezTo>
                    <a:pt x="486" y="234"/>
                    <a:pt x="529" y="225"/>
                    <a:pt x="573" y="194"/>
                  </a:cubicBezTo>
                  <a:cubicBezTo>
                    <a:pt x="595" y="182"/>
                    <a:pt x="617" y="160"/>
                    <a:pt x="625" y="129"/>
                  </a:cubicBezTo>
                  <a:cubicBezTo>
                    <a:pt x="634" y="99"/>
                    <a:pt x="617" y="59"/>
                    <a:pt x="595" y="41"/>
                  </a:cubicBezTo>
                  <a:cubicBezTo>
                    <a:pt x="538" y="13"/>
                    <a:pt x="482" y="1"/>
                    <a:pt x="42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4106;p48"/>
            <p:cNvSpPr/>
            <p:nvPr/>
          </p:nvSpPr>
          <p:spPr>
            <a:xfrm>
              <a:off x="3446772" y="4683857"/>
              <a:ext cx="7739" cy="9906"/>
            </a:xfrm>
            <a:custGeom>
              <a:avLst/>
              <a:gdLst/>
              <a:ahLst/>
              <a:cxnLst/>
              <a:rect l="l" t="t" r="r" b="b"/>
              <a:pathLst>
                <a:path w="325" h="416" extrusionOk="0">
                  <a:moveTo>
                    <a:pt x="83" y="0"/>
                  </a:moveTo>
                  <a:cubicBezTo>
                    <a:pt x="80" y="0"/>
                    <a:pt x="78" y="1"/>
                    <a:pt x="75" y="1"/>
                  </a:cubicBezTo>
                  <a:cubicBezTo>
                    <a:pt x="27" y="9"/>
                    <a:pt x="0" y="66"/>
                    <a:pt x="10" y="101"/>
                  </a:cubicBezTo>
                  <a:cubicBezTo>
                    <a:pt x="14" y="136"/>
                    <a:pt x="31" y="171"/>
                    <a:pt x="49" y="197"/>
                  </a:cubicBezTo>
                  <a:cubicBezTo>
                    <a:pt x="79" y="249"/>
                    <a:pt x="115" y="293"/>
                    <a:pt x="149" y="324"/>
                  </a:cubicBezTo>
                  <a:cubicBezTo>
                    <a:pt x="210" y="385"/>
                    <a:pt x="259" y="412"/>
                    <a:pt x="270" y="412"/>
                  </a:cubicBezTo>
                  <a:cubicBezTo>
                    <a:pt x="271" y="412"/>
                    <a:pt x="272" y="412"/>
                    <a:pt x="272" y="412"/>
                  </a:cubicBezTo>
                  <a:cubicBezTo>
                    <a:pt x="276" y="407"/>
                    <a:pt x="228" y="372"/>
                    <a:pt x="167" y="307"/>
                  </a:cubicBezTo>
                  <a:cubicBezTo>
                    <a:pt x="141" y="271"/>
                    <a:pt x="105" y="228"/>
                    <a:pt x="79" y="176"/>
                  </a:cubicBezTo>
                  <a:cubicBezTo>
                    <a:pt x="49" y="132"/>
                    <a:pt x="31" y="53"/>
                    <a:pt x="83" y="39"/>
                  </a:cubicBezTo>
                  <a:cubicBezTo>
                    <a:pt x="85" y="39"/>
                    <a:pt x="87" y="39"/>
                    <a:pt x="89" y="39"/>
                  </a:cubicBezTo>
                  <a:cubicBezTo>
                    <a:pt x="140" y="39"/>
                    <a:pt x="194" y="89"/>
                    <a:pt x="224" y="132"/>
                  </a:cubicBezTo>
                  <a:cubicBezTo>
                    <a:pt x="258" y="180"/>
                    <a:pt x="276" y="228"/>
                    <a:pt x="285" y="271"/>
                  </a:cubicBezTo>
                  <a:cubicBezTo>
                    <a:pt x="302" y="359"/>
                    <a:pt x="280" y="416"/>
                    <a:pt x="289" y="416"/>
                  </a:cubicBezTo>
                  <a:cubicBezTo>
                    <a:pt x="293" y="416"/>
                    <a:pt x="324" y="364"/>
                    <a:pt x="311" y="267"/>
                  </a:cubicBezTo>
                  <a:cubicBezTo>
                    <a:pt x="307" y="219"/>
                    <a:pt x="289" y="162"/>
                    <a:pt x="254" y="110"/>
                  </a:cubicBezTo>
                  <a:cubicBezTo>
                    <a:pt x="215" y="63"/>
                    <a:pt x="170" y="0"/>
                    <a:pt x="8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4107;p48"/>
            <p:cNvSpPr/>
            <p:nvPr/>
          </p:nvSpPr>
          <p:spPr>
            <a:xfrm>
              <a:off x="3367779" y="4687976"/>
              <a:ext cx="28242" cy="22955"/>
            </a:xfrm>
            <a:custGeom>
              <a:avLst/>
              <a:gdLst/>
              <a:ahLst/>
              <a:cxnLst/>
              <a:rect l="l" t="t" r="r" b="b"/>
              <a:pathLst>
                <a:path w="1186" h="964" extrusionOk="0">
                  <a:moveTo>
                    <a:pt x="184" y="1"/>
                  </a:moveTo>
                  <a:cubicBezTo>
                    <a:pt x="136" y="1"/>
                    <a:pt x="97" y="4"/>
                    <a:pt x="66" y="7"/>
                  </a:cubicBezTo>
                  <a:cubicBezTo>
                    <a:pt x="23" y="11"/>
                    <a:pt x="1" y="20"/>
                    <a:pt x="1" y="20"/>
                  </a:cubicBezTo>
                  <a:cubicBezTo>
                    <a:pt x="1" y="22"/>
                    <a:pt x="6" y="23"/>
                    <a:pt x="17" y="23"/>
                  </a:cubicBezTo>
                  <a:cubicBezTo>
                    <a:pt x="33" y="23"/>
                    <a:pt x="63" y="21"/>
                    <a:pt x="103" y="21"/>
                  </a:cubicBezTo>
                  <a:cubicBezTo>
                    <a:pt x="142" y="21"/>
                    <a:pt x="190" y="22"/>
                    <a:pt x="245" y="29"/>
                  </a:cubicBezTo>
                  <a:cubicBezTo>
                    <a:pt x="394" y="46"/>
                    <a:pt x="604" y="108"/>
                    <a:pt x="783" y="251"/>
                  </a:cubicBezTo>
                  <a:cubicBezTo>
                    <a:pt x="962" y="396"/>
                    <a:pt x="1072" y="584"/>
                    <a:pt x="1119" y="723"/>
                  </a:cubicBezTo>
                  <a:cubicBezTo>
                    <a:pt x="1171" y="868"/>
                    <a:pt x="1177" y="964"/>
                    <a:pt x="1185" y="964"/>
                  </a:cubicBezTo>
                  <a:lnTo>
                    <a:pt x="1185" y="894"/>
                  </a:lnTo>
                  <a:cubicBezTo>
                    <a:pt x="1181" y="850"/>
                    <a:pt x="1167" y="789"/>
                    <a:pt x="1145" y="715"/>
                  </a:cubicBezTo>
                  <a:cubicBezTo>
                    <a:pt x="1102" y="566"/>
                    <a:pt x="997" y="370"/>
                    <a:pt x="810" y="221"/>
                  </a:cubicBezTo>
                  <a:cubicBezTo>
                    <a:pt x="621" y="68"/>
                    <a:pt x="403" y="11"/>
                    <a:pt x="249" y="3"/>
                  </a:cubicBezTo>
                  <a:cubicBezTo>
                    <a:pt x="226" y="1"/>
                    <a:pt x="204" y="1"/>
                    <a:pt x="18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4108;p48"/>
            <p:cNvSpPr/>
            <p:nvPr/>
          </p:nvSpPr>
          <p:spPr>
            <a:xfrm>
              <a:off x="3375186" y="4655446"/>
              <a:ext cx="1143" cy="32599"/>
            </a:xfrm>
            <a:custGeom>
              <a:avLst/>
              <a:gdLst/>
              <a:ahLst/>
              <a:cxnLst/>
              <a:rect l="l" t="t" r="r" b="b"/>
              <a:pathLst>
                <a:path w="48" h="1369" extrusionOk="0">
                  <a:moveTo>
                    <a:pt x="35" y="0"/>
                  </a:moveTo>
                  <a:cubicBezTo>
                    <a:pt x="21" y="0"/>
                    <a:pt x="9" y="306"/>
                    <a:pt x="5" y="687"/>
                  </a:cubicBezTo>
                  <a:cubicBezTo>
                    <a:pt x="0" y="1063"/>
                    <a:pt x="5" y="1369"/>
                    <a:pt x="17" y="1369"/>
                  </a:cubicBezTo>
                  <a:cubicBezTo>
                    <a:pt x="31" y="1369"/>
                    <a:pt x="39" y="1063"/>
                    <a:pt x="43" y="687"/>
                  </a:cubicBezTo>
                  <a:cubicBezTo>
                    <a:pt x="48" y="306"/>
                    <a:pt x="43" y="0"/>
                    <a:pt x="3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 name="Google Shape;4109;p48"/>
            <p:cNvSpPr/>
            <p:nvPr/>
          </p:nvSpPr>
          <p:spPr>
            <a:xfrm>
              <a:off x="3405978" y="4703527"/>
              <a:ext cx="23336" cy="1262"/>
            </a:xfrm>
            <a:custGeom>
              <a:avLst/>
              <a:gdLst/>
              <a:ahLst/>
              <a:cxnLst/>
              <a:rect l="l" t="t" r="r" b="b"/>
              <a:pathLst>
                <a:path w="980" h="53" extrusionOk="0">
                  <a:moveTo>
                    <a:pt x="51" y="0"/>
                  </a:moveTo>
                  <a:cubicBezTo>
                    <a:pt x="21" y="0"/>
                    <a:pt x="5" y="2"/>
                    <a:pt x="5" y="5"/>
                  </a:cubicBezTo>
                  <a:cubicBezTo>
                    <a:pt x="1" y="14"/>
                    <a:pt x="219" y="48"/>
                    <a:pt x="490" y="53"/>
                  </a:cubicBezTo>
                  <a:cubicBezTo>
                    <a:pt x="761" y="53"/>
                    <a:pt x="979" y="22"/>
                    <a:pt x="975" y="10"/>
                  </a:cubicBezTo>
                  <a:cubicBezTo>
                    <a:pt x="975" y="7"/>
                    <a:pt x="959" y="6"/>
                    <a:pt x="931" y="6"/>
                  </a:cubicBezTo>
                  <a:cubicBezTo>
                    <a:pt x="869" y="6"/>
                    <a:pt x="747" y="10"/>
                    <a:pt x="599" y="10"/>
                  </a:cubicBezTo>
                  <a:cubicBezTo>
                    <a:pt x="564" y="10"/>
                    <a:pt x="528" y="10"/>
                    <a:pt x="490" y="10"/>
                  </a:cubicBezTo>
                  <a:cubicBezTo>
                    <a:pt x="297" y="10"/>
                    <a:pt x="129" y="0"/>
                    <a:pt x="5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 name="Google Shape;4110;p48"/>
            <p:cNvSpPr/>
            <p:nvPr/>
          </p:nvSpPr>
          <p:spPr>
            <a:xfrm>
              <a:off x="3390260" y="4703599"/>
              <a:ext cx="2738" cy="4548"/>
            </a:xfrm>
            <a:custGeom>
              <a:avLst/>
              <a:gdLst/>
              <a:ahLst/>
              <a:cxnLst/>
              <a:rect l="l" t="t" r="r" b="b"/>
              <a:pathLst>
                <a:path w="115" h="191" extrusionOk="0">
                  <a:moveTo>
                    <a:pt x="14" y="1"/>
                  </a:moveTo>
                  <a:cubicBezTo>
                    <a:pt x="12" y="1"/>
                    <a:pt x="10" y="1"/>
                    <a:pt x="9" y="2"/>
                  </a:cubicBezTo>
                  <a:cubicBezTo>
                    <a:pt x="1" y="7"/>
                    <a:pt x="27" y="45"/>
                    <a:pt x="49" y="98"/>
                  </a:cubicBezTo>
                  <a:cubicBezTo>
                    <a:pt x="75" y="146"/>
                    <a:pt x="84" y="190"/>
                    <a:pt x="96" y="190"/>
                  </a:cubicBezTo>
                  <a:cubicBezTo>
                    <a:pt x="106" y="190"/>
                    <a:pt x="114" y="138"/>
                    <a:pt x="88" y="81"/>
                  </a:cubicBezTo>
                  <a:cubicBezTo>
                    <a:pt x="65" y="30"/>
                    <a:pt x="28" y="1"/>
                    <a:pt x="14"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4111;p48"/>
            <p:cNvSpPr/>
            <p:nvPr/>
          </p:nvSpPr>
          <p:spPr>
            <a:xfrm>
              <a:off x="3384426" y="4696312"/>
              <a:ext cx="3358" cy="3024"/>
            </a:xfrm>
            <a:custGeom>
              <a:avLst/>
              <a:gdLst/>
              <a:ahLst/>
              <a:cxnLst/>
              <a:rect l="l" t="t" r="r" b="b"/>
              <a:pathLst>
                <a:path w="141" h="127" extrusionOk="0">
                  <a:moveTo>
                    <a:pt x="15" y="0"/>
                  </a:moveTo>
                  <a:cubicBezTo>
                    <a:pt x="13" y="0"/>
                    <a:pt x="11" y="1"/>
                    <a:pt x="10" y="2"/>
                  </a:cubicBezTo>
                  <a:cubicBezTo>
                    <a:pt x="0" y="6"/>
                    <a:pt x="22" y="41"/>
                    <a:pt x="58" y="77"/>
                  </a:cubicBezTo>
                  <a:cubicBezTo>
                    <a:pt x="88" y="106"/>
                    <a:pt x="117" y="127"/>
                    <a:pt x="128" y="127"/>
                  </a:cubicBezTo>
                  <a:cubicBezTo>
                    <a:pt x="130" y="127"/>
                    <a:pt x="131" y="126"/>
                    <a:pt x="132" y="125"/>
                  </a:cubicBezTo>
                  <a:cubicBezTo>
                    <a:pt x="141" y="120"/>
                    <a:pt x="119" y="85"/>
                    <a:pt x="84" y="50"/>
                  </a:cubicBezTo>
                  <a:cubicBezTo>
                    <a:pt x="54" y="20"/>
                    <a:pt x="27" y="0"/>
                    <a:pt x="1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4112;p48"/>
            <p:cNvSpPr/>
            <p:nvPr/>
          </p:nvSpPr>
          <p:spPr>
            <a:xfrm>
              <a:off x="3376138" y="4692525"/>
              <a:ext cx="4786" cy="2024"/>
            </a:xfrm>
            <a:custGeom>
              <a:avLst/>
              <a:gdLst/>
              <a:ahLst/>
              <a:cxnLst/>
              <a:rect l="l" t="t" r="r" b="b"/>
              <a:pathLst>
                <a:path w="201" h="85" extrusionOk="0">
                  <a:moveTo>
                    <a:pt x="61" y="0"/>
                  </a:moveTo>
                  <a:cubicBezTo>
                    <a:pt x="25" y="0"/>
                    <a:pt x="0" y="12"/>
                    <a:pt x="3" y="22"/>
                  </a:cubicBezTo>
                  <a:cubicBezTo>
                    <a:pt x="8" y="30"/>
                    <a:pt x="52" y="30"/>
                    <a:pt x="100" y="48"/>
                  </a:cubicBezTo>
                  <a:cubicBezTo>
                    <a:pt x="142" y="62"/>
                    <a:pt x="173" y="84"/>
                    <a:pt x="186" y="84"/>
                  </a:cubicBezTo>
                  <a:cubicBezTo>
                    <a:pt x="188" y="84"/>
                    <a:pt x="190" y="84"/>
                    <a:pt x="191" y="82"/>
                  </a:cubicBezTo>
                  <a:cubicBezTo>
                    <a:pt x="201" y="78"/>
                    <a:pt x="174" y="30"/>
                    <a:pt x="112" y="8"/>
                  </a:cubicBezTo>
                  <a:cubicBezTo>
                    <a:pt x="94" y="3"/>
                    <a:pt x="77" y="0"/>
                    <a:pt x="6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4113;p48"/>
            <p:cNvSpPr/>
            <p:nvPr/>
          </p:nvSpPr>
          <p:spPr>
            <a:xfrm>
              <a:off x="3370185" y="4691239"/>
              <a:ext cx="2619" cy="1310"/>
            </a:xfrm>
            <a:custGeom>
              <a:avLst/>
              <a:gdLst/>
              <a:ahLst/>
              <a:cxnLst/>
              <a:rect l="l" t="t" r="r" b="b"/>
              <a:pathLst>
                <a:path w="110" h="55" extrusionOk="0">
                  <a:moveTo>
                    <a:pt x="25" y="0"/>
                  </a:moveTo>
                  <a:cubicBezTo>
                    <a:pt x="14" y="0"/>
                    <a:pt x="7" y="3"/>
                    <a:pt x="5" y="10"/>
                  </a:cubicBezTo>
                  <a:cubicBezTo>
                    <a:pt x="1" y="18"/>
                    <a:pt x="17" y="36"/>
                    <a:pt x="48" y="44"/>
                  </a:cubicBezTo>
                  <a:cubicBezTo>
                    <a:pt x="61" y="51"/>
                    <a:pt x="74" y="54"/>
                    <a:pt x="84" y="54"/>
                  </a:cubicBezTo>
                  <a:cubicBezTo>
                    <a:pt x="95" y="54"/>
                    <a:pt x="103" y="51"/>
                    <a:pt x="105" y="44"/>
                  </a:cubicBezTo>
                  <a:cubicBezTo>
                    <a:pt x="110" y="36"/>
                    <a:pt x="88" y="18"/>
                    <a:pt x="61" y="10"/>
                  </a:cubicBezTo>
                  <a:cubicBezTo>
                    <a:pt x="48" y="3"/>
                    <a:pt x="35" y="0"/>
                    <a:pt x="2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4114;p48"/>
            <p:cNvSpPr/>
            <p:nvPr/>
          </p:nvSpPr>
          <p:spPr>
            <a:xfrm>
              <a:off x="3124656" y="4497889"/>
              <a:ext cx="97322" cy="143137"/>
            </a:xfrm>
            <a:custGeom>
              <a:avLst/>
              <a:gdLst/>
              <a:ahLst/>
              <a:cxnLst/>
              <a:rect l="l" t="t" r="r" b="b"/>
              <a:pathLst>
                <a:path w="4087" h="6011" extrusionOk="0">
                  <a:moveTo>
                    <a:pt x="2090" y="0"/>
                  </a:moveTo>
                  <a:lnTo>
                    <a:pt x="1" y="1555"/>
                  </a:lnTo>
                  <a:lnTo>
                    <a:pt x="115" y="1726"/>
                  </a:lnTo>
                  <a:cubicBezTo>
                    <a:pt x="626" y="2495"/>
                    <a:pt x="2767" y="5585"/>
                    <a:pt x="3288" y="5966"/>
                  </a:cubicBezTo>
                  <a:cubicBezTo>
                    <a:pt x="3330" y="5997"/>
                    <a:pt x="3363" y="6011"/>
                    <a:pt x="3387" y="6011"/>
                  </a:cubicBezTo>
                  <a:cubicBezTo>
                    <a:pt x="3696" y="6011"/>
                    <a:pt x="2675" y="3741"/>
                    <a:pt x="2675" y="3741"/>
                  </a:cubicBezTo>
                  <a:lnTo>
                    <a:pt x="4087" y="2666"/>
                  </a:lnTo>
                  <a:lnTo>
                    <a:pt x="2090"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4115;p48"/>
            <p:cNvSpPr/>
            <p:nvPr/>
          </p:nvSpPr>
          <p:spPr>
            <a:xfrm>
              <a:off x="3143279" y="4520989"/>
              <a:ext cx="143" cy="24"/>
            </a:xfrm>
            <a:custGeom>
              <a:avLst/>
              <a:gdLst/>
              <a:ahLst/>
              <a:cxnLst/>
              <a:rect l="l" t="t" r="r" b="b"/>
              <a:pathLst>
                <a:path w="6" h="1" extrusionOk="0">
                  <a:moveTo>
                    <a:pt x="5" y="0"/>
                  </a:moveTo>
                  <a:lnTo>
                    <a:pt x="1" y="0"/>
                  </a:lnTo>
                  <a:lnTo>
                    <a:pt x="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4116;p48"/>
            <p:cNvSpPr/>
            <p:nvPr/>
          </p:nvSpPr>
          <p:spPr>
            <a:xfrm>
              <a:off x="3125609" y="4520989"/>
              <a:ext cx="24479" cy="35933"/>
            </a:xfrm>
            <a:custGeom>
              <a:avLst/>
              <a:gdLst/>
              <a:ahLst/>
              <a:cxnLst/>
              <a:rect l="l" t="t" r="r" b="b"/>
              <a:pathLst>
                <a:path w="1028" h="1509" extrusionOk="0">
                  <a:moveTo>
                    <a:pt x="743" y="0"/>
                  </a:moveTo>
                  <a:lnTo>
                    <a:pt x="0" y="559"/>
                  </a:lnTo>
                  <a:lnTo>
                    <a:pt x="27" y="547"/>
                  </a:lnTo>
                  <a:lnTo>
                    <a:pt x="735" y="1508"/>
                  </a:lnTo>
                  <a:cubicBezTo>
                    <a:pt x="914" y="1307"/>
                    <a:pt x="1015" y="1041"/>
                    <a:pt x="1019" y="769"/>
                  </a:cubicBezTo>
                  <a:cubicBezTo>
                    <a:pt x="1027" y="486"/>
                    <a:pt x="936" y="214"/>
                    <a:pt x="747"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4117;p48"/>
            <p:cNvSpPr/>
            <p:nvPr/>
          </p:nvSpPr>
          <p:spPr>
            <a:xfrm>
              <a:off x="3124656" y="4534920"/>
              <a:ext cx="81724" cy="106489"/>
            </a:xfrm>
            <a:custGeom>
              <a:avLst/>
              <a:gdLst/>
              <a:ahLst/>
              <a:cxnLst/>
              <a:rect l="l" t="t" r="r" b="b"/>
              <a:pathLst>
                <a:path w="3432" h="4472" extrusionOk="0">
                  <a:moveTo>
                    <a:pt x="1" y="0"/>
                  </a:moveTo>
                  <a:cubicBezTo>
                    <a:pt x="425" y="678"/>
                    <a:pt x="1160" y="1718"/>
                    <a:pt x="1836" y="2623"/>
                  </a:cubicBezTo>
                  <a:cubicBezTo>
                    <a:pt x="1128" y="1658"/>
                    <a:pt x="390" y="583"/>
                    <a:pt x="115" y="171"/>
                  </a:cubicBezTo>
                  <a:lnTo>
                    <a:pt x="1" y="0"/>
                  </a:lnTo>
                  <a:close/>
                  <a:moveTo>
                    <a:pt x="3217" y="3514"/>
                  </a:moveTo>
                  <a:lnTo>
                    <a:pt x="3217" y="3514"/>
                  </a:lnTo>
                  <a:cubicBezTo>
                    <a:pt x="3233" y="3556"/>
                    <a:pt x="3249" y="3599"/>
                    <a:pt x="3264" y="3640"/>
                  </a:cubicBezTo>
                  <a:lnTo>
                    <a:pt x="3264" y="3640"/>
                  </a:lnTo>
                  <a:cubicBezTo>
                    <a:pt x="3241" y="3577"/>
                    <a:pt x="3223" y="3530"/>
                    <a:pt x="3217" y="3514"/>
                  </a:cubicBezTo>
                  <a:close/>
                  <a:moveTo>
                    <a:pt x="3264" y="3640"/>
                  </a:moveTo>
                  <a:lnTo>
                    <a:pt x="3264" y="3640"/>
                  </a:lnTo>
                  <a:cubicBezTo>
                    <a:pt x="3273" y="3665"/>
                    <a:pt x="3282" y="3691"/>
                    <a:pt x="3292" y="3720"/>
                  </a:cubicBezTo>
                  <a:cubicBezTo>
                    <a:pt x="3283" y="3694"/>
                    <a:pt x="3274" y="3667"/>
                    <a:pt x="3264" y="3640"/>
                  </a:cubicBezTo>
                  <a:close/>
                  <a:moveTo>
                    <a:pt x="3261" y="4389"/>
                  </a:moveTo>
                  <a:cubicBezTo>
                    <a:pt x="3263" y="4390"/>
                    <a:pt x="3264" y="4392"/>
                    <a:pt x="3266" y="4393"/>
                  </a:cubicBezTo>
                  <a:lnTo>
                    <a:pt x="3266" y="4393"/>
                  </a:lnTo>
                  <a:cubicBezTo>
                    <a:pt x="3264" y="4391"/>
                    <a:pt x="3263" y="4390"/>
                    <a:pt x="3261" y="4389"/>
                  </a:cubicBezTo>
                  <a:close/>
                  <a:moveTo>
                    <a:pt x="3266" y="4393"/>
                  </a:moveTo>
                  <a:cubicBezTo>
                    <a:pt x="3320" y="4443"/>
                    <a:pt x="3357" y="4472"/>
                    <a:pt x="3379" y="4472"/>
                  </a:cubicBezTo>
                  <a:cubicBezTo>
                    <a:pt x="3405" y="4472"/>
                    <a:pt x="3423" y="4454"/>
                    <a:pt x="3431" y="4423"/>
                  </a:cubicBezTo>
                  <a:lnTo>
                    <a:pt x="3431" y="4423"/>
                  </a:lnTo>
                  <a:cubicBezTo>
                    <a:pt x="3423" y="4441"/>
                    <a:pt x="3409" y="4454"/>
                    <a:pt x="3388" y="4454"/>
                  </a:cubicBezTo>
                  <a:cubicBezTo>
                    <a:pt x="3362" y="4454"/>
                    <a:pt x="3331" y="4441"/>
                    <a:pt x="3288" y="4411"/>
                  </a:cubicBezTo>
                  <a:cubicBezTo>
                    <a:pt x="3280" y="4403"/>
                    <a:pt x="3273" y="4399"/>
                    <a:pt x="3266" y="4393"/>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4118;p48"/>
            <p:cNvSpPr/>
            <p:nvPr/>
          </p:nvSpPr>
          <p:spPr>
            <a:xfrm>
              <a:off x="3124656" y="4534301"/>
              <a:ext cx="82677" cy="106680"/>
            </a:xfrm>
            <a:custGeom>
              <a:avLst/>
              <a:gdLst/>
              <a:ahLst/>
              <a:cxnLst/>
              <a:rect l="l" t="t" r="r" b="b"/>
              <a:pathLst>
                <a:path w="3472" h="4480" extrusionOk="0">
                  <a:moveTo>
                    <a:pt x="40" y="0"/>
                  </a:moveTo>
                  <a:lnTo>
                    <a:pt x="1" y="26"/>
                  </a:lnTo>
                  <a:lnTo>
                    <a:pt x="115" y="197"/>
                  </a:lnTo>
                  <a:cubicBezTo>
                    <a:pt x="390" y="609"/>
                    <a:pt x="1128" y="1684"/>
                    <a:pt x="1836" y="2649"/>
                  </a:cubicBezTo>
                  <a:cubicBezTo>
                    <a:pt x="2449" y="3471"/>
                    <a:pt x="3016" y="4179"/>
                    <a:pt x="3261" y="4415"/>
                  </a:cubicBezTo>
                  <a:cubicBezTo>
                    <a:pt x="3270" y="4423"/>
                    <a:pt x="3278" y="4427"/>
                    <a:pt x="3288" y="4437"/>
                  </a:cubicBezTo>
                  <a:cubicBezTo>
                    <a:pt x="3331" y="4467"/>
                    <a:pt x="3362" y="4480"/>
                    <a:pt x="3388" y="4480"/>
                  </a:cubicBezTo>
                  <a:cubicBezTo>
                    <a:pt x="3409" y="4480"/>
                    <a:pt x="3423" y="4467"/>
                    <a:pt x="3431" y="4449"/>
                  </a:cubicBezTo>
                  <a:cubicBezTo>
                    <a:pt x="3471" y="4318"/>
                    <a:pt x="3366" y="3973"/>
                    <a:pt x="3292" y="3746"/>
                  </a:cubicBezTo>
                  <a:cubicBezTo>
                    <a:pt x="3270" y="3681"/>
                    <a:pt x="3244" y="3610"/>
                    <a:pt x="3217" y="3540"/>
                  </a:cubicBezTo>
                  <a:lnTo>
                    <a:pt x="3217" y="3536"/>
                  </a:lnTo>
                  <a:cubicBezTo>
                    <a:pt x="3179" y="3488"/>
                    <a:pt x="3117" y="3471"/>
                    <a:pt x="3047" y="3471"/>
                  </a:cubicBezTo>
                  <a:cubicBezTo>
                    <a:pt x="2890" y="3471"/>
                    <a:pt x="2697" y="3558"/>
                    <a:pt x="2697" y="3558"/>
                  </a:cubicBezTo>
                  <a:lnTo>
                    <a:pt x="775" y="949"/>
                  </a:lnTo>
                  <a:cubicBezTo>
                    <a:pt x="766" y="958"/>
                    <a:pt x="757" y="966"/>
                    <a:pt x="748" y="976"/>
                  </a:cubicBezTo>
                  <a:lnTo>
                    <a:pt x="40" y="0"/>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4119;p48"/>
            <p:cNvSpPr/>
            <p:nvPr/>
          </p:nvSpPr>
          <p:spPr>
            <a:xfrm>
              <a:off x="3125609" y="4533991"/>
              <a:ext cx="17502" cy="23551"/>
            </a:xfrm>
            <a:custGeom>
              <a:avLst/>
              <a:gdLst/>
              <a:ahLst/>
              <a:cxnLst/>
              <a:rect l="l" t="t" r="r" b="b"/>
              <a:pathLst>
                <a:path w="735" h="989" extrusionOk="0">
                  <a:moveTo>
                    <a:pt x="27" y="1"/>
                  </a:moveTo>
                  <a:lnTo>
                    <a:pt x="0" y="13"/>
                  </a:lnTo>
                  <a:lnTo>
                    <a:pt x="708" y="989"/>
                  </a:lnTo>
                  <a:cubicBezTo>
                    <a:pt x="717" y="979"/>
                    <a:pt x="726" y="971"/>
                    <a:pt x="735" y="962"/>
                  </a:cubicBezTo>
                  <a:lnTo>
                    <a:pt x="27" y="1"/>
                  </a:lnTo>
                  <a:close/>
                </a:path>
              </a:pathLst>
            </a:custGeom>
            <a:solidFill>
              <a:srgbClr val="F4AAA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4120;p48"/>
            <p:cNvSpPr/>
            <p:nvPr/>
          </p:nvSpPr>
          <p:spPr>
            <a:xfrm>
              <a:off x="3125418" y="4532944"/>
              <a:ext cx="80748" cy="107752"/>
            </a:xfrm>
            <a:custGeom>
              <a:avLst/>
              <a:gdLst/>
              <a:ahLst/>
              <a:cxnLst/>
              <a:rect l="l" t="t" r="r" b="b"/>
              <a:pathLst>
                <a:path w="3391" h="4525" extrusionOk="0">
                  <a:moveTo>
                    <a:pt x="4" y="1"/>
                  </a:moveTo>
                  <a:cubicBezTo>
                    <a:pt x="0" y="1"/>
                    <a:pt x="13" y="18"/>
                    <a:pt x="30" y="49"/>
                  </a:cubicBezTo>
                  <a:cubicBezTo>
                    <a:pt x="61" y="93"/>
                    <a:pt x="91" y="136"/>
                    <a:pt x="122" y="188"/>
                  </a:cubicBezTo>
                  <a:cubicBezTo>
                    <a:pt x="218" y="325"/>
                    <a:pt x="331" y="490"/>
                    <a:pt x="467" y="687"/>
                  </a:cubicBezTo>
                  <a:cubicBezTo>
                    <a:pt x="755" y="1106"/>
                    <a:pt x="1171" y="1683"/>
                    <a:pt x="1638" y="2308"/>
                  </a:cubicBezTo>
                  <a:cubicBezTo>
                    <a:pt x="2106" y="2933"/>
                    <a:pt x="2543" y="3488"/>
                    <a:pt x="2862" y="3885"/>
                  </a:cubicBezTo>
                  <a:cubicBezTo>
                    <a:pt x="3015" y="4069"/>
                    <a:pt x="3141" y="4226"/>
                    <a:pt x="3246" y="4353"/>
                  </a:cubicBezTo>
                  <a:cubicBezTo>
                    <a:pt x="3286" y="4402"/>
                    <a:pt x="3321" y="4441"/>
                    <a:pt x="3351" y="4480"/>
                  </a:cubicBezTo>
                  <a:cubicBezTo>
                    <a:pt x="3377" y="4511"/>
                    <a:pt x="3391" y="4524"/>
                    <a:pt x="3391" y="4524"/>
                  </a:cubicBezTo>
                  <a:cubicBezTo>
                    <a:pt x="3391" y="4524"/>
                    <a:pt x="3383" y="4506"/>
                    <a:pt x="3360" y="4476"/>
                  </a:cubicBezTo>
                  <a:cubicBezTo>
                    <a:pt x="3330" y="4436"/>
                    <a:pt x="3294" y="4393"/>
                    <a:pt x="3260" y="4345"/>
                  </a:cubicBezTo>
                  <a:cubicBezTo>
                    <a:pt x="3155" y="4214"/>
                    <a:pt x="3032" y="4056"/>
                    <a:pt x="2884" y="3869"/>
                  </a:cubicBezTo>
                  <a:cubicBezTo>
                    <a:pt x="2570" y="3466"/>
                    <a:pt x="2136" y="2907"/>
                    <a:pt x="1669" y="2282"/>
                  </a:cubicBezTo>
                  <a:cubicBezTo>
                    <a:pt x="1201" y="1657"/>
                    <a:pt x="787" y="1085"/>
                    <a:pt x="489" y="670"/>
                  </a:cubicBezTo>
                  <a:cubicBezTo>
                    <a:pt x="349" y="477"/>
                    <a:pt x="231" y="311"/>
                    <a:pt x="135" y="180"/>
                  </a:cubicBezTo>
                  <a:cubicBezTo>
                    <a:pt x="100" y="128"/>
                    <a:pt x="69" y="83"/>
                    <a:pt x="39" y="45"/>
                  </a:cubicBezTo>
                  <a:cubicBezTo>
                    <a:pt x="17" y="14"/>
                    <a:pt x="4" y="1"/>
                    <a:pt x="4"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4121;p48"/>
            <p:cNvSpPr/>
            <p:nvPr/>
          </p:nvSpPr>
          <p:spPr>
            <a:xfrm>
              <a:off x="3187622" y="4616676"/>
              <a:ext cx="14883" cy="3119"/>
            </a:xfrm>
            <a:custGeom>
              <a:avLst/>
              <a:gdLst/>
              <a:ahLst/>
              <a:cxnLst/>
              <a:rect l="l" t="t" r="r" b="b"/>
              <a:pathLst>
                <a:path w="625" h="131" extrusionOk="0">
                  <a:moveTo>
                    <a:pt x="358" y="0"/>
                  </a:moveTo>
                  <a:cubicBezTo>
                    <a:pt x="342" y="0"/>
                    <a:pt x="325" y="1"/>
                    <a:pt x="307" y="2"/>
                  </a:cubicBezTo>
                  <a:cubicBezTo>
                    <a:pt x="123" y="20"/>
                    <a:pt x="1" y="121"/>
                    <a:pt x="10" y="129"/>
                  </a:cubicBezTo>
                  <a:cubicBezTo>
                    <a:pt x="11" y="130"/>
                    <a:pt x="11" y="130"/>
                    <a:pt x="13" y="130"/>
                  </a:cubicBezTo>
                  <a:cubicBezTo>
                    <a:pt x="32" y="130"/>
                    <a:pt x="146" y="59"/>
                    <a:pt x="311" y="46"/>
                  </a:cubicBezTo>
                  <a:cubicBezTo>
                    <a:pt x="336" y="44"/>
                    <a:pt x="361" y="43"/>
                    <a:pt x="384" y="43"/>
                  </a:cubicBezTo>
                  <a:cubicBezTo>
                    <a:pt x="501" y="43"/>
                    <a:pt x="589" y="70"/>
                    <a:pt x="612" y="70"/>
                  </a:cubicBezTo>
                  <a:cubicBezTo>
                    <a:pt x="615" y="70"/>
                    <a:pt x="617" y="70"/>
                    <a:pt x="617" y="68"/>
                  </a:cubicBezTo>
                  <a:cubicBezTo>
                    <a:pt x="625" y="65"/>
                    <a:pt x="515" y="0"/>
                    <a:pt x="358"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4122;p48"/>
            <p:cNvSpPr/>
            <p:nvPr/>
          </p:nvSpPr>
          <p:spPr>
            <a:xfrm>
              <a:off x="3183264" y="4592980"/>
              <a:ext cx="7930" cy="1143"/>
            </a:xfrm>
            <a:custGeom>
              <a:avLst/>
              <a:gdLst/>
              <a:ahLst/>
              <a:cxnLst/>
              <a:rect l="l" t="t" r="r" b="b"/>
              <a:pathLst>
                <a:path w="333" h="48" extrusionOk="0">
                  <a:moveTo>
                    <a:pt x="260" y="1"/>
                  </a:moveTo>
                  <a:cubicBezTo>
                    <a:pt x="234" y="1"/>
                    <a:pt x="201" y="3"/>
                    <a:pt x="167" y="6"/>
                  </a:cubicBezTo>
                  <a:cubicBezTo>
                    <a:pt x="75" y="10"/>
                    <a:pt x="0" y="27"/>
                    <a:pt x="4" y="37"/>
                  </a:cubicBezTo>
                  <a:cubicBezTo>
                    <a:pt x="4" y="45"/>
                    <a:pt x="34" y="48"/>
                    <a:pt x="79" y="48"/>
                  </a:cubicBezTo>
                  <a:cubicBezTo>
                    <a:pt x="104" y="48"/>
                    <a:pt x="135" y="47"/>
                    <a:pt x="167" y="45"/>
                  </a:cubicBezTo>
                  <a:cubicBezTo>
                    <a:pt x="258" y="37"/>
                    <a:pt x="333" y="23"/>
                    <a:pt x="328" y="10"/>
                  </a:cubicBezTo>
                  <a:cubicBezTo>
                    <a:pt x="328" y="5"/>
                    <a:pt x="301" y="1"/>
                    <a:pt x="260"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4123;p48"/>
            <p:cNvSpPr/>
            <p:nvPr/>
          </p:nvSpPr>
          <p:spPr>
            <a:xfrm>
              <a:off x="3182097" y="4586550"/>
              <a:ext cx="6691" cy="1595"/>
            </a:xfrm>
            <a:custGeom>
              <a:avLst/>
              <a:gdLst/>
              <a:ahLst/>
              <a:cxnLst/>
              <a:rect l="l" t="t" r="r" b="b"/>
              <a:pathLst>
                <a:path w="281" h="67" extrusionOk="0">
                  <a:moveTo>
                    <a:pt x="27" y="0"/>
                  </a:moveTo>
                  <a:cubicBezTo>
                    <a:pt x="14" y="0"/>
                    <a:pt x="6" y="2"/>
                    <a:pt x="6" y="5"/>
                  </a:cubicBezTo>
                  <a:cubicBezTo>
                    <a:pt x="1" y="18"/>
                    <a:pt x="63" y="40"/>
                    <a:pt x="137" y="53"/>
                  </a:cubicBezTo>
                  <a:cubicBezTo>
                    <a:pt x="184" y="61"/>
                    <a:pt x="227" y="66"/>
                    <a:pt x="253" y="66"/>
                  </a:cubicBezTo>
                  <a:cubicBezTo>
                    <a:pt x="268" y="66"/>
                    <a:pt x="277" y="65"/>
                    <a:pt x="277" y="61"/>
                  </a:cubicBezTo>
                  <a:cubicBezTo>
                    <a:pt x="281" y="49"/>
                    <a:pt x="220" y="27"/>
                    <a:pt x="146" y="14"/>
                  </a:cubicBezTo>
                  <a:cubicBezTo>
                    <a:pt x="97" y="5"/>
                    <a:pt x="53" y="0"/>
                    <a:pt x="2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4124;p48"/>
            <p:cNvSpPr/>
            <p:nvPr/>
          </p:nvSpPr>
          <p:spPr>
            <a:xfrm>
              <a:off x="3185550" y="4578930"/>
              <a:ext cx="5310" cy="6739"/>
            </a:xfrm>
            <a:custGeom>
              <a:avLst/>
              <a:gdLst/>
              <a:ahLst/>
              <a:cxnLst/>
              <a:rect l="l" t="t" r="r" b="b"/>
              <a:pathLst>
                <a:path w="223" h="283" extrusionOk="0">
                  <a:moveTo>
                    <a:pt x="11" y="1"/>
                  </a:moveTo>
                  <a:cubicBezTo>
                    <a:pt x="10" y="1"/>
                    <a:pt x="10" y="1"/>
                    <a:pt x="9" y="2"/>
                  </a:cubicBezTo>
                  <a:cubicBezTo>
                    <a:pt x="1" y="6"/>
                    <a:pt x="39" y="76"/>
                    <a:pt x="97" y="155"/>
                  </a:cubicBezTo>
                  <a:cubicBezTo>
                    <a:pt x="150" y="225"/>
                    <a:pt x="200" y="282"/>
                    <a:pt x="213" y="282"/>
                  </a:cubicBezTo>
                  <a:cubicBezTo>
                    <a:pt x="213" y="282"/>
                    <a:pt x="214" y="282"/>
                    <a:pt x="215" y="282"/>
                  </a:cubicBezTo>
                  <a:cubicBezTo>
                    <a:pt x="223" y="276"/>
                    <a:pt x="184" y="207"/>
                    <a:pt x="128" y="128"/>
                  </a:cubicBezTo>
                  <a:cubicBezTo>
                    <a:pt x="74" y="59"/>
                    <a:pt x="25" y="1"/>
                    <a:pt x="1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4125;p48"/>
            <p:cNvSpPr/>
            <p:nvPr/>
          </p:nvSpPr>
          <p:spPr>
            <a:xfrm>
              <a:off x="3188884" y="4574691"/>
              <a:ext cx="5524" cy="7953"/>
            </a:xfrm>
            <a:custGeom>
              <a:avLst/>
              <a:gdLst/>
              <a:ahLst/>
              <a:cxnLst/>
              <a:rect l="l" t="t" r="r" b="b"/>
              <a:pathLst>
                <a:path w="232" h="334" extrusionOk="0">
                  <a:moveTo>
                    <a:pt x="11" y="0"/>
                  </a:moveTo>
                  <a:cubicBezTo>
                    <a:pt x="10" y="0"/>
                    <a:pt x="10" y="0"/>
                    <a:pt x="10" y="0"/>
                  </a:cubicBezTo>
                  <a:cubicBezTo>
                    <a:pt x="0" y="0"/>
                    <a:pt x="22" y="93"/>
                    <a:pt x="83" y="188"/>
                  </a:cubicBezTo>
                  <a:cubicBezTo>
                    <a:pt x="137" y="278"/>
                    <a:pt x="205" y="334"/>
                    <a:pt x="221" y="334"/>
                  </a:cubicBezTo>
                  <a:cubicBezTo>
                    <a:pt x="222" y="334"/>
                    <a:pt x="223" y="333"/>
                    <a:pt x="224" y="333"/>
                  </a:cubicBezTo>
                  <a:cubicBezTo>
                    <a:pt x="232" y="323"/>
                    <a:pt x="171" y="258"/>
                    <a:pt x="114" y="166"/>
                  </a:cubicBezTo>
                  <a:cubicBezTo>
                    <a:pt x="58" y="77"/>
                    <a:pt x="24" y="0"/>
                    <a:pt x="1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4126;p48"/>
            <p:cNvSpPr/>
            <p:nvPr/>
          </p:nvSpPr>
          <p:spPr>
            <a:xfrm>
              <a:off x="3189813" y="4591861"/>
              <a:ext cx="14073" cy="9644"/>
            </a:xfrm>
            <a:custGeom>
              <a:avLst/>
              <a:gdLst/>
              <a:ahLst/>
              <a:cxnLst/>
              <a:rect l="l" t="t" r="r" b="b"/>
              <a:pathLst>
                <a:path w="591" h="405" extrusionOk="0">
                  <a:moveTo>
                    <a:pt x="173" y="30"/>
                  </a:moveTo>
                  <a:cubicBezTo>
                    <a:pt x="183" y="30"/>
                    <a:pt x="195" y="30"/>
                    <a:pt x="207" y="31"/>
                  </a:cubicBezTo>
                  <a:cubicBezTo>
                    <a:pt x="267" y="31"/>
                    <a:pt x="342" y="53"/>
                    <a:pt x="411" y="106"/>
                  </a:cubicBezTo>
                  <a:cubicBezTo>
                    <a:pt x="473" y="149"/>
                    <a:pt x="542" y="232"/>
                    <a:pt x="552" y="320"/>
                  </a:cubicBezTo>
                  <a:cubicBezTo>
                    <a:pt x="552" y="348"/>
                    <a:pt x="528" y="365"/>
                    <a:pt x="500" y="365"/>
                  </a:cubicBezTo>
                  <a:cubicBezTo>
                    <a:pt x="490" y="365"/>
                    <a:pt x="479" y="363"/>
                    <a:pt x="469" y="358"/>
                  </a:cubicBezTo>
                  <a:cubicBezTo>
                    <a:pt x="429" y="342"/>
                    <a:pt x="390" y="315"/>
                    <a:pt x="354" y="293"/>
                  </a:cubicBezTo>
                  <a:cubicBezTo>
                    <a:pt x="285" y="245"/>
                    <a:pt x="223" y="193"/>
                    <a:pt x="175" y="149"/>
                  </a:cubicBezTo>
                  <a:cubicBezTo>
                    <a:pt x="131" y="106"/>
                    <a:pt x="95" y="69"/>
                    <a:pt x="70" y="42"/>
                  </a:cubicBezTo>
                  <a:lnTo>
                    <a:pt x="70" y="42"/>
                  </a:lnTo>
                  <a:cubicBezTo>
                    <a:pt x="97" y="36"/>
                    <a:pt x="131" y="30"/>
                    <a:pt x="173" y="30"/>
                  </a:cubicBezTo>
                  <a:close/>
                  <a:moveTo>
                    <a:pt x="28" y="1"/>
                  </a:moveTo>
                  <a:cubicBezTo>
                    <a:pt x="28" y="1"/>
                    <a:pt x="27" y="1"/>
                    <a:pt x="27" y="1"/>
                  </a:cubicBezTo>
                  <a:cubicBezTo>
                    <a:pt x="26" y="2"/>
                    <a:pt x="31" y="14"/>
                    <a:pt x="44" y="33"/>
                  </a:cubicBezTo>
                  <a:lnTo>
                    <a:pt x="44" y="33"/>
                  </a:lnTo>
                  <a:cubicBezTo>
                    <a:pt x="12" y="45"/>
                    <a:pt x="1" y="58"/>
                    <a:pt x="1" y="62"/>
                  </a:cubicBezTo>
                  <a:cubicBezTo>
                    <a:pt x="1" y="62"/>
                    <a:pt x="2" y="63"/>
                    <a:pt x="3" y="63"/>
                  </a:cubicBezTo>
                  <a:cubicBezTo>
                    <a:pt x="9" y="63"/>
                    <a:pt x="26" y="55"/>
                    <a:pt x="53" y="47"/>
                  </a:cubicBezTo>
                  <a:lnTo>
                    <a:pt x="53" y="47"/>
                  </a:lnTo>
                  <a:cubicBezTo>
                    <a:pt x="75" y="77"/>
                    <a:pt x="110" y="120"/>
                    <a:pt x="158" y="171"/>
                  </a:cubicBezTo>
                  <a:cubicBezTo>
                    <a:pt x="201" y="219"/>
                    <a:pt x="263" y="271"/>
                    <a:pt x="332" y="324"/>
                  </a:cubicBezTo>
                  <a:cubicBezTo>
                    <a:pt x="372" y="346"/>
                    <a:pt x="407" y="376"/>
                    <a:pt x="455" y="394"/>
                  </a:cubicBezTo>
                  <a:cubicBezTo>
                    <a:pt x="472" y="399"/>
                    <a:pt x="488" y="405"/>
                    <a:pt x="507" y="405"/>
                  </a:cubicBezTo>
                  <a:cubicBezTo>
                    <a:pt x="518" y="405"/>
                    <a:pt x="529" y="403"/>
                    <a:pt x="542" y="398"/>
                  </a:cubicBezTo>
                  <a:cubicBezTo>
                    <a:pt x="574" y="385"/>
                    <a:pt x="590" y="350"/>
                    <a:pt x="590" y="320"/>
                  </a:cubicBezTo>
                  <a:cubicBezTo>
                    <a:pt x="553" y="98"/>
                    <a:pt x="349" y="1"/>
                    <a:pt x="217" y="1"/>
                  </a:cubicBezTo>
                  <a:cubicBezTo>
                    <a:pt x="213" y="1"/>
                    <a:pt x="210" y="1"/>
                    <a:pt x="207" y="1"/>
                  </a:cubicBezTo>
                  <a:cubicBezTo>
                    <a:pt x="141" y="1"/>
                    <a:pt x="92" y="15"/>
                    <a:pt x="57" y="28"/>
                  </a:cubicBezTo>
                  <a:lnTo>
                    <a:pt x="57" y="28"/>
                  </a:lnTo>
                  <a:cubicBezTo>
                    <a:pt x="41" y="11"/>
                    <a:pt x="31" y="1"/>
                    <a:pt x="2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4127;p48"/>
            <p:cNvSpPr/>
            <p:nvPr/>
          </p:nvSpPr>
          <p:spPr>
            <a:xfrm>
              <a:off x="3190456" y="4582621"/>
              <a:ext cx="6882" cy="10525"/>
            </a:xfrm>
            <a:custGeom>
              <a:avLst/>
              <a:gdLst/>
              <a:ahLst/>
              <a:cxnLst/>
              <a:rect l="l" t="t" r="r" b="b"/>
              <a:pathLst>
                <a:path w="289" h="442" extrusionOk="0">
                  <a:moveTo>
                    <a:pt x="177" y="0"/>
                  </a:moveTo>
                  <a:cubicBezTo>
                    <a:pt x="150" y="0"/>
                    <a:pt x="124" y="11"/>
                    <a:pt x="109" y="26"/>
                  </a:cubicBezTo>
                  <a:cubicBezTo>
                    <a:pt x="83" y="52"/>
                    <a:pt x="69" y="87"/>
                    <a:pt x="57" y="113"/>
                  </a:cubicBezTo>
                  <a:cubicBezTo>
                    <a:pt x="31" y="170"/>
                    <a:pt x="22" y="226"/>
                    <a:pt x="13" y="274"/>
                  </a:cubicBezTo>
                  <a:cubicBezTo>
                    <a:pt x="0" y="367"/>
                    <a:pt x="13" y="423"/>
                    <a:pt x="17" y="423"/>
                  </a:cubicBezTo>
                  <a:cubicBezTo>
                    <a:pt x="26" y="423"/>
                    <a:pt x="22" y="367"/>
                    <a:pt x="43" y="279"/>
                  </a:cubicBezTo>
                  <a:cubicBezTo>
                    <a:pt x="53" y="236"/>
                    <a:pt x="65" y="183"/>
                    <a:pt x="91" y="131"/>
                  </a:cubicBezTo>
                  <a:cubicBezTo>
                    <a:pt x="105" y="90"/>
                    <a:pt x="141" y="40"/>
                    <a:pt x="174" y="40"/>
                  </a:cubicBezTo>
                  <a:cubicBezTo>
                    <a:pt x="183" y="40"/>
                    <a:pt x="192" y="44"/>
                    <a:pt x="201" y="52"/>
                  </a:cubicBezTo>
                  <a:cubicBezTo>
                    <a:pt x="240" y="91"/>
                    <a:pt x="227" y="165"/>
                    <a:pt x="214" y="218"/>
                  </a:cubicBezTo>
                  <a:cubicBezTo>
                    <a:pt x="196" y="270"/>
                    <a:pt x="170" y="319"/>
                    <a:pt x="140" y="349"/>
                  </a:cubicBezTo>
                  <a:cubicBezTo>
                    <a:pt x="79" y="415"/>
                    <a:pt x="22" y="432"/>
                    <a:pt x="26" y="441"/>
                  </a:cubicBezTo>
                  <a:cubicBezTo>
                    <a:pt x="26" y="441"/>
                    <a:pt x="87" y="436"/>
                    <a:pt x="158" y="371"/>
                  </a:cubicBezTo>
                  <a:cubicBezTo>
                    <a:pt x="192" y="336"/>
                    <a:pt x="227" y="288"/>
                    <a:pt x="249" y="231"/>
                  </a:cubicBezTo>
                  <a:cubicBezTo>
                    <a:pt x="267" y="170"/>
                    <a:pt x="289" y="91"/>
                    <a:pt x="232" y="22"/>
                  </a:cubicBezTo>
                  <a:cubicBezTo>
                    <a:pt x="217" y="6"/>
                    <a:pt x="197" y="0"/>
                    <a:pt x="17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4128;p48"/>
            <p:cNvSpPr/>
            <p:nvPr/>
          </p:nvSpPr>
          <p:spPr>
            <a:xfrm>
              <a:off x="3142660" y="4521179"/>
              <a:ext cx="9096" cy="36052"/>
            </a:xfrm>
            <a:custGeom>
              <a:avLst/>
              <a:gdLst/>
              <a:ahLst/>
              <a:cxnLst/>
              <a:rect l="l" t="t" r="r" b="b"/>
              <a:pathLst>
                <a:path w="382" h="1514" extrusionOk="0">
                  <a:moveTo>
                    <a:pt x="49" y="1"/>
                  </a:moveTo>
                  <a:lnTo>
                    <a:pt x="49" y="1"/>
                  </a:lnTo>
                  <a:cubicBezTo>
                    <a:pt x="45" y="6"/>
                    <a:pt x="115" y="71"/>
                    <a:pt x="189" y="202"/>
                  </a:cubicBezTo>
                  <a:cubicBezTo>
                    <a:pt x="263" y="333"/>
                    <a:pt x="342" y="534"/>
                    <a:pt x="333" y="766"/>
                  </a:cubicBezTo>
                  <a:cubicBezTo>
                    <a:pt x="329" y="997"/>
                    <a:pt x="241" y="1194"/>
                    <a:pt x="158" y="1317"/>
                  </a:cubicBezTo>
                  <a:cubicBezTo>
                    <a:pt x="71" y="1443"/>
                    <a:pt x="1" y="1505"/>
                    <a:pt x="5" y="1513"/>
                  </a:cubicBezTo>
                  <a:cubicBezTo>
                    <a:pt x="5" y="1513"/>
                    <a:pt x="27" y="1500"/>
                    <a:pt x="57" y="1469"/>
                  </a:cubicBezTo>
                  <a:cubicBezTo>
                    <a:pt x="93" y="1443"/>
                    <a:pt x="132" y="1396"/>
                    <a:pt x="180" y="1334"/>
                  </a:cubicBezTo>
                  <a:cubicBezTo>
                    <a:pt x="272" y="1212"/>
                    <a:pt x="368" y="1006"/>
                    <a:pt x="377" y="766"/>
                  </a:cubicBezTo>
                  <a:cubicBezTo>
                    <a:pt x="381" y="525"/>
                    <a:pt x="299" y="315"/>
                    <a:pt x="215" y="189"/>
                  </a:cubicBezTo>
                  <a:cubicBezTo>
                    <a:pt x="172" y="123"/>
                    <a:pt x="132" y="75"/>
                    <a:pt x="101" y="45"/>
                  </a:cubicBezTo>
                  <a:cubicBezTo>
                    <a:pt x="71" y="14"/>
                    <a:pt x="49" y="1"/>
                    <a:pt x="49"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4129;p48"/>
            <p:cNvSpPr/>
            <p:nvPr/>
          </p:nvSpPr>
          <p:spPr>
            <a:xfrm>
              <a:off x="3148709" y="4507962"/>
              <a:ext cx="26551" cy="19288"/>
            </a:xfrm>
            <a:custGeom>
              <a:avLst/>
              <a:gdLst/>
              <a:ahLst/>
              <a:cxnLst/>
              <a:rect l="l" t="t" r="r" b="b"/>
              <a:pathLst>
                <a:path w="1115" h="810" extrusionOk="0">
                  <a:moveTo>
                    <a:pt x="1109" y="0"/>
                  </a:moveTo>
                  <a:cubicBezTo>
                    <a:pt x="1090" y="0"/>
                    <a:pt x="845" y="173"/>
                    <a:pt x="547" y="390"/>
                  </a:cubicBezTo>
                  <a:cubicBezTo>
                    <a:pt x="241" y="613"/>
                    <a:pt x="1" y="801"/>
                    <a:pt x="5" y="809"/>
                  </a:cubicBezTo>
                  <a:cubicBezTo>
                    <a:pt x="5" y="810"/>
                    <a:pt x="5" y="810"/>
                    <a:pt x="6" y="810"/>
                  </a:cubicBezTo>
                  <a:cubicBezTo>
                    <a:pt x="25" y="810"/>
                    <a:pt x="270" y="639"/>
                    <a:pt x="569" y="420"/>
                  </a:cubicBezTo>
                  <a:cubicBezTo>
                    <a:pt x="874" y="198"/>
                    <a:pt x="1114" y="10"/>
                    <a:pt x="1110" y="1"/>
                  </a:cubicBezTo>
                  <a:cubicBezTo>
                    <a:pt x="1110" y="1"/>
                    <a:pt x="1110" y="0"/>
                    <a:pt x="1109"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4130;p48"/>
            <p:cNvSpPr/>
            <p:nvPr/>
          </p:nvSpPr>
          <p:spPr>
            <a:xfrm>
              <a:off x="3154424" y="4560854"/>
              <a:ext cx="14192" cy="18740"/>
            </a:xfrm>
            <a:custGeom>
              <a:avLst/>
              <a:gdLst/>
              <a:ahLst/>
              <a:cxnLst/>
              <a:rect l="l" t="t" r="r" b="b"/>
              <a:pathLst>
                <a:path w="596" h="787" extrusionOk="0">
                  <a:moveTo>
                    <a:pt x="10" y="0"/>
                  </a:moveTo>
                  <a:cubicBezTo>
                    <a:pt x="9" y="0"/>
                    <a:pt x="9" y="0"/>
                    <a:pt x="9" y="0"/>
                  </a:cubicBezTo>
                  <a:cubicBezTo>
                    <a:pt x="1" y="4"/>
                    <a:pt x="101" y="202"/>
                    <a:pt x="263" y="420"/>
                  </a:cubicBezTo>
                  <a:cubicBezTo>
                    <a:pt x="422" y="635"/>
                    <a:pt x="574" y="787"/>
                    <a:pt x="586" y="787"/>
                  </a:cubicBezTo>
                  <a:cubicBezTo>
                    <a:pt x="586" y="787"/>
                    <a:pt x="586" y="787"/>
                    <a:pt x="586" y="787"/>
                  </a:cubicBezTo>
                  <a:cubicBezTo>
                    <a:pt x="595" y="778"/>
                    <a:pt x="455" y="612"/>
                    <a:pt x="293" y="393"/>
                  </a:cubicBezTo>
                  <a:cubicBezTo>
                    <a:pt x="138" y="182"/>
                    <a:pt x="21" y="0"/>
                    <a:pt x="10"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4131;p48"/>
            <p:cNvSpPr/>
            <p:nvPr/>
          </p:nvSpPr>
          <p:spPr>
            <a:xfrm>
              <a:off x="3142755" y="4548447"/>
              <a:ext cx="2858" cy="4334"/>
            </a:xfrm>
            <a:custGeom>
              <a:avLst/>
              <a:gdLst/>
              <a:ahLst/>
              <a:cxnLst/>
              <a:rect l="l" t="t" r="r" b="b"/>
              <a:pathLst>
                <a:path w="120" h="182" extrusionOk="0">
                  <a:moveTo>
                    <a:pt x="105" y="1"/>
                  </a:moveTo>
                  <a:cubicBezTo>
                    <a:pt x="96" y="1"/>
                    <a:pt x="83" y="43"/>
                    <a:pt x="53" y="88"/>
                  </a:cubicBezTo>
                  <a:cubicBezTo>
                    <a:pt x="27" y="136"/>
                    <a:pt x="1" y="172"/>
                    <a:pt x="10" y="180"/>
                  </a:cubicBezTo>
                  <a:cubicBezTo>
                    <a:pt x="11" y="181"/>
                    <a:pt x="12" y="182"/>
                    <a:pt x="14" y="182"/>
                  </a:cubicBezTo>
                  <a:cubicBezTo>
                    <a:pt x="26" y="182"/>
                    <a:pt x="67" y="156"/>
                    <a:pt x="93" y="110"/>
                  </a:cubicBezTo>
                  <a:cubicBezTo>
                    <a:pt x="119" y="53"/>
                    <a:pt x="119" y="1"/>
                    <a:pt x="106" y="1"/>
                  </a:cubicBezTo>
                  <a:cubicBezTo>
                    <a:pt x="105" y="1"/>
                    <a:pt x="105" y="1"/>
                    <a:pt x="105"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4132;p48"/>
            <p:cNvSpPr/>
            <p:nvPr/>
          </p:nvSpPr>
          <p:spPr>
            <a:xfrm>
              <a:off x="3146637" y="4539397"/>
              <a:ext cx="1381" cy="4191"/>
            </a:xfrm>
            <a:custGeom>
              <a:avLst/>
              <a:gdLst/>
              <a:ahLst/>
              <a:cxnLst/>
              <a:rect l="l" t="t" r="r" b="b"/>
              <a:pathLst>
                <a:path w="58" h="176" extrusionOk="0">
                  <a:moveTo>
                    <a:pt x="41" y="1"/>
                  </a:moveTo>
                  <a:cubicBezTo>
                    <a:pt x="29" y="1"/>
                    <a:pt x="17" y="39"/>
                    <a:pt x="9" y="84"/>
                  </a:cubicBezTo>
                  <a:cubicBezTo>
                    <a:pt x="1" y="132"/>
                    <a:pt x="5" y="171"/>
                    <a:pt x="17" y="175"/>
                  </a:cubicBezTo>
                  <a:cubicBezTo>
                    <a:pt x="27" y="175"/>
                    <a:pt x="44" y="141"/>
                    <a:pt x="48" y="88"/>
                  </a:cubicBezTo>
                  <a:cubicBezTo>
                    <a:pt x="57" y="40"/>
                    <a:pt x="53" y="1"/>
                    <a:pt x="44" y="1"/>
                  </a:cubicBezTo>
                  <a:cubicBezTo>
                    <a:pt x="43" y="1"/>
                    <a:pt x="42" y="1"/>
                    <a:pt x="41"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4133;p48"/>
            <p:cNvSpPr/>
            <p:nvPr/>
          </p:nvSpPr>
          <p:spPr>
            <a:xfrm>
              <a:off x="3145065" y="4530634"/>
              <a:ext cx="2405" cy="4548"/>
            </a:xfrm>
            <a:custGeom>
              <a:avLst/>
              <a:gdLst/>
              <a:ahLst/>
              <a:cxnLst/>
              <a:rect l="l" t="t" r="r" b="b"/>
              <a:pathLst>
                <a:path w="101" h="191" extrusionOk="0">
                  <a:moveTo>
                    <a:pt x="13" y="0"/>
                  </a:moveTo>
                  <a:cubicBezTo>
                    <a:pt x="11" y="0"/>
                    <a:pt x="10" y="1"/>
                    <a:pt x="9" y="2"/>
                  </a:cubicBezTo>
                  <a:cubicBezTo>
                    <a:pt x="0" y="11"/>
                    <a:pt x="27" y="45"/>
                    <a:pt x="45" y="93"/>
                  </a:cubicBezTo>
                  <a:cubicBezTo>
                    <a:pt x="61" y="146"/>
                    <a:pt x="61" y="190"/>
                    <a:pt x="71" y="190"/>
                  </a:cubicBezTo>
                  <a:cubicBezTo>
                    <a:pt x="71" y="190"/>
                    <a:pt x="72" y="190"/>
                    <a:pt x="72" y="190"/>
                  </a:cubicBezTo>
                  <a:cubicBezTo>
                    <a:pt x="85" y="190"/>
                    <a:pt x="100" y="139"/>
                    <a:pt x="83" y="81"/>
                  </a:cubicBezTo>
                  <a:cubicBezTo>
                    <a:pt x="64" y="27"/>
                    <a:pt x="26" y="0"/>
                    <a:pt x="13"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4134;p48"/>
            <p:cNvSpPr/>
            <p:nvPr/>
          </p:nvSpPr>
          <p:spPr>
            <a:xfrm>
              <a:off x="3142660" y="4524918"/>
              <a:ext cx="1286" cy="2524"/>
            </a:xfrm>
            <a:custGeom>
              <a:avLst/>
              <a:gdLst/>
              <a:ahLst/>
              <a:cxnLst/>
              <a:rect l="l" t="t" r="r" b="b"/>
              <a:pathLst>
                <a:path w="54" h="106" extrusionOk="0">
                  <a:moveTo>
                    <a:pt x="17" y="0"/>
                  </a:moveTo>
                  <a:cubicBezTo>
                    <a:pt x="16" y="0"/>
                    <a:pt x="15" y="1"/>
                    <a:pt x="14" y="1"/>
                  </a:cubicBezTo>
                  <a:cubicBezTo>
                    <a:pt x="1" y="6"/>
                    <a:pt x="1" y="32"/>
                    <a:pt x="10" y="59"/>
                  </a:cubicBezTo>
                  <a:cubicBezTo>
                    <a:pt x="14" y="89"/>
                    <a:pt x="31" y="106"/>
                    <a:pt x="41" y="106"/>
                  </a:cubicBezTo>
                  <a:cubicBezTo>
                    <a:pt x="53" y="102"/>
                    <a:pt x="53" y="75"/>
                    <a:pt x="45" y="49"/>
                  </a:cubicBezTo>
                  <a:cubicBezTo>
                    <a:pt x="41" y="21"/>
                    <a:pt x="26" y="0"/>
                    <a:pt x="17"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6" name="Google Shape;4135;p48"/>
            <p:cNvSpPr/>
            <p:nvPr/>
          </p:nvSpPr>
          <p:spPr>
            <a:xfrm>
              <a:off x="3405549" y="3460049"/>
              <a:ext cx="19074" cy="31766"/>
            </a:xfrm>
            <a:custGeom>
              <a:avLst/>
              <a:gdLst/>
              <a:ahLst/>
              <a:cxnLst/>
              <a:rect l="l" t="t" r="r" b="b"/>
              <a:pathLst>
                <a:path w="801" h="1334" extrusionOk="0">
                  <a:moveTo>
                    <a:pt x="398" y="1"/>
                  </a:moveTo>
                  <a:lnTo>
                    <a:pt x="1" y="858"/>
                  </a:lnTo>
                  <a:lnTo>
                    <a:pt x="325" y="1334"/>
                  </a:lnTo>
                  <a:lnTo>
                    <a:pt x="613" y="1290"/>
                  </a:lnTo>
                  <a:lnTo>
                    <a:pt x="801" y="783"/>
                  </a:lnTo>
                  <a:lnTo>
                    <a:pt x="398" y="1"/>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7" name="Google Shape;4136;p48"/>
            <p:cNvSpPr/>
            <p:nvPr/>
          </p:nvSpPr>
          <p:spPr>
            <a:xfrm>
              <a:off x="3139136" y="3817435"/>
              <a:ext cx="402955" cy="790408"/>
            </a:xfrm>
            <a:custGeom>
              <a:avLst/>
              <a:gdLst/>
              <a:ahLst/>
              <a:cxnLst/>
              <a:rect l="l" t="t" r="r" b="b"/>
              <a:pathLst>
                <a:path w="16922" h="33193" extrusionOk="0">
                  <a:moveTo>
                    <a:pt x="6609" y="1"/>
                  </a:moveTo>
                  <a:cubicBezTo>
                    <a:pt x="6609" y="1"/>
                    <a:pt x="10196" y="16481"/>
                    <a:pt x="10274" y="16791"/>
                  </a:cubicBezTo>
                  <a:cubicBezTo>
                    <a:pt x="10353" y="17106"/>
                    <a:pt x="1" y="28656"/>
                    <a:pt x="1" y="28656"/>
                  </a:cubicBezTo>
                  <a:lnTo>
                    <a:pt x="3750" y="33192"/>
                  </a:lnTo>
                  <a:cubicBezTo>
                    <a:pt x="3750" y="33192"/>
                    <a:pt x="16188" y="19981"/>
                    <a:pt x="16555" y="19173"/>
                  </a:cubicBezTo>
                  <a:cubicBezTo>
                    <a:pt x="16922" y="18361"/>
                    <a:pt x="14370" y="1408"/>
                    <a:pt x="14370" y="1408"/>
                  </a:cubicBezTo>
                  <a:lnTo>
                    <a:pt x="6609" y="1"/>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4137;p48"/>
            <p:cNvSpPr/>
            <p:nvPr/>
          </p:nvSpPr>
          <p:spPr>
            <a:xfrm>
              <a:off x="3162974" y="4474860"/>
              <a:ext cx="83796" cy="113681"/>
            </a:xfrm>
            <a:custGeom>
              <a:avLst/>
              <a:gdLst/>
              <a:ahLst/>
              <a:cxnLst/>
              <a:rect l="l" t="t" r="r" b="b"/>
              <a:pathLst>
                <a:path w="3519" h="4774" extrusionOk="0">
                  <a:moveTo>
                    <a:pt x="5" y="1"/>
                  </a:moveTo>
                  <a:cubicBezTo>
                    <a:pt x="5" y="1"/>
                    <a:pt x="5" y="1"/>
                    <a:pt x="5" y="1"/>
                  </a:cubicBezTo>
                  <a:cubicBezTo>
                    <a:pt x="0" y="1"/>
                    <a:pt x="39" y="76"/>
                    <a:pt x="118" y="207"/>
                  </a:cubicBezTo>
                  <a:cubicBezTo>
                    <a:pt x="192" y="334"/>
                    <a:pt x="311" y="517"/>
                    <a:pt x="455" y="739"/>
                  </a:cubicBezTo>
                  <a:cubicBezTo>
                    <a:pt x="751" y="1190"/>
                    <a:pt x="1167" y="1802"/>
                    <a:pt x="1652" y="2462"/>
                  </a:cubicBezTo>
                  <a:cubicBezTo>
                    <a:pt x="2137" y="3121"/>
                    <a:pt x="2601" y="3708"/>
                    <a:pt x="2941" y="4118"/>
                  </a:cubicBezTo>
                  <a:cubicBezTo>
                    <a:pt x="3111" y="4328"/>
                    <a:pt x="3252" y="4494"/>
                    <a:pt x="3353" y="4603"/>
                  </a:cubicBezTo>
                  <a:cubicBezTo>
                    <a:pt x="3445" y="4713"/>
                    <a:pt x="3506" y="4773"/>
                    <a:pt x="3513" y="4773"/>
                  </a:cubicBezTo>
                  <a:cubicBezTo>
                    <a:pt x="3514" y="4773"/>
                    <a:pt x="3514" y="4773"/>
                    <a:pt x="3514" y="4773"/>
                  </a:cubicBezTo>
                  <a:cubicBezTo>
                    <a:pt x="3518" y="4769"/>
                    <a:pt x="3470" y="4699"/>
                    <a:pt x="3383" y="4577"/>
                  </a:cubicBezTo>
                  <a:cubicBezTo>
                    <a:pt x="3278" y="4442"/>
                    <a:pt x="3151" y="4271"/>
                    <a:pt x="2998" y="4075"/>
                  </a:cubicBezTo>
                  <a:cubicBezTo>
                    <a:pt x="2675" y="3646"/>
                    <a:pt x="2225" y="3061"/>
                    <a:pt x="1739" y="2401"/>
                  </a:cubicBezTo>
                  <a:cubicBezTo>
                    <a:pt x="1255" y="1741"/>
                    <a:pt x="826" y="1138"/>
                    <a:pt x="521" y="701"/>
                  </a:cubicBezTo>
                  <a:cubicBezTo>
                    <a:pt x="372" y="495"/>
                    <a:pt x="249" y="320"/>
                    <a:pt x="148" y="180"/>
                  </a:cubicBezTo>
                  <a:cubicBezTo>
                    <a:pt x="64" y="66"/>
                    <a:pt x="12" y="1"/>
                    <a:pt x="5"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4138;p48"/>
            <p:cNvSpPr/>
            <p:nvPr/>
          </p:nvSpPr>
          <p:spPr>
            <a:xfrm>
              <a:off x="3237275" y="3793620"/>
              <a:ext cx="256437" cy="885182"/>
            </a:xfrm>
            <a:custGeom>
              <a:avLst/>
              <a:gdLst/>
              <a:ahLst/>
              <a:cxnLst/>
              <a:rect l="l" t="t" r="r" b="b"/>
              <a:pathLst>
                <a:path w="10769" h="37173" extrusionOk="0">
                  <a:moveTo>
                    <a:pt x="1338" y="0"/>
                  </a:moveTo>
                  <a:lnTo>
                    <a:pt x="1045" y="573"/>
                  </a:lnTo>
                  <a:cubicBezTo>
                    <a:pt x="184" y="2251"/>
                    <a:pt x="1" y="4200"/>
                    <a:pt x="542" y="6009"/>
                  </a:cubicBezTo>
                  <a:lnTo>
                    <a:pt x="4878" y="20545"/>
                  </a:lnTo>
                  <a:lnTo>
                    <a:pt x="4507" y="36941"/>
                  </a:lnTo>
                  <a:lnTo>
                    <a:pt x="10056" y="37173"/>
                  </a:lnTo>
                  <a:cubicBezTo>
                    <a:pt x="10056" y="37173"/>
                    <a:pt x="10261" y="24648"/>
                    <a:pt x="10550" y="20763"/>
                  </a:cubicBezTo>
                  <a:cubicBezTo>
                    <a:pt x="10768" y="17830"/>
                    <a:pt x="8890" y="9234"/>
                    <a:pt x="8041" y="4659"/>
                  </a:cubicBezTo>
                  <a:lnTo>
                    <a:pt x="10249" y="2408"/>
                  </a:lnTo>
                  <a:lnTo>
                    <a:pt x="8440" y="1945"/>
                  </a:lnTo>
                  <a:lnTo>
                    <a:pt x="1338" y="0"/>
                  </a:ln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4139;p48"/>
            <p:cNvSpPr/>
            <p:nvPr/>
          </p:nvSpPr>
          <p:spPr>
            <a:xfrm>
              <a:off x="3291906" y="3829532"/>
              <a:ext cx="56555" cy="45625"/>
            </a:xfrm>
            <a:custGeom>
              <a:avLst/>
              <a:gdLst/>
              <a:ahLst/>
              <a:cxnLst/>
              <a:rect l="l" t="t" r="r" b="b"/>
              <a:pathLst>
                <a:path w="2375" h="1916" extrusionOk="0">
                  <a:moveTo>
                    <a:pt x="2347" y="0"/>
                  </a:moveTo>
                  <a:cubicBezTo>
                    <a:pt x="2330" y="0"/>
                    <a:pt x="2316" y="191"/>
                    <a:pt x="2217" y="472"/>
                  </a:cubicBezTo>
                  <a:cubicBezTo>
                    <a:pt x="2120" y="751"/>
                    <a:pt x="1915" y="1128"/>
                    <a:pt x="1557" y="1407"/>
                  </a:cubicBezTo>
                  <a:cubicBezTo>
                    <a:pt x="1255" y="1648"/>
                    <a:pt x="910" y="1770"/>
                    <a:pt x="639" y="1818"/>
                  </a:cubicBezTo>
                  <a:cubicBezTo>
                    <a:pt x="460" y="1849"/>
                    <a:pt x="310" y="1854"/>
                    <a:pt x="202" y="1854"/>
                  </a:cubicBezTo>
                  <a:cubicBezTo>
                    <a:pt x="141" y="1854"/>
                    <a:pt x="94" y="1853"/>
                    <a:pt x="62" y="1853"/>
                  </a:cubicBezTo>
                  <a:lnTo>
                    <a:pt x="57" y="1853"/>
                  </a:lnTo>
                  <a:cubicBezTo>
                    <a:pt x="18" y="1862"/>
                    <a:pt x="1" y="1866"/>
                    <a:pt x="5" y="1870"/>
                  </a:cubicBezTo>
                  <a:cubicBezTo>
                    <a:pt x="5" y="1873"/>
                    <a:pt x="14" y="1876"/>
                    <a:pt x="33" y="1876"/>
                  </a:cubicBezTo>
                  <a:cubicBezTo>
                    <a:pt x="40" y="1876"/>
                    <a:pt x="49" y="1876"/>
                    <a:pt x="59" y="1875"/>
                  </a:cubicBezTo>
                  <a:lnTo>
                    <a:pt x="59" y="1875"/>
                  </a:lnTo>
                  <a:cubicBezTo>
                    <a:pt x="120" y="1893"/>
                    <a:pt x="243" y="1916"/>
                    <a:pt x="409" y="1916"/>
                  </a:cubicBezTo>
                  <a:cubicBezTo>
                    <a:pt x="481" y="1916"/>
                    <a:pt x="561" y="1912"/>
                    <a:pt x="648" y="1901"/>
                  </a:cubicBezTo>
                  <a:cubicBezTo>
                    <a:pt x="936" y="1866"/>
                    <a:pt x="1303" y="1743"/>
                    <a:pt x="1622" y="1491"/>
                  </a:cubicBezTo>
                  <a:cubicBezTo>
                    <a:pt x="2003" y="1193"/>
                    <a:pt x="2207" y="791"/>
                    <a:pt x="2291" y="494"/>
                  </a:cubicBezTo>
                  <a:cubicBezTo>
                    <a:pt x="2374" y="192"/>
                    <a:pt x="2356" y="0"/>
                    <a:pt x="2348" y="0"/>
                  </a:cubicBezTo>
                  <a:cubicBezTo>
                    <a:pt x="2348" y="0"/>
                    <a:pt x="2347" y="0"/>
                    <a:pt x="2347"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4140;p48"/>
            <p:cNvSpPr/>
            <p:nvPr/>
          </p:nvSpPr>
          <p:spPr>
            <a:xfrm>
              <a:off x="3346465" y="4640919"/>
              <a:ext cx="130921" cy="9192"/>
            </a:xfrm>
            <a:custGeom>
              <a:avLst/>
              <a:gdLst/>
              <a:ahLst/>
              <a:cxnLst/>
              <a:rect l="l" t="t" r="r" b="b"/>
              <a:pathLst>
                <a:path w="5498" h="386" extrusionOk="0">
                  <a:moveTo>
                    <a:pt x="61" y="1"/>
                  </a:moveTo>
                  <a:cubicBezTo>
                    <a:pt x="24" y="1"/>
                    <a:pt x="4" y="3"/>
                    <a:pt x="4" y="7"/>
                  </a:cubicBezTo>
                  <a:cubicBezTo>
                    <a:pt x="0" y="16"/>
                    <a:pt x="79" y="29"/>
                    <a:pt x="214" y="51"/>
                  </a:cubicBezTo>
                  <a:cubicBezTo>
                    <a:pt x="354" y="69"/>
                    <a:pt x="555" y="95"/>
                    <a:pt x="804" y="117"/>
                  </a:cubicBezTo>
                  <a:cubicBezTo>
                    <a:pt x="1298" y="170"/>
                    <a:pt x="1988" y="213"/>
                    <a:pt x="2744" y="252"/>
                  </a:cubicBezTo>
                  <a:cubicBezTo>
                    <a:pt x="3492" y="287"/>
                    <a:pt x="4164" y="322"/>
                    <a:pt x="4688" y="348"/>
                  </a:cubicBezTo>
                  <a:cubicBezTo>
                    <a:pt x="4920" y="357"/>
                    <a:pt x="5113" y="370"/>
                    <a:pt x="5279" y="379"/>
                  </a:cubicBezTo>
                  <a:cubicBezTo>
                    <a:pt x="5347" y="384"/>
                    <a:pt x="5400" y="386"/>
                    <a:pt x="5437" y="386"/>
                  </a:cubicBezTo>
                  <a:cubicBezTo>
                    <a:pt x="5473" y="386"/>
                    <a:pt x="5493" y="384"/>
                    <a:pt x="5493" y="379"/>
                  </a:cubicBezTo>
                  <a:cubicBezTo>
                    <a:pt x="5497" y="370"/>
                    <a:pt x="5418" y="357"/>
                    <a:pt x="5283" y="339"/>
                  </a:cubicBezTo>
                  <a:cubicBezTo>
                    <a:pt x="5144" y="317"/>
                    <a:pt x="4942" y="295"/>
                    <a:pt x="4694" y="269"/>
                  </a:cubicBezTo>
                  <a:cubicBezTo>
                    <a:pt x="4200" y="222"/>
                    <a:pt x="3509" y="182"/>
                    <a:pt x="2753" y="143"/>
                  </a:cubicBezTo>
                  <a:cubicBezTo>
                    <a:pt x="2006" y="104"/>
                    <a:pt x="1332" y="69"/>
                    <a:pt x="808" y="43"/>
                  </a:cubicBezTo>
                  <a:cubicBezTo>
                    <a:pt x="577" y="29"/>
                    <a:pt x="384" y="16"/>
                    <a:pt x="218" y="7"/>
                  </a:cubicBezTo>
                  <a:cubicBezTo>
                    <a:pt x="151" y="3"/>
                    <a:pt x="97" y="1"/>
                    <a:pt x="61" y="1"/>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4141;p48"/>
            <p:cNvSpPr/>
            <p:nvPr/>
          </p:nvSpPr>
          <p:spPr>
            <a:xfrm>
              <a:off x="3418576" y="3885211"/>
              <a:ext cx="75152" cy="443436"/>
            </a:xfrm>
            <a:custGeom>
              <a:avLst/>
              <a:gdLst/>
              <a:ahLst/>
              <a:cxnLst/>
              <a:rect l="l" t="t" r="r" b="b"/>
              <a:pathLst>
                <a:path w="3156" h="18622" extrusionOk="0">
                  <a:moveTo>
                    <a:pt x="4" y="0"/>
                  </a:moveTo>
                  <a:cubicBezTo>
                    <a:pt x="0" y="0"/>
                    <a:pt x="4" y="18"/>
                    <a:pt x="9" y="48"/>
                  </a:cubicBezTo>
                  <a:cubicBezTo>
                    <a:pt x="14" y="87"/>
                    <a:pt x="22" y="131"/>
                    <a:pt x="31" y="188"/>
                  </a:cubicBezTo>
                  <a:cubicBezTo>
                    <a:pt x="57" y="323"/>
                    <a:pt x="92" y="503"/>
                    <a:pt x="135" y="730"/>
                  </a:cubicBezTo>
                  <a:cubicBezTo>
                    <a:pt x="232" y="1211"/>
                    <a:pt x="371" y="1888"/>
                    <a:pt x="538" y="2719"/>
                  </a:cubicBezTo>
                  <a:cubicBezTo>
                    <a:pt x="892" y="4405"/>
                    <a:pt x="1372" y="6717"/>
                    <a:pt x="1906" y="9274"/>
                  </a:cubicBezTo>
                  <a:cubicBezTo>
                    <a:pt x="2172" y="10549"/>
                    <a:pt x="2443" y="11769"/>
                    <a:pt x="2644" y="12879"/>
                  </a:cubicBezTo>
                  <a:cubicBezTo>
                    <a:pt x="2850" y="13994"/>
                    <a:pt x="2985" y="15003"/>
                    <a:pt x="3033" y="15855"/>
                  </a:cubicBezTo>
                  <a:cubicBezTo>
                    <a:pt x="3090" y="16707"/>
                    <a:pt x="3072" y="17402"/>
                    <a:pt x="3038" y="17879"/>
                  </a:cubicBezTo>
                  <a:cubicBezTo>
                    <a:pt x="3029" y="18119"/>
                    <a:pt x="3007" y="18302"/>
                    <a:pt x="2994" y="18429"/>
                  </a:cubicBezTo>
                  <a:cubicBezTo>
                    <a:pt x="2989" y="18486"/>
                    <a:pt x="2985" y="18534"/>
                    <a:pt x="2985" y="18569"/>
                  </a:cubicBezTo>
                  <a:cubicBezTo>
                    <a:pt x="2981" y="18603"/>
                    <a:pt x="2981" y="18621"/>
                    <a:pt x="2981" y="18621"/>
                  </a:cubicBezTo>
                  <a:cubicBezTo>
                    <a:pt x="2985" y="18621"/>
                    <a:pt x="2989" y="18603"/>
                    <a:pt x="2994" y="18573"/>
                  </a:cubicBezTo>
                  <a:cubicBezTo>
                    <a:pt x="2998" y="18534"/>
                    <a:pt x="3007" y="18486"/>
                    <a:pt x="3016" y="18429"/>
                  </a:cubicBezTo>
                  <a:cubicBezTo>
                    <a:pt x="3033" y="18307"/>
                    <a:pt x="3064" y="18123"/>
                    <a:pt x="3082" y="17883"/>
                  </a:cubicBezTo>
                  <a:cubicBezTo>
                    <a:pt x="3125" y="17407"/>
                    <a:pt x="3155" y="16707"/>
                    <a:pt x="3112" y="15850"/>
                  </a:cubicBezTo>
                  <a:cubicBezTo>
                    <a:pt x="3068" y="14994"/>
                    <a:pt x="2941" y="13980"/>
                    <a:pt x="2741" y="12861"/>
                  </a:cubicBezTo>
                  <a:cubicBezTo>
                    <a:pt x="2544" y="11747"/>
                    <a:pt x="2277" y="10527"/>
                    <a:pt x="2011" y="9252"/>
                  </a:cubicBezTo>
                  <a:cubicBezTo>
                    <a:pt x="1464" y="6699"/>
                    <a:pt x="970" y="4387"/>
                    <a:pt x="612" y="2705"/>
                  </a:cubicBezTo>
                  <a:cubicBezTo>
                    <a:pt x="428" y="1874"/>
                    <a:pt x="280" y="1202"/>
                    <a:pt x="175" y="721"/>
                  </a:cubicBezTo>
                  <a:cubicBezTo>
                    <a:pt x="123" y="498"/>
                    <a:pt x="83" y="319"/>
                    <a:pt x="53" y="184"/>
                  </a:cubicBezTo>
                  <a:cubicBezTo>
                    <a:pt x="40" y="131"/>
                    <a:pt x="26" y="83"/>
                    <a:pt x="18" y="48"/>
                  </a:cubicBezTo>
                  <a:cubicBezTo>
                    <a:pt x="9" y="13"/>
                    <a:pt x="4" y="0"/>
                    <a:pt x="4"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4142;p48"/>
            <p:cNvSpPr/>
            <p:nvPr/>
          </p:nvSpPr>
          <p:spPr>
            <a:xfrm>
              <a:off x="3346322" y="4259767"/>
              <a:ext cx="7858" cy="239697"/>
            </a:xfrm>
            <a:custGeom>
              <a:avLst/>
              <a:gdLst/>
              <a:ahLst/>
              <a:cxnLst/>
              <a:rect l="l" t="t" r="r" b="b"/>
              <a:pathLst>
                <a:path w="330" h="10066" extrusionOk="0">
                  <a:moveTo>
                    <a:pt x="11" y="0"/>
                  </a:moveTo>
                  <a:cubicBezTo>
                    <a:pt x="11" y="0"/>
                    <a:pt x="10" y="0"/>
                    <a:pt x="10" y="0"/>
                  </a:cubicBezTo>
                  <a:cubicBezTo>
                    <a:pt x="1" y="0"/>
                    <a:pt x="23" y="92"/>
                    <a:pt x="67" y="259"/>
                  </a:cubicBezTo>
                  <a:cubicBezTo>
                    <a:pt x="119" y="442"/>
                    <a:pt x="184" y="682"/>
                    <a:pt x="268" y="978"/>
                  </a:cubicBezTo>
                  <a:lnTo>
                    <a:pt x="268" y="978"/>
                  </a:lnTo>
                  <a:cubicBezTo>
                    <a:pt x="228" y="1887"/>
                    <a:pt x="184" y="3357"/>
                    <a:pt x="141" y="5009"/>
                  </a:cubicBezTo>
                  <a:cubicBezTo>
                    <a:pt x="102" y="6407"/>
                    <a:pt x="75" y="7670"/>
                    <a:pt x="63" y="8583"/>
                  </a:cubicBezTo>
                  <a:cubicBezTo>
                    <a:pt x="59" y="9029"/>
                    <a:pt x="53" y="9396"/>
                    <a:pt x="49" y="9667"/>
                  </a:cubicBezTo>
                  <a:cubicBezTo>
                    <a:pt x="53" y="9785"/>
                    <a:pt x="53" y="9882"/>
                    <a:pt x="53" y="9960"/>
                  </a:cubicBezTo>
                  <a:cubicBezTo>
                    <a:pt x="53" y="10029"/>
                    <a:pt x="59" y="10065"/>
                    <a:pt x="63" y="10065"/>
                  </a:cubicBezTo>
                  <a:cubicBezTo>
                    <a:pt x="67" y="10065"/>
                    <a:pt x="71" y="10029"/>
                    <a:pt x="75" y="9960"/>
                  </a:cubicBezTo>
                  <a:cubicBezTo>
                    <a:pt x="80" y="9882"/>
                    <a:pt x="85" y="9785"/>
                    <a:pt x="93" y="9667"/>
                  </a:cubicBezTo>
                  <a:cubicBezTo>
                    <a:pt x="106" y="9396"/>
                    <a:pt x="119" y="9029"/>
                    <a:pt x="137" y="8583"/>
                  </a:cubicBezTo>
                  <a:cubicBezTo>
                    <a:pt x="172" y="7670"/>
                    <a:pt x="211" y="6407"/>
                    <a:pt x="246" y="5013"/>
                  </a:cubicBezTo>
                  <a:cubicBezTo>
                    <a:pt x="289" y="3353"/>
                    <a:pt x="321" y="1879"/>
                    <a:pt x="329" y="975"/>
                  </a:cubicBezTo>
                  <a:lnTo>
                    <a:pt x="329" y="966"/>
                  </a:lnTo>
                  <a:lnTo>
                    <a:pt x="329" y="961"/>
                  </a:lnTo>
                  <a:cubicBezTo>
                    <a:pt x="233" y="669"/>
                    <a:pt x="158" y="428"/>
                    <a:pt x="102" y="249"/>
                  </a:cubicBezTo>
                  <a:cubicBezTo>
                    <a:pt x="46" y="91"/>
                    <a:pt x="16" y="0"/>
                    <a:pt x="11"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4143;p48"/>
            <p:cNvSpPr/>
            <p:nvPr/>
          </p:nvSpPr>
          <p:spPr>
            <a:xfrm>
              <a:off x="3277022" y="3570478"/>
              <a:ext cx="451985" cy="206883"/>
            </a:xfrm>
            <a:custGeom>
              <a:avLst/>
              <a:gdLst/>
              <a:ahLst/>
              <a:cxnLst/>
              <a:rect l="l" t="t" r="r" b="b"/>
              <a:pathLst>
                <a:path w="18981" h="8688" extrusionOk="0">
                  <a:moveTo>
                    <a:pt x="2824" y="1"/>
                  </a:moveTo>
                  <a:lnTo>
                    <a:pt x="0" y="2793"/>
                  </a:lnTo>
                  <a:cubicBezTo>
                    <a:pt x="363" y="3418"/>
                    <a:pt x="1535" y="4864"/>
                    <a:pt x="3366" y="7373"/>
                  </a:cubicBezTo>
                  <a:cubicBezTo>
                    <a:pt x="4061" y="8323"/>
                    <a:pt x="5101" y="8688"/>
                    <a:pt x="6289" y="8688"/>
                  </a:cubicBezTo>
                  <a:cubicBezTo>
                    <a:pt x="10222" y="8688"/>
                    <a:pt x="15777" y="4690"/>
                    <a:pt x="15777" y="4690"/>
                  </a:cubicBezTo>
                  <a:lnTo>
                    <a:pt x="15869" y="4646"/>
                  </a:lnTo>
                  <a:cubicBezTo>
                    <a:pt x="16620" y="4261"/>
                    <a:pt x="17512" y="3785"/>
                    <a:pt x="17949" y="3480"/>
                  </a:cubicBezTo>
                  <a:cubicBezTo>
                    <a:pt x="18758" y="2911"/>
                    <a:pt x="18710" y="2837"/>
                    <a:pt x="18631" y="2750"/>
                  </a:cubicBezTo>
                  <a:cubicBezTo>
                    <a:pt x="18611" y="2729"/>
                    <a:pt x="18583" y="2720"/>
                    <a:pt x="18549" y="2720"/>
                  </a:cubicBezTo>
                  <a:cubicBezTo>
                    <a:pt x="18258" y="2720"/>
                    <a:pt x="17499" y="3375"/>
                    <a:pt x="17322" y="3375"/>
                  </a:cubicBezTo>
                  <a:cubicBezTo>
                    <a:pt x="17287" y="3375"/>
                    <a:pt x="17274" y="3349"/>
                    <a:pt x="17294" y="3287"/>
                  </a:cubicBezTo>
                  <a:cubicBezTo>
                    <a:pt x="17420" y="2877"/>
                    <a:pt x="18980" y="2032"/>
                    <a:pt x="18744" y="1802"/>
                  </a:cubicBezTo>
                  <a:cubicBezTo>
                    <a:pt x="18712" y="1770"/>
                    <a:pt x="18668" y="1756"/>
                    <a:pt x="18617" y="1756"/>
                  </a:cubicBezTo>
                  <a:cubicBezTo>
                    <a:pt x="18180" y="1756"/>
                    <a:pt x="17146" y="2765"/>
                    <a:pt x="17040" y="2855"/>
                  </a:cubicBezTo>
                  <a:cubicBezTo>
                    <a:pt x="17016" y="2875"/>
                    <a:pt x="16990" y="2883"/>
                    <a:pt x="16966" y="2883"/>
                  </a:cubicBezTo>
                  <a:cubicBezTo>
                    <a:pt x="16876" y="2883"/>
                    <a:pt x="16805" y="2767"/>
                    <a:pt x="16892" y="2702"/>
                  </a:cubicBezTo>
                  <a:cubicBezTo>
                    <a:pt x="17049" y="2583"/>
                    <a:pt x="18670" y="1294"/>
                    <a:pt x="18373" y="997"/>
                  </a:cubicBezTo>
                  <a:cubicBezTo>
                    <a:pt x="18340" y="964"/>
                    <a:pt x="18303" y="951"/>
                    <a:pt x="18265" y="951"/>
                  </a:cubicBezTo>
                  <a:cubicBezTo>
                    <a:pt x="18114" y="951"/>
                    <a:pt x="17949" y="1163"/>
                    <a:pt x="17949" y="1163"/>
                  </a:cubicBezTo>
                  <a:cubicBezTo>
                    <a:pt x="17949" y="1163"/>
                    <a:pt x="16660" y="2350"/>
                    <a:pt x="16411" y="2350"/>
                  </a:cubicBezTo>
                  <a:cubicBezTo>
                    <a:pt x="16398" y="2350"/>
                    <a:pt x="16387" y="2346"/>
                    <a:pt x="16380" y="2339"/>
                  </a:cubicBezTo>
                  <a:cubicBezTo>
                    <a:pt x="16241" y="2195"/>
                    <a:pt x="17058" y="1391"/>
                    <a:pt x="17350" y="1137"/>
                  </a:cubicBezTo>
                  <a:cubicBezTo>
                    <a:pt x="17639" y="888"/>
                    <a:pt x="17643" y="648"/>
                    <a:pt x="17429" y="608"/>
                  </a:cubicBezTo>
                  <a:cubicBezTo>
                    <a:pt x="17426" y="607"/>
                    <a:pt x="17423" y="607"/>
                    <a:pt x="17419" y="607"/>
                  </a:cubicBezTo>
                  <a:cubicBezTo>
                    <a:pt x="17249" y="607"/>
                    <a:pt x="16362" y="1335"/>
                    <a:pt x="16083" y="1582"/>
                  </a:cubicBezTo>
                  <a:cubicBezTo>
                    <a:pt x="15885" y="1762"/>
                    <a:pt x="15452" y="2163"/>
                    <a:pt x="15241" y="2163"/>
                  </a:cubicBezTo>
                  <a:cubicBezTo>
                    <a:pt x="15149" y="2163"/>
                    <a:pt x="15100" y="2087"/>
                    <a:pt x="15130" y="1885"/>
                  </a:cubicBezTo>
                  <a:cubicBezTo>
                    <a:pt x="15135" y="1875"/>
                    <a:pt x="15135" y="1867"/>
                    <a:pt x="15135" y="1854"/>
                  </a:cubicBezTo>
                  <a:cubicBezTo>
                    <a:pt x="15253" y="1203"/>
                    <a:pt x="15126" y="656"/>
                    <a:pt x="14982" y="525"/>
                  </a:cubicBezTo>
                  <a:cubicBezTo>
                    <a:pt x="14942" y="489"/>
                    <a:pt x="14895" y="473"/>
                    <a:pt x="14848" y="473"/>
                  </a:cubicBezTo>
                  <a:cubicBezTo>
                    <a:pt x="14733" y="473"/>
                    <a:pt x="14620" y="572"/>
                    <a:pt x="14611" y="709"/>
                  </a:cubicBezTo>
                  <a:cubicBezTo>
                    <a:pt x="14605" y="739"/>
                    <a:pt x="14605" y="770"/>
                    <a:pt x="14615" y="805"/>
                  </a:cubicBezTo>
                  <a:cubicBezTo>
                    <a:pt x="14619" y="818"/>
                    <a:pt x="14619" y="840"/>
                    <a:pt x="14623" y="852"/>
                  </a:cubicBezTo>
                  <a:cubicBezTo>
                    <a:pt x="14641" y="1045"/>
                    <a:pt x="14611" y="1320"/>
                    <a:pt x="14579" y="1534"/>
                  </a:cubicBezTo>
                  <a:cubicBezTo>
                    <a:pt x="14549" y="1736"/>
                    <a:pt x="14488" y="1933"/>
                    <a:pt x="14391" y="2111"/>
                  </a:cubicBezTo>
                  <a:cubicBezTo>
                    <a:pt x="14278" y="2321"/>
                    <a:pt x="14177" y="2496"/>
                    <a:pt x="14086" y="2641"/>
                  </a:cubicBezTo>
                  <a:cubicBezTo>
                    <a:pt x="13042" y="3218"/>
                    <a:pt x="10039" y="4733"/>
                    <a:pt x="7037" y="4965"/>
                  </a:cubicBezTo>
                  <a:cubicBezTo>
                    <a:pt x="7035" y="4965"/>
                    <a:pt x="7033" y="4965"/>
                    <a:pt x="7030" y="4965"/>
                  </a:cubicBezTo>
                  <a:cubicBezTo>
                    <a:pt x="6466" y="4965"/>
                    <a:pt x="2824" y="1"/>
                    <a:pt x="2824" y="1"/>
                  </a:cubicBezTo>
                  <a:close/>
                </a:path>
              </a:pathLst>
            </a:custGeom>
            <a:solidFill>
              <a:srgbClr val="FFBE9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4144;p48"/>
            <p:cNvSpPr/>
            <p:nvPr/>
          </p:nvSpPr>
          <p:spPr>
            <a:xfrm>
              <a:off x="3250159" y="3501606"/>
              <a:ext cx="182166" cy="254532"/>
            </a:xfrm>
            <a:custGeom>
              <a:avLst/>
              <a:gdLst/>
              <a:ahLst/>
              <a:cxnLst/>
              <a:rect l="l" t="t" r="r" b="b"/>
              <a:pathLst>
                <a:path w="7650" h="10689" extrusionOk="0">
                  <a:moveTo>
                    <a:pt x="1820" y="1"/>
                  </a:moveTo>
                  <a:cubicBezTo>
                    <a:pt x="1150" y="1"/>
                    <a:pt x="507" y="417"/>
                    <a:pt x="295" y="1118"/>
                  </a:cubicBezTo>
                  <a:cubicBezTo>
                    <a:pt x="59" y="1896"/>
                    <a:pt x="1" y="2994"/>
                    <a:pt x="473" y="4496"/>
                  </a:cubicBezTo>
                  <a:cubicBezTo>
                    <a:pt x="1666" y="8321"/>
                    <a:pt x="4188" y="10689"/>
                    <a:pt x="4188" y="10689"/>
                  </a:cubicBezTo>
                  <a:lnTo>
                    <a:pt x="7649" y="7149"/>
                  </a:lnTo>
                  <a:cubicBezTo>
                    <a:pt x="6368" y="5323"/>
                    <a:pt x="5263" y="3640"/>
                    <a:pt x="4149" y="1787"/>
                  </a:cubicBezTo>
                  <a:lnTo>
                    <a:pt x="2685" y="253"/>
                  </a:lnTo>
                  <a:cubicBezTo>
                    <a:pt x="2414" y="81"/>
                    <a:pt x="2114" y="1"/>
                    <a:pt x="1820"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4145;p48"/>
            <p:cNvSpPr/>
            <p:nvPr/>
          </p:nvSpPr>
          <p:spPr>
            <a:xfrm>
              <a:off x="3350823" y="3670189"/>
              <a:ext cx="83082" cy="81510"/>
            </a:xfrm>
            <a:custGeom>
              <a:avLst/>
              <a:gdLst/>
              <a:ahLst/>
              <a:cxnLst/>
              <a:rect l="l" t="t" r="r" b="b"/>
              <a:pathLst>
                <a:path w="3489" h="3423" extrusionOk="0">
                  <a:moveTo>
                    <a:pt x="3482" y="0"/>
                  </a:moveTo>
                  <a:cubicBezTo>
                    <a:pt x="3462" y="0"/>
                    <a:pt x="3280" y="200"/>
                    <a:pt x="2985" y="516"/>
                  </a:cubicBezTo>
                  <a:cubicBezTo>
                    <a:pt x="2684" y="835"/>
                    <a:pt x="2264" y="1276"/>
                    <a:pt x="1788" y="1748"/>
                  </a:cubicBezTo>
                  <a:cubicBezTo>
                    <a:pt x="1307" y="2220"/>
                    <a:pt x="861" y="2635"/>
                    <a:pt x="534" y="2932"/>
                  </a:cubicBezTo>
                  <a:cubicBezTo>
                    <a:pt x="205" y="3230"/>
                    <a:pt x="1" y="3409"/>
                    <a:pt x="13" y="3422"/>
                  </a:cubicBezTo>
                  <a:cubicBezTo>
                    <a:pt x="14" y="3422"/>
                    <a:pt x="14" y="3422"/>
                    <a:pt x="14" y="3422"/>
                  </a:cubicBezTo>
                  <a:cubicBezTo>
                    <a:pt x="24" y="3422"/>
                    <a:pt x="79" y="3388"/>
                    <a:pt x="171" y="3317"/>
                  </a:cubicBezTo>
                  <a:cubicBezTo>
                    <a:pt x="271" y="3243"/>
                    <a:pt x="411" y="3129"/>
                    <a:pt x="582" y="2990"/>
                  </a:cubicBezTo>
                  <a:cubicBezTo>
                    <a:pt x="923" y="2706"/>
                    <a:pt x="1381" y="2299"/>
                    <a:pt x="1862" y="1827"/>
                  </a:cubicBezTo>
                  <a:cubicBezTo>
                    <a:pt x="2343" y="1351"/>
                    <a:pt x="2754" y="901"/>
                    <a:pt x="3042" y="564"/>
                  </a:cubicBezTo>
                  <a:cubicBezTo>
                    <a:pt x="3186" y="398"/>
                    <a:pt x="3299" y="258"/>
                    <a:pt x="3374" y="158"/>
                  </a:cubicBezTo>
                  <a:cubicBezTo>
                    <a:pt x="3448" y="62"/>
                    <a:pt x="3488" y="5"/>
                    <a:pt x="3483" y="1"/>
                  </a:cubicBezTo>
                  <a:cubicBezTo>
                    <a:pt x="3483" y="1"/>
                    <a:pt x="3482" y="0"/>
                    <a:pt x="3482"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4146;p48"/>
            <p:cNvSpPr/>
            <p:nvPr/>
          </p:nvSpPr>
          <p:spPr>
            <a:xfrm>
              <a:off x="3266925" y="3625537"/>
              <a:ext cx="79748" cy="126778"/>
            </a:xfrm>
            <a:custGeom>
              <a:avLst/>
              <a:gdLst/>
              <a:ahLst/>
              <a:cxnLst/>
              <a:rect l="l" t="t" r="r" b="b"/>
              <a:pathLst>
                <a:path w="3349" h="5324" extrusionOk="0">
                  <a:moveTo>
                    <a:pt x="11" y="0"/>
                  </a:moveTo>
                  <a:cubicBezTo>
                    <a:pt x="10" y="0"/>
                    <a:pt x="10" y="0"/>
                    <a:pt x="10" y="0"/>
                  </a:cubicBezTo>
                  <a:cubicBezTo>
                    <a:pt x="1" y="0"/>
                    <a:pt x="31" y="83"/>
                    <a:pt x="97" y="232"/>
                  </a:cubicBezTo>
                  <a:cubicBezTo>
                    <a:pt x="154" y="381"/>
                    <a:pt x="255" y="591"/>
                    <a:pt x="386" y="844"/>
                  </a:cubicBezTo>
                  <a:cubicBezTo>
                    <a:pt x="644" y="1351"/>
                    <a:pt x="1037" y="2037"/>
                    <a:pt x="1509" y="2767"/>
                  </a:cubicBezTo>
                  <a:cubicBezTo>
                    <a:pt x="1981" y="3496"/>
                    <a:pt x="2435" y="4139"/>
                    <a:pt x="2772" y="4598"/>
                  </a:cubicBezTo>
                  <a:cubicBezTo>
                    <a:pt x="2942" y="4829"/>
                    <a:pt x="3082" y="5013"/>
                    <a:pt x="3183" y="5136"/>
                  </a:cubicBezTo>
                  <a:cubicBezTo>
                    <a:pt x="3275" y="5259"/>
                    <a:pt x="3336" y="5323"/>
                    <a:pt x="3344" y="5323"/>
                  </a:cubicBezTo>
                  <a:cubicBezTo>
                    <a:pt x="3344" y="5323"/>
                    <a:pt x="3344" y="5323"/>
                    <a:pt x="3344" y="5323"/>
                  </a:cubicBezTo>
                  <a:cubicBezTo>
                    <a:pt x="3349" y="5319"/>
                    <a:pt x="3305" y="5245"/>
                    <a:pt x="3213" y="5114"/>
                  </a:cubicBezTo>
                  <a:cubicBezTo>
                    <a:pt x="3113" y="4960"/>
                    <a:pt x="2986" y="4777"/>
                    <a:pt x="2833" y="4555"/>
                  </a:cubicBezTo>
                  <a:cubicBezTo>
                    <a:pt x="2514" y="4087"/>
                    <a:pt x="2068" y="3435"/>
                    <a:pt x="1600" y="2705"/>
                  </a:cubicBezTo>
                  <a:cubicBezTo>
                    <a:pt x="1128" y="1981"/>
                    <a:pt x="726" y="1307"/>
                    <a:pt x="451" y="809"/>
                  </a:cubicBezTo>
                  <a:cubicBezTo>
                    <a:pt x="311" y="559"/>
                    <a:pt x="206" y="355"/>
                    <a:pt x="132" y="214"/>
                  </a:cubicBezTo>
                  <a:cubicBezTo>
                    <a:pt x="59" y="78"/>
                    <a:pt x="17" y="0"/>
                    <a:pt x="11"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4147;p48"/>
            <p:cNvSpPr/>
            <p:nvPr/>
          </p:nvSpPr>
          <p:spPr>
            <a:xfrm>
              <a:off x="3331581" y="3650399"/>
              <a:ext cx="85654" cy="77891"/>
            </a:xfrm>
            <a:custGeom>
              <a:avLst/>
              <a:gdLst/>
              <a:ahLst/>
              <a:cxnLst/>
              <a:rect l="l" t="t" r="r" b="b"/>
              <a:pathLst>
                <a:path w="3597" h="3271" extrusionOk="0">
                  <a:moveTo>
                    <a:pt x="3587" y="1"/>
                  </a:moveTo>
                  <a:cubicBezTo>
                    <a:pt x="3577" y="1"/>
                    <a:pt x="3522" y="39"/>
                    <a:pt x="3431" y="110"/>
                  </a:cubicBezTo>
                  <a:cubicBezTo>
                    <a:pt x="3334" y="185"/>
                    <a:pt x="3195" y="298"/>
                    <a:pt x="3028" y="443"/>
                  </a:cubicBezTo>
                  <a:cubicBezTo>
                    <a:pt x="2697" y="727"/>
                    <a:pt x="2246" y="1137"/>
                    <a:pt x="1761" y="1596"/>
                  </a:cubicBezTo>
                  <a:cubicBezTo>
                    <a:pt x="1289" y="2046"/>
                    <a:pt x="856" y="2452"/>
                    <a:pt x="520" y="2776"/>
                  </a:cubicBezTo>
                  <a:cubicBezTo>
                    <a:pt x="196" y="3073"/>
                    <a:pt x="0" y="3257"/>
                    <a:pt x="8" y="3270"/>
                  </a:cubicBezTo>
                  <a:cubicBezTo>
                    <a:pt x="9" y="3271"/>
                    <a:pt x="9" y="3271"/>
                    <a:pt x="9" y="3271"/>
                  </a:cubicBezTo>
                  <a:cubicBezTo>
                    <a:pt x="18" y="3271"/>
                    <a:pt x="74" y="3231"/>
                    <a:pt x="166" y="3160"/>
                  </a:cubicBezTo>
                  <a:cubicBezTo>
                    <a:pt x="266" y="3087"/>
                    <a:pt x="402" y="2972"/>
                    <a:pt x="568" y="2833"/>
                  </a:cubicBezTo>
                  <a:cubicBezTo>
                    <a:pt x="904" y="2545"/>
                    <a:pt x="1350" y="2138"/>
                    <a:pt x="1836" y="1675"/>
                  </a:cubicBezTo>
                  <a:cubicBezTo>
                    <a:pt x="2312" y="1225"/>
                    <a:pt x="2740" y="818"/>
                    <a:pt x="3076" y="495"/>
                  </a:cubicBezTo>
                  <a:cubicBezTo>
                    <a:pt x="3399" y="197"/>
                    <a:pt x="3597" y="14"/>
                    <a:pt x="3588" y="1"/>
                  </a:cubicBezTo>
                  <a:cubicBezTo>
                    <a:pt x="3588" y="1"/>
                    <a:pt x="3588" y="1"/>
                    <a:pt x="358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4148;p48"/>
            <p:cNvSpPr/>
            <p:nvPr/>
          </p:nvSpPr>
          <p:spPr>
            <a:xfrm>
              <a:off x="3341345" y="3647494"/>
              <a:ext cx="70271" cy="73176"/>
            </a:xfrm>
            <a:custGeom>
              <a:avLst/>
              <a:gdLst/>
              <a:ahLst/>
              <a:cxnLst/>
              <a:rect l="l" t="t" r="r" b="b"/>
              <a:pathLst>
                <a:path w="2951" h="3073" extrusionOk="0">
                  <a:moveTo>
                    <a:pt x="984" y="0"/>
                  </a:moveTo>
                  <a:lnTo>
                    <a:pt x="0" y="914"/>
                  </a:lnTo>
                  <a:lnTo>
                    <a:pt x="1880" y="3072"/>
                  </a:lnTo>
                  <a:lnTo>
                    <a:pt x="2951" y="1993"/>
                  </a:lnTo>
                  <a:lnTo>
                    <a:pt x="984" y="0"/>
                  </a:ln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4149;p48"/>
            <p:cNvSpPr/>
            <p:nvPr/>
          </p:nvSpPr>
          <p:spPr>
            <a:xfrm>
              <a:off x="3356753" y="3659425"/>
              <a:ext cx="10739" cy="10096"/>
            </a:xfrm>
            <a:custGeom>
              <a:avLst/>
              <a:gdLst/>
              <a:ahLst/>
              <a:cxnLst/>
              <a:rect l="l" t="t" r="r" b="b"/>
              <a:pathLst>
                <a:path w="451" h="424" extrusionOk="0">
                  <a:moveTo>
                    <a:pt x="227" y="1"/>
                  </a:moveTo>
                  <a:cubicBezTo>
                    <a:pt x="168" y="1"/>
                    <a:pt x="135" y="31"/>
                    <a:pt x="145" y="37"/>
                  </a:cubicBezTo>
                  <a:cubicBezTo>
                    <a:pt x="149" y="54"/>
                    <a:pt x="206" y="37"/>
                    <a:pt x="267" y="80"/>
                  </a:cubicBezTo>
                  <a:cubicBezTo>
                    <a:pt x="333" y="124"/>
                    <a:pt x="367" y="229"/>
                    <a:pt x="276" y="295"/>
                  </a:cubicBezTo>
                  <a:cubicBezTo>
                    <a:pt x="250" y="314"/>
                    <a:pt x="225" y="321"/>
                    <a:pt x="202" y="321"/>
                  </a:cubicBezTo>
                  <a:cubicBezTo>
                    <a:pt x="141" y="321"/>
                    <a:pt x="92" y="270"/>
                    <a:pt x="79" y="217"/>
                  </a:cubicBezTo>
                  <a:cubicBezTo>
                    <a:pt x="57" y="142"/>
                    <a:pt x="87" y="94"/>
                    <a:pt x="75" y="86"/>
                  </a:cubicBezTo>
                  <a:cubicBezTo>
                    <a:pt x="74" y="84"/>
                    <a:pt x="73" y="83"/>
                    <a:pt x="71" y="83"/>
                  </a:cubicBezTo>
                  <a:cubicBezTo>
                    <a:pt x="55" y="83"/>
                    <a:pt x="1" y="129"/>
                    <a:pt x="5" y="229"/>
                  </a:cubicBezTo>
                  <a:cubicBezTo>
                    <a:pt x="9" y="282"/>
                    <a:pt x="31" y="348"/>
                    <a:pt x="97" y="395"/>
                  </a:cubicBezTo>
                  <a:cubicBezTo>
                    <a:pt x="128" y="415"/>
                    <a:pt x="164" y="424"/>
                    <a:pt x="202" y="424"/>
                  </a:cubicBezTo>
                  <a:cubicBezTo>
                    <a:pt x="249" y="424"/>
                    <a:pt x="298" y="409"/>
                    <a:pt x="337" y="383"/>
                  </a:cubicBezTo>
                  <a:cubicBezTo>
                    <a:pt x="407" y="334"/>
                    <a:pt x="450" y="238"/>
                    <a:pt x="428" y="159"/>
                  </a:cubicBezTo>
                  <a:cubicBezTo>
                    <a:pt x="407" y="80"/>
                    <a:pt x="350" y="37"/>
                    <a:pt x="302" y="15"/>
                  </a:cubicBezTo>
                  <a:cubicBezTo>
                    <a:pt x="274" y="5"/>
                    <a:pt x="249" y="1"/>
                    <a:pt x="227"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4150;p48"/>
            <p:cNvSpPr/>
            <p:nvPr/>
          </p:nvSpPr>
          <p:spPr>
            <a:xfrm>
              <a:off x="3299622" y="3501439"/>
              <a:ext cx="129992" cy="161901"/>
            </a:xfrm>
            <a:custGeom>
              <a:avLst/>
              <a:gdLst/>
              <a:ahLst/>
              <a:cxnLst/>
              <a:rect l="l" t="t" r="r" b="b"/>
              <a:pathLst>
                <a:path w="5459" h="6799" extrusionOk="0">
                  <a:moveTo>
                    <a:pt x="98" y="1"/>
                  </a:moveTo>
                  <a:cubicBezTo>
                    <a:pt x="90" y="1"/>
                    <a:pt x="82" y="1"/>
                    <a:pt x="74" y="2"/>
                  </a:cubicBezTo>
                  <a:cubicBezTo>
                    <a:pt x="27" y="2"/>
                    <a:pt x="1" y="2"/>
                    <a:pt x="1" y="7"/>
                  </a:cubicBezTo>
                  <a:cubicBezTo>
                    <a:pt x="1" y="16"/>
                    <a:pt x="100" y="16"/>
                    <a:pt x="280" y="68"/>
                  </a:cubicBezTo>
                  <a:cubicBezTo>
                    <a:pt x="455" y="116"/>
                    <a:pt x="699" y="238"/>
                    <a:pt x="957" y="453"/>
                  </a:cubicBezTo>
                  <a:cubicBezTo>
                    <a:pt x="1473" y="881"/>
                    <a:pt x="2050" y="1645"/>
                    <a:pt x="2548" y="2581"/>
                  </a:cubicBezTo>
                  <a:lnTo>
                    <a:pt x="2548" y="2585"/>
                  </a:lnTo>
                  <a:lnTo>
                    <a:pt x="2548" y="2589"/>
                  </a:lnTo>
                  <a:cubicBezTo>
                    <a:pt x="2666" y="2769"/>
                    <a:pt x="2788" y="2956"/>
                    <a:pt x="2915" y="3148"/>
                  </a:cubicBezTo>
                  <a:cubicBezTo>
                    <a:pt x="3575" y="4185"/>
                    <a:pt x="4170" y="5124"/>
                    <a:pt x="4642" y="5776"/>
                  </a:cubicBezTo>
                  <a:cubicBezTo>
                    <a:pt x="4878" y="6103"/>
                    <a:pt x="5078" y="6361"/>
                    <a:pt x="5223" y="6536"/>
                  </a:cubicBezTo>
                  <a:cubicBezTo>
                    <a:pt x="5363" y="6706"/>
                    <a:pt x="5446" y="6798"/>
                    <a:pt x="5454" y="6798"/>
                  </a:cubicBezTo>
                  <a:cubicBezTo>
                    <a:pt x="5454" y="6798"/>
                    <a:pt x="5454" y="6798"/>
                    <a:pt x="5455" y="6798"/>
                  </a:cubicBezTo>
                  <a:cubicBezTo>
                    <a:pt x="5459" y="6793"/>
                    <a:pt x="5388" y="6693"/>
                    <a:pt x="5253" y="6510"/>
                  </a:cubicBezTo>
                  <a:cubicBezTo>
                    <a:pt x="5122" y="6331"/>
                    <a:pt x="4930" y="6064"/>
                    <a:pt x="4703" y="5732"/>
                  </a:cubicBezTo>
                  <a:cubicBezTo>
                    <a:pt x="4248" y="5072"/>
                    <a:pt x="3662" y="4128"/>
                    <a:pt x="3002" y="3092"/>
                  </a:cubicBezTo>
                  <a:cubicBezTo>
                    <a:pt x="2875" y="2900"/>
                    <a:pt x="2754" y="2712"/>
                    <a:pt x="2635" y="2529"/>
                  </a:cubicBezTo>
                  <a:lnTo>
                    <a:pt x="2635" y="2529"/>
                  </a:lnTo>
                  <a:lnTo>
                    <a:pt x="2639" y="2533"/>
                  </a:lnTo>
                  <a:cubicBezTo>
                    <a:pt x="2133" y="1585"/>
                    <a:pt x="1542" y="820"/>
                    <a:pt x="1001" y="400"/>
                  </a:cubicBezTo>
                  <a:cubicBezTo>
                    <a:pt x="730" y="185"/>
                    <a:pt x="477" y="68"/>
                    <a:pt x="289" y="28"/>
                  </a:cubicBezTo>
                  <a:cubicBezTo>
                    <a:pt x="211" y="10"/>
                    <a:pt x="146" y="1"/>
                    <a:pt x="9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22" name="Google Shape;515;p29"/>
          <p:cNvSpPr txBox="1">
            <a:spLocks/>
          </p:cNvSpPr>
          <p:nvPr/>
        </p:nvSpPr>
        <p:spPr>
          <a:xfrm>
            <a:off x="2557147" y="2165703"/>
            <a:ext cx="4018200" cy="41630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72000" lvl="0" indent="-304800" algn="ctr" rtl="0">
              <a:lnSpc>
                <a:spcPct val="100000"/>
              </a:lnSpc>
              <a:spcBef>
                <a:spcPts val="0"/>
              </a:spcBef>
              <a:spcAft>
                <a:spcPts val="0"/>
              </a:spcAft>
              <a:buClr>
                <a:srgbClr val="2D406A"/>
              </a:buClr>
              <a:buSzPts val="1100"/>
              <a:buFont typeface="Abel"/>
              <a:buNone/>
              <a:defRPr sz="1100" b="0" i="0" u="none" strike="noStrike" cap="none">
                <a:solidFill>
                  <a:srgbClr val="434343"/>
                </a:solidFill>
                <a:latin typeface="Anaheim"/>
                <a:ea typeface="Anaheim"/>
                <a:cs typeface="Anaheim"/>
                <a:sym typeface="Anaheim"/>
              </a:defRPr>
            </a:lvl1pPr>
            <a:lvl2pPr marL="914400" marR="0" lvl="1"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2pPr>
            <a:lvl3pPr marL="1371600" marR="0" lvl="2"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3pPr>
            <a:lvl4pPr marL="1828800" marR="0" lvl="3"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4pPr>
            <a:lvl5pPr marL="2286000" marR="0" lvl="4"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5pPr>
            <a:lvl6pPr marL="2743200" marR="0" lvl="5"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6pPr>
            <a:lvl7pPr marL="3200400" marR="0" lvl="6"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7pPr>
            <a:lvl8pPr marL="3657600" marR="0" lvl="7"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8pPr>
            <a:lvl9pPr marL="4114800" marR="0" lvl="8"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9pPr>
          </a:lstStyle>
          <a:p>
            <a:pPr marL="0" indent="0"/>
            <a:r>
              <a:rPr lang="en-GB" dirty="0" smtClean="0">
                <a:latin typeface="Bahnschrift SemiLight" panose="020B0502040204020203" pitchFamily="34" charset="0"/>
              </a:rPr>
              <a:t>Expansion (19</a:t>
            </a:r>
            <a:r>
              <a:rPr lang="en-GB" baseline="30000" dirty="0" smtClean="0">
                <a:latin typeface="Bahnschrift SemiLight" panose="020B0502040204020203" pitchFamily="34" charset="0"/>
              </a:rPr>
              <a:t>th</a:t>
            </a:r>
            <a:r>
              <a:rPr lang="en-GB" dirty="0" smtClean="0">
                <a:latin typeface="Bahnschrift SemiLight" panose="020B0502040204020203" pitchFamily="34" charset="0"/>
              </a:rPr>
              <a:t> Century)</a:t>
            </a:r>
          </a:p>
          <a:p>
            <a:pPr marL="0" indent="0"/>
            <a:endParaRPr lang="en-GB" dirty="0" smtClean="0">
              <a:latin typeface="Bahnschrift SemiLight" panose="020B0502040204020203" pitchFamily="34" charset="0"/>
            </a:endParaRPr>
          </a:p>
          <a:p>
            <a:pPr marL="0" indent="0"/>
            <a:endParaRPr lang="en-GB" dirty="0">
              <a:latin typeface="Bahnschrift SemiLight" panose="020B0502040204020203" pitchFamily="34" charset="0"/>
            </a:endParaRPr>
          </a:p>
        </p:txBody>
      </p:sp>
      <p:sp>
        <p:nvSpPr>
          <p:cNvPr id="223" name="Google Shape;515;p29"/>
          <p:cNvSpPr txBox="1">
            <a:spLocks/>
          </p:cNvSpPr>
          <p:nvPr/>
        </p:nvSpPr>
        <p:spPr>
          <a:xfrm>
            <a:off x="2561952" y="2401865"/>
            <a:ext cx="4018200" cy="41630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72000" lvl="0" indent="-304800" algn="ctr" rtl="0">
              <a:lnSpc>
                <a:spcPct val="100000"/>
              </a:lnSpc>
              <a:spcBef>
                <a:spcPts val="0"/>
              </a:spcBef>
              <a:spcAft>
                <a:spcPts val="0"/>
              </a:spcAft>
              <a:buClr>
                <a:srgbClr val="2D406A"/>
              </a:buClr>
              <a:buSzPts val="1100"/>
              <a:buFont typeface="Abel"/>
              <a:buNone/>
              <a:defRPr sz="1100" b="0" i="0" u="none" strike="noStrike" cap="none">
                <a:solidFill>
                  <a:srgbClr val="434343"/>
                </a:solidFill>
                <a:latin typeface="Anaheim"/>
                <a:ea typeface="Anaheim"/>
                <a:cs typeface="Anaheim"/>
                <a:sym typeface="Anaheim"/>
              </a:defRPr>
            </a:lvl1pPr>
            <a:lvl2pPr marL="914400" marR="0" lvl="1"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2pPr>
            <a:lvl3pPr marL="1371600" marR="0" lvl="2"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3pPr>
            <a:lvl4pPr marL="1828800" marR="0" lvl="3"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4pPr>
            <a:lvl5pPr marL="2286000" marR="0" lvl="4"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5pPr>
            <a:lvl6pPr marL="2743200" marR="0" lvl="5"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6pPr>
            <a:lvl7pPr marL="3200400" marR="0" lvl="6"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7pPr>
            <a:lvl8pPr marL="3657600" marR="0" lvl="7"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8pPr>
            <a:lvl9pPr marL="4114800" marR="0" lvl="8"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9pPr>
          </a:lstStyle>
          <a:p>
            <a:pPr marL="0" indent="0"/>
            <a:r>
              <a:rPr lang="en-GB" dirty="0" smtClean="0">
                <a:latin typeface="Bahnschrift SemiLight" panose="020B0502040204020203" pitchFamily="34" charset="0"/>
              </a:rPr>
              <a:t>Women in Policing (20</a:t>
            </a:r>
            <a:r>
              <a:rPr lang="en-GB" baseline="30000" dirty="0" smtClean="0">
                <a:latin typeface="Bahnschrift SemiLight" panose="020B0502040204020203" pitchFamily="34" charset="0"/>
              </a:rPr>
              <a:t>th</a:t>
            </a:r>
            <a:r>
              <a:rPr lang="en-GB" dirty="0" smtClean="0">
                <a:latin typeface="Bahnschrift SemiLight" panose="020B0502040204020203" pitchFamily="34" charset="0"/>
              </a:rPr>
              <a:t> Century)</a:t>
            </a:r>
          </a:p>
          <a:p>
            <a:pPr marL="0" indent="0"/>
            <a:endParaRPr lang="en-GB" dirty="0" smtClean="0">
              <a:latin typeface="Bahnschrift SemiLight" panose="020B0502040204020203" pitchFamily="34" charset="0"/>
            </a:endParaRPr>
          </a:p>
          <a:p>
            <a:pPr marL="0" indent="0"/>
            <a:endParaRPr lang="en-GB" dirty="0">
              <a:latin typeface="Bahnschrift SemiLight" panose="020B0502040204020203" pitchFamily="34" charset="0"/>
            </a:endParaRPr>
          </a:p>
        </p:txBody>
      </p:sp>
      <p:sp>
        <p:nvSpPr>
          <p:cNvPr id="224" name="Google Shape;515;p29"/>
          <p:cNvSpPr txBox="1">
            <a:spLocks/>
          </p:cNvSpPr>
          <p:nvPr/>
        </p:nvSpPr>
        <p:spPr>
          <a:xfrm>
            <a:off x="2557147" y="2630999"/>
            <a:ext cx="4018200" cy="416306"/>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72000" lvl="0" indent="-304800" algn="ctr" rtl="0">
              <a:lnSpc>
                <a:spcPct val="100000"/>
              </a:lnSpc>
              <a:spcBef>
                <a:spcPts val="0"/>
              </a:spcBef>
              <a:spcAft>
                <a:spcPts val="0"/>
              </a:spcAft>
              <a:buClr>
                <a:srgbClr val="2D406A"/>
              </a:buClr>
              <a:buSzPts val="1100"/>
              <a:buFont typeface="Abel"/>
              <a:buNone/>
              <a:defRPr sz="1100" b="0" i="0" u="none" strike="noStrike" cap="none">
                <a:solidFill>
                  <a:srgbClr val="434343"/>
                </a:solidFill>
                <a:latin typeface="Anaheim"/>
                <a:ea typeface="Anaheim"/>
                <a:cs typeface="Anaheim"/>
                <a:sym typeface="Anaheim"/>
              </a:defRPr>
            </a:lvl1pPr>
            <a:lvl2pPr marL="914400" marR="0" lvl="1"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2pPr>
            <a:lvl3pPr marL="1371600" marR="0" lvl="2"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3pPr>
            <a:lvl4pPr marL="1828800" marR="0" lvl="3"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4pPr>
            <a:lvl5pPr marL="2286000" marR="0" lvl="4"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5pPr>
            <a:lvl6pPr marL="2743200" marR="0" lvl="5"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6pPr>
            <a:lvl7pPr marL="3200400" marR="0" lvl="6"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7pPr>
            <a:lvl8pPr marL="3657600" marR="0" lvl="7"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8pPr>
            <a:lvl9pPr marL="4114800" marR="0" lvl="8" indent="-304800" algn="ctr" rtl="0">
              <a:lnSpc>
                <a:spcPct val="100000"/>
              </a:lnSpc>
              <a:spcBef>
                <a:spcPts val="0"/>
              </a:spcBef>
              <a:spcAft>
                <a:spcPts val="0"/>
              </a:spcAft>
              <a:buClr>
                <a:srgbClr val="2D406A"/>
              </a:buClr>
              <a:buSzPts val="1100"/>
              <a:buFont typeface="Abel"/>
              <a:buNone/>
              <a:defRPr sz="1100" b="0" i="0" u="none" strike="noStrike" cap="none">
                <a:solidFill>
                  <a:srgbClr val="2D406A"/>
                </a:solidFill>
                <a:latin typeface="Abel"/>
                <a:ea typeface="Abel"/>
                <a:cs typeface="Abel"/>
                <a:sym typeface="Abel"/>
              </a:defRPr>
            </a:lvl9pPr>
          </a:lstStyle>
          <a:p>
            <a:pPr marL="0" indent="0"/>
            <a:r>
              <a:rPr lang="en-GB" dirty="0" smtClean="0">
                <a:latin typeface="Bahnschrift SemiLight" panose="020B0502040204020203" pitchFamily="34" charset="0"/>
              </a:rPr>
              <a:t>Modern Policing (Present)</a:t>
            </a:r>
          </a:p>
          <a:p>
            <a:pPr marL="0" indent="0"/>
            <a:endParaRPr lang="en-GB" dirty="0" smtClean="0">
              <a:latin typeface="Bahnschrift SemiLight" panose="020B0502040204020203" pitchFamily="34" charset="0"/>
            </a:endParaRPr>
          </a:p>
          <a:p>
            <a:pPr marL="0" indent="0"/>
            <a:endParaRPr lang="en-GB" dirty="0">
              <a:latin typeface="Bahnschrift SemiLight" panose="020B0502040204020203" pitchFamily="34" charset="0"/>
            </a:endParaRPr>
          </a:p>
        </p:txBody>
      </p:sp>
      <p:sp>
        <p:nvSpPr>
          <p:cNvPr id="226" name="Google Shape;8394;p57"/>
          <p:cNvSpPr/>
          <p:nvPr/>
        </p:nvSpPr>
        <p:spPr>
          <a:xfrm rot="20119327">
            <a:off x="713287" y="2939540"/>
            <a:ext cx="261816" cy="239104"/>
          </a:xfrm>
          <a:custGeom>
            <a:avLst/>
            <a:gdLst/>
            <a:ahLst/>
            <a:cxnLst/>
            <a:rect l="l" t="t" r="r" b="b"/>
            <a:pathLst>
              <a:path w="13038" h="11907" extrusionOk="0">
                <a:moveTo>
                  <a:pt x="6632" y="369"/>
                </a:moveTo>
                <a:cubicBezTo>
                  <a:pt x="6680" y="369"/>
                  <a:pt x="6704" y="405"/>
                  <a:pt x="6704" y="441"/>
                </a:cubicBezTo>
                <a:lnTo>
                  <a:pt x="6704" y="881"/>
                </a:lnTo>
                <a:cubicBezTo>
                  <a:pt x="6644" y="864"/>
                  <a:pt x="6582" y="855"/>
                  <a:pt x="6519" y="855"/>
                </a:cubicBezTo>
                <a:cubicBezTo>
                  <a:pt x="6457" y="855"/>
                  <a:pt x="6394" y="864"/>
                  <a:pt x="6335" y="881"/>
                </a:cubicBezTo>
                <a:lnTo>
                  <a:pt x="6335" y="441"/>
                </a:lnTo>
                <a:lnTo>
                  <a:pt x="6323" y="441"/>
                </a:lnTo>
                <a:cubicBezTo>
                  <a:pt x="6323" y="405"/>
                  <a:pt x="6347" y="369"/>
                  <a:pt x="6394" y="369"/>
                </a:cubicBezTo>
                <a:close/>
                <a:moveTo>
                  <a:pt x="6501" y="1251"/>
                </a:moveTo>
                <a:cubicBezTo>
                  <a:pt x="7061" y="1251"/>
                  <a:pt x="7275" y="2013"/>
                  <a:pt x="6763" y="2286"/>
                </a:cubicBezTo>
                <a:cubicBezTo>
                  <a:pt x="6692" y="2322"/>
                  <a:pt x="6585" y="2346"/>
                  <a:pt x="6501" y="2346"/>
                </a:cubicBezTo>
                <a:cubicBezTo>
                  <a:pt x="6204" y="2346"/>
                  <a:pt x="5954" y="2096"/>
                  <a:pt x="5954" y="1798"/>
                </a:cubicBezTo>
                <a:cubicBezTo>
                  <a:pt x="5954" y="1489"/>
                  <a:pt x="6204" y="1251"/>
                  <a:pt x="6501" y="1251"/>
                </a:cubicBezTo>
                <a:close/>
                <a:moveTo>
                  <a:pt x="2382" y="2429"/>
                </a:moveTo>
                <a:cubicBezTo>
                  <a:pt x="2560" y="2429"/>
                  <a:pt x="2703" y="2572"/>
                  <a:pt x="2703" y="2751"/>
                </a:cubicBezTo>
                <a:cubicBezTo>
                  <a:pt x="2703" y="2929"/>
                  <a:pt x="2560" y="3084"/>
                  <a:pt x="2382" y="3084"/>
                </a:cubicBezTo>
                <a:cubicBezTo>
                  <a:pt x="2215" y="3084"/>
                  <a:pt x="2048" y="2941"/>
                  <a:pt x="2048" y="2751"/>
                </a:cubicBezTo>
                <a:cubicBezTo>
                  <a:pt x="2048" y="2560"/>
                  <a:pt x="2203" y="2429"/>
                  <a:pt x="2382" y="2429"/>
                </a:cubicBezTo>
                <a:close/>
                <a:moveTo>
                  <a:pt x="10657" y="2429"/>
                </a:moveTo>
                <a:cubicBezTo>
                  <a:pt x="10835" y="2429"/>
                  <a:pt x="10978" y="2572"/>
                  <a:pt x="10978" y="2751"/>
                </a:cubicBezTo>
                <a:cubicBezTo>
                  <a:pt x="10978" y="2929"/>
                  <a:pt x="10835" y="3084"/>
                  <a:pt x="10657" y="3084"/>
                </a:cubicBezTo>
                <a:cubicBezTo>
                  <a:pt x="10478" y="3084"/>
                  <a:pt x="10323" y="2941"/>
                  <a:pt x="10323" y="2751"/>
                </a:cubicBezTo>
                <a:cubicBezTo>
                  <a:pt x="10323" y="2560"/>
                  <a:pt x="10478" y="2429"/>
                  <a:pt x="10657" y="2429"/>
                </a:cubicBezTo>
                <a:close/>
                <a:moveTo>
                  <a:pt x="2477" y="3441"/>
                </a:moveTo>
                <a:lnTo>
                  <a:pt x="3715" y="6025"/>
                </a:lnTo>
                <a:lnTo>
                  <a:pt x="1024" y="6025"/>
                </a:lnTo>
                <a:lnTo>
                  <a:pt x="2239" y="3441"/>
                </a:lnTo>
                <a:cubicBezTo>
                  <a:pt x="2275" y="3447"/>
                  <a:pt x="2316" y="3450"/>
                  <a:pt x="2358" y="3450"/>
                </a:cubicBezTo>
                <a:cubicBezTo>
                  <a:pt x="2400" y="3450"/>
                  <a:pt x="2441" y="3447"/>
                  <a:pt x="2477" y="3441"/>
                </a:cubicBezTo>
                <a:close/>
                <a:moveTo>
                  <a:pt x="10776" y="3441"/>
                </a:moveTo>
                <a:lnTo>
                  <a:pt x="11990" y="6025"/>
                </a:lnTo>
                <a:lnTo>
                  <a:pt x="9299" y="6025"/>
                </a:lnTo>
                <a:lnTo>
                  <a:pt x="10538" y="3441"/>
                </a:lnTo>
                <a:cubicBezTo>
                  <a:pt x="10573" y="3447"/>
                  <a:pt x="10612" y="3450"/>
                  <a:pt x="10652" y="3450"/>
                </a:cubicBezTo>
                <a:cubicBezTo>
                  <a:pt x="10692" y="3450"/>
                  <a:pt x="10734" y="3447"/>
                  <a:pt x="10776" y="3441"/>
                </a:cubicBezTo>
                <a:close/>
                <a:moveTo>
                  <a:pt x="4251" y="6418"/>
                </a:moveTo>
                <a:cubicBezTo>
                  <a:pt x="4322" y="6418"/>
                  <a:pt x="4382" y="6477"/>
                  <a:pt x="4382" y="6549"/>
                </a:cubicBezTo>
                <a:lnTo>
                  <a:pt x="4382" y="6668"/>
                </a:lnTo>
                <a:cubicBezTo>
                  <a:pt x="4382" y="6739"/>
                  <a:pt x="4322" y="6799"/>
                  <a:pt x="4251" y="6799"/>
                </a:cubicBezTo>
                <a:lnTo>
                  <a:pt x="501" y="6799"/>
                </a:lnTo>
                <a:cubicBezTo>
                  <a:pt x="429" y="6799"/>
                  <a:pt x="370" y="6739"/>
                  <a:pt x="370" y="6668"/>
                </a:cubicBezTo>
                <a:lnTo>
                  <a:pt x="370" y="6549"/>
                </a:lnTo>
                <a:cubicBezTo>
                  <a:pt x="370" y="6477"/>
                  <a:pt x="429" y="6418"/>
                  <a:pt x="501" y="6418"/>
                </a:cubicBezTo>
                <a:close/>
                <a:moveTo>
                  <a:pt x="12526" y="6418"/>
                </a:moveTo>
                <a:cubicBezTo>
                  <a:pt x="12597" y="6418"/>
                  <a:pt x="12657" y="6477"/>
                  <a:pt x="12657" y="6549"/>
                </a:cubicBezTo>
                <a:lnTo>
                  <a:pt x="12657" y="6668"/>
                </a:lnTo>
                <a:cubicBezTo>
                  <a:pt x="12657" y="6739"/>
                  <a:pt x="12597" y="6799"/>
                  <a:pt x="12526" y="6799"/>
                </a:cubicBezTo>
                <a:lnTo>
                  <a:pt x="8775" y="6799"/>
                </a:lnTo>
                <a:cubicBezTo>
                  <a:pt x="8704" y="6799"/>
                  <a:pt x="8644" y="6739"/>
                  <a:pt x="8644" y="6668"/>
                </a:cubicBezTo>
                <a:lnTo>
                  <a:pt x="8644" y="6549"/>
                </a:lnTo>
                <a:cubicBezTo>
                  <a:pt x="8644" y="6477"/>
                  <a:pt x="8704" y="6418"/>
                  <a:pt x="8775" y="6418"/>
                </a:cubicBezTo>
                <a:close/>
                <a:moveTo>
                  <a:pt x="3715" y="7168"/>
                </a:moveTo>
                <a:cubicBezTo>
                  <a:pt x="3525" y="7787"/>
                  <a:pt x="2953" y="8228"/>
                  <a:pt x="2298" y="8228"/>
                </a:cubicBezTo>
                <a:cubicBezTo>
                  <a:pt x="1644" y="8228"/>
                  <a:pt x="1084" y="7799"/>
                  <a:pt x="905" y="7168"/>
                </a:cubicBezTo>
                <a:close/>
                <a:moveTo>
                  <a:pt x="12145" y="7168"/>
                </a:moveTo>
                <a:cubicBezTo>
                  <a:pt x="11942" y="7787"/>
                  <a:pt x="11383" y="8228"/>
                  <a:pt x="10728" y="8228"/>
                </a:cubicBezTo>
                <a:cubicBezTo>
                  <a:pt x="10073" y="8228"/>
                  <a:pt x="9502" y="7799"/>
                  <a:pt x="9323" y="7168"/>
                </a:cubicBezTo>
                <a:close/>
                <a:moveTo>
                  <a:pt x="7942" y="10371"/>
                </a:moveTo>
                <a:cubicBezTo>
                  <a:pt x="8013" y="10371"/>
                  <a:pt x="8073" y="10430"/>
                  <a:pt x="8073" y="10502"/>
                </a:cubicBezTo>
                <a:lnTo>
                  <a:pt x="8073" y="10764"/>
                </a:lnTo>
                <a:lnTo>
                  <a:pt x="4918" y="10764"/>
                </a:lnTo>
                <a:lnTo>
                  <a:pt x="4918" y="10502"/>
                </a:lnTo>
                <a:cubicBezTo>
                  <a:pt x="4918" y="10430"/>
                  <a:pt x="4977" y="10371"/>
                  <a:pt x="5049" y="10371"/>
                </a:cubicBezTo>
                <a:close/>
                <a:moveTo>
                  <a:pt x="6382" y="0"/>
                </a:moveTo>
                <a:cubicBezTo>
                  <a:pt x="6132" y="0"/>
                  <a:pt x="5930" y="203"/>
                  <a:pt x="5930" y="441"/>
                </a:cubicBezTo>
                <a:lnTo>
                  <a:pt x="5930" y="1060"/>
                </a:lnTo>
                <a:cubicBezTo>
                  <a:pt x="5692" y="1251"/>
                  <a:pt x="5549" y="1536"/>
                  <a:pt x="5561" y="1858"/>
                </a:cubicBezTo>
                <a:lnTo>
                  <a:pt x="3703" y="2370"/>
                </a:lnTo>
                <a:cubicBezTo>
                  <a:pt x="3477" y="2429"/>
                  <a:pt x="3251" y="2465"/>
                  <a:pt x="3037" y="2501"/>
                </a:cubicBezTo>
                <a:cubicBezTo>
                  <a:pt x="2929" y="2227"/>
                  <a:pt x="2679" y="2036"/>
                  <a:pt x="2382" y="2036"/>
                </a:cubicBezTo>
                <a:cubicBezTo>
                  <a:pt x="1989" y="2036"/>
                  <a:pt x="1679" y="2346"/>
                  <a:pt x="1679" y="2739"/>
                </a:cubicBezTo>
                <a:cubicBezTo>
                  <a:pt x="1679" y="2941"/>
                  <a:pt x="1763" y="3132"/>
                  <a:pt x="1917" y="3275"/>
                </a:cubicBezTo>
                <a:lnTo>
                  <a:pt x="608" y="6025"/>
                </a:lnTo>
                <a:lnTo>
                  <a:pt x="501" y="6025"/>
                </a:lnTo>
                <a:cubicBezTo>
                  <a:pt x="215" y="6025"/>
                  <a:pt x="1" y="6251"/>
                  <a:pt x="1" y="6525"/>
                </a:cubicBezTo>
                <a:lnTo>
                  <a:pt x="1" y="6644"/>
                </a:lnTo>
                <a:cubicBezTo>
                  <a:pt x="1" y="6930"/>
                  <a:pt x="215" y="7156"/>
                  <a:pt x="501" y="7156"/>
                </a:cubicBezTo>
                <a:cubicBezTo>
                  <a:pt x="691" y="7989"/>
                  <a:pt x="1441" y="8585"/>
                  <a:pt x="2298" y="8585"/>
                </a:cubicBezTo>
                <a:cubicBezTo>
                  <a:pt x="3168" y="8585"/>
                  <a:pt x="3906" y="7978"/>
                  <a:pt x="4108" y="7156"/>
                </a:cubicBezTo>
                <a:lnTo>
                  <a:pt x="4251" y="7156"/>
                </a:lnTo>
                <a:cubicBezTo>
                  <a:pt x="4537" y="7156"/>
                  <a:pt x="4763" y="6930"/>
                  <a:pt x="4763" y="6644"/>
                </a:cubicBezTo>
                <a:lnTo>
                  <a:pt x="4763" y="6525"/>
                </a:lnTo>
                <a:cubicBezTo>
                  <a:pt x="4763" y="6251"/>
                  <a:pt x="4537" y="6025"/>
                  <a:pt x="4251" y="6025"/>
                </a:cubicBezTo>
                <a:lnTo>
                  <a:pt x="4144" y="6025"/>
                </a:lnTo>
                <a:lnTo>
                  <a:pt x="2834" y="3275"/>
                </a:lnTo>
                <a:cubicBezTo>
                  <a:pt x="2953" y="3167"/>
                  <a:pt x="3037" y="3036"/>
                  <a:pt x="3060" y="2870"/>
                </a:cubicBezTo>
                <a:cubicBezTo>
                  <a:pt x="3310" y="2846"/>
                  <a:pt x="3549" y="2798"/>
                  <a:pt x="3787" y="2727"/>
                </a:cubicBezTo>
                <a:lnTo>
                  <a:pt x="5656" y="2215"/>
                </a:lnTo>
                <a:cubicBezTo>
                  <a:pt x="5716" y="2346"/>
                  <a:pt x="5811" y="2453"/>
                  <a:pt x="5918" y="2548"/>
                </a:cubicBezTo>
                <a:lnTo>
                  <a:pt x="5918" y="10002"/>
                </a:lnTo>
                <a:lnTo>
                  <a:pt x="5037" y="10002"/>
                </a:lnTo>
                <a:cubicBezTo>
                  <a:pt x="4763" y="10002"/>
                  <a:pt x="4537" y="10228"/>
                  <a:pt x="4537" y="10502"/>
                </a:cubicBezTo>
                <a:lnTo>
                  <a:pt x="4537" y="10776"/>
                </a:lnTo>
                <a:cubicBezTo>
                  <a:pt x="4299" y="10823"/>
                  <a:pt x="4120" y="11026"/>
                  <a:pt x="4120" y="11276"/>
                </a:cubicBezTo>
                <a:lnTo>
                  <a:pt x="4120" y="11395"/>
                </a:lnTo>
                <a:cubicBezTo>
                  <a:pt x="4120" y="11680"/>
                  <a:pt x="4346" y="11907"/>
                  <a:pt x="4620" y="11907"/>
                </a:cubicBezTo>
                <a:lnTo>
                  <a:pt x="6049" y="11907"/>
                </a:lnTo>
                <a:cubicBezTo>
                  <a:pt x="6156" y="11907"/>
                  <a:pt x="6251" y="11811"/>
                  <a:pt x="6251" y="11704"/>
                </a:cubicBezTo>
                <a:cubicBezTo>
                  <a:pt x="6251" y="11609"/>
                  <a:pt x="6156" y="11514"/>
                  <a:pt x="6049" y="11514"/>
                </a:cubicBezTo>
                <a:lnTo>
                  <a:pt x="4620" y="11514"/>
                </a:lnTo>
                <a:cubicBezTo>
                  <a:pt x="4549" y="11514"/>
                  <a:pt x="4489" y="11454"/>
                  <a:pt x="4489" y="11383"/>
                </a:cubicBezTo>
                <a:lnTo>
                  <a:pt x="4489" y="11264"/>
                </a:lnTo>
                <a:cubicBezTo>
                  <a:pt x="4489" y="11192"/>
                  <a:pt x="4549" y="11133"/>
                  <a:pt x="4620" y="11133"/>
                </a:cubicBezTo>
                <a:lnTo>
                  <a:pt x="8371" y="11133"/>
                </a:lnTo>
                <a:cubicBezTo>
                  <a:pt x="8454" y="11133"/>
                  <a:pt x="8513" y="11192"/>
                  <a:pt x="8513" y="11264"/>
                </a:cubicBezTo>
                <a:lnTo>
                  <a:pt x="8513" y="11383"/>
                </a:lnTo>
                <a:cubicBezTo>
                  <a:pt x="8513" y="11454"/>
                  <a:pt x="8454" y="11514"/>
                  <a:pt x="8371" y="11514"/>
                </a:cubicBezTo>
                <a:lnTo>
                  <a:pt x="6930" y="11514"/>
                </a:lnTo>
                <a:cubicBezTo>
                  <a:pt x="6823" y="11514"/>
                  <a:pt x="6739" y="11609"/>
                  <a:pt x="6739" y="11704"/>
                </a:cubicBezTo>
                <a:cubicBezTo>
                  <a:pt x="6739" y="11811"/>
                  <a:pt x="6823" y="11907"/>
                  <a:pt x="6930" y="11907"/>
                </a:cubicBezTo>
                <a:lnTo>
                  <a:pt x="8371" y="11907"/>
                </a:lnTo>
                <a:cubicBezTo>
                  <a:pt x="8656" y="11907"/>
                  <a:pt x="8883" y="11680"/>
                  <a:pt x="8883" y="11395"/>
                </a:cubicBezTo>
                <a:lnTo>
                  <a:pt x="8883" y="11276"/>
                </a:lnTo>
                <a:cubicBezTo>
                  <a:pt x="8883" y="11026"/>
                  <a:pt x="8692" y="10799"/>
                  <a:pt x="8454" y="10776"/>
                </a:cubicBezTo>
                <a:lnTo>
                  <a:pt x="8454" y="10502"/>
                </a:lnTo>
                <a:cubicBezTo>
                  <a:pt x="8454" y="10228"/>
                  <a:pt x="8228" y="10002"/>
                  <a:pt x="7942" y="10002"/>
                </a:cubicBezTo>
                <a:lnTo>
                  <a:pt x="7061" y="10002"/>
                </a:lnTo>
                <a:lnTo>
                  <a:pt x="7061" y="7049"/>
                </a:lnTo>
                <a:cubicBezTo>
                  <a:pt x="7061" y="6954"/>
                  <a:pt x="6978" y="6858"/>
                  <a:pt x="6870" y="6858"/>
                </a:cubicBezTo>
                <a:cubicBezTo>
                  <a:pt x="6763" y="6858"/>
                  <a:pt x="6680" y="6954"/>
                  <a:pt x="6680" y="7049"/>
                </a:cubicBezTo>
                <a:lnTo>
                  <a:pt x="6680" y="10002"/>
                </a:lnTo>
                <a:lnTo>
                  <a:pt x="6311" y="10002"/>
                </a:lnTo>
                <a:lnTo>
                  <a:pt x="6311" y="2727"/>
                </a:lnTo>
                <a:cubicBezTo>
                  <a:pt x="6370" y="2739"/>
                  <a:pt x="6430" y="2745"/>
                  <a:pt x="6491" y="2745"/>
                </a:cubicBezTo>
                <a:cubicBezTo>
                  <a:pt x="6552" y="2745"/>
                  <a:pt x="6614" y="2739"/>
                  <a:pt x="6680" y="2727"/>
                </a:cubicBezTo>
                <a:lnTo>
                  <a:pt x="6680" y="6156"/>
                </a:lnTo>
                <a:cubicBezTo>
                  <a:pt x="6680" y="6263"/>
                  <a:pt x="6763" y="6358"/>
                  <a:pt x="6870" y="6358"/>
                </a:cubicBezTo>
                <a:cubicBezTo>
                  <a:pt x="6978" y="6358"/>
                  <a:pt x="7061" y="6263"/>
                  <a:pt x="7061" y="6156"/>
                </a:cubicBezTo>
                <a:lnTo>
                  <a:pt x="7061" y="2548"/>
                </a:lnTo>
                <a:cubicBezTo>
                  <a:pt x="7180" y="2453"/>
                  <a:pt x="7275" y="2346"/>
                  <a:pt x="7335" y="2215"/>
                </a:cubicBezTo>
                <a:lnTo>
                  <a:pt x="9228" y="2739"/>
                </a:lnTo>
                <a:cubicBezTo>
                  <a:pt x="9466" y="2798"/>
                  <a:pt x="9716" y="2858"/>
                  <a:pt x="9954" y="2882"/>
                </a:cubicBezTo>
                <a:cubicBezTo>
                  <a:pt x="9978" y="3048"/>
                  <a:pt x="10073" y="3179"/>
                  <a:pt x="10180" y="3287"/>
                </a:cubicBezTo>
                <a:lnTo>
                  <a:pt x="8871" y="6037"/>
                </a:lnTo>
                <a:lnTo>
                  <a:pt x="8764" y="6037"/>
                </a:lnTo>
                <a:cubicBezTo>
                  <a:pt x="8478" y="6037"/>
                  <a:pt x="8252" y="6263"/>
                  <a:pt x="8252" y="6549"/>
                </a:cubicBezTo>
                <a:lnTo>
                  <a:pt x="8252" y="6668"/>
                </a:lnTo>
                <a:cubicBezTo>
                  <a:pt x="8252" y="6954"/>
                  <a:pt x="8478" y="7168"/>
                  <a:pt x="8764" y="7168"/>
                </a:cubicBezTo>
                <a:lnTo>
                  <a:pt x="8906" y="7168"/>
                </a:lnTo>
                <a:cubicBezTo>
                  <a:pt x="9109" y="8001"/>
                  <a:pt x="9847" y="8597"/>
                  <a:pt x="10716" y="8597"/>
                </a:cubicBezTo>
                <a:cubicBezTo>
                  <a:pt x="11573" y="8597"/>
                  <a:pt x="12323" y="7989"/>
                  <a:pt x="12514" y="7168"/>
                </a:cubicBezTo>
                <a:cubicBezTo>
                  <a:pt x="12800" y="7168"/>
                  <a:pt x="13014" y="6954"/>
                  <a:pt x="13014" y="6668"/>
                </a:cubicBezTo>
                <a:lnTo>
                  <a:pt x="13014" y="6549"/>
                </a:lnTo>
                <a:cubicBezTo>
                  <a:pt x="13038" y="6263"/>
                  <a:pt x="12812" y="6025"/>
                  <a:pt x="12526" y="6025"/>
                </a:cubicBezTo>
                <a:lnTo>
                  <a:pt x="12419" y="6025"/>
                </a:lnTo>
                <a:lnTo>
                  <a:pt x="11109" y="3275"/>
                </a:lnTo>
                <a:cubicBezTo>
                  <a:pt x="11264" y="3144"/>
                  <a:pt x="11347" y="2965"/>
                  <a:pt x="11347" y="2739"/>
                </a:cubicBezTo>
                <a:cubicBezTo>
                  <a:pt x="11347" y="2346"/>
                  <a:pt x="11038" y="2036"/>
                  <a:pt x="10657" y="2036"/>
                </a:cubicBezTo>
                <a:cubicBezTo>
                  <a:pt x="10359" y="2036"/>
                  <a:pt x="10097" y="2227"/>
                  <a:pt x="10002" y="2501"/>
                </a:cubicBezTo>
                <a:cubicBezTo>
                  <a:pt x="9776" y="2465"/>
                  <a:pt x="9549" y="2429"/>
                  <a:pt x="9323" y="2370"/>
                </a:cubicBezTo>
                <a:lnTo>
                  <a:pt x="7442" y="1846"/>
                </a:lnTo>
                <a:cubicBezTo>
                  <a:pt x="7454" y="1536"/>
                  <a:pt x="7323" y="1239"/>
                  <a:pt x="7061" y="1060"/>
                </a:cubicBezTo>
                <a:lnTo>
                  <a:pt x="7061" y="441"/>
                </a:lnTo>
                <a:cubicBezTo>
                  <a:pt x="7061" y="191"/>
                  <a:pt x="6859" y="0"/>
                  <a:pt x="662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8394;p57"/>
          <p:cNvSpPr/>
          <p:nvPr/>
        </p:nvSpPr>
        <p:spPr>
          <a:xfrm rot="1229681">
            <a:off x="6741366" y="397260"/>
            <a:ext cx="293311" cy="217797"/>
          </a:xfrm>
          <a:custGeom>
            <a:avLst/>
            <a:gdLst/>
            <a:ahLst/>
            <a:cxnLst/>
            <a:rect l="l" t="t" r="r" b="b"/>
            <a:pathLst>
              <a:path w="13038" h="11907" extrusionOk="0">
                <a:moveTo>
                  <a:pt x="6632" y="369"/>
                </a:moveTo>
                <a:cubicBezTo>
                  <a:pt x="6680" y="369"/>
                  <a:pt x="6704" y="405"/>
                  <a:pt x="6704" y="441"/>
                </a:cubicBezTo>
                <a:lnTo>
                  <a:pt x="6704" y="881"/>
                </a:lnTo>
                <a:cubicBezTo>
                  <a:pt x="6644" y="864"/>
                  <a:pt x="6582" y="855"/>
                  <a:pt x="6519" y="855"/>
                </a:cubicBezTo>
                <a:cubicBezTo>
                  <a:pt x="6457" y="855"/>
                  <a:pt x="6394" y="864"/>
                  <a:pt x="6335" y="881"/>
                </a:cubicBezTo>
                <a:lnTo>
                  <a:pt x="6335" y="441"/>
                </a:lnTo>
                <a:lnTo>
                  <a:pt x="6323" y="441"/>
                </a:lnTo>
                <a:cubicBezTo>
                  <a:pt x="6323" y="405"/>
                  <a:pt x="6347" y="369"/>
                  <a:pt x="6394" y="369"/>
                </a:cubicBezTo>
                <a:close/>
                <a:moveTo>
                  <a:pt x="6501" y="1251"/>
                </a:moveTo>
                <a:cubicBezTo>
                  <a:pt x="7061" y="1251"/>
                  <a:pt x="7275" y="2013"/>
                  <a:pt x="6763" y="2286"/>
                </a:cubicBezTo>
                <a:cubicBezTo>
                  <a:pt x="6692" y="2322"/>
                  <a:pt x="6585" y="2346"/>
                  <a:pt x="6501" y="2346"/>
                </a:cubicBezTo>
                <a:cubicBezTo>
                  <a:pt x="6204" y="2346"/>
                  <a:pt x="5954" y="2096"/>
                  <a:pt x="5954" y="1798"/>
                </a:cubicBezTo>
                <a:cubicBezTo>
                  <a:pt x="5954" y="1489"/>
                  <a:pt x="6204" y="1251"/>
                  <a:pt x="6501" y="1251"/>
                </a:cubicBezTo>
                <a:close/>
                <a:moveTo>
                  <a:pt x="2382" y="2429"/>
                </a:moveTo>
                <a:cubicBezTo>
                  <a:pt x="2560" y="2429"/>
                  <a:pt x="2703" y="2572"/>
                  <a:pt x="2703" y="2751"/>
                </a:cubicBezTo>
                <a:cubicBezTo>
                  <a:pt x="2703" y="2929"/>
                  <a:pt x="2560" y="3084"/>
                  <a:pt x="2382" y="3084"/>
                </a:cubicBezTo>
                <a:cubicBezTo>
                  <a:pt x="2215" y="3084"/>
                  <a:pt x="2048" y="2941"/>
                  <a:pt x="2048" y="2751"/>
                </a:cubicBezTo>
                <a:cubicBezTo>
                  <a:pt x="2048" y="2560"/>
                  <a:pt x="2203" y="2429"/>
                  <a:pt x="2382" y="2429"/>
                </a:cubicBezTo>
                <a:close/>
                <a:moveTo>
                  <a:pt x="10657" y="2429"/>
                </a:moveTo>
                <a:cubicBezTo>
                  <a:pt x="10835" y="2429"/>
                  <a:pt x="10978" y="2572"/>
                  <a:pt x="10978" y="2751"/>
                </a:cubicBezTo>
                <a:cubicBezTo>
                  <a:pt x="10978" y="2929"/>
                  <a:pt x="10835" y="3084"/>
                  <a:pt x="10657" y="3084"/>
                </a:cubicBezTo>
                <a:cubicBezTo>
                  <a:pt x="10478" y="3084"/>
                  <a:pt x="10323" y="2941"/>
                  <a:pt x="10323" y="2751"/>
                </a:cubicBezTo>
                <a:cubicBezTo>
                  <a:pt x="10323" y="2560"/>
                  <a:pt x="10478" y="2429"/>
                  <a:pt x="10657" y="2429"/>
                </a:cubicBezTo>
                <a:close/>
                <a:moveTo>
                  <a:pt x="2477" y="3441"/>
                </a:moveTo>
                <a:lnTo>
                  <a:pt x="3715" y="6025"/>
                </a:lnTo>
                <a:lnTo>
                  <a:pt x="1024" y="6025"/>
                </a:lnTo>
                <a:lnTo>
                  <a:pt x="2239" y="3441"/>
                </a:lnTo>
                <a:cubicBezTo>
                  <a:pt x="2275" y="3447"/>
                  <a:pt x="2316" y="3450"/>
                  <a:pt x="2358" y="3450"/>
                </a:cubicBezTo>
                <a:cubicBezTo>
                  <a:pt x="2400" y="3450"/>
                  <a:pt x="2441" y="3447"/>
                  <a:pt x="2477" y="3441"/>
                </a:cubicBezTo>
                <a:close/>
                <a:moveTo>
                  <a:pt x="10776" y="3441"/>
                </a:moveTo>
                <a:lnTo>
                  <a:pt x="11990" y="6025"/>
                </a:lnTo>
                <a:lnTo>
                  <a:pt x="9299" y="6025"/>
                </a:lnTo>
                <a:lnTo>
                  <a:pt x="10538" y="3441"/>
                </a:lnTo>
                <a:cubicBezTo>
                  <a:pt x="10573" y="3447"/>
                  <a:pt x="10612" y="3450"/>
                  <a:pt x="10652" y="3450"/>
                </a:cubicBezTo>
                <a:cubicBezTo>
                  <a:pt x="10692" y="3450"/>
                  <a:pt x="10734" y="3447"/>
                  <a:pt x="10776" y="3441"/>
                </a:cubicBezTo>
                <a:close/>
                <a:moveTo>
                  <a:pt x="4251" y="6418"/>
                </a:moveTo>
                <a:cubicBezTo>
                  <a:pt x="4322" y="6418"/>
                  <a:pt x="4382" y="6477"/>
                  <a:pt x="4382" y="6549"/>
                </a:cubicBezTo>
                <a:lnTo>
                  <a:pt x="4382" y="6668"/>
                </a:lnTo>
                <a:cubicBezTo>
                  <a:pt x="4382" y="6739"/>
                  <a:pt x="4322" y="6799"/>
                  <a:pt x="4251" y="6799"/>
                </a:cubicBezTo>
                <a:lnTo>
                  <a:pt x="501" y="6799"/>
                </a:lnTo>
                <a:cubicBezTo>
                  <a:pt x="429" y="6799"/>
                  <a:pt x="370" y="6739"/>
                  <a:pt x="370" y="6668"/>
                </a:cubicBezTo>
                <a:lnTo>
                  <a:pt x="370" y="6549"/>
                </a:lnTo>
                <a:cubicBezTo>
                  <a:pt x="370" y="6477"/>
                  <a:pt x="429" y="6418"/>
                  <a:pt x="501" y="6418"/>
                </a:cubicBezTo>
                <a:close/>
                <a:moveTo>
                  <a:pt x="12526" y="6418"/>
                </a:moveTo>
                <a:cubicBezTo>
                  <a:pt x="12597" y="6418"/>
                  <a:pt x="12657" y="6477"/>
                  <a:pt x="12657" y="6549"/>
                </a:cubicBezTo>
                <a:lnTo>
                  <a:pt x="12657" y="6668"/>
                </a:lnTo>
                <a:cubicBezTo>
                  <a:pt x="12657" y="6739"/>
                  <a:pt x="12597" y="6799"/>
                  <a:pt x="12526" y="6799"/>
                </a:cubicBezTo>
                <a:lnTo>
                  <a:pt x="8775" y="6799"/>
                </a:lnTo>
                <a:cubicBezTo>
                  <a:pt x="8704" y="6799"/>
                  <a:pt x="8644" y="6739"/>
                  <a:pt x="8644" y="6668"/>
                </a:cubicBezTo>
                <a:lnTo>
                  <a:pt x="8644" y="6549"/>
                </a:lnTo>
                <a:cubicBezTo>
                  <a:pt x="8644" y="6477"/>
                  <a:pt x="8704" y="6418"/>
                  <a:pt x="8775" y="6418"/>
                </a:cubicBezTo>
                <a:close/>
                <a:moveTo>
                  <a:pt x="3715" y="7168"/>
                </a:moveTo>
                <a:cubicBezTo>
                  <a:pt x="3525" y="7787"/>
                  <a:pt x="2953" y="8228"/>
                  <a:pt x="2298" y="8228"/>
                </a:cubicBezTo>
                <a:cubicBezTo>
                  <a:pt x="1644" y="8228"/>
                  <a:pt x="1084" y="7799"/>
                  <a:pt x="905" y="7168"/>
                </a:cubicBezTo>
                <a:close/>
                <a:moveTo>
                  <a:pt x="12145" y="7168"/>
                </a:moveTo>
                <a:cubicBezTo>
                  <a:pt x="11942" y="7787"/>
                  <a:pt x="11383" y="8228"/>
                  <a:pt x="10728" y="8228"/>
                </a:cubicBezTo>
                <a:cubicBezTo>
                  <a:pt x="10073" y="8228"/>
                  <a:pt x="9502" y="7799"/>
                  <a:pt x="9323" y="7168"/>
                </a:cubicBezTo>
                <a:close/>
                <a:moveTo>
                  <a:pt x="7942" y="10371"/>
                </a:moveTo>
                <a:cubicBezTo>
                  <a:pt x="8013" y="10371"/>
                  <a:pt x="8073" y="10430"/>
                  <a:pt x="8073" y="10502"/>
                </a:cubicBezTo>
                <a:lnTo>
                  <a:pt x="8073" y="10764"/>
                </a:lnTo>
                <a:lnTo>
                  <a:pt x="4918" y="10764"/>
                </a:lnTo>
                <a:lnTo>
                  <a:pt x="4918" y="10502"/>
                </a:lnTo>
                <a:cubicBezTo>
                  <a:pt x="4918" y="10430"/>
                  <a:pt x="4977" y="10371"/>
                  <a:pt x="5049" y="10371"/>
                </a:cubicBezTo>
                <a:close/>
                <a:moveTo>
                  <a:pt x="6382" y="0"/>
                </a:moveTo>
                <a:cubicBezTo>
                  <a:pt x="6132" y="0"/>
                  <a:pt x="5930" y="203"/>
                  <a:pt x="5930" y="441"/>
                </a:cubicBezTo>
                <a:lnTo>
                  <a:pt x="5930" y="1060"/>
                </a:lnTo>
                <a:cubicBezTo>
                  <a:pt x="5692" y="1251"/>
                  <a:pt x="5549" y="1536"/>
                  <a:pt x="5561" y="1858"/>
                </a:cubicBezTo>
                <a:lnTo>
                  <a:pt x="3703" y="2370"/>
                </a:lnTo>
                <a:cubicBezTo>
                  <a:pt x="3477" y="2429"/>
                  <a:pt x="3251" y="2465"/>
                  <a:pt x="3037" y="2501"/>
                </a:cubicBezTo>
                <a:cubicBezTo>
                  <a:pt x="2929" y="2227"/>
                  <a:pt x="2679" y="2036"/>
                  <a:pt x="2382" y="2036"/>
                </a:cubicBezTo>
                <a:cubicBezTo>
                  <a:pt x="1989" y="2036"/>
                  <a:pt x="1679" y="2346"/>
                  <a:pt x="1679" y="2739"/>
                </a:cubicBezTo>
                <a:cubicBezTo>
                  <a:pt x="1679" y="2941"/>
                  <a:pt x="1763" y="3132"/>
                  <a:pt x="1917" y="3275"/>
                </a:cubicBezTo>
                <a:lnTo>
                  <a:pt x="608" y="6025"/>
                </a:lnTo>
                <a:lnTo>
                  <a:pt x="501" y="6025"/>
                </a:lnTo>
                <a:cubicBezTo>
                  <a:pt x="215" y="6025"/>
                  <a:pt x="1" y="6251"/>
                  <a:pt x="1" y="6525"/>
                </a:cubicBezTo>
                <a:lnTo>
                  <a:pt x="1" y="6644"/>
                </a:lnTo>
                <a:cubicBezTo>
                  <a:pt x="1" y="6930"/>
                  <a:pt x="215" y="7156"/>
                  <a:pt x="501" y="7156"/>
                </a:cubicBezTo>
                <a:cubicBezTo>
                  <a:pt x="691" y="7989"/>
                  <a:pt x="1441" y="8585"/>
                  <a:pt x="2298" y="8585"/>
                </a:cubicBezTo>
                <a:cubicBezTo>
                  <a:pt x="3168" y="8585"/>
                  <a:pt x="3906" y="7978"/>
                  <a:pt x="4108" y="7156"/>
                </a:cubicBezTo>
                <a:lnTo>
                  <a:pt x="4251" y="7156"/>
                </a:lnTo>
                <a:cubicBezTo>
                  <a:pt x="4537" y="7156"/>
                  <a:pt x="4763" y="6930"/>
                  <a:pt x="4763" y="6644"/>
                </a:cubicBezTo>
                <a:lnTo>
                  <a:pt x="4763" y="6525"/>
                </a:lnTo>
                <a:cubicBezTo>
                  <a:pt x="4763" y="6251"/>
                  <a:pt x="4537" y="6025"/>
                  <a:pt x="4251" y="6025"/>
                </a:cubicBezTo>
                <a:lnTo>
                  <a:pt x="4144" y="6025"/>
                </a:lnTo>
                <a:lnTo>
                  <a:pt x="2834" y="3275"/>
                </a:lnTo>
                <a:cubicBezTo>
                  <a:pt x="2953" y="3167"/>
                  <a:pt x="3037" y="3036"/>
                  <a:pt x="3060" y="2870"/>
                </a:cubicBezTo>
                <a:cubicBezTo>
                  <a:pt x="3310" y="2846"/>
                  <a:pt x="3549" y="2798"/>
                  <a:pt x="3787" y="2727"/>
                </a:cubicBezTo>
                <a:lnTo>
                  <a:pt x="5656" y="2215"/>
                </a:lnTo>
                <a:cubicBezTo>
                  <a:pt x="5716" y="2346"/>
                  <a:pt x="5811" y="2453"/>
                  <a:pt x="5918" y="2548"/>
                </a:cubicBezTo>
                <a:lnTo>
                  <a:pt x="5918" y="10002"/>
                </a:lnTo>
                <a:lnTo>
                  <a:pt x="5037" y="10002"/>
                </a:lnTo>
                <a:cubicBezTo>
                  <a:pt x="4763" y="10002"/>
                  <a:pt x="4537" y="10228"/>
                  <a:pt x="4537" y="10502"/>
                </a:cubicBezTo>
                <a:lnTo>
                  <a:pt x="4537" y="10776"/>
                </a:lnTo>
                <a:cubicBezTo>
                  <a:pt x="4299" y="10823"/>
                  <a:pt x="4120" y="11026"/>
                  <a:pt x="4120" y="11276"/>
                </a:cubicBezTo>
                <a:lnTo>
                  <a:pt x="4120" y="11395"/>
                </a:lnTo>
                <a:cubicBezTo>
                  <a:pt x="4120" y="11680"/>
                  <a:pt x="4346" y="11907"/>
                  <a:pt x="4620" y="11907"/>
                </a:cubicBezTo>
                <a:lnTo>
                  <a:pt x="6049" y="11907"/>
                </a:lnTo>
                <a:cubicBezTo>
                  <a:pt x="6156" y="11907"/>
                  <a:pt x="6251" y="11811"/>
                  <a:pt x="6251" y="11704"/>
                </a:cubicBezTo>
                <a:cubicBezTo>
                  <a:pt x="6251" y="11609"/>
                  <a:pt x="6156" y="11514"/>
                  <a:pt x="6049" y="11514"/>
                </a:cubicBezTo>
                <a:lnTo>
                  <a:pt x="4620" y="11514"/>
                </a:lnTo>
                <a:cubicBezTo>
                  <a:pt x="4549" y="11514"/>
                  <a:pt x="4489" y="11454"/>
                  <a:pt x="4489" y="11383"/>
                </a:cubicBezTo>
                <a:lnTo>
                  <a:pt x="4489" y="11264"/>
                </a:lnTo>
                <a:cubicBezTo>
                  <a:pt x="4489" y="11192"/>
                  <a:pt x="4549" y="11133"/>
                  <a:pt x="4620" y="11133"/>
                </a:cubicBezTo>
                <a:lnTo>
                  <a:pt x="8371" y="11133"/>
                </a:lnTo>
                <a:cubicBezTo>
                  <a:pt x="8454" y="11133"/>
                  <a:pt x="8513" y="11192"/>
                  <a:pt x="8513" y="11264"/>
                </a:cubicBezTo>
                <a:lnTo>
                  <a:pt x="8513" y="11383"/>
                </a:lnTo>
                <a:cubicBezTo>
                  <a:pt x="8513" y="11454"/>
                  <a:pt x="8454" y="11514"/>
                  <a:pt x="8371" y="11514"/>
                </a:cubicBezTo>
                <a:lnTo>
                  <a:pt x="6930" y="11514"/>
                </a:lnTo>
                <a:cubicBezTo>
                  <a:pt x="6823" y="11514"/>
                  <a:pt x="6739" y="11609"/>
                  <a:pt x="6739" y="11704"/>
                </a:cubicBezTo>
                <a:cubicBezTo>
                  <a:pt x="6739" y="11811"/>
                  <a:pt x="6823" y="11907"/>
                  <a:pt x="6930" y="11907"/>
                </a:cubicBezTo>
                <a:lnTo>
                  <a:pt x="8371" y="11907"/>
                </a:lnTo>
                <a:cubicBezTo>
                  <a:pt x="8656" y="11907"/>
                  <a:pt x="8883" y="11680"/>
                  <a:pt x="8883" y="11395"/>
                </a:cubicBezTo>
                <a:lnTo>
                  <a:pt x="8883" y="11276"/>
                </a:lnTo>
                <a:cubicBezTo>
                  <a:pt x="8883" y="11026"/>
                  <a:pt x="8692" y="10799"/>
                  <a:pt x="8454" y="10776"/>
                </a:cubicBezTo>
                <a:lnTo>
                  <a:pt x="8454" y="10502"/>
                </a:lnTo>
                <a:cubicBezTo>
                  <a:pt x="8454" y="10228"/>
                  <a:pt x="8228" y="10002"/>
                  <a:pt x="7942" y="10002"/>
                </a:cubicBezTo>
                <a:lnTo>
                  <a:pt x="7061" y="10002"/>
                </a:lnTo>
                <a:lnTo>
                  <a:pt x="7061" y="7049"/>
                </a:lnTo>
                <a:cubicBezTo>
                  <a:pt x="7061" y="6954"/>
                  <a:pt x="6978" y="6858"/>
                  <a:pt x="6870" y="6858"/>
                </a:cubicBezTo>
                <a:cubicBezTo>
                  <a:pt x="6763" y="6858"/>
                  <a:pt x="6680" y="6954"/>
                  <a:pt x="6680" y="7049"/>
                </a:cubicBezTo>
                <a:lnTo>
                  <a:pt x="6680" y="10002"/>
                </a:lnTo>
                <a:lnTo>
                  <a:pt x="6311" y="10002"/>
                </a:lnTo>
                <a:lnTo>
                  <a:pt x="6311" y="2727"/>
                </a:lnTo>
                <a:cubicBezTo>
                  <a:pt x="6370" y="2739"/>
                  <a:pt x="6430" y="2745"/>
                  <a:pt x="6491" y="2745"/>
                </a:cubicBezTo>
                <a:cubicBezTo>
                  <a:pt x="6552" y="2745"/>
                  <a:pt x="6614" y="2739"/>
                  <a:pt x="6680" y="2727"/>
                </a:cubicBezTo>
                <a:lnTo>
                  <a:pt x="6680" y="6156"/>
                </a:lnTo>
                <a:cubicBezTo>
                  <a:pt x="6680" y="6263"/>
                  <a:pt x="6763" y="6358"/>
                  <a:pt x="6870" y="6358"/>
                </a:cubicBezTo>
                <a:cubicBezTo>
                  <a:pt x="6978" y="6358"/>
                  <a:pt x="7061" y="6263"/>
                  <a:pt x="7061" y="6156"/>
                </a:cubicBezTo>
                <a:lnTo>
                  <a:pt x="7061" y="2548"/>
                </a:lnTo>
                <a:cubicBezTo>
                  <a:pt x="7180" y="2453"/>
                  <a:pt x="7275" y="2346"/>
                  <a:pt x="7335" y="2215"/>
                </a:cubicBezTo>
                <a:lnTo>
                  <a:pt x="9228" y="2739"/>
                </a:lnTo>
                <a:cubicBezTo>
                  <a:pt x="9466" y="2798"/>
                  <a:pt x="9716" y="2858"/>
                  <a:pt x="9954" y="2882"/>
                </a:cubicBezTo>
                <a:cubicBezTo>
                  <a:pt x="9978" y="3048"/>
                  <a:pt x="10073" y="3179"/>
                  <a:pt x="10180" y="3287"/>
                </a:cubicBezTo>
                <a:lnTo>
                  <a:pt x="8871" y="6037"/>
                </a:lnTo>
                <a:lnTo>
                  <a:pt x="8764" y="6037"/>
                </a:lnTo>
                <a:cubicBezTo>
                  <a:pt x="8478" y="6037"/>
                  <a:pt x="8252" y="6263"/>
                  <a:pt x="8252" y="6549"/>
                </a:cubicBezTo>
                <a:lnTo>
                  <a:pt x="8252" y="6668"/>
                </a:lnTo>
                <a:cubicBezTo>
                  <a:pt x="8252" y="6954"/>
                  <a:pt x="8478" y="7168"/>
                  <a:pt x="8764" y="7168"/>
                </a:cubicBezTo>
                <a:lnTo>
                  <a:pt x="8906" y="7168"/>
                </a:lnTo>
                <a:cubicBezTo>
                  <a:pt x="9109" y="8001"/>
                  <a:pt x="9847" y="8597"/>
                  <a:pt x="10716" y="8597"/>
                </a:cubicBezTo>
                <a:cubicBezTo>
                  <a:pt x="11573" y="8597"/>
                  <a:pt x="12323" y="7989"/>
                  <a:pt x="12514" y="7168"/>
                </a:cubicBezTo>
                <a:cubicBezTo>
                  <a:pt x="12800" y="7168"/>
                  <a:pt x="13014" y="6954"/>
                  <a:pt x="13014" y="6668"/>
                </a:cubicBezTo>
                <a:lnTo>
                  <a:pt x="13014" y="6549"/>
                </a:lnTo>
                <a:cubicBezTo>
                  <a:pt x="13038" y="6263"/>
                  <a:pt x="12812" y="6025"/>
                  <a:pt x="12526" y="6025"/>
                </a:cubicBezTo>
                <a:lnTo>
                  <a:pt x="12419" y="6025"/>
                </a:lnTo>
                <a:lnTo>
                  <a:pt x="11109" y="3275"/>
                </a:lnTo>
                <a:cubicBezTo>
                  <a:pt x="11264" y="3144"/>
                  <a:pt x="11347" y="2965"/>
                  <a:pt x="11347" y="2739"/>
                </a:cubicBezTo>
                <a:cubicBezTo>
                  <a:pt x="11347" y="2346"/>
                  <a:pt x="11038" y="2036"/>
                  <a:pt x="10657" y="2036"/>
                </a:cubicBezTo>
                <a:cubicBezTo>
                  <a:pt x="10359" y="2036"/>
                  <a:pt x="10097" y="2227"/>
                  <a:pt x="10002" y="2501"/>
                </a:cubicBezTo>
                <a:cubicBezTo>
                  <a:pt x="9776" y="2465"/>
                  <a:pt x="9549" y="2429"/>
                  <a:pt x="9323" y="2370"/>
                </a:cubicBezTo>
                <a:lnTo>
                  <a:pt x="7442" y="1846"/>
                </a:lnTo>
                <a:cubicBezTo>
                  <a:pt x="7454" y="1536"/>
                  <a:pt x="7323" y="1239"/>
                  <a:pt x="7061" y="1060"/>
                </a:cubicBezTo>
                <a:lnTo>
                  <a:pt x="7061" y="441"/>
                </a:lnTo>
                <a:cubicBezTo>
                  <a:pt x="7061" y="191"/>
                  <a:pt x="6859" y="0"/>
                  <a:pt x="662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8394;p57"/>
          <p:cNvSpPr/>
          <p:nvPr/>
        </p:nvSpPr>
        <p:spPr>
          <a:xfrm>
            <a:off x="7648094" y="1427887"/>
            <a:ext cx="414967" cy="378970"/>
          </a:xfrm>
          <a:custGeom>
            <a:avLst/>
            <a:gdLst/>
            <a:ahLst/>
            <a:cxnLst/>
            <a:rect l="l" t="t" r="r" b="b"/>
            <a:pathLst>
              <a:path w="13038" h="11907" extrusionOk="0">
                <a:moveTo>
                  <a:pt x="6632" y="369"/>
                </a:moveTo>
                <a:cubicBezTo>
                  <a:pt x="6680" y="369"/>
                  <a:pt x="6704" y="405"/>
                  <a:pt x="6704" y="441"/>
                </a:cubicBezTo>
                <a:lnTo>
                  <a:pt x="6704" y="881"/>
                </a:lnTo>
                <a:cubicBezTo>
                  <a:pt x="6644" y="864"/>
                  <a:pt x="6582" y="855"/>
                  <a:pt x="6519" y="855"/>
                </a:cubicBezTo>
                <a:cubicBezTo>
                  <a:pt x="6457" y="855"/>
                  <a:pt x="6394" y="864"/>
                  <a:pt x="6335" y="881"/>
                </a:cubicBezTo>
                <a:lnTo>
                  <a:pt x="6335" y="441"/>
                </a:lnTo>
                <a:lnTo>
                  <a:pt x="6323" y="441"/>
                </a:lnTo>
                <a:cubicBezTo>
                  <a:pt x="6323" y="405"/>
                  <a:pt x="6347" y="369"/>
                  <a:pt x="6394" y="369"/>
                </a:cubicBezTo>
                <a:close/>
                <a:moveTo>
                  <a:pt x="6501" y="1251"/>
                </a:moveTo>
                <a:cubicBezTo>
                  <a:pt x="7061" y="1251"/>
                  <a:pt x="7275" y="2013"/>
                  <a:pt x="6763" y="2286"/>
                </a:cubicBezTo>
                <a:cubicBezTo>
                  <a:pt x="6692" y="2322"/>
                  <a:pt x="6585" y="2346"/>
                  <a:pt x="6501" y="2346"/>
                </a:cubicBezTo>
                <a:cubicBezTo>
                  <a:pt x="6204" y="2346"/>
                  <a:pt x="5954" y="2096"/>
                  <a:pt x="5954" y="1798"/>
                </a:cubicBezTo>
                <a:cubicBezTo>
                  <a:pt x="5954" y="1489"/>
                  <a:pt x="6204" y="1251"/>
                  <a:pt x="6501" y="1251"/>
                </a:cubicBezTo>
                <a:close/>
                <a:moveTo>
                  <a:pt x="2382" y="2429"/>
                </a:moveTo>
                <a:cubicBezTo>
                  <a:pt x="2560" y="2429"/>
                  <a:pt x="2703" y="2572"/>
                  <a:pt x="2703" y="2751"/>
                </a:cubicBezTo>
                <a:cubicBezTo>
                  <a:pt x="2703" y="2929"/>
                  <a:pt x="2560" y="3084"/>
                  <a:pt x="2382" y="3084"/>
                </a:cubicBezTo>
                <a:cubicBezTo>
                  <a:pt x="2215" y="3084"/>
                  <a:pt x="2048" y="2941"/>
                  <a:pt x="2048" y="2751"/>
                </a:cubicBezTo>
                <a:cubicBezTo>
                  <a:pt x="2048" y="2560"/>
                  <a:pt x="2203" y="2429"/>
                  <a:pt x="2382" y="2429"/>
                </a:cubicBezTo>
                <a:close/>
                <a:moveTo>
                  <a:pt x="10657" y="2429"/>
                </a:moveTo>
                <a:cubicBezTo>
                  <a:pt x="10835" y="2429"/>
                  <a:pt x="10978" y="2572"/>
                  <a:pt x="10978" y="2751"/>
                </a:cubicBezTo>
                <a:cubicBezTo>
                  <a:pt x="10978" y="2929"/>
                  <a:pt x="10835" y="3084"/>
                  <a:pt x="10657" y="3084"/>
                </a:cubicBezTo>
                <a:cubicBezTo>
                  <a:pt x="10478" y="3084"/>
                  <a:pt x="10323" y="2941"/>
                  <a:pt x="10323" y="2751"/>
                </a:cubicBezTo>
                <a:cubicBezTo>
                  <a:pt x="10323" y="2560"/>
                  <a:pt x="10478" y="2429"/>
                  <a:pt x="10657" y="2429"/>
                </a:cubicBezTo>
                <a:close/>
                <a:moveTo>
                  <a:pt x="2477" y="3441"/>
                </a:moveTo>
                <a:lnTo>
                  <a:pt x="3715" y="6025"/>
                </a:lnTo>
                <a:lnTo>
                  <a:pt x="1024" y="6025"/>
                </a:lnTo>
                <a:lnTo>
                  <a:pt x="2239" y="3441"/>
                </a:lnTo>
                <a:cubicBezTo>
                  <a:pt x="2275" y="3447"/>
                  <a:pt x="2316" y="3450"/>
                  <a:pt x="2358" y="3450"/>
                </a:cubicBezTo>
                <a:cubicBezTo>
                  <a:pt x="2400" y="3450"/>
                  <a:pt x="2441" y="3447"/>
                  <a:pt x="2477" y="3441"/>
                </a:cubicBezTo>
                <a:close/>
                <a:moveTo>
                  <a:pt x="10776" y="3441"/>
                </a:moveTo>
                <a:lnTo>
                  <a:pt x="11990" y="6025"/>
                </a:lnTo>
                <a:lnTo>
                  <a:pt x="9299" y="6025"/>
                </a:lnTo>
                <a:lnTo>
                  <a:pt x="10538" y="3441"/>
                </a:lnTo>
                <a:cubicBezTo>
                  <a:pt x="10573" y="3447"/>
                  <a:pt x="10612" y="3450"/>
                  <a:pt x="10652" y="3450"/>
                </a:cubicBezTo>
                <a:cubicBezTo>
                  <a:pt x="10692" y="3450"/>
                  <a:pt x="10734" y="3447"/>
                  <a:pt x="10776" y="3441"/>
                </a:cubicBezTo>
                <a:close/>
                <a:moveTo>
                  <a:pt x="4251" y="6418"/>
                </a:moveTo>
                <a:cubicBezTo>
                  <a:pt x="4322" y="6418"/>
                  <a:pt x="4382" y="6477"/>
                  <a:pt x="4382" y="6549"/>
                </a:cubicBezTo>
                <a:lnTo>
                  <a:pt x="4382" y="6668"/>
                </a:lnTo>
                <a:cubicBezTo>
                  <a:pt x="4382" y="6739"/>
                  <a:pt x="4322" y="6799"/>
                  <a:pt x="4251" y="6799"/>
                </a:cubicBezTo>
                <a:lnTo>
                  <a:pt x="501" y="6799"/>
                </a:lnTo>
                <a:cubicBezTo>
                  <a:pt x="429" y="6799"/>
                  <a:pt x="370" y="6739"/>
                  <a:pt x="370" y="6668"/>
                </a:cubicBezTo>
                <a:lnTo>
                  <a:pt x="370" y="6549"/>
                </a:lnTo>
                <a:cubicBezTo>
                  <a:pt x="370" y="6477"/>
                  <a:pt x="429" y="6418"/>
                  <a:pt x="501" y="6418"/>
                </a:cubicBezTo>
                <a:close/>
                <a:moveTo>
                  <a:pt x="12526" y="6418"/>
                </a:moveTo>
                <a:cubicBezTo>
                  <a:pt x="12597" y="6418"/>
                  <a:pt x="12657" y="6477"/>
                  <a:pt x="12657" y="6549"/>
                </a:cubicBezTo>
                <a:lnTo>
                  <a:pt x="12657" y="6668"/>
                </a:lnTo>
                <a:cubicBezTo>
                  <a:pt x="12657" y="6739"/>
                  <a:pt x="12597" y="6799"/>
                  <a:pt x="12526" y="6799"/>
                </a:cubicBezTo>
                <a:lnTo>
                  <a:pt x="8775" y="6799"/>
                </a:lnTo>
                <a:cubicBezTo>
                  <a:pt x="8704" y="6799"/>
                  <a:pt x="8644" y="6739"/>
                  <a:pt x="8644" y="6668"/>
                </a:cubicBezTo>
                <a:lnTo>
                  <a:pt x="8644" y="6549"/>
                </a:lnTo>
                <a:cubicBezTo>
                  <a:pt x="8644" y="6477"/>
                  <a:pt x="8704" y="6418"/>
                  <a:pt x="8775" y="6418"/>
                </a:cubicBezTo>
                <a:close/>
                <a:moveTo>
                  <a:pt x="3715" y="7168"/>
                </a:moveTo>
                <a:cubicBezTo>
                  <a:pt x="3525" y="7787"/>
                  <a:pt x="2953" y="8228"/>
                  <a:pt x="2298" y="8228"/>
                </a:cubicBezTo>
                <a:cubicBezTo>
                  <a:pt x="1644" y="8228"/>
                  <a:pt x="1084" y="7799"/>
                  <a:pt x="905" y="7168"/>
                </a:cubicBezTo>
                <a:close/>
                <a:moveTo>
                  <a:pt x="12145" y="7168"/>
                </a:moveTo>
                <a:cubicBezTo>
                  <a:pt x="11942" y="7787"/>
                  <a:pt x="11383" y="8228"/>
                  <a:pt x="10728" y="8228"/>
                </a:cubicBezTo>
                <a:cubicBezTo>
                  <a:pt x="10073" y="8228"/>
                  <a:pt x="9502" y="7799"/>
                  <a:pt x="9323" y="7168"/>
                </a:cubicBezTo>
                <a:close/>
                <a:moveTo>
                  <a:pt x="7942" y="10371"/>
                </a:moveTo>
                <a:cubicBezTo>
                  <a:pt x="8013" y="10371"/>
                  <a:pt x="8073" y="10430"/>
                  <a:pt x="8073" y="10502"/>
                </a:cubicBezTo>
                <a:lnTo>
                  <a:pt x="8073" y="10764"/>
                </a:lnTo>
                <a:lnTo>
                  <a:pt x="4918" y="10764"/>
                </a:lnTo>
                <a:lnTo>
                  <a:pt x="4918" y="10502"/>
                </a:lnTo>
                <a:cubicBezTo>
                  <a:pt x="4918" y="10430"/>
                  <a:pt x="4977" y="10371"/>
                  <a:pt x="5049" y="10371"/>
                </a:cubicBezTo>
                <a:close/>
                <a:moveTo>
                  <a:pt x="6382" y="0"/>
                </a:moveTo>
                <a:cubicBezTo>
                  <a:pt x="6132" y="0"/>
                  <a:pt x="5930" y="203"/>
                  <a:pt x="5930" y="441"/>
                </a:cubicBezTo>
                <a:lnTo>
                  <a:pt x="5930" y="1060"/>
                </a:lnTo>
                <a:cubicBezTo>
                  <a:pt x="5692" y="1251"/>
                  <a:pt x="5549" y="1536"/>
                  <a:pt x="5561" y="1858"/>
                </a:cubicBezTo>
                <a:lnTo>
                  <a:pt x="3703" y="2370"/>
                </a:lnTo>
                <a:cubicBezTo>
                  <a:pt x="3477" y="2429"/>
                  <a:pt x="3251" y="2465"/>
                  <a:pt x="3037" y="2501"/>
                </a:cubicBezTo>
                <a:cubicBezTo>
                  <a:pt x="2929" y="2227"/>
                  <a:pt x="2679" y="2036"/>
                  <a:pt x="2382" y="2036"/>
                </a:cubicBezTo>
                <a:cubicBezTo>
                  <a:pt x="1989" y="2036"/>
                  <a:pt x="1679" y="2346"/>
                  <a:pt x="1679" y="2739"/>
                </a:cubicBezTo>
                <a:cubicBezTo>
                  <a:pt x="1679" y="2941"/>
                  <a:pt x="1763" y="3132"/>
                  <a:pt x="1917" y="3275"/>
                </a:cubicBezTo>
                <a:lnTo>
                  <a:pt x="608" y="6025"/>
                </a:lnTo>
                <a:lnTo>
                  <a:pt x="501" y="6025"/>
                </a:lnTo>
                <a:cubicBezTo>
                  <a:pt x="215" y="6025"/>
                  <a:pt x="1" y="6251"/>
                  <a:pt x="1" y="6525"/>
                </a:cubicBezTo>
                <a:lnTo>
                  <a:pt x="1" y="6644"/>
                </a:lnTo>
                <a:cubicBezTo>
                  <a:pt x="1" y="6930"/>
                  <a:pt x="215" y="7156"/>
                  <a:pt x="501" y="7156"/>
                </a:cubicBezTo>
                <a:cubicBezTo>
                  <a:pt x="691" y="7989"/>
                  <a:pt x="1441" y="8585"/>
                  <a:pt x="2298" y="8585"/>
                </a:cubicBezTo>
                <a:cubicBezTo>
                  <a:pt x="3168" y="8585"/>
                  <a:pt x="3906" y="7978"/>
                  <a:pt x="4108" y="7156"/>
                </a:cubicBezTo>
                <a:lnTo>
                  <a:pt x="4251" y="7156"/>
                </a:lnTo>
                <a:cubicBezTo>
                  <a:pt x="4537" y="7156"/>
                  <a:pt x="4763" y="6930"/>
                  <a:pt x="4763" y="6644"/>
                </a:cubicBezTo>
                <a:lnTo>
                  <a:pt x="4763" y="6525"/>
                </a:lnTo>
                <a:cubicBezTo>
                  <a:pt x="4763" y="6251"/>
                  <a:pt x="4537" y="6025"/>
                  <a:pt x="4251" y="6025"/>
                </a:cubicBezTo>
                <a:lnTo>
                  <a:pt x="4144" y="6025"/>
                </a:lnTo>
                <a:lnTo>
                  <a:pt x="2834" y="3275"/>
                </a:lnTo>
                <a:cubicBezTo>
                  <a:pt x="2953" y="3167"/>
                  <a:pt x="3037" y="3036"/>
                  <a:pt x="3060" y="2870"/>
                </a:cubicBezTo>
                <a:cubicBezTo>
                  <a:pt x="3310" y="2846"/>
                  <a:pt x="3549" y="2798"/>
                  <a:pt x="3787" y="2727"/>
                </a:cubicBezTo>
                <a:lnTo>
                  <a:pt x="5656" y="2215"/>
                </a:lnTo>
                <a:cubicBezTo>
                  <a:pt x="5716" y="2346"/>
                  <a:pt x="5811" y="2453"/>
                  <a:pt x="5918" y="2548"/>
                </a:cubicBezTo>
                <a:lnTo>
                  <a:pt x="5918" y="10002"/>
                </a:lnTo>
                <a:lnTo>
                  <a:pt x="5037" y="10002"/>
                </a:lnTo>
                <a:cubicBezTo>
                  <a:pt x="4763" y="10002"/>
                  <a:pt x="4537" y="10228"/>
                  <a:pt x="4537" y="10502"/>
                </a:cubicBezTo>
                <a:lnTo>
                  <a:pt x="4537" y="10776"/>
                </a:lnTo>
                <a:cubicBezTo>
                  <a:pt x="4299" y="10823"/>
                  <a:pt x="4120" y="11026"/>
                  <a:pt x="4120" y="11276"/>
                </a:cubicBezTo>
                <a:lnTo>
                  <a:pt x="4120" y="11395"/>
                </a:lnTo>
                <a:cubicBezTo>
                  <a:pt x="4120" y="11680"/>
                  <a:pt x="4346" y="11907"/>
                  <a:pt x="4620" y="11907"/>
                </a:cubicBezTo>
                <a:lnTo>
                  <a:pt x="6049" y="11907"/>
                </a:lnTo>
                <a:cubicBezTo>
                  <a:pt x="6156" y="11907"/>
                  <a:pt x="6251" y="11811"/>
                  <a:pt x="6251" y="11704"/>
                </a:cubicBezTo>
                <a:cubicBezTo>
                  <a:pt x="6251" y="11609"/>
                  <a:pt x="6156" y="11514"/>
                  <a:pt x="6049" y="11514"/>
                </a:cubicBezTo>
                <a:lnTo>
                  <a:pt x="4620" y="11514"/>
                </a:lnTo>
                <a:cubicBezTo>
                  <a:pt x="4549" y="11514"/>
                  <a:pt x="4489" y="11454"/>
                  <a:pt x="4489" y="11383"/>
                </a:cubicBezTo>
                <a:lnTo>
                  <a:pt x="4489" y="11264"/>
                </a:lnTo>
                <a:cubicBezTo>
                  <a:pt x="4489" y="11192"/>
                  <a:pt x="4549" y="11133"/>
                  <a:pt x="4620" y="11133"/>
                </a:cubicBezTo>
                <a:lnTo>
                  <a:pt x="8371" y="11133"/>
                </a:lnTo>
                <a:cubicBezTo>
                  <a:pt x="8454" y="11133"/>
                  <a:pt x="8513" y="11192"/>
                  <a:pt x="8513" y="11264"/>
                </a:cubicBezTo>
                <a:lnTo>
                  <a:pt x="8513" y="11383"/>
                </a:lnTo>
                <a:cubicBezTo>
                  <a:pt x="8513" y="11454"/>
                  <a:pt x="8454" y="11514"/>
                  <a:pt x="8371" y="11514"/>
                </a:cubicBezTo>
                <a:lnTo>
                  <a:pt x="6930" y="11514"/>
                </a:lnTo>
                <a:cubicBezTo>
                  <a:pt x="6823" y="11514"/>
                  <a:pt x="6739" y="11609"/>
                  <a:pt x="6739" y="11704"/>
                </a:cubicBezTo>
                <a:cubicBezTo>
                  <a:pt x="6739" y="11811"/>
                  <a:pt x="6823" y="11907"/>
                  <a:pt x="6930" y="11907"/>
                </a:cubicBezTo>
                <a:lnTo>
                  <a:pt x="8371" y="11907"/>
                </a:lnTo>
                <a:cubicBezTo>
                  <a:pt x="8656" y="11907"/>
                  <a:pt x="8883" y="11680"/>
                  <a:pt x="8883" y="11395"/>
                </a:cubicBezTo>
                <a:lnTo>
                  <a:pt x="8883" y="11276"/>
                </a:lnTo>
                <a:cubicBezTo>
                  <a:pt x="8883" y="11026"/>
                  <a:pt x="8692" y="10799"/>
                  <a:pt x="8454" y="10776"/>
                </a:cubicBezTo>
                <a:lnTo>
                  <a:pt x="8454" y="10502"/>
                </a:lnTo>
                <a:cubicBezTo>
                  <a:pt x="8454" y="10228"/>
                  <a:pt x="8228" y="10002"/>
                  <a:pt x="7942" y="10002"/>
                </a:cubicBezTo>
                <a:lnTo>
                  <a:pt x="7061" y="10002"/>
                </a:lnTo>
                <a:lnTo>
                  <a:pt x="7061" y="7049"/>
                </a:lnTo>
                <a:cubicBezTo>
                  <a:pt x="7061" y="6954"/>
                  <a:pt x="6978" y="6858"/>
                  <a:pt x="6870" y="6858"/>
                </a:cubicBezTo>
                <a:cubicBezTo>
                  <a:pt x="6763" y="6858"/>
                  <a:pt x="6680" y="6954"/>
                  <a:pt x="6680" y="7049"/>
                </a:cubicBezTo>
                <a:lnTo>
                  <a:pt x="6680" y="10002"/>
                </a:lnTo>
                <a:lnTo>
                  <a:pt x="6311" y="10002"/>
                </a:lnTo>
                <a:lnTo>
                  <a:pt x="6311" y="2727"/>
                </a:lnTo>
                <a:cubicBezTo>
                  <a:pt x="6370" y="2739"/>
                  <a:pt x="6430" y="2745"/>
                  <a:pt x="6491" y="2745"/>
                </a:cubicBezTo>
                <a:cubicBezTo>
                  <a:pt x="6552" y="2745"/>
                  <a:pt x="6614" y="2739"/>
                  <a:pt x="6680" y="2727"/>
                </a:cubicBezTo>
                <a:lnTo>
                  <a:pt x="6680" y="6156"/>
                </a:lnTo>
                <a:cubicBezTo>
                  <a:pt x="6680" y="6263"/>
                  <a:pt x="6763" y="6358"/>
                  <a:pt x="6870" y="6358"/>
                </a:cubicBezTo>
                <a:cubicBezTo>
                  <a:pt x="6978" y="6358"/>
                  <a:pt x="7061" y="6263"/>
                  <a:pt x="7061" y="6156"/>
                </a:cubicBezTo>
                <a:lnTo>
                  <a:pt x="7061" y="2548"/>
                </a:lnTo>
                <a:cubicBezTo>
                  <a:pt x="7180" y="2453"/>
                  <a:pt x="7275" y="2346"/>
                  <a:pt x="7335" y="2215"/>
                </a:cubicBezTo>
                <a:lnTo>
                  <a:pt x="9228" y="2739"/>
                </a:lnTo>
                <a:cubicBezTo>
                  <a:pt x="9466" y="2798"/>
                  <a:pt x="9716" y="2858"/>
                  <a:pt x="9954" y="2882"/>
                </a:cubicBezTo>
                <a:cubicBezTo>
                  <a:pt x="9978" y="3048"/>
                  <a:pt x="10073" y="3179"/>
                  <a:pt x="10180" y="3287"/>
                </a:cubicBezTo>
                <a:lnTo>
                  <a:pt x="8871" y="6037"/>
                </a:lnTo>
                <a:lnTo>
                  <a:pt x="8764" y="6037"/>
                </a:lnTo>
                <a:cubicBezTo>
                  <a:pt x="8478" y="6037"/>
                  <a:pt x="8252" y="6263"/>
                  <a:pt x="8252" y="6549"/>
                </a:cubicBezTo>
                <a:lnTo>
                  <a:pt x="8252" y="6668"/>
                </a:lnTo>
                <a:cubicBezTo>
                  <a:pt x="8252" y="6954"/>
                  <a:pt x="8478" y="7168"/>
                  <a:pt x="8764" y="7168"/>
                </a:cubicBezTo>
                <a:lnTo>
                  <a:pt x="8906" y="7168"/>
                </a:lnTo>
                <a:cubicBezTo>
                  <a:pt x="9109" y="8001"/>
                  <a:pt x="9847" y="8597"/>
                  <a:pt x="10716" y="8597"/>
                </a:cubicBezTo>
                <a:cubicBezTo>
                  <a:pt x="11573" y="8597"/>
                  <a:pt x="12323" y="7989"/>
                  <a:pt x="12514" y="7168"/>
                </a:cubicBezTo>
                <a:cubicBezTo>
                  <a:pt x="12800" y="7168"/>
                  <a:pt x="13014" y="6954"/>
                  <a:pt x="13014" y="6668"/>
                </a:cubicBezTo>
                <a:lnTo>
                  <a:pt x="13014" y="6549"/>
                </a:lnTo>
                <a:cubicBezTo>
                  <a:pt x="13038" y="6263"/>
                  <a:pt x="12812" y="6025"/>
                  <a:pt x="12526" y="6025"/>
                </a:cubicBezTo>
                <a:lnTo>
                  <a:pt x="12419" y="6025"/>
                </a:lnTo>
                <a:lnTo>
                  <a:pt x="11109" y="3275"/>
                </a:lnTo>
                <a:cubicBezTo>
                  <a:pt x="11264" y="3144"/>
                  <a:pt x="11347" y="2965"/>
                  <a:pt x="11347" y="2739"/>
                </a:cubicBezTo>
                <a:cubicBezTo>
                  <a:pt x="11347" y="2346"/>
                  <a:pt x="11038" y="2036"/>
                  <a:pt x="10657" y="2036"/>
                </a:cubicBezTo>
                <a:cubicBezTo>
                  <a:pt x="10359" y="2036"/>
                  <a:pt x="10097" y="2227"/>
                  <a:pt x="10002" y="2501"/>
                </a:cubicBezTo>
                <a:cubicBezTo>
                  <a:pt x="9776" y="2465"/>
                  <a:pt x="9549" y="2429"/>
                  <a:pt x="9323" y="2370"/>
                </a:cubicBezTo>
                <a:lnTo>
                  <a:pt x="7442" y="1846"/>
                </a:lnTo>
                <a:cubicBezTo>
                  <a:pt x="7454" y="1536"/>
                  <a:pt x="7323" y="1239"/>
                  <a:pt x="7061" y="1060"/>
                </a:cubicBezTo>
                <a:lnTo>
                  <a:pt x="7061" y="441"/>
                </a:lnTo>
                <a:cubicBezTo>
                  <a:pt x="7061" y="191"/>
                  <a:pt x="6859" y="0"/>
                  <a:pt x="662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8394;p57"/>
          <p:cNvSpPr/>
          <p:nvPr/>
        </p:nvSpPr>
        <p:spPr>
          <a:xfrm rot="1485227">
            <a:off x="1517990" y="4088795"/>
            <a:ext cx="177903" cy="162471"/>
          </a:xfrm>
          <a:custGeom>
            <a:avLst/>
            <a:gdLst/>
            <a:ahLst/>
            <a:cxnLst/>
            <a:rect l="l" t="t" r="r" b="b"/>
            <a:pathLst>
              <a:path w="13038" h="11907" extrusionOk="0">
                <a:moveTo>
                  <a:pt x="6632" y="369"/>
                </a:moveTo>
                <a:cubicBezTo>
                  <a:pt x="6680" y="369"/>
                  <a:pt x="6704" y="405"/>
                  <a:pt x="6704" y="441"/>
                </a:cubicBezTo>
                <a:lnTo>
                  <a:pt x="6704" y="881"/>
                </a:lnTo>
                <a:cubicBezTo>
                  <a:pt x="6644" y="864"/>
                  <a:pt x="6582" y="855"/>
                  <a:pt x="6519" y="855"/>
                </a:cubicBezTo>
                <a:cubicBezTo>
                  <a:pt x="6457" y="855"/>
                  <a:pt x="6394" y="864"/>
                  <a:pt x="6335" y="881"/>
                </a:cubicBezTo>
                <a:lnTo>
                  <a:pt x="6335" y="441"/>
                </a:lnTo>
                <a:lnTo>
                  <a:pt x="6323" y="441"/>
                </a:lnTo>
                <a:cubicBezTo>
                  <a:pt x="6323" y="405"/>
                  <a:pt x="6347" y="369"/>
                  <a:pt x="6394" y="369"/>
                </a:cubicBezTo>
                <a:close/>
                <a:moveTo>
                  <a:pt x="6501" y="1251"/>
                </a:moveTo>
                <a:cubicBezTo>
                  <a:pt x="7061" y="1251"/>
                  <a:pt x="7275" y="2013"/>
                  <a:pt x="6763" y="2286"/>
                </a:cubicBezTo>
                <a:cubicBezTo>
                  <a:pt x="6692" y="2322"/>
                  <a:pt x="6585" y="2346"/>
                  <a:pt x="6501" y="2346"/>
                </a:cubicBezTo>
                <a:cubicBezTo>
                  <a:pt x="6204" y="2346"/>
                  <a:pt x="5954" y="2096"/>
                  <a:pt x="5954" y="1798"/>
                </a:cubicBezTo>
                <a:cubicBezTo>
                  <a:pt x="5954" y="1489"/>
                  <a:pt x="6204" y="1251"/>
                  <a:pt x="6501" y="1251"/>
                </a:cubicBezTo>
                <a:close/>
                <a:moveTo>
                  <a:pt x="2382" y="2429"/>
                </a:moveTo>
                <a:cubicBezTo>
                  <a:pt x="2560" y="2429"/>
                  <a:pt x="2703" y="2572"/>
                  <a:pt x="2703" y="2751"/>
                </a:cubicBezTo>
                <a:cubicBezTo>
                  <a:pt x="2703" y="2929"/>
                  <a:pt x="2560" y="3084"/>
                  <a:pt x="2382" y="3084"/>
                </a:cubicBezTo>
                <a:cubicBezTo>
                  <a:pt x="2215" y="3084"/>
                  <a:pt x="2048" y="2941"/>
                  <a:pt x="2048" y="2751"/>
                </a:cubicBezTo>
                <a:cubicBezTo>
                  <a:pt x="2048" y="2560"/>
                  <a:pt x="2203" y="2429"/>
                  <a:pt x="2382" y="2429"/>
                </a:cubicBezTo>
                <a:close/>
                <a:moveTo>
                  <a:pt x="10657" y="2429"/>
                </a:moveTo>
                <a:cubicBezTo>
                  <a:pt x="10835" y="2429"/>
                  <a:pt x="10978" y="2572"/>
                  <a:pt x="10978" y="2751"/>
                </a:cubicBezTo>
                <a:cubicBezTo>
                  <a:pt x="10978" y="2929"/>
                  <a:pt x="10835" y="3084"/>
                  <a:pt x="10657" y="3084"/>
                </a:cubicBezTo>
                <a:cubicBezTo>
                  <a:pt x="10478" y="3084"/>
                  <a:pt x="10323" y="2941"/>
                  <a:pt x="10323" y="2751"/>
                </a:cubicBezTo>
                <a:cubicBezTo>
                  <a:pt x="10323" y="2560"/>
                  <a:pt x="10478" y="2429"/>
                  <a:pt x="10657" y="2429"/>
                </a:cubicBezTo>
                <a:close/>
                <a:moveTo>
                  <a:pt x="2477" y="3441"/>
                </a:moveTo>
                <a:lnTo>
                  <a:pt x="3715" y="6025"/>
                </a:lnTo>
                <a:lnTo>
                  <a:pt x="1024" y="6025"/>
                </a:lnTo>
                <a:lnTo>
                  <a:pt x="2239" y="3441"/>
                </a:lnTo>
                <a:cubicBezTo>
                  <a:pt x="2275" y="3447"/>
                  <a:pt x="2316" y="3450"/>
                  <a:pt x="2358" y="3450"/>
                </a:cubicBezTo>
                <a:cubicBezTo>
                  <a:pt x="2400" y="3450"/>
                  <a:pt x="2441" y="3447"/>
                  <a:pt x="2477" y="3441"/>
                </a:cubicBezTo>
                <a:close/>
                <a:moveTo>
                  <a:pt x="10776" y="3441"/>
                </a:moveTo>
                <a:lnTo>
                  <a:pt x="11990" y="6025"/>
                </a:lnTo>
                <a:lnTo>
                  <a:pt x="9299" y="6025"/>
                </a:lnTo>
                <a:lnTo>
                  <a:pt x="10538" y="3441"/>
                </a:lnTo>
                <a:cubicBezTo>
                  <a:pt x="10573" y="3447"/>
                  <a:pt x="10612" y="3450"/>
                  <a:pt x="10652" y="3450"/>
                </a:cubicBezTo>
                <a:cubicBezTo>
                  <a:pt x="10692" y="3450"/>
                  <a:pt x="10734" y="3447"/>
                  <a:pt x="10776" y="3441"/>
                </a:cubicBezTo>
                <a:close/>
                <a:moveTo>
                  <a:pt x="4251" y="6418"/>
                </a:moveTo>
                <a:cubicBezTo>
                  <a:pt x="4322" y="6418"/>
                  <a:pt x="4382" y="6477"/>
                  <a:pt x="4382" y="6549"/>
                </a:cubicBezTo>
                <a:lnTo>
                  <a:pt x="4382" y="6668"/>
                </a:lnTo>
                <a:cubicBezTo>
                  <a:pt x="4382" y="6739"/>
                  <a:pt x="4322" y="6799"/>
                  <a:pt x="4251" y="6799"/>
                </a:cubicBezTo>
                <a:lnTo>
                  <a:pt x="501" y="6799"/>
                </a:lnTo>
                <a:cubicBezTo>
                  <a:pt x="429" y="6799"/>
                  <a:pt x="370" y="6739"/>
                  <a:pt x="370" y="6668"/>
                </a:cubicBezTo>
                <a:lnTo>
                  <a:pt x="370" y="6549"/>
                </a:lnTo>
                <a:cubicBezTo>
                  <a:pt x="370" y="6477"/>
                  <a:pt x="429" y="6418"/>
                  <a:pt x="501" y="6418"/>
                </a:cubicBezTo>
                <a:close/>
                <a:moveTo>
                  <a:pt x="12526" y="6418"/>
                </a:moveTo>
                <a:cubicBezTo>
                  <a:pt x="12597" y="6418"/>
                  <a:pt x="12657" y="6477"/>
                  <a:pt x="12657" y="6549"/>
                </a:cubicBezTo>
                <a:lnTo>
                  <a:pt x="12657" y="6668"/>
                </a:lnTo>
                <a:cubicBezTo>
                  <a:pt x="12657" y="6739"/>
                  <a:pt x="12597" y="6799"/>
                  <a:pt x="12526" y="6799"/>
                </a:cubicBezTo>
                <a:lnTo>
                  <a:pt x="8775" y="6799"/>
                </a:lnTo>
                <a:cubicBezTo>
                  <a:pt x="8704" y="6799"/>
                  <a:pt x="8644" y="6739"/>
                  <a:pt x="8644" y="6668"/>
                </a:cubicBezTo>
                <a:lnTo>
                  <a:pt x="8644" y="6549"/>
                </a:lnTo>
                <a:cubicBezTo>
                  <a:pt x="8644" y="6477"/>
                  <a:pt x="8704" y="6418"/>
                  <a:pt x="8775" y="6418"/>
                </a:cubicBezTo>
                <a:close/>
                <a:moveTo>
                  <a:pt x="3715" y="7168"/>
                </a:moveTo>
                <a:cubicBezTo>
                  <a:pt x="3525" y="7787"/>
                  <a:pt x="2953" y="8228"/>
                  <a:pt x="2298" y="8228"/>
                </a:cubicBezTo>
                <a:cubicBezTo>
                  <a:pt x="1644" y="8228"/>
                  <a:pt x="1084" y="7799"/>
                  <a:pt x="905" y="7168"/>
                </a:cubicBezTo>
                <a:close/>
                <a:moveTo>
                  <a:pt x="12145" y="7168"/>
                </a:moveTo>
                <a:cubicBezTo>
                  <a:pt x="11942" y="7787"/>
                  <a:pt x="11383" y="8228"/>
                  <a:pt x="10728" y="8228"/>
                </a:cubicBezTo>
                <a:cubicBezTo>
                  <a:pt x="10073" y="8228"/>
                  <a:pt x="9502" y="7799"/>
                  <a:pt x="9323" y="7168"/>
                </a:cubicBezTo>
                <a:close/>
                <a:moveTo>
                  <a:pt x="7942" y="10371"/>
                </a:moveTo>
                <a:cubicBezTo>
                  <a:pt x="8013" y="10371"/>
                  <a:pt x="8073" y="10430"/>
                  <a:pt x="8073" y="10502"/>
                </a:cubicBezTo>
                <a:lnTo>
                  <a:pt x="8073" y="10764"/>
                </a:lnTo>
                <a:lnTo>
                  <a:pt x="4918" y="10764"/>
                </a:lnTo>
                <a:lnTo>
                  <a:pt x="4918" y="10502"/>
                </a:lnTo>
                <a:cubicBezTo>
                  <a:pt x="4918" y="10430"/>
                  <a:pt x="4977" y="10371"/>
                  <a:pt x="5049" y="10371"/>
                </a:cubicBezTo>
                <a:close/>
                <a:moveTo>
                  <a:pt x="6382" y="0"/>
                </a:moveTo>
                <a:cubicBezTo>
                  <a:pt x="6132" y="0"/>
                  <a:pt x="5930" y="203"/>
                  <a:pt x="5930" y="441"/>
                </a:cubicBezTo>
                <a:lnTo>
                  <a:pt x="5930" y="1060"/>
                </a:lnTo>
                <a:cubicBezTo>
                  <a:pt x="5692" y="1251"/>
                  <a:pt x="5549" y="1536"/>
                  <a:pt x="5561" y="1858"/>
                </a:cubicBezTo>
                <a:lnTo>
                  <a:pt x="3703" y="2370"/>
                </a:lnTo>
                <a:cubicBezTo>
                  <a:pt x="3477" y="2429"/>
                  <a:pt x="3251" y="2465"/>
                  <a:pt x="3037" y="2501"/>
                </a:cubicBezTo>
                <a:cubicBezTo>
                  <a:pt x="2929" y="2227"/>
                  <a:pt x="2679" y="2036"/>
                  <a:pt x="2382" y="2036"/>
                </a:cubicBezTo>
                <a:cubicBezTo>
                  <a:pt x="1989" y="2036"/>
                  <a:pt x="1679" y="2346"/>
                  <a:pt x="1679" y="2739"/>
                </a:cubicBezTo>
                <a:cubicBezTo>
                  <a:pt x="1679" y="2941"/>
                  <a:pt x="1763" y="3132"/>
                  <a:pt x="1917" y="3275"/>
                </a:cubicBezTo>
                <a:lnTo>
                  <a:pt x="608" y="6025"/>
                </a:lnTo>
                <a:lnTo>
                  <a:pt x="501" y="6025"/>
                </a:lnTo>
                <a:cubicBezTo>
                  <a:pt x="215" y="6025"/>
                  <a:pt x="1" y="6251"/>
                  <a:pt x="1" y="6525"/>
                </a:cubicBezTo>
                <a:lnTo>
                  <a:pt x="1" y="6644"/>
                </a:lnTo>
                <a:cubicBezTo>
                  <a:pt x="1" y="6930"/>
                  <a:pt x="215" y="7156"/>
                  <a:pt x="501" y="7156"/>
                </a:cubicBezTo>
                <a:cubicBezTo>
                  <a:pt x="691" y="7989"/>
                  <a:pt x="1441" y="8585"/>
                  <a:pt x="2298" y="8585"/>
                </a:cubicBezTo>
                <a:cubicBezTo>
                  <a:pt x="3168" y="8585"/>
                  <a:pt x="3906" y="7978"/>
                  <a:pt x="4108" y="7156"/>
                </a:cubicBezTo>
                <a:lnTo>
                  <a:pt x="4251" y="7156"/>
                </a:lnTo>
                <a:cubicBezTo>
                  <a:pt x="4537" y="7156"/>
                  <a:pt x="4763" y="6930"/>
                  <a:pt x="4763" y="6644"/>
                </a:cubicBezTo>
                <a:lnTo>
                  <a:pt x="4763" y="6525"/>
                </a:lnTo>
                <a:cubicBezTo>
                  <a:pt x="4763" y="6251"/>
                  <a:pt x="4537" y="6025"/>
                  <a:pt x="4251" y="6025"/>
                </a:cubicBezTo>
                <a:lnTo>
                  <a:pt x="4144" y="6025"/>
                </a:lnTo>
                <a:lnTo>
                  <a:pt x="2834" y="3275"/>
                </a:lnTo>
                <a:cubicBezTo>
                  <a:pt x="2953" y="3167"/>
                  <a:pt x="3037" y="3036"/>
                  <a:pt x="3060" y="2870"/>
                </a:cubicBezTo>
                <a:cubicBezTo>
                  <a:pt x="3310" y="2846"/>
                  <a:pt x="3549" y="2798"/>
                  <a:pt x="3787" y="2727"/>
                </a:cubicBezTo>
                <a:lnTo>
                  <a:pt x="5656" y="2215"/>
                </a:lnTo>
                <a:cubicBezTo>
                  <a:pt x="5716" y="2346"/>
                  <a:pt x="5811" y="2453"/>
                  <a:pt x="5918" y="2548"/>
                </a:cubicBezTo>
                <a:lnTo>
                  <a:pt x="5918" y="10002"/>
                </a:lnTo>
                <a:lnTo>
                  <a:pt x="5037" y="10002"/>
                </a:lnTo>
                <a:cubicBezTo>
                  <a:pt x="4763" y="10002"/>
                  <a:pt x="4537" y="10228"/>
                  <a:pt x="4537" y="10502"/>
                </a:cubicBezTo>
                <a:lnTo>
                  <a:pt x="4537" y="10776"/>
                </a:lnTo>
                <a:cubicBezTo>
                  <a:pt x="4299" y="10823"/>
                  <a:pt x="4120" y="11026"/>
                  <a:pt x="4120" y="11276"/>
                </a:cubicBezTo>
                <a:lnTo>
                  <a:pt x="4120" y="11395"/>
                </a:lnTo>
                <a:cubicBezTo>
                  <a:pt x="4120" y="11680"/>
                  <a:pt x="4346" y="11907"/>
                  <a:pt x="4620" y="11907"/>
                </a:cubicBezTo>
                <a:lnTo>
                  <a:pt x="6049" y="11907"/>
                </a:lnTo>
                <a:cubicBezTo>
                  <a:pt x="6156" y="11907"/>
                  <a:pt x="6251" y="11811"/>
                  <a:pt x="6251" y="11704"/>
                </a:cubicBezTo>
                <a:cubicBezTo>
                  <a:pt x="6251" y="11609"/>
                  <a:pt x="6156" y="11514"/>
                  <a:pt x="6049" y="11514"/>
                </a:cubicBezTo>
                <a:lnTo>
                  <a:pt x="4620" y="11514"/>
                </a:lnTo>
                <a:cubicBezTo>
                  <a:pt x="4549" y="11514"/>
                  <a:pt x="4489" y="11454"/>
                  <a:pt x="4489" y="11383"/>
                </a:cubicBezTo>
                <a:lnTo>
                  <a:pt x="4489" y="11264"/>
                </a:lnTo>
                <a:cubicBezTo>
                  <a:pt x="4489" y="11192"/>
                  <a:pt x="4549" y="11133"/>
                  <a:pt x="4620" y="11133"/>
                </a:cubicBezTo>
                <a:lnTo>
                  <a:pt x="8371" y="11133"/>
                </a:lnTo>
                <a:cubicBezTo>
                  <a:pt x="8454" y="11133"/>
                  <a:pt x="8513" y="11192"/>
                  <a:pt x="8513" y="11264"/>
                </a:cubicBezTo>
                <a:lnTo>
                  <a:pt x="8513" y="11383"/>
                </a:lnTo>
                <a:cubicBezTo>
                  <a:pt x="8513" y="11454"/>
                  <a:pt x="8454" y="11514"/>
                  <a:pt x="8371" y="11514"/>
                </a:cubicBezTo>
                <a:lnTo>
                  <a:pt x="6930" y="11514"/>
                </a:lnTo>
                <a:cubicBezTo>
                  <a:pt x="6823" y="11514"/>
                  <a:pt x="6739" y="11609"/>
                  <a:pt x="6739" y="11704"/>
                </a:cubicBezTo>
                <a:cubicBezTo>
                  <a:pt x="6739" y="11811"/>
                  <a:pt x="6823" y="11907"/>
                  <a:pt x="6930" y="11907"/>
                </a:cubicBezTo>
                <a:lnTo>
                  <a:pt x="8371" y="11907"/>
                </a:lnTo>
                <a:cubicBezTo>
                  <a:pt x="8656" y="11907"/>
                  <a:pt x="8883" y="11680"/>
                  <a:pt x="8883" y="11395"/>
                </a:cubicBezTo>
                <a:lnTo>
                  <a:pt x="8883" y="11276"/>
                </a:lnTo>
                <a:cubicBezTo>
                  <a:pt x="8883" y="11026"/>
                  <a:pt x="8692" y="10799"/>
                  <a:pt x="8454" y="10776"/>
                </a:cubicBezTo>
                <a:lnTo>
                  <a:pt x="8454" y="10502"/>
                </a:lnTo>
                <a:cubicBezTo>
                  <a:pt x="8454" y="10228"/>
                  <a:pt x="8228" y="10002"/>
                  <a:pt x="7942" y="10002"/>
                </a:cubicBezTo>
                <a:lnTo>
                  <a:pt x="7061" y="10002"/>
                </a:lnTo>
                <a:lnTo>
                  <a:pt x="7061" y="7049"/>
                </a:lnTo>
                <a:cubicBezTo>
                  <a:pt x="7061" y="6954"/>
                  <a:pt x="6978" y="6858"/>
                  <a:pt x="6870" y="6858"/>
                </a:cubicBezTo>
                <a:cubicBezTo>
                  <a:pt x="6763" y="6858"/>
                  <a:pt x="6680" y="6954"/>
                  <a:pt x="6680" y="7049"/>
                </a:cubicBezTo>
                <a:lnTo>
                  <a:pt x="6680" y="10002"/>
                </a:lnTo>
                <a:lnTo>
                  <a:pt x="6311" y="10002"/>
                </a:lnTo>
                <a:lnTo>
                  <a:pt x="6311" y="2727"/>
                </a:lnTo>
                <a:cubicBezTo>
                  <a:pt x="6370" y="2739"/>
                  <a:pt x="6430" y="2745"/>
                  <a:pt x="6491" y="2745"/>
                </a:cubicBezTo>
                <a:cubicBezTo>
                  <a:pt x="6552" y="2745"/>
                  <a:pt x="6614" y="2739"/>
                  <a:pt x="6680" y="2727"/>
                </a:cubicBezTo>
                <a:lnTo>
                  <a:pt x="6680" y="6156"/>
                </a:lnTo>
                <a:cubicBezTo>
                  <a:pt x="6680" y="6263"/>
                  <a:pt x="6763" y="6358"/>
                  <a:pt x="6870" y="6358"/>
                </a:cubicBezTo>
                <a:cubicBezTo>
                  <a:pt x="6978" y="6358"/>
                  <a:pt x="7061" y="6263"/>
                  <a:pt x="7061" y="6156"/>
                </a:cubicBezTo>
                <a:lnTo>
                  <a:pt x="7061" y="2548"/>
                </a:lnTo>
                <a:cubicBezTo>
                  <a:pt x="7180" y="2453"/>
                  <a:pt x="7275" y="2346"/>
                  <a:pt x="7335" y="2215"/>
                </a:cubicBezTo>
                <a:lnTo>
                  <a:pt x="9228" y="2739"/>
                </a:lnTo>
                <a:cubicBezTo>
                  <a:pt x="9466" y="2798"/>
                  <a:pt x="9716" y="2858"/>
                  <a:pt x="9954" y="2882"/>
                </a:cubicBezTo>
                <a:cubicBezTo>
                  <a:pt x="9978" y="3048"/>
                  <a:pt x="10073" y="3179"/>
                  <a:pt x="10180" y="3287"/>
                </a:cubicBezTo>
                <a:lnTo>
                  <a:pt x="8871" y="6037"/>
                </a:lnTo>
                <a:lnTo>
                  <a:pt x="8764" y="6037"/>
                </a:lnTo>
                <a:cubicBezTo>
                  <a:pt x="8478" y="6037"/>
                  <a:pt x="8252" y="6263"/>
                  <a:pt x="8252" y="6549"/>
                </a:cubicBezTo>
                <a:lnTo>
                  <a:pt x="8252" y="6668"/>
                </a:lnTo>
                <a:cubicBezTo>
                  <a:pt x="8252" y="6954"/>
                  <a:pt x="8478" y="7168"/>
                  <a:pt x="8764" y="7168"/>
                </a:cubicBezTo>
                <a:lnTo>
                  <a:pt x="8906" y="7168"/>
                </a:lnTo>
                <a:cubicBezTo>
                  <a:pt x="9109" y="8001"/>
                  <a:pt x="9847" y="8597"/>
                  <a:pt x="10716" y="8597"/>
                </a:cubicBezTo>
                <a:cubicBezTo>
                  <a:pt x="11573" y="8597"/>
                  <a:pt x="12323" y="7989"/>
                  <a:pt x="12514" y="7168"/>
                </a:cubicBezTo>
                <a:cubicBezTo>
                  <a:pt x="12800" y="7168"/>
                  <a:pt x="13014" y="6954"/>
                  <a:pt x="13014" y="6668"/>
                </a:cubicBezTo>
                <a:lnTo>
                  <a:pt x="13014" y="6549"/>
                </a:lnTo>
                <a:cubicBezTo>
                  <a:pt x="13038" y="6263"/>
                  <a:pt x="12812" y="6025"/>
                  <a:pt x="12526" y="6025"/>
                </a:cubicBezTo>
                <a:lnTo>
                  <a:pt x="12419" y="6025"/>
                </a:lnTo>
                <a:lnTo>
                  <a:pt x="11109" y="3275"/>
                </a:lnTo>
                <a:cubicBezTo>
                  <a:pt x="11264" y="3144"/>
                  <a:pt x="11347" y="2965"/>
                  <a:pt x="11347" y="2739"/>
                </a:cubicBezTo>
                <a:cubicBezTo>
                  <a:pt x="11347" y="2346"/>
                  <a:pt x="11038" y="2036"/>
                  <a:pt x="10657" y="2036"/>
                </a:cubicBezTo>
                <a:cubicBezTo>
                  <a:pt x="10359" y="2036"/>
                  <a:pt x="10097" y="2227"/>
                  <a:pt x="10002" y="2501"/>
                </a:cubicBezTo>
                <a:cubicBezTo>
                  <a:pt x="9776" y="2465"/>
                  <a:pt x="9549" y="2429"/>
                  <a:pt x="9323" y="2370"/>
                </a:cubicBezTo>
                <a:lnTo>
                  <a:pt x="7442" y="1846"/>
                </a:lnTo>
                <a:cubicBezTo>
                  <a:pt x="7454" y="1536"/>
                  <a:pt x="7323" y="1239"/>
                  <a:pt x="7061" y="1060"/>
                </a:cubicBezTo>
                <a:lnTo>
                  <a:pt x="7061" y="441"/>
                </a:lnTo>
                <a:cubicBezTo>
                  <a:pt x="7061" y="191"/>
                  <a:pt x="6859" y="0"/>
                  <a:pt x="6620" y="0"/>
                </a:cubicBezTo>
                <a:close/>
              </a:path>
            </a:pathLst>
          </a:custGeom>
          <a:solidFill>
            <a:srgbClr val="657E9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15">
                                            <p:txEl>
                                              <p:pRg st="0" end="0"/>
                                            </p:txEl>
                                          </p:spTgt>
                                        </p:tgtEl>
                                        <p:attrNameLst>
                                          <p:attrName>style.visibility</p:attrName>
                                        </p:attrNameLst>
                                      </p:cBhvr>
                                      <p:to>
                                        <p:strVal val="visible"/>
                                      </p:to>
                                    </p:set>
                                    <p:anim calcmode="lin" valueType="num">
                                      <p:cBhvr additive="base">
                                        <p:cTn id="7" dur="250" fill="hold"/>
                                        <p:tgtEl>
                                          <p:spTgt spid="515">
                                            <p:txEl>
                                              <p:pRg st="0" end="0"/>
                                            </p:txEl>
                                          </p:spTgt>
                                        </p:tgtEl>
                                        <p:attrNameLst>
                                          <p:attrName>ppt_x</p:attrName>
                                        </p:attrNameLst>
                                      </p:cBhvr>
                                      <p:tavLst>
                                        <p:tav tm="0">
                                          <p:val>
                                            <p:strVal val="0-#ppt_w/2"/>
                                          </p:val>
                                        </p:tav>
                                        <p:tav tm="100000">
                                          <p:val>
                                            <p:strVal val="#ppt_x"/>
                                          </p:val>
                                        </p:tav>
                                      </p:tavLst>
                                    </p:anim>
                                    <p:anim calcmode="lin" valueType="num">
                                      <p:cBhvr additive="base">
                                        <p:cTn id="8" dur="250" fill="hold"/>
                                        <p:tgtEl>
                                          <p:spTgt spid="515">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22"/>
                                        </p:tgtEl>
                                        <p:attrNameLst>
                                          <p:attrName>style.visibility</p:attrName>
                                        </p:attrNameLst>
                                      </p:cBhvr>
                                      <p:to>
                                        <p:strVal val="visible"/>
                                      </p:to>
                                    </p:set>
                                    <p:anim calcmode="lin" valueType="num">
                                      <p:cBhvr additive="base">
                                        <p:cTn id="13" dur="250" fill="hold"/>
                                        <p:tgtEl>
                                          <p:spTgt spid="222"/>
                                        </p:tgtEl>
                                        <p:attrNameLst>
                                          <p:attrName>ppt_x</p:attrName>
                                        </p:attrNameLst>
                                      </p:cBhvr>
                                      <p:tavLst>
                                        <p:tav tm="0">
                                          <p:val>
                                            <p:strVal val="0-#ppt_w/2"/>
                                          </p:val>
                                        </p:tav>
                                        <p:tav tm="100000">
                                          <p:val>
                                            <p:strVal val="#ppt_x"/>
                                          </p:val>
                                        </p:tav>
                                      </p:tavLst>
                                    </p:anim>
                                    <p:anim calcmode="lin" valueType="num">
                                      <p:cBhvr additive="base">
                                        <p:cTn id="14" dur="250" fill="hold"/>
                                        <p:tgtEl>
                                          <p:spTgt spid="222"/>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23"/>
                                        </p:tgtEl>
                                        <p:attrNameLst>
                                          <p:attrName>style.visibility</p:attrName>
                                        </p:attrNameLst>
                                      </p:cBhvr>
                                      <p:to>
                                        <p:strVal val="visible"/>
                                      </p:to>
                                    </p:set>
                                    <p:anim calcmode="lin" valueType="num">
                                      <p:cBhvr additive="base">
                                        <p:cTn id="19" dur="250" fill="hold"/>
                                        <p:tgtEl>
                                          <p:spTgt spid="223"/>
                                        </p:tgtEl>
                                        <p:attrNameLst>
                                          <p:attrName>ppt_x</p:attrName>
                                        </p:attrNameLst>
                                      </p:cBhvr>
                                      <p:tavLst>
                                        <p:tav tm="0">
                                          <p:val>
                                            <p:strVal val="0-#ppt_w/2"/>
                                          </p:val>
                                        </p:tav>
                                        <p:tav tm="100000">
                                          <p:val>
                                            <p:strVal val="#ppt_x"/>
                                          </p:val>
                                        </p:tav>
                                      </p:tavLst>
                                    </p:anim>
                                    <p:anim calcmode="lin" valueType="num">
                                      <p:cBhvr additive="base">
                                        <p:cTn id="20" dur="250" fill="hold"/>
                                        <p:tgtEl>
                                          <p:spTgt spid="223"/>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24"/>
                                        </p:tgtEl>
                                        <p:attrNameLst>
                                          <p:attrName>style.visibility</p:attrName>
                                        </p:attrNameLst>
                                      </p:cBhvr>
                                      <p:to>
                                        <p:strVal val="visible"/>
                                      </p:to>
                                    </p:set>
                                    <p:anim calcmode="lin" valueType="num">
                                      <p:cBhvr additive="base">
                                        <p:cTn id="25" dur="250" fill="hold"/>
                                        <p:tgtEl>
                                          <p:spTgt spid="224"/>
                                        </p:tgtEl>
                                        <p:attrNameLst>
                                          <p:attrName>ppt_x</p:attrName>
                                        </p:attrNameLst>
                                      </p:cBhvr>
                                      <p:tavLst>
                                        <p:tav tm="0">
                                          <p:val>
                                            <p:strVal val="0-#ppt_w/2"/>
                                          </p:val>
                                        </p:tav>
                                        <p:tav tm="100000">
                                          <p:val>
                                            <p:strVal val="#ppt_x"/>
                                          </p:val>
                                        </p:tav>
                                      </p:tavLst>
                                    </p:anim>
                                    <p:anim calcmode="lin" valueType="num">
                                      <p:cBhvr additive="base">
                                        <p:cTn id="26" dur="250" fill="hold"/>
                                        <p:tgtEl>
                                          <p:spTgt spid="22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5" grpId="0" build="p"/>
      <p:bldP spid="222" grpId="0"/>
      <p:bldP spid="223" grpId="0"/>
      <p:bldP spid="224"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681"/>
        <p:cNvGrpSpPr/>
        <p:nvPr/>
      </p:nvGrpSpPr>
      <p:grpSpPr>
        <a:xfrm>
          <a:off x="0" y="0"/>
          <a:ext cx="0" cy="0"/>
          <a:chOff x="0" y="0"/>
          <a:chExt cx="0" cy="0"/>
        </a:xfrm>
      </p:grpSpPr>
      <p:grpSp>
        <p:nvGrpSpPr>
          <p:cNvPr id="682" name="Google Shape;682;p31"/>
          <p:cNvGrpSpPr/>
          <p:nvPr/>
        </p:nvGrpSpPr>
        <p:grpSpPr>
          <a:xfrm>
            <a:off x="4534350" y="4313399"/>
            <a:ext cx="4600713" cy="150450"/>
            <a:chOff x="0" y="4397412"/>
            <a:chExt cx="4600713" cy="150450"/>
          </a:xfrm>
        </p:grpSpPr>
        <p:sp>
          <p:nvSpPr>
            <p:cNvPr id="683" name="Google Shape;683;p31"/>
            <p:cNvSpPr/>
            <p:nvPr/>
          </p:nvSpPr>
          <p:spPr>
            <a:xfrm>
              <a:off x="0" y="4397412"/>
              <a:ext cx="4600713" cy="2416"/>
            </a:xfrm>
            <a:custGeom>
              <a:avLst/>
              <a:gdLst/>
              <a:ahLst/>
              <a:cxnLst/>
              <a:rect l="l" t="t" r="r" b="b"/>
              <a:pathLst>
                <a:path w="131402" h="69" extrusionOk="0">
                  <a:moveTo>
                    <a:pt x="0" y="1"/>
                  </a:moveTo>
                  <a:lnTo>
                    <a:pt x="0" y="69"/>
                  </a:lnTo>
                  <a:lnTo>
                    <a:pt x="131401" y="69"/>
                  </a:lnTo>
                  <a:lnTo>
                    <a:pt x="131401"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1"/>
            <p:cNvSpPr/>
            <p:nvPr/>
          </p:nvSpPr>
          <p:spPr>
            <a:xfrm>
              <a:off x="755786" y="4545586"/>
              <a:ext cx="305519" cy="2276"/>
            </a:xfrm>
            <a:custGeom>
              <a:avLst/>
              <a:gdLst/>
              <a:ahLst/>
              <a:cxnLst/>
              <a:rect l="l" t="t" r="r" b="b"/>
              <a:pathLst>
                <a:path w="8726" h="65" extrusionOk="0">
                  <a:moveTo>
                    <a:pt x="0" y="0"/>
                  </a:moveTo>
                  <a:lnTo>
                    <a:pt x="0" y="65"/>
                  </a:lnTo>
                  <a:lnTo>
                    <a:pt x="8726" y="65"/>
                  </a:lnTo>
                  <a:lnTo>
                    <a:pt x="8726" y="0"/>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1"/>
            <p:cNvSpPr/>
            <p:nvPr/>
          </p:nvSpPr>
          <p:spPr>
            <a:xfrm>
              <a:off x="1619552" y="4536412"/>
              <a:ext cx="497808" cy="2276"/>
            </a:xfrm>
            <a:custGeom>
              <a:avLst/>
              <a:gdLst/>
              <a:ahLst/>
              <a:cxnLst/>
              <a:rect l="l" t="t" r="r" b="b"/>
              <a:pathLst>
                <a:path w="14218" h="65" extrusionOk="0">
                  <a:moveTo>
                    <a:pt x="0" y="0"/>
                  </a:moveTo>
                  <a:lnTo>
                    <a:pt x="0" y="65"/>
                  </a:lnTo>
                  <a:lnTo>
                    <a:pt x="14217" y="65"/>
                  </a:lnTo>
                  <a:lnTo>
                    <a:pt x="14217" y="0"/>
                  </a:lnTo>
                  <a:close/>
                </a:path>
              </a:pathLst>
            </a:custGeom>
            <a:solidFill>
              <a:srgbClr val="EBEBEB"/>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1"/>
            <p:cNvSpPr/>
            <p:nvPr/>
          </p:nvSpPr>
          <p:spPr>
            <a:xfrm>
              <a:off x="1070481" y="4460119"/>
              <a:ext cx="175833" cy="2311"/>
            </a:xfrm>
            <a:custGeom>
              <a:avLst/>
              <a:gdLst/>
              <a:ahLst/>
              <a:cxnLst/>
              <a:rect l="l" t="t" r="r" b="b"/>
              <a:pathLst>
                <a:path w="5022" h="66" extrusionOk="0">
                  <a:moveTo>
                    <a:pt x="1" y="1"/>
                  </a:moveTo>
                  <a:lnTo>
                    <a:pt x="1" y="65"/>
                  </a:lnTo>
                  <a:lnTo>
                    <a:pt x="5022" y="65"/>
                  </a:lnTo>
                  <a:lnTo>
                    <a:pt x="5022"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1"/>
            <p:cNvSpPr/>
            <p:nvPr/>
          </p:nvSpPr>
          <p:spPr>
            <a:xfrm>
              <a:off x="2732853" y="4514424"/>
              <a:ext cx="418259" cy="2276"/>
            </a:xfrm>
            <a:custGeom>
              <a:avLst/>
              <a:gdLst/>
              <a:ahLst/>
              <a:cxnLst/>
              <a:rect l="l" t="t" r="r" b="b"/>
              <a:pathLst>
                <a:path w="11946" h="65" extrusionOk="0">
                  <a:moveTo>
                    <a:pt x="0" y="0"/>
                  </a:moveTo>
                  <a:lnTo>
                    <a:pt x="0" y="65"/>
                  </a:lnTo>
                  <a:lnTo>
                    <a:pt x="11946" y="65"/>
                  </a:lnTo>
                  <a:lnTo>
                    <a:pt x="11946" y="0"/>
                  </a:lnTo>
                  <a:close/>
                </a:path>
              </a:pathLst>
            </a:custGeom>
            <a:solidFill>
              <a:srgbClr val="EBEBEB"/>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8" name="Google Shape;688;p31"/>
          <p:cNvGrpSpPr/>
          <p:nvPr/>
        </p:nvGrpSpPr>
        <p:grpSpPr>
          <a:xfrm>
            <a:off x="5215723" y="1329593"/>
            <a:ext cx="3081703" cy="2757573"/>
            <a:chOff x="5215723" y="1479118"/>
            <a:chExt cx="3081703" cy="2757573"/>
          </a:xfrm>
        </p:grpSpPr>
        <p:grpSp>
          <p:nvGrpSpPr>
            <p:cNvPr id="689" name="Google Shape;689;p31"/>
            <p:cNvGrpSpPr/>
            <p:nvPr/>
          </p:nvGrpSpPr>
          <p:grpSpPr>
            <a:xfrm>
              <a:off x="5215723" y="1707350"/>
              <a:ext cx="3081703" cy="2529341"/>
              <a:chOff x="5150194" y="1591500"/>
              <a:chExt cx="3081703" cy="2529341"/>
            </a:xfrm>
          </p:grpSpPr>
          <p:sp>
            <p:nvSpPr>
              <p:cNvPr id="690" name="Google Shape;690;p31"/>
              <p:cNvSpPr/>
              <p:nvPr/>
            </p:nvSpPr>
            <p:spPr>
              <a:xfrm>
                <a:off x="5150194" y="1591500"/>
                <a:ext cx="1147444" cy="2529341"/>
              </a:xfrm>
              <a:custGeom>
                <a:avLst/>
                <a:gdLst/>
                <a:ahLst/>
                <a:cxnLst/>
                <a:rect l="l" t="t" r="r" b="b"/>
                <a:pathLst>
                  <a:path w="46540" h="64368" extrusionOk="0">
                    <a:moveTo>
                      <a:pt x="45240" y="58"/>
                    </a:moveTo>
                    <a:cubicBezTo>
                      <a:pt x="45926" y="58"/>
                      <a:pt x="46482" y="614"/>
                      <a:pt x="46482" y="1299"/>
                    </a:cubicBezTo>
                    <a:lnTo>
                      <a:pt x="46482" y="63068"/>
                    </a:lnTo>
                    <a:cubicBezTo>
                      <a:pt x="46482" y="63753"/>
                      <a:pt x="45926" y="64310"/>
                      <a:pt x="45240" y="64310"/>
                    </a:cubicBezTo>
                    <a:lnTo>
                      <a:pt x="1299" y="64310"/>
                    </a:lnTo>
                    <a:cubicBezTo>
                      <a:pt x="615" y="64310"/>
                      <a:pt x="58" y="63753"/>
                      <a:pt x="58" y="63068"/>
                    </a:cubicBezTo>
                    <a:lnTo>
                      <a:pt x="58" y="1299"/>
                    </a:lnTo>
                    <a:cubicBezTo>
                      <a:pt x="58" y="614"/>
                      <a:pt x="615" y="58"/>
                      <a:pt x="1299" y="58"/>
                    </a:cubicBezTo>
                    <a:close/>
                    <a:moveTo>
                      <a:pt x="1299" y="0"/>
                    </a:moveTo>
                    <a:cubicBezTo>
                      <a:pt x="582" y="0"/>
                      <a:pt x="0" y="582"/>
                      <a:pt x="0" y="1299"/>
                    </a:cubicBezTo>
                    <a:lnTo>
                      <a:pt x="0" y="63068"/>
                    </a:lnTo>
                    <a:cubicBezTo>
                      <a:pt x="0" y="63786"/>
                      <a:pt x="582" y="64368"/>
                      <a:pt x="1299" y="64368"/>
                    </a:cubicBezTo>
                    <a:lnTo>
                      <a:pt x="45240" y="64368"/>
                    </a:lnTo>
                    <a:cubicBezTo>
                      <a:pt x="45958" y="64368"/>
                      <a:pt x="46539" y="63786"/>
                      <a:pt x="46539" y="63068"/>
                    </a:cubicBezTo>
                    <a:lnTo>
                      <a:pt x="46539" y="1299"/>
                    </a:lnTo>
                    <a:cubicBezTo>
                      <a:pt x="46539" y="582"/>
                      <a:pt x="45958" y="0"/>
                      <a:pt x="45240"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31"/>
              <p:cNvSpPr/>
              <p:nvPr/>
            </p:nvSpPr>
            <p:spPr>
              <a:xfrm>
                <a:off x="6402990" y="1591500"/>
                <a:ext cx="1828907" cy="2529341"/>
              </a:xfrm>
              <a:custGeom>
                <a:avLst/>
                <a:gdLst/>
                <a:ahLst/>
                <a:cxnLst/>
                <a:rect l="l" t="t" r="r" b="b"/>
                <a:pathLst>
                  <a:path w="46543" h="64368" extrusionOk="0">
                    <a:moveTo>
                      <a:pt x="45243" y="58"/>
                    </a:moveTo>
                    <a:cubicBezTo>
                      <a:pt x="45928" y="58"/>
                      <a:pt x="46485" y="614"/>
                      <a:pt x="46485" y="1299"/>
                    </a:cubicBezTo>
                    <a:lnTo>
                      <a:pt x="46485" y="63068"/>
                    </a:lnTo>
                    <a:cubicBezTo>
                      <a:pt x="46485" y="63753"/>
                      <a:pt x="45928" y="64310"/>
                      <a:pt x="45243" y="64310"/>
                    </a:cubicBezTo>
                    <a:lnTo>
                      <a:pt x="1299" y="64310"/>
                    </a:lnTo>
                    <a:cubicBezTo>
                      <a:pt x="617" y="64310"/>
                      <a:pt x="57" y="63753"/>
                      <a:pt x="57" y="63068"/>
                    </a:cubicBezTo>
                    <a:lnTo>
                      <a:pt x="57" y="1299"/>
                    </a:lnTo>
                    <a:cubicBezTo>
                      <a:pt x="57" y="614"/>
                      <a:pt x="617" y="58"/>
                      <a:pt x="1299" y="58"/>
                    </a:cubicBezTo>
                    <a:close/>
                    <a:moveTo>
                      <a:pt x="1299" y="0"/>
                    </a:moveTo>
                    <a:cubicBezTo>
                      <a:pt x="585" y="0"/>
                      <a:pt x="0" y="582"/>
                      <a:pt x="0" y="1299"/>
                    </a:cubicBezTo>
                    <a:lnTo>
                      <a:pt x="0" y="63068"/>
                    </a:lnTo>
                    <a:cubicBezTo>
                      <a:pt x="0" y="63786"/>
                      <a:pt x="585" y="64368"/>
                      <a:pt x="1299" y="64368"/>
                    </a:cubicBezTo>
                    <a:lnTo>
                      <a:pt x="45243" y="64368"/>
                    </a:lnTo>
                    <a:cubicBezTo>
                      <a:pt x="45961" y="64368"/>
                      <a:pt x="46542" y="63786"/>
                      <a:pt x="46542" y="63068"/>
                    </a:cubicBezTo>
                    <a:lnTo>
                      <a:pt x="46542" y="1299"/>
                    </a:lnTo>
                    <a:cubicBezTo>
                      <a:pt x="46542" y="582"/>
                      <a:pt x="45961" y="0"/>
                      <a:pt x="45243"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2" name="Google Shape;692;p31"/>
            <p:cNvGrpSpPr/>
            <p:nvPr/>
          </p:nvGrpSpPr>
          <p:grpSpPr>
            <a:xfrm>
              <a:off x="5723516" y="1479118"/>
              <a:ext cx="2288423" cy="1787926"/>
              <a:chOff x="5723516" y="1479118"/>
              <a:chExt cx="2288423" cy="1787926"/>
            </a:xfrm>
          </p:grpSpPr>
          <p:sp>
            <p:nvSpPr>
              <p:cNvPr id="693" name="Google Shape;693;p31"/>
              <p:cNvSpPr/>
              <p:nvPr/>
            </p:nvSpPr>
            <p:spPr>
              <a:xfrm>
                <a:off x="5723516" y="1479118"/>
                <a:ext cx="2288423" cy="291294"/>
              </a:xfrm>
              <a:custGeom>
                <a:avLst/>
                <a:gdLst/>
                <a:ahLst/>
                <a:cxnLst/>
                <a:rect l="l" t="t" r="r" b="b"/>
                <a:pathLst>
                  <a:path w="58237" h="7413" extrusionOk="0">
                    <a:moveTo>
                      <a:pt x="1756" y="1"/>
                    </a:moveTo>
                    <a:cubicBezTo>
                      <a:pt x="791" y="1"/>
                      <a:pt x="1" y="794"/>
                      <a:pt x="1" y="1760"/>
                    </a:cubicBezTo>
                    <a:lnTo>
                      <a:pt x="1" y="7413"/>
                    </a:lnTo>
                    <a:lnTo>
                      <a:pt x="58237" y="7413"/>
                    </a:lnTo>
                    <a:lnTo>
                      <a:pt x="58237" y="1760"/>
                    </a:lnTo>
                    <a:cubicBezTo>
                      <a:pt x="58237" y="794"/>
                      <a:pt x="57448" y="1"/>
                      <a:pt x="56482" y="1"/>
                    </a:cubicBezTo>
                    <a:close/>
                  </a:path>
                </a:pathLst>
              </a:custGeom>
              <a:solidFill>
                <a:srgbClr val="434343"/>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1"/>
              <p:cNvSpPr/>
              <p:nvPr/>
            </p:nvSpPr>
            <p:spPr>
              <a:xfrm>
                <a:off x="6229445" y="1572681"/>
                <a:ext cx="104407" cy="104368"/>
              </a:xfrm>
              <a:custGeom>
                <a:avLst/>
                <a:gdLst/>
                <a:ahLst/>
                <a:cxnLst/>
                <a:rect l="l" t="t" r="r" b="b"/>
                <a:pathLst>
                  <a:path w="2657" h="2656" extrusionOk="0">
                    <a:moveTo>
                      <a:pt x="1329" y="0"/>
                    </a:moveTo>
                    <a:cubicBezTo>
                      <a:pt x="597" y="0"/>
                      <a:pt x="1" y="595"/>
                      <a:pt x="1" y="1328"/>
                    </a:cubicBezTo>
                    <a:cubicBezTo>
                      <a:pt x="1" y="2060"/>
                      <a:pt x="597" y="2656"/>
                      <a:pt x="1329" y="2656"/>
                    </a:cubicBezTo>
                    <a:cubicBezTo>
                      <a:pt x="2065" y="2656"/>
                      <a:pt x="2656" y="2060"/>
                      <a:pt x="2656" y="1328"/>
                    </a:cubicBezTo>
                    <a:cubicBezTo>
                      <a:pt x="2656" y="595"/>
                      <a:pt x="2065" y="0"/>
                      <a:pt x="1329" y="0"/>
                    </a:cubicBezTo>
                    <a:close/>
                  </a:path>
                </a:pathLst>
              </a:custGeom>
              <a:solidFill>
                <a:srgbClr val="FFFFF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1"/>
              <p:cNvSpPr/>
              <p:nvPr/>
            </p:nvSpPr>
            <p:spPr>
              <a:xfrm>
                <a:off x="6044560" y="1572681"/>
                <a:ext cx="104407" cy="104368"/>
              </a:xfrm>
              <a:custGeom>
                <a:avLst/>
                <a:gdLst/>
                <a:ahLst/>
                <a:cxnLst/>
                <a:rect l="l" t="t" r="r" b="b"/>
                <a:pathLst>
                  <a:path w="2657" h="2656" extrusionOk="0">
                    <a:moveTo>
                      <a:pt x="1328" y="0"/>
                    </a:moveTo>
                    <a:cubicBezTo>
                      <a:pt x="596" y="0"/>
                      <a:pt x="0" y="595"/>
                      <a:pt x="0" y="1328"/>
                    </a:cubicBezTo>
                    <a:cubicBezTo>
                      <a:pt x="0" y="2060"/>
                      <a:pt x="596" y="2656"/>
                      <a:pt x="1328" y="2656"/>
                    </a:cubicBezTo>
                    <a:cubicBezTo>
                      <a:pt x="2060" y="2656"/>
                      <a:pt x="2656" y="2060"/>
                      <a:pt x="2656" y="1328"/>
                    </a:cubicBezTo>
                    <a:cubicBezTo>
                      <a:pt x="2656" y="595"/>
                      <a:pt x="2060" y="0"/>
                      <a:pt x="1328" y="0"/>
                    </a:cubicBezTo>
                    <a:close/>
                  </a:path>
                </a:pathLst>
              </a:custGeom>
              <a:solidFill>
                <a:srgbClr val="FFFFFF"/>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1"/>
              <p:cNvSpPr/>
              <p:nvPr/>
            </p:nvSpPr>
            <p:spPr>
              <a:xfrm>
                <a:off x="5859635" y="1572681"/>
                <a:ext cx="104407" cy="104368"/>
              </a:xfrm>
              <a:custGeom>
                <a:avLst/>
                <a:gdLst/>
                <a:ahLst/>
                <a:cxnLst/>
                <a:rect l="l" t="t" r="r" b="b"/>
                <a:pathLst>
                  <a:path w="2657" h="2656" extrusionOk="0">
                    <a:moveTo>
                      <a:pt x="1329" y="0"/>
                    </a:moveTo>
                    <a:cubicBezTo>
                      <a:pt x="593" y="0"/>
                      <a:pt x="0" y="595"/>
                      <a:pt x="0" y="1328"/>
                    </a:cubicBezTo>
                    <a:cubicBezTo>
                      <a:pt x="0" y="2060"/>
                      <a:pt x="593" y="2656"/>
                      <a:pt x="1329" y="2656"/>
                    </a:cubicBezTo>
                    <a:cubicBezTo>
                      <a:pt x="2061" y="2656"/>
                      <a:pt x="2656" y="2060"/>
                      <a:pt x="2656" y="1328"/>
                    </a:cubicBezTo>
                    <a:cubicBezTo>
                      <a:pt x="2656" y="595"/>
                      <a:pt x="2061" y="0"/>
                      <a:pt x="1329" y="0"/>
                    </a:cubicBezTo>
                    <a:close/>
                  </a:path>
                </a:pathLst>
              </a:custGeom>
              <a:solidFill>
                <a:srgbClr val="FFF2CC"/>
              </a:solid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31"/>
              <p:cNvSpPr/>
              <p:nvPr/>
            </p:nvSpPr>
            <p:spPr>
              <a:xfrm>
                <a:off x="5723516" y="1770377"/>
                <a:ext cx="2288423" cy="1496668"/>
              </a:xfrm>
              <a:custGeom>
                <a:avLst/>
                <a:gdLst/>
                <a:ahLst/>
                <a:cxnLst/>
                <a:rect l="l" t="t" r="r" b="b"/>
                <a:pathLst>
                  <a:path w="58237" h="38088" extrusionOk="0">
                    <a:moveTo>
                      <a:pt x="1" y="1"/>
                    </a:moveTo>
                    <a:lnTo>
                      <a:pt x="1" y="36332"/>
                    </a:lnTo>
                    <a:cubicBezTo>
                      <a:pt x="1" y="37297"/>
                      <a:pt x="791" y="38087"/>
                      <a:pt x="1756" y="38087"/>
                    </a:cubicBezTo>
                    <a:lnTo>
                      <a:pt x="56482" y="38087"/>
                    </a:lnTo>
                    <a:cubicBezTo>
                      <a:pt x="57448" y="38087"/>
                      <a:pt x="58237" y="37297"/>
                      <a:pt x="58237" y="36332"/>
                    </a:cubicBezTo>
                    <a:lnTo>
                      <a:pt x="58237" y="1"/>
                    </a:lnTo>
                    <a:close/>
                  </a:path>
                </a:pathLst>
              </a:custGeom>
              <a:noFill/>
              <a:ln w="9525" cap="flat" cmpd="sng">
                <a:solidFill>
                  <a:srgbClr val="66666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698" name="Google Shape;698;p31"/>
          <p:cNvSpPr txBox="1">
            <a:spLocks noGrp="1"/>
          </p:cNvSpPr>
          <p:nvPr>
            <p:ph type="ctrTitle"/>
          </p:nvPr>
        </p:nvSpPr>
        <p:spPr>
          <a:xfrm>
            <a:off x="955963" y="1715300"/>
            <a:ext cx="2514607" cy="11043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GB" dirty="0" smtClean="0"/>
              <a:t>C</a:t>
            </a:r>
            <a:r>
              <a:rPr lang="en" dirty="0" smtClean="0"/>
              <a:t>ulture and politics </a:t>
            </a:r>
            <a:endParaRPr dirty="0"/>
          </a:p>
        </p:txBody>
      </p:sp>
      <p:sp>
        <p:nvSpPr>
          <p:cNvPr id="699" name="Google Shape;699;p31"/>
          <p:cNvSpPr txBox="1">
            <a:spLocks noGrp="1"/>
          </p:cNvSpPr>
          <p:nvPr>
            <p:ph type="subTitle" idx="1"/>
          </p:nvPr>
        </p:nvSpPr>
        <p:spPr>
          <a:xfrm>
            <a:off x="1150954" y="2781079"/>
            <a:ext cx="2312400" cy="1104300"/>
          </a:xfrm>
          <a:prstGeom prst="rect">
            <a:avLst/>
          </a:prstGeom>
        </p:spPr>
        <p:txBody>
          <a:bodyPr spcFirstLastPara="1" wrap="square" lIns="91425" tIns="91425" rIns="91425" bIns="91425" anchor="t" anchorCtr="0">
            <a:noAutofit/>
          </a:bodyPr>
          <a:lstStyle/>
          <a:p>
            <a:pPr marL="228600" lvl="0" indent="-228600">
              <a:buAutoNum type="arabicPeriod"/>
            </a:pPr>
            <a:r>
              <a:rPr lang="en-GB" sz="1100" dirty="0">
                <a:latin typeface="Bahnschrift SemiLight" panose="020B0502040204020203" pitchFamily="34" charset="0"/>
              </a:rPr>
              <a:t>Critically evaluate whether the culture and politics of the chosen sector limits the leadership progression of women in the Policing sector.</a:t>
            </a:r>
          </a:p>
        </p:txBody>
      </p:sp>
      <p:grpSp>
        <p:nvGrpSpPr>
          <p:cNvPr id="700" name="Google Shape;700;p31"/>
          <p:cNvGrpSpPr/>
          <p:nvPr/>
        </p:nvGrpSpPr>
        <p:grpSpPr>
          <a:xfrm>
            <a:off x="4394088" y="3149994"/>
            <a:ext cx="1221060" cy="1220197"/>
            <a:chOff x="4394088" y="3299519"/>
            <a:chExt cx="1221060" cy="1220197"/>
          </a:xfrm>
        </p:grpSpPr>
        <p:sp>
          <p:nvSpPr>
            <p:cNvPr id="701" name="Google Shape;701;p31"/>
            <p:cNvSpPr/>
            <p:nvPr/>
          </p:nvSpPr>
          <p:spPr>
            <a:xfrm>
              <a:off x="5004504" y="3380350"/>
              <a:ext cx="610644" cy="1139359"/>
            </a:xfrm>
            <a:custGeom>
              <a:avLst/>
              <a:gdLst/>
              <a:ahLst/>
              <a:cxnLst/>
              <a:rect l="l" t="t" r="r" b="b"/>
              <a:pathLst>
                <a:path w="15540" h="28995" extrusionOk="0">
                  <a:moveTo>
                    <a:pt x="7768" y="1"/>
                  </a:moveTo>
                  <a:lnTo>
                    <a:pt x="5740" y="3515"/>
                  </a:lnTo>
                  <a:cubicBezTo>
                    <a:pt x="9175" y="5492"/>
                    <a:pt x="11486" y="9203"/>
                    <a:pt x="11486" y="13457"/>
                  </a:cubicBezTo>
                  <a:cubicBezTo>
                    <a:pt x="11486" y="19799"/>
                    <a:pt x="6343" y="24939"/>
                    <a:pt x="1" y="24939"/>
                  </a:cubicBezTo>
                  <a:lnTo>
                    <a:pt x="1" y="28995"/>
                  </a:lnTo>
                  <a:cubicBezTo>
                    <a:pt x="8579" y="28995"/>
                    <a:pt x="15539" y="22035"/>
                    <a:pt x="15539" y="13457"/>
                  </a:cubicBezTo>
                  <a:cubicBezTo>
                    <a:pt x="15539" y="7707"/>
                    <a:pt x="12412" y="2685"/>
                    <a:pt x="7768" y="1"/>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1"/>
            <p:cNvSpPr/>
            <p:nvPr/>
          </p:nvSpPr>
          <p:spPr>
            <a:xfrm>
              <a:off x="4394088" y="3909150"/>
              <a:ext cx="610448" cy="610566"/>
            </a:xfrm>
            <a:custGeom>
              <a:avLst/>
              <a:gdLst/>
              <a:ahLst/>
              <a:cxnLst/>
              <a:rect l="l" t="t" r="r" b="b"/>
              <a:pathLst>
                <a:path w="15535" h="15538" extrusionOk="0">
                  <a:moveTo>
                    <a:pt x="0" y="0"/>
                  </a:moveTo>
                  <a:cubicBezTo>
                    <a:pt x="0" y="4117"/>
                    <a:pt x="1641" y="8076"/>
                    <a:pt x="4551" y="10984"/>
                  </a:cubicBezTo>
                  <a:cubicBezTo>
                    <a:pt x="7462" y="13894"/>
                    <a:pt x="11418" y="15538"/>
                    <a:pt x="15535" y="15538"/>
                  </a:cubicBezTo>
                  <a:lnTo>
                    <a:pt x="15535" y="11482"/>
                  </a:lnTo>
                  <a:cubicBezTo>
                    <a:pt x="9196" y="11482"/>
                    <a:pt x="4053" y="6342"/>
                    <a:pt x="4053" y="0"/>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1"/>
            <p:cNvSpPr/>
            <p:nvPr/>
          </p:nvSpPr>
          <p:spPr>
            <a:xfrm>
              <a:off x="4394088" y="3299519"/>
              <a:ext cx="915691" cy="609662"/>
            </a:xfrm>
            <a:custGeom>
              <a:avLst/>
              <a:gdLst/>
              <a:ahLst/>
              <a:cxnLst/>
              <a:rect l="l" t="t" r="r" b="b"/>
              <a:pathLst>
                <a:path w="23303" h="15515" extrusionOk="0">
                  <a:moveTo>
                    <a:pt x="15601" y="0"/>
                  </a:moveTo>
                  <a:cubicBezTo>
                    <a:pt x="10214" y="0"/>
                    <a:pt x="4947" y="2787"/>
                    <a:pt x="2078" y="7750"/>
                  </a:cubicBezTo>
                  <a:cubicBezTo>
                    <a:pt x="721" y="10104"/>
                    <a:pt x="0" y="12790"/>
                    <a:pt x="0" y="15514"/>
                  </a:cubicBezTo>
                  <a:lnTo>
                    <a:pt x="4053" y="15514"/>
                  </a:lnTo>
                  <a:cubicBezTo>
                    <a:pt x="4053" y="9168"/>
                    <a:pt x="9196" y="4031"/>
                    <a:pt x="15535" y="4031"/>
                  </a:cubicBezTo>
                  <a:cubicBezTo>
                    <a:pt x="17627" y="4031"/>
                    <a:pt x="19590" y="4588"/>
                    <a:pt x="21274" y="5572"/>
                  </a:cubicBezTo>
                  <a:lnTo>
                    <a:pt x="23302" y="2058"/>
                  </a:lnTo>
                  <a:cubicBezTo>
                    <a:pt x="20882" y="662"/>
                    <a:pt x="18227" y="0"/>
                    <a:pt x="15601" y="0"/>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4" name="Google Shape;704;p31"/>
          <p:cNvSpPr/>
          <p:nvPr/>
        </p:nvSpPr>
        <p:spPr>
          <a:xfrm>
            <a:off x="4670099" y="3237152"/>
            <a:ext cx="2593" cy="5973"/>
          </a:xfrm>
          <a:custGeom>
            <a:avLst/>
            <a:gdLst/>
            <a:ahLst/>
            <a:cxnLst/>
            <a:rect l="l" t="t" r="r" b="b"/>
            <a:pathLst>
              <a:path w="66" h="152" extrusionOk="0">
                <a:moveTo>
                  <a:pt x="65" y="1"/>
                </a:moveTo>
                <a:cubicBezTo>
                  <a:pt x="54" y="1"/>
                  <a:pt x="40" y="4"/>
                  <a:pt x="29" y="12"/>
                </a:cubicBezTo>
                <a:cubicBezTo>
                  <a:pt x="4" y="30"/>
                  <a:pt x="0" y="65"/>
                  <a:pt x="19" y="90"/>
                </a:cubicBezTo>
                <a:cubicBezTo>
                  <a:pt x="32" y="112"/>
                  <a:pt x="50" y="130"/>
                  <a:pt x="65" y="152"/>
                </a:cubicBezTo>
                <a:lnTo>
                  <a:pt x="6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1"/>
          <p:cNvSpPr/>
          <p:nvPr/>
        </p:nvSpPr>
        <p:spPr>
          <a:xfrm>
            <a:off x="8052890" y="3127164"/>
            <a:ext cx="2554" cy="4951"/>
          </a:xfrm>
          <a:custGeom>
            <a:avLst/>
            <a:gdLst/>
            <a:ahLst/>
            <a:cxnLst/>
            <a:rect l="l" t="t" r="r" b="b"/>
            <a:pathLst>
              <a:path w="65" h="126" extrusionOk="0">
                <a:moveTo>
                  <a:pt x="0" y="0"/>
                </a:moveTo>
                <a:lnTo>
                  <a:pt x="0" y="126"/>
                </a:lnTo>
                <a:cubicBezTo>
                  <a:pt x="18" y="126"/>
                  <a:pt x="36" y="116"/>
                  <a:pt x="47" y="98"/>
                </a:cubicBezTo>
                <a:cubicBezTo>
                  <a:pt x="65" y="73"/>
                  <a:pt x="58" y="36"/>
                  <a:pt x="29" y="18"/>
                </a:cubicBezTo>
                <a:cubicBezTo>
                  <a:pt x="18" y="15"/>
                  <a:pt x="11" y="8"/>
                  <a:pt x="0" y="0"/>
                </a:cubicBezTo>
                <a:close/>
              </a:path>
            </a:pathLst>
          </a:custGeom>
          <a:solidFill>
            <a:srgbClr val="FEFE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31"/>
          <p:cNvSpPr/>
          <p:nvPr/>
        </p:nvSpPr>
        <p:spPr>
          <a:xfrm>
            <a:off x="4670099" y="2168078"/>
            <a:ext cx="2593" cy="4833"/>
          </a:xfrm>
          <a:custGeom>
            <a:avLst/>
            <a:gdLst/>
            <a:ahLst/>
            <a:cxnLst/>
            <a:rect l="l" t="t" r="r" b="b"/>
            <a:pathLst>
              <a:path w="66" h="123" extrusionOk="0">
                <a:moveTo>
                  <a:pt x="65" y="0"/>
                </a:moveTo>
                <a:cubicBezTo>
                  <a:pt x="54" y="4"/>
                  <a:pt x="47" y="7"/>
                  <a:pt x="37" y="15"/>
                </a:cubicBezTo>
                <a:cubicBezTo>
                  <a:pt x="11" y="29"/>
                  <a:pt x="0" y="65"/>
                  <a:pt x="15" y="90"/>
                </a:cubicBezTo>
                <a:cubicBezTo>
                  <a:pt x="25" y="111"/>
                  <a:pt x="44" y="122"/>
                  <a:pt x="65" y="122"/>
                </a:cubicBezTo>
                <a:lnTo>
                  <a:pt x="65" y="0"/>
                </a:lnTo>
                <a:close/>
              </a:path>
            </a:pathLst>
          </a:custGeom>
          <a:solidFill>
            <a:srgbClr val="D6E4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1"/>
          <p:cNvSpPr/>
          <p:nvPr/>
        </p:nvSpPr>
        <p:spPr>
          <a:xfrm>
            <a:off x="8052890" y="2518830"/>
            <a:ext cx="2554" cy="5973"/>
          </a:xfrm>
          <a:custGeom>
            <a:avLst/>
            <a:gdLst/>
            <a:ahLst/>
            <a:cxnLst/>
            <a:rect l="l" t="t" r="r" b="b"/>
            <a:pathLst>
              <a:path w="65" h="152" extrusionOk="0">
                <a:moveTo>
                  <a:pt x="0" y="0"/>
                </a:moveTo>
                <a:lnTo>
                  <a:pt x="0" y="151"/>
                </a:lnTo>
                <a:cubicBezTo>
                  <a:pt x="15" y="134"/>
                  <a:pt x="29" y="112"/>
                  <a:pt x="43" y="94"/>
                </a:cubicBezTo>
                <a:cubicBezTo>
                  <a:pt x="65" y="69"/>
                  <a:pt x="58" y="33"/>
                  <a:pt x="36" y="15"/>
                </a:cubicBezTo>
                <a:cubicBezTo>
                  <a:pt x="25" y="8"/>
                  <a:pt x="11" y="0"/>
                  <a:pt x="0" y="0"/>
                </a:cubicBezTo>
                <a:close/>
              </a:path>
            </a:pathLst>
          </a:custGeom>
          <a:solidFill>
            <a:srgbClr val="CCDDF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08" name="Google Shape;708;p31"/>
          <p:cNvGrpSpPr/>
          <p:nvPr/>
        </p:nvGrpSpPr>
        <p:grpSpPr>
          <a:xfrm>
            <a:off x="4710406" y="1665960"/>
            <a:ext cx="3380414" cy="2313100"/>
            <a:chOff x="4710406" y="1815485"/>
            <a:chExt cx="3380414" cy="2313100"/>
          </a:xfrm>
        </p:grpSpPr>
        <p:sp>
          <p:nvSpPr>
            <p:cNvPr id="709" name="Google Shape;709;p31"/>
            <p:cNvSpPr/>
            <p:nvPr/>
          </p:nvSpPr>
          <p:spPr>
            <a:xfrm>
              <a:off x="4710406" y="1815485"/>
              <a:ext cx="3380234" cy="2313100"/>
            </a:xfrm>
            <a:custGeom>
              <a:avLst/>
              <a:gdLst/>
              <a:ahLst/>
              <a:cxnLst/>
              <a:rect l="l" t="t" r="r" b="b"/>
              <a:pathLst>
                <a:path w="86022" h="58865" extrusionOk="0">
                  <a:moveTo>
                    <a:pt x="2190" y="1"/>
                  </a:moveTo>
                  <a:cubicBezTo>
                    <a:pt x="987" y="1"/>
                    <a:pt x="0" y="983"/>
                    <a:pt x="0" y="2186"/>
                  </a:cubicBezTo>
                  <a:lnTo>
                    <a:pt x="0" y="56679"/>
                  </a:lnTo>
                  <a:cubicBezTo>
                    <a:pt x="0" y="57881"/>
                    <a:pt x="987" y="58865"/>
                    <a:pt x="2190" y="58865"/>
                  </a:cubicBezTo>
                  <a:lnTo>
                    <a:pt x="83832" y="58865"/>
                  </a:lnTo>
                  <a:cubicBezTo>
                    <a:pt x="85034" y="58865"/>
                    <a:pt x="86021" y="57881"/>
                    <a:pt x="86021" y="56679"/>
                  </a:cubicBezTo>
                  <a:lnTo>
                    <a:pt x="86021" y="2186"/>
                  </a:lnTo>
                  <a:cubicBezTo>
                    <a:pt x="86021" y="983"/>
                    <a:pt x="85034" y="1"/>
                    <a:pt x="83832" y="1"/>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31"/>
            <p:cNvSpPr/>
            <p:nvPr/>
          </p:nvSpPr>
          <p:spPr>
            <a:xfrm>
              <a:off x="4710425" y="2037750"/>
              <a:ext cx="3380234" cy="1927813"/>
            </a:xfrm>
            <a:custGeom>
              <a:avLst/>
              <a:gdLst/>
              <a:ahLst/>
              <a:cxnLst/>
              <a:rect l="l" t="t" r="r" b="b"/>
              <a:pathLst>
                <a:path w="86022" h="49060" extrusionOk="0">
                  <a:moveTo>
                    <a:pt x="0" y="1"/>
                  </a:moveTo>
                  <a:lnTo>
                    <a:pt x="0" y="49059"/>
                  </a:lnTo>
                  <a:lnTo>
                    <a:pt x="86021" y="49059"/>
                  </a:lnTo>
                  <a:lnTo>
                    <a:pt x="86021" y="1"/>
                  </a:lnTo>
                  <a:close/>
                </a:path>
              </a:pathLst>
            </a:custGeom>
            <a:solidFill>
              <a:srgbClr val="F8F8F8"/>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1" name="Google Shape;711;p31"/>
            <p:cNvGrpSpPr/>
            <p:nvPr/>
          </p:nvGrpSpPr>
          <p:grpSpPr>
            <a:xfrm>
              <a:off x="4710585" y="2281922"/>
              <a:ext cx="3380235" cy="1683652"/>
              <a:chOff x="4710585" y="2281922"/>
              <a:chExt cx="3380235" cy="1683652"/>
            </a:xfrm>
          </p:grpSpPr>
          <p:sp>
            <p:nvSpPr>
              <p:cNvPr id="712" name="Google Shape;712;p31"/>
              <p:cNvSpPr/>
              <p:nvPr/>
            </p:nvSpPr>
            <p:spPr>
              <a:xfrm>
                <a:off x="4710585" y="3230006"/>
                <a:ext cx="3380234" cy="447295"/>
              </a:xfrm>
              <a:custGeom>
                <a:avLst/>
                <a:gdLst/>
                <a:ahLst/>
                <a:cxnLst/>
                <a:rect l="l" t="t" r="r" b="b"/>
                <a:pathLst>
                  <a:path w="86022" h="11383" extrusionOk="0">
                    <a:moveTo>
                      <a:pt x="84485" y="464"/>
                    </a:moveTo>
                    <a:lnTo>
                      <a:pt x="84485" y="582"/>
                    </a:lnTo>
                    <a:cubicBezTo>
                      <a:pt x="85006" y="769"/>
                      <a:pt x="85512" y="1009"/>
                      <a:pt x="85989" y="1304"/>
                    </a:cubicBezTo>
                    <a:cubicBezTo>
                      <a:pt x="86000" y="1311"/>
                      <a:pt x="86011" y="1314"/>
                      <a:pt x="86021" y="1314"/>
                    </a:cubicBezTo>
                    <a:lnTo>
                      <a:pt x="86021" y="1188"/>
                    </a:lnTo>
                    <a:cubicBezTo>
                      <a:pt x="85534" y="890"/>
                      <a:pt x="85017" y="650"/>
                      <a:pt x="84485" y="464"/>
                    </a:cubicBezTo>
                    <a:close/>
                    <a:moveTo>
                      <a:pt x="0" y="3988"/>
                    </a:moveTo>
                    <a:lnTo>
                      <a:pt x="0" y="4139"/>
                    </a:lnTo>
                    <a:cubicBezTo>
                      <a:pt x="467" y="4760"/>
                      <a:pt x="980" y="5348"/>
                      <a:pt x="1536" y="5898"/>
                    </a:cubicBezTo>
                    <a:lnTo>
                      <a:pt x="1536" y="5740"/>
                    </a:lnTo>
                    <a:cubicBezTo>
                      <a:pt x="994" y="5194"/>
                      <a:pt x="499" y="4620"/>
                      <a:pt x="47" y="4009"/>
                    </a:cubicBezTo>
                    <a:cubicBezTo>
                      <a:pt x="36" y="3996"/>
                      <a:pt x="18" y="3988"/>
                      <a:pt x="0" y="3988"/>
                    </a:cubicBezTo>
                    <a:close/>
                    <a:moveTo>
                      <a:pt x="81772" y="0"/>
                    </a:moveTo>
                    <a:cubicBezTo>
                      <a:pt x="80738" y="0"/>
                      <a:pt x="79708" y="201"/>
                      <a:pt x="78764" y="603"/>
                    </a:cubicBezTo>
                    <a:cubicBezTo>
                      <a:pt x="77540" y="1131"/>
                      <a:pt x="76470" y="1971"/>
                      <a:pt x="75437" y="2785"/>
                    </a:cubicBezTo>
                    <a:cubicBezTo>
                      <a:pt x="74690" y="3375"/>
                      <a:pt x="73918" y="3984"/>
                      <a:pt x="73093" y="4469"/>
                    </a:cubicBezTo>
                    <a:cubicBezTo>
                      <a:pt x="71201" y="5578"/>
                      <a:pt x="68918" y="6128"/>
                      <a:pt x="66183" y="6128"/>
                    </a:cubicBezTo>
                    <a:cubicBezTo>
                      <a:pt x="64687" y="6128"/>
                      <a:pt x="63054" y="5966"/>
                      <a:pt x="61276" y="5636"/>
                    </a:cubicBezTo>
                    <a:cubicBezTo>
                      <a:pt x="59949" y="5388"/>
                      <a:pt x="58603" y="5076"/>
                      <a:pt x="57304" y="4774"/>
                    </a:cubicBezTo>
                    <a:cubicBezTo>
                      <a:pt x="54662" y="4160"/>
                      <a:pt x="51930" y="3525"/>
                      <a:pt x="49203" y="3418"/>
                    </a:cubicBezTo>
                    <a:cubicBezTo>
                      <a:pt x="48911" y="3406"/>
                      <a:pt x="48625" y="3399"/>
                      <a:pt x="48337" y="3399"/>
                    </a:cubicBezTo>
                    <a:cubicBezTo>
                      <a:pt x="46183" y="3399"/>
                      <a:pt x="44066" y="3711"/>
                      <a:pt x="41980" y="4207"/>
                    </a:cubicBezTo>
                    <a:lnTo>
                      <a:pt x="41980" y="4326"/>
                    </a:lnTo>
                    <a:cubicBezTo>
                      <a:pt x="44066" y="3827"/>
                      <a:pt x="46183" y="3514"/>
                      <a:pt x="48337" y="3514"/>
                    </a:cubicBezTo>
                    <a:cubicBezTo>
                      <a:pt x="48625" y="3514"/>
                      <a:pt x="48911" y="3518"/>
                      <a:pt x="49195" y="3532"/>
                    </a:cubicBezTo>
                    <a:cubicBezTo>
                      <a:pt x="51916" y="3636"/>
                      <a:pt x="54640" y="4271"/>
                      <a:pt x="57274" y="4885"/>
                    </a:cubicBezTo>
                    <a:cubicBezTo>
                      <a:pt x="58578" y="5187"/>
                      <a:pt x="59927" y="5499"/>
                      <a:pt x="61255" y="5747"/>
                    </a:cubicBezTo>
                    <a:cubicBezTo>
                      <a:pt x="63039" y="6077"/>
                      <a:pt x="64679" y="6242"/>
                      <a:pt x="66183" y="6242"/>
                    </a:cubicBezTo>
                    <a:cubicBezTo>
                      <a:pt x="68940" y="6242"/>
                      <a:pt x="71241" y="5686"/>
                      <a:pt x="73151" y="4566"/>
                    </a:cubicBezTo>
                    <a:cubicBezTo>
                      <a:pt x="73983" y="4077"/>
                      <a:pt x="74758" y="3468"/>
                      <a:pt x="75508" y="2876"/>
                    </a:cubicBezTo>
                    <a:cubicBezTo>
                      <a:pt x="76535" y="2064"/>
                      <a:pt x="77597" y="1228"/>
                      <a:pt x="78810" y="708"/>
                    </a:cubicBezTo>
                    <a:cubicBezTo>
                      <a:pt x="79740" y="309"/>
                      <a:pt x="80753" y="115"/>
                      <a:pt x="81772" y="115"/>
                    </a:cubicBezTo>
                    <a:cubicBezTo>
                      <a:pt x="82648" y="115"/>
                      <a:pt x="83531" y="259"/>
                      <a:pt x="84371" y="542"/>
                    </a:cubicBezTo>
                    <a:lnTo>
                      <a:pt x="84371" y="424"/>
                    </a:lnTo>
                    <a:cubicBezTo>
                      <a:pt x="83531" y="144"/>
                      <a:pt x="82648" y="0"/>
                      <a:pt x="81772" y="0"/>
                    </a:cubicBezTo>
                    <a:close/>
                    <a:moveTo>
                      <a:pt x="37756" y="5439"/>
                    </a:moveTo>
                    <a:cubicBezTo>
                      <a:pt x="36091" y="5994"/>
                      <a:pt x="34446" y="6619"/>
                      <a:pt x="32817" y="7233"/>
                    </a:cubicBezTo>
                    <a:cubicBezTo>
                      <a:pt x="31177" y="7854"/>
                      <a:pt x="29483" y="8497"/>
                      <a:pt x="27806" y="9057"/>
                    </a:cubicBezTo>
                    <a:cubicBezTo>
                      <a:pt x="23360" y="10546"/>
                      <a:pt x="19530" y="11267"/>
                      <a:pt x="15983" y="11267"/>
                    </a:cubicBezTo>
                    <a:cubicBezTo>
                      <a:pt x="15014" y="11267"/>
                      <a:pt x="14066" y="11214"/>
                      <a:pt x="13137" y="11106"/>
                    </a:cubicBezTo>
                    <a:cubicBezTo>
                      <a:pt x="8614" y="10589"/>
                      <a:pt x="4551" y="8708"/>
                      <a:pt x="1651" y="5851"/>
                    </a:cubicBezTo>
                    <a:lnTo>
                      <a:pt x="1651" y="6009"/>
                    </a:lnTo>
                    <a:cubicBezTo>
                      <a:pt x="4562" y="8841"/>
                      <a:pt x="8618" y="10704"/>
                      <a:pt x="13122" y="11220"/>
                    </a:cubicBezTo>
                    <a:cubicBezTo>
                      <a:pt x="14060" y="11328"/>
                      <a:pt x="15011" y="11382"/>
                      <a:pt x="15983" y="11382"/>
                    </a:cubicBezTo>
                    <a:cubicBezTo>
                      <a:pt x="19540" y="11382"/>
                      <a:pt x="23381" y="10657"/>
                      <a:pt x="27843" y="9164"/>
                    </a:cubicBezTo>
                    <a:cubicBezTo>
                      <a:pt x="29522" y="8604"/>
                      <a:pt x="31216" y="7962"/>
                      <a:pt x="32860" y="7341"/>
                    </a:cubicBezTo>
                    <a:cubicBezTo>
                      <a:pt x="34472" y="6731"/>
                      <a:pt x="36105" y="6113"/>
                      <a:pt x="37756" y="5557"/>
                    </a:cubicBezTo>
                    <a:lnTo>
                      <a:pt x="37756" y="5439"/>
                    </a:ln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13" name="Google Shape;713;p31"/>
              <p:cNvGrpSpPr/>
              <p:nvPr/>
            </p:nvGrpSpPr>
            <p:grpSpPr>
              <a:xfrm>
                <a:off x="4710585" y="2281922"/>
                <a:ext cx="3380235" cy="634850"/>
                <a:chOff x="4672653" y="2281922"/>
                <a:chExt cx="3380235" cy="634850"/>
              </a:xfrm>
            </p:grpSpPr>
            <p:sp>
              <p:nvSpPr>
                <p:cNvPr id="714" name="Google Shape;714;p31"/>
                <p:cNvSpPr/>
                <p:nvPr/>
              </p:nvSpPr>
              <p:spPr>
                <a:xfrm>
                  <a:off x="4672653" y="2293200"/>
                  <a:ext cx="60514" cy="29235"/>
                </a:xfrm>
                <a:custGeom>
                  <a:avLst/>
                  <a:gdLst/>
                  <a:ahLst/>
                  <a:cxnLst/>
                  <a:rect l="l" t="t" r="r" b="b"/>
                  <a:pathLst>
                    <a:path w="1540" h="744" extrusionOk="0">
                      <a:moveTo>
                        <a:pt x="1539" y="0"/>
                      </a:moveTo>
                      <a:lnTo>
                        <a:pt x="1539" y="0"/>
                      </a:lnTo>
                      <a:cubicBezTo>
                        <a:pt x="1005" y="151"/>
                        <a:pt x="489" y="356"/>
                        <a:pt x="0" y="621"/>
                      </a:cubicBezTo>
                      <a:lnTo>
                        <a:pt x="0" y="743"/>
                      </a:lnTo>
                      <a:cubicBezTo>
                        <a:pt x="7" y="743"/>
                        <a:pt x="18" y="739"/>
                        <a:pt x="25" y="736"/>
                      </a:cubicBezTo>
                      <a:cubicBezTo>
                        <a:pt x="506" y="474"/>
                        <a:pt x="1012" y="270"/>
                        <a:pt x="1536" y="119"/>
                      </a:cubicBezTo>
                      <a:cubicBezTo>
                        <a:pt x="1536" y="79"/>
                        <a:pt x="1539" y="40"/>
                        <a:pt x="1539"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31"/>
                <p:cNvSpPr/>
                <p:nvPr/>
              </p:nvSpPr>
              <p:spPr>
                <a:xfrm>
                  <a:off x="4737530" y="2281922"/>
                  <a:ext cx="3315358" cy="634850"/>
                </a:xfrm>
                <a:custGeom>
                  <a:avLst/>
                  <a:gdLst/>
                  <a:ahLst/>
                  <a:cxnLst/>
                  <a:rect l="l" t="t" r="r" b="b"/>
                  <a:pathLst>
                    <a:path w="84371" h="16156" extrusionOk="0">
                      <a:moveTo>
                        <a:pt x="84370" y="9834"/>
                      </a:moveTo>
                      <a:cubicBezTo>
                        <a:pt x="84352" y="9834"/>
                        <a:pt x="84335" y="9842"/>
                        <a:pt x="84324" y="9856"/>
                      </a:cubicBezTo>
                      <a:cubicBezTo>
                        <a:pt x="83871" y="10434"/>
                        <a:pt x="83373" y="10976"/>
                        <a:pt x="82834" y="11482"/>
                      </a:cubicBezTo>
                      <a:lnTo>
                        <a:pt x="82834" y="11636"/>
                      </a:lnTo>
                      <a:cubicBezTo>
                        <a:pt x="83391" y="11123"/>
                        <a:pt x="83904" y="10574"/>
                        <a:pt x="84370" y="9985"/>
                      </a:cubicBezTo>
                      <a:lnTo>
                        <a:pt x="84370" y="9834"/>
                      </a:lnTo>
                      <a:close/>
                      <a:moveTo>
                        <a:pt x="2021" y="0"/>
                      </a:moveTo>
                      <a:cubicBezTo>
                        <a:pt x="1339" y="0"/>
                        <a:pt x="660" y="86"/>
                        <a:pt x="4" y="255"/>
                      </a:cubicBezTo>
                      <a:cubicBezTo>
                        <a:pt x="4" y="298"/>
                        <a:pt x="0" y="334"/>
                        <a:pt x="0" y="377"/>
                      </a:cubicBezTo>
                      <a:cubicBezTo>
                        <a:pt x="657" y="201"/>
                        <a:pt x="1339" y="111"/>
                        <a:pt x="2025" y="111"/>
                      </a:cubicBezTo>
                      <a:cubicBezTo>
                        <a:pt x="3234" y="111"/>
                        <a:pt x="4454" y="388"/>
                        <a:pt x="5557" y="940"/>
                      </a:cubicBezTo>
                      <a:cubicBezTo>
                        <a:pt x="6770" y="1547"/>
                        <a:pt x="7832" y="2459"/>
                        <a:pt x="8862" y="3342"/>
                      </a:cubicBezTo>
                      <a:cubicBezTo>
                        <a:pt x="9609" y="3988"/>
                        <a:pt x="10388" y="4652"/>
                        <a:pt x="11216" y="5201"/>
                      </a:cubicBezTo>
                      <a:cubicBezTo>
                        <a:pt x="13482" y="6690"/>
                        <a:pt x="16307" y="7427"/>
                        <a:pt x="19784" y="7427"/>
                      </a:cubicBezTo>
                      <a:cubicBezTo>
                        <a:pt x="20833" y="7427"/>
                        <a:pt x="21938" y="7362"/>
                        <a:pt x="23108" y="7229"/>
                      </a:cubicBezTo>
                      <a:cubicBezTo>
                        <a:pt x="24439" y="7078"/>
                        <a:pt x="25786" y="6859"/>
                        <a:pt x="27088" y="6651"/>
                      </a:cubicBezTo>
                      <a:cubicBezTo>
                        <a:pt x="29497" y="6259"/>
                        <a:pt x="31977" y="5861"/>
                        <a:pt x="34461" y="5861"/>
                      </a:cubicBezTo>
                      <a:lnTo>
                        <a:pt x="34777" y="5861"/>
                      </a:lnTo>
                      <a:cubicBezTo>
                        <a:pt x="34953" y="5840"/>
                        <a:pt x="35129" y="5825"/>
                        <a:pt x="35305" y="5825"/>
                      </a:cubicBezTo>
                      <a:cubicBezTo>
                        <a:pt x="35595" y="5825"/>
                        <a:pt x="35883" y="5858"/>
                        <a:pt x="36173" y="5926"/>
                      </a:cubicBezTo>
                      <a:cubicBezTo>
                        <a:pt x="41485" y="6342"/>
                        <a:pt x="46575" y="8628"/>
                        <a:pt x="51506" y="10847"/>
                      </a:cubicBezTo>
                      <a:cubicBezTo>
                        <a:pt x="53147" y="11587"/>
                        <a:pt x="54845" y="12347"/>
                        <a:pt x="56521" y="13029"/>
                      </a:cubicBezTo>
                      <a:cubicBezTo>
                        <a:pt x="61751" y="15150"/>
                        <a:pt x="66126" y="16156"/>
                        <a:pt x="70189" y="16156"/>
                      </a:cubicBezTo>
                      <a:cubicBezTo>
                        <a:pt x="70544" y="16156"/>
                        <a:pt x="70892" y="16149"/>
                        <a:pt x="71245" y="16134"/>
                      </a:cubicBezTo>
                      <a:cubicBezTo>
                        <a:pt x="75749" y="15937"/>
                        <a:pt x="79805" y="14365"/>
                        <a:pt x="82720" y="11741"/>
                      </a:cubicBezTo>
                      <a:lnTo>
                        <a:pt x="82720" y="11587"/>
                      </a:lnTo>
                      <a:cubicBezTo>
                        <a:pt x="79819" y="14235"/>
                        <a:pt x="75759" y="15826"/>
                        <a:pt x="71237" y="16019"/>
                      </a:cubicBezTo>
                      <a:cubicBezTo>
                        <a:pt x="70889" y="16033"/>
                        <a:pt x="70541" y="16041"/>
                        <a:pt x="70189" y="16041"/>
                      </a:cubicBezTo>
                      <a:cubicBezTo>
                        <a:pt x="66141" y="16041"/>
                        <a:pt x="61776" y="15039"/>
                        <a:pt x="56564" y="12925"/>
                      </a:cubicBezTo>
                      <a:cubicBezTo>
                        <a:pt x="54891" y="12243"/>
                        <a:pt x="53194" y="11482"/>
                        <a:pt x="51553" y="10743"/>
                      </a:cubicBezTo>
                      <a:cubicBezTo>
                        <a:pt x="46303" y="8381"/>
                        <a:pt x="40871" y="5941"/>
                        <a:pt x="35172" y="5757"/>
                      </a:cubicBezTo>
                      <a:cubicBezTo>
                        <a:pt x="34935" y="5750"/>
                        <a:pt x="34698" y="5747"/>
                        <a:pt x="34461" y="5747"/>
                      </a:cubicBezTo>
                      <a:cubicBezTo>
                        <a:pt x="31970" y="5747"/>
                        <a:pt x="29483" y="6148"/>
                        <a:pt x="27071" y="6536"/>
                      </a:cubicBezTo>
                      <a:cubicBezTo>
                        <a:pt x="25771" y="6748"/>
                        <a:pt x="24426" y="6963"/>
                        <a:pt x="23097" y="7114"/>
                      </a:cubicBezTo>
                      <a:cubicBezTo>
                        <a:pt x="21931" y="7247"/>
                        <a:pt x="20829" y="7315"/>
                        <a:pt x="19784" y="7315"/>
                      </a:cubicBezTo>
                      <a:cubicBezTo>
                        <a:pt x="16328" y="7315"/>
                        <a:pt x="13525" y="6582"/>
                        <a:pt x="11281" y="5104"/>
                      </a:cubicBezTo>
                      <a:cubicBezTo>
                        <a:pt x="10456" y="4562"/>
                        <a:pt x="9680" y="3898"/>
                        <a:pt x="8934" y="3256"/>
                      </a:cubicBezTo>
                      <a:cubicBezTo>
                        <a:pt x="7900" y="2369"/>
                        <a:pt x="6831" y="1450"/>
                        <a:pt x="5607" y="837"/>
                      </a:cubicBezTo>
                      <a:cubicBezTo>
                        <a:pt x="4487" y="277"/>
                        <a:pt x="3252" y="0"/>
                        <a:pt x="2021" y="0"/>
                      </a:cubicBezTo>
                      <a:close/>
                    </a:path>
                  </a:pathLst>
                </a:custGeom>
                <a:solidFill>
                  <a:srgbClr val="434343"/>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6" name="Google Shape;716;p31"/>
              <p:cNvSpPr/>
              <p:nvPr/>
            </p:nvSpPr>
            <p:spPr>
              <a:xfrm>
                <a:off x="4921590" y="3223954"/>
                <a:ext cx="166021" cy="741615"/>
              </a:xfrm>
              <a:custGeom>
                <a:avLst/>
                <a:gdLst/>
                <a:ahLst/>
                <a:cxnLst/>
                <a:rect l="l" t="t" r="r" b="b"/>
                <a:pathLst>
                  <a:path w="4225" h="18873" extrusionOk="0">
                    <a:moveTo>
                      <a:pt x="0" y="0"/>
                    </a:moveTo>
                    <a:lnTo>
                      <a:pt x="0" y="18872"/>
                    </a:lnTo>
                    <a:lnTo>
                      <a:pt x="4225" y="18872"/>
                    </a:lnTo>
                    <a:lnTo>
                      <a:pt x="4225" y="0"/>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31"/>
              <p:cNvSpPr/>
              <p:nvPr/>
            </p:nvSpPr>
            <p:spPr>
              <a:xfrm>
                <a:off x="5168405" y="3072588"/>
                <a:ext cx="166179" cy="892979"/>
              </a:xfrm>
              <a:custGeom>
                <a:avLst/>
                <a:gdLst/>
                <a:ahLst/>
                <a:cxnLst/>
                <a:rect l="l" t="t" r="r" b="b"/>
                <a:pathLst>
                  <a:path w="4229" h="22725" extrusionOk="0">
                    <a:moveTo>
                      <a:pt x="1" y="1"/>
                    </a:moveTo>
                    <a:lnTo>
                      <a:pt x="1" y="22724"/>
                    </a:lnTo>
                    <a:lnTo>
                      <a:pt x="4229" y="22724"/>
                    </a:lnTo>
                    <a:lnTo>
                      <a:pt x="4229"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31"/>
              <p:cNvSpPr/>
              <p:nvPr/>
            </p:nvSpPr>
            <p:spPr>
              <a:xfrm>
                <a:off x="5415377" y="2923933"/>
                <a:ext cx="166179" cy="1041632"/>
              </a:xfrm>
              <a:custGeom>
                <a:avLst/>
                <a:gdLst/>
                <a:ahLst/>
                <a:cxnLst/>
                <a:rect l="l" t="t" r="r" b="b"/>
                <a:pathLst>
                  <a:path w="4229" h="26508" extrusionOk="0">
                    <a:moveTo>
                      <a:pt x="1" y="0"/>
                    </a:moveTo>
                    <a:lnTo>
                      <a:pt x="1" y="26507"/>
                    </a:lnTo>
                    <a:lnTo>
                      <a:pt x="4229" y="26507"/>
                    </a:lnTo>
                    <a:lnTo>
                      <a:pt x="4229" y="0"/>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1"/>
              <p:cNvSpPr/>
              <p:nvPr/>
            </p:nvSpPr>
            <p:spPr>
              <a:xfrm>
                <a:off x="5662310" y="2741719"/>
                <a:ext cx="166100" cy="1223843"/>
              </a:xfrm>
              <a:custGeom>
                <a:avLst/>
                <a:gdLst/>
                <a:ahLst/>
                <a:cxnLst/>
                <a:rect l="l" t="t" r="r" b="b"/>
                <a:pathLst>
                  <a:path w="4227" h="31145" extrusionOk="0">
                    <a:moveTo>
                      <a:pt x="1" y="0"/>
                    </a:moveTo>
                    <a:lnTo>
                      <a:pt x="1" y="31144"/>
                    </a:lnTo>
                    <a:lnTo>
                      <a:pt x="4226" y="31144"/>
                    </a:lnTo>
                    <a:lnTo>
                      <a:pt x="4226" y="0"/>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1"/>
              <p:cNvSpPr/>
              <p:nvPr/>
            </p:nvSpPr>
            <p:spPr>
              <a:xfrm>
                <a:off x="5909282" y="3001659"/>
                <a:ext cx="166061" cy="963906"/>
              </a:xfrm>
              <a:custGeom>
                <a:avLst/>
                <a:gdLst/>
                <a:ahLst/>
                <a:cxnLst/>
                <a:rect l="l" t="t" r="r" b="b"/>
                <a:pathLst>
                  <a:path w="4226" h="24530" extrusionOk="0">
                    <a:moveTo>
                      <a:pt x="1" y="0"/>
                    </a:moveTo>
                    <a:lnTo>
                      <a:pt x="1" y="24529"/>
                    </a:lnTo>
                    <a:lnTo>
                      <a:pt x="4225" y="24529"/>
                    </a:lnTo>
                    <a:lnTo>
                      <a:pt x="4225" y="0"/>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1"/>
              <p:cNvSpPr/>
              <p:nvPr/>
            </p:nvSpPr>
            <p:spPr>
              <a:xfrm>
                <a:off x="6156254" y="2640416"/>
                <a:ext cx="166061" cy="1325145"/>
              </a:xfrm>
              <a:custGeom>
                <a:avLst/>
                <a:gdLst/>
                <a:ahLst/>
                <a:cxnLst/>
                <a:rect l="l" t="t" r="r" b="b"/>
                <a:pathLst>
                  <a:path w="4226" h="33723" extrusionOk="0">
                    <a:moveTo>
                      <a:pt x="1" y="1"/>
                    </a:moveTo>
                    <a:lnTo>
                      <a:pt x="1" y="33722"/>
                    </a:lnTo>
                    <a:lnTo>
                      <a:pt x="4225" y="33722"/>
                    </a:lnTo>
                    <a:lnTo>
                      <a:pt x="4225"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1"/>
              <p:cNvSpPr/>
              <p:nvPr/>
            </p:nvSpPr>
            <p:spPr>
              <a:xfrm>
                <a:off x="6403226" y="3091489"/>
                <a:ext cx="166061" cy="874078"/>
              </a:xfrm>
              <a:custGeom>
                <a:avLst/>
                <a:gdLst/>
                <a:ahLst/>
                <a:cxnLst/>
                <a:rect l="l" t="t" r="r" b="b"/>
                <a:pathLst>
                  <a:path w="4226" h="22244" extrusionOk="0">
                    <a:moveTo>
                      <a:pt x="1" y="0"/>
                    </a:moveTo>
                    <a:lnTo>
                      <a:pt x="1" y="22243"/>
                    </a:lnTo>
                    <a:lnTo>
                      <a:pt x="4225" y="22243"/>
                    </a:lnTo>
                    <a:lnTo>
                      <a:pt x="4225" y="0"/>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31"/>
              <p:cNvSpPr/>
              <p:nvPr/>
            </p:nvSpPr>
            <p:spPr>
              <a:xfrm>
                <a:off x="6650080" y="2798266"/>
                <a:ext cx="166179" cy="1167297"/>
              </a:xfrm>
              <a:custGeom>
                <a:avLst/>
                <a:gdLst/>
                <a:ahLst/>
                <a:cxnLst/>
                <a:rect l="l" t="t" r="r" b="b"/>
                <a:pathLst>
                  <a:path w="4229" h="29706" extrusionOk="0">
                    <a:moveTo>
                      <a:pt x="0" y="1"/>
                    </a:moveTo>
                    <a:lnTo>
                      <a:pt x="0" y="29705"/>
                    </a:lnTo>
                    <a:lnTo>
                      <a:pt x="4228" y="29705"/>
                    </a:lnTo>
                    <a:lnTo>
                      <a:pt x="4228" y="1"/>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1"/>
              <p:cNvSpPr/>
              <p:nvPr/>
            </p:nvSpPr>
            <p:spPr>
              <a:xfrm>
                <a:off x="6897013" y="3673574"/>
                <a:ext cx="166218" cy="292001"/>
              </a:xfrm>
              <a:custGeom>
                <a:avLst/>
                <a:gdLst/>
                <a:ahLst/>
                <a:cxnLst/>
                <a:rect l="l" t="t" r="r" b="b"/>
                <a:pathLst>
                  <a:path w="4230" h="7431" extrusionOk="0">
                    <a:moveTo>
                      <a:pt x="1" y="1"/>
                    </a:moveTo>
                    <a:lnTo>
                      <a:pt x="1" y="7430"/>
                    </a:lnTo>
                    <a:lnTo>
                      <a:pt x="4229" y="7430"/>
                    </a:lnTo>
                    <a:lnTo>
                      <a:pt x="4229"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1"/>
              <p:cNvSpPr/>
              <p:nvPr/>
            </p:nvSpPr>
            <p:spPr>
              <a:xfrm>
                <a:off x="7143985" y="2724901"/>
                <a:ext cx="166061" cy="1240661"/>
              </a:xfrm>
              <a:custGeom>
                <a:avLst/>
                <a:gdLst/>
                <a:ahLst/>
                <a:cxnLst/>
                <a:rect l="l" t="t" r="r" b="b"/>
                <a:pathLst>
                  <a:path w="4226" h="31573" extrusionOk="0">
                    <a:moveTo>
                      <a:pt x="1" y="1"/>
                    </a:moveTo>
                    <a:lnTo>
                      <a:pt x="1" y="31572"/>
                    </a:lnTo>
                    <a:lnTo>
                      <a:pt x="4225" y="31572"/>
                    </a:lnTo>
                    <a:lnTo>
                      <a:pt x="4225" y="1"/>
                    </a:ln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31"/>
              <p:cNvSpPr/>
              <p:nvPr/>
            </p:nvSpPr>
            <p:spPr>
              <a:xfrm>
                <a:off x="7390957" y="2381065"/>
                <a:ext cx="166061" cy="1584492"/>
              </a:xfrm>
              <a:custGeom>
                <a:avLst/>
                <a:gdLst/>
                <a:ahLst/>
                <a:cxnLst/>
                <a:rect l="l" t="t" r="r" b="b"/>
                <a:pathLst>
                  <a:path w="4226" h="40323" extrusionOk="0">
                    <a:moveTo>
                      <a:pt x="1" y="0"/>
                    </a:moveTo>
                    <a:lnTo>
                      <a:pt x="1" y="40322"/>
                    </a:lnTo>
                    <a:lnTo>
                      <a:pt x="4225" y="40322"/>
                    </a:lnTo>
                    <a:lnTo>
                      <a:pt x="4225" y="0"/>
                    </a:ln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31"/>
              <p:cNvSpPr/>
              <p:nvPr/>
            </p:nvSpPr>
            <p:spPr>
              <a:xfrm>
                <a:off x="7637929" y="3115184"/>
                <a:ext cx="166061" cy="850383"/>
              </a:xfrm>
              <a:custGeom>
                <a:avLst/>
                <a:gdLst/>
                <a:ahLst/>
                <a:cxnLst/>
                <a:rect l="l" t="t" r="r" b="b"/>
                <a:pathLst>
                  <a:path w="4226" h="21641" extrusionOk="0">
                    <a:moveTo>
                      <a:pt x="1" y="0"/>
                    </a:moveTo>
                    <a:lnTo>
                      <a:pt x="1" y="21640"/>
                    </a:lnTo>
                    <a:lnTo>
                      <a:pt x="4225" y="21640"/>
                    </a:lnTo>
                    <a:lnTo>
                      <a:pt x="4225" y="0"/>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728" name="Google Shape;728;p31"/>
          <p:cNvGrpSpPr/>
          <p:nvPr/>
        </p:nvGrpSpPr>
        <p:grpSpPr>
          <a:xfrm>
            <a:off x="5262046" y="2085203"/>
            <a:ext cx="1054922" cy="2623643"/>
            <a:chOff x="5262046" y="2234728"/>
            <a:chExt cx="1054922" cy="2623643"/>
          </a:xfrm>
        </p:grpSpPr>
        <p:sp>
          <p:nvSpPr>
            <p:cNvPr id="729" name="Google Shape;729;p31"/>
            <p:cNvSpPr/>
            <p:nvPr/>
          </p:nvSpPr>
          <p:spPr>
            <a:xfrm>
              <a:off x="6104070" y="2510819"/>
              <a:ext cx="54895" cy="4008"/>
            </a:xfrm>
            <a:custGeom>
              <a:avLst/>
              <a:gdLst/>
              <a:ahLst/>
              <a:cxnLst/>
              <a:rect l="l" t="t" r="r" b="b"/>
              <a:pathLst>
                <a:path w="1397" h="102" extrusionOk="0">
                  <a:moveTo>
                    <a:pt x="529" y="0"/>
                  </a:moveTo>
                  <a:cubicBezTo>
                    <a:pt x="353" y="0"/>
                    <a:pt x="177" y="15"/>
                    <a:pt x="1" y="36"/>
                  </a:cubicBezTo>
                  <a:cubicBezTo>
                    <a:pt x="134" y="40"/>
                    <a:pt x="263" y="43"/>
                    <a:pt x="393" y="47"/>
                  </a:cubicBezTo>
                  <a:cubicBezTo>
                    <a:pt x="729" y="58"/>
                    <a:pt x="1064" y="76"/>
                    <a:pt x="1397" y="101"/>
                  </a:cubicBezTo>
                  <a:cubicBezTo>
                    <a:pt x="1107" y="33"/>
                    <a:pt x="819" y="0"/>
                    <a:pt x="529" y="0"/>
                  </a:cubicBezTo>
                  <a:close/>
                </a:path>
              </a:pathLst>
            </a:custGeom>
            <a:solidFill>
              <a:srgbClr val="C2D6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31"/>
            <p:cNvSpPr/>
            <p:nvPr/>
          </p:nvSpPr>
          <p:spPr>
            <a:xfrm>
              <a:off x="6266871" y="2618410"/>
              <a:ext cx="157" cy="236"/>
            </a:xfrm>
            <a:custGeom>
              <a:avLst/>
              <a:gdLst/>
              <a:ahLst/>
              <a:cxnLst/>
              <a:rect l="l" t="t" r="r" b="b"/>
              <a:pathLst>
                <a:path w="4" h="6" extrusionOk="0">
                  <a:moveTo>
                    <a:pt x="0" y="1"/>
                  </a:moveTo>
                  <a:cubicBezTo>
                    <a:pt x="0" y="5"/>
                    <a:pt x="4" y="5"/>
                    <a:pt x="4" y="5"/>
                  </a:cubicBezTo>
                  <a:cubicBezTo>
                    <a:pt x="4" y="5"/>
                    <a:pt x="0" y="5"/>
                    <a:pt x="0" y="1"/>
                  </a:cubicBezTo>
                  <a:close/>
                </a:path>
              </a:pathLst>
            </a:custGeom>
            <a:solidFill>
              <a:srgbClr val="99BDF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31"/>
            <p:cNvSpPr/>
            <p:nvPr/>
          </p:nvSpPr>
          <p:spPr>
            <a:xfrm>
              <a:off x="5977067" y="2638333"/>
              <a:ext cx="3340" cy="49826"/>
            </a:xfrm>
            <a:custGeom>
              <a:avLst/>
              <a:gdLst/>
              <a:ahLst/>
              <a:cxnLst/>
              <a:rect l="l" t="t" r="r" b="b"/>
              <a:pathLst>
                <a:path w="85" h="1268" extrusionOk="0">
                  <a:moveTo>
                    <a:pt x="42" y="0"/>
                  </a:moveTo>
                  <a:cubicBezTo>
                    <a:pt x="9" y="244"/>
                    <a:pt x="1" y="487"/>
                    <a:pt x="15" y="728"/>
                  </a:cubicBezTo>
                  <a:lnTo>
                    <a:pt x="15" y="728"/>
                  </a:lnTo>
                  <a:cubicBezTo>
                    <a:pt x="2" y="487"/>
                    <a:pt x="11" y="243"/>
                    <a:pt x="45" y="0"/>
                  </a:cubicBezTo>
                  <a:close/>
                  <a:moveTo>
                    <a:pt x="15" y="728"/>
                  </a:moveTo>
                  <a:lnTo>
                    <a:pt x="15" y="728"/>
                  </a:lnTo>
                  <a:cubicBezTo>
                    <a:pt x="26" y="910"/>
                    <a:pt x="49" y="1091"/>
                    <a:pt x="85" y="1267"/>
                  </a:cubicBezTo>
                  <a:cubicBezTo>
                    <a:pt x="75" y="1213"/>
                    <a:pt x="63" y="1156"/>
                    <a:pt x="56" y="1099"/>
                  </a:cubicBezTo>
                  <a:cubicBezTo>
                    <a:pt x="37" y="976"/>
                    <a:pt x="23" y="852"/>
                    <a:pt x="15" y="728"/>
                  </a:cubicBezTo>
                  <a:close/>
                </a:path>
              </a:pathLst>
            </a:custGeom>
            <a:solidFill>
              <a:srgbClr val="E6EF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31"/>
            <p:cNvSpPr/>
            <p:nvPr/>
          </p:nvSpPr>
          <p:spPr>
            <a:xfrm>
              <a:off x="5988698" y="2715077"/>
              <a:ext cx="39099" cy="54306"/>
            </a:xfrm>
            <a:custGeom>
              <a:avLst/>
              <a:gdLst/>
              <a:ahLst/>
              <a:cxnLst/>
              <a:rect l="l" t="t" r="r" b="b"/>
              <a:pathLst>
                <a:path w="995" h="1382" extrusionOk="0">
                  <a:moveTo>
                    <a:pt x="1" y="0"/>
                  </a:moveTo>
                  <a:lnTo>
                    <a:pt x="1" y="0"/>
                  </a:lnTo>
                  <a:cubicBezTo>
                    <a:pt x="220" y="527"/>
                    <a:pt x="557" y="1001"/>
                    <a:pt x="995" y="1382"/>
                  </a:cubicBezTo>
                  <a:cubicBezTo>
                    <a:pt x="561" y="1001"/>
                    <a:pt x="220" y="524"/>
                    <a:pt x="1" y="0"/>
                  </a:cubicBezTo>
                  <a:close/>
                </a:path>
              </a:pathLst>
            </a:custGeom>
            <a:solidFill>
              <a:srgbClr val="E6EFFE"/>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31"/>
            <p:cNvSpPr/>
            <p:nvPr/>
          </p:nvSpPr>
          <p:spPr>
            <a:xfrm>
              <a:off x="5965592" y="2784355"/>
              <a:ext cx="125548" cy="256714"/>
            </a:xfrm>
            <a:custGeom>
              <a:avLst/>
              <a:gdLst/>
              <a:ahLst/>
              <a:cxnLst/>
              <a:rect l="l" t="t" r="r" b="b"/>
              <a:pathLst>
                <a:path w="3195" h="6533" extrusionOk="0">
                  <a:moveTo>
                    <a:pt x="2729" y="0"/>
                  </a:moveTo>
                  <a:cubicBezTo>
                    <a:pt x="2573" y="0"/>
                    <a:pt x="2423" y="83"/>
                    <a:pt x="2344" y="229"/>
                  </a:cubicBezTo>
                  <a:cubicBezTo>
                    <a:pt x="1838" y="1169"/>
                    <a:pt x="1414" y="2139"/>
                    <a:pt x="1001" y="3115"/>
                  </a:cubicBezTo>
                  <a:cubicBezTo>
                    <a:pt x="804" y="3606"/>
                    <a:pt x="600" y="4091"/>
                    <a:pt x="417" y="4590"/>
                  </a:cubicBezTo>
                  <a:lnTo>
                    <a:pt x="137" y="5329"/>
                  </a:lnTo>
                  <a:cubicBezTo>
                    <a:pt x="44" y="5577"/>
                    <a:pt x="0" y="5843"/>
                    <a:pt x="173" y="6187"/>
                  </a:cubicBezTo>
                  <a:cubicBezTo>
                    <a:pt x="284" y="6404"/>
                    <a:pt x="505" y="6533"/>
                    <a:pt x="736" y="6533"/>
                  </a:cubicBezTo>
                  <a:cubicBezTo>
                    <a:pt x="819" y="6533"/>
                    <a:pt x="903" y="6516"/>
                    <a:pt x="983" y="6481"/>
                  </a:cubicBezTo>
                  <a:cubicBezTo>
                    <a:pt x="1339" y="6330"/>
                    <a:pt x="1475" y="6101"/>
                    <a:pt x="1561" y="5850"/>
                  </a:cubicBezTo>
                  <a:lnTo>
                    <a:pt x="1823" y="5103"/>
                  </a:lnTo>
                  <a:cubicBezTo>
                    <a:pt x="2007" y="4604"/>
                    <a:pt x="2161" y="4098"/>
                    <a:pt x="2326" y="3595"/>
                  </a:cubicBezTo>
                  <a:cubicBezTo>
                    <a:pt x="2638" y="2587"/>
                    <a:pt x="2936" y="1571"/>
                    <a:pt x="3155" y="523"/>
                  </a:cubicBezTo>
                  <a:cubicBezTo>
                    <a:pt x="3195" y="340"/>
                    <a:pt x="3108" y="146"/>
                    <a:pt x="2936" y="53"/>
                  </a:cubicBezTo>
                  <a:cubicBezTo>
                    <a:pt x="2870" y="17"/>
                    <a:pt x="2799" y="0"/>
                    <a:pt x="2729" y="0"/>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31"/>
            <p:cNvSpPr/>
            <p:nvPr/>
          </p:nvSpPr>
          <p:spPr>
            <a:xfrm>
              <a:off x="5288021" y="2719557"/>
              <a:ext cx="227950" cy="308348"/>
            </a:xfrm>
            <a:custGeom>
              <a:avLst/>
              <a:gdLst/>
              <a:ahLst/>
              <a:cxnLst/>
              <a:rect l="l" t="t" r="r" b="b"/>
              <a:pathLst>
                <a:path w="5801" h="7847" extrusionOk="0">
                  <a:moveTo>
                    <a:pt x="2024" y="1"/>
                  </a:moveTo>
                  <a:cubicBezTo>
                    <a:pt x="1928" y="130"/>
                    <a:pt x="1863" y="223"/>
                    <a:pt x="1788" y="331"/>
                  </a:cubicBezTo>
                  <a:cubicBezTo>
                    <a:pt x="1716" y="438"/>
                    <a:pt x="1648" y="543"/>
                    <a:pt x="1579" y="650"/>
                  </a:cubicBezTo>
                  <a:cubicBezTo>
                    <a:pt x="1446" y="866"/>
                    <a:pt x="1321" y="1081"/>
                    <a:pt x="1203" y="1303"/>
                  </a:cubicBezTo>
                  <a:cubicBezTo>
                    <a:pt x="966" y="1745"/>
                    <a:pt x="761" y="2204"/>
                    <a:pt x="582" y="2678"/>
                  </a:cubicBezTo>
                  <a:cubicBezTo>
                    <a:pt x="227" y="3626"/>
                    <a:pt x="0" y="4652"/>
                    <a:pt x="15" y="5718"/>
                  </a:cubicBezTo>
                  <a:cubicBezTo>
                    <a:pt x="15" y="5822"/>
                    <a:pt x="18" y="6049"/>
                    <a:pt x="68" y="6256"/>
                  </a:cubicBezTo>
                  <a:cubicBezTo>
                    <a:pt x="115" y="6465"/>
                    <a:pt x="205" y="6680"/>
                    <a:pt x="330" y="6864"/>
                  </a:cubicBezTo>
                  <a:cubicBezTo>
                    <a:pt x="585" y="7240"/>
                    <a:pt x="933" y="7452"/>
                    <a:pt x="1235" y="7578"/>
                  </a:cubicBezTo>
                  <a:cubicBezTo>
                    <a:pt x="1544" y="7707"/>
                    <a:pt x="1831" y="7768"/>
                    <a:pt x="2104" y="7804"/>
                  </a:cubicBezTo>
                  <a:cubicBezTo>
                    <a:pt x="2380" y="7840"/>
                    <a:pt x="2642" y="7847"/>
                    <a:pt x="2901" y="7847"/>
                  </a:cubicBezTo>
                  <a:cubicBezTo>
                    <a:pt x="3927" y="7822"/>
                    <a:pt x="4860" y="7628"/>
                    <a:pt x="5800" y="7341"/>
                  </a:cubicBezTo>
                  <a:lnTo>
                    <a:pt x="5603" y="6397"/>
                  </a:lnTo>
                  <a:cubicBezTo>
                    <a:pt x="5166" y="6423"/>
                    <a:pt x="4720" y="6442"/>
                    <a:pt x="4281" y="6442"/>
                  </a:cubicBezTo>
                  <a:cubicBezTo>
                    <a:pt x="3831" y="6442"/>
                    <a:pt x="3389" y="6422"/>
                    <a:pt x="2972" y="6372"/>
                  </a:cubicBezTo>
                  <a:cubicBezTo>
                    <a:pt x="2563" y="6325"/>
                    <a:pt x="2161" y="6225"/>
                    <a:pt x="1928" y="6092"/>
                  </a:cubicBezTo>
                  <a:cubicBezTo>
                    <a:pt x="1809" y="6024"/>
                    <a:pt x="1763" y="5959"/>
                    <a:pt x="1769" y="5938"/>
                  </a:cubicBezTo>
                  <a:lnTo>
                    <a:pt x="1773" y="5905"/>
                  </a:lnTo>
                  <a:lnTo>
                    <a:pt x="1784" y="5754"/>
                  </a:lnTo>
                  <a:cubicBezTo>
                    <a:pt x="1834" y="4961"/>
                    <a:pt x="2061" y="4157"/>
                    <a:pt x="2376" y="3382"/>
                  </a:cubicBezTo>
                  <a:cubicBezTo>
                    <a:pt x="2538" y="2991"/>
                    <a:pt x="2728" y="2610"/>
                    <a:pt x="2929" y="2237"/>
                  </a:cubicBezTo>
                  <a:cubicBezTo>
                    <a:pt x="3030" y="2050"/>
                    <a:pt x="3137" y="1863"/>
                    <a:pt x="3249" y="1684"/>
                  </a:cubicBezTo>
                  <a:lnTo>
                    <a:pt x="3417" y="1419"/>
                  </a:lnTo>
                  <a:cubicBezTo>
                    <a:pt x="3471" y="1336"/>
                    <a:pt x="3539" y="1235"/>
                    <a:pt x="3578" y="1178"/>
                  </a:cubicBezTo>
                  <a:lnTo>
                    <a:pt x="2024"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31"/>
            <p:cNvSpPr/>
            <p:nvPr/>
          </p:nvSpPr>
          <p:spPr>
            <a:xfrm>
              <a:off x="5297766" y="2639787"/>
              <a:ext cx="193528" cy="199147"/>
            </a:xfrm>
            <a:custGeom>
              <a:avLst/>
              <a:gdLst/>
              <a:ahLst/>
              <a:cxnLst/>
              <a:rect l="l" t="t" r="r" b="b"/>
              <a:pathLst>
                <a:path w="4925" h="5068" extrusionOk="0">
                  <a:moveTo>
                    <a:pt x="2971" y="1"/>
                  </a:moveTo>
                  <a:cubicBezTo>
                    <a:pt x="2873" y="1"/>
                    <a:pt x="2766" y="14"/>
                    <a:pt x="2649" y="43"/>
                  </a:cubicBezTo>
                  <a:cubicBezTo>
                    <a:pt x="1863" y="236"/>
                    <a:pt x="0" y="3338"/>
                    <a:pt x="0" y="3338"/>
                  </a:cubicBezTo>
                  <a:lnTo>
                    <a:pt x="4174" y="5067"/>
                  </a:lnTo>
                  <a:cubicBezTo>
                    <a:pt x="4174" y="5067"/>
                    <a:pt x="4924" y="2705"/>
                    <a:pt x="4454" y="1761"/>
                  </a:cubicBezTo>
                  <a:cubicBezTo>
                    <a:pt x="4017" y="883"/>
                    <a:pt x="3772" y="1"/>
                    <a:pt x="2971" y="1"/>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31"/>
            <p:cNvSpPr/>
            <p:nvPr/>
          </p:nvSpPr>
          <p:spPr>
            <a:xfrm>
              <a:off x="5488310" y="2958906"/>
              <a:ext cx="102442" cy="63068"/>
            </a:xfrm>
            <a:custGeom>
              <a:avLst/>
              <a:gdLst/>
              <a:ahLst/>
              <a:cxnLst/>
              <a:rect l="l" t="t" r="r" b="b"/>
              <a:pathLst>
                <a:path w="2607" h="1605" extrusionOk="0">
                  <a:moveTo>
                    <a:pt x="2606" y="1"/>
                  </a:moveTo>
                  <a:lnTo>
                    <a:pt x="696" y="202"/>
                  </a:lnTo>
                  <a:lnTo>
                    <a:pt x="0" y="765"/>
                  </a:lnTo>
                  <a:cubicBezTo>
                    <a:pt x="312" y="1494"/>
                    <a:pt x="1533" y="1605"/>
                    <a:pt x="1533" y="1605"/>
                  </a:cubicBezTo>
                  <a:lnTo>
                    <a:pt x="2606"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31"/>
            <p:cNvSpPr/>
            <p:nvPr/>
          </p:nvSpPr>
          <p:spPr>
            <a:xfrm>
              <a:off x="5548510" y="2958906"/>
              <a:ext cx="95801" cy="96076"/>
            </a:xfrm>
            <a:custGeom>
              <a:avLst/>
              <a:gdLst/>
              <a:ahLst/>
              <a:cxnLst/>
              <a:rect l="l" t="t" r="r" b="b"/>
              <a:pathLst>
                <a:path w="2438" h="2445" extrusionOk="0">
                  <a:moveTo>
                    <a:pt x="1074" y="1"/>
                  </a:moveTo>
                  <a:lnTo>
                    <a:pt x="1" y="1605"/>
                  </a:lnTo>
                  <a:lnTo>
                    <a:pt x="970" y="2445"/>
                  </a:lnTo>
                  <a:lnTo>
                    <a:pt x="2438" y="851"/>
                  </a:lnTo>
                  <a:lnTo>
                    <a:pt x="1074"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31"/>
            <p:cNvSpPr/>
            <p:nvPr/>
          </p:nvSpPr>
          <p:spPr>
            <a:xfrm>
              <a:off x="5395494" y="4767365"/>
              <a:ext cx="39099" cy="18940"/>
            </a:xfrm>
            <a:custGeom>
              <a:avLst/>
              <a:gdLst/>
              <a:ahLst/>
              <a:cxnLst/>
              <a:rect l="l" t="t" r="r" b="b"/>
              <a:pathLst>
                <a:path w="995" h="482" extrusionOk="0">
                  <a:moveTo>
                    <a:pt x="796" y="88"/>
                  </a:moveTo>
                  <a:cubicBezTo>
                    <a:pt x="818" y="88"/>
                    <a:pt x="836" y="91"/>
                    <a:pt x="851" y="98"/>
                  </a:cubicBezTo>
                  <a:cubicBezTo>
                    <a:pt x="865" y="105"/>
                    <a:pt x="883" y="119"/>
                    <a:pt x="890" y="159"/>
                  </a:cubicBezTo>
                  <a:cubicBezTo>
                    <a:pt x="901" y="227"/>
                    <a:pt x="887" y="281"/>
                    <a:pt x="843" y="316"/>
                  </a:cubicBezTo>
                  <a:cubicBezTo>
                    <a:pt x="789" y="368"/>
                    <a:pt x="685" y="393"/>
                    <a:pt x="545" y="393"/>
                  </a:cubicBezTo>
                  <a:cubicBezTo>
                    <a:pt x="438" y="393"/>
                    <a:pt x="310" y="378"/>
                    <a:pt x="166" y="349"/>
                  </a:cubicBezTo>
                  <a:cubicBezTo>
                    <a:pt x="372" y="227"/>
                    <a:pt x="650" y="88"/>
                    <a:pt x="796" y="88"/>
                  </a:cubicBezTo>
                  <a:close/>
                  <a:moveTo>
                    <a:pt x="792" y="1"/>
                  </a:moveTo>
                  <a:cubicBezTo>
                    <a:pt x="533" y="1"/>
                    <a:pt x="82" y="297"/>
                    <a:pt x="25" y="334"/>
                  </a:cubicBezTo>
                  <a:cubicBezTo>
                    <a:pt x="11" y="342"/>
                    <a:pt x="0" y="359"/>
                    <a:pt x="4" y="378"/>
                  </a:cubicBezTo>
                  <a:cubicBezTo>
                    <a:pt x="7" y="396"/>
                    <a:pt x="22" y="410"/>
                    <a:pt x="40" y="414"/>
                  </a:cubicBezTo>
                  <a:cubicBezTo>
                    <a:pt x="172" y="446"/>
                    <a:pt x="366" y="482"/>
                    <a:pt x="542" y="482"/>
                  </a:cubicBezTo>
                  <a:cubicBezTo>
                    <a:pt x="689" y="482"/>
                    <a:pt x="825" y="457"/>
                    <a:pt x="905" y="385"/>
                  </a:cubicBezTo>
                  <a:cubicBezTo>
                    <a:pt x="969" y="328"/>
                    <a:pt x="994" y="245"/>
                    <a:pt x="980" y="144"/>
                  </a:cubicBezTo>
                  <a:cubicBezTo>
                    <a:pt x="969" y="69"/>
                    <a:pt x="923" y="33"/>
                    <a:pt x="887" y="19"/>
                  </a:cubicBezTo>
                  <a:cubicBezTo>
                    <a:pt x="860" y="7"/>
                    <a:pt x="828" y="1"/>
                    <a:pt x="792"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31"/>
            <p:cNvSpPr/>
            <p:nvPr/>
          </p:nvSpPr>
          <p:spPr>
            <a:xfrm>
              <a:off x="5395612" y="4749799"/>
              <a:ext cx="23341" cy="33990"/>
            </a:xfrm>
            <a:custGeom>
              <a:avLst/>
              <a:gdLst/>
              <a:ahLst/>
              <a:cxnLst/>
              <a:rect l="l" t="t" r="r" b="b"/>
              <a:pathLst>
                <a:path w="594" h="865" extrusionOk="0">
                  <a:moveTo>
                    <a:pt x="385" y="92"/>
                  </a:moveTo>
                  <a:cubicBezTo>
                    <a:pt x="446" y="100"/>
                    <a:pt x="456" y="125"/>
                    <a:pt x="461" y="147"/>
                  </a:cubicBezTo>
                  <a:cubicBezTo>
                    <a:pt x="489" y="279"/>
                    <a:pt x="274" y="588"/>
                    <a:pt x="94" y="731"/>
                  </a:cubicBezTo>
                  <a:cubicBezTo>
                    <a:pt x="101" y="548"/>
                    <a:pt x="144" y="240"/>
                    <a:pt x="267" y="132"/>
                  </a:cubicBezTo>
                  <a:cubicBezTo>
                    <a:pt x="295" y="103"/>
                    <a:pt x="327" y="92"/>
                    <a:pt x="367" y="92"/>
                  </a:cubicBezTo>
                  <a:close/>
                  <a:moveTo>
                    <a:pt x="361" y="0"/>
                  </a:moveTo>
                  <a:cubicBezTo>
                    <a:pt x="303" y="0"/>
                    <a:pt x="250" y="22"/>
                    <a:pt x="206" y="64"/>
                  </a:cubicBezTo>
                  <a:cubicBezTo>
                    <a:pt x="1" y="246"/>
                    <a:pt x="1" y="796"/>
                    <a:pt x="1" y="818"/>
                  </a:cubicBezTo>
                  <a:cubicBezTo>
                    <a:pt x="1" y="836"/>
                    <a:pt x="12" y="849"/>
                    <a:pt x="22" y="857"/>
                  </a:cubicBezTo>
                  <a:cubicBezTo>
                    <a:pt x="30" y="861"/>
                    <a:pt x="37" y="864"/>
                    <a:pt x="47" y="864"/>
                  </a:cubicBezTo>
                  <a:cubicBezTo>
                    <a:pt x="55" y="864"/>
                    <a:pt x="62" y="861"/>
                    <a:pt x="69" y="857"/>
                  </a:cubicBezTo>
                  <a:cubicBezTo>
                    <a:pt x="249" y="756"/>
                    <a:pt x="593" y="344"/>
                    <a:pt x="550" y="128"/>
                  </a:cubicBezTo>
                  <a:cubicBezTo>
                    <a:pt x="542" y="89"/>
                    <a:pt x="511" y="17"/>
                    <a:pt x="396" y="3"/>
                  </a:cubicBezTo>
                  <a:cubicBezTo>
                    <a:pt x="384" y="1"/>
                    <a:pt x="373" y="0"/>
                    <a:pt x="361"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31"/>
            <p:cNvSpPr/>
            <p:nvPr/>
          </p:nvSpPr>
          <p:spPr>
            <a:xfrm>
              <a:off x="5732413" y="4767404"/>
              <a:ext cx="46722" cy="19058"/>
            </a:xfrm>
            <a:custGeom>
              <a:avLst/>
              <a:gdLst/>
              <a:ahLst/>
              <a:cxnLst/>
              <a:rect l="l" t="t" r="r" b="b"/>
              <a:pathLst>
                <a:path w="1189" h="485" extrusionOk="0">
                  <a:moveTo>
                    <a:pt x="977" y="88"/>
                  </a:moveTo>
                  <a:cubicBezTo>
                    <a:pt x="1011" y="88"/>
                    <a:pt x="1039" y="93"/>
                    <a:pt x="1060" y="104"/>
                  </a:cubicBezTo>
                  <a:cubicBezTo>
                    <a:pt x="1081" y="115"/>
                    <a:pt x="1089" y="129"/>
                    <a:pt x="1092" y="154"/>
                  </a:cubicBezTo>
                  <a:cubicBezTo>
                    <a:pt x="1099" y="215"/>
                    <a:pt x="1081" y="262"/>
                    <a:pt x="1042" y="298"/>
                  </a:cubicBezTo>
                  <a:cubicBezTo>
                    <a:pt x="973" y="361"/>
                    <a:pt x="830" y="392"/>
                    <a:pt x="634" y="392"/>
                  </a:cubicBezTo>
                  <a:cubicBezTo>
                    <a:pt x="506" y="392"/>
                    <a:pt x="356" y="378"/>
                    <a:pt x="188" y="352"/>
                  </a:cubicBezTo>
                  <a:cubicBezTo>
                    <a:pt x="449" y="225"/>
                    <a:pt x="798" y="88"/>
                    <a:pt x="977" y="88"/>
                  </a:cubicBezTo>
                  <a:close/>
                  <a:moveTo>
                    <a:pt x="979" y="0"/>
                  </a:moveTo>
                  <a:cubicBezTo>
                    <a:pt x="673" y="0"/>
                    <a:pt x="100" y="293"/>
                    <a:pt x="26" y="330"/>
                  </a:cubicBezTo>
                  <a:cubicBezTo>
                    <a:pt x="12" y="341"/>
                    <a:pt x="1" y="358"/>
                    <a:pt x="4" y="377"/>
                  </a:cubicBezTo>
                  <a:cubicBezTo>
                    <a:pt x="4" y="395"/>
                    <a:pt x="19" y="409"/>
                    <a:pt x="40" y="416"/>
                  </a:cubicBezTo>
                  <a:cubicBezTo>
                    <a:pt x="202" y="449"/>
                    <a:pt x="428" y="484"/>
                    <a:pt x="640" y="484"/>
                  </a:cubicBezTo>
                  <a:cubicBezTo>
                    <a:pt x="830" y="484"/>
                    <a:pt x="1003" y="452"/>
                    <a:pt x="1103" y="366"/>
                  </a:cubicBezTo>
                  <a:cubicBezTo>
                    <a:pt x="1164" y="308"/>
                    <a:pt x="1189" y="237"/>
                    <a:pt x="1182" y="143"/>
                  </a:cubicBezTo>
                  <a:cubicBezTo>
                    <a:pt x="1175" y="93"/>
                    <a:pt x="1150" y="50"/>
                    <a:pt x="1103" y="25"/>
                  </a:cubicBezTo>
                  <a:cubicBezTo>
                    <a:pt x="1070" y="8"/>
                    <a:pt x="1028" y="0"/>
                    <a:pt x="979"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31"/>
            <p:cNvSpPr/>
            <p:nvPr/>
          </p:nvSpPr>
          <p:spPr>
            <a:xfrm>
              <a:off x="5732413" y="4749799"/>
              <a:ext cx="29118" cy="33990"/>
            </a:xfrm>
            <a:custGeom>
              <a:avLst/>
              <a:gdLst/>
              <a:ahLst/>
              <a:cxnLst/>
              <a:rect l="l" t="t" r="r" b="b"/>
              <a:pathLst>
                <a:path w="741" h="865" extrusionOk="0">
                  <a:moveTo>
                    <a:pt x="525" y="92"/>
                  </a:moveTo>
                  <a:cubicBezTo>
                    <a:pt x="607" y="100"/>
                    <a:pt x="612" y="135"/>
                    <a:pt x="615" y="147"/>
                  </a:cubicBezTo>
                  <a:cubicBezTo>
                    <a:pt x="637" y="276"/>
                    <a:pt x="332" y="599"/>
                    <a:pt x="102" y="738"/>
                  </a:cubicBezTo>
                  <a:cubicBezTo>
                    <a:pt x="123" y="588"/>
                    <a:pt x="184" y="279"/>
                    <a:pt x="342" y="150"/>
                  </a:cubicBezTo>
                  <a:cubicBezTo>
                    <a:pt x="389" y="110"/>
                    <a:pt x="439" y="92"/>
                    <a:pt x="496" y="92"/>
                  </a:cubicBezTo>
                  <a:close/>
                  <a:moveTo>
                    <a:pt x="496" y="1"/>
                  </a:moveTo>
                  <a:cubicBezTo>
                    <a:pt x="420" y="1"/>
                    <a:pt x="347" y="29"/>
                    <a:pt x="284" y="82"/>
                  </a:cubicBezTo>
                  <a:cubicBezTo>
                    <a:pt x="44" y="279"/>
                    <a:pt x="4" y="793"/>
                    <a:pt x="4" y="814"/>
                  </a:cubicBezTo>
                  <a:cubicBezTo>
                    <a:pt x="1" y="832"/>
                    <a:pt x="9" y="846"/>
                    <a:pt x="22" y="857"/>
                  </a:cubicBezTo>
                  <a:cubicBezTo>
                    <a:pt x="30" y="861"/>
                    <a:pt x="40" y="864"/>
                    <a:pt x="47" y="864"/>
                  </a:cubicBezTo>
                  <a:cubicBezTo>
                    <a:pt x="55" y="864"/>
                    <a:pt x="62" y="861"/>
                    <a:pt x="65" y="861"/>
                  </a:cubicBezTo>
                  <a:cubicBezTo>
                    <a:pt x="299" y="753"/>
                    <a:pt x="741" y="351"/>
                    <a:pt x="705" y="132"/>
                  </a:cubicBezTo>
                  <a:cubicBezTo>
                    <a:pt x="693" y="78"/>
                    <a:pt x="658" y="14"/>
                    <a:pt x="532" y="3"/>
                  </a:cubicBezTo>
                  <a:cubicBezTo>
                    <a:pt x="520" y="1"/>
                    <a:pt x="508" y="1"/>
                    <a:pt x="496" y="1"/>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31"/>
            <p:cNvSpPr/>
            <p:nvPr/>
          </p:nvSpPr>
          <p:spPr>
            <a:xfrm>
              <a:off x="5530867" y="2460324"/>
              <a:ext cx="185944" cy="209207"/>
            </a:xfrm>
            <a:custGeom>
              <a:avLst/>
              <a:gdLst/>
              <a:ahLst/>
              <a:cxnLst/>
              <a:rect l="l" t="t" r="r" b="b"/>
              <a:pathLst>
                <a:path w="4732" h="5324" extrusionOk="0">
                  <a:moveTo>
                    <a:pt x="44" y="1"/>
                  </a:moveTo>
                  <a:lnTo>
                    <a:pt x="44" y="1"/>
                  </a:lnTo>
                  <a:cubicBezTo>
                    <a:pt x="274" y="1131"/>
                    <a:pt x="787" y="3421"/>
                    <a:pt x="1" y="4179"/>
                  </a:cubicBezTo>
                  <a:cubicBezTo>
                    <a:pt x="1" y="4179"/>
                    <a:pt x="320" y="5324"/>
                    <a:pt x="2420" y="5324"/>
                  </a:cubicBezTo>
                  <a:cubicBezTo>
                    <a:pt x="4732" y="5324"/>
                    <a:pt x="3518" y="4179"/>
                    <a:pt x="3518" y="4179"/>
                  </a:cubicBezTo>
                  <a:cubicBezTo>
                    <a:pt x="2255" y="3877"/>
                    <a:pt x="2280" y="2940"/>
                    <a:pt x="2496" y="2061"/>
                  </a:cubicBezTo>
                  <a:lnTo>
                    <a:pt x="44"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31"/>
            <p:cNvSpPr/>
            <p:nvPr/>
          </p:nvSpPr>
          <p:spPr>
            <a:xfrm>
              <a:off x="5716066" y="2364954"/>
              <a:ext cx="35444" cy="16268"/>
            </a:xfrm>
            <a:custGeom>
              <a:avLst/>
              <a:gdLst/>
              <a:ahLst/>
              <a:cxnLst/>
              <a:rect l="l" t="t" r="r" b="b"/>
              <a:pathLst>
                <a:path w="902" h="414" extrusionOk="0">
                  <a:moveTo>
                    <a:pt x="668" y="0"/>
                  </a:moveTo>
                  <a:cubicBezTo>
                    <a:pt x="514" y="0"/>
                    <a:pt x="268" y="41"/>
                    <a:pt x="37" y="256"/>
                  </a:cubicBezTo>
                  <a:cubicBezTo>
                    <a:pt x="1" y="291"/>
                    <a:pt x="1" y="349"/>
                    <a:pt x="33" y="385"/>
                  </a:cubicBezTo>
                  <a:cubicBezTo>
                    <a:pt x="51" y="403"/>
                    <a:pt x="76" y="414"/>
                    <a:pt x="102" y="414"/>
                  </a:cubicBezTo>
                  <a:cubicBezTo>
                    <a:pt x="123" y="414"/>
                    <a:pt x="145" y="407"/>
                    <a:pt x="162" y="389"/>
                  </a:cubicBezTo>
                  <a:cubicBezTo>
                    <a:pt x="349" y="213"/>
                    <a:pt x="548" y="181"/>
                    <a:pt x="669" y="181"/>
                  </a:cubicBezTo>
                  <a:cubicBezTo>
                    <a:pt x="733" y="181"/>
                    <a:pt x="774" y="190"/>
                    <a:pt x="780" y="192"/>
                  </a:cubicBezTo>
                  <a:cubicBezTo>
                    <a:pt x="786" y="193"/>
                    <a:pt x="793" y="194"/>
                    <a:pt x="800" y="194"/>
                  </a:cubicBezTo>
                  <a:cubicBezTo>
                    <a:pt x="842" y="194"/>
                    <a:pt x="879" y="167"/>
                    <a:pt x="891" y="127"/>
                  </a:cubicBezTo>
                  <a:cubicBezTo>
                    <a:pt x="902" y="76"/>
                    <a:pt x="873" y="26"/>
                    <a:pt x="823" y="16"/>
                  </a:cubicBezTo>
                  <a:cubicBezTo>
                    <a:pt x="817" y="14"/>
                    <a:pt x="758" y="0"/>
                    <a:pt x="668"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31"/>
            <p:cNvSpPr/>
            <p:nvPr/>
          </p:nvSpPr>
          <p:spPr>
            <a:xfrm>
              <a:off x="5721292" y="2426884"/>
              <a:ext cx="21887" cy="44757"/>
            </a:xfrm>
            <a:custGeom>
              <a:avLst/>
              <a:gdLst/>
              <a:ahLst/>
              <a:cxnLst/>
              <a:rect l="l" t="t" r="r" b="b"/>
              <a:pathLst>
                <a:path w="557" h="1139" extrusionOk="0">
                  <a:moveTo>
                    <a:pt x="244" y="1"/>
                  </a:moveTo>
                  <a:lnTo>
                    <a:pt x="0" y="1056"/>
                  </a:lnTo>
                  <a:cubicBezTo>
                    <a:pt x="0" y="1056"/>
                    <a:pt x="159" y="1139"/>
                    <a:pt x="336" y="1139"/>
                  </a:cubicBezTo>
                  <a:cubicBezTo>
                    <a:pt x="410" y="1139"/>
                    <a:pt x="487" y="1125"/>
                    <a:pt x="557" y="1084"/>
                  </a:cubicBezTo>
                  <a:cubicBezTo>
                    <a:pt x="348" y="705"/>
                    <a:pt x="244" y="1"/>
                    <a:pt x="244" y="1"/>
                  </a:cubicBezTo>
                  <a:close/>
                </a:path>
              </a:pathLst>
            </a:custGeom>
            <a:solidFill>
              <a:srgbClr val="DE575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31"/>
            <p:cNvSpPr/>
            <p:nvPr/>
          </p:nvSpPr>
          <p:spPr>
            <a:xfrm>
              <a:off x="5726637" y="2406332"/>
              <a:ext cx="16543" cy="21691"/>
            </a:xfrm>
            <a:custGeom>
              <a:avLst/>
              <a:gdLst/>
              <a:ahLst/>
              <a:cxnLst/>
              <a:rect l="l" t="t" r="r" b="b"/>
              <a:pathLst>
                <a:path w="421" h="552" extrusionOk="0">
                  <a:moveTo>
                    <a:pt x="248" y="1"/>
                  </a:moveTo>
                  <a:cubicBezTo>
                    <a:pt x="159" y="1"/>
                    <a:pt x="66" y="99"/>
                    <a:pt x="33" y="233"/>
                  </a:cubicBezTo>
                  <a:cubicBezTo>
                    <a:pt x="1" y="384"/>
                    <a:pt x="51" y="524"/>
                    <a:pt x="148" y="549"/>
                  </a:cubicBezTo>
                  <a:cubicBezTo>
                    <a:pt x="156" y="551"/>
                    <a:pt x="165" y="552"/>
                    <a:pt x="174" y="552"/>
                  </a:cubicBezTo>
                  <a:cubicBezTo>
                    <a:pt x="264" y="552"/>
                    <a:pt x="356" y="453"/>
                    <a:pt x="388" y="320"/>
                  </a:cubicBezTo>
                  <a:cubicBezTo>
                    <a:pt x="421" y="169"/>
                    <a:pt x="371" y="28"/>
                    <a:pt x="274" y="3"/>
                  </a:cubicBezTo>
                  <a:cubicBezTo>
                    <a:pt x="265" y="2"/>
                    <a:pt x="257" y="1"/>
                    <a:pt x="248"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31"/>
            <p:cNvSpPr/>
            <p:nvPr/>
          </p:nvSpPr>
          <p:spPr>
            <a:xfrm>
              <a:off x="5735557" y="2405743"/>
              <a:ext cx="15129" cy="4401"/>
            </a:xfrm>
            <a:custGeom>
              <a:avLst/>
              <a:gdLst/>
              <a:ahLst/>
              <a:cxnLst/>
              <a:rect l="l" t="t" r="r" b="b"/>
              <a:pathLst>
                <a:path w="385" h="112" extrusionOk="0">
                  <a:moveTo>
                    <a:pt x="384" y="0"/>
                  </a:moveTo>
                  <a:lnTo>
                    <a:pt x="0" y="18"/>
                  </a:lnTo>
                  <a:cubicBezTo>
                    <a:pt x="43" y="88"/>
                    <a:pt x="97" y="111"/>
                    <a:pt x="151" y="111"/>
                  </a:cubicBezTo>
                  <a:cubicBezTo>
                    <a:pt x="268" y="111"/>
                    <a:pt x="384" y="0"/>
                    <a:pt x="384"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7" name="Google Shape;747;p31"/>
            <p:cNvSpPr/>
            <p:nvPr/>
          </p:nvSpPr>
          <p:spPr>
            <a:xfrm>
              <a:off x="5651897" y="4608414"/>
              <a:ext cx="78865" cy="173527"/>
            </a:xfrm>
            <a:custGeom>
              <a:avLst/>
              <a:gdLst/>
              <a:ahLst/>
              <a:cxnLst/>
              <a:rect l="l" t="t" r="r" b="b"/>
              <a:pathLst>
                <a:path w="2007" h="4416" extrusionOk="0">
                  <a:moveTo>
                    <a:pt x="101" y="1"/>
                  </a:moveTo>
                  <a:lnTo>
                    <a:pt x="1" y="4416"/>
                  </a:lnTo>
                  <a:lnTo>
                    <a:pt x="1907" y="4416"/>
                  </a:lnTo>
                  <a:lnTo>
                    <a:pt x="2007"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31"/>
            <p:cNvSpPr/>
            <p:nvPr/>
          </p:nvSpPr>
          <p:spPr>
            <a:xfrm>
              <a:off x="5311559" y="4608414"/>
              <a:ext cx="97923" cy="173527"/>
            </a:xfrm>
            <a:custGeom>
              <a:avLst/>
              <a:gdLst/>
              <a:ahLst/>
              <a:cxnLst/>
              <a:rect l="l" t="t" r="r" b="b"/>
              <a:pathLst>
                <a:path w="2492" h="4416" extrusionOk="0">
                  <a:moveTo>
                    <a:pt x="586" y="1"/>
                  </a:moveTo>
                  <a:lnTo>
                    <a:pt x="1" y="4416"/>
                  </a:lnTo>
                  <a:lnTo>
                    <a:pt x="1906" y="4416"/>
                  </a:lnTo>
                  <a:lnTo>
                    <a:pt x="2492"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31"/>
            <p:cNvSpPr/>
            <p:nvPr/>
          </p:nvSpPr>
          <p:spPr>
            <a:xfrm>
              <a:off x="5290811" y="4773298"/>
              <a:ext cx="214001" cy="85074"/>
            </a:xfrm>
            <a:custGeom>
              <a:avLst/>
              <a:gdLst/>
              <a:ahLst/>
              <a:cxnLst/>
              <a:rect l="l" t="t" r="r" b="b"/>
              <a:pathLst>
                <a:path w="5446" h="2165" extrusionOk="0">
                  <a:moveTo>
                    <a:pt x="410" y="1"/>
                  </a:moveTo>
                  <a:cubicBezTo>
                    <a:pt x="331" y="1"/>
                    <a:pt x="270" y="54"/>
                    <a:pt x="259" y="130"/>
                  </a:cubicBezTo>
                  <a:lnTo>
                    <a:pt x="26" y="1824"/>
                  </a:lnTo>
                  <a:cubicBezTo>
                    <a:pt x="1" y="1998"/>
                    <a:pt x="152" y="2161"/>
                    <a:pt x="329" y="2161"/>
                  </a:cubicBezTo>
                  <a:cubicBezTo>
                    <a:pt x="331" y="2161"/>
                    <a:pt x="333" y="2161"/>
                    <a:pt x="335" y="2161"/>
                  </a:cubicBezTo>
                  <a:cubicBezTo>
                    <a:pt x="1082" y="2151"/>
                    <a:pt x="1440" y="2108"/>
                    <a:pt x="2381" y="2108"/>
                  </a:cubicBezTo>
                  <a:cubicBezTo>
                    <a:pt x="2962" y="2108"/>
                    <a:pt x="3809" y="2165"/>
                    <a:pt x="4609" y="2165"/>
                  </a:cubicBezTo>
                  <a:cubicBezTo>
                    <a:pt x="5392" y="2165"/>
                    <a:pt x="5446" y="1376"/>
                    <a:pt x="5112" y="1303"/>
                  </a:cubicBezTo>
                  <a:cubicBezTo>
                    <a:pt x="3615" y="984"/>
                    <a:pt x="3378" y="539"/>
                    <a:pt x="2873" y="115"/>
                  </a:cubicBezTo>
                  <a:cubicBezTo>
                    <a:pt x="2779" y="40"/>
                    <a:pt x="2668" y="1"/>
                    <a:pt x="2553"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31"/>
            <p:cNvSpPr/>
            <p:nvPr/>
          </p:nvSpPr>
          <p:spPr>
            <a:xfrm>
              <a:off x="5629184" y="4773298"/>
              <a:ext cx="227675" cy="85074"/>
            </a:xfrm>
            <a:custGeom>
              <a:avLst/>
              <a:gdLst/>
              <a:ahLst/>
              <a:cxnLst/>
              <a:rect l="l" t="t" r="r" b="b"/>
              <a:pathLst>
                <a:path w="5794" h="2165" extrusionOk="0">
                  <a:moveTo>
                    <a:pt x="406" y="1"/>
                  </a:moveTo>
                  <a:cubicBezTo>
                    <a:pt x="331" y="1"/>
                    <a:pt x="267" y="54"/>
                    <a:pt x="255" y="130"/>
                  </a:cubicBezTo>
                  <a:lnTo>
                    <a:pt x="22" y="1824"/>
                  </a:lnTo>
                  <a:cubicBezTo>
                    <a:pt x="1" y="1998"/>
                    <a:pt x="148" y="2161"/>
                    <a:pt x="326" y="2161"/>
                  </a:cubicBezTo>
                  <a:cubicBezTo>
                    <a:pt x="328" y="2161"/>
                    <a:pt x="329" y="2161"/>
                    <a:pt x="331" y="2161"/>
                  </a:cubicBezTo>
                  <a:cubicBezTo>
                    <a:pt x="1077" y="2151"/>
                    <a:pt x="1437" y="2108"/>
                    <a:pt x="2381" y="2108"/>
                  </a:cubicBezTo>
                  <a:cubicBezTo>
                    <a:pt x="2959" y="2108"/>
                    <a:pt x="4157" y="2165"/>
                    <a:pt x="4957" y="2165"/>
                  </a:cubicBezTo>
                  <a:cubicBezTo>
                    <a:pt x="5740" y="2165"/>
                    <a:pt x="5794" y="1376"/>
                    <a:pt x="5460" y="1303"/>
                  </a:cubicBezTo>
                  <a:cubicBezTo>
                    <a:pt x="3967" y="984"/>
                    <a:pt x="3375" y="539"/>
                    <a:pt x="2868" y="115"/>
                  </a:cubicBezTo>
                  <a:cubicBezTo>
                    <a:pt x="2779" y="40"/>
                    <a:pt x="2664" y="1"/>
                    <a:pt x="2549" y="1"/>
                  </a:cubicBezTo>
                  <a:close/>
                </a:path>
              </a:pathLst>
            </a:custGeom>
            <a:solidFill>
              <a:srgbClr val="FFD9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31"/>
            <p:cNvSpPr/>
            <p:nvPr/>
          </p:nvSpPr>
          <p:spPr>
            <a:xfrm>
              <a:off x="5653744" y="4608571"/>
              <a:ext cx="77018" cy="89475"/>
            </a:xfrm>
            <a:custGeom>
              <a:avLst/>
              <a:gdLst/>
              <a:ahLst/>
              <a:cxnLst/>
              <a:rect l="l" t="t" r="r" b="b"/>
              <a:pathLst>
                <a:path w="1960" h="2277" extrusionOk="0">
                  <a:moveTo>
                    <a:pt x="51" y="0"/>
                  </a:moveTo>
                  <a:lnTo>
                    <a:pt x="0" y="2276"/>
                  </a:lnTo>
                  <a:lnTo>
                    <a:pt x="1910" y="2276"/>
                  </a:lnTo>
                  <a:lnTo>
                    <a:pt x="1960" y="0"/>
                  </a:lnTo>
                  <a:close/>
                </a:path>
              </a:pathLst>
            </a:custGeom>
            <a:solidFill>
              <a:srgbClr val="CE6F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31"/>
            <p:cNvSpPr/>
            <p:nvPr/>
          </p:nvSpPr>
          <p:spPr>
            <a:xfrm>
              <a:off x="5322718" y="4608571"/>
              <a:ext cx="86763" cy="89475"/>
            </a:xfrm>
            <a:custGeom>
              <a:avLst/>
              <a:gdLst/>
              <a:ahLst/>
              <a:cxnLst/>
              <a:rect l="l" t="t" r="r" b="b"/>
              <a:pathLst>
                <a:path w="2208" h="2277" extrusionOk="0">
                  <a:moveTo>
                    <a:pt x="302" y="0"/>
                  </a:moveTo>
                  <a:lnTo>
                    <a:pt x="0" y="2276"/>
                  </a:lnTo>
                  <a:lnTo>
                    <a:pt x="1906" y="2276"/>
                  </a:lnTo>
                  <a:lnTo>
                    <a:pt x="2208" y="0"/>
                  </a:lnTo>
                  <a:close/>
                </a:path>
              </a:pathLst>
            </a:custGeom>
            <a:solidFill>
              <a:srgbClr val="CE6F6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31"/>
            <p:cNvSpPr/>
            <p:nvPr/>
          </p:nvSpPr>
          <p:spPr>
            <a:xfrm>
              <a:off x="5401860" y="2621986"/>
              <a:ext cx="429730" cy="473741"/>
            </a:xfrm>
            <a:custGeom>
              <a:avLst/>
              <a:gdLst/>
              <a:ahLst/>
              <a:cxnLst/>
              <a:rect l="l" t="t" r="r" b="b"/>
              <a:pathLst>
                <a:path w="10936" h="12056" extrusionOk="0">
                  <a:moveTo>
                    <a:pt x="5294" y="1"/>
                  </a:moveTo>
                  <a:cubicBezTo>
                    <a:pt x="4661" y="1"/>
                    <a:pt x="4009" y="29"/>
                    <a:pt x="3284" y="65"/>
                  </a:cubicBezTo>
                  <a:cubicBezTo>
                    <a:pt x="1622" y="143"/>
                    <a:pt x="0" y="496"/>
                    <a:pt x="0" y="496"/>
                  </a:cubicBezTo>
                  <a:cubicBezTo>
                    <a:pt x="1551" y="6963"/>
                    <a:pt x="1558" y="8905"/>
                    <a:pt x="1450" y="12056"/>
                  </a:cubicBezTo>
                  <a:lnTo>
                    <a:pt x="9188" y="12056"/>
                  </a:lnTo>
                  <a:cubicBezTo>
                    <a:pt x="10936" y="872"/>
                    <a:pt x="10025" y="552"/>
                    <a:pt x="10025" y="552"/>
                  </a:cubicBezTo>
                  <a:cubicBezTo>
                    <a:pt x="10025" y="552"/>
                    <a:pt x="8313" y="201"/>
                    <a:pt x="6801" y="65"/>
                  </a:cubicBezTo>
                  <a:cubicBezTo>
                    <a:pt x="6292" y="19"/>
                    <a:pt x="5799" y="1"/>
                    <a:pt x="5294" y="1"/>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31"/>
            <p:cNvSpPr/>
            <p:nvPr/>
          </p:nvSpPr>
          <p:spPr>
            <a:xfrm>
              <a:off x="5744595" y="2726905"/>
              <a:ext cx="303515" cy="331846"/>
            </a:xfrm>
            <a:custGeom>
              <a:avLst/>
              <a:gdLst/>
              <a:ahLst/>
              <a:cxnLst/>
              <a:rect l="l" t="t" r="r" b="b"/>
              <a:pathLst>
                <a:path w="7724" h="8445" extrusionOk="0">
                  <a:moveTo>
                    <a:pt x="1927" y="1"/>
                  </a:moveTo>
                  <a:lnTo>
                    <a:pt x="0" y="284"/>
                  </a:lnTo>
                  <a:cubicBezTo>
                    <a:pt x="79" y="844"/>
                    <a:pt x="179" y="1364"/>
                    <a:pt x="290" y="1896"/>
                  </a:cubicBezTo>
                  <a:cubicBezTo>
                    <a:pt x="398" y="2426"/>
                    <a:pt x="534" y="2954"/>
                    <a:pt x="682" y="3478"/>
                  </a:cubicBezTo>
                  <a:cubicBezTo>
                    <a:pt x="980" y="4530"/>
                    <a:pt x="1331" y="5578"/>
                    <a:pt x="1895" y="6608"/>
                  </a:cubicBezTo>
                  <a:cubicBezTo>
                    <a:pt x="2038" y="6866"/>
                    <a:pt x="2200" y="7121"/>
                    <a:pt x="2391" y="7376"/>
                  </a:cubicBezTo>
                  <a:cubicBezTo>
                    <a:pt x="2484" y="7502"/>
                    <a:pt x="2595" y="7628"/>
                    <a:pt x="2706" y="7749"/>
                  </a:cubicBezTo>
                  <a:cubicBezTo>
                    <a:pt x="2839" y="7890"/>
                    <a:pt x="2997" y="8026"/>
                    <a:pt x="3180" y="8141"/>
                  </a:cubicBezTo>
                  <a:cubicBezTo>
                    <a:pt x="3481" y="8337"/>
                    <a:pt x="3873" y="8445"/>
                    <a:pt x="4235" y="8445"/>
                  </a:cubicBezTo>
                  <a:cubicBezTo>
                    <a:pt x="4317" y="8445"/>
                    <a:pt x="4398" y="8439"/>
                    <a:pt x="4475" y="8428"/>
                  </a:cubicBezTo>
                  <a:cubicBezTo>
                    <a:pt x="4903" y="8374"/>
                    <a:pt x="5240" y="8213"/>
                    <a:pt x="5524" y="8037"/>
                  </a:cubicBezTo>
                  <a:cubicBezTo>
                    <a:pt x="6087" y="7678"/>
                    <a:pt x="6475" y="7237"/>
                    <a:pt x="6830" y="6791"/>
                  </a:cubicBezTo>
                  <a:cubicBezTo>
                    <a:pt x="7006" y="6569"/>
                    <a:pt x="7167" y="6339"/>
                    <a:pt x="7311" y="6102"/>
                  </a:cubicBezTo>
                  <a:cubicBezTo>
                    <a:pt x="7462" y="5862"/>
                    <a:pt x="7595" y="5632"/>
                    <a:pt x="7724" y="5367"/>
                  </a:cubicBezTo>
                  <a:lnTo>
                    <a:pt x="6909" y="4850"/>
                  </a:lnTo>
                  <a:cubicBezTo>
                    <a:pt x="6755" y="5025"/>
                    <a:pt x="6579" y="5219"/>
                    <a:pt x="6407" y="5398"/>
                  </a:cubicBezTo>
                  <a:cubicBezTo>
                    <a:pt x="6231" y="5574"/>
                    <a:pt x="6052" y="5746"/>
                    <a:pt x="5872" y="5912"/>
                  </a:cubicBezTo>
                  <a:cubicBezTo>
                    <a:pt x="5517" y="6238"/>
                    <a:pt x="5121" y="6522"/>
                    <a:pt x="4770" y="6684"/>
                  </a:cubicBezTo>
                  <a:cubicBezTo>
                    <a:pt x="4608" y="6756"/>
                    <a:pt x="4459" y="6792"/>
                    <a:pt x="4358" y="6792"/>
                  </a:cubicBezTo>
                  <a:cubicBezTo>
                    <a:pt x="4349" y="6792"/>
                    <a:pt x="4340" y="6792"/>
                    <a:pt x="4332" y="6791"/>
                  </a:cubicBezTo>
                  <a:cubicBezTo>
                    <a:pt x="4231" y="6784"/>
                    <a:pt x="4200" y="6755"/>
                    <a:pt x="4131" y="6702"/>
                  </a:cubicBezTo>
                  <a:cubicBezTo>
                    <a:pt x="4095" y="6672"/>
                    <a:pt x="4056" y="6629"/>
                    <a:pt x="4013" y="6576"/>
                  </a:cubicBezTo>
                  <a:cubicBezTo>
                    <a:pt x="3955" y="6497"/>
                    <a:pt x="3894" y="6422"/>
                    <a:pt x="3837" y="6332"/>
                  </a:cubicBezTo>
                  <a:cubicBezTo>
                    <a:pt x="3722" y="6160"/>
                    <a:pt x="3610" y="5966"/>
                    <a:pt x="3514" y="5754"/>
                  </a:cubicBezTo>
                  <a:cubicBezTo>
                    <a:pt x="3305" y="5342"/>
                    <a:pt x="3133" y="4882"/>
                    <a:pt x="2979" y="4415"/>
                  </a:cubicBezTo>
                  <a:cubicBezTo>
                    <a:pt x="2821" y="3949"/>
                    <a:pt x="2681" y="3464"/>
                    <a:pt x="2555" y="2976"/>
                  </a:cubicBezTo>
                  <a:cubicBezTo>
                    <a:pt x="2311" y="1999"/>
                    <a:pt x="2096" y="980"/>
                    <a:pt x="1927" y="1"/>
                  </a:cubicBez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5" name="Google Shape;755;p31"/>
            <p:cNvSpPr/>
            <p:nvPr/>
          </p:nvSpPr>
          <p:spPr>
            <a:xfrm>
              <a:off x="5682076" y="2638490"/>
              <a:ext cx="167161" cy="221034"/>
            </a:xfrm>
            <a:custGeom>
              <a:avLst/>
              <a:gdLst/>
              <a:ahLst/>
              <a:cxnLst/>
              <a:rect l="l" t="t" r="r" b="b"/>
              <a:pathLst>
                <a:path w="4254" h="5625" extrusionOk="0">
                  <a:moveTo>
                    <a:pt x="2031" y="1"/>
                  </a:moveTo>
                  <a:cubicBezTo>
                    <a:pt x="1432" y="1"/>
                    <a:pt x="1040" y="273"/>
                    <a:pt x="600" y="911"/>
                  </a:cubicBezTo>
                  <a:cubicBezTo>
                    <a:pt x="1" y="1777"/>
                    <a:pt x="1235" y="5624"/>
                    <a:pt x="1235" y="5624"/>
                  </a:cubicBezTo>
                  <a:lnTo>
                    <a:pt x="4254" y="3564"/>
                  </a:lnTo>
                  <a:cubicBezTo>
                    <a:pt x="4254" y="3564"/>
                    <a:pt x="3684" y="330"/>
                    <a:pt x="2894" y="132"/>
                  </a:cubicBezTo>
                  <a:cubicBezTo>
                    <a:pt x="2559" y="47"/>
                    <a:pt x="2278" y="1"/>
                    <a:pt x="2031" y="1"/>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6" name="Google Shape;756;p31"/>
            <p:cNvSpPr/>
            <p:nvPr/>
          </p:nvSpPr>
          <p:spPr>
            <a:xfrm>
              <a:off x="5997618" y="2884126"/>
              <a:ext cx="87038" cy="62676"/>
            </a:xfrm>
            <a:custGeom>
              <a:avLst/>
              <a:gdLst/>
              <a:ahLst/>
              <a:cxnLst/>
              <a:rect l="l" t="t" r="r" b="b"/>
              <a:pathLst>
                <a:path w="2215" h="1595" extrusionOk="0">
                  <a:moveTo>
                    <a:pt x="423" y="1"/>
                  </a:moveTo>
                  <a:cubicBezTo>
                    <a:pt x="423" y="1"/>
                    <a:pt x="0" y="856"/>
                    <a:pt x="287" y="1595"/>
                  </a:cubicBezTo>
                  <a:lnTo>
                    <a:pt x="1181" y="1513"/>
                  </a:lnTo>
                  <a:lnTo>
                    <a:pt x="2214" y="37"/>
                  </a:lnTo>
                  <a:lnTo>
                    <a:pt x="423" y="1"/>
                  </a:ln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57" name="Google Shape;757;p31"/>
            <p:cNvGrpSpPr/>
            <p:nvPr/>
          </p:nvGrpSpPr>
          <p:grpSpPr>
            <a:xfrm>
              <a:off x="5932859" y="2488224"/>
              <a:ext cx="384109" cy="413192"/>
              <a:chOff x="5932859" y="2488224"/>
              <a:chExt cx="384109" cy="413192"/>
            </a:xfrm>
          </p:grpSpPr>
          <p:sp>
            <p:nvSpPr>
              <p:cNvPr id="758" name="Google Shape;758;p31"/>
              <p:cNvSpPr/>
              <p:nvPr/>
            </p:nvSpPr>
            <p:spPr>
              <a:xfrm>
                <a:off x="5978835" y="2512234"/>
                <a:ext cx="274515" cy="202880"/>
              </a:xfrm>
              <a:custGeom>
                <a:avLst/>
                <a:gdLst/>
                <a:ahLst/>
                <a:cxnLst/>
                <a:rect l="l" t="t" r="r" b="b"/>
                <a:pathLst>
                  <a:path w="6986" h="5163" extrusionOk="0">
                    <a:moveTo>
                      <a:pt x="3188" y="0"/>
                    </a:moveTo>
                    <a:cubicBezTo>
                      <a:pt x="1864" y="191"/>
                      <a:pt x="683" y="1088"/>
                      <a:pt x="191" y="2434"/>
                    </a:cubicBezTo>
                    <a:cubicBezTo>
                      <a:pt x="98" y="2689"/>
                      <a:pt x="36" y="2947"/>
                      <a:pt x="0" y="3209"/>
                    </a:cubicBezTo>
                    <a:lnTo>
                      <a:pt x="5718" y="542"/>
                    </a:lnTo>
                    <a:cubicBezTo>
                      <a:pt x="6085" y="772"/>
                      <a:pt x="6404" y="1063"/>
                      <a:pt x="6663" y="1393"/>
                    </a:cubicBezTo>
                    <a:lnTo>
                      <a:pt x="5632" y="1871"/>
                    </a:lnTo>
                    <a:lnTo>
                      <a:pt x="6986" y="1871"/>
                    </a:lnTo>
                    <a:cubicBezTo>
                      <a:pt x="6562" y="1120"/>
                      <a:pt x="5880" y="510"/>
                      <a:pt x="5004" y="194"/>
                    </a:cubicBezTo>
                    <a:cubicBezTo>
                      <a:pt x="4864" y="140"/>
                      <a:pt x="4724" y="101"/>
                      <a:pt x="4584" y="65"/>
                    </a:cubicBezTo>
                    <a:cubicBezTo>
                      <a:pt x="4251" y="40"/>
                      <a:pt x="3916" y="22"/>
                      <a:pt x="3580" y="11"/>
                    </a:cubicBezTo>
                    <a:cubicBezTo>
                      <a:pt x="3450" y="7"/>
                      <a:pt x="3321" y="4"/>
                      <a:pt x="3188" y="0"/>
                    </a:cubicBezTo>
                    <a:close/>
                    <a:moveTo>
                      <a:pt x="3623" y="2810"/>
                    </a:moveTo>
                    <a:lnTo>
                      <a:pt x="40" y="4476"/>
                    </a:lnTo>
                    <a:cubicBezTo>
                      <a:pt x="91" y="4713"/>
                      <a:pt x="162" y="4942"/>
                      <a:pt x="252" y="5162"/>
                    </a:cubicBezTo>
                    <a:lnTo>
                      <a:pt x="3623" y="3593"/>
                    </a:lnTo>
                    <a:lnTo>
                      <a:pt x="3623" y="2810"/>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9" name="Google Shape;759;p31"/>
              <p:cNvSpPr/>
              <p:nvPr/>
            </p:nvSpPr>
            <p:spPr>
              <a:xfrm>
                <a:off x="6121163" y="2585716"/>
                <a:ext cx="134743" cy="67745"/>
              </a:xfrm>
              <a:custGeom>
                <a:avLst/>
                <a:gdLst/>
                <a:ahLst/>
                <a:cxnLst/>
                <a:rect l="l" t="t" r="r" b="b"/>
                <a:pathLst>
                  <a:path w="3429" h="1724" extrusionOk="0">
                    <a:moveTo>
                      <a:pt x="2010" y="1"/>
                    </a:moveTo>
                    <a:lnTo>
                      <a:pt x="1" y="940"/>
                    </a:lnTo>
                    <a:lnTo>
                      <a:pt x="1" y="1723"/>
                    </a:lnTo>
                    <a:lnTo>
                      <a:pt x="3428" y="126"/>
                    </a:lnTo>
                    <a:cubicBezTo>
                      <a:pt x="3407" y="83"/>
                      <a:pt x="3385" y="44"/>
                      <a:pt x="3364" y="1"/>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0" name="Google Shape;760;p31"/>
              <p:cNvSpPr/>
              <p:nvPr/>
            </p:nvSpPr>
            <p:spPr>
              <a:xfrm>
                <a:off x="6121163" y="2618607"/>
                <a:ext cx="151364" cy="187319"/>
              </a:xfrm>
              <a:custGeom>
                <a:avLst/>
                <a:gdLst/>
                <a:ahLst/>
                <a:cxnLst/>
                <a:rect l="l" t="t" r="r" b="b"/>
                <a:pathLst>
                  <a:path w="3852" h="4767" extrusionOk="0">
                    <a:moveTo>
                      <a:pt x="3712" y="0"/>
                    </a:moveTo>
                    <a:cubicBezTo>
                      <a:pt x="3731" y="72"/>
                      <a:pt x="3749" y="145"/>
                      <a:pt x="3765" y="218"/>
                    </a:cubicBezTo>
                    <a:lnTo>
                      <a:pt x="3765" y="218"/>
                    </a:lnTo>
                    <a:cubicBezTo>
                      <a:pt x="3749" y="145"/>
                      <a:pt x="3731" y="72"/>
                      <a:pt x="3712" y="0"/>
                    </a:cubicBezTo>
                    <a:close/>
                    <a:moveTo>
                      <a:pt x="3765" y="218"/>
                    </a:moveTo>
                    <a:lnTo>
                      <a:pt x="3765" y="218"/>
                    </a:lnTo>
                    <a:cubicBezTo>
                      <a:pt x="3779" y="286"/>
                      <a:pt x="3792" y="355"/>
                      <a:pt x="3804" y="425"/>
                    </a:cubicBezTo>
                    <a:lnTo>
                      <a:pt x="3804" y="425"/>
                    </a:lnTo>
                    <a:cubicBezTo>
                      <a:pt x="3792" y="355"/>
                      <a:pt x="3779" y="286"/>
                      <a:pt x="3765" y="218"/>
                    </a:cubicBezTo>
                    <a:close/>
                    <a:moveTo>
                      <a:pt x="3804" y="425"/>
                    </a:moveTo>
                    <a:cubicBezTo>
                      <a:pt x="3830" y="593"/>
                      <a:pt x="3846" y="764"/>
                      <a:pt x="3848" y="936"/>
                    </a:cubicBezTo>
                    <a:lnTo>
                      <a:pt x="1" y="2731"/>
                    </a:lnTo>
                    <a:lnTo>
                      <a:pt x="1" y="4763"/>
                    </a:lnTo>
                    <a:cubicBezTo>
                      <a:pt x="32" y="4763"/>
                      <a:pt x="69" y="4766"/>
                      <a:pt x="101" y="4766"/>
                    </a:cubicBezTo>
                    <a:cubicBezTo>
                      <a:pt x="1633" y="4766"/>
                      <a:pt x="3069" y="3819"/>
                      <a:pt x="3622" y="2297"/>
                    </a:cubicBezTo>
                    <a:cubicBezTo>
                      <a:pt x="3776" y="1874"/>
                      <a:pt x="3851" y="1439"/>
                      <a:pt x="3851" y="1012"/>
                    </a:cubicBezTo>
                    <a:cubicBezTo>
                      <a:pt x="3851" y="857"/>
                      <a:pt x="3841" y="706"/>
                      <a:pt x="3823" y="556"/>
                    </a:cubicBezTo>
                    <a:cubicBezTo>
                      <a:pt x="3817" y="512"/>
                      <a:pt x="3811" y="468"/>
                      <a:pt x="3804" y="425"/>
                    </a:cubicBezTo>
                    <a:close/>
                  </a:path>
                </a:pathLst>
              </a:custGeom>
              <a:solidFill>
                <a:srgbClr val="FFE59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1" name="Google Shape;761;p31"/>
              <p:cNvSpPr/>
              <p:nvPr/>
            </p:nvSpPr>
            <p:spPr>
              <a:xfrm>
                <a:off x="6121163" y="2585716"/>
                <a:ext cx="79022" cy="36977"/>
              </a:xfrm>
              <a:custGeom>
                <a:avLst/>
                <a:gdLst/>
                <a:ahLst/>
                <a:cxnLst/>
                <a:rect l="l" t="t" r="r" b="b"/>
                <a:pathLst>
                  <a:path w="2011" h="941" extrusionOk="0">
                    <a:moveTo>
                      <a:pt x="1" y="1"/>
                    </a:moveTo>
                    <a:lnTo>
                      <a:pt x="1" y="940"/>
                    </a:lnTo>
                    <a:lnTo>
                      <a:pt x="2010" y="1"/>
                    </a:ln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2" name="Google Shape;762;p31"/>
              <p:cNvSpPr/>
              <p:nvPr/>
            </p:nvSpPr>
            <p:spPr>
              <a:xfrm>
                <a:off x="6121163" y="2590667"/>
                <a:ext cx="151207" cy="135253"/>
              </a:xfrm>
              <a:custGeom>
                <a:avLst/>
                <a:gdLst/>
                <a:ahLst/>
                <a:cxnLst/>
                <a:rect l="l" t="t" r="r" b="b"/>
                <a:pathLst>
                  <a:path w="3848" h="3442" extrusionOk="0">
                    <a:moveTo>
                      <a:pt x="3428" y="0"/>
                    </a:moveTo>
                    <a:lnTo>
                      <a:pt x="1" y="1597"/>
                    </a:lnTo>
                    <a:lnTo>
                      <a:pt x="1" y="3442"/>
                    </a:lnTo>
                    <a:lnTo>
                      <a:pt x="3848" y="1647"/>
                    </a:lnTo>
                    <a:cubicBezTo>
                      <a:pt x="3844" y="1328"/>
                      <a:pt x="3794" y="1016"/>
                      <a:pt x="3712" y="711"/>
                    </a:cubicBezTo>
                    <a:cubicBezTo>
                      <a:pt x="3712" y="711"/>
                      <a:pt x="3708" y="711"/>
                      <a:pt x="3708" y="707"/>
                    </a:cubicBezTo>
                    <a:cubicBezTo>
                      <a:pt x="3640" y="463"/>
                      <a:pt x="3546" y="226"/>
                      <a:pt x="3428" y="0"/>
                    </a:cubicBezTo>
                    <a:close/>
                  </a:path>
                </a:pathLst>
              </a:cu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3" name="Google Shape;763;p31"/>
              <p:cNvSpPr/>
              <p:nvPr/>
            </p:nvSpPr>
            <p:spPr>
              <a:xfrm>
                <a:off x="6027758" y="2725883"/>
                <a:ext cx="93444" cy="79887"/>
              </a:xfrm>
              <a:custGeom>
                <a:avLst/>
                <a:gdLst/>
                <a:ahLst/>
                <a:cxnLst/>
                <a:rect l="l" t="t" r="r" b="b"/>
                <a:pathLst>
                  <a:path w="2378" h="2033" extrusionOk="0">
                    <a:moveTo>
                      <a:pt x="2378" y="1"/>
                    </a:moveTo>
                    <a:lnTo>
                      <a:pt x="1" y="1107"/>
                    </a:lnTo>
                    <a:cubicBezTo>
                      <a:pt x="342" y="1405"/>
                      <a:pt x="741" y="1645"/>
                      <a:pt x="1189" y="1806"/>
                    </a:cubicBezTo>
                    <a:cubicBezTo>
                      <a:pt x="1581" y="1950"/>
                      <a:pt x="1979" y="2025"/>
                      <a:pt x="2378" y="2033"/>
                    </a:cubicBezTo>
                    <a:lnTo>
                      <a:pt x="2378"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4" name="Google Shape;764;p31"/>
              <p:cNvSpPr/>
              <p:nvPr/>
            </p:nvSpPr>
            <p:spPr>
              <a:xfrm>
                <a:off x="5976438" y="2533532"/>
                <a:ext cx="264220" cy="154626"/>
              </a:xfrm>
              <a:custGeom>
                <a:avLst/>
                <a:gdLst/>
                <a:ahLst/>
                <a:cxnLst/>
                <a:rect l="l" t="t" r="r" b="b"/>
                <a:pathLst>
                  <a:path w="6724" h="3935" extrusionOk="0">
                    <a:moveTo>
                      <a:pt x="5779" y="0"/>
                    </a:moveTo>
                    <a:lnTo>
                      <a:pt x="61" y="2667"/>
                    </a:lnTo>
                    <a:cubicBezTo>
                      <a:pt x="1" y="3095"/>
                      <a:pt x="18" y="3525"/>
                      <a:pt x="101" y="3934"/>
                    </a:cubicBezTo>
                    <a:lnTo>
                      <a:pt x="3684" y="2268"/>
                    </a:lnTo>
                    <a:lnTo>
                      <a:pt x="3684" y="1329"/>
                    </a:lnTo>
                    <a:lnTo>
                      <a:pt x="5693" y="1329"/>
                    </a:lnTo>
                    <a:lnTo>
                      <a:pt x="6724" y="851"/>
                    </a:lnTo>
                    <a:cubicBezTo>
                      <a:pt x="6465" y="521"/>
                      <a:pt x="6146" y="230"/>
                      <a:pt x="5779" y="0"/>
                    </a:cubicBez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5" name="Google Shape;765;p31"/>
              <p:cNvSpPr/>
              <p:nvPr/>
            </p:nvSpPr>
            <p:spPr>
              <a:xfrm>
                <a:off x="5988698" y="2653422"/>
                <a:ext cx="132503" cy="115960"/>
              </a:xfrm>
              <a:custGeom>
                <a:avLst/>
                <a:gdLst/>
                <a:ahLst/>
                <a:cxnLst/>
                <a:rect l="l" t="t" r="r" b="b"/>
                <a:pathLst>
                  <a:path w="3372" h="2951" extrusionOk="0">
                    <a:moveTo>
                      <a:pt x="3372" y="0"/>
                    </a:moveTo>
                    <a:lnTo>
                      <a:pt x="1" y="1569"/>
                    </a:lnTo>
                    <a:cubicBezTo>
                      <a:pt x="220" y="2093"/>
                      <a:pt x="561" y="2570"/>
                      <a:pt x="995" y="2951"/>
                    </a:cubicBezTo>
                    <a:lnTo>
                      <a:pt x="3372" y="1845"/>
                    </a:lnTo>
                    <a:lnTo>
                      <a:pt x="3372" y="0"/>
                    </a:lnTo>
                    <a:close/>
                  </a:path>
                </a:pathLst>
              </a:custGeom>
              <a:solidFill>
                <a:srgbClr val="EFEFE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6" name="Google Shape;766;p31"/>
              <p:cNvSpPr/>
              <p:nvPr/>
            </p:nvSpPr>
            <p:spPr>
              <a:xfrm>
                <a:off x="5932859" y="2488224"/>
                <a:ext cx="384109" cy="340295"/>
              </a:xfrm>
              <a:custGeom>
                <a:avLst/>
                <a:gdLst/>
                <a:ahLst/>
                <a:cxnLst/>
                <a:rect l="l" t="t" r="r" b="b"/>
                <a:pathLst>
                  <a:path w="9775" h="8660" extrusionOk="0">
                    <a:moveTo>
                      <a:pt x="4886" y="914"/>
                    </a:moveTo>
                    <a:cubicBezTo>
                      <a:pt x="5275" y="914"/>
                      <a:pt x="5670" y="981"/>
                      <a:pt x="6055" y="1121"/>
                    </a:cubicBezTo>
                    <a:cubicBezTo>
                      <a:pt x="7829" y="1767"/>
                      <a:pt x="8744" y="3727"/>
                      <a:pt x="8098" y="5500"/>
                    </a:cubicBezTo>
                    <a:cubicBezTo>
                      <a:pt x="7593" y="6887"/>
                      <a:pt x="6284" y="7747"/>
                      <a:pt x="4889" y="7747"/>
                    </a:cubicBezTo>
                    <a:cubicBezTo>
                      <a:pt x="4501" y="7747"/>
                      <a:pt x="4106" y="7680"/>
                      <a:pt x="3719" y="7539"/>
                    </a:cubicBezTo>
                    <a:cubicBezTo>
                      <a:pt x="1946" y="6893"/>
                      <a:pt x="1034" y="4933"/>
                      <a:pt x="1677" y="3160"/>
                    </a:cubicBezTo>
                    <a:cubicBezTo>
                      <a:pt x="2182" y="1773"/>
                      <a:pt x="3493" y="914"/>
                      <a:pt x="4886" y="914"/>
                    </a:cubicBezTo>
                    <a:close/>
                    <a:moveTo>
                      <a:pt x="4886" y="0"/>
                    </a:moveTo>
                    <a:cubicBezTo>
                      <a:pt x="3120" y="0"/>
                      <a:pt x="1459" y="1090"/>
                      <a:pt x="819" y="2848"/>
                    </a:cubicBezTo>
                    <a:cubicBezTo>
                      <a:pt x="0" y="5094"/>
                      <a:pt x="1160" y="7578"/>
                      <a:pt x="3407" y="8396"/>
                    </a:cubicBezTo>
                    <a:cubicBezTo>
                      <a:pt x="3896" y="8575"/>
                      <a:pt x="4397" y="8659"/>
                      <a:pt x="4890" y="8659"/>
                    </a:cubicBezTo>
                    <a:cubicBezTo>
                      <a:pt x="6657" y="8659"/>
                      <a:pt x="8316" y="7570"/>
                      <a:pt x="8956" y="5812"/>
                    </a:cubicBezTo>
                    <a:cubicBezTo>
                      <a:pt x="9774" y="3565"/>
                      <a:pt x="8615" y="1082"/>
                      <a:pt x="6368" y="263"/>
                    </a:cubicBezTo>
                    <a:cubicBezTo>
                      <a:pt x="5879" y="85"/>
                      <a:pt x="5379" y="0"/>
                      <a:pt x="4886" y="0"/>
                    </a:cubicBezTo>
                    <a:close/>
                  </a:path>
                </a:pathLst>
              </a:custGeom>
              <a:solidFill>
                <a:srgbClr val="F1C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7" name="Google Shape;767;p31"/>
              <p:cNvSpPr/>
              <p:nvPr/>
            </p:nvSpPr>
            <p:spPr>
              <a:xfrm>
                <a:off x="6008032" y="2844399"/>
                <a:ext cx="85231" cy="57017"/>
              </a:xfrm>
              <a:custGeom>
                <a:avLst/>
                <a:gdLst/>
                <a:ahLst/>
                <a:cxnLst/>
                <a:rect l="l" t="t" r="r" b="b"/>
                <a:pathLst>
                  <a:path w="2169" h="1451" extrusionOk="0">
                    <a:moveTo>
                      <a:pt x="1854" y="1"/>
                    </a:moveTo>
                    <a:cubicBezTo>
                      <a:pt x="1808" y="1"/>
                      <a:pt x="1763" y="15"/>
                      <a:pt x="1724" y="47"/>
                    </a:cubicBezTo>
                    <a:lnTo>
                      <a:pt x="1217" y="452"/>
                    </a:lnTo>
                    <a:cubicBezTo>
                      <a:pt x="1134" y="519"/>
                      <a:pt x="1033" y="553"/>
                      <a:pt x="932" y="553"/>
                    </a:cubicBezTo>
                    <a:cubicBezTo>
                      <a:pt x="848" y="553"/>
                      <a:pt x="764" y="530"/>
                      <a:pt x="690" y="485"/>
                    </a:cubicBezTo>
                    <a:lnTo>
                      <a:pt x="532" y="309"/>
                    </a:lnTo>
                    <a:cubicBezTo>
                      <a:pt x="498" y="270"/>
                      <a:pt x="453" y="251"/>
                      <a:pt x="408" y="251"/>
                    </a:cubicBezTo>
                    <a:cubicBezTo>
                      <a:pt x="361" y="251"/>
                      <a:pt x="314" y="272"/>
                      <a:pt x="281" y="313"/>
                    </a:cubicBezTo>
                    <a:lnTo>
                      <a:pt x="241" y="359"/>
                    </a:lnTo>
                    <a:cubicBezTo>
                      <a:pt x="158" y="460"/>
                      <a:pt x="108" y="578"/>
                      <a:pt x="90" y="707"/>
                    </a:cubicBezTo>
                    <a:lnTo>
                      <a:pt x="1" y="1450"/>
                    </a:lnTo>
                    <a:lnTo>
                      <a:pt x="381" y="1152"/>
                    </a:lnTo>
                    <a:lnTo>
                      <a:pt x="1949" y="1048"/>
                    </a:lnTo>
                    <a:lnTo>
                      <a:pt x="2097" y="736"/>
                    </a:lnTo>
                    <a:cubicBezTo>
                      <a:pt x="2161" y="592"/>
                      <a:pt x="2169" y="427"/>
                      <a:pt x="2111" y="280"/>
                    </a:cubicBezTo>
                    <a:lnTo>
                      <a:pt x="2053" y="137"/>
                    </a:lnTo>
                    <a:cubicBezTo>
                      <a:pt x="2019" y="51"/>
                      <a:pt x="1937" y="1"/>
                      <a:pt x="1854" y="1"/>
                    </a:cubicBez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68" name="Google Shape;768;p31"/>
            <p:cNvSpPr/>
            <p:nvPr/>
          </p:nvSpPr>
          <p:spPr>
            <a:xfrm>
              <a:off x="5515934" y="2262864"/>
              <a:ext cx="241782" cy="287011"/>
            </a:xfrm>
            <a:custGeom>
              <a:avLst/>
              <a:gdLst/>
              <a:ahLst/>
              <a:cxnLst/>
              <a:rect l="l" t="t" r="r" b="b"/>
              <a:pathLst>
                <a:path w="6153" h="7304" extrusionOk="0">
                  <a:moveTo>
                    <a:pt x="3019" y="0"/>
                  </a:moveTo>
                  <a:cubicBezTo>
                    <a:pt x="1817" y="0"/>
                    <a:pt x="702" y="866"/>
                    <a:pt x="485" y="2179"/>
                  </a:cubicBezTo>
                  <a:cubicBezTo>
                    <a:pt x="172" y="4046"/>
                    <a:pt x="0" y="4828"/>
                    <a:pt x="711" y="5995"/>
                  </a:cubicBezTo>
                  <a:cubicBezTo>
                    <a:pt x="1245" y="6869"/>
                    <a:pt x="2100" y="7303"/>
                    <a:pt x="2930" y="7303"/>
                  </a:cubicBezTo>
                  <a:cubicBezTo>
                    <a:pt x="3762" y="7303"/>
                    <a:pt x="4569" y="6866"/>
                    <a:pt x="5001" y="5998"/>
                  </a:cubicBezTo>
                  <a:cubicBezTo>
                    <a:pt x="5776" y="4440"/>
                    <a:pt x="6152" y="1648"/>
                    <a:pt x="4523" y="492"/>
                  </a:cubicBezTo>
                  <a:cubicBezTo>
                    <a:pt x="4046" y="154"/>
                    <a:pt x="3525" y="0"/>
                    <a:pt x="3019" y="0"/>
                  </a:cubicBez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9" name="Google Shape;769;p31"/>
            <p:cNvSpPr/>
            <p:nvPr/>
          </p:nvSpPr>
          <p:spPr>
            <a:xfrm>
              <a:off x="5262046" y="2236615"/>
              <a:ext cx="531583" cy="693989"/>
            </a:xfrm>
            <a:custGeom>
              <a:avLst/>
              <a:gdLst/>
              <a:ahLst/>
              <a:cxnLst/>
              <a:rect l="l" t="t" r="r" b="b"/>
              <a:pathLst>
                <a:path w="13528" h="17661" extrusionOk="0">
                  <a:moveTo>
                    <a:pt x="8819" y="1"/>
                  </a:moveTo>
                  <a:cubicBezTo>
                    <a:pt x="7000" y="1"/>
                    <a:pt x="5307" y="902"/>
                    <a:pt x="5374" y="2937"/>
                  </a:cubicBezTo>
                  <a:cubicBezTo>
                    <a:pt x="5464" y="5665"/>
                    <a:pt x="5374" y="5708"/>
                    <a:pt x="4143" y="7129"/>
                  </a:cubicBezTo>
                  <a:cubicBezTo>
                    <a:pt x="2908" y="8550"/>
                    <a:pt x="1128" y="9746"/>
                    <a:pt x="3156" y="11663"/>
                  </a:cubicBezTo>
                  <a:cubicBezTo>
                    <a:pt x="5184" y="13576"/>
                    <a:pt x="0" y="16217"/>
                    <a:pt x="6088" y="17491"/>
                  </a:cubicBezTo>
                  <a:cubicBezTo>
                    <a:pt x="6643" y="17607"/>
                    <a:pt x="7183" y="17661"/>
                    <a:pt x="7700" y="17661"/>
                  </a:cubicBezTo>
                  <a:cubicBezTo>
                    <a:pt x="11143" y="17661"/>
                    <a:pt x="13527" y="15291"/>
                    <a:pt x="11936" y="13349"/>
                  </a:cubicBezTo>
                  <a:cubicBezTo>
                    <a:pt x="10226" y="11264"/>
                    <a:pt x="11917" y="10578"/>
                    <a:pt x="12093" y="8759"/>
                  </a:cubicBezTo>
                  <a:cubicBezTo>
                    <a:pt x="12269" y="6939"/>
                    <a:pt x="9623" y="6125"/>
                    <a:pt x="10586" y="4793"/>
                  </a:cubicBezTo>
                  <a:cubicBezTo>
                    <a:pt x="11548" y="3461"/>
                    <a:pt x="12315" y="870"/>
                    <a:pt x="10647" y="302"/>
                  </a:cubicBezTo>
                  <a:cubicBezTo>
                    <a:pt x="10065" y="104"/>
                    <a:pt x="9435" y="1"/>
                    <a:pt x="8819"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0" name="Google Shape;770;p31"/>
            <p:cNvSpPr/>
            <p:nvPr/>
          </p:nvSpPr>
          <p:spPr>
            <a:xfrm>
              <a:off x="5622425" y="2234728"/>
              <a:ext cx="139969" cy="168772"/>
            </a:xfrm>
            <a:custGeom>
              <a:avLst/>
              <a:gdLst/>
              <a:ahLst/>
              <a:cxnLst/>
              <a:rect l="l" t="t" r="r" b="b"/>
              <a:pathLst>
                <a:path w="3562" h="4295" extrusionOk="0">
                  <a:moveTo>
                    <a:pt x="1043" y="0"/>
                  </a:moveTo>
                  <a:cubicBezTo>
                    <a:pt x="721" y="0"/>
                    <a:pt x="372" y="24"/>
                    <a:pt x="0" y="63"/>
                  </a:cubicBezTo>
                  <a:lnTo>
                    <a:pt x="1167" y="4295"/>
                  </a:lnTo>
                  <a:cubicBezTo>
                    <a:pt x="1167" y="4295"/>
                    <a:pt x="3561" y="3347"/>
                    <a:pt x="3411" y="1728"/>
                  </a:cubicBezTo>
                  <a:cubicBezTo>
                    <a:pt x="3285" y="416"/>
                    <a:pt x="2408" y="0"/>
                    <a:pt x="1043"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1" name="Google Shape;771;p31"/>
            <p:cNvSpPr/>
            <p:nvPr/>
          </p:nvSpPr>
          <p:spPr>
            <a:xfrm>
              <a:off x="5652761" y="2389278"/>
              <a:ext cx="53756" cy="71281"/>
            </a:xfrm>
            <a:custGeom>
              <a:avLst/>
              <a:gdLst/>
              <a:ahLst/>
              <a:cxnLst/>
              <a:rect l="l" t="t" r="r" b="b"/>
              <a:pathLst>
                <a:path w="1368" h="1814" extrusionOk="0">
                  <a:moveTo>
                    <a:pt x="664" y="0"/>
                  </a:moveTo>
                  <a:cubicBezTo>
                    <a:pt x="357" y="0"/>
                    <a:pt x="94" y="250"/>
                    <a:pt x="50" y="592"/>
                  </a:cubicBezTo>
                  <a:cubicBezTo>
                    <a:pt x="0" y="979"/>
                    <a:pt x="133" y="1357"/>
                    <a:pt x="334" y="1611"/>
                  </a:cubicBezTo>
                  <a:cubicBezTo>
                    <a:pt x="446" y="1751"/>
                    <a:pt x="575" y="1813"/>
                    <a:pt x="702" y="1813"/>
                  </a:cubicBezTo>
                  <a:cubicBezTo>
                    <a:pt x="918" y="1813"/>
                    <a:pt x="1126" y="1634"/>
                    <a:pt x="1221" y="1360"/>
                  </a:cubicBezTo>
                  <a:cubicBezTo>
                    <a:pt x="1360" y="969"/>
                    <a:pt x="1368" y="301"/>
                    <a:pt x="951" y="75"/>
                  </a:cubicBezTo>
                  <a:cubicBezTo>
                    <a:pt x="855" y="24"/>
                    <a:pt x="757" y="0"/>
                    <a:pt x="664" y="0"/>
                  </a:cubicBezTo>
                  <a:close/>
                </a:path>
              </a:pathLst>
            </a:custGeom>
            <a:solidFill>
              <a:srgbClr val="E4897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2" name="Google Shape;772;p31"/>
            <p:cNvSpPr/>
            <p:nvPr/>
          </p:nvSpPr>
          <p:spPr>
            <a:xfrm>
              <a:off x="5313405" y="3095694"/>
              <a:ext cx="369137" cy="1584964"/>
            </a:xfrm>
            <a:custGeom>
              <a:avLst/>
              <a:gdLst/>
              <a:ahLst/>
              <a:cxnLst/>
              <a:rect l="l" t="t" r="r" b="b"/>
              <a:pathLst>
                <a:path w="9394" h="40335" extrusionOk="0">
                  <a:moveTo>
                    <a:pt x="3701" y="1"/>
                  </a:moveTo>
                  <a:cubicBezTo>
                    <a:pt x="1242" y="3458"/>
                    <a:pt x="2979" y="5726"/>
                    <a:pt x="1885" y="20632"/>
                  </a:cubicBezTo>
                  <a:cubicBezTo>
                    <a:pt x="1454" y="26523"/>
                    <a:pt x="0" y="40334"/>
                    <a:pt x="0" y="40334"/>
                  </a:cubicBezTo>
                  <a:lnTo>
                    <a:pt x="2599" y="40334"/>
                  </a:lnTo>
                  <a:cubicBezTo>
                    <a:pt x="2599" y="40334"/>
                    <a:pt x="6020" y="26046"/>
                    <a:pt x="6910" y="20090"/>
                  </a:cubicBezTo>
                  <a:cubicBezTo>
                    <a:pt x="7006" y="19426"/>
                    <a:pt x="7107" y="18723"/>
                    <a:pt x="7208" y="17991"/>
                  </a:cubicBezTo>
                  <a:cubicBezTo>
                    <a:pt x="7614" y="15087"/>
                    <a:pt x="8033" y="11716"/>
                    <a:pt x="8399" y="8684"/>
                  </a:cubicBezTo>
                  <a:cubicBezTo>
                    <a:pt x="8966" y="3932"/>
                    <a:pt x="9393" y="1"/>
                    <a:pt x="9393"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3" name="Google Shape;773;p31"/>
            <p:cNvSpPr/>
            <p:nvPr/>
          </p:nvSpPr>
          <p:spPr>
            <a:xfrm>
              <a:off x="5296587" y="4630420"/>
              <a:ext cx="147042" cy="51948"/>
            </a:xfrm>
            <a:custGeom>
              <a:avLst/>
              <a:gdLst/>
              <a:ahLst/>
              <a:cxnLst/>
              <a:rect l="l" t="t" r="r" b="b"/>
              <a:pathLst>
                <a:path w="3742" h="1322" extrusionOk="0">
                  <a:moveTo>
                    <a:pt x="3741" y="1"/>
                  </a:moveTo>
                  <a:lnTo>
                    <a:pt x="62" y="94"/>
                  </a:lnTo>
                  <a:lnTo>
                    <a:pt x="1" y="1321"/>
                  </a:lnTo>
                  <a:lnTo>
                    <a:pt x="3454" y="1321"/>
                  </a:lnTo>
                  <a:lnTo>
                    <a:pt x="3741"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4" name="Google Shape;774;p31"/>
            <p:cNvSpPr/>
            <p:nvPr/>
          </p:nvSpPr>
          <p:spPr>
            <a:xfrm>
              <a:off x="5519157" y="3329738"/>
              <a:ext cx="124329" cy="472955"/>
            </a:xfrm>
            <a:custGeom>
              <a:avLst/>
              <a:gdLst/>
              <a:ahLst/>
              <a:cxnLst/>
              <a:rect l="l" t="t" r="r" b="b"/>
              <a:pathLst>
                <a:path w="3164" h="12036" extrusionOk="0">
                  <a:moveTo>
                    <a:pt x="2148" y="0"/>
                  </a:moveTo>
                  <a:cubicBezTo>
                    <a:pt x="1" y="1328"/>
                    <a:pt x="1365" y="8952"/>
                    <a:pt x="1972" y="12035"/>
                  </a:cubicBezTo>
                  <a:cubicBezTo>
                    <a:pt x="2378" y="9131"/>
                    <a:pt x="2797" y="5760"/>
                    <a:pt x="3163" y="2728"/>
                  </a:cubicBezTo>
                  <a:cubicBezTo>
                    <a:pt x="2984" y="1637"/>
                    <a:pt x="2664" y="682"/>
                    <a:pt x="2148" y="0"/>
                  </a:cubicBezTo>
                  <a:close/>
                </a:path>
              </a:pathLst>
            </a:cu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5" name="Google Shape;775;p31"/>
            <p:cNvSpPr/>
            <p:nvPr/>
          </p:nvSpPr>
          <p:spPr>
            <a:xfrm>
              <a:off x="5540180" y="3095694"/>
              <a:ext cx="271293" cy="1584964"/>
            </a:xfrm>
            <a:custGeom>
              <a:avLst/>
              <a:gdLst/>
              <a:ahLst/>
              <a:cxnLst/>
              <a:rect l="l" t="t" r="r" b="b"/>
              <a:pathLst>
                <a:path w="6904" h="40335" extrusionOk="0">
                  <a:moveTo>
                    <a:pt x="1" y="1"/>
                  </a:moveTo>
                  <a:cubicBezTo>
                    <a:pt x="1" y="1"/>
                    <a:pt x="1785" y="14118"/>
                    <a:pt x="2075" y="20594"/>
                  </a:cubicBezTo>
                  <a:cubicBezTo>
                    <a:pt x="2341" y="26530"/>
                    <a:pt x="2621" y="40334"/>
                    <a:pt x="2621" y="40334"/>
                  </a:cubicBezTo>
                  <a:lnTo>
                    <a:pt x="5202" y="40334"/>
                  </a:lnTo>
                  <a:cubicBezTo>
                    <a:pt x="5202" y="40334"/>
                    <a:pt x="6723" y="26178"/>
                    <a:pt x="6813" y="20130"/>
                  </a:cubicBezTo>
                  <a:cubicBezTo>
                    <a:pt x="6903" y="14319"/>
                    <a:pt x="5668" y="1"/>
                    <a:pt x="5668" y="1"/>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6" name="Google Shape;776;p31"/>
            <p:cNvSpPr/>
            <p:nvPr/>
          </p:nvSpPr>
          <p:spPr>
            <a:xfrm>
              <a:off x="5624115" y="4630420"/>
              <a:ext cx="146885" cy="51948"/>
            </a:xfrm>
            <a:custGeom>
              <a:avLst/>
              <a:gdLst/>
              <a:ahLst/>
              <a:cxnLst/>
              <a:rect l="l" t="t" r="r" b="b"/>
              <a:pathLst>
                <a:path w="3738" h="1322" extrusionOk="0">
                  <a:moveTo>
                    <a:pt x="3737" y="1"/>
                  </a:moveTo>
                  <a:lnTo>
                    <a:pt x="0" y="94"/>
                  </a:lnTo>
                  <a:lnTo>
                    <a:pt x="61" y="1321"/>
                  </a:lnTo>
                  <a:lnTo>
                    <a:pt x="3449" y="1321"/>
                  </a:lnTo>
                  <a:lnTo>
                    <a:pt x="3737" y="1"/>
                  </a:lnTo>
                  <a:close/>
                </a:path>
              </a:pathLst>
            </a:custGeom>
            <a:solidFill>
              <a:srgbClr val="D9D9D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7" name="Google Shape;777;p31"/>
            <p:cNvSpPr/>
            <p:nvPr/>
          </p:nvSpPr>
          <p:spPr>
            <a:xfrm>
              <a:off x="5439505" y="3075574"/>
              <a:ext cx="333025" cy="33872"/>
            </a:xfrm>
            <a:custGeom>
              <a:avLst/>
              <a:gdLst/>
              <a:ahLst/>
              <a:cxnLst/>
              <a:rect l="l" t="t" r="r" b="b"/>
              <a:pathLst>
                <a:path w="8475" h="862" extrusionOk="0">
                  <a:moveTo>
                    <a:pt x="495" y="0"/>
                  </a:moveTo>
                  <a:cubicBezTo>
                    <a:pt x="438" y="0"/>
                    <a:pt x="388" y="25"/>
                    <a:pt x="370" y="57"/>
                  </a:cubicBezTo>
                  <a:lnTo>
                    <a:pt x="25" y="750"/>
                  </a:lnTo>
                  <a:cubicBezTo>
                    <a:pt x="0" y="804"/>
                    <a:pt x="65" y="862"/>
                    <a:pt x="154" y="862"/>
                  </a:cubicBezTo>
                  <a:lnTo>
                    <a:pt x="8273" y="862"/>
                  </a:lnTo>
                  <a:cubicBezTo>
                    <a:pt x="8341" y="862"/>
                    <a:pt x="8399" y="826"/>
                    <a:pt x="8402" y="783"/>
                  </a:cubicBezTo>
                  <a:lnTo>
                    <a:pt x="8470" y="90"/>
                  </a:lnTo>
                  <a:cubicBezTo>
                    <a:pt x="8475" y="39"/>
                    <a:pt x="8414" y="0"/>
                    <a:pt x="8338" y="0"/>
                  </a:cubicBezTo>
                  <a:close/>
                </a:path>
              </a:pathLst>
            </a:custGeom>
            <a:solidFill>
              <a:srgbClr val="B7B7B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8" name="Google Shape;778;p31"/>
            <p:cNvSpPr/>
            <p:nvPr/>
          </p:nvSpPr>
          <p:spPr>
            <a:xfrm>
              <a:off x="5484459" y="3073177"/>
              <a:ext cx="18115" cy="39216"/>
            </a:xfrm>
            <a:custGeom>
              <a:avLst/>
              <a:gdLst/>
              <a:ahLst/>
              <a:cxnLst/>
              <a:rect l="l" t="t" r="r" b="b"/>
              <a:pathLst>
                <a:path w="461" h="998" extrusionOk="0">
                  <a:moveTo>
                    <a:pt x="177" y="0"/>
                  </a:moveTo>
                  <a:cubicBezTo>
                    <a:pt x="138" y="0"/>
                    <a:pt x="102" y="22"/>
                    <a:pt x="98" y="47"/>
                  </a:cubicBezTo>
                  <a:lnTo>
                    <a:pt x="4" y="948"/>
                  </a:lnTo>
                  <a:cubicBezTo>
                    <a:pt x="1" y="976"/>
                    <a:pt x="34" y="998"/>
                    <a:pt x="77" y="998"/>
                  </a:cubicBezTo>
                  <a:lnTo>
                    <a:pt x="284" y="998"/>
                  </a:lnTo>
                  <a:cubicBezTo>
                    <a:pt x="327" y="998"/>
                    <a:pt x="364" y="976"/>
                    <a:pt x="367" y="948"/>
                  </a:cubicBezTo>
                  <a:lnTo>
                    <a:pt x="461" y="47"/>
                  </a:lnTo>
                  <a:cubicBezTo>
                    <a:pt x="461" y="22"/>
                    <a:pt x="432" y="0"/>
                    <a:pt x="389"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9" name="Google Shape;779;p31"/>
            <p:cNvSpPr/>
            <p:nvPr/>
          </p:nvSpPr>
          <p:spPr>
            <a:xfrm>
              <a:off x="5684512" y="3073177"/>
              <a:ext cx="18076" cy="39216"/>
            </a:xfrm>
            <a:custGeom>
              <a:avLst/>
              <a:gdLst/>
              <a:ahLst/>
              <a:cxnLst/>
              <a:rect l="l" t="t" r="r" b="b"/>
              <a:pathLst>
                <a:path w="460" h="998" extrusionOk="0">
                  <a:moveTo>
                    <a:pt x="176" y="0"/>
                  </a:moveTo>
                  <a:cubicBezTo>
                    <a:pt x="136" y="0"/>
                    <a:pt x="97" y="22"/>
                    <a:pt x="97" y="47"/>
                  </a:cubicBezTo>
                  <a:lnTo>
                    <a:pt x="4" y="948"/>
                  </a:lnTo>
                  <a:cubicBezTo>
                    <a:pt x="0" y="976"/>
                    <a:pt x="32" y="998"/>
                    <a:pt x="75" y="998"/>
                  </a:cubicBezTo>
                  <a:lnTo>
                    <a:pt x="283" y="998"/>
                  </a:lnTo>
                  <a:cubicBezTo>
                    <a:pt x="327" y="998"/>
                    <a:pt x="362" y="976"/>
                    <a:pt x="366" y="948"/>
                  </a:cubicBezTo>
                  <a:lnTo>
                    <a:pt x="459" y="47"/>
                  </a:lnTo>
                  <a:cubicBezTo>
                    <a:pt x="459" y="22"/>
                    <a:pt x="426" y="0"/>
                    <a:pt x="388" y="0"/>
                  </a:cubicBezTo>
                  <a:close/>
                </a:path>
              </a:pathLst>
            </a:custGeom>
            <a:solidFill>
              <a:srgbClr val="66666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809"/>
        <p:cNvGrpSpPr/>
        <p:nvPr/>
      </p:nvGrpSpPr>
      <p:grpSpPr>
        <a:xfrm>
          <a:off x="0" y="0"/>
          <a:ext cx="0" cy="0"/>
          <a:chOff x="0" y="0"/>
          <a:chExt cx="0" cy="0"/>
        </a:xfrm>
      </p:grpSpPr>
      <p:sp>
        <p:nvSpPr>
          <p:cNvPr id="810" name="Google Shape;810;p33"/>
          <p:cNvSpPr txBox="1">
            <a:spLocks noGrp="1"/>
          </p:cNvSpPr>
          <p:nvPr>
            <p:ph type="ctrTitle" idx="8"/>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smtClean="0"/>
              <a:t>Culture</a:t>
            </a:r>
            <a:endParaRPr dirty="0"/>
          </a:p>
        </p:txBody>
      </p:sp>
      <p:grpSp>
        <p:nvGrpSpPr>
          <p:cNvPr id="811" name="Google Shape;811;p33"/>
          <p:cNvGrpSpPr/>
          <p:nvPr/>
        </p:nvGrpSpPr>
        <p:grpSpPr>
          <a:xfrm>
            <a:off x="3103396" y="3205463"/>
            <a:ext cx="1989550" cy="713693"/>
            <a:chOff x="1575694" y="930575"/>
            <a:chExt cx="1989550" cy="713693"/>
          </a:xfrm>
        </p:grpSpPr>
        <p:sp>
          <p:nvSpPr>
            <p:cNvPr id="812" name="Google Shape;812;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7" name="Google Shape;817;p33"/>
          <p:cNvGrpSpPr/>
          <p:nvPr/>
        </p:nvGrpSpPr>
        <p:grpSpPr>
          <a:xfrm>
            <a:off x="5645416" y="1393590"/>
            <a:ext cx="1989550" cy="713693"/>
            <a:chOff x="1575694" y="930575"/>
            <a:chExt cx="1989550" cy="713693"/>
          </a:xfrm>
        </p:grpSpPr>
        <p:sp>
          <p:nvSpPr>
            <p:cNvPr id="818" name="Google Shape;818;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0" name="Google Shape;820;p33"/>
          <p:cNvGrpSpPr/>
          <p:nvPr/>
        </p:nvGrpSpPr>
        <p:grpSpPr>
          <a:xfrm>
            <a:off x="719895" y="1393590"/>
            <a:ext cx="1989550" cy="713693"/>
            <a:chOff x="1575694" y="930575"/>
            <a:chExt cx="1989550" cy="713693"/>
          </a:xfrm>
        </p:grpSpPr>
        <p:sp>
          <p:nvSpPr>
            <p:cNvPr id="821" name="Google Shape;821;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3" name="Google Shape;823;p33"/>
          <p:cNvSpPr txBox="1">
            <a:spLocks noGrp="1"/>
          </p:cNvSpPr>
          <p:nvPr>
            <p:ph type="subTitle" idx="1"/>
          </p:nvPr>
        </p:nvSpPr>
        <p:spPr>
          <a:xfrm>
            <a:off x="621276" y="2068935"/>
            <a:ext cx="3613839" cy="97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100" dirty="0" smtClean="0">
                <a:latin typeface="Bahnschrift SemiLight" panose="020B0502040204020203" pitchFamily="34" charset="0"/>
                <a:ea typeface="Anaheim"/>
                <a:cs typeface="Anaheim"/>
                <a:sym typeface="Anaheim"/>
              </a:rPr>
              <a:t>Gender stereotypes and the concept that certain roles are better suited to men results in women being overlooked for leadership positions. </a:t>
            </a:r>
          </a:p>
          <a:p>
            <a:pPr marL="0" lvl="0" indent="0" algn="l" rtl="0">
              <a:spcBef>
                <a:spcPts val="0"/>
              </a:spcBef>
              <a:spcAft>
                <a:spcPts val="0"/>
              </a:spcAft>
              <a:buNone/>
            </a:pPr>
            <a:r>
              <a:rPr lang="en" sz="1100" dirty="0" smtClean="0">
                <a:latin typeface="Bahnschrift SemiLight" panose="020B0502040204020203" pitchFamily="34" charset="0"/>
                <a:ea typeface="Anaheim"/>
                <a:cs typeface="Anaheim"/>
                <a:sym typeface="Anaheim"/>
              </a:rPr>
              <a:t>More positive words are used to describe men than women in performance reviews (Smith et al, 2018).</a:t>
            </a:r>
            <a:endParaRPr sz="1100" dirty="0">
              <a:latin typeface="Bahnschrift SemiLight" panose="020B0502040204020203" pitchFamily="34" charset="0"/>
              <a:ea typeface="Anaheim"/>
              <a:cs typeface="Anaheim"/>
              <a:sym typeface="Anaheim"/>
            </a:endParaRPr>
          </a:p>
        </p:txBody>
      </p:sp>
      <p:sp>
        <p:nvSpPr>
          <p:cNvPr id="825" name="Google Shape;825;p33"/>
          <p:cNvSpPr txBox="1">
            <a:spLocks noGrp="1"/>
          </p:cNvSpPr>
          <p:nvPr>
            <p:ph type="ctrTitle"/>
          </p:nvPr>
        </p:nvSpPr>
        <p:spPr>
          <a:xfrm>
            <a:off x="796106" y="1492635"/>
            <a:ext cx="1245560"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400" dirty="0"/>
              <a:t>01</a:t>
            </a:r>
            <a:endParaRPr sz="1400" dirty="0"/>
          </a:p>
          <a:p>
            <a:pPr marL="0" lvl="0" indent="0" algn="l" rtl="0">
              <a:spcBef>
                <a:spcPts val="0"/>
              </a:spcBef>
              <a:spcAft>
                <a:spcPts val="0"/>
              </a:spcAft>
              <a:buNone/>
            </a:pPr>
            <a:r>
              <a:rPr lang="en" sz="1400" dirty="0" smtClean="0"/>
              <a:t>Authority gap </a:t>
            </a:r>
            <a:endParaRPr sz="1400" dirty="0"/>
          </a:p>
        </p:txBody>
      </p:sp>
      <p:sp>
        <p:nvSpPr>
          <p:cNvPr id="826" name="Google Shape;826;p33"/>
          <p:cNvSpPr txBox="1">
            <a:spLocks noGrp="1"/>
          </p:cNvSpPr>
          <p:nvPr>
            <p:ph type="ctrTitle" idx="4"/>
          </p:nvPr>
        </p:nvSpPr>
        <p:spPr>
          <a:xfrm>
            <a:off x="3168546" y="3253282"/>
            <a:ext cx="1883949"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sz="1400" dirty="0" smtClean="0"/>
              <a:t>03</a:t>
            </a:r>
            <a:endParaRPr sz="1400" dirty="0"/>
          </a:p>
          <a:p>
            <a:pPr marL="0" lvl="0" indent="0" algn="l" rtl="0">
              <a:spcBef>
                <a:spcPts val="0"/>
              </a:spcBef>
              <a:spcAft>
                <a:spcPts val="0"/>
              </a:spcAft>
              <a:buClr>
                <a:schemeClr val="dk1"/>
              </a:buClr>
              <a:buSzPts val="1100"/>
              <a:buFont typeface="Arial"/>
              <a:buNone/>
            </a:pPr>
            <a:r>
              <a:rPr lang="en-GB" sz="1400" dirty="0" smtClean="0"/>
              <a:t>M</a:t>
            </a:r>
            <a:r>
              <a:rPr lang="en" sz="1400" dirty="0" smtClean="0"/>
              <a:t>ale dominated history</a:t>
            </a:r>
            <a:endParaRPr sz="1400" dirty="0"/>
          </a:p>
        </p:txBody>
      </p:sp>
      <p:sp>
        <p:nvSpPr>
          <p:cNvPr id="828" name="Google Shape;828;p33"/>
          <p:cNvSpPr txBox="1">
            <a:spLocks noGrp="1"/>
          </p:cNvSpPr>
          <p:nvPr>
            <p:ph type="subTitle" idx="5"/>
          </p:nvPr>
        </p:nvSpPr>
        <p:spPr>
          <a:xfrm>
            <a:off x="3025144" y="3870753"/>
            <a:ext cx="3889004" cy="974700"/>
          </a:xfrm>
          <a:prstGeom prst="rect">
            <a:avLst/>
          </a:prstGeom>
        </p:spPr>
        <p:txBody>
          <a:bodyPr spcFirstLastPara="1" wrap="square" lIns="91425" tIns="91425" rIns="91425" bIns="91425" anchor="t" anchorCtr="0">
            <a:noAutofit/>
          </a:bodyPr>
          <a:lstStyle/>
          <a:p>
            <a:pPr marL="0" lvl="0" indent="0"/>
            <a:r>
              <a:rPr lang="en-GB" sz="1100" dirty="0" smtClean="0">
                <a:latin typeface="Bahnschrift SemiLight" panose="020B0502040204020203" pitchFamily="34" charset="0"/>
              </a:rPr>
              <a:t>Once a male-only public service, men held and continue to hold senior ranking positions. </a:t>
            </a:r>
          </a:p>
          <a:p>
            <a:pPr marL="0" lvl="0" indent="0"/>
            <a:r>
              <a:rPr lang="en-GB" sz="1100" dirty="0" smtClean="0">
                <a:latin typeface="Bahnschrift SemiLight" panose="020B0502040204020203" pitchFamily="34" charset="0"/>
              </a:rPr>
              <a:t>Policing has a clearly defined rank structure which creates a disconnection between chief officers, senior officers and frontline officers (Casey, 2023).</a:t>
            </a:r>
            <a:endParaRPr sz="1100" dirty="0">
              <a:latin typeface="Bahnschrift SemiLight" panose="020B0502040204020203" pitchFamily="34" charset="0"/>
              <a:ea typeface="Anaheim"/>
              <a:cs typeface="Anaheim"/>
              <a:sym typeface="Anaheim"/>
            </a:endParaRPr>
          </a:p>
        </p:txBody>
      </p:sp>
      <p:sp>
        <p:nvSpPr>
          <p:cNvPr id="829" name="Google Shape;829;p33"/>
          <p:cNvSpPr txBox="1">
            <a:spLocks noGrp="1"/>
          </p:cNvSpPr>
          <p:nvPr>
            <p:ph type="ctrTitle" idx="6"/>
          </p:nvPr>
        </p:nvSpPr>
        <p:spPr>
          <a:xfrm>
            <a:off x="5710567" y="1492635"/>
            <a:ext cx="915300"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sz="1400" dirty="0"/>
              <a:t>02</a:t>
            </a:r>
            <a:endParaRPr sz="1400" dirty="0"/>
          </a:p>
          <a:p>
            <a:pPr marL="0" lvl="0" indent="0" algn="l" rtl="0">
              <a:spcBef>
                <a:spcPts val="0"/>
              </a:spcBef>
              <a:spcAft>
                <a:spcPts val="0"/>
              </a:spcAft>
              <a:buNone/>
            </a:pPr>
            <a:r>
              <a:rPr lang="en" sz="1400" dirty="0" smtClean="0"/>
              <a:t>Misogyny</a:t>
            </a:r>
            <a:endParaRPr sz="1400" dirty="0"/>
          </a:p>
        </p:txBody>
      </p:sp>
      <p:sp>
        <p:nvSpPr>
          <p:cNvPr id="830" name="Google Shape;830;p33"/>
          <p:cNvSpPr txBox="1">
            <a:spLocks noGrp="1"/>
          </p:cNvSpPr>
          <p:nvPr>
            <p:ph type="subTitle" idx="7"/>
          </p:nvPr>
        </p:nvSpPr>
        <p:spPr>
          <a:xfrm>
            <a:off x="5535733" y="2068935"/>
            <a:ext cx="3067200" cy="974700"/>
          </a:xfrm>
          <a:prstGeom prst="rect">
            <a:avLst/>
          </a:prstGeom>
        </p:spPr>
        <p:txBody>
          <a:bodyPr spcFirstLastPara="1" wrap="square" lIns="91425" tIns="91425" rIns="91425" bIns="91425" anchor="t" anchorCtr="0">
            <a:noAutofit/>
          </a:bodyPr>
          <a:lstStyle/>
          <a:p>
            <a:pPr marL="0" lvl="0" indent="0"/>
            <a:r>
              <a:rPr lang="en-GB" sz="1100" dirty="0" smtClean="0">
                <a:latin typeface="Bahnschrift SemiLight" panose="020B0502040204020203" pitchFamily="34" charset="0"/>
                <a:ea typeface="Anaheim"/>
                <a:cs typeface="Anaheim"/>
                <a:sym typeface="Anaheim"/>
              </a:rPr>
              <a:t>HMICFRS concluded that “a culture of misogyny, sexism and predatory behaviour is prevalent in many forces” (Parr, 2022).</a:t>
            </a:r>
            <a:endParaRPr sz="1100" dirty="0">
              <a:latin typeface="Bahnschrift SemiLight" panose="020B0502040204020203" pitchFamily="34" charset="0"/>
              <a:ea typeface="Anaheim"/>
              <a:cs typeface="Anaheim"/>
              <a:sym typeface="Anaheim"/>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20"/>
                                        </p:tgtEl>
                                        <p:attrNameLst>
                                          <p:attrName>style.visibility</p:attrName>
                                        </p:attrNameLst>
                                      </p:cBhvr>
                                      <p:to>
                                        <p:strVal val="visible"/>
                                      </p:to>
                                    </p:set>
                                    <p:anim calcmode="lin" valueType="num">
                                      <p:cBhvr additive="base">
                                        <p:cTn id="7" dur="500" fill="hold"/>
                                        <p:tgtEl>
                                          <p:spTgt spid="820"/>
                                        </p:tgtEl>
                                        <p:attrNameLst>
                                          <p:attrName>ppt_x</p:attrName>
                                        </p:attrNameLst>
                                      </p:cBhvr>
                                      <p:tavLst>
                                        <p:tav tm="0">
                                          <p:val>
                                            <p:strVal val="#ppt_x"/>
                                          </p:val>
                                        </p:tav>
                                        <p:tav tm="100000">
                                          <p:val>
                                            <p:strVal val="#ppt_x"/>
                                          </p:val>
                                        </p:tav>
                                      </p:tavLst>
                                    </p:anim>
                                    <p:anim calcmode="lin" valueType="num">
                                      <p:cBhvr additive="base">
                                        <p:cTn id="8" dur="500" fill="hold"/>
                                        <p:tgtEl>
                                          <p:spTgt spid="82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23">
                                            <p:txEl>
                                              <p:pRg st="0" end="0"/>
                                            </p:txEl>
                                          </p:spTgt>
                                        </p:tgtEl>
                                        <p:attrNameLst>
                                          <p:attrName>style.visibility</p:attrName>
                                        </p:attrNameLst>
                                      </p:cBhvr>
                                      <p:to>
                                        <p:strVal val="visible"/>
                                      </p:to>
                                    </p:set>
                                    <p:anim calcmode="lin" valueType="num">
                                      <p:cBhvr additive="base">
                                        <p:cTn id="11" dur="500" fill="hold"/>
                                        <p:tgtEl>
                                          <p:spTgt spid="8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2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823">
                                            <p:txEl>
                                              <p:pRg st="1" end="1"/>
                                            </p:txEl>
                                          </p:spTgt>
                                        </p:tgtEl>
                                        <p:attrNameLst>
                                          <p:attrName>style.visibility</p:attrName>
                                        </p:attrNameLst>
                                      </p:cBhvr>
                                      <p:to>
                                        <p:strVal val="visible"/>
                                      </p:to>
                                    </p:set>
                                    <p:anim calcmode="lin" valueType="num">
                                      <p:cBhvr additive="base">
                                        <p:cTn id="17" dur="500" fill="hold"/>
                                        <p:tgtEl>
                                          <p:spTgt spid="82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2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825"/>
                                        </p:tgtEl>
                                        <p:attrNameLst>
                                          <p:attrName>style.visibility</p:attrName>
                                        </p:attrNameLst>
                                      </p:cBhvr>
                                      <p:to>
                                        <p:strVal val="visible"/>
                                      </p:to>
                                    </p:set>
                                    <p:anim calcmode="lin" valueType="num">
                                      <p:cBhvr additive="base">
                                        <p:cTn id="21" dur="500" fill="hold"/>
                                        <p:tgtEl>
                                          <p:spTgt spid="825"/>
                                        </p:tgtEl>
                                        <p:attrNameLst>
                                          <p:attrName>ppt_x</p:attrName>
                                        </p:attrNameLst>
                                      </p:cBhvr>
                                      <p:tavLst>
                                        <p:tav tm="0">
                                          <p:val>
                                            <p:strVal val="#ppt_x"/>
                                          </p:val>
                                        </p:tav>
                                        <p:tav tm="100000">
                                          <p:val>
                                            <p:strVal val="#ppt_x"/>
                                          </p:val>
                                        </p:tav>
                                      </p:tavLst>
                                    </p:anim>
                                    <p:anim calcmode="lin" valueType="num">
                                      <p:cBhvr additive="base">
                                        <p:cTn id="22" dur="500" fill="hold"/>
                                        <p:tgtEl>
                                          <p:spTgt spid="825"/>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817"/>
                                        </p:tgtEl>
                                        <p:attrNameLst>
                                          <p:attrName>style.visibility</p:attrName>
                                        </p:attrNameLst>
                                      </p:cBhvr>
                                      <p:to>
                                        <p:strVal val="visible"/>
                                      </p:to>
                                    </p:set>
                                    <p:anim calcmode="lin" valueType="num">
                                      <p:cBhvr additive="base">
                                        <p:cTn id="27" dur="500" fill="hold"/>
                                        <p:tgtEl>
                                          <p:spTgt spid="817"/>
                                        </p:tgtEl>
                                        <p:attrNameLst>
                                          <p:attrName>ppt_x</p:attrName>
                                        </p:attrNameLst>
                                      </p:cBhvr>
                                      <p:tavLst>
                                        <p:tav tm="0">
                                          <p:val>
                                            <p:strVal val="#ppt_x"/>
                                          </p:val>
                                        </p:tav>
                                        <p:tav tm="100000">
                                          <p:val>
                                            <p:strVal val="#ppt_x"/>
                                          </p:val>
                                        </p:tav>
                                      </p:tavLst>
                                    </p:anim>
                                    <p:anim calcmode="lin" valueType="num">
                                      <p:cBhvr additive="base">
                                        <p:cTn id="28" dur="500" fill="hold"/>
                                        <p:tgtEl>
                                          <p:spTgt spid="817"/>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829"/>
                                        </p:tgtEl>
                                        <p:attrNameLst>
                                          <p:attrName>style.visibility</p:attrName>
                                        </p:attrNameLst>
                                      </p:cBhvr>
                                      <p:to>
                                        <p:strVal val="visible"/>
                                      </p:to>
                                    </p:set>
                                    <p:anim calcmode="lin" valueType="num">
                                      <p:cBhvr additive="base">
                                        <p:cTn id="31" dur="500" fill="hold"/>
                                        <p:tgtEl>
                                          <p:spTgt spid="829"/>
                                        </p:tgtEl>
                                        <p:attrNameLst>
                                          <p:attrName>ppt_x</p:attrName>
                                        </p:attrNameLst>
                                      </p:cBhvr>
                                      <p:tavLst>
                                        <p:tav tm="0">
                                          <p:val>
                                            <p:strVal val="#ppt_x"/>
                                          </p:val>
                                        </p:tav>
                                        <p:tav tm="100000">
                                          <p:val>
                                            <p:strVal val="#ppt_x"/>
                                          </p:val>
                                        </p:tav>
                                      </p:tavLst>
                                    </p:anim>
                                    <p:anim calcmode="lin" valueType="num">
                                      <p:cBhvr additive="base">
                                        <p:cTn id="32" dur="500" fill="hold"/>
                                        <p:tgtEl>
                                          <p:spTgt spid="829"/>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830">
                                            <p:txEl>
                                              <p:pRg st="0" end="0"/>
                                            </p:txEl>
                                          </p:spTgt>
                                        </p:tgtEl>
                                        <p:attrNameLst>
                                          <p:attrName>style.visibility</p:attrName>
                                        </p:attrNameLst>
                                      </p:cBhvr>
                                      <p:to>
                                        <p:strVal val="visible"/>
                                      </p:to>
                                    </p:set>
                                    <p:anim calcmode="lin" valueType="num">
                                      <p:cBhvr additive="base">
                                        <p:cTn id="35" dur="500" fill="hold"/>
                                        <p:tgtEl>
                                          <p:spTgt spid="830">
                                            <p:txEl>
                                              <p:pRg st="0" end="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8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811"/>
                                        </p:tgtEl>
                                        <p:attrNameLst>
                                          <p:attrName>style.visibility</p:attrName>
                                        </p:attrNameLst>
                                      </p:cBhvr>
                                      <p:to>
                                        <p:strVal val="visible"/>
                                      </p:to>
                                    </p:set>
                                    <p:anim calcmode="lin" valueType="num">
                                      <p:cBhvr additive="base">
                                        <p:cTn id="41" dur="500" fill="hold"/>
                                        <p:tgtEl>
                                          <p:spTgt spid="811"/>
                                        </p:tgtEl>
                                        <p:attrNameLst>
                                          <p:attrName>ppt_x</p:attrName>
                                        </p:attrNameLst>
                                      </p:cBhvr>
                                      <p:tavLst>
                                        <p:tav tm="0">
                                          <p:val>
                                            <p:strVal val="#ppt_x"/>
                                          </p:val>
                                        </p:tav>
                                        <p:tav tm="100000">
                                          <p:val>
                                            <p:strVal val="#ppt_x"/>
                                          </p:val>
                                        </p:tav>
                                      </p:tavLst>
                                    </p:anim>
                                    <p:anim calcmode="lin" valueType="num">
                                      <p:cBhvr additive="base">
                                        <p:cTn id="42" dur="500" fill="hold"/>
                                        <p:tgtEl>
                                          <p:spTgt spid="811"/>
                                        </p:tgtEl>
                                        <p:attrNameLst>
                                          <p:attrName>ppt_y</p:attrName>
                                        </p:attrNameLst>
                                      </p:cBhvr>
                                      <p:tavLst>
                                        <p:tav tm="0">
                                          <p:val>
                                            <p:strVal val="1+#ppt_h/2"/>
                                          </p:val>
                                        </p:tav>
                                        <p:tav tm="100000">
                                          <p:val>
                                            <p:strVal val="#ppt_y"/>
                                          </p:val>
                                        </p:tav>
                                      </p:tavLst>
                                    </p:anim>
                                  </p:childTnLst>
                                </p:cTn>
                              </p:par>
                              <p:par>
                                <p:cTn id="43" presetID="2" presetClass="entr" presetSubtype="4" fill="hold" grpId="0" nodeType="withEffect">
                                  <p:stCondLst>
                                    <p:cond delay="0"/>
                                  </p:stCondLst>
                                  <p:childTnLst>
                                    <p:set>
                                      <p:cBhvr>
                                        <p:cTn id="44" dur="1" fill="hold">
                                          <p:stCondLst>
                                            <p:cond delay="0"/>
                                          </p:stCondLst>
                                        </p:cTn>
                                        <p:tgtEl>
                                          <p:spTgt spid="826"/>
                                        </p:tgtEl>
                                        <p:attrNameLst>
                                          <p:attrName>style.visibility</p:attrName>
                                        </p:attrNameLst>
                                      </p:cBhvr>
                                      <p:to>
                                        <p:strVal val="visible"/>
                                      </p:to>
                                    </p:set>
                                    <p:anim calcmode="lin" valueType="num">
                                      <p:cBhvr additive="base">
                                        <p:cTn id="45" dur="500" fill="hold"/>
                                        <p:tgtEl>
                                          <p:spTgt spid="826"/>
                                        </p:tgtEl>
                                        <p:attrNameLst>
                                          <p:attrName>ppt_x</p:attrName>
                                        </p:attrNameLst>
                                      </p:cBhvr>
                                      <p:tavLst>
                                        <p:tav tm="0">
                                          <p:val>
                                            <p:strVal val="#ppt_x"/>
                                          </p:val>
                                        </p:tav>
                                        <p:tav tm="100000">
                                          <p:val>
                                            <p:strVal val="#ppt_x"/>
                                          </p:val>
                                        </p:tav>
                                      </p:tavLst>
                                    </p:anim>
                                    <p:anim calcmode="lin" valueType="num">
                                      <p:cBhvr additive="base">
                                        <p:cTn id="46" dur="500" fill="hold"/>
                                        <p:tgtEl>
                                          <p:spTgt spid="826"/>
                                        </p:tgtEl>
                                        <p:attrNameLst>
                                          <p:attrName>ppt_y</p:attrName>
                                        </p:attrNameLst>
                                      </p:cBhvr>
                                      <p:tavLst>
                                        <p:tav tm="0">
                                          <p:val>
                                            <p:strVal val="1+#ppt_h/2"/>
                                          </p:val>
                                        </p:tav>
                                        <p:tav tm="100000">
                                          <p:val>
                                            <p:strVal val="#ppt_y"/>
                                          </p:val>
                                        </p:tav>
                                      </p:tavLst>
                                    </p:anim>
                                  </p:childTnLst>
                                </p:cTn>
                              </p:par>
                              <p:par>
                                <p:cTn id="47" presetID="2" presetClass="entr" presetSubtype="4" fill="hold" grpId="0" nodeType="withEffect">
                                  <p:stCondLst>
                                    <p:cond delay="0"/>
                                  </p:stCondLst>
                                  <p:childTnLst>
                                    <p:set>
                                      <p:cBhvr>
                                        <p:cTn id="48" dur="1" fill="hold">
                                          <p:stCondLst>
                                            <p:cond delay="0"/>
                                          </p:stCondLst>
                                        </p:cTn>
                                        <p:tgtEl>
                                          <p:spTgt spid="828">
                                            <p:txEl>
                                              <p:pRg st="0" end="0"/>
                                            </p:txEl>
                                          </p:spTgt>
                                        </p:tgtEl>
                                        <p:attrNameLst>
                                          <p:attrName>style.visibility</p:attrName>
                                        </p:attrNameLst>
                                      </p:cBhvr>
                                      <p:to>
                                        <p:strVal val="visible"/>
                                      </p:to>
                                    </p:set>
                                    <p:anim calcmode="lin" valueType="num">
                                      <p:cBhvr additive="base">
                                        <p:cTn id="49" dur="500" fill="hold"/>
                                        <p:tgtEl>
                                          <p:spTgt spid="828">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2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28">
                                            <p:txEl>
                                              <p:pRg st="1" end="1"/>
                                            </p:txEl>
                                          </p:spTgt>
                                        </p:tgtEl>
                                        <p:attrNameLst>
                                          <p:attrName>style.visibility</p:attrName>
                                        </p:attrNameLst>
                                      </p:cBhvr>
                                      <p:to>
                                        <p:strVal val="visible"/>
                                      </p:to>
                                    </p:set>
                                    <p:anim calcmode="lin" valueType="num">
                                      <p:cBhvr additive="base">
                                        <p:cTn id="55" dur="500" fill="hold"/>
                                        <p:tgtEl>
                                          <p:spTgt spid="828">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28">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3" grpId="0" build="p"/>
      <p:bldP spid="825" grpId="0"/>
      <p:bldP spid="826" grpId="0"/>
      <p:bldP spid="828" grpId="0" build="p"/>
      <p:bldP spid="829" grpId="0"/>
      <p:bldP spid="83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09"/>
        <p:cNvGrpSpPr/>
        <p:nvPr/>
      </p:nvGrpSpPr>
      <p:grpSpPr>
        <a:xfrm>
          <a:off x="0" y="0"/>
          <a:ext cx="0" cy="0"/>
          <a:chOff x="0" y="0"/>
          <a:chExt cx="0" cy="0"/>
        </a:xfrm>
      </p:grpSpPr>
      <p:sp>
        <p:nvSpPr>
          <p:cNvPr id="810" name="Google Shape;810;p33"/>
          <p:cNvSpPr txBox="1">
            <a:spLocks noGrp="1"/>
          </p:cNvSpPr>
          <p:nvPr>
            <p:ph type="ctrTitle" idx="8"/>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smtClean="0"/>
              <a:t>politics</a:t>
            </a:r>
            <a:endParaRPr dirty="0"/>
          </a:p>
        </p:txBody>
      </p:sp>
      <p:grpSp>
        <p:nvGrpSpPr>
          <p:cNvPr id="811" name="Google Shape;811;p33"/>
          <p:cNvGrpSpPr/>
          <p:nvPr/>
        </p:nvGrpSpPr>
        <p:grpSpPr>
          <a:xfrm>
            <a:off x="3062945" y="3251656"/>
            <a:ext cx="1989550" cy="713693"/>
            <a:chOff x="1575694" y="930575"/>
            <a:chExt cx="1989550" cy="713693"/>
          </a:xfrm>
        </p:grpSpPr>
        <p:sp>
          <p:nvSpPr>
            <p:cNvPr id="812" name="Google Shape;812;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7" name="Google Shape;817;p33"/>
          <p:cNvGrpSpPr/>
          <p:nvPr/>
        </p:nvGrpSpPr>
        <p:grpSpPr>
          <a:xfrm>
            <a:off x="5645416" y="1393590"/>
            <a:ext cx="1989550" cy="713693"/>
            <a:chOff x="1575694" y="930575"/>
            <a:chExt cx="1989550" cy="713693"/>
          </a:xfrm>
        </p:grpSpPr>
        <p:sp>
          <p:nvSpPr>
            <p:cNvPr id="818" name="Google Shape;818;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0" name="Google Shape;820;p33"/>
          <p:cNvGrpSpPr/>
          <p:nvPr/>
        </p:nvGrpSpPr>
        <p:grpSpPr>
          <a:xfrm>
            <a:off x="719895" y="1393590"/>
            <a:ext cx="1989550" cy="713693"/>
            <a:chOff x="1575694" y="930575"/>
            <a:chExt cx="1989550" cy="713693"/>
          </a:xfrm>
        </p:grpSpPr>
        <p:sp>
          <p:nvSpPr>
            <p:cNvPr id="821" name="Google Shape;821;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3" name="Google Shape;823;p33"/>
          <p:cNvSpPr txBox="1">
            <a:spLocks noGrp="1"/>
          </p:cNvSpPr>
          <p:nvPr>
            <p:ph type="subTitle" idx="1"/>
          </p:nvPr>
        </p:nvSpPr>
        <p:spPr>
          <a:xfrm>
            <a:off x="621276" y="2068935"/>
            <a:ext cx="3613839" cy="97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smtClean="0">
                <a:latin typeface="Bahnschrift SemiLight" panose="020B0502040204020203" pitchFamily="34" charset="0"/>
                <a:ea typeface="Anaheim"/>
                <a:cs typeface="Anaheim"/>
                <a:sym typeface="Anaheim"/>
              </a:rPr>
              <a:t>Following the Employment Act 2002, the Government announced the introduction of two weeks paternity leave from 2003. (S.1, Employment Act, 2002)</a:t>
            </a:r>
            <a:endParaRPr sz="1100" dirty="0">
              <a:latin typeface="Bahnschrift SemiLight" panose="020B0502040204020203" pitchFamily="34" charset="0"/>
              <a:ea typeface="Anaheim"/>
              <a:cs typeface="Anaheim"/>
              <a:sym typeface="Anaheim"/>
            </a:endParaRPr>
          </a:p>
        </p:txBody>
      </p:sp>
      <p:sp>
        <p:nvSpPr>
          <p:cNvPr id="825" name="Google Shape;825;p33"/>
          <p:cNvSpPr txBox="1">
            <a:spLocks noGrp="1"/>
          </p:cNvSpPr>
          <p:nvPr>
            <p:ph type="ctrTitle"/>
          </p:nvPr>
        </p:nvSpPr>
        <p:spPr>
          <a:xfrm>
            <a:off x="796105" y="1492635"/>
            <a:ext cx="1953788"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400" dirty="0"/>
              <a:t>01</a:t>
            </a:r>
            <a:endParaRPr sz="1400" dirty="0"/>
          </a:p>
          <a:p>
            <a:pPr marL="0" lvl="0" indent="0" algn="l" rtl="0">
              <a:spcBef>
                <a:spcPts val="0"/>
              </a:spcBef>
              <a:spcAft>
                <a:spcPts val="0"/>
              </a:spcAft>
              <a:buNone/>
            </a:pPr>
            <a:r>
              <a:rPr lang="en" sz="1400" dirty="0" smtClean="0"/>
              <a:t>Policies and procedures</a:t>
            </a:r>
            <a:endParaRPr sz="1400" dirty="0"/>
          </a:p>
        </p:txBody>
      </p:sp>
      <p:sp>
        <p:nvSpPr>
          <p:cNvPr id="826" name="Google Shape;826;p33"/>
          <p:cNvSpPr txBox="1">
            <a:spLocks noGrp="1"/>
          </p:cNvSpPr>
          <p:nvPr>
            <p:ph type="ctrTitle" idx="4"/>
          </p:nvPr>
        </p:nvSpPr>
        <p:spPr>
          <a:xfrm>
            <a:off x="3168546" y="3253282"/>
            <a:ext cx="1883949"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sz="1400" dirty="0" smtClean="0"/>
              <a:t>03</a:t>
            </a:r>
            <a:endParaRPr sz="1400" dirty="0"/>
          </a:p>
          <a:p>
            <a:pPr marL="0" lvl="0" indent="0" algn="l" rtl="0">
              <a:spcBef>
                <a:spcPts val="0"/>
              </a:spcBef>
              <a:spcAft>
                <a:spcPts val="0"/>
              </a:spcAft>
              <a:buClr>
                <a:schemeClr val="dk1"/>
              </a:buClr>
              <a:buSzPts val="1100"/>
              <a:buFont typeface="Arial"/>
              <a:buNone/>
            </a:pPr>
            <a:r>
              <a:rPr lang="en-GB" sz="1400" dirty="0" smtClean="0"/>
              <a:t>litigation</a:t>
            </a:r>
            <a:endParaRPr sz="1400" dirty="0"/>
          </a:p>
        </p:txBody>
      </p:sp>
      <p:sp>
        <p:nvSpPr>
          <p:cNvPr id="828" name="Google Shape;828;p33"/>
          <p:cNvSpPr txBox="1">
            <a:spLocks noGrp="1"/>
          </p:cNvSpPr>
          <p:nvPr>
            <p:ph type="subTitle" idx="5"/>
          </p:nvPr>
        </p:nvSpPr>
        <p:spPr>
          <a:xfrm>
            <a:off x="3025144" y="3965349"/>
            <a:ext cx="3889004" cy="974700"/>
          </a:xfrm>
          <a:prstGeom prst="rect">
            <a:avLst/>
          </a:prstGeom>
        </p:spPr>
        <p:txBody>
          <a:bodyPr spcFirstLastPara="1" wrap="square" lIns="91425" tIns="91425" rIns="91425" bIns="91425" anchor="t" anchorCtr="0">
            <a:noAutofit/>
          </a:bodyPr>
          <a:lstStyle/>
          <a:p>
            <a:pPr marL="0" lvl="0" indent="0"/>
            <a:r>
              <a:rPr lang="en-GB" sz="1100" dirty="0" err="1" smtClean="0">
                <a:latin typeface="Bahnschrift SemiLight" panose="020B0502040204020203" pitchFamily="34" charset="0"/>
                <a:ea typeface="Anaheim"/>
                <a:cs typeface="Anaheim"/>
                <a:sym typeface="Anaheim"/>
              </a:rPr>
              <a:t>Rhona</a:t>
            </a:r>
            <a:r>
              <a:rPr lang="en-GB" sz="1100" dirty="0" smtClean="0">
                <a:latin typeface="Bahnschrift SemiLight" panose="020B0502040204020203" pitchFamily="34" charset="0"/>
                <a:ea typeface="Anaheim"/>
                <a:cs typeface="Anaheim"/>
                <a:sym typeface="Anaheim"/>
              </a:rPr>
              <a:t> Malone, a former firearms officer within Police Scotland, sought an employment tribunal following allegations of misogynistic abuse (Police Scotland, 2022). </a:t>
            </a:r>
            <a:endParaRPr sz="1100" dirty="0">
              <a:latin typeface="Bahnschrift SemiLight" panose="020B0502040204020203" pitchFamily="34" charset="0"/>
              <a:ea typeface="Anaheim"/>
              <a:cs typeface="Anaheim"/>
              <a:sym typeface="Anaheim"/>
            </a:endParaRPr>
          </a:p>
        </p:txBody>
      </p:sp>
      <p:sp>
        <p:nvSpPr>
          <p:cNvPr id="829" name="Google Shape;829;p33"/>
          <p:cNvSpPr txBox="1">
            <a:spLocks noGrp="1"/>
          </p:cNvSpPr>
          <p:nvPr>
            <p:ph type="ctrTitle" idx="6"/>
          </p:nvPr>
        </p:nvSpPr>
        <p:spPr>
          <a:xfrm>
            <a:off x="5710567" y="1492635"/>
            <a:ext cx="915300"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sz="1400" dirty="0"/>
              <a:t>02</a:t>
            </a:r>
            <a:endParaRPr sz="1400" dirty="0"/>
          </a:p>
          <a:p>
            <a:pPr marL="0" lvl="0" indent="0" algn="l" rtl="0">
              <a:spcBef>
                <a:spcPts val="0"/>
              </a:spcBef>
              <a:spcAft>
                <a:spcPts val="0"/>
              </a:spcAft>
              <a:buNone/>
            </a:pPr>
            <a:r>
              <a:rPr lang="en" sz="1400" dirty="0" smtClean="0"/>
              <a:t>media</a:t>
            </a:r>
            <a:endParaRPr sz="1400" dirty="0"/>
          </a:p>
        </p:txBody>
      </p:sp>
      <p:sp>
        <p:nvSpPr>
          <p:cNvPr id="830" name="Google Shape;830;p33"/>
          <p:cNvSpPr txBox="1">
            <a:spLocks noGrp="1"/>
          </p:cNvSpPr>
          <p:nvPr>
            <p:ph type="subTitle" idx="7"/>
          </p:nvPr>
        </p:nvSpPr>
        <p:spPr>
          <a:xfrm>
            <a:off x="5535733" y="2068935"/>
            <a:ext cx="3067200" cy="974700"/>
          </a:xfrm>
          <a:prstGeom prst="rect">
            <a:avLst/>
          </a:prstGeom>
        </p:spPr>
        <p:txBody>
          <a:bodyPr spcFirstLastPara="1" wrap="square" lIns="91425" tIns="91425" rIns="91425" bIns="91425" anchor="t" anchorCtr="0">
            <a:noAutofit/>
          </a:bodyPr>
          <a:lstStyle/>
          <a:p>
            <a:pPr marL="0" lvl="0" indent="0"/>
            <a:r>
              <a:rPr lang="en-GB" sz="1100" dirty="0" smtClean="0">
                <a:latin typeface="Bahnschrift SemiLight" panose="020B0502040204020203" pitchFamily="34" charset="0"/>
                <a:ea typeface="Anaheim"/>
                <a:cs typeface="Anaheim"/>
                <a:sym typeface="Anaheim"/>
              </a:rPr>
              <a:t>Dame Cressida Dick, former Commissioner of The Metropolitan Police Service, was “unfairly treated by London Mayor </a:t>
            </a:r>
            <a:r>
              <a:rPr lang="en-GB" sz="1100" dirty="0" err="1" smtClean="0">
                <a:latin typeface="Bahnschrift SemiLight" panose="020B0502040204020203" pitchFamily="34" charset="0"/>
                <a:ea typeface="Anaheim"/>
                <a:cs typeface="Anaheim"/>
                <a:sym typeface="Anaheim"/>
              </a:rPr>
              <a:t>Sadiq</a:t>
            </a:r>
            <a:r>
              <a:rPr lang="en-GB" sz="1100" dirty="0" smtClean="0">
                <a:latin typeface="Bahnschrift SemiLight" panose="020B0502040204020203" pitchFamily="34" charset="0"/>
                <a:ea typeface="Anaheim"/>
                <a:cs typeface="Anaheim"/>
                <a:sym typeface="Anaheim"/>
              </a:rPr>
              <a:t> Khan, whose decision-making was irrational and unreasonable” (Winsor, 2022)</a:t>
            </a:r>
            <a:endParaRPr sz="1100" dirty="0">
              <a:latin typeface="Bahnschrift SemiLight" panose="020B0502040204020203" pitchFamily="34" charset="0"/>
              <a:ea typeface="Anaheim"/>
              <a:cs typeface="Anaheim"/>
              <a:sym typeface="Anaheim"/>
            </a:endParaRPr>
          </a:p>
        </p:txBody>
      </p:sp>
    </p:spTree>
    <p:extLst>
      <p:ext uri="{BB962C8B-B14F-4D97-AF65-F5344CB8AC3E}">
        <p14:creationId xmlns:p14="http://schemas.microsoft.com/office/powerpoint/2010/main" val="2629939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20"/>
                                        </p:tgtEl>
                                        <p:attrNameLst>
                                          <p:attrName>style.visibility</p:attrName>
                                        </p:attrNameLst>
                                      </p:cBhvr>
                                      <p:to>
                                        <p:strVal val="visible"/>
                                      </p:to>
                                    </p:set>
                                    <p:anim calcmode="lin" valueType="num">
                                      <p:cBhvr additive="base">
                                        <p:cTn id="7" dur="500" fill="hold"/>
                                        <p:tgtEl>
                                          <p:spTgt spid="820"/>
                                        </p:tgtEl>
                                        <p:attrNameLst>
                                          <p:attrName>ppt_x</p:attrName>
                                        </p:attrNameLst>
                                      </p:cBhvr>
                                      <p:tavLst>
                                        <p:tav tm="0">
                                          <p:val>
                                            <p:strVal val="#ppt_x"/>
                                          </p:val>
                                        </p:tav>
                                        <p:tav tm="100000">
                                          <p:val>
                                            <p:strVal val="#ppt_x"/>
                                          </p:val>
                                        </p:tav>
                                      </p:tavLst>
                                    </p:anim>
                                    <p:anim calcmode="lin" valueType="num">
                                      <p:cBhvr additive="base">
                                        <p:cTn id="8" dur="500" fill="hold"/>
                                        <p:tgtEl>
                                          <p:spTgt spid="82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23">
                                            <p:txEl>
                                              <p:pRg st="0" end="0"/>
                                            </p:txEl>
                                          </p:spTgt>
                                        </p:tgtEl>
                                        <p:attrNameLst>
                                          <p:attrName>style.visibility</p:attrName>
                                        </p:attrNameLst>
                                      </p:cBhvr>
                                      <p:to>
                                        <p:strVal val="visible"/>
                                      </p:to>
                                    </p:set>
                                    <p:anim calcmode="lin" valueType="num">
                                      <p:cBhvr additive="base">
                                        <p:cTn id="11" dur="500" fill="hold"/>
                                        <p:tgtEl>
                                          <p:spTgt spid="8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2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25"/>
                                        </p:tgtEl>
                                        <p:attrNameLst>
                                          <p:attrName>style.visibility</p:attrName>
                                        </p:attrNameLst>
                                      </p:cBhvr>
                                      <p:to>
                                        <p:strVal val="visible"/>
                                      </p:to>
                                    </p:set>
                                    <p:anim calcmode="lin" valueType="num">
                                      <p:cBhvr additive="base">
                                        <p:cTn id="15" dur="500" fill="hold"/>
                                        <p:tgtEl>
                                          <p:spTgt spid="825"/>
                                        </p:tgtEl>
                                        <p:attrNameLst>
                                          <p:attrName>ppt_x</p:attrName>
                                        </p:attrNameLst>
                                      </p:cBhvr>
                                      <p:tavLst>
                                        <p:tav tm="0">
                                          <p:val>
                                            <p:strVal val="#ppt_x"/>
                                          </p:val>
                                        </p:tav>
                                        <p:tav tm="100000">
                                          <p:val>
                                            <p:strVal val="#ppt_x"/>
                                          </p:val>
                                        </p:tav>
                                      </p:tavLst>
                                    </p:anim>
                                    <p:anim calcmode="lin" valueType="num">
                                      <p:cBhvr additive="base">
                                        <p:cTn id="16" dur="500" fill="hold"/>
                                        <p:tgtEl>
                                          <p:spTgt spid="82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17"/>
                                        </p:tgtEl>
                                        <p:attrNameLst>
                                          <p:attrName>style.visibility</p:attrName>
                                        </p:attrNameLst>
                                      </p:cBhvr>
                                      <p:to>
                                        <p:strVal val="visible"/>
                                      </p:to>
                                    </p:set>
                                    <p:anim calcmode="lin" valueType="num">
                                      <p:cBhvr additive="base">
                                        <p:cTn id="21" dur="500" fill="hold"/>
                                        <p:tgtEl>
                                          <p:spTgt spid="817"/>
                                        </p:tgtEl>
                                        <p:attrNameLst>
                                          <p:attrName>ppt_x</p:attrName>
                                        </p:attrNameLst>
                                      </p:cBhvr>
                                      <p:tavLst>
                                        <p:tav tm="0">
                                          <p:val>
                                            <p:strVal val="#ppt_x"/>
                                          </p:val>
                                        </p:tav>
                                        <p:tav tm="100000">
                                          <p:val>
                                            <p:strVal val="#ppt_x"/>
                                          </p:val>
                                        </p:tav>
                                      </p:tavLst>
                                    </p:anim>
                                    <p:anim calcmode="lin" valueType="num">
                                      <p:cBhvr additive="base">
                                        <p:cTn id="22" dur="500" fill="hold"/>
                                        <p:tgtEl>
                                          <p:spTgt spid="817"/>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29"/>
                                        </p:tgtEl>
                                        <p:attrNameLst>
                                          <p:attrName>style.visibility</p:attrName>
                                        </p:attrNameLst>
                                      </p:cBhvr>
                                      <p:to>
                                        <p:strVal val="visible"/>
                                      </p:to>
                                    </p:set>
                                    <p:anim calcmode="lin" valueType="num">
                                      <p:cBhvr additive="base">
                                        <p:cTn id="25" dur="500" fill="hold"/>
                                        <p:tgtEl>
                                          <p:spTgt spid="829"/>
                                        </p:tgtEl>
                                        <p:attrNameLst>
                                          <p:attrName>ppt_x</p:attrName>
                                        </p:attrNameLst>
                                      </p:cBhvr>
                                      <p:tavLst>
                                        <p:tav tm="0">
                                          <p:val>
                                            <p:strVal val="#ppt_x"/>
                                          </p:val>
                                        </p:tav>
                                        <p:tav tm="100000">
                                          <p:val>
                                            <p:strVal val="#ppt_x"/>
                                          </p:val>
                                        </p:tav>
                                      </p:tavLst>
                                    </p:anim>
                                    <p:anim calcmode="lin" valueType="num">
                                      <p:cBhvr additive="base">
                                        <p:cTn id="26" dur="500" fill="hold"/>
                                        <p:tgtEl>
                                          <p:spTgt spid="82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30">
                                            <p:txEl>
                                              <p:pRg st="0" end="0"/>
                                            </p:txEl>
                                          </p:spTgt>
                                        </p:tgtEl>
                                        <p:attrNameLst>
                                          <p:attrName>style.visibility</p:attrName>
                                        </p:attrNameLst>
                                      </p:cBhvr>
                                      <p:to>
                                        <p:strVal val="visible"/>
                                      </p:to>
                                    </p:set>
                                    <p:anim calcmode="lin" valueType="num">
                                      <p:cBhvr additive="base">
                                        <p:cTn id="29" dur="500" fill="hold"/>
                                        <p:tgtEl>
                                          <p:spTgt spid="830">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11"/>
                                        </p:tgtEl>
                                        <p:attrNameLst>
                                          <p:attrName>style.visibility</p:attrName>
                                        </p:attrNameLst>
                                      </p:cBhvr>
                                      <p:to>
                                        <p:strVal val="visible"/>
                                      </p:to>
                                    </p:set>
                                    <p:anim calcmode="lin" valueType="num">
                                      <p:cBhvr additive="base">
                                        <p:cTn id="35" dur="500" fill="hold"/>
                                        <p:tgtEl>
                                          <p:spTgt spid="811"/>
                                        </p:tgtEl>
                                        <p:attrNameLst>
                                          <p:attrName>ppt_x</p:attrName>
                                        </p:attrNameLst>
                                      </p:cBhvr>
                                      <p:tavLst>
                                        <p:tav tm="0">
                                          <p:val>
                                            <p:strVal val="#ppt_x"/>
                                          </p:val>
                                        </p:tav>
                                        <p:tav tm="100000">
                                          <p:val>
                                            <p:strVal val="#ppt_x"/>
                                          </p:val>
                                        </p:tav>
                                      </p:tavLst>
                                    </p:anim>
                                    <p:anim calcmode="lin" valueType="num">
                                      <p:cBhvr additive="base">
                                        <p:cTn id="36" dur="500" fill="hold"/>
                                        <p:tgtEl>
                                          <p:spTgt spid="811"/>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826"/>
                                        </p:tgtEl>
                                        <p:attrNameLst>
                                          <p:attrName>style.visibility</p:attrName>
                                        </p:attrNameLst>
                                      </p:cBhvr>
                                      <p:to>
                                        <p:strVal val="visible"/>
                                      </p:to>
                                    </p:set>
                                    <p:anim calcmode="lin" valueType="num">
                                      <p:cBhvr additive="base">
                                        <p:cTn id="39" dur="500" fill="hold"/>
                                        <p:tgtEl>
                                          <p:spTgt spid="826"/>
                                        </p:tgtEl>
                                        <p:attrNameLst>
                                          <p:attrName>ppt_x</p:attrName>
                                        </p:attrNameLst>
                                      </p:cBhvr>
                                      <p:tavLst>
                                        <p:tav tm="0">
                                          <p:val>
                                            <p:strVal val="#ppt_x"/>
                                          </p:val>
                                        </p:tav>
                                        <p:tav tm="100000">
                                          <p:val>
                                            <p:strVal val="#ppt_x"/>
                                          </p:val>
                                        </p:tav>
                                      </p:tavLst>
                                    </p:anim>
                                    <p:anim calcmode="lin" valueType="num">
                                      <p:cBhvr additive="base">
                                        <p:cTn id="40" dur="500" fill="hold"/>
                                        <p:tgtEl>
                                          <p:spTgt spid="826"/>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828">
                                            <p:txEl>
                                              <p:pRg st="0" end="0"/>
                                            </p:txEl>
                                          </p:spTgt>
                                        </p:tgtEl>
                                        <p:attrNameLst>
                                          <p:attrName>style.visibility</p:attrName>
                                        </p:attrNameLst>
                                      </p:cBhvr>
                                      <p:to>
                                        <p:strVal val="visible"/>
                                      </p:to>
                                    </p:set>
                                    <p:anim calcmode="lin" valueType="num">
                                      <p:cBhvr additive="base">
                                        <p:cTn id="43" dur="500" fill="hold"/>
                                        <p:tgtEl>
                                          <p:spTgt spid="82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2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3" grpId="0" build="p"/>
      <p:bldP spid="825" grpId="0"/>
      <p:bldP spid="826" grpId="0"/>
      <p:bldP spid="828" grpId="0" build="p"/>
      <p:bldP spid="829" grpId="0"/>
      <p:bldP spid="830"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09"/>
        <p:cNvGrpSpPr/>
        <p:nvPr/>
      </p:nvGrpSpPr>
      <p:grpSpPr>
        <a:xfrm>
          <a:off x="0" y="0"/>
          <a:ext cx="0" cy="0"/>
          <a:chOff x="0" y="0"/>
          <a:chExt cx="0" cy="0"/>
        </a:xfrm>
      </p:grpSpPr>
      <p:sp>
        <p:nvSpPr>
          <p:cNvPr id="810" name="Google Shape;810;p33"/>
          <p:cNvSpPr txBox="1">
            <a:spLocks noGrp="1"/>
          </p:cNvSpPr>
          <p:nvPr>
            <p:ph type="ctrTitle" idx="8"/>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dirty="0" smtClean="0"/>
              <a:t>P</a:t>
            </a:r>
            <a:r>
              <a:rPr lang="en" dirty="0" smtClean="0"/>
              <a:t>ositive changes</a:t>
            </a:r>
            <a:endParaRPr dirty="0"/>
          </a:p>
        </p:txBody>
      </p:sp>
      <p:grpSp>
        <p:nvGrpSpPr>
          <p:cNvPr id="811" name="Google Shape;811;p33"/>
          <p:cNvGrpSpPr/>
          <p:nvPr/>
        </p:nvGrpSpPr>
        <p:grpSpPr>
          <a:xfrm>
            <a:off x="3103396" y="3205463"/>
            <a:ext cx="2227616" cy="713693"/>
            <a:chOff x="1575694" y="930575"/>
            <a:chExt cx="1989550" cy="713693"/>
          </a:xfrm>
        </p:grpSpPr>
        <p:sp>
          <p:nvSpPr>
            <p:cNvPr id="812" name="Google Shape;812;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7" name="Google Shape;817;p33"/>
          <p:cNvGrpSpPr/>
          <p:nvPr/>
        </p:nvGrpSpPr>
        <p:grpSpPr>
          <a:xfrm>
            <a:off x="5645416" y="1393590"/>
            <a:ext cx="1989550" cy="713693"/>
            <a:chOff x="1575694" y="930575"/>
            <a:chExt cx="1989550" cy="713693"/>
          </a:xfrm>
        </p:grpSpPr>
        <p:sp>
          <p:nvSpPr>
            <p:cNvPr id="818" name="Google Shape;818;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0" name="Google Shape;820;p33"/>
          <p:cNvGrpSpPr/>
          <p:nvPr/>
        </p:nvGrpSpPr>
        <p:grpSpPr>
          <a:xfrm>
            <a:off x="719895" y="1393590"/>
            <a:ext cx="1989550" cy="713693"/>
            <a:chOff x="1575694" y="930575"/>
            <a:chExt cx="1989550" cy="713693"/>
          </a:xfrm>
        </p:grpSpPr>
        <p:sp>
          <p:nvSpPr>
            <p:cNvPr id="821" name="Google Shape;821;p33"/>
            <p:cNvSpPr/>
            <p:nvPr/>
          </p:nvSpPr>
          <p:spPr>
            <a:xfrm>
              <a:off x="1616143" y="976768"/>
              <a:ext cx="1949100" cy="667500"/>
            </a:xfrm>
            <a:prstGeom prst="roundRect">
              <a:avLst>
                <a:gd name="adj" fmla="val 1666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2" name="Google Shape;822;p33"/>
            <p:cNvSpPr/>
            <p:nvPr/>
          </p:nvSpPr>
          <p:spPr>
            <a:xfrm>
              <a:off x="1575694" y="930575"/>
              <a:ext cx="1949100" cy="667500"/>
            </a:xfrm>
            <a:prstGeom prst="roundRect">
              <a:avLst>
                <a:gd name="adj" fmla="val 1666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3" name="Google Shape;823;p33"/>
          <p:cNvSpPr txBox="1">
            <a:spLocks noGrp="1"/>
          </p:cNvSpPr>
          <p:nvPr>
            <p:ph type="subTitle" idx="1"/>
          </p:nvPr>
        </p:nvSpPr>
        <p:spPr>
          <a:xfrm>
            <a:off x="621276" y="2068935"/>
            <a:ext cx="3613839" cy="974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100" dirty="0" smtClean="0">
                <a:latin typeface="Bahnschrift SemiLight" panose="020B0502040204020203" pitchFamily="34" charset="0"/>
                <a:ea typeface="Anaheim"/>
                <a:cs typeface="Anaheim"/>
                <a:sym typeface="Anaheim"/>
              </a:rPr>
              <a:t>Training programmes, campaigns, recruitment drives, positive action teams.</a:t>
            </a:r>
            <a:endParaRPr sz="1100" dirty="0">
              <a:latin typeface="Bahnschrift SemiLight" panose="020B0502040204020203" pitchFamily="34" charset="0"/>
              <a:ea typeface="Anaheim"/>
              <a:cs typeface="Anaheim"/>
              <a:sym typeface="Anaheim"/>
            </a:endParaRPr>
          </a:p>
        </p:txBody>
      </p:sp>
      <p:sp>
        <p:nvSpPr>
          <p:cNvPr id="825" name="Google Shape;825;p33"/>
          <p:cNvSpPr txBox="1">
            <a:spLocks noGrp="1"/>
          </p:cNvSpPr>
          <p:nvPr>
            <p:ph type="ctrTitle"/>
          </p:nvPr>
        </p:nvSpPr>
        <p:spPr>
          <a:xfrm>
            <a:off x="796105" y="1492635"/>
            <a:ext cx="1953788"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sz="1400" dirty="0"/>
              <a:t>01</a:t>
            </a:r>
            <a:endParaRPr sz="1400" dirty="0"/>
          </a:p>
          <a:p>
            <a:pPr marL="0" lvl="0" indent="0" algn="l" rtl="0">
              <a:spcBef>
                <a:spcPts val="0"/>
              </a:spcBef>
              <a:spcAft>
                <a:spcPts val="0"/>
              </a:spcAft>
              <a:buNone/>
            </a:pPr>
            <a:r>
              <a:rPr lang="en-GB" sz="1400" dirty="0" smtClean="0"/>
              <a:t>T</a:t>
            </a:r>
            <a:r>
              <a:rPr lang="en" sz="1400" dirty="0" smtClean="0"/>
              <a:t>raining and awareness</a:t>
            </a:r>
            <a:endParaRPr sz="1400" dirty="0"/>
          </a:p>
        </p:txBody>
      </p:sp>
      <p:sp>
        <p:nvSpPr>
          <p:cNvPr id="826" name="Google Shape;826;p33"/>
          <p:cNvSpPr txBox="1">
            <a:spLocks noGrp="1"/>
          </p:cNvSpPr>
          <p:nvPr>
            <p:ph type="ctrTitle" idx="4"/>
          </p:nvPr>
        </p:nvSpPr>
        <p:spPr>
          <a:xfrm>
            <a:off x="3168546" y="3253282"/>
            <a:ext cx="2078795"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sz="1400" dirty="0" smtClean="0"/>
              <a:t>03</a:t>
            </a:r>
            <a:endParaRPr sz="1400" dirty="0"/>
          </a:p>
          <a:p>
            <a:pPr marL="0" lvl="0" indent="0" algn="l" rtl="0">
              <a:spcBef>
                <a:spcPts val="0"/>
              </a:spcBef>
              <a:spcAft>
                <a:spcPts val="0"/>
              </a:spcAft>
              <a:buClr>
                <a:schemeClr val="dk1"/>
              </a:buClr>
              <a:buSzPts val="1100"/>
              <a:buFont typeface="Arial"/>
              <a:buNone/>
            </a:pPr>
            <a:r>
              <a:rPr lang="en-GB" sz="1400" dirty="0" smtClean="0"/>
              <a:t>Protected characteristics</a:t>
            </a:r>
            <a:endParaRPr sz="1400" dirty="0"/>
          </a:p>
        </p:txBody>
      </p:sp>
      <p:sp>
        <p:nvSpPr>
          <p:cNvPr id="828" name="Google Shape;828;p33"/>
          <p:cNvSpPr txBox="1">
            <a:spLocks noGrp="1"/>
          </p:cNvSpPr>
          <p:nvPr>
            <p:ph type="subTitle" idx="5"/>
          </p:nvPr>
        </p:nvSpPr>
        <p:spPr>
          <a:xfrm>
            <a:off x="3025144" y="3965349"/>
            <a:ext cx="3889004" cy="974700"/>
          </a:xfrm>
          <a:prstGeom prst="rect">
            <a:avLst/>
          </a:prstGeom>
        </p:spPr>
        <p:txBody>
          <a:bodyPr spcFirstLastPara="1" wrap="square" lIns="91425" tIns="91425" rIns="91425" bIns="91425" anchor="t" anchorCtr="0">
            <a:noAutofit/>
          </a:bodyPr>
          <a:lstStyle/>
          <a:p>
            <a:pPr marL="0" lvl="0" indent="0"/>
            <a:r>
              <a:rPr lang="en-GB" sz="1100" dirty="0">
                <a:latin typeface="Bahnschrift SemiLight" panose="020B0502040204020203" pitchFamily="34" charset="0"/>
              </a:rPr>
              <a:t>A person (A) discriminates against another (B) if, because of a protected characteristic, A treats B less favourably than A treats or would treat others</a:t>
            </a:r>
            <a:r>
              <a:rPr lang="en-GB" sz="1100" dirty="0" smtClean="0">
                <a:latin typeface="Bahnschrift SemiLight" panose="020B0502040204020203" pitchFamily="34" charset="0"/>
              </a:rPr>
              <a:t>. (</a:t>
            </a:r>
            <a:r>
              <a:rPr lang="en-GB" sz="1100" dirty="0" smtClean="0">
                <a:latin typeface="Bahnschrift SemiLight" panose="020B0502040204020203" pitchFamily="34" charset="0"/>
                <a:ea typeface="Anaheim"/>
                <a:cs typeface="Anaheim"/>
                <a:sym typeface="Anaheim"/>
              </a:rPr>
              <a:t>S.4 Equality Act, 2010)</a:t>
            </a:r>
            <a:endParaRPr sz="1100" dirty="0">
              <a:latin typeface="Bahnschrift SemiLight" panose="020B0502040204020203" pitchFamily="34" charset="0"/>
              <a:ea typeface="Anaheim"/>
              <a:cs typeface="Anaheim"/>
              <a:sym typeface="Anaheim"/>
            </a:endParaRPr>
          </a:p>
        </p:txBody>
      </p:sp>
      <p:sp>
        <p:nvSpPr>
          <p:cNvPr id="829" name="Google Shape;829;p33"/>
          <p:cNvSpPr txBox="1">
            <a:spLocks noGrp="1"/>
          </p:cNvSpPr>
          <p:nvPr>
            <p:ph type="ctrTitle" idx="6"/>
          </p:nvPr>
        </p:nvSpPr>
        <p:spPr>
          <a:xfrm>
            <a:off x="5710567" y="1492635"/>
            <a:ext cx="1795880" cy="576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Clr>
                <a:schemeClr val="dk1"/>
              </a:buClr>
              <a:buSzPts val="1100"/>
              <a:buFont typeface="Arial"/>
              <a:buNone/>
            </a:pPr>
            <a:r>
              <a:rPr lang="en" sz="1400" dirty="0"/>
              <a:t>02</a:t>
            </a:r>
            <a:endParaRPr sz="1400" dirty="0"/>
          </a:p>
          <a:p>
            <a:pPr marL="0" lvl="0" indent="0" algn="l" rtl="0">
              <a:spcBef>
                <a:spcPts val="0"/>
              </a:spcBef>
              <a:spcAft>
                <a:spcPts val="0"/>
              </a:spcAft>
              <a:buNone/>
            </a:pPr>
            <a:r>
              <a:rPr lang="en-GB" sz="1400" dirty="0" smtClean="0"/>
              <a:t>D</a:t>
            </a:r>
            <a:r>
              <a:rPr lang="en" sz="1400" dirty="0" smtClean="0"/>
              <a:t>iversity and inclusion</a:t>
            </a:r>
            <a:endParaRPr sz="1400" dirty="0"/>
          </a:p>
        </p:txBody>
      </p:sp>
      <p:sp>
        <p:nvSpPr>
          <p:cNvPr id="830" name="Google Shape;830;p33"/>
          <p:cNvSpPr txBox="1">
            <a:spLocks noGrp="1"/>
          </p:cNvSpPr>
          <p:nvPr>
            <p:ph type="subTitle" idx="7"/>
          </p:nvPr>
        </p:nvSpPr>
        <p:spPr>
          <a:xfrm>
            <a:off x="5535733" y="2068935"/>
            <a:ext cx="3067200" cy="974700"/>
          </a:xfrm>
          <a:prstGeom prst="rect">
            <a:avLst/>
          </a:prstGeom>
        </p:spPr>
        <p:txBody>
          <a:bodyPr spcFirstLastPara="1" wrap="square" lIns="91425" tIns="91425" rIns="91425" bIns="91425" anchor="t" anchorCtr="0">
            <a:noAutofit/>
          </a:bodyPr>
          <a:lstStyle/>
          <a:p>
            <a:pPr marL="0" lvl="0" indent="0"/>
            <a:r>
              <a:rPr lang="en-GB" sz="1100" dirty="0">
                <a:latin typeface="Bahnschrift SemiLight" panose="020B0502040204020203" pitchFamily="34" charset="0"/>
              </a:rPr>
              <a:t>All police forces in England and </a:t>
            </a:r>
            <a:r>
              <a:rPr lang="en-GB" sz="1100" dirty="0" smtClean="0">
                <a:latin typeface="Bahnschrift SemiLight" panose="020B0502040204020203" pitchFamily="34" charset="0"/>
              </a:rPr>
              <a:t>Wales have</a:t>
            </a:r>
            <a:r>
              <a:rPr lang="en-GB" sz="1100" dirty="0">
                <a:latin typeface="Bahnschrift SemiLight" panose="020B0502040204020203" pitchFamily="34" charset="0"/>
              </a:rPr>
              <a:t> an action plan to </a:t>
            </a:r>
            <a:r>
              <a:rPr lang="en-GB" sz="1100" dirty="0" smtClean="0">
                <a:latin typeface="Bahnschrift SemiLight" panose="020B0502040204020203" pitchFamily="34" charset="0"/>
              </a:rPr>
              <a:t>build </a:t>
            </a:r>
            <a:r>
              <a:rPr lang="en-GB" sz="1100" dirty="0">
                <a:latin typeface="Bahnschrift SemiLight" panose="020B0502040204020203" pitchFamily="34" charset="0"/>
              </a:rPr>
              <a:t>women’s trust and </a:t>
            </a:r>
            <a:r>
              <a:rPr lang="en-GB" sz="1100" dirty="0" smtClean="0">
                <a:latin typeface="Bahnschrift SemiLight" panose="020B0502040204020203" pitchFamily="34" charset="0"/>
              </a:rPr>
              <a:t>confidence, </a:t>
            </a:r>
            <a:r>
              <a:rPr lang="en-GB" sz="1100" dirty="0">
                <a:latin typeface="Bahnschrift SemiLight" panose="020B0502040204020203" pitchFamily="34" charset="0"/>
              </a:rPr>
              <a:t>and help make spaces safer for all women</a:t>
            </a:r>
            <a:r>
              <a:rPr lang="en-GB" sz="1100" dirty="0" smtClean="0">
                <a:latin typeface="Bahnschrift SemiLight" panose="020B0502040204020203" pitchFamily="34" charset="0"/>
              </a:rPr>
              <a:t>. (NPCC, 2021)</a:t>
            </a:r>
            <a:endParaRPr sz="1050" dirty="0">
              <a:latin typeface="Bahnschrift SemiLight" panose="020B0502040204020203" pitchFamily="34" charset="0"/>
              <a:ea typeface="Anaheim"/>
              <a:cs typeface="Anaheim"/>
              <a:sym typeface="Anaheim"/>
            </a:endParaRPr>
          </a:p>
        </p:txBody>
      </p:sp>
    </p:spTree>
    <p:extLst>
      <p:ext uri="{BB962C8B-B14F-4D97-AF65-F5344CB8AC3E}">
        <p14:creationId xmlns:p14="http://schemas.microsoft.com/office/powerpoint/2010/main" val="4074291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20"/>
                                        </p:tgtEl>
                                        <p:attrNameLst>
                                          <p:attrName>style.visibility</p:attrName>
                                        </p:attrNameLst>
                                      </p:cBhvr>
                                      <p:to>
                                        <p:strVal val="visible"/>
                                      </p:to>
                                    </p:set>
                                    <p:anim calcmode="lin" valueType="num">
                                      <p:cBhvr additive="base">
                                        <p:cTn id="7" dur="500" fill="hold"/>
                                        <p:tgtEl>
                                          <p:spTgt spid="820"/>
                                        </p:tgtEl>
                                        <p:attrNameLst>
                                          <p:attrName>ppt_x</p:attrName>
                                        </p:attrNameLst>
                                      </p:cBhvr>
                                      <p:tavLst>
                                        <p:tav tm="0">
                                          <p:val>
                                            <p:strVal val="#ppt_x"/>
                                          </p:val>
                                        </p:tav>
                                        <p:tav tm="100000">
                                          <p:val>
                                            <p:strVal val="#ppt_x"/>
                                          </p:val>
                                        </p:tav>
                                      </p:tavLst>
                                    </p:anim>
                                    <p:anim calcmode="lin" valueType="num">
                                      <p:cBhvr additive="base">
                                        <p:cTn id="8" dur="500" fill="hold"/>
                                        <p:tgtEl>
                                          <p:spTgt spid="820"/>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23">
                                            <p:txEl>
                                              <p:pRg st="0" end="0"/>
                                            </p:txEl>
                                          </p:spTgt>
                                        </p:tgtEl>
                                        <p:attrNameLst>
                                          <p:attrName>style.visibility</p:attrName>
                                        </p:attrNameLst>
                                      </p:cBhvr>
                                      <p:to>
                                        <p:strVal val="visible"/>
                                      </p:to>
                                    </p:set>
                                    <p:anim calcmode="lin" valueType="num">
                                      <p:cBhvr additive="base">
                                        <p:cTn id="11" dur="500" fill="hold"/>
                                        <p:tgtEl>
                                          <p:spTgt spid="82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2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825"/>
                                        </p:tgtEl>
                                        <p:attrNameLst>
                                          <p:attrName>style.visibility</p:attrName>
                                        </p:attrNameLst>
                                      </p:cBhvr>
                                      <p:to>
                                        <p:strVal val="visible"/>
                                      </p:to>
                                    </p:set>
                                    <p:anim calcmode="lin" valueType="num">
                                      <p:cBhvr additive="base">
                                        <p:cTn id="15" dur="500" fill="hold"/>
                                        <p:tgtEl>
                                          <p:spTgt spid="825"/>
                                        </p:tgtEl>
                                        <p:attrNameLst>
                                          <p:attrName>ppt_x</p:attrName>
                                        </p:attrNameLst>
                                      </p:cBhvr>
                                      <p:tavLst>
                                        <p:tav tm="0">
                                          <p:val>
                                            <p:strVal val="#ppt_x"/>
                                          </p:val>
                                        </p:tav>
                                        <p:tav tm="100000">
                                          <p:val>
                                            <p:strVal val="#ppt_x"/>
                                          </p:val>
                                        </p:tav>
                                      </p:tavLst>
                                    </p:anim>
                                    <p:anim calcmode="lin" valueType="num">
                                      <p:cBhvr additive="base">
                                        <p:cTn id="16" dur="500" fill="hold"/>
                                        <p:tgtEl>
                                          <p:spTgt spid="825"/>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817"/>
                                        </p:tgtEl>
                                        <p:attrNameLst>
                                          <p:attrName>style.visibility</p:attrName>
                                        </p:attrNameLst>
                                      </p:cBhvr>
                                      <p:to>
                                        <p:strVal val="visible"/>
                                      </p:to>
                                    </p:set>
                                    <p:anim calcmode="lin" valueType="num">
                                      <p:cBhvr additive="base">
                                        <p:cTn id="21" dur="500" fill="hold"/>
                                        <p:tgtEl>
                                          <p:spTgt spid="817"/>
                                        </p:tgtEl>
                                        <p:attrNameLst>
                                          <p:attrName>ppt_x</p:attrName>
                                        </p:attrNameLst>
                                      </p:cBhvr>
                                      <p:tavLst>
                                        <p:tav tm="0">
                                          <p:val>
                                            <p:strVal val="#ppt_x"/>
                                          </p:val>
                                        </p:tav>
                                        <p:tav tm="100000">
                                          <p:val>
                                            <p:strVal val="#ppt_x"/>
                                          </p:val>
                                        </p:tav>
                                      </p:tavLst>
                                    </p:anim>
                                    <p:anim calcmode="lin" valueType="num">
                                      <p:cBhvr additive="base">
                                        <p:cTn id="22" dur="500" fill="hold"/>
                                        <p:tgtEl>
                                          <p:spTgt spid="817"/>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829"/>
                                        </p:tgtEl>
                                        <p:attrNameLst>
                                          <p:attrName>style.visibility</p:attrName>
                                        </p:attrNameLst>
                                      </p:cBhvr>
                                      <p:to>
                                        <p:strVal val="visible"/>
                                      </p:to>
                                    </p:set>
                                    <p:anim calcmode="lin" valueType="num">
                                      <p:cBhvr additive="base">
                                        <p:cTn id="25" dur="500" fill="hold"/>
                                        <p:tgtEl>
                                          <p:spTgt spid="829"/>
                                        </p:tgtEl>
                                        <p:attrNameLst>
                                          <p:attrName>ppt_x</p:attrName>
                                        </p:attrNameLst>
                                      </p:cBhvr>
                                      <p:tavLst>
                                        <p:tav tm="0">
                                          <p:val>
                                            <p:strVal val="#ppt_x"/>
                                          </p:val>
                                        </p:tav>
                                        <p:tav tm="100000">
                                          <p:val>
                                            <p:strVal val="#ppt_x"/>
                                          </p:val>
                                        </p:tav>
                                      </p:tavLst>
                                    </p:anim>
                                    <p:anim calcmode="lin" valueType="num">
                                      <p:cBhvr additive="base">
                                        <p:cTn id="26" dur="500" fill="hold"/>
                                        <p:tgtEl>
                                          <p:spTgt spid="829"/>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830">
                                            <p:txEl>
                                              <p:pRg st="0" end="0"/>
                                            </p:txEl>
                                          </p:spTgt>
                                        </p:tgtEl>
                                        <p:attrNameLst>
                                          <p:attrName>style.visibility</p:attrName>
                                        </p:attrNameLst>
                                      </p:cBhvr>
                                      <p:to>
                                        <p:strVal val="visible"/>
                                      </p:to>
                                    </p:set>
                                    <p:anim calcmode="lin" valueType="num">
                                      <p:cBhvr additive="base">
                                        <p:cTn id="29" dur="500" fill="hold"/>
                                        <p:tgtEl>
                                          <p:spTgt spid="830">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83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811"/>
                                        </p:tgtEl>
                                        <p:attrNameLst>
                                          <p:attrName>style.visibility</p:attrName>
                                        </p:attrNameLst>
                                      </p:cBhvr>
                                      <p:to>
                                        <p:strVal val="visible"/>
                                      </p:to>
                                    </p:set>
                                    <p:anim calcmode="lin" valueType="num">
                                      <p:cBhvr additive="base">
                                        <p:cTn id="35" dur="500" fill="hold"/>
                                        <p:tgtEl>
                                          <p:spTgt spid="811"/>
                                        </p:tgtEl>
                                        <p:attrNameLst>
                                          <p:attrName>ppt_x</p:attrName>
                                        </p:attrNameLst>
                                      </p:cBhvr>
                                      <p:tavLst>
                                        <p:tav tm="0">
                                          <p:val>
                                            <p:strVal val="#ppt_x"/>
                                          </p:val>
                                        </p:tav>
                                        <p:tav tm="100000">
                                          <p:val>
                                            <p:strVal val="#ppt_x"/>
                                          </p:val>
                                        </p:tav>
                                      </p:tavLst>
                                    </p:anim>
                                    <p:anim calcmode="lin" valueType="num">
                                      <p:cBhvr additive="base">
                                        <p:cTn id="36" dur="500" fill="hold"/>
                                        <p:tgtEl>
                                          <p:spTgt spid="811"/>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826"/>
                                        </p:tgtEl>
                                        <p:attrNameLst>
                                          <p:attrName>style.visibility</p:attrName>
                                        </p:attrNameLst>
                                      </p:cBhvr>
                                      <p:to>
                                        <p:strVal val="visible"/>
                                      </p:to>
                                    </p:set>
                                    <p:anim calcmode="lin" valueType="num">
                                      <p:cBhvr additive="base">
                                        <p:cTn id="39" dur="500" fill="hold"/>
                                        <p:tgtEl>
                                          <p:spTgt spid="826"/>
                                        </p:tgtEl>
                                        <p:attrNameLst>
                                          <p:attrName>ppt_x</p:attrName>
                                        </p:attrNameLst>
                                      </p:cBhvr>
                                      <p:tavLst>
                                        <p:tav tm="0">
                                          <p:val>
                                            <p:strVal val="#ppt_x"/>
                                          </p:val>
                                        </p:tav>
                                        <p:tav tm="100000">
                                          <p:val>
                                            <p:strVal val="#ppt_x"/>
                                          </p:val>
                                        </p:tav>
                                      </p:tavLst>
                                    </p:anim>
                                    <p:anim calcmode="lin" valueType="num">
                                      <p:cBhvr additive="base">
                                        <p:cTn id="40" dur="500" fill="hold"/>
                                        <p:tgtEl>
                                          <p:spTgt spid="826"/>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828">
                                            <p:txEl>
                                              <p:pRg st="0" end="0"/>
                                            </p:txEl>
                                          </p:spTgt>
                                        </p:tgtEl>
                                        <p:attrNameLst>
                                          <p:attrName>style.visibility</p:attrName>
                                        </p:attrNameLst>
                                      </p:cBhvr>
                                      <p:to>
                                        <p:strVal val="visible"/>
                                      </p:to>
                                    </p:set>
                                    <p:anim calcmode="lin" valueType="num">
                                      <p:cBhvr additive="base">
                                        <p:cTn id="43" dur="500" fill="hold"/>
                                        <p:tgtEl>
                                          <p:spTgt spid="828">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28">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3" grpId="0" build="p"/>
      <p:bldP spid="825" grpId="0"/>
      <p:bldP spid="826" grpId="0"/>
      <p:bldP spid="828" grpId="0" build="p"/>
      <p:bldP spid="829" grpId="0"/>
      <p:bldP spid="830"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681"/>
        <p:cNvGrpSpPr/>
        <p:nvPr/>
      </p:nvGrpSpPr>
      <p:grpSpPr>
        <a:xfrm>
          <a:off x="0" y="0"/>
          <a:ext cx="0" cy="0"/>
          <a:chOff x="0" y="0"/>
          <a:chExt cx="0" cy="0"/>
        </a:xfrm>
      </p:grpSpPr>
      <p:sp>
        <p:nvSpPr>
          <p:cNvPr id="698" name="Google Shape;698;p31"/>
          <p:cNvSpPr txBox="1">
            <a:spLocks noGrp="1"/>
          </p:cNvSpPr>
          <p:nvPr>
            <p:ph type="ctrTitle"/>
          </p:nvPr>
        </p:nvSpPr>
        <p:spPr>
          <a:xfrm>
            <a:off x="995052" y="1217816"/>
            <a:ext cx="2514607" cy="11043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GB" dirty="0" smtClean="0"/>
              <a:t>diversity</a:t>
            </a:r>
            <a:endParaRPr dirty="0"/>
          </a:p>
        </p:txBody>
      </p:sp>
      <p:sp>
        <p:nvSpPr>
          <p:cNvPr id="699" name="Google Shape;699;p31"/>
          <p:cNvSpPr txBox="1">
            <a:spLocks noGrp="1"/>
          </p:cNvSpPr>
          <p:nvPr>
            <p:ph type="subTitle" idx="1"/>
          </p:nvPr>
        </p:nvSpPr>
        <p:spPr>
          <a:xfrm>
            <a:off x="1197259" y="2458913"/>
            <a:ext cx="2312400" cy="1104300"/>
          </a:xfrm>
          <a:prstGeom prst="rect">
            <a:avLst/>
          </a:prstGeom>
        </p:spPr>
        <p:txBody>
          <a:bodyPr spcFirstLastPara="1" wrap="square" lIns="91425" tIns="91425" rIns="91425" bIns="91425" anchor="t" anchorCtr="0">
            <a:noAutofit/>
          </a:bodyPr>
          <a:lstStyle/>
          <a:p>
            <a:pPr marL="0" indent="0"/>
            <a:r>
              <a:rPr lang="en-GB" sz="1100" dirty="0">
                <a:solidFill>
                  <a:schemeClr val="accent3"/>
                </a:solidFill>
                <a:latin typeface="Bahnschrift SemiLight" panose="020B0502040204020203" pitchFamily="34" charset="0"/>
              </a:rPr>
              <a:t>Discuss the benefits of diversity and the role that contemporary management and leadership approaches play in developing opportunities for </a:t>
            </a:r>
            <a:r>
              <a:rPr lang="en-GB" sz="1100" dirty="0" smtClean="0">
                <a:solidFill>
                  <a:schemeClr val="accent3"/>
                </a:solidFill>
                <a:latin typeface="Bahnschrift SemiLight" panose="020B0502040204020203" pitchFamily="34" charset="0"/>
              </a:rPr>
              <a:t>all.</a:t>
            </a:r>
            <a:endParaRPr lang="en-GB" sz="1100" dirty="0">
              <a:solidFill>
                <a:schemeClr val="accent3"/>
              </a:solidFill>
              <a:latin typeface="Bahnschrift SemiLight" panose="020B0502040204020203" pitchFamily="34"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72753" y="-57897"/>
            <a:ext cx="5151718" cy="5151718"/>
          </a:xfrm>
          <a:prstGeom prst="rect">
            <a:avLst/>
          </a:prstGeom>
        </p:spPr>
      </p:pic>
    </p:spTree>
    <p:extLst>
      <p:ext uri="{BB962C8B-B14F-4D97-AF65-F5344CB8AC3E}">
        <p14:creationId xmlns:p14="http://schemas.microsoft.com/office/powerpoint/2010/main" val="13480076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16"/>
        <p:cNvGrpSpPr/>
        <p:nvPr/>
      </p:nvGrpSpPr>
      <p:grpSpPr>
        <a:xfrm>
          <a:off x="0" y="0"/>
          <a:ext cx="0" cy="0"/>
          <a:chOff x="0" y="0"/>
          <a:chExt cx="0" cy="0"/>
        </a:xfrm>
      </p:grpSpPr>
      <p:sp>
        <p:nvSpPr>
          <p:cNvPr id="1217" name="Google Shape;1217;p38"/>
          <p:cNvSpPr txBox="1"/>
          <p:nvPr/>
        </p:nvSpPr>
        <p:spPr>
          <a:xfrm flipH="1">
            <a:off x="-279679" y="1579681"/>
            <a:ext cx="3187138" cy="481200"/>
          </a:xfrm>
          <a:prstGeom prst="rect">
            <a:avLst/>
          </a:prstGeom>
          <a:noFill/>
          <a:ln>
            <a:noFill/>
          </a:ln>
        </p:spPr>
        <p:txBody>
          <a:bodyPr spcFirstLastPara="1" wrap="square" lIns="91425" tIns="212400" rIns="91425" bIns="0" anchor="ctr" anchorCtr="0">
            <a:noAutofit/>
          </a:bodyPr>
          <a:lstStyle/>
          <a:p>
            <a:pPr marL="0" lvl="0" indent="0" algn="r"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Stifle S</a:t>
            </a:r>
            <a:r>
              <a:rPr lang="en" sz="1100" dirty="0" smtClean="0">
                <a:solidFill>
                  <a:srgbClr val="434343"/>
                </a:solidFill>
                <a:latin typeface="Bahnschrift SemiLight" panose="020B0502040204020203" pitchFamily="34" charset="0"/>
                <a:ea typeface="Staatliches"/>
                <a:cs typeface="Staatliches"/>
                <a:sym typeface="Staatliches"/>
              </a:rPr>
              <a:t>ocial expectations</a:t>
            </a:r>
            <a:endParaRPr sz="1100" dirty="0">
              <a:solidFill>
                <a:srgbClr val="434343"/>
              </a:solidFill>
              <a:latin typeface="Bahnschrift SemiLight" panose="020B0502040204020203" pitchFamily="34" charset="0"/>
              <a:ea typeface="Staatliches"/>
              <a:cs typeface="Staatliches"/>
              <a:sym typeface="Staatliches"/>
            </a:endParaRPr>
          </a:p>
        </p:txBody>
      </p:sp>
      <p:sp>
        <p:nvSpPr>
          <p:cNvPr id="1223" name="Google Shape;1223;p38"/>
          <p:cNvSpPr txBox="1"/>
          <p:nvPr/>
        </p:nvSpPr>
        <p:spPr>
          <a:xfrm flipH="1">
            <a:off x="-279679" y="2322556"/>
            <a:ext cx="3187138" cy="481200"/>
          </a:xfrm>
          <a:prstGeom prst="rect">
            <a:avLst/>
          </a:prstGeom>
          <a:noFill/>
          <a:ln>
            <a:noFill/>
          </a:ln>
        </p:spPr>
        <p:txBody>
          <a:bodyPr spcFirstLastPara="1" wrap="square" lIns="91425" tIns="212400" rIns="91425" bIns="0" anchor="ctr" anchorCtr="0">
            <a:noAutofit/>
          </a:bodyPr>
          <a:lstStyle/>
          <a:p>
            <a:pPr marL="0" lvl="0" indent="0" algn="r"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R</a:t>
            </a:r>
            <a:r>
              <a:rPr lang="en" sz="1100" dirty="0" smtClean="0">
                <a:solidFill>
                  <a:srgbClr val="434343"/>
                </a:solidFill>
                <a:latin typeface="Bahnschrift SemiLight" panose="020B0502040204020203" pitchFamily="34" charset="0"/>
                <a:ea typeface="Staatliches"/>
                <a:cs typeface="Staatliches"/>
                <a:sym typeface="Staatliches"/>
              </a:rPr>
              <a:t>educe gender parity</a:t>
            </a:r>
            <a:endParaRPr sz="1100" dirty="0">
              <a:solidFill>
                <a:srgbClr val="434343"/>
              </a:solidFill>
              <a:latin typeface="Bahnschrift SemiLight" panose="020B0502040204020203" pitchFamily="34" charset="0"/>
              <a:ea typeface="Staatliches"/>
              <a:cs typeface="Staatliches"/>
              <a:sym typeface="Staatliches"/>
            </a:endParaRPr>
          </a:p>
        </p:txBody>
      </p:sp>
      <p:sp>
        <p:nvSpPr>
          <p:cNvPr id="1224" name="Google Shape;1224;p38"/>
          <p:cNvSpPr txBox="1"/>
          <p:nvPr/>
        </p:nvSpPr>
        <p:spPr>
          <a:xfrm flipH="1">
            <a:off x="-279679" y="3100806"/>
            <a:ext cx="3187138" cy="481200"/>
          </a:xfrm>
          <a:prstGeom prst="rect">
            <a:avLst/>
          </a:prstGeom>
          <a:noFill/>
          <a:ln>
            <a:noFill/>
          </a:ln>
        </p:spPr>
        <p:txBody>
          <a:bodyPr spcFirstLastPara="1" wrap="square" lIns="91425" tIns="212400" rIns="91425" bIns="0" anchor="ctr" anchorCtr="0">
            <a:noAutofit/>
          </a:bodyPr>
          <a:lstStyle/>
          <a:p>
            <a:pPr marL="0" lvl="0" indent="0" algn="r"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I</a:t>
            </a:r>
            <a:r>
              <a:rPr lang="en" sz="1100" dirty="0" smtClean="0">
                <a:solidFill>
                  <a:srgbClr val="434343"/>
                </a:solidFill>
                <a:latin typeface="Bahnschrift SemiLight" panose="020B0502040204020203" pitchFamily="34" charset="0"/>
                <a:ea typeface="Staatliches"/>
                <a:cs typeface="Staatliches"/>
                <a:sym typeface="Staatliches"/>
              </a:rPr>
              <a:t>mprove public trust</a:t>
            </a:r>
            <a:endParaRPr sz="1100" dirty="0">
              <a:solidFill>
                <a:srgbClr val="434343"/>
              </a:solidFill>
              <a:latin typeface="Bahnschrift SemiLight" panose="020B0502040204020203" pitchFamily="34" charset="0"/>
              <a:ea typeface="Staatliches"/>
              <a:cs typeface="Staatliches"/>
              <a:sym typeface="Staatliches"/>
            </a:endParaRPr>
          </a:p>
        </p:txBody>
      </p:sp>
      <p:sp>
        <p:nvSpPr>
          <p:cNvPr id="1225" name="Google Shape;1225;p38"/>
          <p:cNvSpPr txBox="1"/>
          <p:nvPr/>
        </p:nvSpPr>
        <p:spPr>
          <a:xfrm flipH="1">
            <a:off x="-279679" y="3879056"/>
            <a:ext cx="3187138" cy="481200"/>
          </a:xfrm>
          <a:prstGeom prst="rect">
            <a:avLst/>
          </a:prstGeom>
          <a:noFill/>
          <a:ln>
            <a:noFill/>
          </a:ln>
        </p:spPr>
        <p:txBody>
          <a:bodyPr spcFirstLastPara="1" wrap="square" lIns="91425" tIns="212400" rIns="91425" bIns="0" anchor="ctr" anchorCtr="0">
            <a:noAutofit/>
          </a:bodyPr>
          <a:lstStyle/>
          <a:p>
            <a:pPr marL="0" lvl="0" indent="0" algn="r"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I</a:t>
            </a:r>
            <a:r>
              <a:rPr lang="en" sz="1100" dirty="0" smtClean="0">
                <a:solidFill>
                  <a:srgbClr val="434343"/>
                </a:solidFill>
                <a:latin typeface="Bahnschrift SemiLight" panose="020B0502040204020203" pitchFamily="34" charset="0"/>
                <a:ea typeface="Staatliches"/>
                <a:cs typeface="Staatliches"/>
                <a:sym typeface="Staatliches"/>
              </a:rPr>
              <a:t>mprove cultural competency</a:t>
            </a:r>
            <a:endParaRPr sz="1100" dirty="0">
              <a:solidFill>
                <a:srgbClr val="434343"/>
              </a:solidFill>
              <a:latin typeface="Bahnschrift SemiLight" panose="020B0502040204020203" pitchFamily="34" charset="0"/>
              <a:ea typeface="Staatliches"/>
              <a:cs typeface="Staatliches"/>
              <a:sym typeface="Staatliches"/>
            </a:endParaRPr>
          </a:p>
        </p:txBody>
      </p:sp>
      <p:grpSp>
        <p:nvGrpSpPr>
          <p:cNvPr id="1242" name="Google Shape;1242;p38"/>
          <p:cNvGrpSpPr/>
          <p:nvPr/>
        </p:nvGrpSpPr>
        <p:grpSpPr>
          <a:xfrm>
            <a:off x="3687485" y="2260916"/>
            <a:ext cx="674675" cy="595175"/>
            <a:chOff x="3897636" y="2380571"/>
            <a:chExt cx="674675" cy="595175"/>
          </a:xfrm>
        </p:grpSpPr>
        <p:sp>
          <p:nvSpPr>
            <p:cNvPr id="1243" name="Google Shape;1243;p38"/>
            <p:cNvSpPr/>
            <p:nvPr/>
          </p:nvSpPr>
          <p:spPr>
            <a:xfrm>
              <a:off x="3897636" y="2415946"/>
              <a:ext cx="639300" cy="559800"/>
            </a:xfrm>
            <a:prstGeom prst="roundRect">
              <a:avLst>
                <a:gd name="adj" fmla="val 1189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38"/>
            <p:cNvSpPr/>
            <p:nvPr/>
          </p:nvSpPr>
          <p:spPr>
            <a:xfrm>
              <a:off x="3933011" y="2380571"/>
              <a:ext cx="639300" cy="5598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7" name="Google Shape;1257;p38"/>
          <p:cNvGrpSpPr/>
          <p:nvPr/>
        </p:nvGrpSpPr>
        <p:grpSpPr>
          <a:xfrm>
            <a:off x="3687485" y="3039166"/>
            <a:ext cx="674675" cy="595175"/>
            <a:chOff x="3897636" y="3158821"/>
            <a:chExt cx="674675" cy="595175"/>
          </a:xfrm>
        </p:grpSpPr>
        <p:sp>
          <p:nvSpPr>
            <p:cNvPr id="1258" name="Google Shape;1258;p38"/>
            <p:cNvSpPr/>
            <p:nvPr/>
          </p:nvSpPr>
          <p:spPr>
            <a:xfrm>
              <a:off x="3897636" y="3194196"/>
              <a:ext cx="639300" cy="559800"/>
            </a:xfrm>
            <a:prstGeom prst="roundRect">
              <a:avLst>
                <a:gd name="adj" fmla="val 1189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38"/>
            <p:cNvSpPr/>
            <p:nvPr/>
          </p:nvSpPr>
          <p:spPr>
            <a:xfrm>
              <a:off x="3933011" y="3158821"/>
              <a:ext cx="639300" cy="5598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287" name="Google Shape;1287;p38"/>
          <p:cNvCxnSpPr/>
          <p:nvPr/>
        </p:nvCxnSpPr>
        <p:spPr>
          <a:xfrm flipH="1">
            <a:off x="3090160" y="1797941"/>
            <a:ext cx="632700" cy="3600"/>
          </a:xfrm>
          <a:prstGeom prst="straightConnector1">
            <a:avLst/>
          </a:prstGeom>
          <a:noFill/>
          <a:ln w="9525" cap="flat" cmpd="sng">
            <a:solidFill>
              <a:srgbClr val="434343"/>
            </a:solidFill>
            <a:prstDash val="solid"/>
            <a:round/>
            <a:headEnd type="none" w="med" len="med"/>
            <a:tailEnd type="none" w="med" len="med"/>
          </a:ln>
        </p:spPr>
      </p:cxnSp>
      <p:cxnSp>
        <p:nvCxnSpPr>
          <p:cNvPr id="1288" name="Google Shape;1288;p38"/>
          <p:cNvCxnSpPr>
            <a:stCxn id="1244" idx="1"/>
          </p:cNvCxnSpPr>
          <p:nvPr/>
        </p:nvCxnSpPr>
        <p:spPr>
          <a:xfrm flipH="1">
            <a:off x="3090160" y="2540816"/>
            <a:ext cx="632700" cy="3600"/>
          </a:xfrm>
          <a:prstGeom prst="straightConnector1">
            <a:avLst/>
          </a:prstGeom>
          <a:noFill/>
          <a:ln w="9525" cap="flat" cmpd="sng">
            <a:solidFill>
              <a:schemeClr val="accent3"/>
            </a:solidFill>
            <a:prstDash val="solid"/>
            <a:round/>
            <a:headEnd type="none" w="med" len="med"/>
            <a:tailEnd type="none" w="med" len="med"/>
          </a:ln>
        </p:spPr>
      </p:cxnSp>
      <p:cxnSp>
        <p:nvCxnSpPr>
          <p:cNvPr id="1289" name="Google Shape;1289;p38"/>
          <p:cNvCxnSpPr>
            <a:stCxn id="1259" idx="1"/>
          </p:cNvCxnSpPr>
          <p:nvPr/>
        </p:nvCxnSpPr>
        <p:spPr>
          <a:xfrm flipH="1">
            <a:off x="3090160" y="3319066"/>
            <a:ext cx="632700" cy="3600"/>
          </a:xfrm>
          <a:prstGeom prst="straightConnector1">
            <a:avLst/>
          </a:prstGeom>
          <a:noFill/>
          <a:ln w="9525" cap="flat" cmpd="sng">
            <a:solidFill>
              <a:schemeClr val="accent3"/>
            </a:solidFill>
            <a:prstDash val="solid"/>
            <a:round/>
            <a:headEnd type="none" w="med" len="med"/>
            <a:tailEnd type="none" w="med" len="med"/>
          </a:ln>
        </p:spPr>
      </p:cxnSp>
      <p:cxnSp>
        <p:nvCxnSpPr>
          <p:cNvPr id="1290" name="Google Shape;1290;p38"/>
          <p:cNvCxnSpPr/>
          <p:nvPr/>
        </p:nvCxnSpPr>
        <p:spPr>
          <a:xfrm flipH="1">
            <a:off x="3090160" y="4097316"/>
            <a:ext cx="632700" cy="3600"/>
          </a:xfrm>
          <a:prstGeom prst="straightConnector1">
            <a:avLst/>
          </a:prstGeom>
          <a:noFill/>
          <a:ln w="9525" cap="flat" cmpd="sng">
            <a:solidFill>
              <a:schemeClr val="accent3"/>
            </a:solidFill>
            <a:prstDash val="solid"/>
            <a:round/>
            <a:headEnd type="none" w="med" len="med"/>
            <a:tailEnd type="none" w="med" len="med"/>
          </a:ln>
        </p:spPr>
      </p:cxnSp>
      <p:sp>
        <p:nvSpPr>
          <p:cNvPr id="1291" name="Google Shape;1291;p38"/>
          <p:cNvSpPr txBox="1">
            <a:spLocks noGrp="1"/>
          </p:cNvSpPr>
          <p:nvPr>
            <p:ph type="ctrTitle"/>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dirty="0" smtClean="0"/>
              <a:t>B</a:t>
            </a:r>
            <a:r>
              <a:rPr lang="en" dirty="0" smtClean="0"/>
              <a:t>enefits of diversity</a:t>
            </a:r>
            <a:endParaRPr dirty="0"/>
          </a:p>
        </p:txBody>
      </p:sp>
      <p:grpSp>
        <p:nvGrpSpPr>
          <p:cNvPr id="1331" name="Google Shape;1331;p38"/>
          <p:cNvGrpSpPr/>
          <p:nvPr/>
        </p:nvGrpSpPr>
        <p:grpSpPr>
          <a:xfrm>
            <a:off x="3960238" y="3261591"/>
            <a:ext cx="201571" cy="150320"/>
            <a:chOff x="5216456" y="3725484"/>
            <a:chExt cx="356196" cy="265631"/>
          </a:xfrm>
        </p:grpSpPr>
        <p:sp>
          <p:nvSpPr>
            <p:cNvPr id="1332" name="Google Shape;1332;p38"/>
            <p:cNvSpPr/>
            <p:nvPr/>
          </p:nvSpPr>
          <p:spPr>
            <a:xfrm>
              <a:off x="5216456" y="3814335"/>
              <a:ext cx="296465" cy="176780"/>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38"/>
            <p:cNvSpPr/>
            <p:nvPr/>
          </p:nvSpPr>
          <p:spPr>
            <a:xfrm>
              <a:off x="5304925" y="3725484"/>
              <a:ext cx="267726" cy="170715"/>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7" name="Google Shape;1337;p38"/>
          <p:cNvGrpSpPr/>
          <p:nvPr/>
        </p:nvGrpSpPr>
        <p:grpSpPr>
          <a:xfrm>
            <a:off x="3942513" y="2469179"/>
            <a:ext cx="201571" cy="150320"/>
            <a:chOff x="5216456" y="3725484"/>
            <a:chExt cx="356196" cy="265631"/>
          </a:xfrm>
        </p:grpSpPr>
        <p:sp>
          <p:nvSpPr>
            <p:cNvPr id="1338" name="Google Shape;1338;p38"/>
            <p:cNvSpPr/>
            <p:nvPr/>
          </p:nvSpPr>
          <p:spPr>
            <a:xfrm>
              <a:off x="5216456" y="3814335"/>
              <a:ext cx="296465" cy="176780"/>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38"/>
            <p:cNvSpPr/>
            <p:nvPr/>
          </p:nvSpPr>
          <p:spPr>
            <a:xfrm>
              <a:off x="5304925" y="3725484"/>
              <a:ext cx="267726" cy="170715"/>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 name="Google Shape;1242;p38"/>
          <p:cNvGrpSpPr/>
          <p:nvPr/>
        </p:nvGrpSpPr>
        <p:grpSpPr>
          <a:xfrm>
            <a:off x="3687485" y="1515411"/>
            <a:ext cx="674675" cy="595175"/>
            <a:chOff x="3897636" y="2380571"/>
            <a:chExt cx="674675" cy="595175"/>
          </a:xfrm>
        </p:grpSpPr>
        <p:sp>
          <p:nvSpPr>
            <p:cNvPr id="141" name="Google Shape;1243;p38"/>
            <p:cNvSpPr/>
            <p:nvPr/>
          </p:nvSpPr>
          <p:spPr>
            <a:xfrm>
              <a:off x="3897636" y="2415946"/>
              <a:ext cx="639300" cy="559800"/>
            </a:xfrm>
            <a:prstGeom prst="roundRect">
              <a:avLst>
                <a:gd name="adj" fmla="val 1189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244;p38"/>
            <p:cNvSpPr/>
            <p:nvPr/>
          </p:nvSpPr>
          <p:spPr>
            <a:xfrm>
              <a:off x="3933011" y="2380571"/>
              <a:ext cx="639300" cy="5598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337;p38"/>
          <p:cNvGrpSpPr/>
          <p:nvPr/>
        </p:nvGrpSpPr>
        <p:grpSpPr>
          <a:xfrm>
            <a:off x="3942513" y="1723674"/>
            <a:ext cx="201571" cy="150320"/>
            <a:chOff x="5216456" y="3725484"/>
            <a:chExt cx="356196" cy="265631"/>
          </a:xfrm>
        </p:grpSpPr>
        <p:sp>
          <p:nvSpPr>
            <p:cNvPr id="144" name="Google Shape;1338;p38"/>
            <p:cNvSpPr/>
            <p:nvPr/>
          </p:nvSpPr>
          <p:spPr>
            <a:xfrm>
              <a:off x="5216456" y="3814335"/>
              <a:ext cx="296465" cy="176780"/>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339;p38"/>
            <p:cNvSpPr/>
            <p:nvPr/>
          </p:nvSpPr>
          <p:spPr>
            <a:xfrm>
              <a:off x="5304925" y="3725484"/>
              <a:ext cx="267726" cy="170715"/>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 name="Google Shape;1242;p38"/>
          <p:cNvGrpSpPr/>
          <p:nvPr/>
        </p:nvGrpSpPr>
        <p:grpSpPr>
          <a:xfrm>
            <a:off x="3706188" y="3785723"/>
            <a:ext cx="674675" cy="595175"/>
            <a:chOff x="3897636" y="2380571"/>
            <a:chExt cx="674675" cy="595175"/>
          </a:xfrm>
        </p:grpSpPr>
        <p:sp>
          <p:nvSpPr>
            <p:cNvPr id="147" name="Google Shape;1243;p38"/>
            <p:cNvSpPr/>
            <p:nvPr/>
          </p:nvSpPr>
          <p:spPr>
            <a:xfrm>
              <a:off x="3897636" y="2415946"/>
              <a:ext cx="639300" cy="559800"/>
            </a:xfrm>
            <a:prstGeom prst="roundRect">
              <a:avLst>
                <a:gd name="adj" fmla="val 11897"/>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 name="Google Shape;1244;p38"/>
            <p:cNvSpPr/>
            <p:nvPr/>
          </p:nvSpPr>
          <p:spPr>
            <a:xfrm>
              <a:off x="3933011" y="2380571"/>
              <a:ext cx="639300" cy="559800"/>
            </a:xfrm>
            <a:prstGeom prst="roundRect">
              <a:avLst>
                <a:gd name="adj" fmla="val 11897"/>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 name="Google Shape;1337;p38"/>
          <p:cNvGrpSpPr/>
          <p:nvPr/>
        </p:nvGrpSpPr>
        <p:grpSpPr>
          <a:xfrm>
            <a:off x="3961216" y="3993986"/>
            <a:ext cx="201571" cy="150320"/>
            <a:chOff x="5216456" y="3725484"/>
            <a:chExt cx="356196" cy="265631"/>
          </a:xfrm>
        </p:grpSpPr>
        <p:sp>
          <p:nvSpPr>
            <p:cNvPr id="150" name="Google Shape;1338;p38"/>
            <p:cNvSpPr/>
            <p:nvPr/>
          </p:nvSpPr>
          <p:spPr>
            <a:xfrm>
              <a:off x="5216456" y="3814335"/>
              <a:ext cx="296465" cy="176780"/>
            </a:xfrm>
            <a:custGeom>
              <a:avLst/>
              <a:gdLst/>
              <a:ahLst/>
              <a:cxnLst/>
              <a:rect l="l" t="t" r="r" b="b"/>
              <a:pathLst>
                <a:path w="9336" h="5567" extrusionOk="0">
                  <a:moveTo>
                    <a:pt x="1876" y="0"/>
                  </a:moveTo>
                  <a:cubicBezTo>
                    <a:pt x="1831" y="0"/>
                    <a:pt x="1787" y="18"/>
                    <a:pt x="1751" y="54"/>
                  </a:cubicBezTo>
                  <a:lnTo>
                    <a:pt x="84" y="1721"/>
                  </a:lnTo>
                  <a:cubicBezTo>
                    <a:pt x="1" y="1804"/>
                    <a:pt x="1" y="1899"/>
                    <a:pt x="84" y="1983"/>
                  </a:cubicBezTo>
                  <a:lnTo>
                    <a:pt x="3263" y="5162"/>
                  </a:lnTo>
                  <a:cubicBezTo>
                    <a:pt x="3513" y="5412"/>
                    <a:pt x="3858" y="5566"/>
                    <a:pt x="4215" y="5566"/>
                  </a:cubicBezTo>
                  <a:cubicBezTo>
                    <a:pt x="4573" y="5566"/>
                    <a:pt x="4918" y="5435"/>
                    <a:pt x="5168" y="5162"/>
                  </a:cubicBezTo>
                  <a:lnTo>
                    <a:pt x="9252" y="1090"/>
                  </a:lnTo>
                  <a:cubicBezTo>
                    <a:pt x="9335" y="1006"/>
                    <a:pt x="9335" y="887"/>
                    <a:pt x="9276" y="828"/>
                  </a:cubicBezTo>
                  <a:cubicBezTo>
                    <a:pt x="9240" y="792"/>
                    <a:pt x="9195" y="774"/>
                    <a:pt x="9151" y="774"/>
                  </a:cubicBezTo>
                  <a:cubicBezTo>
                    <a:pt x="9106" y="774"/>
                    <a:pt x="9061" y="792"/>
                    <a:pt x="9026" y="828"/>
                  </a:cubicBezTo>
                  <a:lnTo>
                    <a:pt x="4942" y="4912"/>
                  </a:lnTo>
                  <a:cubicBezTo>
                    <a:pt x="4751" y="5102"/>
                    <a:pt x="4501" y="5209"/>
                    <a:pt x="4227" y="5209"/>
                  </a:cubicBezTo>
                  <a:cubicBezTo>
                    <a:pt x="3965" y="5209"/>
                    <a:pt x="3715" y="5102"/>
                    <a:pt x="3513" y="4912"/>
                  </a:cubicBezTo>
                  <a:lnTo>
                    <a:pt x="453" y="1840"/>
                  </a:lnTo>
                  <a:lnTo>
                    <a:pt x="1870" y="435"/>
                  </a:lnTo>
                  <a:lnTo>
                    <a:pt x="2370" y="935"/>
                  </a:lnTo>
                  <a:cubicBezTo>
                    <a:pt x="2406" y="971"/>
                    <a:pt x="2450" y="988"/>
                    <a:pt x="2495" y="988"/>
                  </a:cubicBezTo>
                  <a:cubicBezTo>
                    <a:pt x="2540" y="988"/>
                    <a:pt x="2584" y="971"/>
                    <a:pt x="2620" y="935"/>
                  </a:cubicBezTo>
                  <a:cubicBezTo>
                    <a:pt x="2703" y="863"/>
                    <a:pt x="2703" y="756"/>
                    <a:pt x="2620" y="685"/>
                  </a:cubicBezTo>
                  <a:lnTo>
                    <a:pt x="2001" y="54"/>
                  </a:lnTo>
                  <a:cubicBezTo>
                    <a:pt x="1965" y="18"/>
                    <a:pt x="1920" y="0"/>
                    <a:pt x="1876"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339;p38"/>
            <p:cNvSpPr/>
            <p:nvPr/>
          </p:nvSpPr>
          <p:spPr>
            <a:xfrm>
              <a:off x="5304925" y="3725484"/>
              <a:ext cx="267726" cy="170715"/>
            </a:xfrm>
            <a:custGeom>
              <a:avLst/>
              <a:gdLst/>
              <a:ahLst/>
              <a:cxnLst/>
              <a:rect l="l" t="t" r="r" b="b"/>
              <a:pathLst>
                <a:path w="8431" h="5376" extrusionOk="0">
                  <a:moveTo>
                    <a:pt x="6585" y="0"/>
                  </a:moveTo>
                  <a:cubicBezTo>
                    <a:pt x="6540" y="0"/>
                    <a:pt x="6495" y="18"/>
                    <a:pt x="6454" y="54"/>
                  </a:cubicBezTo>
                  <a:lnTo>
                    <a:pt x="1548" y="4971"/>
                  </a:lnTo>
                  <a:cubicBezTo>
                    <a:pt x="1513" y="4995"/>
                    <a:pt x="1477" y="5007"/>
                    <a:pt x="1429" y="5007"/>
                  </a:cubicBezTo>
                  <a:cubicBezTo>
                    <a:pt x="1382" y="5007"/>
                    <a:pt x="1346" y="4995"/>
                    <a:pt x="1310" y="4971"/>
                  </a:cubicBezTo>
                  <a:lnTo>
                    <a:pt x="334" y="3983"/>
                  </a:lnTo>
                  <a:cubicBezTo>
                    <a:pt x="292" y="3947"/>
                    <a:pt x="248" y="3929"/>
                    <a:pt x="203" y="3929"/>
                  </a:cubicBezTo>
                  <a:cubicBezTo>
                    <a:pt x="158" y="3929"/>
                    <a:pt x="114" y="3947"/>
                    <a:pt x="72" y="3983"/>
                  </a:cubicBezTo>
                  <a:cubicBezTo>
                    <a:pt x="1" y="4054"/>
                    <a:pt x="1" y="4161"/>
                    <a:pt x="72" y="4245"/>
                  </a:cubicBezTo>
                  <a:lnTo>
                    <a:pt x="1060" y="5221"/>
                  </a:lnTo>
                  <a:cubicBezTo>
                    <a:pt x="1156" y="5328"/>
                    <a:pt x="1275" y="5376"/>
                    <a:pt x="1417" y="5376"/>
                  </a:cubicBezTo>
                  <a:cubicBezTo>
                    <a:pt x="1548" y="5376"/>
                    <a:pt x="1679" y="5316"/>
                    <a:pt x="1775" y="5221"/>
                  </a:cubicBezTo>
                  <a:lnTo>
                    <a:pt x="6549" y="447"/>
                  </a:lnTo>
                  <a:lnTo>
                    <a:pt x="7966" y="1852"/>
                  </a:lnTo>
                  <a:lnTo>
                    <a:pt x="6704" y="3126"/>
                  </a:lnTo>
                  <a:cubicBezTo>
                    <a:pt x="6621" y="3197"/>
                    <a:pt x="6621" y="3304"/>
                    <a:pt x="6704" y="3376"/>
                  </a:cubicBezTo>
                  <a:cubicBezTo>
                    <a:pt x="6740" y="3411"/>
                    <a:pt x="6784" y="3429"/>
                    <a:pt x="6829" y="3429"/>
                  </a:cubicBezTo>
                  <a:cubicBezTo>
                    <a:pt x="6874" y="3429"/>
                    <a:pt x="6918" y="3411"/>
                    <a:pt x="6954" y="3376"/>
                  </a:cubicBezTo>
                  <a:lnTo>
                    <a:pt x="8347" y="1983"/>
                  </a:lnTo>
                  <a:cubicBezTo>
                    <a:pt x="8383" y="1947"/>
                    <a:pt x="8395" y="1899"/>
                    <a:pt x="8395" y="1864"/>
                  </a:cubicBezTo>
                  <a:cubicBezTo>
                    <a:pt x="8430" y="1816"/>
                    <a:pt x="8406" y="1768"/>
                    <a:pt x="8383" y="1721"/>
                  </a:cubicBezTo>
                  <a:lnTo>
                    <a:pt x="6716" y="54"/>
                  </a:lnTo>
                  <a:cubicBezTo>
                    <a:pt x="6674" y="18"/>
                    <a:pt x="6629" y="0"/>
                    <a:pt x="6585" y="0"/>
                  </a:cubicBezTo>
                  <a:close/>
                </a:path>
              </a:pathLst>
            </a:custGeom>
            <a:solidFill>
              <a:srgbClr val="43434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5" name="Google Shape;1287;p38"/>
          <p:cNvCxnSpPr/>
          <p:nvPr/>
        </p:nvCxnSpPr>
        <p:spPr>
          <a:xfrm flipH="1">
            <a:off x="4369229" y="1795311"/>
            <a:ext cx="632700" cy="3600"/>
          </a:xfrm>
          <a:prstGeom prst="straightConnector1">
            <a:avLst/>
          </a:prstGeom>
          <a:noFill/>
          <a:ln w="9525" cap="flat" cmpd="sng">
            <a:solidFill>
              <a:srgbClr val="434343"/>
            </a:solidFill>
            <a:prstDash val="solid"/>
            <a:round/>
            <a:headEnd type="none" w="med" len="med"/>
            <a:tailEnd type="none" w="med" len="med"/>
          </a:ln>
        </p:spPr>
      </p:cxnSp>
      <p:cxnSp>
        <p:nvCxnSpPr>
          <p:cNvPr id="36" name="Google Shape;1288;p38"/>
          <p:cNvCxnSpPr/>
          <p:nvPr/>
        </p:nvCxnSpPr>
        <p:spPr>
          <a:xfrm flipH="1">
            <a:off x="4369229" y="2540816"/>
            <a:ext cx="632700" cy="3600"/>
          </a:xfrm>
          <a:prstGeom prst="straightConnector1">
            <a:avLst/>
          </a:prstGeom>
          <a:noFill/>
          <a:ln w="9525" cap="flat" cmpd="sng">
            <a:solidFill>
              <a:schemeClr val="accent3"/>
            </a:solidFill>
            <a:prstDash val="solid"/>
            <a:round/>
            <a:headEnd type="none" w="med" len="med"/>
            <a:tailEnd type="none" w="med" len="med"/>
          </a:ln>
        </p:spPr>
      </p:cxnSp>
      <p:cxnSp>
        <p:nvCxnSpPr>
          <p:cNvPr id="37" name="Google Shape;1289;p38"/>
          <p:cNvCxnSpPr/>
          <p:nvPr/>
        </p:nvCxnSpPr>
        <p:spPr>
          <a:xfrm flipH="1">
            <a:off x="4369229" y="3319066"/>
            <a:ext cx="632700" cy="3600"/>
          </a:xfrm>
          <a:prstGeom prst="straightConnector1">
            <a:avLst/>
          </a:prstGeom>
          <a:noFill/>
          <a:ln w="9525" cap="flat" cmpd="sng">
            <a:solidFill>
              <a:schemeClr val="accent3"/>
            </a:solidFill>
            <a:prstDash val="solid"/>
            <a:round/>
            <a:headEnd type="none" w="med" len="med"/>
            <a:tailEnd type="none" w="med" len="med"/>
          </a:ln>
        </p:spPr>
      </p:cxnSp>
      <p:cxnSp>
        <p:nvCxnSpPr>
          <p:cNvPr id="38" name="Google Shape;1290;p38"/>
          <p:cNvCxnSpPr/>
          <p:nvPr/>
        </p:nvCxnSpPr>
        <p:spPr>
          <a:xfrm flipH="1">
            <a:off x="4369229" y="4097316"/>
            <a:ext cx="632700" cy="3600"/>
          </a:xfrm>
          <a:prstGeom prst="straightConnector1">
            <a:avLst/>
          </a:prstGeom>
          <a:noFill/>
          <a:ln w="9525" cap="flat" cmpd="sng">
            <a:solidFill>
              <a:schemeClr val="accent3"/>
            </a:solidFill>
            <a:prstDash val="solid"/>
            <a:round/>
            <a:headEnd type="none" w="med" len="med"/>
            <a:tailEnd type="none" w="med" len="med"/>
          </a:ln>
        </p:spPr>
      </p:cxnSp>
      <p:sp>
        <p:nvSpPr>
          <p:cNvPr id="39" name="Google Shape;1217;p38"/>
          <p:cNvSpPr txBox="1"/>
          <p:nvPr/>
        </p:nvSpPr>
        <p:spPr>
          <a:xfrm flipH="1">
            <a:off x="5106811" y="1587702"/>
            <a:ext cx="3652178" cy="481200"/>
          </a:xfrm>
          <a:prstGeom prst="rect">
            <a:avLst/>
          </a:prstGeom>
          <a:noFill/>
          <a:ln>
            <a:noFill/>
          </a:ln>
        </p:spPr>
        <p:txBody>
          <a:bodyPr spcFirstLastPara="1" wrap="square" lIns="91425" tIns="212400" rIns="91425" bIns="0" anchor="ctr" anchorCtr="0">
            <a:noAutofit/>
          </a:bodyPr>
          <a:lstStyle/>
          <a:p>
            <a:pPr marL="0" lvl="0" indent="0"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“Around a quarter of Police Sergeants and Inspectors are female”.  (Clark, 2023)</a:t>
            </a:r>
            <a:endParaRPr sz="1100" dirty="0">
              <a:solidFill>
                <a:srgbClr val="434343"/>
              </a:solidFill>
              <a:latin typeface="Bahnschrift SemiLight" panose="020B0502040204020203" pitchFamily="34" charset="0"/>
              <a:ea typeface="Staatliches"/>
              <a:cs typeface="Staatliches"/>
              <a:sym typeface="Staatliches"/>
            </a:endParaRPr>
          </a:p>
        </p:txBody>
      </p:sp>
      <p:sp>
        <p:nvSpPr>
          <p:cNvPr id="40" name="Google Shape;1217;p38"/>
          <p:cNvSpPr txBox="1"/>
          <p:nvPr/>
        </p:nvSpPr>
        <p:spPr>
          <a:xfrm flipH="1">
            <a:off x="5106811" y="2322556"/>
            <a:ext cx="3652178" cy="481200"/>
          </a:xfrm>
          <a:prstGeom prst="rect">
            <a:avLst/>
          </a:prstGeom>
          <a:noFill/>
          <a:ln>
            <a:noFill/>
          </a:ln>
        </p:spPr>
        <p:txBody>
          <a:bodyPr spcFirstLastPara="1" wrap="square" lIns="91425" tIns="212400" rIns="91425" bIns="0" anchor="ctr" anchorCtr="0">
            <a:noAutofit/>
          </a:bodyPr>
          <a:lstStyle/>
          <a:p>
            <a:pPr marL="0" lvl="0" indent="0"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“At the current rate of progress it will take another 20 years for England and Wales to achieve a representative workforce in terms of gender.” (Barber, 2022)</a:t>
            </a:r>
            <a:endParaRPr sz="1100" dirty="0">
              <a:solidFill>
                <a:srgbClr val="434343"/>
              </a:solidFill>
              <a:latin typeface="Bahnschrift SemiLight" panose="020B0502040204020203" pitchFamily="34" charset="0"/>
              <a:ea typeface="Staatliches"/>
              <a:cs typeface="Staatliches"/>
              <a:sym typeface="Staatliches"/>
            </a:endParaRPr>
          </a:p>
        </p:txBody>
      </p:sp>
      <p:sp>
        <p:nvSpPr>
          <p:cNvPr id="41" name="Google Shape;1217;p38"/>
          <p:cNvSpPr txBox="1"/>
          <p:nvPr/>
        </p:nvSpPr>
        <p:spPr>
          <a:xfrm flipH="1">
            <a:off x="5106811" y="3100806"/>
            <a:ext cx="3187138" cy="481200"/>
          </a:xfrm>
          <a:prstGeom prst="rect">
            <a:avLst/>
          </a:prstGeom>
          <a:noFill/>
          <a:ln>
            <a:noFill/>
          </a:ln>
        </p:spPr>
        <p:txBody>
          <a:bodyPr spcFirstLastPara="1" wrap="square" lIns="91425" tIns="212400" rIns="91425" bIns="0" anchor="ctr" anchorCtr="0">
            <a:noAutofit/>
          </a:bodyPr>
          <a:lstStyle/>
          <a:p>
            <a:pPr marL="0" lvl="0" indent="0" rtl="0">
              <a:spcBef>
                <a:spcPts val="0"/>
              </a:spcBef>
              <a:spcAft>
                <a:spcPts val="1600"/>
              </a:spcAft>
              <a:buNone/>
            </a:pPr>
            <a:r>
              <a:rPr lang="en-GB" sz="1100" dirty="0" smtClean="0">
                <a:solidFill>
                  <a:srgbClr val="434343"/>
                </a:solidFill>
                <a:latin typeface="Bahnschrift SemiLight" panose="020B0502040204020203" pitchFamily="34" charset="0"/>
                <a:ea typeface="Staatliches"/>
                <a:cs typeface="Staatliches"/>
                <a:sym typeface="Staatliches"/>
              </a:rPr>
              <a:t>Merry et al. (2012) examined data from 3 public perception surveys, and found females exhibit higher confidence in policing than males.</a:t>
            </a:r>
            <a:endParaRPr sz="1100" dirty="0">
              <a:solidFill>
                <a:srgbClr val="434343"/>
              </a:solidFill>
              <a:latin typeface="Bahnschrift SemiLight" panose="020B0502040204020203" pitchFamily="34" charset="0"/>
              <a:ea typeface="Staatliches"/>
              <a:cs typeface="Staatliches"/>
              <a:sym typeface="Staatliches"/>
            </a:endParaRPr>
          </a:p>
        </p:txBody>
      </p:sp>
      <p:sp>
        <p:nvSpPr>
          <p:cNvPr id="42" name="Google Shape;1217;p38"/>
          <p:cNvSpPr txBox="1"/>
          <p:nvPr/>
        </p:nvSpPr>
        <p:spPr>
          <a:xfrm flipH="1">
            <a:off x="5106811" y="3856716"/>
            <a:ext cx="3187138" cy="481200"/>
          </a:xfrm>
          <a:prstGeom prst="rect">
            <a:avLst/>
          </a:prstGeom>
          <a:noFill/>
          <a:ln>
            <a:noFill/>
          </a:ln>
        </p:spPr>
        <p:txBody>
          <a:bodyPr spcFirstLastPara="1" wrap="square" lIns="91425" tIns="212400" rIns="91425" bIns="0" anchor="ctr" anchorCtr="0">
            <a:noAutofit/>
          </a:bodyPr>
          <a:lstStyle/>
          <a:p>
            <a:pPr lvl="0">
              <a:spcAft>
                <a:spcPts val="1600"/>
              </a:spcAft>
            </a:pPr>
            <a:r>
              <a:rPr lang="en-GB" sz="1100" dirty="0" smtClean="0">
                <a:solidFill>
                  <a:schemeClr val="accent5">
                    <a:lumMod val="50000"/>
                  </a:schemeClr>
                </a:solidFill>
                <a:latin typeface="Bahnschrift SemiLight" panose="020B0502040204020203" pitchFamily="34" charset="0"/>
              </a:rPr>
              <a:t>Enhanced inputs </a:t>
            </a:r>
            <a:r>
              <a:rPr lang="en-GB" sz="1100" dirty="0">
                <a:solidFill>
                  <a:schemeClr val="accent5">
                    <a:lumMod val="50000"/>
                  </a:schemeClr>
                </a:solidFill>
                <a:latin typeface="Bahnschrift SemiLight" panose="020B0502040204020203" pitchFamily="34" charset="0"/>
              </a:rPr>
              <a:t>on ethics and </a:t>
            </a:r>
            <a:r>
              <a:rPr lang="en-GB" sz="1100" dirty="0" smtClean="0">
                <a:solidFill>
                  <a:schemeClr val="accent5">
                    <a:lumMod val="50000"/>
                  </a:schemeClr>
                </a:solidFill>
                <a:latin typeface="Bahnschrift SemiLight" panose="020B0502040204020203" pitchFamily="34" charset="0"/>
              </a:rPr>
              <a:t>integrity at </a:t>
            </a:r>
            <a:r>
              <a:rPr lang="en-GB" sz="1100" dirty="0">
                <a:solidFill>
                  <a:schemeClr val="accent5">
                    <a:lumMod val="50000"/>
                  </a:schemeClr>
                </a:solidFill>
                <a:latin typeface="Bahnschrift SemiLight" panose="020B0502040204020203" pitchFamily="34" charset="0"/>
              </a:rPr>
              <a:t>the start of </a:t>
            </a:r>
            <a:r>
              <a:rPr lang="en-GB" sz="1100" dirty="0" smtClean="0">
                <a:solidFill>
                  <a:schemeClr val="accent5">
                    <a:lumMod val="50000"/>
                  </a:schemeClr>
                </a:solidFill>
                <a:latin typeface="Bahnschrift SemiLight" panose="020B0502040204020203" pitchFamily="34" charset="0"/>
              </a:rPr>
              <a:t>officers </a:t>
            </a:r>
            <a:r>
              <a:rPr lang="en-GB" sz="1100" dirty="0">
                <a:solidFill>
                  <a:schemeClr val="accent5">
                    <a:lumMod val="50000"/>
                  </a:schemeClr>
                </a:solidFill>
                <a:latin typeface="Bahnschrift SemiLight" panose="020B0502040204020203" pitchFamily="34" charset="0"/>
              </a:rPr>
              <a:t>careers</a:t>
            </a:r>
            <a:r>
              <a:rPr lang="en-GB" sz="1100" dirty="0" smtClean="0">
                <a:solidFill>
                  <a:schemeClr val="accent5">
                    <a:lumMod val="50000"/>
                  </a:schemeClr>
                </a:solidFill>
                <a:latin typeface="Bahnschrift SemiLight" panose="020B0502040204020203" pitchFamily="34" charset="0"/>
              </a:rPr>
              <a:t>. (Marsh, 2021)</a:t>
            </a:r>
            <a:endParaRPr sz="1000" dirty="0">
              <a:solidFill>
                <a:schemeClr val="accent5">
                  <a:lumMod val="50000"/>
                </a:schemeClr>
              </a:solidFill>
              <a:latin typeface="Bahnschrift SemiLight" panose="020B0502040204020203" pitchFamily="34" charset="0"/>
              <a:ea typeface="Staatliches"/>
              <a:cs typeface="Staatliches"/>
              <a:sym typeface="Staatliches"/>
            </a:endParaRPr>
          </a:p>
        </p:txBody>
      </p:sp>
    </p:spTree>
    <p:extLst>
      <p:ext uri="{BB962C8B-B14F-4D97-AF65-F5344CB8AC3E}">
        <p14:creationId xmlns:p14="http://schemas.microsoft.com/office/powerpoint/2010/main" val="5364882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287"/>
                                        </p:tgtEl>
                                        <p:attrNameLst>
                                          <p:attrName>style.visibility</p:attrName>
                                        </p:attrNameLst>
                                      </p:cBhvr>
                                      <p:to>
                                        <p:strVal val="visible"/>
                                      </p:to>
                                    </p:set>
                                    <p:anim calcmode="lin" valueType="num">
                                      <p:cBhvr additive="base">
                                        <p:cTn id="7" dur="500" fill="hold"/>
                                        <p:tgtEl>
                                          <p:spTgt spid="1287"/>
                                        </p:tgtEl>
                                        <p:attrNameLst>
                                          <p:attrName>ppt_x</p:attrName>
                                        </p:attrNameLst>
                                      </p:cBhvr>
                                      <p:tavLst>
                                        <p:tav tm="0">
                                          <p:val>
                                            <p:strVal val="#ppt_x"/>
                                          </p:val>
                                        </p:tav>
                                        <p:tav tm="100000">
                                          <p:val>
                                            <p:strVal val="#ppt_x"/>
                                          </p:val>
                                        </p:tav>
                                      </p:tavLst>
                                    </p:anim>
                                    <p:anim calcmode="lin" valueType="num">
                                      <p:cBhvr additive="base">
                                        <p:cTn id="8" dur="500" fill="hold"/>
                                        <p:tgtEl>
                                          <p:spTgt spid="1287"/>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40"/>
                                        </p:tgtEl>
                                        <p:attrNameLst>
                                          <p:attrName>style.visibility</p:attrName>
                                        </p:attrNameLst>
                                      </p:cBhvr>
                                      <p:to>
                                        <p:strVal val="visible"/>
                                      </p:to>
                                    </p:set>
                                    <p:anim calcmode="lin" valueType="num">
                                      <p:cBhvr additive="base">
                                        <p:cTn id="11" dur="500" fill="hold"/>
                                        <p:tgtEl>
                                          <p:spTgt spid="140"/>
                                        </p:tgtEl>
                                        <p:attrNameLst>
                                          <p:attrName>ppt_x</p:attrName>
                                        </p:attrNameLst>
                                      </p:cBhvr>
                                      <p:tavLst>
                                        <p:tav tm="0">
                                          <p:val>
                                            <p:strVal val="#ppt_x"/>
                                          </p:val>
                                        </p:tav>
                                        <p:tav tm="100000">
                                          <p:val>
                                            <p:strVal val="#ppt_x"/>
                                          </p:val>
                                        </p:tav>
                                      </p:tavLst>
                                    </p:anim>
                                    <p:anim calcmode="lin" valueType="num">
                                      <p:cBhvr additive="base">
                                        <p:cTn id="12" dur="500" fill="hold"/>
                                        <p:tgtEl>
                                          <p:spTgt spid="140"/>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43"/>
                                        </p:tgtEl>
                                        <p:attrNameLst>
                                          <p:attrName>style.visibility</p:attrName>
                                        </p:attrNameLst>
                                      </p:cBhvr>
                                      <p:to>
                                        <p:strVal val="visible"/>
                                      </p:to>
                                    </p:set>
                                    <p:anim calcmode="lin" valueType="num">
                                      <p:cBhvr additive="base">
                                        <p:cTn id="15" dur="500" fill="hold"/>
                                        <p:tgtEl>
                                          <p:spTgt spid="143"/>
                                        </p:tgtEl>
                                        <p:attrNameLst>
                                          <p:attrName>ppt_x</p:attrName>
                                        </p:attrNameLst>
                                      </p:cBhvr>
                                      <p:tavLst>
                                        <p:tav tm="0">
                                          <p:val>
                                            <p:strVal val="#ppt_x"/>
                                          </p:val>
                                        </p:tav>
                                        <p:tav tm="100000">
                                          <p:val>
                                            <p:strVal val="#ppt_x"/>
                                          </p:val>
                                        </p:tav>
                                      </p:tavLst>
                                    </p:anim>
                                    <p:anim calcmode="lin" valueType="num">
                                      <p:cBhvr additive="base">
                                        <p:cTn id="16" dur="500" fill="hold"/>
                                        <p:tgtEl>
                                          <p:spTgt spid="14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1217"/>
                                        </p:tgtEl>
                                        <p:attrNameLst>
                                          <p:attrName>style.visibility</p:attrName>
                                        </p:attrNameLst>
                                      </p:cBhvr>
                                      <p:to>
                                        <p:strVal val="visible"/>
                                      </p:to>
                                    </p:set>
                                    <p:anim calcmode="lin" valueType="num">
                                      <p:cBhvr additive="base">
                                        <p:cTn id="19" dur="500" fill="hold"/>
                                        <p:tgtEl>
                                          <p:spTgt spid="1217"/>
                                        </p:tgtEl>
                                        <p:attrNameLst>
                                          <p:attrName>ppt_x</p:attrName>
                                        </p:attrNameLst>
                                      </p:cBhvr>
                                      <p:tavLst>
                                        <p:tav tm="0">
                                          <p:val>
                                            <p:strVal val="#ppt_x"/>
                                          </p:val>
                                        </p:tav>
                                        <p:tav tm="100000">
                                          <p:val>
                                            <p:strVal val="#ppt_x"/>
                                          </p:val>
                                        </p:tav>
                                      </p:tavLst>
                                    </p:anim>
                                    <p:anim calcmode="lin" valueType="num">
                                      <p:cBhvr additive="base">
                                        <p:cTn id="20" dur="500" fill="hold"/>
                                        <p:tgtEl>
                                          <p:spTgt spid="1217"/>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223"/>
                                        </p:tgtEl>
                                        <p:attrNameLst>
                                          <p:attrName>style.visibility</p:attrName>
                                        </p:attrNameLst>
                                      </p:cBhvr>
                                      <p:to>
                                        <p:strVal val="visible"/>
                                      </p:to>
                                    </p:set>
                                    <p:anim calcmode="lin" valueType="num">
                                      <p:cBhvr additive="base">
                                        <p:cTn id="25" dur="500" fill="hold"/>
                                        <p:tgtEl>
                                          <p:spTgt spid="1223"/>
                                        </p:tgtEl>
                                        <p:attrNameLst>
                                          <p:attrName>ppt_x</p:attrName>
                                        </p:attrNameLst>
                                      </p:cBhvr>
                                      <p:tavLst>
                                        <p:tav tm="0">
                                          <p:val>
                                            <p:strVal val="#ppt_x"/>
                                          </p:val>
                                        </p:tav>
                                        <p:tav tm="100000">
                                          <p:val>
                                            <p:strVal val="#ppt_x"/>
                                          </p:val>
                                        </p:tav>
                                      </p:tavLst>
                                    </p:anim>
                                    <p:anim calcmode="lin" valueType="num">
                                      <p:cBhvr additive="base">
                                        <p:cTn id="26" dur="500" fill="hold"/>
                                        <p:tgtEl>
                                          <p:spTgt spid="1223"/>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1242"/>
                                        </p:tgtEl>
                                        <p:attrNameLst>
                                          <p:attrName>style.visibility</p:attrName>
                                        </p:attrNameLst>
                                      </p:cBhvr>
                                      <p:to>
                                        <p:strVal val="visible"/>
                                      </p:to>
                                    </p:set>
                                    <p:anim calcmode="lin" valueType="num">
                                      <p:cBhvr additive="base">
                                        <p:cTn id="29" dur="500" fill="hold"/>
                                        <p:tgtEl>
                                          <p:spTgt spid="1242"/>
                                        </p:tgtEl>
                                        <p:attrNameLst>
                                          <p:attrName>ppt_x</p:attrName>
                                        </p:attrNameLst>
                                      </p:cBhvr>
                                      <p:tavLst>
                                        <p:tav tm="0">
                                          <p:val>
                                            <p:strVal val="#ppt_x"/>
                                          </p:val>
                                        </p:tav>
                                        <p:tav tm="100000">
                                          <p:val>
                                            <p:strVal val="#ppt_x"/>
                                          </p:val>
                                        </p:tav>
                                      </p:tavLst>
                                    </p:anim>
                                    <p:anim calcmode="lin" valueType="num">
                                      <p:cBhvr additive="base">
                                        <p:cTn id="30" dur="500" fill="hold"/>
                                        <p:tgtEl>
                                          <p:spTgt spid="1242"/>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1288"/>
                                        </p:tgtEl>
                                        <p:attrNameLst>
                                          <p:attrName>style.visibility</p:attrName>
                                        </p:attrNameLst>
                                      </p:cBhvr>
                                      <p:to>
                                        <p:strVal val="visible"/>
                                      </p:to>
                                    </p:set>
                                    <p:anim calcmode="lin" valueType="num">
                                      <p:cBhvr additive="base">
                                        <p:cTn id="33" dur="500" fill="hold"/>
                                        <p:tgtEl>
                                          <p:spTgt spid="1288"/>
                                        </p:tgtEl>
                                        <p:attrNameLst>
                                          <p:attrName>ppt_x</p:attrName>
                                        </p:attrNameLst>
                                      </p:cBhvr>
                                      <p:tavLst>
                                        <p:tav tm="0">
                                          <p:val>
                                            <p:strVal val="#ppt_x"/>
                                          </p:val>
                                        </p:tav>
                                        <p:tav tm="100000">
                                          <p:val>
                                            <p:strVal val="#ppt_x"/>
                                          </p:val>
                                        </p:tav>
                                      </p:tavLst>
                                    </p:anim>
                                    <p:anim calcmode="lin" valueType="num">
                                      <p:cBhvr additive="base">
                                        <p:cTn id="34" dur="500" fill="hold"/>
                                        <p:tgtEl>
                                          <p:spTgt spid="1288"/>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1337"/>
                                        </p:tgtEl>
                                        <p:attrNameLst>
                                          <p:attrName>style.visibility</p:attrName>
                                        </p:attrNameLst>
                                      </p:cBhvr>
                                      <p:to>
                                        <p:strVal val="visible"/>
                                      </p:to>
                                    </p:set>
                                    <p:anim calcmode="lin" valueType="num">
                                      <p:cBhvr additive="base">
                                        <p:cTn id="37" dur="500" fill="hold"/>
                                        <p:tgtEl>
                                          <p:spTgt spid="1337"/>
                                        </p:tgtEl>
                                        <p:attrNameLst>
                                          <p:attrName>ppt_x</p:attrName>
                                        </p:attrNameLst>
                                      </p:cBhvr>
                                      <p:tavLst>
                                        <p:tav tm="0">
                                          <p:val>
                                            <p:strVal val="#ppt_x"/>
                                          </p:val>
                                        </p:tav>
                                        <p:tav tm="100000">
                                          <p:val>
                                            <p:strVal val="#ppt_x"/>
                                          </p:val>
                                        </p:tav>
                                      </p:tavLst>
                                    </p:anim>
                                    <p:anim calcmode="lin" valueType="num">
                                      <p:cBhvr additive="base">
                                        <p:cTn id="38" dur="500" fill="hold"/>
                                        <p:tgtEl>
                                          <p:spTgt spid="1337"/>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224"/>
                                        </p:tgtEl>
                                        <p:attrNameLst>
                                          <p:attrName>style.visibility</p:attrName>
                                        </p:attrNameLst>
                                      </p:cBhvr>
                                      <p:to>
                                        <p:strVal val="visible"/>
                                      </p:to>
                                    </p:set>
                                    <p:anim calcmode="lin" valueType="num">
                                      <p:cBhvr additive="base">
                                        <p:cTn id="43" dur="500" fill="hold"/>
                                        <p:tgtEl>
                                          <p:spTgt spid="1224"/>
                                        </p:tgtEl>
                                        <p:attrNameLst>
                                          <p:attrName>ppt_x</p:attrName>
                                        </p:attrNameLst>
                                      </p:cBhvr>
                                      <p:tavLst>
                                        <p:tav tm="0">
                                          <p:val>
                                            <p:strVal val="#ppt_x"/>
                                          </p:val>
                                        </p:tav>
                                        <p:tav tm="100000">
                                          <p:val>
                                            <p:strVal val="#ppt_x"/>
                                          </p:val>
                                        </p:tav>
                                      </p:tavLst>
                                    </p:anim>
                                    <p:anim calcmode="lin" valueType="num">
                                      <p:cBhvr additive="base">
                                        <p:cTn id="44" dur="500" fill="hold"/>
                                        <p:tgtEl>
                                          <p:spTgt spid="1224"/>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1257"/>
                                        </p:tgtEl>
                                        <p:attrNameLst>
                                          <p:attrName>style.visibility</p:attrName>
                                        </p:attrNameLst>
                                      </p:cBhvr>
                                      <p:to>
                                        <p:strVal val="visible"/>
                                      </p:to>
                                    </p:set>
                                    <p:anim calcmode="lin" valueType="num">
                                      <p:cBhvr additive="base">
                                        <p:cTn id="47" dur="500" fill="hold"/>
                                        <p:tgtEl>
                                          <p:spTgt spid="1257"/>
                                        </p:tgtEl>
                                        <p:attrNameLst>
                                          <p:attrName>ppt_x</p:attrName>
                                        </p:attrNameLst>
                                      </p:cBhvr>
                                      <p:tavLst>
                                        <p:tav tm="0">
                                          <p:val>
                                            <p:strVal val="#ppt_x"/>
                                          </p:val>
                                        </p:tav>
                                        <p:tav tm="100000">
                                          <p:val>
                                            <p:strVal val="#ppt_x"/>
                                          </p:val>
                                        </p:tav>
                                      </p:tavLst>
                                    </p:anim>
                                    <p:anim calcmode="lin" valueType="num">
                                      <p:cBhvr additive="base">
                                        <p:cTn id="48" dur="500" fill="hold"/>
                                        <p:tgtEl>
                                          <p:spTgt spid="1257"/>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1289"/>
                                        </p:tgtEl>
                                        <p:attrNameLst>
                                          <p:attrName>style.visibility</p:attrName>
                                        </p:attrNameLst>
                                      </p:cBhvr>
                                      <p:to>
                                        <p:strVal val="visible"/>
                                      </p:to>
                                    </p:set>
                                    <p:anim calcmode="lin" valueType="num">
                                      <p:cBhvr additive="base">
                                        <p:cTn id="51" dur="500" fill="hold"/>
                                        <p:tgtEl>
                                          <p:spTgt spid="1289"/>
                                        </p:tgtEl>
                                        <p:attrNameLst>
                                          <p:attrName>ppt_x</p:attrName>
                                        </p:attrNameLst>
                                      </p:cBhvr>
                                      <p:tavLst>
                                        <p:tav tm="0">
                                          <p:val>
                                            <p:strVal val="#ppt_x"/>
                                          </p:val>
                                        </p:tav>
                                        <p:tav tm="100000">
                                          <p:val>
                                            <p:strVal val="#ppt_x"/>
                                          </p:val>
                                        </p:tav>
                                      </p:tavLst>
                                    </p:anim>
                                    <p:anim calcmode="lin" valueType="num">
                                      <p:cBhvr additive="base">
                                        <p:cTn id="52" dur="500" fill="hold"/>
                                        <p:tgtEl>
                                          <p:spTgt spid="1289"/>
                                        </p:tgtEl>
                                        <p:attrNameLst>
                                          <p:attrName>ppt_y</p:attrName>
                                        </p:attrNameLst>
                                      </p:cBhvr>
                                      <p:tavLst>
                                        <p:tav tm="0">
                                          <p:val>
                                            <p:strVal val="1+#ppt_h/2"/>
                                          </p:val>
                                        </p:tav>
                                        <p:tav tm="100000">
                                          <p:val>
                                            <p:strVal val="#ppt_y"/>
                                          </p:val>
                                        </p:tav>
                                      </p:tavLst>
                                    </p:anim>
                                  </p:childTnLst>
                                </p:cTn>
                              </p:par>
                              <p:par>
                                <p:cTn id="53" presetID="2" presetClass="entr" presetSubtype="4" fill="hold" nodeType="withEffect">
                                  <p:stCondLst>
                                    <p:cond delay="0"/>
                                  </p:stCondLst>
                                  <p:childTnLst>
                                    <p:set>
                                      <p:cBhvr>
                                        <p:cTn id="54" dur="1" fill="hold">
                                          <p:stCondLst>
                                            <p:cond delay="0"/>
                                          </p:stCondLst>
                                        </p:cTn>
                                        <p:tgtEl>
                                          <p:spTgt spid="1331"/>
                                        </p:tgtEl>
                                        <p:attrNameLst>
                                          <p:attrName>style.visibility</p:attrName>
                                        </p:attrNameLst>
                                      </p:cBhvr>
                                      <p:to>
                                        <p:strVal val="visible"/>
                                      </p:to>
                                    </p:set>
                                    <p:anim calcmode="lin" valueType="num">
                                      <p:cBhvr additive="base">
                                        <p:cTn id="55" dur="500" fill="hold"/>
                                        <p:tgtEl>
                                          <p:spTgt spid="1331"/>
                                        </p:tgtEl>
                                        <p:attrNameLst>
                                          <p:attrName>ppt_x</p:attrName>
                                        </p:attrNameLst>
                                      </p:cBhvr>
                                      <p:tavLst>
                                        <p:tav tm="0">
                                          <p:val>
                                            <p:strVal val="#ppt_x"/>
                                          </p:val>
                                        </p:tav>
                                        <p:tav tm="100000">
                                          <p:val>
                                            <p:strVal val="#ppt_x"/>
                                          </p:val>
                                        </p:tav>
                                      </p:tavLst>
                                    </p:anim>
                                    <p:anim calcmode="lin" valueType="num">
                                      <p:cBhvr additive="base">
                                        <p:cTn id="56" dur="500" fill="hold"/>
                                        <p:tgtEl>
                                          <p:spTgt spid="1331"/>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1225"/>
                                        </p:tgtEl>
                                        <p:attrNameLst>
                                          <p:attrName>style.visibility</p:attrName>
                                        </p:attrNameLst>
                                      </p:cBhvr>
                                      <p:to>
                                        <p:strVal val="visible"/>
                                      </p:to>
                                    </p:set>
                                    <p:anim calcmode="lin" valueType="num">
                                      <p:cBhvr additive="base">
                                        <p:cTn id="61" dur="500" fill="hold"/>
                                        <p:tgtEl>
                                          <p:spTgt spid="1225"/>
                                        </p:tgtEl>
                                        <p:attrNameLst>
                                          <p:attrName>ppt_x</p:attrName>
                                        </p:attrNameLst>
                                      </p:cBhvr>
                                      <p:tavLst>
                                        <p:tav tm="0">
                                          <p:val>
                                            <p:strVal val="#ppt_x"/>
                                          </p:val>
                                        </p:tav>
                                        <p:tav tm="100000">
                                          <p:val>
                                            <p:strVal val="#ppt_x"/>
                                          </p:val>
                                        </p:tav>
                                      </p:tavLst>
                                    </p:anim>
                                    <p:anim calcmode="lin" valueType="num">
                                      <p:cBhvr additive="base">
                                        <p:cTn id="62" dur="500" fill="hold"/>
                                        <p:tgtEl>
                                          <p:spTgt spid="1225"/>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1290"/>
                                        </p:tgtEl>
                                        <p:attrNameLst>
                                          <p:attrName>style.visibility</p:attrName>
                                        </p:attrNameLst>
                                      </p:cBhvr>
                                      <p:to>
                                        <p:strVal val="visible"/>
                                      </p:to>
                                    </p:set>
                                    <p:anim calcmode="lin" valueType="num">
                                      <p:cBhvr additive="base">
                                        <p:cTn id="65" dur="500" fill="hold"/>
                                        <p:tgtEl>
                                          <p:spTgt spid="1290"/>
                                        </p:tgtEl>
                                        <p:attrNameLst>
                                          <p:attrName>ppt_x</p:attrName>
                                        </p:attrNameLst>
                                      </p:cBhvr>
                                      <p:tavLst>
                                        <p:tav tm="0">
                                          <p:val>
                                            <p:strVal val="#ppt_x"/>
                                          </p:val>
                                        </p:tav>
                                        <p:tav tm="100000">
                                          <p:val>
                                            <p:strVal val="#ppt_x"/>
                                          </p:val>
                                        </p:tav>
                                      </p:tavLst>
                                    </p:anim>
                                    <p:anim calcmode="lin" valueType="num">
                                      <p:cBhvr additive="base">
                                        <p:cTn id="66" dur="500" fill="hold"/>
                                        <p:tgtEl>
                                          <p:spTgt spid="1290"/>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146"/>
                                        </p:tgtEl>
                                        <p:attrNameLst>
                                          <p:attrName>style.visibility</p:attrName>
                                        </p:attrNameLst>
                                      </p:cBhvr>
                                      <p:to>
                                        <p:strVal val="visible"/>
                                      </p:to>
                                    </p:set>
                                    <p:anim calcmode="lin" valueType="num">
                                      <p:cBhvr additive="base">
                                        <p:cTn id="69" dur="500" fill="hold"/>
                                        <p:tgtEl>
                                          <p:spTgt spid="146"/>
                                        </p:tgtEl>
                                        <p:attrNameLst>
                                          <p:attrName>ppt_x</p:attrName>
                                        </p:attrNameLst>
                                      </p:cBhvr>
                                      <p:tavLst>
                                        <p:tav tm="0">
                                          <p:val>
                                            <p:strVal val="#ppt_x"/>
                                          </p:val>
                                        </p:tav>
                                        <p:tav tm="100000">
                                          <p:val>
                                            <p:strVal val="#ppt_x"/>
                                          </p:val>
                                        </p:tav>
                                      </p:tavLst>
                                    </p:anim>
                                    <p:anim calcmode="lin" valueType="num">
                                      <p:cBhvr additive="base">
                                        <p:cTn id="70" dur="500" fill="hold"/>
                                        <p:tgtEl>
                                          <p:spTgt spid="146"/>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149"/>
                                        </p:tgtEl>
                                        <p:attrNameLst>
                                          <p:attrName>style.visibility</p:attrName>
                                        </p:attrNameLst>
                                      </p:cBhvr>
                                      <p:to>
                                        <p:strVal val="visible"/>
                                      </p:to>
                                    </p:set>
                                    <p:anim calcmode="lin" valueType="num">
                                      <p:cBhvr additive="base">
                                        <p:cTn id="73" dur="500" fill="hold"/>
                                        <p:tgtEl>
                                          <p:spTgt spid="149"/>
                                        </p:tgtEl>
                                        <p:attrNameLst>
                                          <p:attrName>ppt_x</p:attrName>
                                        </p:attrNameLst>
                                      </p:cBhvr>
                                      <p:tavLst>
                                        <p:tav tm="0">
                                          <p:val>
                                            <p:strVal val="#ppt_x"/>
                                          </p:val>
                                        </p:tav>
                                        <p:tav tm="100000">
                                          <p:val>
                                            <p:strVal val="#ppt_x"/>
                                          </p:val>
                                        </p:tav>
                                      </p:tavLst>
                                    </p:anim>
                                    <p:anim calcmode="lin" valueType="num">
                                      <p:cBhvr additive="base">
                                        <p:cTn id="74" dur="500" fill="hold"/>
                                        <p:tgtEl>
                                          <p:spTgt spid="149"/>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2" fill="hold" grpId="0" nodeType="clickEffect">
                                  <p:stCondLst>
                                    <p:cond delay="0"/>
                                  </p:stCondLst>
                                  <p:childTnLst>
                                    <p:set>
                                      <p:cBhvr>
                                        <p:cTn id="78" dur="1" fill="hold">
                                          <p:stCondLst>
                                            <p:cond delay="0"/>
                                          </p:stCondLst>
                                        </p:cTn>
                                        <p:tgtEl>
                                          <p:spTgt spid="39"/>
                                        </p:tgtEl>
                                        <p:attrNameLst>
                                          <p:attrName>style.visibility</p:attrName>
                                        </p:attrNameLst>
                                      </p:cBhvr>
                                      <p:to>
                                        <p:strVal val="visible"/>
                                      </p:to>
                                    </p:set>
                                    <p:anim calcmode="lin" valueType="num">
                                      <p:cBhvr additive="base">
                                        <p:cTn id="79" dur="500" fill="hold"/>
                                        <p:tgtEl>
                                          <p:spTgt spid="39"/>
                                        </p:tgtEl>
                                        <p:attrNameLst>
                                          <p:attrName>ppt_x</p:attrName>
                                        </p:attrNameLst>
                                      </p:cBhvr>
                                      <p:tavLst>
                                        <p:tav tm="0">
                                          <p:val>
                                            <p:strVal val="1+#ppt_w/2"/>
                                          </p:val>
                                        </p:tav>
                                        <p:tav tm="100000">
                                          <p:val>
                                            <p:strVal val="#ppt_x"/>
                                          </p:val>
                                        </p:tav>
                                      </p:tavLst>
                                    </p:anim>
                                    <p:anim calcmode="lin" valueType="num">
                                      <p:cBhvr additive="base">
                                        <p:cTn id="80" dur="500" fill="hold"/>
                                        <p:tgtEl>
                                          <p:spTgt spid="39"/>
                                        </p:tgtEl>
                                        <p:attrNameLst>
                                          <p:attrName>ppt_y</p:attrName>
                                        </p:attrNameLst>
                                      </p:cBhvr>
                                      <p:tavLst>
                                        <p:tav tm="0">
                                          <p:val>
                                            <p:strVal val="#ppt_y"/>
                                          </p:val>
                                        </p:tav>
                                        <p:tav tm="100000">
                                          <p:val>
                                            <p:strVal val="#ppt_y"/>
                                          </p:val>
                                        </p:tav>
                                      </p:tavLst>
                                    </p:anim>
                                  </p:childTnLst>
                                </p:cTn>
                              </p:par>
                              <p:par>
                                <p:cTn id="81" presetID="2" presetClass="entr" presetSubtype="2" fill="hold" nodeType="withEffect">
                                  <p:stCondLst>
                                    <p:cond delay="0"/>
                                  </p:stCondLst>
                                  <p:childTnLst>
                                    <p:set>
                                      <p:cBhvr>
                                        <p:cTn id="82" dur="1" fill="hold">
                                          <p:stCondLst>
                                            <p:cond delay="0"/>
                                          </p:stCondLst>
                                        </p:cTn>
                                        <p:tgtEl>
                                          <p:spTgt spid="35"/>
                                        </p:tgtEl>
                                        <p:attrNameLst>
                                          <p:attrName>style.visibility</p:attrName>
                                        </p:attrNameLst>
                                      </p:cBhvr>
                                      <p:to>
                                        <p:strVal val="visible"/>
                                      </p:to>
                                    </p:set>
                                    <p:anim calcmode="lin" valueType="num">
                                      <p:cBhvr additive="base">
                                        <p:cTn id="83" dur="500" fill="hold"/>
                                        <p:tgtEl>
                                          <p:spTgt spid="35"/>
                                        </p:tgtEl>
                                        <p:attrNameLst>
                                          <p:attrName>ppt_x</p:attrName>
                                        </p:attrNameLst>
                                      </p:cBhvr>
                                      <p:tavLst>
                                        <p:tav tm="0">
                                          <p:val>
                                            <p:strVal val="1+#ppt_w/2"/>
                                          </p:val>
                                        </p:tav>
                                        <p:tav tm="100000">
                                          <p:val>
                                            <p:strVal val="#ppt_x"/>
                                          </p:val>
                                        </p:tav>
                                      </p:tavLst>
                                    </p:anim>
                                    <p:anim calcmode="lin" valueType="num">
                                      <p:cBhvr additive="base">
                                        <p:cTn id="84" dur="500" fill="hold"/>
                                        <p:tgtEl>
                                          <p:spTgt spid="35"/>
                                        </p:tgtEl>
                                        <p:attrNameLst>
                                          <p:attrName>ppt_y</p:attrName>
                                        </p:attrNameLst>
                                      </p:cBhvr>
                                      <p:tavLst>
                                        <p:tav tm="0">
                                          <p:val>
                                            <p:strVal val="#ppt_y"/>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2" fill="hold" grpId="0" nodeType="clickEffect">
                                  <p:stCondLst>
                                    <p:cond delay="0"/>
                                  </p:stCondLst>
                                  <p:childTnLst>
                                    <p:set>
                                      <p:cBhvr>
                                        <p:cTn id="88" dur="1" fill="hold">
                                          <p:stCondLst>
                                            <p:cond delay="0"/>
                                          </p:stCondLst>
                                        </p:cTn>
                                        <p:tgtEl>
                                          <p:spTgt spid="40"/>
                                        </p:tgtEl>
                                        <p:attrNameLst>
                                          <p:attrName>style.visibility</p:attrName>
                                        </p:attrNameLst>
                                      </p:cBhvr>
                                      <p:to>
                                        <p:strVal val="visible"/>
                                      </p:to>
                                    </p:set>
                                    <p:anim calcmode="lin" valueType="num">
                                      <p:cBhvr additive="base">
                                        <p:cTn id="89" dur="500" fill="hold"/>
                                        <p:tgtEl>
                                          <p:spTgt spid="40"/>
                                        </p:tgtEl>
                                        <p:attrNameLst>
                                          <p:attrName>ppt_x</p:attrName>
                                        </p:attrNameLst>
                                      </p:cBhvr>
                                      <p:tavLst>
                                        <p:tav tm="0">
                                          <p:val>
                                            <p:strVal val="1+#ppt_w/2"/>
                                          </p:val>
                                        </p:tav>
                                        <p:tav tm="100000">
                                          <p:val>
                                            <p:strVal val="#ppt_x"/>
                                          </p:val>
                                        </p:tav>
                                      </p:tavLst>
                                    </p:anim>
                                    <p:anim calcmode="lin" valueType="num">
                                      <p:cBhvr additive="base">
                                        <p:cTn id="90" dur="500" fill="hold"/>
                                        <p:tgtEl>
                                          <p:spTgt spid="40"/>
                                        </p:tgtEl>
                                        <p:attrNameLst>
                                          <p:attrName>ppt_y</p:attrName>
                                        </p:attrNameLst>
                                      </p:cBhvr>
                                      <p:tavLst>
                                        <p:tav tm="0">
                                          <p:val>
                                            <p:strVal val="#ppt_y"/>
                                          </p:val>
                                        </p:tav>
                                        <p:tav tm="100000">
                                          <p:val>
                                            <p:strVal val="#ppt_y"/>
                                          </p:val>
                                        </p:tav>
                                      </p:tavLst>
                                    </p:anim>
                                  </p:childTnLst>
                                </p:cTn>
                              </p:par>
                              <p:par>
                                <p:cTn id="91" presetID="2" presetClass="entr" presetSubtype="2" fill="hold" nodeType="withEffect">
                                  <p:stCondLst>
                                    <p:cond delay="0"/>
                                  </p:stCondLst>
                                  <p:childTnLst>
                                    <p:set>
                                      <p:cBhvr>
                                        <p:cTn id="92" dur="1" fill="hold">
                                          <p:stCondLst>
                                            <p:cond delay="0"/>
                                          </p:stCondLst>
                                        </p:cTn>
                                        <p:tgtEl>
                                          <p:spTgt spid="36"/>
                                        </p:tgtEl>
                                        <p:attrNameLst>
                                          <p:attrName>style.visibility</p:attrName>
                                        </p:attrNameLst>
                                      </p:cBhvr>
                                      <p:to>
                                        <p:strVal val="visible"/>
                                      </p:to>
                                    </p:set>
                                    <p:anim calcmode="lin" valueType="num">
                                      <p:cBhvr additive="base">
                                        <p:cTn id="93" dur="500" fill="hold"/>
                                        <p:tgtEl>
                                          <p:spTgt spid="36"/>
                                        </p:tgtEl>
                                        <p:attrNameLst>
                                          <p:attrName>ppt_x</p:attrName>
                                        </p:attrNameLst>
                                      </p:cBhvr>
                                      <p:tavLst>
                                        <p:tav tm="0">
                                          <p:val>
                                            <p:strVal val="1+#ppt_w/2"/>
                                          </p:val>
                                        </p:tav>
                                        <p:tav tm="100000">
                                          <p:val>
                                            <p:strVal val="#ppt_x"/>
                                          </p:val>
                                        </p:tav>
                                      </p:tavLst>
                                    </p:anim>
                                    <p:anim calcmode="lin" valueType="num">
                                      <p:cBhvr additive="base">
                                        <p:cTn id="94" dur="500" fill="hold"/>
                                        <p:tgtEl>
                                          <p:spTgt spid="36"/>
                                        </p:tgtEl>
                                        <p:attrNameLst>
                                          <p:attrName>ppt_y</p:attrName>
                                        </p:attrNameLst>
                                      </p:cBhvr>
                                      <p:tavLst>
                                        <p:tav tm="0">
                                          <p:val>
                                            <p:strVal val="#ppt_y"/>
                                          </p:val>
                                        </p:tav>
                                        <p:tav tm="100000">
                                          <p:val>
                                            <p:strVal val="#ppt_y"/>
                                          </p:val>
                                        </p:tav>
                                      </p:tavLst>
                                    </p:anim>
                                  </p:childTnLst>
                                </p:cTn>
                              </p:par>
                            </p:childTnLst>
                          </p:cTn>
                        </p:par>
                      </p:childTnLst>
                    </p:cTn>
                  </p:par>
                  <p:par>
                    <p:cTn id="95" fill="hold">
                      <p:stCondLst>
                        <p:cond delay="indefinite"/>
                      </p:stCondLst>
                      <p:childTnLst>
                        <p:par>
                          <p:cTn id="96" fill="hold">
                            <p:stCondLst>
                              <p:cond delay="0"/>
                            </p:stCondLst>
                            <p:childTnLst>
                              <p:par>
                                <p:cTn id="97" presetID="2" presetClass="entr" presetSubtype="2" fill="hold" grpId="0" nodeType="clickEffect">
                                  <p:stCondLst>
                                    <p:cond delay="0"/>
                                  </p:stCondLst>
                                  <p:childTnLst>
                                    <p:set>
                                      <p:cBhvr>
                                        <p:cTn id="98" dur="1" fill="hold">
                                          <p:stCondLst>
                                            <p:cond delay="0"/>
                                          </p:stCondLst>
                                        </p:cTn>
                                        <p:tgtEl>
                                          <p:spTgt spid="41"/>
                                        </p:tgtEl>
                                        <p:attrNameLst>
                                          <p:attrName>style.visibility</p:attrName>
                                        </p:attrNameLst>
                                      </p:cBhvr>
                                      <p:to>
                                        <p:strVal val="visible"/>
                                      </p:to>
                                    </p:set>
                                    <p:anim calcmode="lin" valueType="num">
                                      <p:cBhvr additive="base">
                                        <p:cTn id="99" dur="500" fill="hold"/>
                                        <p:tgtEl>
                                          <p:spTgt spid="41"/>
                                        </p:tgtEl>
                                        <p:attrNameLst>
                                          <p:attrName>ppt_x</p:attrName>
                                        </p:attrNameLst>
                                      </p:cBhvr>
                                      <p:tavLst>
                                        <p:tav tm="0">
                                          <p:val>
                                            <p:strVal val="1+#ppt_w/2"/>
                                          </p:val>
                                        </p:tav>
                                        <p:tav tm="100000">
                                          <p:val>
                                            <p:strVal val="#ppt_x"/>
                                          </p:val>
                                        </p:tav>
                                      </p:tavLst>
                                    </p:anim>
                                    <p:anim calcmode="lin" valueType="num">
                                      <p:cBhvr additive="base">
                                        <p:cTn id="100" dur="500" fill="hold"/>
                                        <p:tgtEl>
                                          <p:spTgt spid="41"/>
                                        </p:tgtEl>
                                        <p:attrNameLst>
                                          <p:attrName>ppt_y</p:attrName>
                                        </p:attrNameLst>
                                      </p:cBhvr>
                                      <p:tavLst>
                                        <p:tav tm="0">
                                          <p:val>
                                            <p:strVal val="#ppt_y"/>
                                          </p:val>
                                        </p:tav>
                                        <p:tav tm="100000">
                                          <p:val>
                                            <p:strVal val="#ppt_y"/>
                                          </p:val>
                                        </p:tav>
                                      </p:tavLst>
                                    </p:anim>
                                  </p:childTnLst>
                                </p:cTn>
                              </p:par>
                              <p:par>
                                <p:cTn id="101" presetID="2" presetClass="entr" presetSubtype="2" fill="hold" nodeType="withEffect">
                                  <p:stCondLst>
                                    <p:cond delay="0"/>
                                  </p:stCondLst>
                                  <p:childTnLst>
                                    <p:set>
                                      <p:cBhvr>
                                        <p:cTn id="102" dur="1" fill="hold">
                                          <p:stCondLst>
                                            <p:cond delay="0"/>
                                          </p:stCondLst>
                                        </p:cTn>
                                        <p:tgtEl>
                                          <p:spTgt spid="37"/>
                                        </p:tgtEl>
                                        <p:attrNameLst>
                                          <p:attrName>style.visibility</p:attrName>
                                        </p:attrNameLst>
                                      </p:cBhvr>
                                      <p:to>
                                        <p:strVal val="visible"/>
                                      </p:to>
                                    </p:set>
                                    <p:anim calcmode="lin" valueType="num">
                                      <p:cBhvr additive="base">
                                        <p:cTn id="103" dur="500" fill="hold"/>
                                        <p:tgtEl>
                                          <p:spTgt spid="37"/>
                                        </p:tgtEl>
                                        <p:attrNameLst>
                                          <p:attrName>ppt_x</p:attrName>
                                        </p:attrNameLst>
                                      </p:cBhvr>
                                      <p:tavLst>
                                        <p:tav tm="0">
                                          <p:val>
                                            <p:strVal val="1+#ppt_w/2"/>
                                          </p:val>
                                        </p:tav>
                                        <p:tav tm="100000">
                                          <p:val>
                                            <p:strVal val="#ppt_x"/>
                                          </p:val>
                                        </p:tav>
                                      </p:tavLst>
                                    </p:anim>
                                    <p:anim calcmode="lin" valueType="num">
                                      <p:cBhvr additive="base">
                                        <p:cTn id="104" dur="500" fill="hold"/>
                                        <p:tgtEl>
                                          <p:spTgt spid="37"/>
                                        </p:tgtEl>
                                        <p:attrNameLst>
                                          <p:attrName>ppt_y</p:attrName>
                                        </p:attrNameLst>
                                      </p:cBhvr>
                                      <p:tavLst>
                                        <p:tav tm="0">
                                          <p:val>
                                            <p:strVal val="#ppt_y"/>
                                          </p:val>
                                        </p:tav>
                                        <p:tav tm="100000">
                                          <p:val>
                                            <p:strVal val="#ppt_y"/>
                                          </p:val>
                                        </p:tav>
                                      </p:tavLst>
                                    </p:anim>
                                  </p:childTnLst>
                                </p:cTn>
                              </p:par>
                            </p:childTnLst>
                          </p:cTn>
                        </p:par>
                      </p:childTnLst>
                    </p:cTn>
                  </p:par>
                  <p:par>
                    <p:cTn id="105" fill="hold">
                      <p:stCondLst>
                        <p:cond delay="indefinite"/>
                      </p:stCondLst>
                      <p:childTnLst>
                        <p:par>
                          <p:cTn id="106" fill="hold">
                            <p:stCondLst>
                              <p:cond delay="0"/>
                            </p:stCondLst>
                            <p:childTnLst>
                              <p:par>
                                <p:cTn id="107" presetID="2" presetClass="entr" presetSubtype="2" fill="hold" grpId="0" nodeType="clickEffect">
                                  <p:stCondLst>
                                    <p:cond delay="0"/>
                                  </p:stCondLst>
                                  <p:childTnLst>
                                    <p:set>
                                      <p:cBhvr>
                                        <p:cTn id="108" dur="1" fill="hold">
                                          <p:stCondLst>
                                            <p:cond delay="0"/>
                                          </p:stCondLst>
                                        </p:cTn>
                                        <p:tgtEl>
                                          <p:spTgt spid="42"/>
                                        </p:tgtEl>
                                        <p:attrNameLst>
                                          <p:attrName>style.visibility</p:attrName>
                                        </p:attrNameLst>
                                      </p:cBhvr>
                                      <p:to>
                                        <p:strVal val="visible"/>
                                      </p:to>
                                    </p:set>
                                    <p:anim calcmode="lin" valueType="num">
                                      <p:cBhvr additive="base">
                                        <p:cTn id="109" dur="500" fill="hold"/>
                                        <p:tgtEl>
                                          <p:spTgt spid="42"/>
                                        </p:tgtEl>
                                        <p:attrNameLst>
                                          <p:attrName>ppt_x</p:attrName>
                                        </p:attrNameLst>
                                      </p:cBhvr>
                                      <p:tavLst>
                                        <p:tav tm="0">
                                          <p:val>
                                            <p:strVal val="1+#ppt_w/2"/>
                                          </p:val>
                                        </p:tav>
                                        <p:tav tm="100000">
                                          <p:val>
                                            <p:strVal val="#ppt_x"/>
                                          </p:val>
                                        </p:tav>
                                      </p:tavLst>
                                    </p:anim>
                                    <p:anim calcmode="lin" valueType="num">
                                      <p:cBhvr additive="base">
                                        <p:cTn id="110" dur="500" fill="hold"/>
                                        <p:tgtEl>
                                          <p:spTgt spid="42"/>
                                        </p:tgtEl>
                                        <p:attrNameLst>
                                          <p:attrName>ppt_y</p:attrName>
                                        </p:attrNameLst>
                                      </p:cBhvr>
                                      <p:tavLst>
                                        <p:tav tm="0">
                                          <p:val>
                                            <p:strVal val="#ppt_y"/>
                                          </p:val>
                                        </p:tav>
                                        <p:tav tm="100000">
                                          <p:val>
                                            <p:strVal val="#ppt_y"/>
                                          </p:val>
                                        </p:tav>
                                      </p:tavLst>
                                    </p:anim>
                                  </p:childTnLst>
                                </p:cTn>
                              </p:par>
                              <p:par>
                                <p:cTn id="111" presetID="2" presetClass="entr" presetSubtype="2" fill="hold" nodeType="withEffect">
                                  <p:stCondLst>
                                    <p:cond delay="0"/>
                                  </p:stCondLst>
                                  <p:childTnLst>
                                    <p:set>
                                      <p:cBhvr>
                                        <p:cTn id="112" dur="1" fill="hold">
                                          <p:stCondLst>
                                            <p:cond delay="0"/>
                                          </p:stCondLst>
                                        </p:cTn>
                                        <p:tgtEl>
                                          <p:spTgt spid="38"/>
                                        </p:tgtEl>
                                        <p:attrNameLst>
                                          <p:attrName>style.visibility</p:attrName>
                                        </p:attrNameLst>
                                      </p:cBhvr>
                                      <p:to>
                                        <p:strVal val="visible"/>
                                      </p:to>
                                    </p:set>
                                    <p:anim calcmode="lin" valueType="num">
                                      <p:cBhvr additive="base">
                                        <p:cTn id="113" dur="500" fill="hold"/>
                                        <p:tgtEl>
                                          <p:spTgt spid="38"/>
                                        </p:tgtEl>
                                        <p:attrNameLst>
                                          <p:attrName>ppt_x</p:attrName>
                                        </p:attrNameLst>
                                      </p:cBhvr>
                                      <p:tavLst>
                                        <p:tav tm="0">
                                          <p:val>
                                            <p:strVal val="1+#ppt_w/2"/>
                                          </p:val>
                                        </p:tav>
                                        <p:tav tm="100000">
                                          <p:val>
                                            <p:strVal val="#ppt_x"/>
                                          </p:val>
                                        </p:tav>
                                      </p:tavLst>
                                    </p:anim>
                                    <p:anim calcmode="lin" valueType="num">
                                      <p:cBhvr additive="base">
                                        <p:cTn id="114" dur="500" fill="hold"/>
                                        <p:tgtEl>
                                          <p:spTgt spid="3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17" grpId="0"/>
      <p:bldP spid="1223" grpId="0"/>
      <p:bldP spid="1224" grpId="0"/>
      <p:bldP spid="1225" grpId="0"/>
      <p:bldP spid="39" grpId="0"/>
      <p:bldP spid="40" grpId="0"/>
      <p:bldP spid="41" grpId="0"/>
      <p:bldP spid="4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2481"/>
        <p:cNvGrpSpPr/>
        <p:nvPr/>
      </p:nvGrpSpPr>
      <p:grpSpPr>
        <a:xfrm>
          <a:off x="0" y="0"/>
          <a:ext cx="0" cy="0"/>
          <a:chOff x="0" y="0"/>
          <a:chExt cx="0" cy="0"/>
        </a:xfrm>
      </p:grpSpPr>
      <p:grpSp>
        <p:nvGrpSpPr>
          <p:cNvPr id="2482" name="Google Shape;2482;p43"/>
          <p:cNvGrpSpPr/>
          <p:nvPr/>
        </p:nvGrpSpPr>
        <p:grpSpPr>
          <a:xfrm>
            <a:off x="735941" y="1148251"/>
            <a:ext cx="7779816" cy="3629385"/>
            <a:chOff x="1211784" y="1483576"/>
            <a:chExt cx="6753864" cy="2714769"/>
          </a:xfrm>
        </p:grpSpPr>
        <p:sp>
          <p:nvSpPr>
            <p:cNvPr id="2483" name="Google Shape;2483;p43"/>
            <p:cNvSpPr/>
            <p:nvPr/>
          </p:nvSpPr>
          <p:spPr>
            <a:xfrm>
              <a:off x="1211784" y="1575146"/>
              <a:ext cx="6648000" cy="26232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43"/>
            <p:cNvSpPr/>
            <p:nvPr/>
          </p:nvSpPr>
          <p:spPr>
            <a:xfrm>
              <a:off x="1317648" y="1483576"/>
              <a:ext cx="6648000" cy="2623200"/>
            </a:xfrm>
            <a:prstGeom prst="roundRect">
              <a:avLst>
                <a:gd name="adj" fmla="val 4313"/>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86" name="Google Shape;2486;p43"/>
          <p:cNvSpPr txBox="1">
            <a:spLocks noGrp="1"/>
          </p:cNvSpPr>
          <p:nvPr>
            <p:ph type="ctrTitle"/>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dirty="0" smtClean="0"/>
              <a:t>STATISTICS</a:t>
            </a:r>
            <a:endParaRPr dirty="0"/>
          </a:p>
        </p:txBody>
      </p:sp>
      <p:graphicFrame>
        <p:nvGraphicFramePr>
          <p:cNvPr id="2" name="Table 1"/>
          <p:cNvGraphicFramePr>
            <a:graphicFrameLocks noGrp="1"/>
          </p:cNvGraphicFramePr>
          <p:nvPr>
            <p:extLst>
              <p:ext uri="{D42A27DB-BD31-4B8C-83A1-F6EECF244321}">
                <p14:modId xmlns:p14="http://schemas.microsoft.com/office/powerpoint/2010/main" val="4213970995"/>
              </p:ext>
            </p:extLst>
          </p:nvPr>
        </p:nvGraphicFramePr>
        <p:xfrm>
          <a:off x="1391916" y="1575145"/>
          <a:ext cx="6467867" cy="2912070"/>
        </p:xfrm>
        <a:graphic>
          <a:graphicData uri="http://schemas.openxmlformats.org/drawingml/2006/table">
            <a:tbl>
              <a:tblPr>
                <a:tableStyleId>{FFA35C35-0215-49A9-A427-3A86F482516A}</a:tableStyleId>
              </a:tblPr>
              <a:tblGrid>
                <a:gridCol w="923981">
                  <a:extLst>
                    <a:ext uri="{9D8B030D-6E8A-4147-A177-3AD203B41FA5}">
                      <a16:colId xmlns:a16="http://schemas.microsoft.com/office/drawing/2014/main" val="3091833021"/>
                    </a:ext>
                  </a:extLst>
                </a:gridCol>
                <a:gridCol w="923981">
                  <a:extLst>
                    <a:ext uri="{9D8B030D-6E8A-4147-A177-3AD203B41FA5}">
                      <a16:colId xmlns:a16="http://schemas.microsoft.com/office/drawing/2014/main" val="1919740309"/>
                    </a:ext>
                  </a:extLst>
                </a:gridCol>
                <a:gridCol w="923981">
                  <a:extLst>
                    <a:ext uri="{9D8B030D-6E8A-4147-A177-3AD203B41FA5}">
                      <a16:colId xmlns:a16="http://schemas.microsoft.com/office/drawing/2014/main" val="1154435206"/>
                    </a:ext>
                  </a:extLst>
                </a:gridCol>
                <a:gridCol w="923981">
                  <a:extLst>
                    <a:ext uri="{9D8B030D-6E8A-4147-A177-3AD203B41FA5}">
                      <a16:colId xmlns:a16="http://schemas.microsoft.com/office/drawing/2014/main" val="3870101090"/>
                    </a:ext>
                  </a:extLst>
                </a:gridCol>
                <a:gridCol w="923981">
                  <a:extLst>
                    <a:ext uri="{9D8B030D-6E8A-4147-A177-3AD203B41FA5}">
                      <a16:colId xmlns:a16="http://schemas.microsoft.com/office/drawing/2014/main" val="3816784029"/>
                    </a:ext>
                  </a:extLst>
                </a:gridCol>
                <a:gridCol w="923981">
                  <a:extLst>
                    <a:ext uri="{9D8B030D-6E8A-4147-A177-3AD203B41FA5}">
                      <a16:colId xmlns:a16="http://schemas.microsoft.com/office/drawing/2014/main" val="3598107654"/>
                    </a:ext>
                  </a:extLst>
                </a:gridCol>
                <a:gridCol w="923981">
                  <a:extLst>
                    <a:ext uri="{9D8B030D-6E8A-4147-A177-3AD203B41FA5}">
                      <a16:colId xmlns:a16="http://schemas.microsoft.com/office/drawing/2014/main" val="1344919922"/>
                    </a:ext>
                  </a:extLst>
                </a:gridCol>
              </a:tblGrid>
              <a:tr h="138877">
                <a:tc gridSpan="7">
                  <a:txBody>
                    <a:bodyPr/>
                    <a:lstStyle/>
                    <a:p>
                      <a:pPr algn="l" fontAlgn="b"/>
                      <a:r>
                        <a:rPr lang="en-GB" sz="900" u="none" strike="noStrike">
                          <a:effectLst/>
                          <a:latin typeface="Bahnschrift SemiLight" panose="020B0502040204020203" pitchFamily="34" charset="0"/>
                        </a:rPr>
                        <a:t>Table H2  Police officers</a:t>
                      </a:r>
                      <a:r>
                        <a:rPr lang="en-GB" sz="900" u="none" strike="noStrike" baseline="30000">
                          <a:effectLst/>
                          <a:latin typeface="Bahnschrift SemiLight" panose="020B0502040204020203" pitchFamily="34" charset="0"/>
                        </a:rPr>
                        <a:t>1, 2</a:t>
                      </a:r>
                      <a:r>
                        <a:rPr lang="en-GB" sz="900" u="none" strike="noStrike">
                          <a:effectLst/>
                          <a:latin typeface="Bahnschrift SemiLight" panose="020B0502040204020203" pitchFamily="34" charset="0"/>
                        </a:rPr>
                        <a:t>, by rank and sex, as at 31 March 2023</a:t>
                      </a:r>
                      <a:endParaRPr lang="en-GB" sz="900" b="1" i="0" u="none" strike="noStrike">
                        <a:solidFill>
                          <a:srgbClr val="000000"/>
                        </a:solidFill>
                        <a:effectLst/>
                        <a:latin typeface="Bahnschrift SemiLight" panose="020B0502040204020203" pitchFamily="34" charset="0"/>
                      </a:endParaRPr>
                    </a:p>
                  </a:txBody>
                  <a:tcPr marL="6520" marR="6520" marT="6520" marB="0" anchor="b"/>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422529436"/>
                  </a:ext>
                </a:extLst>
              </a:tr>
              <a:tr h="133733">
                <a:tc>
                  <a:txBody>
                    <a:bodyPr/>
                    <a:lstStyle/>
                    <a:p>
                      <a:pPr algn="l" fontAlgn="b"/>
                      <a:endParaRPr lang="en-GB" sz="7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a:solidFill>
                          <a:srgbClr val="FF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extLst>
                  <a:ext uri="{0D108BD9-81ED-4DB2-BD59-A6C34878D82A}">
                    <a16:rowId xmlns:a16="http://schemas.microsoft.com/office/drawing/2014/main" val="4008016289"/>
                  </a:ext>
                </a:extLst>
              </a:tr>
              <a:tr h="174575">
                <a:tc gridSpan="2">
                  <a:txBody>
                    <a:bodyPr/>
                    <a:lstStyle/>
                    <a:p>
                      <a:pPr algn="l" fontAlgn="b"/>
                      <a:r>
                        <a:rPr lang="en-GB" sz="700" u="none" strike="noStrike" dirty="0">
                          <a:effectLst/>
                          <a:latin typeface="Bahnschrift SemiLight" panose="020B0502040204020203" pitchFamily="34" charset="0"/>
                        </a:rPr>
                        <a:t>England and Wales</a:t>
                      </a:r>
                      <a:endParaRPr lang="en-GB" sz="700" b="0" i="0" u="none" strike="noStrike" dirty="0">
                        <a:solidFill>
                          <a:srgbClr val="000000"/>
                        </a:solidFill>
                        <a:effectLst/>
                        <a:latin typeface="Bahnschrift SemiLight" panose="020B0502040204020203" pitchFamily="34" charset="0"/>
                      </a:endParaRPr>
                    </a:p>
                  </a:txBody>
                  <a:tcPr marL="6520" marR="6520" marT="6520" marB="0" anchor="b"/>
                </a:tc>
                <a:tc hMerge="1">
                  <a:txBody>
                    <a:bodyPr/>
                    <a:lstStyle/>
                    <a:p>
                      <a:endParaRPr lang="en-GB"/>
                    </a:p>
                  </a:txBody>
                  <a:tcPr/>
                </a:tc>
                <a:tc>
                  <a:txBody>
                    <a:bodyPr/>
                    <a:lstStyle/>
                    <a:p>
                      <a:pPr algn="l" fontAlgn="b"/>
                      <a:endParaRPr lang="en-GB" sz="700" b="0" i="0" u="none" strike="noStrike" dirty="0">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dirty="0">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7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r" fontAlgn="b"/>
                      <a:r>
                        <a:rPr lang="en-GB" sz="700" u="none" strike="noStrike">
                          <a:effectLst/>
                          <a:latin typeface="Bahnschrift SemiLight" panose="020B0502040204020203" pitchFamily="34" charset="0"/>
                        </a:rPr>
                        <a:t>Full-time equivalents</a:t>
                      </a:r>
                      <a:endParaRPr lang="en-GB" sz="700" b="0" i="0" u="none" strike="noStrike">
                        <a:solidFill>
                          <a:srgbClr val="000000"/>
                        </a:solidFill>
                        <a:effectLst/>
                        <a:latin typeface="Bahnschrift SemiLight" panose="020B0502040204020203" pitchFamily="34" charset="0"/>
                      </a:endParaRPr>
                    </a:p>
                  </a:txBody>
                  <a:tcPr marL="6520" marR="6520" marT="6520" marB="0" anchor="b"/>
                </a:tc>
                <a:extLst>
                  <a:ext uri="{0D108BD9-81ED-4DB2-BD59-A6C34878D82A}">
                    <a16:rowId xmlns:a16="http://schemas.microsoft.com/office/drawing/2014/main" val="1940952755"/>
                  </a:ext>
                </a:extLst>
              </a:tr>
              <a:tr h="193040">
                <a:tc>
                  <a:txBody>
                    <a:bodyPr/>
                    <a:lstStyle/>
                    <a:p>
                      <a:pPr algn="l" fontAlgn="b"/>
                      <a:r>
                        <a:rPr lang="en-GB" sz="700" u="none" strike="noStrike" dirty="0">
                          <a:effectLst/>
                          <a:latin typeface="Bahnschrift SemiLight" panose="020B0502040204020203" pitchFamily="34" charset="0"/>
                        </a:rPr>
                        <a:t> </a:t>
                      </a:r>
                      <a:endParaRPr lang="en-GB" sz="700" b="0" i="0" u="none" strike="noStrike" dirty="0">
                        <a:solidFill>
                          <a:srgbClr val="000000"/>
                        </a:solidFill>
                        <a:effectLst/>
                        <a:latin typeface="Bahnschrift SemiLight" panose="020B0502040204020203" pitchFamily="34" charset="0"/>
                      </a:endParaRPr>
                    </a:p>
                  </a:txBody>
                  <a:tcPr marL="6520" marR="6520" marT="6520" marB="0" anchor="b"/>
                </a:tc>
                <a:tc gridSpan="3">
                  <a:txBody>
                    <a:bodyPr/>
                    <a:lstStyle/>
                    <a:p>
                      <a:pPr algn="l" fontAlgn="b"/>
                      <a:r>
                        <a:rPr lang="en-GB" sz="700" u="none" strike="noStrike" dirty="0">
                          <a:effectLst/>
                          <a:latin typeface="Bahnschrift SemiLight" panose="020B0502040204020203" pitchFamily="34" charset="0"/>
                        </a:rPr>
                        <a:t> </a:t>
                      </a:r>
                      <a:endParaRPr lang="en-GB" sz="700" b="0" i="0" u="none" strike="noStrike" dirty="0">
                        <a:solidFill>
                          <a:srgbClr val="000000"/>
                        </a:solidFill>
                        <a:effectLst/>
                        <a:latin typeface="Bahnschrift SemiLight" panose="020B0502040204020203" pitchFamily="34" charset="0"/>
                      </a:endParaRPr>
                    </a:p>
                    <a:p>
                      <a:pPr algn="ctr" fontAlgn="ctr"/>
                      <a:r>
                        <a:rPr lang="en-GB" sz="700" u="none" strike="noStrike" dirty="0">
                          <a:effectLst/>
                          <a:latin typeface="Bahnschrift SemiLight" panose="020B0502040204020203" pitchFamily="34" charset="0"/>
                        </a:rPr>
                        <a:t>Number</a:t>
                      </a:r>
                      <a:endParaRPr lang="en-GB" sz="700" b="0" i="0" u="none" strike="noStrike" dirty="0">
                        <a:solidFill>
                          <a:srgbClr val="000000"/>
                        </a:solidFill>
                        <a:effectLst/>
                        <a:latin typeface="Bahnschrift SemiLight" panose="020B0502040204020203" pitchFamily="34" charset="0"/>
                      </a:endParaRPr>
                    </a:p>
                    <a:p>
                      <a:pPr algn="l" fontAlgn="b"/>
                      <a:r>
                        <a:rPr lang="en-GB" sz="700" u="none" strike="noStrike" dirty="0">
                          <a:effectLst/>
                          <a:latin typeface="Bahnschrift SemiLight" panose="020B0502040204020203" pitchFamily="34" charset="0"/>
                        </a:rPr>
                        <a:t> </a:t>
                      </a:r>
                      <a:endParaRPr lang="en-GB" sz="700" b="0" i="0" u="none" strike="noStrike" dirty="0">
                        <a:solidFill>
                          <a:srgbClr val="000000"/>
                        </a:solidFill>
                        <a:effectLst/>
                        <a:latin typeface="Bahnschrift SemiLight" panose="020B0502040204020203" pitchFamily="34" charset="0"/>
                      </a:endParaRPr>
                    </a:p>
                  </a:txBody>
                  <a:tcPr marL="6520" marR="6520" marT="6520" marB="0" anchor="b"/>
                </a:tc>
                <a:tc hMerge="1">
                  <a:txBody>
                    <a:bodyPr/>
                    <a:lstStyle/>
                    <a:p>
                      <a:pPr algn="ctr" fontAlgn="ctr"/>
                      <a:endParaRPr lang="en-GB" sz="700" b="0" i="0" u="none" strike="noStrike" dirty="0">
                        <a:solidFill>
                          <a:srgbClr val="000000"/>
                        </a:solidFill>
                        <a:effectLst/>
                        <a:latin typeface="Arial1"/>
                      </a:endParaRPr>
                    </a:p>
                  </a:txBody>
                  <a:tcPr marL="6520" marR="6520" marT="6520" marB="0" anchor="ctr"/>
                </a:tc>
                <a:tc hMerge="1">
                  <a:txBody>
                    <a:bodyPr/>
                    <a:lstStyle/>
                    <a:p>
                      <a:pPr algn="l" fontAlgn="b"/>
                      <a:endParaRPr lang="en-GB" sz="700" b="0" i="0" u="none" strike="noStrike" dirty="0">
                        <a:solidFill>
                          <a:srgbClr val="000000"/>
                        </a:solidFill>
                        <a:effectLst/>
                        <a:latin typeface="Arial1"/>
                      </a:endParaRPr>
                    </a:p>
                  </a:txBody>
                  <a:tcPr marL="6520" marR="6520" marT="6520" marB="0" anchor="b"/>
                </a:tc>
                <a:tc gridSpan="3">
                  <a:txBody>
                    <a:bodyPr/>
                    <a:lstStyle/>
                    <a:p>
                      <a:pPr algn="l" fontAlgn="b"/>
                      <a:r>
                        <a:rPr lang="en-GB" sz="700" u="none" strike="noStrike" dirty="0">
                          <a:effectLst/>
                          <a:latin typeface="Bahnschrift SemiLight" panose="020B0502040204020203" pitchFamily="34" charset="0"/>
                        </a:rPr>
                        <a:t> </a:t>
                      </a:r>
                      <a:endParaRPr lang="en-GB" sz="700" b="0" i="0" u="none" strike="noStrike" dirty="0">
                        <a:solidFill>
                          <a:srgbClr val="000000"/>
                        </a:solidFill>
                        <a:effectLst/>
                        <a:latin typeface="Bahnschrift SemiLight" panose="020B0502040204020203" pitchFamily="34" charset="0"/>
                      </a:endParaRPr>
                    </a:p>
                    <a:p>
                      <a:pPr algn="ctr" fontAlgn="ctr"/>
                      <a:r>
                        <a:rPr lang="en-GB" sz="700" u="none" strike="noStrike" dirty="0">
                          <a:effectLst/>
                          <a:latin typeface="Bahnschrift SemiLight" panose="020B0502040204020203" pitchFamily="34" charset="0"/>
                        </a:rPr>
                        <a:t>Proportion (%)</a:t>
                      </a:r>
                      <a:r>
                        <a:rPr lang="en-GB" sz="700" u="none" strike="noStrike" baseline="30000" dirty="0">
                          <a:effectLst/>
                          <a:latin typeface="Bahnschrift SemiLight" panose="020B0502040204020203" pitchFamily="34" charset="0"/>
                        </a:rPr>
                        <a:t>3</a:t>
                      </a:r>
                      <a:endParaRPr lang="en-GB" sz="700" b="0" i="0" u="none" strike="noStrike" dirty="0">
                        <a:solidFill>
                          <a:srgbClr val="000000"/>
                        </a:solidFill>
                        <a:effectLst/>
                        <a:latin typeface="Bahnschrift SemiLight" panose="020B0502040204020203" pitchFamily="34" charset="0"/>
                      </a:endParaRPr>
                    </a:p>
                    <a:p>
                      <a:pPr algn="l" fontAlgn="b"/>
                      <a:r>
                        <a:rPr lang="en-GB" sz="700" u="none" strike="noStrike" dirty="0">
                          <a:effectLst/>
                          <a:latin typeface="Bahnschrift SemiLight" panose="020B0502040204020203" pitchFamily="34" charset="0"/>
                        </a:rPr>
                        <a:t> </a:t>
                      </a:r>
                      <a:endParaRPr lang="en-GB" sz="700" b="0" i="0" u="none" strike="noStrike" dirty="0">
                        <a:solidFill>
                          <a:srgbClr val="000000"/>
                        </a:solidFill>
                        <a:effectLst/>
                        <a:latin typeface="Bahnschrift SemiLight" panose="020B0502040204020203" pitchFamily="34" charset="0"/>
                      </a:endParaRPr>
                    </a:p>
                  </a:txBody>
                  <a:tcPr marL="6520" marR="6520" marT="6520" marB="0" anchor="b"/>
                </a:tc>
                <a:tc hMerge="1">
                  <a:txBody>
                    <a:bodyPr/>
                    <a:lstStyle/>
                    <a:p>
                      <a:pPr algn="ctr" fontAlgn="ctr"/>
                      <a:endParaRPr lang="en-GB" sz="700" b="0" i="0" u="none" strike="noStrike" dirty="0">
                        <a:solidFill>
                          <a:srgbClr val="000000"/>
                        </a:solidFill>
                        <a:effectLst/>
                        <a:latin typeface="Arial1"/>
                      </a:endParaRPr>
                    </a:p>
                  </a:txBody>
                  <a:tcPr marL="6520" marR="6520" marT="6520" marB="0" anchor="ctr"/>
                </a:tc>
                <a:tc hMerge="1">
                  <a:txBody>
                    <a:bodyPr/>
                    <a:lstStyle/>
                    <a:p>
                      <a:pPr algn="l" fontAlgn="b"/>
                      <a:endParaRPr lang="en-GB" sz="700" b="0" i="0" u="none" strike="noStrike" dirty="0">
                        <a:solidFill>
                          <a:srgbClr val="000000"/>
                        </a:solidFill>
                        <a:effectLst/>
                        <a:latin typeface="Arial1"/>
                      </a:endParaRPr>
                    </a:p>
                  </a:txBody>
                  <a:tcPr marL="6520" marR="6520" marT="6520" marB="0" anchor="b"/>
                </a:tc>
                <a:extLst>
                  <a:ext uri="{0D108BD9-81ED-4DB2-BD59-A6C34878D82A}">
                    <a16:rowId xmlns:a16="http://schemas.microsoft.com/office/drawing/2014/main" val="688774815"/>
                  </a:ext>
                </a:extLst>
              </a:tr>
              <a:tr h="123446">
                <a:tc>
                  <a:txBody>
                    <a:bodyPr/>
                    <a:lstStyle/>
                    <a:p>
                      <a:pPr algn="ctr" fontAlgn="ctr"/>
                      <a:r>
                        <a:rPr lang="en-GB" sz="700" u="none" strike="noStrike">
                          <a:effectLst/>
                          <a:latin typeface="Bahnschrift SemiLight" panose="020B0502040204020203" pitchFamily="34" charset="0"/>
                        </a:rPr>
                        <a:t>Rank</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ctr" fontAlgn="ctr"/>
                      <a:r>
                        <a:rPr lang="en-GB" sz="700" u="none" strike="noStrike">
                          <a:effectLst/>
                          <a:latin typeface="Bahnschrift SemiLight" panose="020B0502040204020203" pitchFamily="34" charset="0"/>
                        </a:rPr>
                        <a:t>Male</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ctr" fontAlgn="ctr"/>
                      <a:r>
                        <a:rPr lang="en-GB" sz="700" u="none" strike="noStrike">
                          <a:effectLst/>
                          <a:latin typeface="Bahnschrift SemiLight" panose="020B0502040204020203" pitchFamily="34" charset="0"/>
                        </a:rPr>
                        <a:t>Female</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ctr" fontAlgn="ctr"/>
                      <a:r>
                        <a:rPr lang="en-GB" sz="700" u="none" strike="noStrike">
                          <a:effectLst/>
                          <a:latin typeface="Bahnschrift SemiLight" panose="020B0502040204020203" pitchFamily="34" charset="0"/>
                        </a:rPr>
                        <a:t>Total</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ctr" fontAlgn="ctr"/>
                      <a:r>
                        <a:rPr lang="en-GB" sz="700" u="none" strike="noStrike">
                          <a:effectLst/>
                          <a:latin typeface="Bahnschrift SemiLight" panose="020B0502040204020203" pitchFamily="34" charset="0"/>
                        </a:rPr>
                        <a:t>Male</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ctr" fontAlgn="ctr"/>
                      <a:r>
                        <a:rPr lang="en-GB" sz="700" u="none" strike="noStrike">
                          <a:effectLst/>
                          <a:latin typeface="Bahnschrift SemiLight" panose="020B0502040204020203" pitchFamily="34" charset="0"/>
                        </a:rPr>
                        <a:t>Female</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ctr" fontAlgn="ctr"/>
                      <a:r>
                        <a:rPr lang="en-GB" sz="700" u="none" strike="noStrike">
                          <a:effectLst/>
                          <a:latin typeface="Bahnschrift SemiLight" panose="020B0502040204020203" pitchFamily="34" charset="0"/>
                        </a:rPr>
                        <a:t>Total</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2907076424"/>
                  </a:ext>
                </a:extLst>
              </a:tr>
              <a:tr h="123446">
                <a:tc>
                  <a:txBody>
                    <a:bodyPr/>
                    <a:lstStyle/>
                    <a:p>
                      <a:pPr algn="ctr" fontAlgn="ctr"/>
                      <a:r>
                        <a:rPr lang="en-GB" sz="700" u="none" strike="noStrike">
                          <a:effectLst/>
                          <a:latin typeface="Bahnschrift SemiLight" panose="020B0502040204020203" pitchFamily="34" charset="0"/>
                        </a:rPr>
                        <a:t>Chief Officer</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166</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71</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237</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70</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30</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3678221943"/>
                  </a:ext>
                </a:extLst>
              </a:tr>
              <a:tr h="262322">
                <a:tc>
                  <a:txBody>
                    <a:bodyPr/>
                    <a:lstStyle/>
                    <a:p>
                      <a:pPr algn="ctr" fontAlgn="ctr"/>
                      <a:r>
                        <a:rPr lang="en-GB" sz="700" u="none" strike="noStrike">
                          <a:effectLst/>
                          <a:latin typeface="Bahnschrift SemiLight" panose="020B0502040204020203" pitchFamily="34" charset="0"/>
                        </a:rPr>
                        <a:t>Chief Superintendent</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dirty="0">
                          <a:effectLst/>
                          <a:latin typeface="Bahnschrift SemiLight" panose="020B0502040204020203" pitchFamily="34" charset="0"/>
                        </a:rPr>
                        <a:t>249</a:t>
                      </a:r>
                      <a:endParaRPr lang="en-GB" sz="700" b="0" i="0" u="none" strike="noStrike" dirty="0">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111</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360</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69.2</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30.8</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2702734914"/>
                  </a:ext>
                </a:extLst>
              </a:tr>
              <a:tr h="174881">
                <a:tc>
                  <a:txBody>
                    <a:bodyPr/>
                    <a:lstStyle/>
                    <a:p>
                      <a:pPr algn="ctr" fontAlgn="ctr"/>
                      <a:r>
                        <a:rPr lang="en-GB" sz="700" u="none" strike="noStrike">
                          <a:effectLst/>
                          <a:latin typeface="Bahnschrift SemiLight" panose="020B0502040204020203" pitchFamily="34" charset="0"/>
                        </a:rPr>
                        <a:t>Superintendent</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727</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326</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1,053</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69</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dirty="0">
                          <a:effectLst/>
                          <a:latin typeface="Bahnschrift SemiLight" panose="020B0502040204020203" pitchFamily="34" charset="0"/>
                        </a:rPr>
                        <a:t>31</a:t>
                      </a:r>
                      <a:endParaRPr lang="en-GB" sz="700" b="0" i="0" u="none" strike="noStrike" dirty="0">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1080641089"/>
                  </a:ext>
                </a:extLst>
              </a:tr>
              <a:tr h="174881">
                <a:tc>
                  <a:txBody>
                    <a:bodyPr/>
                    <a:lstStyle/>
                    <a:p>
                      <a:pPr algn="ctr" fontAlgn="ctr"/>
                      <a:r>
                        <a:rPr lang="en-GB" sz="700" u="none" strike="noStrike">
                          <a:effectLst/>
                          <a:latin typeface="Bahnschrift SemiLight" panose="020B0502040204020203" pitchFamily="34" charset="0"/>
                        </a:rPr>
                        <a:t>Chief Inspector</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1,448</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585</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2,033</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dirty="0">
                          <a:effectLst/>
                          <a:latin typeface="Bahnschrift SemiLight" panose="020B0502040204020203" pitchFamily="34" charset="0"/>
                        </a:rPr>
                        <a:t>71.2</a:t>
                      </a:r>
                      <a:endParaRPr lang="en-GB" sz="700" b="0" i="0" u="none" strike="noStrike" dirty="0">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28.8</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1334240952"/>
                  </a:ext>
                </a:extLst>
              </a:tr>
              <a:tr h="123446">
                <a:tc>
                  <a:txBody>
                    <a:bodyPr/>
                    <a:lstStyle/>
                    <a:p>
                      <a:pPr algn="ctr" fontAlgn="ctr"/>
                      <a:r>
                        <a:rPr lang="en-GB" sz="700" u="none" strike="noStrike">
                          <a:effectLst/>
                          <a:latin typeface="Bahnschrift SemiLight" panose="020B0502040204020203" pitchFamily="34" charset="0"/>
                        </a:rPr>
                        <a:t>Inspector</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4,835</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1,776</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6,611</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73.1</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26.9</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3449047082"/>
                  </a:ext>
                </a:extLst>
              </a:tr>
              <a:tr h="123446">
                <a:tc>
                  <a:txBody>
                    <a:bodyPr/>
                    <a:lstStyle/>
                    <a:p>
                      <a:pPr algn="ctr" fontAlgn="ctr"/>
                      <a:r>
                        <a:rPr lang="en-GB" sz="700" u="none" strike="noStrike">
                          <a:effectLst/>
                          <a:latin typeface="Bahnschrift SemiLight" panose="020B0502040204020203" pitchFamily="34" charset="0"/>
                        </a:rPr>
                        <a:t>Sergeant</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15,496</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5,720</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21,216</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73</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27</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1239505196"/>
                  </a:ext>
                </a:extLst>
              </a:tr>
              <a:tr h="123446">
                <a:tc>
                  <a:txBody>
                    <a:bodyPr/>
                    <a:lstStyle/>
                    <a:p>
                      <a:pPr algn="ctr" fontAlgn="ctr"/>
                      <a:r>
                        <a:rPr lang="en-GB" sz="700" u="none" strike="noStrike">
                          <a:effectLst/>
                          <a:latin typeface="Bahnschrift SemiLight" panose="020B0502040204020203" pitchFamily="34" charset="0"/>
                        </a:rPr>
                        <a:t>Constable</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73,300</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42,621</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115,920</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63.2</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36.8</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3143846728"/>
                  </a:ext>
                </a:extLst>
              </a:tr>
              <a:tr h="123446">
                <a:tc>
                  <a:txBody>
                    <a:bodyPr/>
                    <a:lstStyle/>
                    <a:p>
                      <a:pPr algn="ctr" fontAlgn="ctr"/>
                      <a:r>
                        <a:rPr lang="en-GB" sz="700" u="none" strike="noStrike">
                          <a:effectLst/>
                          <a:latin typeface="Bahnschrift SemiLight" panose="020B0502040204020203" pitchFamily="34" charset="0"/>
                        </a:rPr>
                        <a:t>All Ranks</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96,220</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51,210</a:t>
                      </a: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147,430</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65.3</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34.7</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r" fontAlgn="ctr"/>
                      <a:r>
                        <a:rPr lang="en-GB" sz="700" u="none" strike="noStrike">
                          <a:effectLst/>
                          <a:latin typeface="Bahnschrift SemiLight" panose="020B0502040204020203" pitchFamily="34" charset="0"/>
                        </a:rPr>
                        <a:t>100</a:t>
                      </a:r>
                      <a:endParaRPr lang="en-GB" sz="700" b="1"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1122815432"/>
                  </a:ext>
                </a:extLst>
              </a:tr>
              <a:tr h="133733">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tc>
                  <a:txBody>
                    <a:bodyPr/>
                    <a:lstStyle/>
                    <a:p>
                      <a:pPr algn="l" fontAlgn="b"/>
                      <a:endParaRPr lang="en-GB" sz="1000" b="0" i="0" u="none" strike="noStrike">
                        <a:solidFill>
                          <a:srgbClr val="000000"/>
                        </a:solidFill>
                        <a:effectLst/>
                        <a:latin typeface="Bahnschrift SemiLight" panose="020B0502040204020203" pitchFamily="34" charset="0"/>
                      </a:endParaRPr>
                    </a:p>
                  </a:txBody>
                  <a:tcPr marL="6520" marR="6520" marT="6520" marB="0" anchor="b"/>
                </a:tc>
                <a:extLst>
                  <a:ext uri="{0D108BD9-81ED-4DB2-BD59-A6C34878D82A}">
                    <a16:rowId xmlns:a16="http://schemas.microsoft.com/office/drawing/2014/main" val="2752244247"/>
                  </a:ext>
                </a:extLst>
              </a:tr>
              <a:tr h="123446">
                <a:tc>
                  <a:txBody>
                    <a:bodyPr/>
                    <a:lstStyle/>
                    <a:p>
                      <a:pPr algn="l" fontAlgn="ctr"/>
                      <a:r>
                        <a:rPr lang="en-GB" sz="700" u="none" strike="noStrike">
                          <a:effectLst/>
                          <a:latin typeface="Bahnschrift SemiLight" panose="020B0502040204020203" pitchFamily="34" charset="0"/>
                        </a:rPr>
                        <a:t>Notes</a:t>
                      </a:r>
                      <a:endParaRPr lang="en-GB" sz="700" b="1"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l" fontAlgn="ct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l" fontAlgn="ct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l" fontAlgn="ct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l" fontAlgn="ct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l" fontAlgn="ctr"/>
                      <a:endParaRPr lang="en-GB" sz="700" b="0" i="0" u="none" strike="noStrike">
                        <a:solidFill>
                          <a:srgbClr val="000000"/>
                        </a:solidFill>
                        <a:effectLst/>
                        <a:latin typeface="Bahnschrift SemiLight" panose="020B0502040204020203" pitchFamily="34" charset="0"/>
                      </a:endParaRPr>
                    </a:p>
                  </a:txBody>
                  <a:tcPr marL="6520" marR="6520" marT="6520" marB="0" anchor="ctr"/>
                </a:tc>
                <a:tc>
                  <a:txBody>
                    <a:bodyPr/>
                    <a:lstStyle/>
                    <a:p>
                      <a:pPr algn="l" fontAlgn="ctr"/>
                      <a:endParaRPr lang="en-GB" sz="700" b="0" i="0" u="none" strike="noStrike">
                        <a:solidFill>
                          <a:srgbClr val="000000"/>
                        </a:solidFill>
                        <a:effectLst/>
                        <a:latin typeface="Bahnschrift SemiLight" panose="020B0502040204020203" pitchFamily="34" charset="0"/>
                      </a:endParaRPr>
                    </a:p>
                  </a:txBody>
                  <a:tcPr marL="6520" marR="6520" marT="6520" marB="0" anchor="ctr"/>
                </a:tc>
                <a:extLst>
                  <a:ext uri="{0D108BD9-81ED-4DB2-BD59-A6C34878D82A}">
                    <a16:rowId xmlns:a16="http://schemas.microsoft.com/office/drawing/2014/main" val="2955564286"/>
                  </a:ext>
                </a:extLst>
              </a:tr>
              <a:tr h="169738">
                <a:tc gridSpan="7">
                  <a:txBody>
                    <a:bodyPr/>
                    <a:lstStyle/>
                    <a:p>
                      <a:pPr algn="l" fontAlgn="ctr"/>
                      <a:r>
                        <a:rPr lang="en-GB" sz="700" u="none" strike="noStrike" dirty="0">
                          <a:effectLst/>
                          <a:latin typeface="Bahnschrift SemiLight" panose="020B0502040204020203" pitchFamily="34" charset="0"/>
                        </a:rPr>
                        <a:t>1.  Excludes British Transport Police and officers seconded out to central services (e.g. the Home Office, the National Crime Agency).</a:t>
                      </a:r>
                      <a:endParaRPr lang="en-GB" sz="700" b="0" i="0" u="none" strike="noStrike" dirty="0">
                        <a:solidFill>
                          <a:srgbClr val="000000"/>
                        </a:solidFill>
                        <a:effectLst/>
                        <a:latin typeface="Bahnschrift SemiLight" panose="020B0502040204020203" pitchFamily="34" charset="0"/>
                      </a:endParaRPr>
                    </a:p>
                  </a:txBody>
                  <a:tcPr marL="6520" marR="6520" marT="652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52796665"/>
                  </a:ext>
                </a:extLst>
              </a:tr>
              <a:tr h="169738">
                <a:tc gridSpan="7">
                  <a:txBody>
                    <a:bodyPr/>
                    <a:lstStyle/>
                    <a:p>
                      <a:pPr algn="l" fontAlgn="ctr"/>
                      <a:r>
                        <a:rPr lang="en-GB" sz="700" u="none" strike="noStrike">
                          <a:effectLst/>
                          <a:latin typeface="Bahnschrift SemiLight" panose="020B0502040204020203" pitchFamily="34" charset="0"/>
                        </a:rPr>
                        <a:t>2.  Includes officers seconded in to forces, and those on maternity/paternity leave and career breaks.</a:t>
                      </a:r>
                      <a:endParaRPr lang="en-GB" sz="700" b="0" i="0" u="none" strike="noStrike">
                        <a:solidFill>
                          <a:srgbClr val="000000"/>
                        </a:solidFill>
                        <a:effectLst/>
                        <a:latin typeface="Bahnschrift SemiLight" panose="020B0502040204020203" pitchFamily="34" charset="0"/>
                      </a:endParaRPr>
                    </a:p>
                  </a:txBody>
                  <a:tcPr marL="6520" marR="6520" marT="652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632476351"/>
                  </a:ext>
                </a:extLst>
              </a:tr>
              <a:tr h="133733">
                <a:tc gridSpan="7">
                  <a:txBody>
                    <a:bodyPr/>
                    <a:lstStyle/>
                    <a:p>
                      <a:pPr algn="l" fontAlgn="ctr"/>
                      <a:r>
                        <a:rPr lang="en-GB" sz="700" u="none" strike="noStrike" dirty="0">
                          <a:effectLst/>
                          <a:latin typeface="Bahnschrift SemiLight" panose="020B0502040204020203" pitchFamily="34" charset="0"/>
                        </a:rPr>
                        <a:t>3.  Excludes "Prefer not to say" and "Not stated".</a:t>
                      </a:r>
                      <a:endParaRPr lang="en-GB" sz="700" b="0" i="0" u="none" strike="noStrike" dirty="0">
                        <a:solidFill>
                          <a:srgbClr val="000000"/>
                        </a:solidFill>
                        <a:effectLst/>
                        <a:latin typeface="Bahnschrift SemiLight" panose="020B0502040204020203" pitchFamily="34" charset="0"/>
                      </a:endParaRPr>
                    </a:p>
                  </a:txBody>
                  <a:tcPr marL="6520" marR="6520" marT="6520" marB="0" anchor="ct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pPr algn="l" fontAlgn="ctr"/>
                      <a:endParaRPr lang="en-GB" sz="700" b="0" i="0" u="none" strike="noStrike" dirty="0">
                        <a:solidFill>
                          <a:srgbClr val="000000"/>
                        </a:solidFill>
                        <a:effectLst/>
                        <a:latin typeface="Arial1"/>
                      </a:endParaRPr>
                    </a:p>
                  </a:txBody>
                  <a:tcPr marL="6520" marR="6520" marT="6520" marB="0" anchor="ctr"/>
                </a:tc>
                <a:tc hMerge="1">
                  <a:txBody>
                    <a:bodyPr/>
                    <a:lstStyle/>
                    <a:p>
                      <a:pPr algn="l" fontAlgn="ctr"/>
                      <a:endParaRPr lang="en-GB" sz="700" b="0" i="0" u="none" strike="noStrike" dirty="0">
                        <a:solidFill>
                          <a:srgbClr val="000000"/>
                        </a:solidFill>
                        <a:effectLst/>
                        <a:latin typeface="Arial1"/>
                      </a:endParaRPr>
                    </a:p>
                  </a:txBody>
                  <a:tcPr marL="6520" marR="6520" marT="6520" marB="0" anchor="ctr"/>
                </a:tc>
                <a:tc hMerge="1">
                  <a:txBody>
                    <a:bodyPr/>
                    <a:lstStyle/>
                    <a:p>
                      <a:pPr algn="l" fontAlgn="b"/>
                      <a:endParaRPr lang="en-GB" sz="1000" b="0" i="0" u="none" strike="noStrike" dirty="0">
                        <a:solidFill>
                          <a:srgbClr val="000000"/>
                        </a:solidFill>
                        <a:effectLst/>
                        <a:latin typeface="Arial" panose="020B0604020202020204" pitchFamily="34" charset="0"/>
                      </a:endParaRPr>
                    </a:p>
                  </a:txBody>
                  <a:tcPr marL="6520" marR="6520" marT="6520" marB="0" anchor="b"/>
                </a:tc>
                <a:extLst>
                  <a:ext uri="{0D108BD9-81ED-4DB2-BD59-A6C34878D82A}">
                    <a16:rowId xmlns:a16="http://schemas.microsoft.com/office/drawing/2014/main" val="3161687946"/>
                  </a:ext>
                </a:extLst>
              </a:tr>
            </a:tbl>
          </a:graphicData>
        </a:graphic>
      </p:graphicFrame>
      <p:sp>
        <p:nvSpPr>
          <p:cNvPr id="3" name="TextBox 2"/>
          <p:cNvSpPr txBox="1"/>
          <p:nvPr/>
        </p:nvSpPr>
        <p:spPr>
          <a:xfrm>
            <a:off x="7222190" y="4828886"/>
            <a:ext cx="2306320" cy="261610"/>
          </a:xfrm>
          <a:prstGeom prst="rect">
            <a:avLst/>
          </a:prstGeom>
          <a:noFill/>
        </p:spPr>
        <p:txBody>
          <a:bodyPr wrap="square" rtlCol="0">
            <a:spAutoFit/>
          </a:bodyPr>
          <a:lstStyle/>
          <a:p>
            <a:r>
              <a:rPr lang="en-GB" sz="1100" dirty="0" smtClean="0">
                <a:latin typeface="Bahnschrift SemiLight" panose="020B0502040204020203" pitchFamily="34" charset="0"/>
              </a:rPr>
              <a:t>Home Office (2023)</a:t>
            </a:r>
            <a:endParaRPr lang="en-GB" sz="1100" dirty="0">
              <a:latin typeface="Bahnschrift SemiLight" panose="020B0502040204020203"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2438"/>
        <p:cNvGrpSpPr/>
        <p:nvPr/>
      </p:nvGrpSpPr>
      <p:grpSpPr>
        <a:xfrm>
          <a:off x="0" y="0"/>
          <a:ext cx="0" cy="0"/>
          <a:chOff x="0" y="0"/>
          <a:chExt cx="0" cy="0"/>
        </a:xfrm>
      </p:grpSpPr>
      <p:sp>
        <p:nvSpPr>
          <p:cNvPr id="2439" name="Google Shape;2439;p41"/>
          <p:cNvSpPr/>
          <p:nvPr/>
        </p:nvSpPr>
        <p:spPr>
          <a:xfrm>
            <a:off x="736225" y="2739173"/>
            <a:ext cx="1996500" cy="19287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100" dirty="0">
              <a:latin typeface="Bahnschrift SemiLight" panose="020B0502040204020203" pitchFamily="34" charset="0"/>
            </a:endParaRPr>
          </a:p>
        </p:txBody>
      </p:sp>
      <p:sp>
        <p:nvSpPr>
          <p:cNvPr id="2440" name="Google Shape;2440;p41"/>
          <p:cNvSpPr/>
          <p:nvPr/>
        </p:nvSpPr>
        <p:spPr>
          <a:xfrm>
            <a:off x="819350" y="2636700"/>
            <a:ext cx="1996500" cy="1928700"/>
          </a:xfrm>
          <a:prstGeom prst="roundRect">
            <a:avLst>
              <a:gd name="adj" fmla="val 4313"/>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41"/>
          <p:cNvSpPr txBox="1">
            <a:spLocks noGrp="1"/>
          </p:cNvSpPr>
          <p:nvPr>
            <p:ph type="subTitle" idx="1"/>
          </p:nvPr>
        </p:nvSpPr>
        <p:spPr>
          <a:xfrm>
            <a:off x="892261" y="2927713"/>
            <a:ext cx="1827900" cy="167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latin typeface="Bahnschrift SemiLight" panose="020B0502040204020203" pitchFamily="34" charset="0"/>
              </a:rPr>
              <a:t>Politics has limited the progression of women through to leadership roles. It </a:t>
            </a:r>
            <a:r>
              <a:rPr lang="en" i="1" dirty="0" smtClean="0">
                <a:latin typeface="Bahnschrift SemiLight" panose="020B0502040204020203" pitchFamily="34" charset="0"/>
              </a:rPr>
              <a:t>may</a:t>
            </a:r>
            <a:r>
              <a:rPr lang="en" dirty="0" smtClean="0">
                <a:latin typeface="Bahnschrift SemiLight" panose="020B0502040204020203" pitchFamily="34" charset="0"/>
              </a:rPr>
              <a:t> not have such a heavy influence anymore.</a:t>
            </a:r>
            <a:endParaRPr dirty="0">
              <a:latin typeface="Bahnschrift SemiLight" panose="020B0502040204020203" pitchFamily="34" charset="0"/>
            </a:endParaRPr>
          </a:p>
        </p:txBody>
      </p:sp>
      <p:sp>
        <p:nvSpPr>
          <p:cNvPr id="2442" name="Google Shape;2442;p41"/>
          <p:cNvSpPr/>
          <p:nvPr/>
        </p:nvSpPr>
        <p:spPr>
          <a:xfrm>
            <a:off x="98" y="4048798"/>
            <a:ext cx="28596" cy="32"/>
          </a:xfrm>
          <a:custGeom>
            <a:avLst/>
            <a:gdLst/>
            <a:ahLst/>
            <a:cxnLst/>
            <a:rect l="l" t="t" r="r" b="b"/>
            <a:pathLst>
              <a:path w="893" h="1" fill="none" extrusionOk="0">
                <a:moveTo>
                  <a:pt x="0" y="1"/>
                </a:moveTo>
                <a:lnTo>
                  <a:pt x="892" y="1"/>
                </a:lnTo>
              </a:path>
            </a:pathLst>
          </a:custGeom>
          <a:noFill/>
          <a:ln w="3800" cap="flat" cmpd="sng">
            <a:solidFill>
              <a:srgbClr val="1F1F1F"/>
            </a:solidFill>
            <a:prstDash val="solid"/>
            <a:miter lim="892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4343"/>
              </a:solidFill>
            </a:endParaRPr>
          </a:p>
        </p:txBody>
      </p:sp>
      <p:sp>
        <p:nvSpPr>
          <p:cNvPr id="2443" name="Google Shape;2443;p41"/>
          <p:cNvSpPr txBox="1">
            <a:spLocks noGrp="1"/>
          </p:cNvSpPr>
          <p:nvPr>
            <p:ph type="ctrTitle"/>
          </p:nvPr>
        </p:nvSpPr>
        <p:spPr>
          <a:xfrm>
            <a:off x="1102925" y="1582025"/>
            <a:ext cx="1429500" cy="792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dirty="0"/>
              <a:t>a</a:t>
            </a:r>
            <a:endParaRPr dirty="0">
              <a:solidFill>
                <a:srgbClr val="434343"/>
              </a:solidFill>
            </a:endParaRPr>
          </a:p>
        </p:txBody>
      </p:sp>
      <p:cxnSp>
        <p:nvCxnSpPr>
          <p:cNvPr id="2444" name="Google Shape;2444;p41"/>
          <p:cNvCxnSpPr>
            <a:stCxn id="2443" idx="2"/>
            <a:endCxn id="2440" idx="0"/>
          </p:cNvCxnSpPr>
          <p:nvPr/>
        </p:nvCxnSpPr>
        <p:spPr>
          <a:xfrm>
            <a:off x="1817675" y="2374925"/>
            <a:ext cx="0" cy="261900"/>
          </a:xfrm>
          <a:prstGeom prst="straightConnector1">
            <a:avLst/>
          </a:prstGeom>
          <a:noFill/>
          <a:ln w="9525" cap="flat" cmpd="sng">
            <a:solidFill>
              <a:srgbClr val="434343"/>
            </a:solidFill>
            <a:prstDash val="solid"/>
            <a:round/>
            <a:headEnd type="none" w="med" len="med"/>
            <a:tailEnd type="none" w="med" len="med"/>
          </a:ln>
        </p:spPr>
      </p:cxnSp>
      <p:sp>
        <p:nvSpPr>
          <p:cNvPr id="2445" name="Google Shape;2445;p41"/>
          <p:cNvSpPr/>
          <p:nvPr/>
        </p:nvSpPr>
        <p:spPr>
          <a:xfrm>
            <a:off x="3490625" y="2739173"/>
            <a:ext cx="1996500" cy="19287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latin typeface="Bahnschrift SemiLight" panose="020B0502040204020203" pitchFamily="34" charset="0"/>
            </a:endParaRPr>
          </a:p>
        </p:txBody>
      </p:sp>
      <p:sp>
        <p:nvSpPr>
          <p:cNvPr id="2446" name="Google Shape;2446;p41"/>
          <p:cNvSpPr/>
          <p:nvPr/>
        </p:nvSpPr>
        <p:spPr>
          <a:xfrm>
            <a:off x="3573750" y="2636700"/>
            <a:ext cx="1996500" cy="1928700"/>
          </a:xfrm>
          <a:prstGeom prst="roundRect">
            <a:avLst>
              <a:gd name="adj" fmla="val 4313"/>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47" name="Google Shape;2447;p41"/>
          <p:cNvCxnSpPr>
            <a:stCxn id="2448" idx="2"/>
            <a:endCxn id="2446" idx="0"/>
          </p:cNvCxnSpPr>
          <p:nvPr/>
        </p:nvCxnSpPr>
        <p:spPr>
          <a:xfrm>
            <a:off x="4572000" y="2374800"/>
            <a:ext cx="0" cy="261900"/>
          </a:xfrm>
          <a:prstGeom prst="straightConnector1">
            <a:avLst/>
          </a:prstGeom>
          <a:noFill/>
          <a:ln w="9525" cap="flat" cmpd="sng">
            <a:solidFill>
              <a:srgbClr val="434343"/>
            </a:solidFill>
            <a:prstDash val="solid"/>
            <a:round/>
            <a:headEnd type="none" w="med" len="med"/>
            <a:tailEnd type="none" w="med" len="med"/>
          </a:ln>
        </p:spPr>
      </p:cxnSp>
      <p:sp>
        <p:nvSpPr>
          <p:cNvPr id="2449" name="Google Shape;2449;p41"/>
          <p:cNvSpPr/>
          <p:nvPr/>
        </p:nvSpPr>
        <p:spPr>
          <a:xfrm>
            <a:off x="6245025" y="2739173"/>
            <a:ext cx="1996500" cy="1928700"/>
          </a:xfrm>
          <a:prstGeom prst="roundRect">
            <a:avLst>
              <a:gd name="adj" fmla="val 4313"/>
            </a:avLst>
          </a:prstGeom>
          <a:solidFill>
            <a:srgbClr val="FFF2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41"/>
          <p:cNvSpPr/>
          <p:nvPr/>
        </p:nvSpPr>
        <p:spPr>
          <a:xfrm>
            <a:off x="6328150" y="2636700"/>
            <a:ext cx="1996500" cy="1928700"/>
          </a:xfrm>
          <a:prstGeom prst="roundRect">
            <a:avLst>
              <a:gd name="adj" fmla="val 4313"/>
            </a:avLst>
          </a:prstGeom>
          <a:no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2451" name="Google Shape;2451;p41"/>
          <p:cNvCxnSpPr>
            <a:stCxn id="2452" idx="2"/>
            <a:endCxn id="2450" idx="0"/>
          </p:cNvCxnSpPr>
          <p:nvPr/>
        </p:nvCxnSpPr>
        <p:spPr>
          <a:xfrm>
            <a:off x="7326400" y="2374800"/>
            <a:ext cx="0" cy="261900"/>
          </a:xfrm>
          <a:prstGeom prst="straightConnector1">
            <a:avLst/>
          </a:prstGeom>
          <a:noFill/>
          <a:ln w="9525" cap="flat" cmpd="sng">
            <a:solidFill>
              <a:srgbClr val="434343"/>
            </a:solidFill>
            <a:prstDash val="solid"/>
            <a:round/>
            <a:headEnd type="none" w="med" len="med"/>
            <a:tailEnd type="none" w="med" len="med"/>
          </a:ln>
        </p:spPr>
      </p:cxnSp>
      <p:sp>
        <p:nvSpPr>
          <p:cNvPr id="2453" name="Google Shape;2453;p41"/>
          <p:cNvSpPr txBox="1">
            <a:spLocks noGrp="1"/>
          </p:cNvSpPr>
          <p:nvPr>
            <p:ph type="ctrTitle" idx="2"/>
          </p:nvPr>
        </p:nvSpPr>
        <p:spPr>
          <a:xfrm>
            <a:off x="3860651" y="1582025"/>
            <a:ext cx="1429500" cy="792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b</a:t>
            </a:r>
            <a:endParaRPr/>
          </a:p>
        </p:txBody>
      </p:sp>
      <p:sp>
        <p:nvSpPr>
          <p:cNvPr id="2454" name="Google Shape;2454;p41"/>
          <p:cNvSpPr txBox="1">
            <a:spLocks noGrp="1"/>
          </p:cNvSpPr>
          <p:nvPr>
            <p:ph type="subTitle" idx="3"/>
          </p:nvPr>
        </p:nvSpPr>
        <p:spPr>
          <a:xfrm>
            <a:off x="3625361" y="2927713"/>
            <a:ext cx="1827900" cy="167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latin typeface="Bahnschrift SemiLight" panose="020B0502040204020203" pitchFamily="34" charset="0"/>
              </a:rPr>
              <a:t>The culture within Policing has limited, and continues to limit, womens progression to leadership.</a:t>
            </a:r>
            <a:endParaRPr dirty="0">
              <a:latin typeface="Bahnschrift SemiLight" panose="020B0502040204020203" pitchFamily="34" charset="0"/>
            </a:endParaRPr>
          </a:p>
        </p:txBody>
      </p:sp>
      <p:sp>
        <p:nvSpPr>
          <p:cNvPr id="2455" name="Google Shape;2455;p41"/>
          <p:cNvSpPr txBox="1">
            <a:spLocks noGrp="1"/>
          </p:cNvSpPr>
          <p:nvPr>
            <p:ph type="ctrTitle" idx="4"/>
          </p:nvPr>
        </p:nvSpPr>
        <p:spPr>
          <a:xfrm>
            <a:off x="6605984" y="1582025"/>
            <a:ext cx="1429500" cy="7929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
              <a:t>c</a:t>
            </a:r>
            <a:endParaRPr/>
          </a:p>
        </p:txBody>
      </p:sp>
      <p:sp>
        <p:nvSpPr>
          <p:cNvPr id="2456" name="Google Shape;2456;p41"/>
          <p:cNvSpPr txBox="1">
            <a:spLocks noGrp="1"/>
          </p:cNvSpPr>
          <p:nvPr>
            <p:ph type="subTitle" idx="5"/>
          </p:nvPr>
        </p:nvSpPr>
        <p:spPr>
          <a:xfrm>
            <a:off x="6384986" y="2927713"/>
            <a:ext cx="1827900" cy="1671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smtClean="0">
                <a:latin typeface="Bahnschrift SemiLight" panose="020B0502040204020203" pitchFamily="34" charset="0"/>
              </a:rPr>
              <a:t>Contemporary leadership styles influence opporunities.</a:t>
            </a:r>
          </a:p>
          <a:p>
            <a:pPr marL="0" lvl="0" indent="0" algn="ctr" rtl="0">
              <a:spcBef>
                <a:spcPts val="0"/>
              </a:spcBef>
              <a:spcAft>
                <a:spcPts val="0"/>
              </a:spcAft>
              <a:buNone/>
            </a:pPr>
            <a:endParaRPr lang="en" dirty="0" smtClean="0">
              <a:latin typeface="Bahnschrift SemiLight" panose="020B0502040204020203" pitchFamily="34" charset="0"/>
            </a:endParaRPr>
          </a:p>
          <a:p>
            <a:pPr marL="0" lvl="0" indent="0" algn="ctr" rtl="0">
              <a:spcBef>
                <a:spcPts val="0"/>
              </a:spcBef>
              <a:spcAft>
                <a:spcPts val="0"/>
              </a:spcAft>
              <a:buNone/>
            </a:pPr>
            <a:r>
              <a:rPr lang="en" dirty="0" smtClean="0">
                <a:latin typeface="Bahnschrift SemiLight" panose="020B0502040204020203" pitchFamily="34" charset="0"/>
              </a:rPr>
              <a:t>Diversity benefits Policing.</a:t>
            </a:r>
            <a:endParaRPr dirty="0">
              <a:latin typeface="Bahnschrift SemiLight" panose="020B0502040204020203" pitchFamily="34" charset="0"/>
            </a:endParaRPr>
          </a:p>
        </p:txBody>
      </p:sp>
      <p:sp>
        <p:nvSpPr>
          <p:cNvPr id="2457" name="Google Shape;2457;p41"/>
          <p:cNvSpPr txBox="1">
            <a:spLocks noGrp="1"/>
          </p:cNvSpPr>
          <p:nvPr>
            <p:ph type="ctrTitle" idx="6"/>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
              <a:t>CONCLUSIONS</a:t>
            </a:r>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439"/>
                                        </p:tgtEl>
                                        <p:attrNameLst>
                                          <p:attrName>style.visibility</p:attrName>
                                        </p:attrNameLst>
                                      </p:cBhvr>
                                      <p:to>
                                        <p:strVal val="visible"/>
                                      </p:to>
                                    </p:set>
                                    <p:animEffect transition="in" filter="fade">
                                      <p:cBhvr>
                                        <p:cTn id="7" dur="1000"/>
                                        <p:tgtEl>
                                          <p:spTgt spid="2439"/>
                                        </p:tgtEl>
                                      </p:cBhvr>
                                    </p:animEffect>
                                    <p:anim calcmode="lin" valueType="num">
                                      <p:cBhvr>
                                        <p:cTn id="8" dur="1000" fill="hold"/>
                                        <p:tgtEl>
                                          <p:spTgt spid="2439"/>
                                        </p:tgtEl>
                                        <p:attrNameLst>
                                          <p:attrName>ppt_x</p:attrName>
                                        </p:attrNameLst>
                                      </p:cBhvr>
                                      <p:tavLst>
                                        <p:tav tm="0">
                                          <p:val>
                                            <p:strVal val="#ppt_x"/>
                                          </p:val>
                                        </p:tav>
                                        <p:tav tm="100000">
                                          <p:val>
                                            <p:strVal val="#ppt_x"/>
                                          </p:val>
                                        </p:tav>
                                      </p:tavLst>
                                    </p:anim>
                                    <p:anim calcmode="lin" valueType="num">
                                      <p:cBhvr>
                                        <p:cTn id="9" dur="1000" fill="hold"/>
                                        <p:tgtEl>
                                          <p:spTgt spid="2439"/>
                                        </p:tgtEl>
                                        <p:attrNameLst>
                                          <p:attrName>ppt_y</p:attrName>
                                        </p:attrNameLst>
                                      </p:cBhvr>
                                      <p:tavLst>
                                        <p:tav tm="0">
                                          <p:val>
                                            <p:strVal val="#ppt_y-.1"/>
                                          </p:val>
                                        </p:tav>
                                        <p:tav tm="100000">
                                          <p:val>
                                            <p:strVal val="#ppt_y"/>
                                          </p:val>
                                        </p:tav>
                                      </p:tavLst>
                                    </p:anim>
                                  </p:childTnLst>
                                </p:cTn>
                              </p:par>
                              <p:par>
                                <p:cTn id="10" presetID="47" presetClass="entr" presetSubtype="0" fill="hold" grpId="0" nodeType="withEffect">
                                  <p:stCondLst>
                                    <p:cond delay="0"/>
                                  </p:stCondLst>
                                  <p:childTnLst>
                                    <p:set>
                                      <p:cBhvr>
                                        <p:cTn id="11" dur="1" fill="hold">
                                          <p:stCondLst>
                                            <p:cond delay="0"/>
                                          </p:stCondLst>
                                        </p:cTn>
                                        <p:tgtEl>
                                          <p:spTgt spid="2440"/>
                                        </p:tgtEl>
                                        <p:attrNameLst>
                                          <p:attrName>style.visibility</p:attrName>
                                        </p:attrNameLst>
                                      </p:cBhvr>
                                      <p:to>
                                        <p:strVal val="visible"/>
                                      </p:to>
                                    </p:set>
                                    <p:animEffect transition="in" filter="fade">
                                      <p:cBhvr>
                                        <p:cTn id="12" dur="1000"/>
                                        <p:tgtEl>
                                          <p:spTgt spid="2440"/>
                                        </p:tgtEl>
                                      </p:cBhvr>
                                    </p:animEffect>
                                    <p:anim calcmode="lin" valueType="num">
                                      <p:cBhvr>
                                        <p:cTn id="13" dur="1000" fill="hold"/>
                                        <p:tgtEl>
                                          <p:spTgt spid="2440"/>
                                        </p:tgtEl>
                                        <p:attrNameLst>
                                          <p:attrName>ppt_x</p:attrName>
                                        </p:attrNameLst>
                                      </p:cBhvr>
                                      <p:tavLst>
                                        <p:tav tm="0">
                                          <p:val>
                                            <p:strVal val="#ppt_x"/>
                                          </p:val>
                                        </p:tav>
                                        <p:tav tm="100000">
                                          <p:val>
                                            <p:strVal val="#ppt_x"/>
                                          </p:val>
                                        </p:tav>
                                      </p:tavLst>
                                    </p:anim>
                                    <p:anim calcmode="lin" valueType="num">
                                      <p:cBhvr>
                                        <p:cTn id="14" dur="1000" fill="hold"/>
                                        <p:tgtEl>
                                          <p:spTgt spid="2440"/>
                                        </p:tgtEl>
                                        <p:attrNameLst>
                                          <p:attrName>ppt_y</p:attrName>
                                        </p:attrNameLst>
                                      </p:cBhvr>
                                      <p:tavLst>
                                        <p:tav tm="0">
                                          <p:val>
                                            <p:strVal val="#ppt_y-.1"/>
                                          </p:val>
                                        </p:tav>
                                        <p:tav tm="100000">
                                          <p:val>
                                            <p:strVal val="#ppt_y"/>
                                          </p:val>
                                        </p:tav>
                                      </p:tavLst>
                                    </p:anim>
                                  </p:childTnLst>
                                </p:cTn>
                              </p:par>
                              <p:par>
                                <p:cTn id="15" presetID="47" presetClass="entr" presetSubtype="0" fill="hold" grpId="0" nodeType="withEffect">
                                  <p:stCondLst>
                                    <p:cond delay="0"/>
                                  </p:stCondLst>
                                  <p:childTnLst>
                                    <p:set>
                                      <p:cBhvr>
                                        <p:cTn id="16" dur="1" fill="hold">
                                          <p:stCondLst>
                                            <p:cond delay="0"/>
                                          </p:stCondLst>
                                        </p:cTn>
                                        <p:tgtEl>
                                          <p:spTgt spid="2441">
                                            <p:txEl>
                                              <p:pRg st="0" end="0"/>
                                            </p:txEl>
                                          </p:spTgt>
                                        </p:tgtEl>
                                        <p:attrNameLst>
                                          <p:attrName>style.visibility</p:attrName>
                                        </p:attrNameLst>
                                      </p:cBhvr>
                                      <p:to>
                                        <p:strVal val="visible"/>
                                      </p:to>
                                    </p:set>
                                    <p:animEffect transition="in" filter="fade">
                                      <p:cBhvr>
                                        <p:cTn id="17" dur="1000"/>
                                        <p:tgtEl>
                                          <p:spTgt spid="2441">
                                            <p:txEl>
                                              <p:pRg st="0" end="0"/>
                                            </p:txEl>
                                          </p:spTgt>
                                        </p:tgtEl>
                                      </p:cBhvr>
                                    </p:animEffect>
                                    <p:anim calcmode="lin" valueType="num">
                                      <p:cBhvr>
                                        <p:cTn id="18" dur="1000" fill="hold"/>
                                        <p:tgtEl>
                                          <p:spTgt spid="2441">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2441">
                                            <p:txEl>
                                              <p:pRg st="0" end="0"/>
                                            </p:txEl>
                                          </p:spTgt>
                                        </p:tgtEl>
                                        <p:attrNameLst>
                                          <p:attrName>ppt_y</p:attrName>
                                        </p:attrNameLst>
                                      </p:cBhvr>
                                      <p:tavLst>
                                        <p:tav tm="0">
                                          <p:val>
                                            <p:strVal val="#ppt_y-.1"/>
                                          </p:val>
                                        </p:tav>
                                        <p:tav tm="100000">
                                          <p:val>
                                            <p:strVal val="#ppt_y"/>
                                          </p:val>
                                        </p:tav>
                                      </p:tavLst>
                                    </p:anim>
                                  </p:childTnLst>
                                </p:cTn>
                              </p:par>
                              <p:par>
                                <p:cTn id="20" presetID="47" presetClass="entr" presetSubtype="0" fill="hold" grpId="0" nodeType="withEffect">
                                  <p:stCondLst>
                                    <p:cond delay="0"/>
                                  </p:stCondLst>
                                  <p:childTnLst>
                                    <p:set>
                                      <p:cBhvr>
                                        <p:cTn id="21" dur="1" fill="hold">
                                          <p:stCondLst>
                                            <p:cond delay="0"/>
                                          </p:stCondLst>
                                        </p:cTn>
                                        <p:tgtEl>
                                          <p:spTgt spid="2443"/>
                                        </p:tgtEl>
                                        <p:attrNameLst>
                                          <p:attrName>style.visibility</p:attrName>
                                        </p:attrNameLst>
                                      </p:cBhvr>
                                      <p:to>
                                        <p:strVal val="visible"/>
                                      </p:to>
                                    </p:set>
                                    <p:animEffect transition="in" filter="fade">
                                      <p:cBhvr>
                                        <p:cTn id="22" dur="1000"/>
                                        <p:tgtEl>
                                          <p:spTgt spid="2443"/>
                                        </p:tgtEl>
                                      </p:cBhvr>
                                    </p:animEffect>
                                    <p:anim calcmode="lin" valueType="num">
                                      <p:cBhvr>
                                        <p:cTn id="23" dur="1000" fill="hold"/>
                                        <p:tgtEl>
                                          <p:spTgt spid="2443"/>
                                        </p:tgtEl>
                                        <p:attrNameLst>
                                          <p:attrName>ppt_x</p:attrName>
                                        </p:attrNameLst>
                                      </p:cBhvr>
                                      <p:tavLst>
                                        <p:tav tm="0">
                                          <p:val>
                                            <p:strVal val="#ppt_x"/>
                                          </p:val>
                                        </p:tav>
                                        <p:tav tm="100000">
                                          <p:val>
                                            <p:strVal val="#ppt_x"/>
                                          </p:val>
                                        </p:tav>
                                      </p:tavLst>
                                    </p:anim>
                                    <p:anim calcmode="lin" valueType="num">
                                      <p:cBhvr>
                                        <p:cTn id="24" dur="1000" fill="hold"/>
                                        <p:tgtEl>
                                          <p:spTgt spid="2443"/>
                                        </p:tgtEl>
                                        <p:attrNameLst>
                                          <p:attrName>ppt_y</p:attrName>
                                        </p:attrNameLst>
                                      </p:cBhvr>
                                      <p:tavLst>
                                        <p:tav tm="0">
                                          <p:val>
                                            <p:strVal val="#ppt_y-.1"/>
                                          </p:val>
                                        </p:tav>
                                        <p:tav tm="100000">
                                          <p:val>
                                            <p:strVal val="#ppt_y"/>
                                          </p:val>
                                        </p:tav>
                                      </p:tavLst>
                                    </p:anim>
                                  </p:childTnLst>
                                </p:cTn>
                              </p:par>
                              <p:par>
                                <p:cTn id="25" presetID="47" presetClass="entr" presetSubtype="0" fill="hold" nodeType="withEffect">
                                  <p:stCondLst>
                                    <p:cond delay="0"/>
                                  </p:stCondLst>
                                  <p:childTnLst>
                                    <p:set>
                                      <p:cBhvr>
                                        <p:cTn id="26" dur="1" fill="hold">
                                          <p:stCondLst>
                                            <p:cond delay="0"/>
                                          </p:stCondLst>
                                        </p:cTn>
                                        <p:tgtEl>
                                          <p:spTgt spid="2444"/>
                                        </p:tgtEl>
                                        <p:attrNameLst>
                                          <p:attrName>style.visibility</p:attrName>
                                        </p:attrNameLst>
                                      </p:cBhvr>
                                      <p:to>
                                        <p:strVal val="visible"/>
                                      </p:to>
                                    </p:set>
                                    <p:animEffect transition="in" filter="fade">
                                      <p:cBhvr>
                                        <p:cTn id="27" dur="1000"/>
                                        <p:tgtEl>
                                          <p:spTgt spid="2444"/>
                                        </p:tgtEl>
                                      </p:cBhvr>
                                    </p:animEffect>
                                    <p:anim calcmode="lin" valueType="num">
                                      <p:cBhvr>
                                        <p:cTn id="28" dur="1000" fill="hold"/>
                                        <p:tgtEl>
                                          <p:spTgt spid="2444"/>
                                        </p:tgtEl>
                                        <p:attrNameLst>
                                          <p:attrName>ppt_x</p:attrName>
                                        </p:attrNameLst>
                                      </p:cBhvr>
                                      <p:tavLst>
                                        <p:tav tm="0">
                                          <p:val>
                                            <p:strVal val="#ppt_x"/>
                                          </p:val>
                                        </p:tav>
                                        <p:tav tm="100000">
                                          <p:val>
                                            <p:strVal val="#ppt_x"/>
                                          </p:val>
                                        </p:tav>
                                      </p:tavLst>
                                    </p:anim>
                                    <p:anim calcmode="lin" valueType="num">
                                      <p:cBhvr>
                                        <p:cTn id="29" dur="1000" fill="hold"/>
                                        <p:tgtEl>
                                          <p:spTgt spid="2444"/>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7" presetClass="entr" presetSubtype="0" fill="hold" grpId="0" nodeType="clickEffect">
                                  <p:stCondLst>
                                    <p:cond delay="0"/>
                                  </p:stCondLst>
                                  <p:childTnLst>
                                    <p:set>
                                      <p:cBhvr>
                                        <p:cTn id="33" dur="1" fill="hold">
                                          <p:stCondLst>
                                            <p:cond delay="0"/>
                                          </p:stCondLst>
                                        </p:cTn>
                                        <p:tgtEl>
                                          <p:spTgt spid="2445"/>
                                        </p:tgtEl>
                                        <p:attrNameLst>
                                          <p:attrName>style.visibility</p:attrName>
                                        </p:attrNameLst>
                                      </p:cBhvr>
                                      <p:to>
                                        <p:strVal val="visible"/>
                                      </p:to>
                                    </p:set>
                                    <p:animEffect transition="in" filter="fade">
                                      <p:cBhvr>
                                        <p:cTn id="34" dur="1000"/>
                                        <p:tgtEl>
                                          <p:spTgt spid="2445"/>
                                        </p:tgtEl>
                                      </p:cBhvr>
                                    </p:animEffect>
                                    <p:anim calcmode="lin" valueType="num">
                                      <p:cBhvr>
                                        <p:cTn id="35" dur="1000" fill="hold"/>
                                        <p:tgtEl>
                                          <p:spTgt spid="2445"/>
                                        </p:tgtEl>
                                        <p:attrNameLst>
                                          <p:attrName>ppt_x</p:attrName>
                                        </p:attrNameLst>
                                      </p:cBhvr>
                                      <p:tavLst>
                                        <p:tav tm="0">
                                          <p:val>
                                            <p:strVal val="#ppt_x"/>
                                          </p:val>
                                        </p:tav>
                                        <p:tav tm="100000">
                                          <p:val>
                                            <p:strVal val="#ppt_x"/>
                                          </p:val>
                                        </p:tav>
                                      </p:tavLst>
                                    </p:anim>
                                    <p:anim calcmode="lin" valueType="num">
                                      <p:cBhvr>
                                        <p:cTn id="36" dur="1000" fill="hold"/>
                                        <p:tgtEl>
                                          <p:spTgt spid="2445"/>
                                        </p:tgtEl>
                                        <p:attrNameLst>
                                          <p:attrName>ppt_y</p:attrName>
                                        </p:attrNameLst>
                                      </p:cBhvr>
                                      <p:tavLst>
                                        <p:tav tm="0">
                                          <p:val>
                                            <p:strVal val="#ppt_y-.1"/>
                                          </p:val>
                                        </p:tav>
                                        <p:tav tm="100000">
                                          <p:val>
                                            <p:strVal val="#ppt_y"/>
                                          </p:val>
                                        </p:tav>
                                      </p:tavLst>
                                    </p:anim>
                                  </p:childTnLst>
                                </p:cTn>
                              </p:par>
                              <p:par>
                                <p:cTn id="37" presetID="47" presetClass="entr" presetSubtype="0" fill="hold" grpId="0" nodeType="withEffect">
                                  <p:stCondLst>
                                    <p:cond delay="0"/>
                                  </p:stCondLst>
                                  <p:childTnLst>
                                    <p:set>
                                      <p:cBhvr>
                                        <p:cTn id="38" dur="1" fill="hold">
                                          <p:stCondLst>
                                            <p:cond delay="0"/>
                                          </p:stCondLst>
                                        </p:cTn>
                                        <p:tgtEl>
                                          <p:spTgt spid="2446"/>
                                        </p:tgtEl>
                                        <p:attrNameLst>
                                          <p:attrName>style.visibility</p:attrName>
                                        </p:attrNameLst>
                                      </p:cBhvr>
                                      <p:to>
                                        <p:strVal val="visible"/>
                                      </p:to>
                                    </p:set>
                                    <p:animEffect transition="in" filter="fade">
                                      <p:cBhvr>
                                        <p:cTn id="39" dur="1000"/>
                                        <p:tgtEl>
                                          <p:spTgt spid="2446"/>
                                        </p:tgtEl>
                                      </p:cBhvr>
                                    </p:animEffect>
                                    <p:anim calcmode="lin" valueType="num">
                                      <p:cBhvr>
                                        <p:cTn id="40" dur="1000" fill="hold"/>
                                        <p:tgtEl>
                                          <p:spTgt spid="2446"/>
                                        </p:tgtEl>
                                        <p:attrNameLst>
                                          <p:attrName>ppt_x</p:attrName>
                                        </p:attrNameLst>
                                      </p:cBhvr>
                                      <p:tavLst>
                                        <p:tav tm="0">
                                          <p:val>
                                            <p:strVal val="#ppt_x"/>
                                          </p:val>
                                        </p:tav>
                                        <p:tav tm="100000">
                                          <p:val>
                                            <p:strVal val="#ppt_x"/>
                                          </p:val>
                                        </p:tav>
                                      </p:tavLst>
                                    </p:anim>
                                    <p:anim calcmode="lin" valueType="num">
                                      <p:cBhvr>
                                        <p:cTn id="41" dur="1000" fill="hold"/>
                                        <p:tgtEl>
                                          <p:spTgt spid="2446"/>
                                        </p:tgtEl>
                                        <p:attrNameLst>
                                          <p:attrName>ppt_y</p:attrName>
                                        </p:attrNameLst>
                                      </p:cBhvr>
                                      <p:tavLst>
                                        <p:tav tm="0">
                                          <p:val>
                                            <p:strVal val="#ppt_y-.1"/>
                                          </p:val>
                                        </p:tav>
                                        <p:tav tm="100000">
                                          <p:val>
                                            <p:strVal val="#ppt_y"/>
                                          </p:val>
                                        </p:tav>
                                      </p:tavLst>
                                    </p:anim>
                                  </p:childTnLst>
                                </p:cTn>
                              </p:par>
                              <p:par>
                                <p:cTn id="42" presetID="47" presetClass="entr" presetSubtype="0" fill="hold" nodeType="withEffect">
                                  <p:stCondLst>
                                    <p:cond delay="0"/>
                                  </p:stCondLst>
                                  <p:childTnLst>
                                    <p:set>
                                      <p:cBhvr>
                                        <p:cTn id="43" dur="1" fill="hold">
                                          <p:stCondLst>
                                            <p:cond delay="0"/>
                                          </p:stCondLst>
                                        </p:cTn>
                                        <p:tgtEl>
                                          <p:spTgt spid="2447"/>
                                        </p:tgtEl>
                                        <p:attrNameLst>
                                          <p:attrName>style.visibility</p:attrName>
                                        </p:attrNameLst>
                                      </p:cBhvr>
                                      <p:to>
                                        <p:strVal val="visible"/>
                                      </p:to>
                                    </p:set>
                                    <p:animEffect transition="in" filter="fade">
                                      <p:cBhvr>
                                        <p:cTn id="44" dur="1000"/>
                                        <p:tgtEl>
                                          <p:spTgt spid="2447"/>
                                        </p:tgtEl>
                                      </p:cBhvr>
                                    </p:animEffect>
                                    <p:anim calcmode="lin" valueType="num">
                                      <p:cBhvr>
                                        <p:cTn id="45" dur="1000" fill="hold"/>
                                        <p:tgtEl>
                                          <p:spTgt spid="2447"/>
                                        </p:tgtEl>
                                        <p:attrNameLst>
                                          <p:attrName>ppt_x</p:attrName>
                                        </p:attrNameLst>
                                      </p:cBhvr>
                                      <p:tavLst>
                                        <p:tav tm="0">
                                          <p:val>
                                            <p:strVal val="#ppt_x"/>
                                          </p:val>
                                        </p:tav>
                                        <p:tav tm="100000">
                                          <p:val>
                                            <p:strVal val="#ppt_x"/>
                                          </p:val>
                                        </p:tav>
                                      </p:tavLst>
                                    </p:anim>
                                    <p:anim calcmode="lin" valueType="num">
                                      <p:cBhvr>
                                        <p:cTn id="46" dur="1000" fill="hold"/>
                                        <p:tgtEl>
                                          <p:spTgt spid="2447"/>
                                        </p:tgtEl>
                                        <p:attrNameLst>
                                          <p:attrName>ppt_y</p:attrName>
                                        </p:attrNameLst>
                                      </p:cBhvr>
                                      <p:tavLst>
                                        <p:tav tm="0">
                                          <p:val>
                                            <p:strVal val="#ppt_y-.1"/>
                                          </p:val>
                                        </p:tav>
                                        <p:tav tm="100000">
                                          <p:val>
                                            <p:strVal val="#ppt_y"/>
                                          </p:val>
                                        </p:tav>
                                      </p:tavLst>
                                    </p:anim>
                                  </p:childTnLst>
                                </p:cTn>
                              </p:par>
                              <p:par>
                                <p:cTn id="47" presetID="47" presetClass="entr" presetSubtype="0" fill="hold" grpId="0" nodeType="withEffect">
                                  <p:stCondLst>
                                    <p:cond delay="0"/>
                                  </p:stCondLst>
                                  <p:childTnLst>
                                    <p:set>
                                      <p:cBhvr>
                                        <p:cTn id="48" dur="1" fill="hold">
                                          <p:stCondLst>
                                            <p:cond delay="0"/>
                                          </p:stCondLst>
                                        </p:cTn>
                                        <p:tgtEl>
                                          <p:spTgt spid="2453"/>
                                        </p:tgtEl>
                                        <p:attrNameLst>
                                          <p:attrName>style.visibility</p:attrName>
                                        </p:attrNameLst>
                                      </p:cBhvr>
                                      <p:to>
                                        <p:strVal val="visible"/>
                                      </p:to>
                                    </p:set>
                                    <p:animEffect transition="in" filter="fade">
                                      <p:cBhvr>
                                        <p:cTn id="49" dur="1000"/>
                                        <p:tgtEl>
                                          <p:spTgt spid="2453"/>
                                        </p:tgtEl>
                                      </p:cBhvr>
                                    </p:animEffect>
                                    <p:anim calcmode="lin" valueType="num">
                                      <p:cBhvr>
                                        <p:cTn id="50" dur="1000" fill="hold"/>
                                        <p:tgtEl>
                                          <p:spTgt spid="2453"/>
                                        </p:tgtEl>
                                        <p:attrNameLst>
                                          <p:attrName>ppt_x</p:attrName>
                                        </p:attrNameLst>
                                      </p:cBhvr>
                                      <p:tavLst>
                                        <p:tav tm="0">
                                          <p:val>
                                            <p:strVal val="#ppt_x"/>
                                          </p:val>
                                        </p:tav>
                                        <p:tav tm="100000">
                                          <p:val>
                                            <p:strVal val="#ppt_x"/>
                                          </p:val>
                                        </p:tav>
                                      </p:tavLst>
                                    </p:anim>
                                    <p:anim calcmode="lin" valueType="num">
                                      <p:cBhvr>
                                        <p:cTn id="51" dur="1000" fill="hold"/>
                                        <p:tgtEl>
                                          <p:spTgt spid="2453"/>
                                        </p:tgtEl>
                                        <p:attrNameLst>
                                          <p:attrName>ppt_y</p:attrName>
                                        </p:attrNameLst>
                                      </p:cBhvr>
                                      <p:tavLst>
                                        <p:tav tm="0">
                                          <p:val>
                                            <p:strVal val="#ppt_y-.1"/>
                                          </p:val>
                                        </p:tav>
                                        <p:tav tm="100000">
                                          <p:val>
                                            <p:strVal val="#ppt_y"/>
                                          </p:val>
                                        </p:tav>
                                      </p:tavLst>
                                    </p:anim>
                                  </p:childTnLst>
                                </p:cTn>
                              </p:par>
                              <p:par>
                                <p:cTn id="52" presetID="47" presetClass="entr" presetSubtype="0" fill="hold" grpId="0" nodeType="withEffect">
                                  <p:stCondLst>
                                    <p:cond delay="0"/>
                                  </p:stCondLst>
                                  <p:childTnLst>
                                    <p:set>
                                      <p:cBhvr>
                                        <p:cTn id="53" dur="1" fill="hold">
                                          <p:stCondLst>
                                            <p:cond delay="0"/>
                                          </p:stCondLst>
                                        </p:cTn>
                                        <p:tgtEl>
                                          <p:spTgt spid="2454">
                                            <p:txEl>
                                              <p:pRg st="0" end="0"/>
                                            </p:txEl>
                                          </p:spTgt>
                                        </p:tgtEl>
                                        <p:attrNameLst>
                                          <p:attrName>style.visibility</p:attrName>
                                        </p:attrNameLst>
                                      </p:cBhvr>
                                      <p:to>
                                        <p:strVal val="visible"/>
                                      </p:to>
                                    </p:set>
                                    <p:animEffect transition="in" filter="fade">
                                      <p:cBhvr>
                                        <p:cTn id="54" dur="1000"/>
                                        <p:tgtEl>
                                          <p:spTgt spid="2454">
                                            <p:txEl>
                                              <p:pRg st="0" end="0"/>
                                            </p:txEl>
                                          </p:spTgt>
                                        </p:tgtEl>
                                      </p:cBhvr>
                                    </p:animEffect>
                                    <p:anim calcmode="lin" valueType="num">
                                      <p:cBhvr>
                                        <p:cTn id="55" dur="1000" fill="hold"/>
                                        <p:tgtEl>
                                          <p:spTgt spid="2454">
                                            <p:txEl>
                                              <p:pRg st="0" end="0"/>
                                            </p:txEl>
                                          </p:spTgt>
                                        </p:tgtEl>
                                        <p:attrNameLst>
                                          <p:attrName>ppt_x</p:attrName>
                                        </p:attrNameLst>
                                      </p:cBhvr>
                                      <p:tavLst>
                                        <p:tav tm="0">
                                          <p:val>
                                            <p:strVal val="#ppt_x"/>
                                          </p:val>
                                        </p:tav>
                                        <p:tav tm="100000">
                                          <p:val>
                                            <p:strVal val="#ppt_x"/>
                                          </p:val>
                                        </p:tav>
                                      </p:tavLst>
                                    </p:anim>
                                    <p:anim calcmode="lin" valueType="num">
                                      <p:cBhvr>
                                        <p:cTn id="56" dur="1000" fill="hold"/>
                                        <p:tgtEl>
                                          <p:spTgt spid="245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7" presetClass="entr" presetSubtype="0" fill="hold" grpId="0" nodeType="clickEffect">
                                  <p:stCondLst>
                                    <p:cond delay="0"/>
                                  </p:stCondLst>
                                  <p:childTnLst>
                                    <p:set>
                                      <p:cBhvr>
                                        <p:cTn id="60" dur="1" fill="hold">
                                          <p:stCondLst>
                                            <p:cond delay="0"/>
                                          </p:stCondLst>
                                        </p:cTn>
                                        <p:tgtEl>
                                          <p:spTgt spid="2449"/>
                                        </p:tgtEl>
                                        <p:attrNameLst>
                                          <p:attrName>style.visibility</p:attrName>
                                        </p:attrNameLst>
                                      </p:cBhvr>
                                      <p:to>
                                        <p:strVal val="visible"/>
                                      </p:to>
                                    </p:set>
                                    <p:animEffect transition="in" filter="fade">
                                      <p:cBhvr>
                                        <p:cTn id="61" dur="1000"/>
                                        <p:tgtEl>
                                          <p:spTgt spid="2449"/>
                                        </p:tgtEl>
                                      </p:cBhvr>
                                    </p:animEffect>
                                    <p:anim calcmode="lin" valueType="num">
                                      <p:cBhvr>
                                        <p:cTn id="62" dur="1000" fill="hold"/>
                                        <p:tgtEl>
                                          <p:spTgt spid="2449"/>
                                        </p:tgtEl>
                                        <p:attrNameLst>
                                          <p:attrName>ppt_x</p:attrName>
                                        </p:attrNameLst>
                                      </p:cBhvr>
                                      <p:tavLst>
                                        <p:tav tm="0">
                                          <p:val>
                                            <p:strVal val="#ppt_x"/>
                                          </p:val>
                                        </p:tav>
                                        <p:tav tm="100000">
                                          <p:val>
                                            <p:strVal val="#ppt_x"/>
                                          </p:val>
                                        </p:tav>
                                      </p:tavLst>
                                    </p:anim>
                                    <p:anim calcmode="lin" valueType="num">
                                      <p:cBhvr>
                                        <p:cTn id="63" dur="1000" fill="hold"/>
                                        <p:tgtEl>
                                          <p:spTgt spid="2449"/>
                                        </p:tgtEl>
                                        <p:attrNameLst>
                                          <p:attrName>ppt_y</p:attrName>
                                        </p:attrNameLst>
                                      </p:cBhvr>
                                      <p:tavLst>
                                        <p:tav tm="0">
                                          <p:val>
                                            <p:strVal val="#ppt_y-.1"/>
                                          </p:val>
                                        </p:tav>
                                        <p:tav tm="100000">
                                          <p:val>
                                            <p:strVal val="#ppt_y"/>
                                          </p:val>
                                        </p:tav>
                                      </p:tavLst>
                                    </p:anim>
                                  </p:childTnLst>
                                </p:cTn>
                              </p:par>
                              <p:par>
                                <p:cTn id="64" presetID="47" presetClass="entr" presetSubtype="0" fill="hold" grpId="0" nodeType="withEffect">
                                  <p:stCondLst>
                                    <p:cond delay="0"/>
                                  </p:stCondLst>
                                  <p:childTnLst>
                                    <p:set>
                                      <p:cBhvr>
                                        <p:cTn id="65" dur="1" fill="hold">
                                          <p:stCondLst>
                                            <p:cond delay="0"/>
                                          </p:stCondLst>
                                        </p:cTn>
                                        <p:tgtEl>
                                          <p:spTgt spid="2450"/>
                                        </p:tgtEl>
                                        <p:attrNameLst>
                                          <p:attrName>style.visibility</p:attrName>
                                        </p:attrNameLst>
                                      </p:cBhvr>
                                      <p:to>
                                        <p:strVal val="visible"/>
                                      </p:to>
                                    </p:set>
                                    <p:animEffect transition="in" filter="fade">
                                      <p:cBhvr>
                                        <p:cTn id="66" dur="1000"/>
                                        <p:tgtEl>
                                          <p:spTgt spid="2450"/>
                                        </p:tgtEl>
                                      </p:cBhvr>
                                    </p:animEffect>
                                    <p:anim calcmode="lin" valueType="num">
                                      <p:cBhvr>
                                        <p:cTn id="67" dur="1000" fill="hold"/>
                                        <p:tgtEl>
                                          <p:spTgt spid="2450"/>
                                        </p:tgtEl>
                                        <p:attrNameLst>
                                          <p:attrName>ppt_x</p:attrName>
                                        </p:attrNameLst>
                                      </p:cBhvr>
                                      <p:tavLst>
                                        <p:tav tm="0">
                                          <p:val>
                                            <p:strVal val="#ppt_x"/>
                                          </p:val>
                                        </p:tav>
                                        <p:tav tm="100000">
                                          <p:val>
                                            <p:strVal val="#ppt_x"/>
                                          </p:val>
                                        </p:tav>
                                      </p:tavLst>
                                    </p:anim>
                                    <p:anim calcmode="lin" valueType="num">
                                      <p:cBhvr>
                                        <p:cTn id="68" dur="1000" fill="hold"/>
                                        <p:tgtEl>
                                          <p:spTgt spid="2450"/>
                                        </p:tgtEl>
                                        <p:attrNameLst>
                                          <p:attrName>ppt_y</p:attrName>
                                        </p:attrNameLst>
                                      </p:cBhvr>
                                      <p:tavLst>
                                        <p:tav tm="0">
                                          <p:val>
                                            <p:strVal val="#ppt_y-.1"/>
                                          </p:val>
                                        </p:tav>
                                        <p:tav tm="100000">
                                          <p:val>
                                            <p:strVal val="#ppt_y"/>
                                          </p:val>
                                        </p:tav>
                                      </p:tavLst>
                                    </p:anim>
                                  </p:childTnLst>
                                </p:cTn>
                              </p:par>
                              <p:par>
                                <p:cTn id="69" presetID="47" presetClass="entr" presetSubtype="0" fill="hold" nodeType="withEffect">
                                  <p:stCondLst>
                                    <p:cond delay="0"/>
                                  </p:stCondLst>
                                  <p:childTnLst>
                                    <p:set>
                                      <p:cBhvr>
                                        <p:cTn id="70" dur="1" fill="hold">
                                          <p:stCondLst>
                                            <p:cond delay="0"/>
                                          </p:stCondLst>
                                        </p:cTn>
                                        <p:tgtEl>
                                          <p:spTgt spid="2451"/>
                                        </p:tgtEl>
                                        <p:attrNameLst>
                                          <p:attrName>style.visibility</p:attrName>
                                        </p:attrNameLst>
                                      </p:cBhvr>
                                      <p:to>
                                        <p:strVal val="visible"/>
                                      </p:to>
                                    </p:set>
                                    <p:animEffect transition="in" filter="fade">
                                      <p:cBhvr>
                                        <p:cTn id="71" dur="1000"/>
                                        <p:tgtEl>
                                          <p:spTgt spid="2451"/>
                                        </p:tgtEl>
                                      </p:cBhvr>
                                    </p:animEffect>
                                    <p:anim calcmode="lin" valueType="num">
                                      <p:cBhvr>
                                        <p:cTn id="72" dur="1000" fill="hold"/>
                                        <p:tgtEl>
                                          <p:spTgt spid="2451"/>
                                        </p:tgtEl>
                                        <p:attrNameLst>
                                          <p:attrName>ppt_x</p:attrName>
                                        </p:attrNameLst>
                                      </p:cBhvr>
                                      <p:tavLst>
                                        <p:tav tm="0">
                                          <p:val>
                                            <p:strVal val="#ppt_x"/>
                                          </p:val>
                                        </p:tav>
                                        <p:tav tm="100000">
                                          <p:val>
                                            <p:strVal val="#ppt_x"/>
                                          </p:val>
                                        </p:tav>
                                      </p:tavLst>
                                    </p:anim>
                                    <p:anim calcmode="lin" valueType="num">
                                      <p:cBhvr>
                                        <p:cTn id="73" dur="1000" fill="hold"/>
                                        <p:tgtEl>
                                          <p:spTgt spid="2451"/>
                                        </p:tgtEl>
                                        <p:attrNameLst>
                                          <p:attrName>ppt_y</p:attrName>
                                        </p:attrNameLst>
                                      </p:cBhvr>
                                      <p:tavLst>
                                        <p:tav tm="0">
                                          <p:val>
                                            <p:strVal val="#ppt_y-.1"/>
                                          </p:val>
                                        </p:tav>
                                        <p:tav tm="100000">
                                          <p:val>
                                            <p:strVal val="#ppt_y"/>
                                          </p:val>
                                        </p:tav>
                                      </p:tavLst>
                                    </p:anim>
                                  </p:childTnLst>
                                </p:cTn>
                              </p:par>
                              <p:par>
                                <p:cTn id="74" presetID="47" presetClass="entr" presetSubtype="0" fill="hold" grpId="0" nodeType="withEffect">
                                  <p:stCondLst>
                                    <p:cond delay="0"/>
                                  </p:stCondLst>
                                  <p:childTnLst>
                                    <p:set>
                                      <p:cBhvr>
                                        <p:cTn id="75" dur="1" fill="hold">
                                          <p:stCondLst>
                                            <p:cond delay="0"/>
                                          </p:stCondLst>
                                        </p:cTn>
                                        <p:tgtEl>
                                          <p:spTgt spid="2455"/>
                                        </p:tgtEl>
                                        <p:attrNameLst>
                                          <p:attrName>style.visibility</p:attrName>
                                        </p:attrNameLst>
                                      </p:cBhvr>
                                      <p:to>
                                        <p:strVal val="visible"/>
                                      </p:to>
                                    </p:set>
                                    <p:animEffect transition="in" filter="fade">
                                      <p:cBhvr>
                                        <p:cTn id="76" dur="1000"/>
                                        <p:tgtEl>
                                          <p:spTgt spid="2455"/>
                                        </p:tgtEl>
                                      </p:cBhvr>
                                    </p:animEffect>
                                    <p:anim calcmode="lin" valueType="num">
                                      <p:cBhvr>
                                        <p:cTn id="77" dur="1000" fill="hold"/>
                                        <p:tgtEl>
                                          <p:spTgt spid="2455"/>
                                        </p:tgtEl>
                                        <p:attrNameLst>
                                          <p:attrName>ppt_x</p:attrName>
                                        </p:attrNameLst>
                                      </p:cBhvr>
                                      <p:tavLst>
                                        <p:tav tm="0">
                                          <p:val>
                                            <p:strVal val="#ppt_x"/>
                                          </p:val>
                                        </p:tav>
                                        <p:tav tm="100000">
                                          <p:val>
                                            <p:strVal val="#ppt_x"/>
                                          </p:val>
                                        </p:tav>
                                      </p:tavLst>
                                    </p:anim>
                                    <p:anim calcmode="lin" valueType="num">
                                      <p:cBhvr>
                                        <p:cTn id="78" dur="1000" fill="hold"/>
                                        <p:tgtEl>
                                          <p:spTgt spid="2455"/>
                                        </p:tgtEl>
                                        <p:attrNameLst>
                                          <p:attrName>ppt_y</p:attrName>
                                        </p:attrNameLst>
                                      </p:cBhvr>
                                      <p:tavLst>
                                        <p:tav tm="0">
                                          <p:val>
                                            <p:strVal val="#ppt_y-.1"/>
                                          </p:val>
                                        </p:tav>
                                        <p:tav tm="100000">
                                          <p:val>
                                            <p:strVal val="#ppt_y"/>
                                          </p:val>
                                        </p:tav>
                                      </p:tavLst>
                                    </p:anim>
                                  </p:childTnLst>
                                </p:cTn>
                              </p:par>
                              <p:par>
                                <p:cTn id="79" presetID="47" presetClass="entr" presetSubtype="0" fill="hold" grpId="0" nodeType="withEffect">
                                  <p:stCondLst>
                                    <p:cond delay="0"/>
                                  </p:stCondLst>
                                  <p:childTnLst>
                                    <p:set>
                                      <p:cBhvr>
                                        <p:cTn id="80" dur="1" fill="hold">
                                          <p:stCondLst>
                                            <p:cond delay="0"/>
                                          </p:stCondLst>
                                        </p:cTn>
                                        <p:tgtEl>
                                          <p:spTgt spid="2456">
                                            <p:txEl>
                                              <p:pRg st="0" end="0"/>
                                            </p:txEl>
                                          </p:spTgt>
                                        </p:tgtEl>
                                        <p:attrNameLst>
                                          <p:attrName>style.visibility</p:attrName>
                                        </p:attrNameLst>
                                      </p:cBhvr>
                                      <p:to>
                                        <p:strVal val="visible"/>
                                      </p:to>
                                    </p:set>
                                    <p:animEffect transition="in" filter="fade">
                                      <p:cBhvr>
                                        <p:cTn id="81" dur="1000"/>
                                        <p:tgtEl>
                                          <p:spTgt spid="2456">
                                            <p:txEl>
                                              <p:pRg st="0" end="0"/>
                                            </p:txEl>
                                          </p:spTgt>
                                        </p:tgtEl>
                                      </p:cBhvr>
                                    </p:animEffect>
                                    <p:anim calcmode="lin" valueType="num">
                                      <p:cBhvr>
                                        <p:cTn id="82" dur="1000" fill="hold"/>
                                        <p:tgtEl>
                                          <p:spTgt spid="2456">
                                            <p:txEl>
                                              <p:pRg st="0" end="0"/>
                                            </p:txEl>
                                          </p:spTgt>
                                        </p:tgtEl>
                                        <p:attrNameLst>
                                          <p:attrName>ppt_x</p:attrName>
                                        </p:attrNameLst>
                                      </p:cBhvr>
                                      <p:tavLst>
                                        <p:tav tm="0">
                                          <p:val>
                                            <p:strVal val="#ppt_x"/>
                                          </p:val>
                                        </p:tav>
                                        <p:tav tm="100000">
                                          <p:val>
                                            <p:strVal val="#ppt_x"/>
                                          </p:val>
                                        </p:tav>
                                      </p:tavLst>
                                    </p:anim>
                                    <p:anim calcmode="lin" valueType="num">
                                      <p:cBhvr>
                                        <p:cTn id="83" dur="1000" fill="hold"/>
                                        <p:tgtEl>
                                          <p:spTgt spid="245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84" fill="hold">
                      <p:stCondLst>
                        <p:cond delay="indefinite"/>
                      </p:stCondLst>
                      <p:childTnLst>
                        <p:par>
                          <p:cTn id="85" fill="hold">
                            <p:stCondLst>
                              <p:cond delay="0"/>
                            </p:stCondLst>
                            <p:childTnLst>
                              <p:par>
                                <p:cTn id="86" presetID="47" presetClass="entr" presetSubtype="0" fill="hold" grpId="0" nodeType="clickEffect">
                                  <p:stCondLst>
                                    <p:cond delay="0"/>
                                  </p:stCondLst>
                                  <p:childTnLst>
                                    <p:set>
                                      <p:cBhvr>
                                        <p:cTn id="87" dur="1" fill="hold">
                                          <p:stCondLst>
                                            <p:cond delay="0"/>
                                          </p:stCondLst>
                                        </p:cTn>
                                        <p:tgtEl>
                                          <p:spTgt spid="2456">
                                            <p:txEl>
                                              <p:pRg st="2" end="2"/>
                                            </p:txEl>
                                          </p:spTgt>
                                        </p:tgtEl>
                                        <p:attrNameLst>
                                          <p:attrName>style.visibility</p:attrName>
                                        </p:attrNameLst>
                                      </p:cBhvr>
                                      <p:to>
                                        <p:strVal val="visible"/>
                                      </p:to>
                                    </p:set>
                                    <p:animEffect transition="in" filter="fade">
                                      <p:cBhvr>
                                        <p:cTn id="88" dur="1000"/>
                                        <p:tgtEl>
                                          <p:spTgt spid="2456">
                                            <p:txEl>
                                              <p:pRg st="2" end="2"/>
                                            </p:txEl>
                                          </p:spTgt>
                                        </p:tgtEl>
                                      </p:cBhvr>
                                    </p:animEffect>
                                    <p:anim calcmode="lin" valueType="num">
                                      <p:cBhvr>
                                        <p:cTn id="89" dur="1000" fill="hold"/>
                                        <p:tgtEl>
                                          <p:spTgt spid="2456">
                                            <p:txEl>
                                              <p:pRg st="2" end="2"/>
                                            </p:txEl>
                                          </p:spTgt>
                                        </p:tgtEl>
                                        <p:attrNameLst>
                                          <p:attrName>ppt_x</p:attrName>
                                        </p:attrNameLst>
                                      </p:cBhvr>
                                      <p:tavLst>
                                        <p:tav tm="0">
                                          <p:val>
                                            <p:strVal val="#ppt_x"/>
                                          </p:val>
                                        </p:tav>
                                        <p:tav tm="100000">
                                          <p:val>
                                            <p:strVal val="#ppt_x"/>
                                          </p:val>
                                        </p:tav>
                                      </p:tavLst>
                                    </p:anim>
                                    <p:anim calcmode="lin" valueType="num">
                                      <p:cBhvr>
                                        <p:cTn id="90" dur="1000" fill="hold"/>
                                        <p:tgtEl>
                                          <p:spTgt spid="245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9" grpId="0" animBg="1"/>
      <p:bldP spid="2440" grpId="0" animBg="1"/>
      <p:bldP spid="2441" grpId="0" build="p"/>
      <p:bldP spid="2443" grpId="0"/>
      <p:bldP spid="2445" grpId="0" animBg="1"/>
      <p:bldP spid="2446" grpId="0" animBg="1"/>
      <p:bldP spid="2449" grpId="0" animBg="1"/>
      <p:bldP spid="2450" grpId="0" animBg="1"/>
      <p:bldP spid="2453" grpId="0"/>
      <p:bldP spid="2454" grpId="0" build="p"/>
      <p:bldP spid="2455" grpId="0"/>
      <p:bldP spid="2456"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681"/>
        <p:cNvGrpSpPr/>
        <p:nvPr/>
      </p:nvGrpSpPr>
      <p:grpSpPr>
        <a:xfrm>
          <a:off x="0" y="0"/>
          <a:ext cx="0" cy="0"/>
          <a:chOff x="0" y="0"/>
          <a:chExt cx="0" cy="0"/>
        </a:xfrm>
      </p:grpSpPr>
      <p:grpSp>
        <p:nvGrpSpPr>
          <p:cNvPr id="682" name="Google Shape;682;p31"/>
          <p:cNvGrpSpPr/>
          <p:nvPr/>
        </p:nvGrpSpPr>
        <p:grpSpPr>
          <a:xfrm>
            <a:off x="4534350" y="4313399"/>
            <a:ext cx="4600713" cy="150450"/>
            <a:chOff x="0" y="4397412"/>
            <a:chExt cx="4600713" cy="150450"/>
          </a:xfrm>
        </p:grpSpPr>
        <p:sp>
          <p:nvSpPr>
            <p:cNvPr id="683" name="Google Shape;683;p31"/>
            <p:cNvSpPr/>
            <p:nvPr/>
          </p:nvSpPr>
          <p:spPr>
            <a:xfrm>
              <a:off x="0" y="4397412"/>
              <a:ext cx="4600713" cy="2416"/>
            </a:xfrm>
            <a:custGeom>
              <a:avLst/>
              <a:gdLst/>
              <a:ahLst/>
              <a:cxnLst/>
              <a:rect l="l" t="t" r="r" b="b"/>
              <a:pathLst>
                <a:path w="131402" h="69" extrusionOk="0">
                  <a:moveTo>
                    <a:pt x="0" y="1"/>
                  </a:moveTo>
                  <a:lnTo>
                    <a:pt x="0" y="69"/>
                  </a:lnTo>
                  <a:lnTo>
                    <a:pt x="131401" y="69"/>
                  </a:lnTo>
                  <a:lnTo>
                    <a:pt x="131401"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1"/>
            <p:cNvSpPr/>
            <p:nvPr/>
          </p:nvSpPr>
          <p:spPr>
            <a:xfrm>
              <a:off x="755786" y="4545586"/>
              <a:ext cx="305519" cy="2276"/>
            </a:xfrm>
            <a:custGeom>
              <a:avLst/>
              <a:gdLst/>
              <a:ahLst/>
              <a:cxnLst/>
              <a:rect l="l" t="t" r="r" b="b"/>
              <a:pathLst>
                <a:path w="8726" h="65" extrusionOk="0">
                  <a:moveTo>
                    <a:pt x="0" y="0"/>
                  </a:moveTo>
                  <a:lnTo>
                    <a:pt x="0" y="65"/>
                  </a:lnTo>
                  <a:lnTo>
                    <a:pt x="8726" y="65"/>
                  </a:lnTo>
                  <a:lnTo>
                    <a:pt x="8726" y="0"/>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1"/>
            <p:cNvSpPr/>
            <p:nvPr/>
          </p:nvSpPr>
          <p:spPr>
            <a:xfrm>
              <a:off x="1619552" y="4536412"/>
              <a:ext cx="497808" cy="2276"/>
            </a:xfrm>
            <a:custGeom>
              <a:avLst/>
              <a:gdLst/>
              <a:ahLst/>
              <a:cxnLst/>
              <a:rect l="l" t="t" r="r" b="b"/>
              <a:pathLst>
                <a:path w="14218" h="65" extrusionOk="0">
                  <a:moveTo>
                    <a:pt x="0" y="0"/>
                  </a:moveTo>
                  <a:lnTo>
                    <a:pt x="0" y="65"/>
                  </a:lnTo>
                  <a:lnTo>
                    <a:pt x="14217" y="65"/>
                  </a:lnTo>
                  <a:lnTo>
                    <a:pt x="14217" y="0"/>
                  </a:lnTo>
                  <a:close/>
                </a:path>
              </a:pathLst>
            </a:custGeom>
            <a:solidFill>
              <a:srgbClr val="EBEBEB"/>
            </a:solidFill>
            <a:ln w="9525" cap="flat" cmpd="sng">
              <a:solidFill>
                <a:srgbClr val="43434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31"/>
            <p:cNvSpPr/>
            <p:nvPr/>
          </p:nvSpPr>
          <p:spPr>
            <a:xfrm>
              <a:off x="1070481" y="4460119"/>
              <a:ext cx="175833" cy="2311"/>
            </a:xfrm>
            <a:custGeom>
              <a:avLst/>
              <a:gdLst/>
              <a:ahLst/>
              <a:cxnLst/>
              <a:rect l="l" t="t" r="r" b="b"/>
              <a:pathLst>
                <a:path w="5022" h="66" extrusionOk="0">
                  <a:moveTo>
                    <a:pt x="1" y="1"/>
                  </a:moveTo>
                  <a:lnTo>
                    <a:pt x="1" y="65"/>
                  </a:lnTo>
                  <a:lnTo>
                    <a:pt x="5022" y="65"/>
                  </a:lnTo>
                  <a:lnTo>
                    <a:pt x="5022" y="1"/>
                  </a:lnTo>
                  <a:close/>
                </a:path>
              </a:pathLst>
            </a:custGeom>
            <a:solidFill>
              <a:srgbClr val="434343"/>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31"/>
            <p:cNvSpPr/>
            <p:nvPr/>
          </p:nvSpPr>
          <p:spPr>
            <a:xfrm>
              <a:off x="2732853" y="4514424"/>
              <a:ext cx="418259" cy="2276"/>
            </a:xfrm>
            <a:custGeom>
              <a:avLst/>
              <a:gdLst/>
              <a:ahLst/>
              <a:cxnLst/>
              <a:rect l="l" t="t" r="r" b="b"/>
              <a:pathLst>
                <a:path w="11946" h="65" extrusionOk="0">
                  <a:moveTo>
                    <a:pt x="0" y="0"/>
                  </a:moveTo>
                  <a:lnTo>
                    <a:pt x="0" y="65"/>
                  </a:lnTo>
                  <a:lnTo>
                    <a:pt x="11946" y="65"/>
                  </a:lnTo>
                  <a:lnTo>
                    <a:pt x="11946" y="0"/>
                  </a:lnTo>
                  <a:close/>
                </a:path>
              </a:pathLst>
            </a:custGeom>
            <a:solidFill>
              <a:srgbClr val="EBEBEB"/>
            </a:solidFill>
            <a:ln w="9525" cap="flat"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98" name="Google Shape;698;p31"/>
          <p:cNvSpPr txBox="1">
            <a:spLocks noGrp="1"/>
          </p:cNvSpPr>
          <p:nvPr>
            <p:ph type="ctrTitle"/>
          </p:nvPr>
        </p:nvSpPr>
        <p:spPr>
          <a:xfrm>
            <a:off x="693245" y="796458"/>
            <a:ext cx="2514607" cy="11043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GB" sz="4400" dirty="0" smtClean="0"/>
              <a:t>Thanks</a:t>
            </a:r>
            <a:endParaRPr sz="4400" dirty="0"/>
          </a:p>
        </p:txBody>
      </p:sp>
      <p:sp>
        <p:nvSpPr>
          <p:cNvPr id="699" name="Google Shape;699;p31"/>
          <p:cNvSpPr txBox="1">
            <a:spLocks noGrp="1"/>
          </p:cNvSpPr>
          <p:nvPr>
            <p:ph type="subTitle" idx="1"/>
          </p:nvPr>
        </p:nvSpPr>
        <p:spPr>
          <a:xfrm>
            <a:off x="511506" y="1844849"/>
            <a:ext cx="2312400" cy="1104300"/>
          </a:xfrm>
          <a:prstGeom prst="rect">
            <a:avLst/>
          </a:prstGeom>
        </p:spPr>
        <p:txBody>
          <a:bodyPr spcFirstLastPara="1" wrap="square" lIns="91425" tIns="91425" rIns="91425" bIns="91425" anchor="t" anchorCtr="0">
            <a:noAutofit/>
          </a:bodyPr>
          <a:lstStyle/>
          <a:p>
            <a:pPr marL="228600" lvl="0" indent="-228600" algn="l">
              <a:buAutoNum type="arabicPeriod"/>
            </a:pPr>
            <a:r>
              <a:rPr lang="en-GB" sz="1100" dirty="0" smtClean="0">
                <a:latin typeface="Bahnschrift SemiLight" panose="020B0502040204020203" pitchFamily="34" charset="0"/>
              </a:rPr>
              <a:t>Does anyone have any questions?</a:t>
            </a:r>
          </a:p>
          <a:p>
            <a:pPr marL="228600" lvl="0" indent="-228600" algn="l">
              <a:buAutoNum type="arabicPeriod"/>
            </a:pPr>
            <a:endParaRPr lang="en-GB" sz="1100" dirty="0" smtClean="0">
              <a:latin typeface="Bahnschrift SemiLight" panose="020B0502040204020203" pitchFamily="34" charset="0"/>
            </a:endParaRPr>
          </a:p>
          <a:p>
            <a:pPr marL="228600" lvl="0" indent="-228600" algn="l">
              <a:buAutoNum type="arabicPeriod"/>
            </a:pPr>
            <a:endParaRPr lang="en-GB" sz="1100" dirty="0">
              <a:latin typeface="Bahnschrift SemiLight" panose="020B0502040204020203" pitchFamily="34" charset="0"/>
            </a:endParaRPr>
          </a:p>
          <a:p>
            <a:pPr marL="228600" lvl="0" indent="-228600" algn="l">
              <a:buAutoNum type="arabicPeriod"/>
            </a:pPr>
            <a:endParaRPr lang="en-GB" sz="1100" dirty="0">
              <a:latin typeface="Bahnschrift SemiLight" panose="020B0502040204020203" pitchFamily="34" charset="0"/>
            </a:endParaRPr>
          </a:p>
          <a:p>
            <a:pPr marL="228600" lvl="0" indent="-228600" algn="l">
              <a:buAutoNum type="arabicPeriod"/>
            </a:pPr>
            <a:r>
              <a:rPr lang="en-GB" sz="1100" dirty="0" smtClean="0">
                <a:latin typeface="Bahnschrift SemiLight" panose="020B0502040204020203" pitchFamily="34" charset="0"/>
              </a:rPr>
              <a:t>Alex Kairouz</a:t>
            </a:r>
          </a:p>
          <a:p>
            <a:pPr marL="228600" lvl="0" indent="-228600" algn="l">
              <a:buAutoNum type="arabicPeriod"/>
            </a:pPr>
            <a:r>
              <a:rPr lang="en-GB" sz="1100" dirty="0" smtClean="0">
                <a:latin typeface="Bahnschrift SemiLight" panose="020B0502040204020203" pitchFamily="34" charset="0"/>
              </a:rPr>
              <a:t>2306433</a:t>
            </a:r>
            <a:endParaRPr lang="en-GB" sz="1100" dirty="0">
              <a:latin typeface="Bahnschrift SemiLight" panose="020B0502040204020203" pitchFamily="34"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4308207" y="117231"/>
            <a:ext cx="4189198" cy="4431323"/>
          </a:xfrm>
          <a:prstGeom prst="rect">
            <a:avLst/>
          </a:prstGeom>
        </p:spPr>
      </p:pic>
    </p:spTree>
    <p:extLst>
      <p:ext uri="{BB962C8B-B14F-4D97-AF65-F5344CB8AC3E}">
        <p14:creationId xmlns:p14="http://schemas.microsoft.com/office/powerpoint/2010/main" val="339366180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AFAFA"/>
        </a:solidFill>
        <a:effectLst/>
      </p:bgPr>
    </p:bg>
    <p:spTree>
      <p:nvGrpSpPr>
        <p:cNvPr id="1" name="Shape 4239"/>
        <p:cNvGrpSpPr/>
        <p:nvPr/>
      </p:nvGrpSpPr>
      <p:grpSpPr>
        <a:xfrm>
          <a:off x="0" y="0"/>
          <a:ext cx="0" cy="0"/>
          <a:chOff x="0" y="0"/>
          <a:chExt cx="0" cy="0"/>
        </a:xfrm>
      </p:grpSpPr>
      <p:sp>
        <p:nvSpPr>
          <p:cNvPr id="4240" name="Google Shape;4240;p49"/>
          <p:cNvSpPr txBox="1">
            <a:spLocks noGrp="1"/>
          </p:cNvSpPr>
          <p:nvPr>
            <p:ph type="ctrTitle"/>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dirty="0" smtClean="0"/>
              <a:t>R</a:t>
            </a:r>
            <a:r>
              <a:rPr lang="en" dirty="0" smtClean="0"/>
              <a:t>eference list</a:t>
            </a:r>
            <a:endParaRPr dirty="0"/>
          </a:p>
        </p:txBody>
      </p:sp>
      <p:sp>
        <p:nvSpPr>
          <p:cNvPr id="3" name="Subtitle 2"/>
          <p:cNvSpPr>
            <a:spLocks noGrp="1"/>
          </p:cNvSpPr>
          <p:nvPr>
            <p:ph type="subTitle" idx="1"/>
          </p:nvPr>
        </p:nvSpPr>
        <p:spPr>
          <a:xfrm flipH="1">
            <a:off x="839910" y="2005397"/>
            <a:ext cx="7409100" cy="2884500"/>
          </a:xfrm>
        </p:spPr>
        <p:txBody>
          <a:bodyPr/>
          <a:lstStyle/>
          <a:p>
            <a:pPr marL="152400" indent="0">
              <a:buNone/>
            </a:pPr>
            <a:r>
              <a:rPr lang="en-GB" sz="1000" dirty="0">
                <a:latin typeface="Bahnschrift SemiLight" panose="020B0502040204020203" pitchFamily="34" charset="0"/>
              </a:rPr>
              <a:t>Barber, M. (2022) </a:t>
            </a:r>
            <a:r>
              <a:rPr lang="en-GB" sz="1000" i="1" dirty="0">
                <a:latin typeface="Bahnschrift SemiLight" panose="020B0502040204020203" pitchFamily="34" charset="0"/>
              </a:rPr>
              <a:t>Strategic Review of Policing</a:t>
            </a:r>
            <a:r>
              <a:rPr lang="en-GB" sz="1000" dirty="0">
                <a:latin typeface="Bahnschrift SemiLight" panose="020B0502040204020203" pitchFamily="34" charset="0"/>
              </a:rPr>
              <a:t>. Available at: https://www.policingreview.org.uk/ (Accessed: 02 December 2023</a:t>
            </a:r>
            <a:r>
              <a:rPr lang="en-GB" sz="1000" dirty="0" smtClean="0">
                <a:latin typeface="Bahnschrift SemiLight" panose="020B0502040204020203" pitchFamily="34" charset="0"/>
              </a:rPr>
              <a:t>).</a:t>
            </a:r>
            <a:endParaRPr lang="en-GB" sz="1000" dirty="0" smtClean="0">
              <a:solidFill>
                <a:schemeClr val="accent3"/>
              </a:solidFill>
              <a:latin typeface="Bahnschrift SemiLight" panose="020B0502040204020203" pitchFamily="34" charset="0"/>
            </a:endParaRPr>
          </a:p>
          <a:p>
            <a:pPr marL="152400" indent="0">
              <a:buNone/>
            </a:pPr>
            <a:endParaRPr lang="en-GB" sz="1000" dirty="0">
              <a:solidFill>
                <a:schemeClr val="accent3"/>
              </a:solidFill>
              <a:latin typeface="Bahnschrift SemiLight" panose="020B0502040204020203" pitchFamily="34" charset="0"/>
            </a:endParaRPr>
          </a:p>
          <a:p>
            <a:pPr marL="152400" indent="0">
              <a:buNone/>
            </a:pPr>
            <a:r>
              <a:rPr lang="en-GB" sz="1000" dirty="0" smtClean="0">
                <a:solidFill>
                  <a:schemeClr val="accent3"/>
                </a:solidFill>
                <a:latin typeface="Bahnschrift SemiLight" panose="020B0502040204020203" pitchFamily="34" charset="0"/>
              </a:rPr>
              <a:t>Casey</a:t>
            </a:r>
            <a:r>
              <a:rPr lang="en-GB" sz="1000" dirty="0" smtClean="0">
                <a:solidFill>
                  <a:schemeClr val="accent3"/>
                </a:solidFill>
                <a:latin typeface="Bahnschrift SemiLight" panose="020B0502040204020203" pitchFamily="34" charset="0"/>
              </a:rPr>
              <a:t>, L. (2023) </a:t>
            </a:r>
            <a:r>
              <a:rPr lang="en-GB" sz="1000" i="1" dirty="0" smtClean="0">
                <a:solidFill>
                  <a:schemeClr val="accent3"/>
                </a:solidFill>
                <a:latin typeface="Bahnschrift SemiLight" panose="020B0502040204020203" pitchFamily="34" charset="0"/>
              </a:rPr>
              <a:t>An Independent Review Into The Standards Of Behaviour And Internal Culture Of The Metropolitan Police Service</a:t>
            </a:r>
            <a:r>
              <a:rPr lang="en-GB" sz="1000" i="1" dirty="0" smtClean="0">
                <a:solidFill>
                  <a:schemeClr val="accent3"/>
                </a:solidFill>
                <a:latin typeface="Bahnschrift SemiLight" panose="020B0502040204020203" pitchFamily="34" charset="0"/>
              </a:rPr>
              <a:t>.</a:t>
            </a:r>
          </a:p>
          <a:p>
            <a:pPr marL="152400" indent="0">
              <a:buNone/>
            </a:pPr>
            <a:endParaRPr lang="en-GB" sz="1000" i="1" dirty="0">
              <a:solidFill>
                <a:schemeClr val="accent3"/>
              </a:solidFill>
              <a:latin typeface="Bahnschrift SemiLight" panose="020B0502040204020203" pitchFamily="34" charset="0"/>
            </a:endParaRPr>
          </a:p>
          <a:p>
            <a:pPr marL="152400" indent="0">
              <a:buNone/>
            </a:pPr>
            <a:r>
              <a:rPr lang="en-GB" sz="1000" dirty="0">
                <a:latin typeface="Bahnschrift SemiLight" panose="020B0502040204020203" pitchFamily="34" charset="0"/>
              </a:rPr>
              <a:t>Clark, D. (2023) </a:t>
            </a:r>
            <a:r>
              <a:rPr lang="en-GB" sz="1000" i="1" dirty="0">
                <a:latin typeface="Bahnschrift SemiLight" panose="020B0502040204020203" pitchFamily="34" charset="0"/>
              </a:rPr>
              <a:t>Police rank distribution England and Wales by gender 2023</a:t>
            </a:r>
            <a:r>
              <a:rPr lang="en-GB" sz="1000" dirty="0">
                <a:latin typeface="Bahnschrift SemiLight" panose="020B0502040204020203" pitchFamily="34" charset="0"/>
              </a:rPr>
              <a:t>, </a:t>
            </a:r>
            <a:r>
              <a:rPr lang="en-GB" sz="1000" i="1" dirty="0">
                <a:latin typeface="Bahnschrift SemiLight" panose="020B0502040204020203" pitchFamily="34" charset="0"/>
              </a:rPr>
              <a:t>Statista</a:t>
            </a:r>
            <a:r>
              <a:rPr lang="en-GB" sz="1000" dirty="0">
                <a:latin typeface="Bahnschrift SemiLight" panose="020B0502040204020203" pitchFamily="34" charset="0"/>
              </a:rPr>
              <a:t>. Available at: https://www.statista.com/statistics/382525/share-of-police-officers-in-england-and-wales-gender-rank/#statisticContainer (Accessed: 02 December 2023). </a:t>
            </a:r>
          </a:p>
          <a:p>
            <a:pPr marL="152400" indent="0">
              <a:buNone/>
            </a:pPr>
            <a:endParaRPr lang="en-GB" sz="1000" i="1" dirty="0" smtClean="0">
              <a:solidFill>
                <a:schemeClr val="accent3"/>
              </a:solidFill>
              <a:latin typeface="Bahnschrift SemiLight" panose="020B0502040204020203" pitchFamily="34" charset="0"/>
            </a:endParaRPr>
          </a:p>
          <a:p>
            <a:pPr marL="152400" indent="0">
              <a:buNone/>
            </a:pPr>
            <a:r>
              <a:rPr lang="en-GB" sz="1000" i="1" dirty="0">
                <a:latin typeface="Bahnschrift SemiLight" panose="020B0502040204020203" pitchFamily="34" charset="0"/>
              </a:rPr>
              <a:t>Employment act 2002</a:t>
            </a:r>
            <a:r>
              <a:rPr lang="en-GB" sz="1000" dirty="0">
                <a:latin typeface="Bahnschrift SemiLight" panose="020B0502040204020203" pitchFamily="34" charset="0"/>
              </a:rPr>
              <a:t> (2002) </a:t>
            </a:r>
            <a:r>
              <a:rPr lang="en-GB" sz="1000" i="1" dirty="0">
                <a:latin typeface="Bahnschrift SemiLight" panose="020B0502040204020203" pitchFamily="34" charset="0"/>
              </a:rPr>
              <a:t>Legislation.gov.uk</a:t>
            </a:r>
            <a:r>
              <a:rPr lang="en-GB" sz="1000" dirty="0">
                <a:latin typeface="Bahnschrift SemiLight" panose="020B0502040204020203" pitchFamily="34" charset="0"/>
              </a:rPr>
              <a:t>. Available at: https://www.legislation.gov.uk/ukpga/2002/22/section/1 (Accessed: 02 December 2023). </a:t>
            </a:r>
          </a:p>
          <a:p>
            <a:pPr marL="152400" indent="0">
              <a:buNone/>
            </a:pPr>
            <a:endParaRPr lang="en-GB" sz="1000" i="1" dirty="0" smtClean="0">
              <a:solidFill>
                <a:schemeClr val="accent3"/>
              </a:solidFill>
              <a:latin typeface="Bahnschrift SemiLight" panose="020B0502040204020203" pitchFamily="34" charset="0"/>
            </a:endParaRPr>
          </a:p>
          <a:p>
            <a:pPr marL="152400" indent="0">
              <a:buNone/>
            </a:pPr>
            <a:r>
              <a:rPr lang="en-GB" sz="1000" i="1" dirty="0">
                <a:latin typeface="Bahnschrift SemiLight" panose="020B0502040204020203" pitchFamily="34" charset="0"/>
              </a:rPr>
              <a:t>Equality act 2010</a:t>
            </a:r>
            <a:r>
              <a:rPr lang="en-GB" sz="1000" dirty="0">
                <a:latin typeface="Bahnschrift SemiLight" panose="020B0502040204020203" pitchFamily="34" charset="0"/>
              </a:rPr>
              <a:t> (2010) </a:t>
            </a:r>
            <a:r>
              <a:rPr lang="en-GB" sz="1000" i="1" dirty="0">
                <a:latin typeface="Bahnschrift SemiLight" panose="020B0502040204020203" pitchFamily="34" charset="0"/>
              </a:rPr>
              <a:t>Legislation.gov.uk</a:t>
            </a:r>
            <a:r>
              <a:rPr lang="en-GB" sz="1000" dirty="0">
                <a:latin typeface="Bahnschrift SemiLight" panose="020B0502040204020203" pitchFamily="34" charset="0"/>
              </a:rPr>
              <a:t>. Available at: https://www.legislation.gov.uk/ukpga/2010/15/part/2/chapter/1 (Accessed: 02 December 2023). </a:t>
            </a:r>
            <a:endParaRPr lang="en-GB" sz="1000" dirty="0" smtClean="0">
              <a:latin typeface="Bahnschrift SemiLight" panose="020B0502040204020203" pitchFamily="34" charset="0"/>
            </a:endParaRPr>
          </a:p>
          <a:p>
            <a:pPr marL="152400" indent="0">
              <a:buNone/>
            </a:pPr>
            <a:endParaRPr lang="en-GB" sz="1000" dirty="0">
              <a:latin typeface="Bahnschrift SemiLight" panose="020B0502040204020203" pitchFamily="34" charset="0"/>
            </a:endParaRPr>
          </a:p>
          <a:p>
            <a:pPr marL="152400" indent="0">
              <a:buNone/>
            </a:pPr>
            <a:r>
              <a:rPr lang="en-GB" sz="1000" dirty="0" err="1">
                <a:latin typeface="Bahnschrift SemiLight" panose="020B0502040204020203" pitchFamily="34" charset="0"/>
              </a:rPr>
              <a:t>Hanway</a:t>
            </a:r>
            <a:r>
              <a:rPr lang="en-GB" sz="1000" dirty="0">
                <a:latin typeface="Bahnschrift SemiLight" panose="020B0502040204020203" pitchFamily="34" charset="0"/>
              </a:rPr>
              <a:t>, P. and </a:t>
            </a:r>
            <a:r>
              <a:rPr lang="en-GB" sz="1000" dirty="0" err="1">
                <a:latin typeface="Bahnschrift SemiLight" panose="020B0502040204020203" pitchFamily="34" charset="0"/>
              </a:rPr>
              <a:t>Hambly</a:t>
            </a:r>
            <a:r>
              <a:rPr lang="en-GB" sz="1000" dirty="0">
                <a:latin typeface="Bahnschrift SemiLight" panose="020B0502040204020203" pitchFamily="34" charset="0"/>
              </a:rPr>
              <a:t>, O. (2023) </a:t>
            </a:r>
            <a:r>
              <a:rPr lang="en-GB" sz="1000" i="1" dirty="0">
                <a:latin typeface="Bahnschrift SemiLight" panose="020B0502040204020203" pitchFamily="34" charset="0"/>
              </a:rPr>
              <a:t>Public perceptions of policing: A review of Research and Literature</a:t>
            </a:r>
            <a:r>
              <a:rPr lang="en-GB" sz="1000" dirty="0">
                <a:latin typeface="Bahnschrift SemiLight" panose="020B0502040204020203" pitchFamily="34" charset="0"/>
              </a:rPr>
              <a:t>, </a:t>
            </a:r>
            <a:r>
              <a:rPr lang="en-GB" sz="1000" i="1" dirty="0">
                <a:latin typeface="Bahnschrift SemiLight" panose="020B0502040204020203" pitchFamily="34" charset="0"/>
              </a:rPr>
              <a:t>GOV.UK</a:t>
            </a:r>
            <a:r>
              <a:rPr lang="en-GB" sz="1000" dirty="0">
                <a:latin typeface="Bahnschrift SemiLight" panose="020B0502040204020203" pitchFamily="34" charset="0"/>
              </a:rPr>
              <a:t>. Available at: https://www.gov.uk/government/publications/public-perceptions-of-policing-a-review-of-research-and-literature/public-perceptions-of-policing-a-review-of-research-and-literature#findings (Accessed: 02 December 2023).</a:t>
            </a:r>
          </a:p>
          <a:p>
            <a:pPr marL="152400" indent="0">
              <a:buNone/>
            </a:pPr>
            <a:endParaRPr lang="en-GB" sz="1000" i="1" dirty="0">
              <a:solidFill>
                <a:schemeClr val="accent3"/>
              </a:solidFill>
              <a:latin typeface="Bahnschrift SemiLight" panose="020B0502040204020203" pitchFamily="34" charset="0"/>
            </a:endParaRPr>
          </a:p>
          <a:p>
            <a:pPr marL="152400" indent="0">
              <a:buNone/>
            </a:pPr>
            <a:r>
              <a:rPr lang="en-GB" sz="1000" dirty="0">
                <a:latin typeface="Bahnschrift SemiLight" panose="020B0502040204020203" pitchFamily="34" charset="0"/>
              </a:rPr>
              <a:t>Home Office (2023) </a:t>
            </a:r>
            <a:r>
              <a:rPr lang="en-GB" sz="1000" i="1" dirty="0">
                <a:latin typeface="Bahnschrift SemiLight" panose="020B0502040204020203" pitchFamily="34" charset="0"/>
              </a:rPr>
              <a:t>Police Workforce, England and Wales: 31 March 2023</a:t>
            </a:r>
            <a:r>
              <a:rPr lang="en-GB" sz="1000" dirty="0">
                <a:latin typeface="Bahnschrift SemiLight" panose="020B0502040204020203" pitchFamily="34" charset="0"/>
              </a:rPr>
              <a:t>, </a:t>
            </a:r>
            <a:r>
              <a:rPr lang="en-GB" sz="1000" i="1" dirty="0">
                <a:latin typeface="Bahnschrift SemiLight" panose="020B0502040204020203" pitchFamily="34" charset="0"/>
              </a:rPr>
              <a:t>GOV.UK</a:t>
            </a:r>
            <a:r>
              <a:rPr lang="en-GB" sz="1000" dirty="0">
                <a:latin typeface="Bahnschrift SemiLight" panose="020B0502040204020203" pitchFamily="34" charset="0"/>
              </a:rPr>
              <a:t>. Available at: https://www.gov.uk/government/statistics/police-workforce-england-and-wales-31-march-2023 (Accessed: 03 December 2023). </a:t>
            </a:r>
          </a:p>
          <a:p>
            <a:pPr marL="152400" indent="0">
              <a:buNone/>
            </a:pPr>
            <a:endParaRPr lang="en-GB" sz="1000" i="1" dirty="0">
              <a:solidFill>
                <a:schemeClr val="accent3"/>
              </a:solidFill>
              <a:latin typeface="Bahnschrift SemiLight" panose="020B0502040204020203" pitchFamily="34" charset="0"/>
            </a:endParaRPr>
          </a:p>
          <a:p>
            <a:pPr marL="152400" indent="0">
              <a:buNone/>
            </a:pPr>
            <a:endParaRPr lang="en-GB" sz="1000" dirty="0">
              <a:solidFill>
                <a:schemeClr val="accent3"/>
              </a:solidFill>
              <a:latin typeface="Bahnschrift SemiLight" panose="020B0502040204020203" pitchFamily="34" charset="0"/>
            </a:endParaRPr>
          </a:p>
          <a:p>
            <a:endParaRPr lang="en-GB" sz="1000" dirty="0">
              <a:solidFill>
                <a:schemeClr val="accent3"/>
              </a:solidFill>
              <a:latin typeface="Bahnschrift SemiLight" panose="020B0502040204020203" pitchFamily="34" charset="0"/>
            </a:endParaRPr>
          </a:p>
          <a:p>
            <a:endParaRPr lang="en-GB" sz="1000" dirty="0">
              <a:solidFill>
                <a:schemeClr val="accent3"/>
              </a:solidFill>
              <a:latin typeface="Bahnschrift SemiLight" panose="020B0502040204020203" pitchFamily="34" charset="0"/>
            </a:endParaRPr>
          </a:p>
          <a:p>
            <a:endParaRPr lang="en-GB" sz="1000" dirty="0" smtClean="0">
              <a:solidFill>
                <a:schemeClr val="accent3"/>
              </a:solidFill>
              <a:latin typeface="Bahnschrift SemiLight" panose="020B0502040204020203" pitchFamily="34" charset="0"/>
            </a:endParaRPr>
          </a:p>
          <a:p>
            <a:pPr marL="152400" indent="0">
              <a:buNone/>
            </a:pPr>
            <a:endParaRPr lang="en-GB" sz="1000" dirty="0">
              <a:solidFill>
                <a:schemeClr val="accent3"/>
              </a:solidFill>
              <a:latin typeface="Bahnschrift SemiLight" panose="020B0502040204020203"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4239"/>
        <p:cNvGrpSpPr/>
        <p:nvPr/>
      </p:nvGrpSpPr>
      <p:grpSpPr>
        <a:xfrm>
          <a:off x="0" y="0"/>
          <a:ext cx="0" cy="0"/>
          <a:chOff x="0" y="0"/>
          <a:chExt cx="0" cy="0"/>
        </a:xfrm>
      </p:grpSpPr>
      <p:sp>
        <p:nvSpPr>
          <p:cNvPr id="4240" name="Google Shape;4240;p49"/>
          <p:cNvSpPr txBox="1">
            <a:spLocks noGrp="1"/>
          </p:cNvSpPr>
          <p:nvPr>
            <p:ph type="ctrTitle"/>
          </p:nvPr>
        </p:nvSpPr>
        <p:spPr>
          <a:xfrm>
            <a:off x="5180650" y="457300"/>
            <a:ext cx="3194700" cy="481200"/>
          </a:xfrm>
          <a:prstGeom prst="rect">
            <a:avLst/>
          </a:prstGeom>
        </p:spPr>
        <p:txBody>
          <a:bodyPr spcFirstLastPara="1" wrap="square" lIns="91425" tIns="91425" rIns="91425" bIns="91425" anchor="ctr" anchorCtr="0">
            <a:noAutofit/>
          </a:bodyPr>
          <a:lstStyle/>
          <a:p>
            <a:pPr marL="0" lvl="0" indent="0" algn="r" rtl="0">
              <a:spcBef>
                <a:spcPts val="0"/>
              </a:spcBef>
              <a:spcAft>
                <a:spcPts val="0"/>
              </a:spcAft>
              <a:buNone/>
            </a:pPr>
            <a:r>
              <a:rPr lang="en-GB" dirty="0" smtClean="0"/>
              <a:t>R</a:t>
            </a:r>
            <a:r>
              <a:rPr lang="en" dirty="0" smtClean="0"/>
              <a:t>eference list</a:t>
            </a:r>
            <a:endParaRPr dirty="0"/>
          </a:p>
        </p:txBody>
      </p:sp>
      <p:sp>
        <p:nvSpPr>
          <p:cNvPr id="3" name="Subtitle 2"/>
          <p:cNvSpPr>
            <a:spLocks noGrp="1"/>
          </p:cNvSpPr>
          <p:nvPr>
            <p:ph type="subTitle" idx="1"/>
          </p:nvPr>
        </p:nvSpPr>
        <p:spPr>
          <a:xfrm flipH="1">
            <a:off x="850070" y="1781877"/>
            <a:ext cx="7409100" cy="2884500"/>
          </a:xfrm>
        </p:spPr>
        <p:txBody>
          <a:bodyPr/>
          <a:lstStyle/>
          <a:p>
            <a:pPr marL="152400" indent="0">
              <a:buNone/>
            </a:pPr>
            <a:r>
              <a:rPr lang="en-GB" sz="1000" dirty="0" smtClean="0">
                <a:latin typeface="Bahnschrift SemiLight" panose="020B0502040204020203" pitchFamily="34" charset="0"/>
              </a:rPr>
              <a:t>Marsh</a:t>
            </a:r>
            <a:r>
              <a:rPr lang="en-GB" sz="1000" dirty="0">
                <a:latin typeface="Bahnschrift SemiLight" panose="020B0502040204020203" pitchFamily="34" charset="0"/>
              </a:rPr>
              <a:t>, A. (2021) </a:t>
            </a:r>
            <a:r>
              <a:rPr lang="en-GB" sz="1000" i="1" dirty="0">
                <a:latin typeface="Bahnschrift SemiLight" panose="020B0502040204020203" pitchFamily="34" charset="0"/>
              </a:rPr>
              <a:t>New training an opportunity for culture change in policing</a:t>
            </a:r>
            <a:r>
              <a:rPr lang="en-GB" sz="1000" dirty="0">
                <a:latin typeface="Bahnschrift SemiLight" panose="020B0502040204020203" pitchFamily="34" charset="0"/>
              </a:rPr>
              <a:t>, </a:t>
            </a:r>
            <a:r>
              <a:rPr lang="en-GB" sz="1000" i="1" dirty="0">
                <a:latin typeface="Bahnschrift SemiLight" panose="020B0502040204020203" pitchFamily="34" charset="0"/>
              </a:rPr>
              <a:t>College of Policing</a:t>
            </a:r>
            <a:r>
              <a:rPr lang="en-GB" sz="1000" dirty="0">
                <a:latin typeface="Bahnschrift SemiLight" panose="020B0502040204020203" pitchFamily="34" charset="0"/>
              </a:rPr>
              <a:t>. Available at: https://www.college.police.uk/article/new-training-opportunity-culture-change (Accessed: 02 December 2023). </a:t>
            </a:r>
            <a:endParaRPr lang="en-GB" sz="1000" dirty="0" smtClean="0">
              <a:latin typeface="Bahnschrift SemiLight" panose="020B0502040204020203" pitchFamily="34" charset="0"/>
            </a:endParaRPr>
          </a:p>
          <a:p>
            <a:pPr marL="152400" indent="0">
              <a:buNone/>
            </a:pPr>
            <a:endParaRPr lang="en-GB" sz="1000" dirty="0">
              <a:latin typeface="Bahnschrift SemiLight" panose="020B0502040204020203" pitchFamily="34" charset="0"/>
            </a:endParaRPr>
          </a:p>
          <a:p>
            <a:pPr marL="152400" indent="0">
              <a:buNone/>
            </a:pPr>
            <a:r>
              <a:rPr lang="en-GB" sz="1000" dirty="0">
                <a:latin typeface="Bahnschrift SemiLight" panose="020B0502040204020203" pitchFamily="34" charset="0"/>
              </a:rPr>
              <a:t>NPCC (2021) </a:t>
            </a:r>
            <a:r>
              <a:rPr lang="en-GB" sz="1000" i="1" dirty="0">
                <a:latin typeface="Bahnschrift SemiLight" panose="020B0502040204020203" pitchFamily="34" charset="0"/>
              </a:rPr>
              <a:t>Violence against women and girls - national police chiefs’ council</a:t>
            </a:r>
            <a:r>
              <a:rPr lang="en-GB" sz="1000" dirty="0">
                <a:latin typeface="Bahnschrift SemiLight" panose="020B0502040204020203" pitchFamily="34" charset="0"/>
              </a:rPr>
              <a:t>. Available at: https://www.npcc.police.uk/our-work/violence-against-women-and-girls/ (Accessed: 02 December 2023). </a:t>
            </a:r>
            <a:endParaRPr lang="en-GB" sz="1000" i="1" dirty="0">
              <a:solidFill>
                <a:schemeClr val="accent3"/>
              </a:solidFill>
              <a:latin typeface="Bahnschrift SemiLight" panose="020B0502040204020203" pitchFamily="34" charset="0"/>
            </a:endParaRPr>
          </a:p>
          <a:p>
            <a:pPr marL="152400" indent="0">
              <a:buNone/>
            </a:pPr>
            <a:endParaRPr lang="en-GB" sz="1000" dirty="0">
              <a:solidFill>
                <a:schemeClr val="accent3"/>
              </a:solidFill>
              <a:latin typeface="Bahnschrift SemiLight" panose="020B0502040204020203" pitchFamily="34" charset="0"/>
            </a:endParaRPr>
          </a:p>
          <a:p>
            <a:pPr marL="152400" indent="0">
              <a:buNone/>
            </a:pPr>
            <a:r>
              <a:rPr lang="en-GB" sz="1000" dirty="0">
                <a:solidFill>
                  <a:schemeClr val="accent3"/>
                </a:solidFill>
                <a:latin typeface="Bahnschrift SemiLight" panose="020B0502040204020203" pitchFamily="34" charset="0"/>
              </a:rPr>
              <a:t>Parr, M. (2022) </a:t>
            </a:r>
            <a:r>
              <a:rPr lang="en-GB" sz="1000" i="1" dirty="0">
                <a:solidFill>
                  <a:schemeClr val="accent3"/>
                </a:solidFill>
                <a:latin typeface="Bahnschrift SemiLight" panose="020B0502040204020203" pitchFamily="34" charset="0"/>
              </a:rPr>
              <a:t>Too easy for the wrong people to join and stay in the police, new report on misogyny and corruption finds</a:t>
            </a:r>
            <a:r>
              <a:rPr lang="en-GB" sz="1000" dirty="0">
                <a:solidFill>
                  <a:schemeClr val="accent3"/>
                </a:solidFill>
                <a:latin typeface="Bahnschrift SemiLight" panose="020B0502040204020203" pitchFamily="34" charset="0"/>
              </a:rPr>
              <a:t>, </a:t>
            </a:r>
            <a:r>
              <a:rPr lang="en-GB" sz="1000" i="1" dirty="0">
                <a:solidFill>
                  <a:schemeClr val="accent3"/>
                </a:solidFill>
                <a:latin typeface="Bahnschrift SemiLight" panose="020B0502040204020203" pitchFamily="34" charset="0"/>
              </a:rPr>
              <a:t>His Majesty’s Inspectorate of Constabulary and Fire &amp; Rescue Services</a:t>
            </a:r>
            <a:r>
              <a:rPr lang="en-GB" sz="1000" dirty="0">
                <a:solidFill>
                  <a:schemeClr val="accent3"/>
                </a:solidFill>
                <a:latin typeface="Bahnschrift SemiLight" panose="020B0502040204020203" pitchFamily="34" charset="0"/>
              </a:rPr>
              <a:t>. Available at: https://hmicfrs.justiceinspectorates.gov.uk/news/news-feed/too-easy-for-the-wrong-people-to-join-and-stay-in-the-police/ (Accessed: 31 October 2023).</a:t>
            </a:r>
          </a:p>
          <a:p>
            <a:pPr marL="152400" indent="0">
              <a:buNone/>
            </a:pPr>
            <a:endParaRPr lang="en-GB" sz="1000" dirty="0">
              <a:solidFill>
                <a:schemeClr val="accent3"/>
              </a:solidFill>
              <a:latin typeface="Bahnschrift SemiLight" panose="020B0502040204020203" pitchFamily="34" charset="0"/>
            </a:endParaRPr>
          </a:p>
          <a:p>
            <a:pPr marL="152400" indent="0">
              <a:buNone/>
            </a:pPr>
            <a:r>
              <a:rPr lang="en-GB" sz="1000" dirty="0">
                <a:solidFill>
                  <a:schemeClr val="accent3"/>
                </a:solidFill>
                <a:latin typeface="Bahnschrift SemiLight" panose="020B0502040204020203" pitchFamily="34" charset="0"/>
              </a:rPr>
              <a:t>Police Scotland. (2022) </a:t>
            </a:r>
            <a:r>
              <a:rPr lang="en-GB" sz="1000" i="1" dirty="0">
                <a:solidFill>
                  <a:schemeClr val="accent3"/>
                </a:solidFill>
                <a:latin typeface="Bahnschrift SemiLight" panose="020B0502040204020203" pitchFamily="34" charset="0"/>
              </a:rPr>
              <a:t>Employment tribunal judgment – independent review</a:t>
            </a:r>
            <a:r>
              <a:rPr lang="en-GB" sz="1000" dirty="0">
                <a:solidFill>
                  <a:schemeClr val="accent3"/>
                </a:solidFill>
                <a:latin typeface="Bahnschrift SemiLight" panose="020B0502040204020203" pitchFamily="34" charset="0"/>
              </a:rPr>
              <a:t>, </a:t>
            </a:r>
            <a:r>
              <a:rPr lang="en-GB" sz="1000" i="1" dirty="0">
                <a:solidFill>
                  <a:schemeClr val="accent3"/>
                </a:solidFill>
                <a:latin typeface="Bahnschrift SemiLight" panose="020B0502040204020203" pitchFamily="34" charset="0"/>
              </a:rPr>
              <a:t>Police Scotland publish independent review of Employment Tribunal judgment - Police Scotland</a:t>
            </a:r>
            <a:r>
              <a:rPr lang="en-GB" sz="1000" dirty="0">
                <a:solidFill>
                  <a:schemeClr val="accent3"/>
                </a:solidFill>
                <a:latin typeface="Bahnschrift SemiLight" panose="020B0502040204020203" pitchFamily="34" charset="0"/>
              </a:rPr>
              <a:t>. Available at: https://www.scotland.police.uk/what-s-happening/news/2022/june/employment-tribunal-judgment-independent-review/ (Accessed: 01 November 2023). </a:t>
            </a:r>
          </a:p>
          <a:p>
            <a:pPr marL="152400" indent="0">
              <a:buNone/>
            </a:pPr>
            <a:endParaRPr lang="en-GB" sz="1000" dirty="0">
              <a:solidFill>
                <a:schemeClr val="accent3"/>
              </a:solidFill>
              <a:latin typeface="Bahnschrift SemiLight" panose="020B0502040204020203" pitchFamily="34" charset="0"/>
            </a:endParaRPr>
          </a:p>
          <a:p>
            <a:pPr marL="152400" indent="0">
              <a:buNone/>
            </a:pPr>
            <a:r>
              <a:rPr lang="en-GB" sz="1000" dirty="0" err="1">
                <a:solidFill>
                  <a:schemeClr val="accent3"/>
                </a:solidFill>
                <a:latin typeface="Bahnschrift SemiLight" panose="020B0502040204020203" pitchFamily="34" charset="0"/>
              </a:rPr>
              <a:t>Sieghart</a:t>
            </a:r>
            <a:r>
              <a:rPr lang="en-GB" sz="1000" dirty="0">
                <a:solidFill>
                  <a:schemeClr val="accent3"/>
                </a:solidFill>
                <a:latin typeface="Bahnschrift SemiLight" panose="020B0502040204020203" pitchFamily="34" charset="0"/>
              </a:rPr>
              <a:t>, M. A. (2022) </a:t>
            </a:r>
            <a:r>
              <a:rPr lang="en-GB" sz="1000" i="1" dirty="0">
                <a:solidFill>
                  <a:schemeClr val="accent3"/>
                </a:solidFill>
                <a:latin typeface="Bahnschrift SemiLight" panose="020B0502040204020203" pitchFamily="34" charset="0"/>
              </a:rPr>
              <a:t>The authority gap: why women are still taken less seriously than men, and what we can do about it.</a:t>
            </a:r>
            <a:r>
              <a:rPr lang="en-GB" sz="1000" dirty="0">
                <a:solidFill>
                  <a:schemeClr val="accent3"/>
                </a:solidFill>
                <a:latin typeface="Bahnschrift SemiLight" panose="020B0502040204020203" pitchFamily="34" charset="0"/>
              </a:rPr>
              <a:t> First American edition. New York, NY, W. W. Norton &amp; Company.</a:t>
            </a:r>
          </a:p>
          <a:p>
            <a:pPr marL="152400" indent="0">
              <a:buNone/>
            </a:pPr>
            <a:endParaRPr lang="en-GB" sz="1000" dirty="0">
              <a:solidFill>
                <a:schemeClr val="accent3"/>
              </a:solidFill>
              <a:latin typeface="Bahnschrift SemiLight" panose="020B0502040204020203" pitchFamily="34" charset="0"/>
            </a:endParaRPr>
          </a:p>
          <a:p>
            <a:pPr marL="152400" indent="0">
              <a:buNone/>
            </a:pPr>
            <a:r>
              <a:rPr lang="en-GB" sz="1000" dirty="0">
                <a:solidFill>
                  <a:schemeClr val="accent3"/>
                </a:solidFill>
                <a:latin typeface="Bahnschrift SemiLight" panose="020B0502040204020203" pitchFamily="34" charset="0"/>
              </a:rPr>
              <a:t>Smith, D. G., Rosenstein, J. E. and </a:t>
            </a:r>
            <a:r>
              <a:rPr lang="en-GB" sz="1000" dirty="0" err="1">
                <a:solidFill>
                  <a:schemeClr val="accent3"/>
                </a:solidFill>
                <a:latin typeface="Bahnschrift SemiLight" panose="020B0502040204020203" pitchFamily="34" charset="0"/>
              </a:rPr>
              <a:t>Nikolov</a:t>
            </a:r>
            <a:r>
              <a:rPr lang="en-GB" sz="1000" dirty="0">
                <a:solidFill>
                  <a:schemeClr val="accent3"/>
                </a:solidFill>
                <a:latin typeface="Bahnschrift SemiLight" panose="020B0502040204020203" pitchFamily="34" charset="0"/>
              </a:rPr>
              <a:t>, M. C. (2018) </a:t>
            </a:r>
            <a:r>
              <a:rPr lang="en-GB" sz="1000" i="1" dirty="0">
                <a:solidFill>
                  <a:schemeClr val="accent3"/>
                </a:solidFill>
                <a:latin typeface="Bahnschrift SemiLight" panose="020B0502040204020203" pitchFamily="34" charset="0"/>
              </a:rPr>
              <a:t>The different words we use to describe male and female leaders</a:t>
            </a:r>
            <a:r>
              <a:rPr lang="en-GB" sz="1000" dirty="0">
                <a:solidFill>
                  <a:schemeClr val="accent3"/>
                </a:solidFill>
                <a:latin typeface="Bahnschrift SemiLight" panose="020B0502040204020203" pitchFamily="34" charset="0"/>
              </a:rPr>
              <a:t>, </a:t>
            </a:r>
            <a:r>
              <a:rPr lang="en-GB" sz="1000" i="1" dirty="0">
                <a:solidFill>
                  <a:schemeClr val="accent3"/>
                </a:solidFill>
                <a:latin typeface="Bahnschrift SemiLight" panose="020B0502040204020203" pitchFamily="34" charset="0"/>
              </a:rPr>
              <a:t>Harvard Business Review</a:t>
            </a:r>
            <a:r>
              <a:rPr lang="en-GB" sz="1000" dirty="0">
                <a:solidFill>
                  <a:schemeClr val="accent3"/>
                </a:solidFill>
                <a:latin typeface="Bahnschrift SemiLight" panose="020B0502040204020203" pitchFamily="34" charset="0"/>
              </a:rPr>
              <a:t>. Available at: https://hbr.org/2018/05/the-different-words-we-use-to-describe-male-and-female-leaders (Accessed: 31 October 2023). </a:t>
            </a:r>
            <a:endParaRPr lang="en-GB" sz="1000" dirty="0" smtClean="0">
              <a:solidFill>
                <a:schemeClr val="accent3"/>
              </a:solidFill>
              <a:latin typeface="Bahnschrift SemiLight" panose="020B0502040204020203" pitchFamily="34" charset="0"/>
            </a:endParaRPr>
          </a:p>
          <a:p>
            <a:pPr marL="152400" indent="0">
              <a:buNone/>
            </a:pPr>
            <a:endParaRPr lang="en-GB" sz="1000" dirty="0">
              <a:latin typeface="Bahnschrift SemiLight" panose="020B0502040204020203" pitchFamily="34" charset="0"/>
            </a:endParaRPr>
          </a:p>
          <a:p>
            <a:pPr marL="152400" indent="0">
              <a:buNone/>
            </a:pPr>
            <a:r>
              <a:rPr lang="en-GB" sz="1000" dirty="0" smtClean="0">
                <a:solidFill>
                  <a:schemeClr val="accent3"/>
                </a:solidFill>
                <a:latin typeface="Bahnschrift SemiLight" panose="020B0502040204020203" pitchFamily="34" charset="0"/>
              </a:rPr>
              <a:t>Winsor</a:t>
            </a:r>
            <a:r>
              <a:rPr lang="en-GB" sz="1000" dirty="0">
                <a:solidFill>
                  <a:schemeClr val="accent3"/>
                </a:solidFill>
                <a:latin typeface="Bahnschrift SemiLight" panose="020B0502040204020203" pitchFamily="34" charset="0"/>
              </a:rPr>
              <a:t>, T. (2022) </a:t>
            </a:r>
            <a:r>
              <a:rPr lang="en-GB" sz="1000" i="1" dirty="0">
                <a:solidFill>
                  <a:schemeClr val="accent3"/>
                </a:solidFill>
                <a:latin typeface="Bahnschrift SemiLight" panose="020B0502040204020203" pitchFamily="34" charset="0"/>
              </a:rPr>
              <a:t>Special commission on the resignation of the Commissioner of Police of the Metropolis.</a:t>
            </a:r>
            <a:endParaRPr lang="en-GB" sz="1000" dirty="0">
              <a:solidFill>
                <a:schemeClr val="accent3"/>
              </a:solidFill>
              <a:latin typeface="Bahnschrift SemiLight" panose="020B0502040204020203" pitchFamily="34" charset="0"/>
            </a:endParaRPr>
          </a:p>
          <a:p>
            <a:pPr marL="152400" indent="0">
              <a:buNone/>
            </a:pPr>
            <a:endParaRPr lang="en-GB" sz="1000" dirty="0">
              <a:latin typeface="Bahnschrift SemiLight" panose="020B0502040204020203" pitchFamily="34" charset="0"/>
            </a:endParaRPr>
          </a:p>
          <a:p>
            <a:pPr marL="152400" indent="0">
              <a:buNone/>
            </a:pPr>
            <a:endParaRPr lang="en-GB" sz="1000" dirty="0">
              <a:latin typeface="Bahnschrift SemiLight" panose="020B0502040204020203" pitchFamily="34" charset="0"/>
            </a:endParaRPr>
          </a:p>
          <a:p>
            <a:pPr marL="152400" indent="0">
              <a:buNone/>
            </a:pPr>
            <a:endParaRPr lang="en-GB" sz="1000" dirty="0">
              <a:solidFill>
                <a:schemeClr val="accent3"/>
              </a:solidFill>
              <a:latin typeface="Bahnschrift SemiLight" panose="020B0502040204020203" pitchFamily="34" charset="0"/>
            </a:endParaRPr>
          </a:p>
        </p:txBody>
      </p:sp>
    </p:spTree>
    <p:extLst>
      <p:ext uri="{BB962C8B-B14F-4D97-AF65-F5344CB8AC3E}">
        <p14:creationId xmlns:p14="http://schemas.microsoft.com/office/powerpoint/2010/main" val="2878968404"/>
      </p:ext>
    </p:extLst>
  </p:cSld>
  <p:clrMapOvr>
    <a:masterClrMapping/>
  </p:clrMapOvr>
  <p:timing>
    <p:tnLst>
      <p:par>
        <p:cTn id="1" dur="indefinite" restart="never" nodeType="tmRoot"/>
      </p:par>
    </p:tnLst>
  </p:timing>
</p:sld>
</file>

<file path=ppt/theme/theme1.xml><?xml version="1.0" encoding="utf-8"?>
<a:theme xmlns:a="http://schemas.openxmlformats.org/drawingml/2006/main" name="Economy Thesis by Slidesgo">
  <a:themeElements>
    <a:clrScheme name="Simple Light">
      <a:dk1>
        <a:srgbClr val="EFEFEF"/>
      </a:dk1>
      <a:lt1>
        <a:srgbClr val="FFF2CC"/>
      </a:lt1>
      <a:dk2>
        <a:srgbClr val="FFE599"/>
      </a:dk2>
      <a:lt2>
        <a:srgbClr val="FFD966"/>
      </a:lt2>
      <a:accent1>
        <a:srgbClr val="F1C232"/>
      </a:accent1>
      <a:accent2>
        <a:srgbClr val="BF9000"/>
      </a:accent2>
      <a:accent3>
        <a:srgbClr val="434343"/>
      </a:accent3>
      <a:accent4>
        <a:srgbClr val="666666"/>
      </a:accent4>
      <a:accent5>
        <a:srgbClr val="999999"/>
      </a:accent5>
      <a:accent6>
        <a:srgbClr val="CCCCCC"/>
      </a:accent6>
      <a:hlink>
        <a:srgbClr val="434343"/>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1215</TotalTime>
  <Words>3558</Words>
  <Application>Microsoft Office PowerPoint</Application>
  <PresentationFormat>On-screen Show (16:9)</PresentationFormat>
  <Paragraphs>296</Paragraphs>
  <Slides>14</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Abel</vt:lpstr>
      <vt:lpstr>Josefin Sans</vt:lpstr>
      <vt:lpstr>Josefin Slab</vt:lpstr>
      <vt:lpstr>Josefin Slab SemiBold</vt:lpstr>
      <vt:lpstr>Arial</vt:lpstr>
      <vt:lpstr>Anaheim</vt:lpstr>
      <vt:lpstr>Bahnschrift SemiLight</vt:lpstr>
      <vt:lpstr>Unica One</vt:lpstr>
      <vt:lpstr>Staatliches</vt:lpstr>
      <vt:lpstr>Anton</vt:lpstr>
      <vt:lpstr>Economy Thesis by Slidesgo</vt:lpstr>
      <vt:lpstr>Contemporary Themes in Leadership and Management</vt:lpstr>
      <vt:lpstr>01 culture &amp; politics</vt:lpstr>
      <vt:lpstr>HISTORY</vt:lpstr>
      <vt:lpstr>Culture and politics </vt:lpstr>
      <vt:lpstr>Culture</vt:lpstr>
      <vt:lpstr>politics</vt:lpstr>
      <vt:lpstr>Positive changes</vt:lpstr>
      <vt:lpstr>diversity</vt:lpstr>
      <vt:lpstr>Benefits of diversity</vt:lpstr>
      <vt:lpstr>STATISTICS</vt:lpstr>
      <vt:lpstr>a</vt:lpstr>
      <vt:lpstr>Thanks</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ECONOMICS THESIS</dc:title>
  <dc:creator>Kairouz, Alexander (P0332)</dc:creator>
  <cp:lastModifiedBy>Kairouz, Alexander (P0332)</cp:lastModifiedBy>
  <cp:revision>64</cp:revision>
  <dcterms:modified xsi:type="dcterms:W3CDTF">2023-12-03T23:32:41Z</dcterms:modified>
</cp:coreProperties>
</file>