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9"/>
  </p:notesMasterIdLst>
  <p:sldIdLst>
    <p:sldId id="267" r:id="rId3"/>
    <p:sldId id="269" r:id="rId4"/>
    <p:sldId id="270" r:id="rId5"/>
    <p:sldId id="271" r:id="rId6"/>
    <p:sldId id="272" r:id="rId7"/>
    <p:sldId id="268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7373F7-9C80-455A-8ADF-2BCA75304514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AABD3F-F484-462A-9B2D-D941CB0FBD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85810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8A0F85-FCD9-4BF4-AA0E-6A6897EC20E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603580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A7341-EDA1-4084-AECA-EC7694E90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BD845C-7691-4E51-B69A-717C9FC64C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59D385-773B-4D59-A351-65F69C066B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BCDAB-4FF0-482F-8839-F741D61E038B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46B34-5197-4953-818C-ED3FB15148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BD440C-94DA-413C-A7FC-442AF4A69D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A7A72-17A3-490A-8846-FCE1D698C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845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BEF44-DCB0-4C22-B291-F2BC19BC79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F6097D-605C-4524-842E-64C06DF519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3636E5-5E97-44F1-A346-95D4D2DB82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BCDAB-4FF0-482F-8839-F741D61E038B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DB89B-E33D-4D17-A400-F0288CB139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E82068-DC8A-4257-9572-AC251DD804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A7A72-17A3-490A-8846-FCE1D698C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0892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A9831-BC2E-4706-B70F-FF8B1F4F6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7BF617-3F59-417C-9E26-B3039F1A98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258FC1-90FB-4C0B-9C9D-29F3DD1A0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BCDAB-4FF0-482F-8839-F741D61E038B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40B39F-7C64-4A7E-9826-B9B8E43962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581FA-4B9B-4174-9DE4-6B5C94D981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A7A72-17A3-490A-8846-FCE1D698C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630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F4C2E-B983-42B7-969A-AE3F4F52A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5381AE-5A21-48CA-A4C9-5C7B7F9E4F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F51427-D439-4729-A102-A56AFD9EDC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57B8AC-90C1-4D09-B5E6-00A4B5D141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BCDAB-4FF0-482F-8839-F741D61E038B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1B1C79-09A8-434D-8DB3-DEF3F2F921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481DD7-9575-4E09-93DD-CDB4675454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A7A72-17A3-490A-8846-FCE1D698C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8766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B7164A-00C4-4FFA-96D3-4FF3A17D9B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0B7468-7A6F-41CE-B79A-319EE25203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5742CC-78DC-4360-8D71-CAAC03BE62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8893DD9-6079-410D-9ADE-EC7591677A1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086333-E902-4311-9F3E-E8E2EDCF04A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D13F11C-B8CB-4C79-9312-5DFB2F697D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BCDAB-4FF0-482F-8839-F741D61E038B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7220057-CCAE-4140-91A0-AAE4233307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291EA2-0CCC-45BD-980B-F6C4E8FDF0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A7A72-17A3-490A-8846-FCE1D698C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5799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96B6C-D585-4AC0-BBF5-9D6586587B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AF0A81-E36E-42A9-BA1C-00A9F2F5B2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BCDAB-4FF0-482F-8839-F741D61E038B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FA50CA-3686-4703-85B2-4527EF59DD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A1CFAA-2D08-4A21-A3DF-6936A4523B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A7A72-17A3-490A-8846-FCE1D698C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588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F4D32F5-193A-4482-90E4-E68F46E23B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BCDAB-4FF0-482F-8839-F741D61E038B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72EF5C7-2931-4BE2-8F37-73528D9F43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E63968-3F60-4AAD-A380-5EDC39508E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A7A72-17A3-490A-8846-FCE1D698C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4009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094B2-50C1-415C-9BB8-4D9917C70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A04DEC-E7B2-463A-A06B-2F0246CCF6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275875-D803-4FF3-9D0D-734919E10F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69546F-48B6-451F-A7E4-297E37CA6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BCDAB-4FF0-482F-8839-F741D61E038B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14E716-22E9-4689-A776-1562DF8ABF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29209E-B818-47AB-89AE-0EF279689A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A7A72-17A3-490A-8846-FCE1D698C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04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3E451-64F6-48CC-A6D5-3DB12274B3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DB6D0BA-B1CB-4BC1-B40B-B2AB496A11C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35C7D0-64C3-4563-813B-2C45038C3B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E98ABD-3C83-4E37-B320-35FA92E65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BCDAB-4FF0-482F-8839-F741D61E038B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B891CF-75DF-4650-9EF4-C88FEAFB0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376CCA-4823-4042-BB49-6F9B3113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A7A72-17A3-490A-8846-FCE1D698C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5142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1E147-C590-4EF4-91BF-0CC5116A00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B955D4-8E8C-4A5C-AB8A-3D9F82FBE2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62E249-FB6E-472B-8019-7E4D9ECAB2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BCDAB-4FF0-482F-8839-F741D61E038B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0EAB6B-18A1-43AA-A665-DE50CA3CE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09D316-7433-49C5-9AFF-6D122D5472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A7A72-17A3-490A-8846-FCE1D698C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5854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E41AEBA-8A27-4EC0-BC29-935AC76FA0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F4F058-9A68-40FB-8444-233F43C83E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F4FC00-19B4-4E10-ADF1-04069DCB1F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BCDAB-4FF0-482F-8839-F741D61E038B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5363B-3480-4C6E-A997-5DDBB14508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1FC796-24CA-4B0D-9B22-7E3DD36DB4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A7A72-17A3-490A-8846-FCE1D698C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9329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40940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03337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47211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6739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31426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60045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924597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49584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594252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771532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5359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8B93CCC-22B3-4266-BCAD-D109DE2D2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1C1DD7-2857-45B3-B90A-85D889CCD0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8B48AF-2A30-4026-B8BA-39EDC9FBAF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6BCDAB-4FF0-482F-8839-F741D61E038B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211CA4-4ABA-4EE5-978C-6BF9D607BA8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358080-ADFD-47F0-A167-1C9D1697A9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4A7A72-17A3-490A-8846-FCE1D698C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8510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07/01/2022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21560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librarysearch.uwtsd.ac.uk/permalink/44WHELF_UWTSD/igoone/cdi_alexanderstreet_marcxml_AcademicVideoOnlinePremiumOutsideNorthAmericaASP3978570_marc" TargetMode="Externa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librarysearch.uwtsd.ac.uk/permalink/44WHELF_UWTSD/igoone/cdi_alexanderstreet_marcxml_AcademicVideoOnlinePremiumOutsideNorthAmericaASP1794448_avn2" TargetMode="Externa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librarysearch.uwtsd.ac.uk/permalink/44WHELF_UWTSD/igoone/cdi_alexanderstreet_marcxml_AcademicVideoOnlinePremiumOutsideNorthAmericaASP1781873_avn2" TargetMode="Externa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librarysearch.uwtsd.ac.uk/permalink/44WHELF_UWTSD/igoone/cdi_alexanderstreet_marcxml_AcademicVideoOnlinePremiumOutsideNorthAmericaASP3978588_marc" TargetMode="Externa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First Thousand Days.</a:t>
            </a:r>
            <a:br>
              <a:rPr lang="en-GB" dirty="0"/>
            </a:br>
            <a:r>
              <a:rPr lang="en-GB" dirty="0"/>
              <a:t>Lecture 2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ECEY4005/C</a:t>
            </a:r>
          </a:p>
        </p:txBody>
      </p:sp>
    </p:spTree>
    <p:extLst>
      <p:ext uri="{BB962C8B-B14F-4D97-AF65-F5344CB8AC3E}">
        <p14:creationId xmlns:p14="http://schemas.microsoft.com/office/powerpoint/2010/main" val="3697175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E548E-B843-4FC5-AE6C-452D0D69C6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4B856F-4298-4EF6-832F-DB776F8CD7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"Babies Outdoors: Play, learning &amp; development." , directed by Anonymous , produced by Siren Films. , Siren Films, 2010. Alexander Street, 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https://librarysearch.uwtsd.ac.uk/permalink/44WHELF_UWTSD/igoone/cdi_alexanderstreet_marcxml_AcademicVideoOnlinePremiumOutsideNorthAmericaASP3978570_marc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6859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32632-3FB7-4C29-93DE-5E7688FB8A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4BFF7-105D-49E3-BA8E-1D784BCB33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"Helping Babies Move." , directed by Barbara J. Bour, and Christine A. Nelson. , Clinician's View, 1993. Alexander Street, 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https://librarysearch.uwtsd.ac.uk/permalink/44WHELF_UWTSD/igoone/cdi_alexanderstreet_marcxml_AcademicVideoOnlinePremiumOutsideNorthAmericaASP1794448_avn2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98573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CBD28-E09A-4BFE-812F-363DDB20A9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Babies as Educators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245F5-5633-48B7-BCC4-28DC8C7123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"Babies in School." , directed by Anonymous , produced by Maverick Television. , Teachers TV/UK Department of Education, 2009. Alexander Street, 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https://librarysearch.uwtsd.ac.uk/permalink/44WHELF_UWTSD/igoone/cdi_alexanderstreet_marcxml_AcademicVideoOnlinePremiumOutsideNorthAmericaASP1781873_avn2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47786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59E3D3-5823-4C43-8AE8-AEBA7550A6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271E52-AD61-4EE7-B539-70AAD53428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"The wonder year: First year development &amp; shaping the brain." , directed by Anonymous , produced by Wendy McEvoy, Katrina McEvoy, and Siren Films. , Siren Films, 2008. Alexander Street, </a:t>
            </a:r>
          </a:p>
          <a:p>
            <a:r>
              <a:rPr lang="en-GB" dirty="0">
                <a:hlinkClick r:id="rId2"/>
              </a:rPr>
              <a:t>https://librarysearch.uwtsd.ac.uk/permalink/44WHELF_UWTSD/igoone/cdi_alexanderstreet_marcxml_AcademicVideoOnlinePremiumOutsideNorthAmericaASP3978588_marc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14386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7B71D-FEE4-4F37-9932-E5636933A0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4655B3-58F5-40DD-952B-974CD0794B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"Babies Outdoors: Play, learning &amp; development." , directed by Anonymous , produced by Siren Films. , Siren Films, 2010. Alexander Street,</a:t>
            </a:r>
          </a:p>
          <a:p>
            <a:pPr marL="0" indent="0">
              <a:buNone/>
            </a:pPr>
            <a:r>
              <a:rPr lang="en-GB" dirty="0"/>
              <a:t>Cathy Nutbrown (2005) ‘Brain Studies and Neuroscience’, in Key Concepts in Early Childhood Education &amp; Care. [Online]. London: SAGE Publications Ltd. p.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0746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313</Words>
  <Application>Microsoft Office PowerPoint</Application>
  <PresentationFormat>Widescreen</PresentationFormat>
  <Paragraphs>19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Myriad Pro</vt:lpstr>
      <vt:lpstr>Arial</vt:lpstr>
      <vt:lpstr>Calibri</vt:lpstr>
      <vt:lpstr>Calibri Light</vt:lpstr>
      <vt:lpstr>Office Theme</vt:lpstr>
      <vt:lpstr>20140311PresentationUWTSDTemplate</vt:lpstr>
      <vt:lpstr>The First Thousand Days. Lecture 2 </vt:lpstr>
      <vt:lpstr>Video</vt:lpstr>
      <vt:lpstr>Movement</vt:lpstr>
      <vt:lpstr>Babies as Educators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First Thousand Days. Lecture 2</dc:title>
  <dc:creator>Paul Darby</dc:creator>
  <cp:lastModifiedBy>Paul Darby</cp:lastModifiedBy>
  <cp:revision>2</cp:revision>
  <dcterms:created xsi:type="dcterms:W3CDTF">2021-11-02T15:45:39Z</dcterms:created>
  <dcterms:modified xsi:type="dcterms:W3CDTF">2022-01-07T15:33:29Z</dcterms:modified>
</cp:coreProperties>
</file>