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946" y="-9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7B7E7D-C64B-4BD3-95B5-D0CCA109FC8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AD44D69-136F-457F-87DC-92B0C8A8992B}">
      <dgm:prSet/>
      <dgm:spPr/>
      <dgm:t>
        <a:bodyPr/>
        <a:lstStyle/>
        <a:p>
          <a:r>
            <a:rPr lang="en-US" dirty="0"/>
            <a:t>• UK health care is increasing the use of digital technology</a:t>
          </a:r>
        </a:p>
      </dgm:t>
    </dgm:pt>
    <dgm:pt modelId="{6BF56BA5-9A91-41E9-A877-D3B4AA7F9ADE}" type="parTrans" cxnId="{B089E044-0FCC-47B4-B69B-C636A62B880F}">
      <dgm:prSet/>
      <dgm:spPr/>
      <dgm:t>
        <a:bodyPr/>
        <a:lstStyle/>
        <a:p>
          <a:endParaRPr lang="en-US"/>
        </a:p>
      </dgm:t>
    </dgm:pt>
    <dgm:pt modelId="{BE06552D-6032-43D3-B066-EAC76FC05AC2}" type="sibTrans" cxnId="{B089E044-0FCC-47B4-B69B-C636A62B880F}">
      <dgm:prSet/>
      <dgm:spPr/>
      <dgm:t>
        <a:bodyPr/>
        <a:lstStyle/>
        <a:p>
          <a:endParaRPr lang="en-US"/>
        </a:p>
      </dgm:t>
    </dgm:pt>
    <dgm:pt modelId="{9E5D0D92-7D0B-42FD-A1DC-2E7ACEC7AE29}">
      <dgm:prSet/>
      <dgm:spPr/>
      <dgm:t>
        <a:bodyPr/>
        <a:lstStyle/>
        <a:p>
          <a:r>
            <a:rPr lang="en-US" dirty="0"/>
            <a:t>• </a:t>
          </a:r>
          <a:r>
            <a:rPr lang="en-US" dirty="0" err="1"/>
            <a:t>KardiaMobile</a:t>
          </a:r>
          <a:r>
            <a:rPr lang="en-US" dirty="0"/>
            <a:t> is a portable ECG device linked to a smartphone</a:t>
          </a:r>
        </a:p>
      </dgm:t>
    </dgm:pt>
    <dgm:pt modelId="{26C575BB-16B3-4E86-8511-4133426D433B}" type="parTrans" cxnId="{4AD946FA-AB5B-4E5A-B8BB-75DCA6A2F739}">
      <dgm:prSet/>
      <dgm:spPr/>
      <dgm:t>
        <a:bodyPr/>
        <a:lstStyle/>
        <a:p>
          <a:endParaRPr lang="en-US"/>
        </a:p>
      </dgm:t>
    </dgm:pt>
    <dgm:pt modelId="{A8893636-0FD6-4BD3-80A0-672BC03DD215}" type="sibTrans" cxnId="{4AD946FA-AB5B-4E5A-B8BB-75DCA6A2F739}">
      <dgm:prSet/>
      <dgm:spPr/>
      <dgm:t>
        <a:bodyPr/>
        <a:lstStyle/>
        <a:p>
          <a:endParaRPr lang="en-US"/>
        </a:p>
      </dgm:t>
    </dgm:pt>
    <dgm:pt modelId="{5EC3E12E-87DA-45BB-8584-CAA89C9E1475}">
      <dgm:prSet/>
      <dgm:spPr/>
      <dgm:t>
        <a:bodyPr/>
        <a:lstStyle/>
        <a:p>
          <a:r>
            <a:rPr lang="en-US" dirty="0"/>
            <a:t>• Users record heart rhythm in 30 seconds</a:t>
          </a:r>
        </a:p>
      </dgm:t>
    </dgm:pt>
    <dgm:pt modelId="{F6E8B967-5CAF-4C7E-B5FD-B3B38202440F}" type="parTrans" cxnId="{2495C6B5-542A-41CB-B682-D0599AE6E55E}">
      <dgm:prSet/>
      <dgm:spPr/>
      <dgm:t>
        <a:bodyPr/>
        <a:lstStyle/>
        <a:p>
          <a:endParaRPr lang="en-US"/>
        </a:p>
      </dgm:t>
    </dgm:pt>
    <dgm:pt modelId="{295F4950-7C1F-4B72-9A84-A564E9269EB3}" type="sibTrans" cxnId="{2495C6B5-542A-41CB-B682-D0599AE6E55E}">
      <dgm:prSet/>
      <dgm:spPr/>
      <dgm:t>
        <a:bodyPr/>
        <a:lstStyle/>
        <a:p>
          <a:endParaRPr lang="en-US"/>
        </a:p>
      </dgm:t>
    </dgm:pt>
    <dgm:pt modelId="{01CD3A6A-28A0-4C54-81FC-CD9B6731DAE1}">
      <dgm:prSet/>
      <dgm:spPr/>
      <dgm:t>
        <a:bodyPr/>
        <a:lstStyle/>
        <a:p>
          <a:r>
            <a:rPr lang="en-US" dirty="0"/>
            <a:t>• Results can be shared with healthcare professionals</a:t>
          </a:r>
        </a:p>
      </dgm:t>
    </dgm:pt>
    <dgm:pt modelId="{A25C79E9-FF9B-4244-9860-D2603C9387BF}" type="parTrans" cxnId="{213AE636-32ED-47E1-8100-DD2B6212F934}">
      <dgm:prSet/>
      <dgm:spPr/>
      <dgm:t>
        <a:bodyPr/>
        <a:lstStyle/>
        <a:p>
          <a:endParaRPr lang="en-US"/>
        </a:p>
      </dgm:t>
    </dgm:pt>
    <dgm:pt modelId="{EB2B7101-2C31-4639-B20B-FD6A36757B1A}" type="sibTrans" cxnId="{213AE636-32ED-47E1-8100-DD2B6212F934}">
      <dgm:prSet/>
      <dgm:spPr/>
      <dgm:t>
        <a:bodyPr/>
        <a:lstStyle/>
        <a:p>
          <a:endParaRPr lang="en-US"/>
        </a:p>
      </dgm:t>
    </dgm:pt>
    <dgm:pt modelId="{3A3A07E8-242F-4E18-8F00-0D6E7EFD42CB}">
      <dgm:prSet/>
      <dgm:spPr/>
      <dgm:t>
        <a:bodyPr/>
        <a:lstStyle/>
        <a:p>
          <a:r>
            <a:rPr lang="en-US" dirty="0"/>
            <a:t>• NICE recommends it for detecting atrial fibrillation (AF)</a:t>
          </a:r>
        </a:p>
      </dgm:t>
    </dgm:pt>
    <dgm:pt modelId="{EFB72D91-BA51-435D-93AC-2230D61492FA}" type="parTrans" cxnId="{8862EB51-C5A6-49EC-8AE2-93418C043A17}">
      <dgm:prSet/>
      <dgm:spPr/>
      <dgm:t>
        <a:bodyPr/>
        <a:lstStyle/>
        <a:p>
          <a:endParaRPr lang="en-US"/>
        </a:p>
      </dgm:t>
    </dgm:pt>
    <dgm:pt modelId="{CF9A849B-38B1-4821-A141-9980DA4D1162}" type="sibTrans" cxnId="{8862EB51-C5A6-49EC-8AE2-93418C043A17}">
      <dgm:prSet/>
      <dgm:spPr/>
      <dgm:t>
        <a:bodyPr/>
        <a:lstStyle/>
        <a:p>
          <a:endParaRPr lang="en-US"/>
        </a:p>
      </dgm:t>
    </dgm:pt>
    <dgm:pt modelId="{1770EAA9-2281-4021-9467-A2454F0DE291}" type="pres">
      <dgm:prSet presAssocID="{6C7B7E7D-C64B-4BD3-95B5-D0CCA109FC87}" presName="vert0" presStyleCnt="0">
        <dgm:presLayoutVars>
          <dgm:dir/>
          <dgm:animOne val="branch"/>
          <dgm:animLvl val="lvl"/>
        </dgm:presLayoutVars>
      </dgm:prSet>
      <dgm:spPr/>
    </dgm:pt>
    <dgm:pt modelId="{C5C0C0AF-B351-430F-B78E-BA54C125D319}" type="pres">
      <dgm:prSet presAssocID="{BAD44D69-136F-457F-87DC-92B0C8A8992B}" presName="thickLine" presStyleLbl="alignNode1" presStyleIdx="0" presStyleCnt="5"/>
      <dgm:spPr/>
    </dgm:pt>
    <dgm:pt modelId="{675AFE03-CF40-4C10-8F1D-3AA3869AE4CA}" type="pres">
      <dgm:prSet presAssocID="{BAD44D69-136F-457F-87DC-92B0C8A8992B}" presName="horz1" presStyleCnt="0"/>
      <dgm:spPr/>
    </dgm:pt>
    <dgm:pt modelId="{2C02B110-7902-4F58-ABB9-2C2B5033FE39}" type="pres">
      <dgm:prSet presAssocID="{BAD44D69-136F-457F-87DC-92B0C8A8992B}" presName="tx1" presStyleLbl="revTx" presStyleIdx="0" presStyleCnt="5"/>
      <dgm:spPr/>
    </dgm:pt>
    <dgm:pt modelId="{3ECF3E7D-112A-4F5F-A402-1442C66EDF7E}" type="pres">
      <dgm:prSet presAssocID="{BAD44D69-136F-457F-87DC-92B0C8A8992B}" presName="vert1" presStyleCnt="0"/>
      <dgm:spPr/>
    </dgm:pt>
    <dgm:pt modelId="{EB9AB05C-7A73-4506-8903-47F67451C1EC}" type="pres">
      <dgm:prSet presAssocID="{9E5D0D92-7D0B-42FD-A1DC-2E7ACEC7AE29}" presName="thickLine" presStyleLbl="alignNode1" presStyleIdx="1" presStyleCnt="5"/>
      <dgm:spPr/>
    </dgm:pt>
    <dgm:pt modelId="{FFA467ED-9E51-464C-91EE-264B8922F199}" type="pres">
      <dgm:prSet presAssocID="{9E5D0D92-7D0B-42FD-A1DC-2E7ACEC7AE29}" presName="horz1" presStyleCnt="0"/>
      <dgm:spPr/>
    </dgm:pt>
    <dgm:pt modelId="{5C5D7A8C-FAC0-401D-B8DB-030917F46AFD}" type="pres">
      <dgm:prSet presAssocID="{9E5D0D92-7D0B-42FD-A1DC-2E7ACEC7AE29}" presName="tx1" presStyleLbl="revTx" presStyleIdx="1" presStyleCnt="5"/>
      <dgm:spPr/>
    </dgm:pt>
    <dgm:pt modelId="{931EAC09-B34A-4E41-8A06-F7837A42B8D8}" type="pres">
      <dgm:prSet presAssocID="{9E5D0D92-7D0B-42FD-A1DC-2E7ACEC7AE29}" presName="vert1" presStyleCnt="0"/>
      <dgm:spPr/>
    </dgm:pt>
    <dgm:pt modelId="{66D3EDCB-018B-458C-A513-A30754322A1C}" type="pres">
      <dgm:prSet presAssocID="{5EC3E12E-87DA-45BB-8584-CAA89C9E1475}" presName="thickLine" presStyleLbl="alignNode1" presStyleIdx="2" presStyleCnt="5"/>
      <dgm:spPr/>
    </dgm:pt>
    <dgm:pt modelId="{010EFAD0-FFD6-4EB5-813D-A4660AB8E699}" type="pres">
      <dgm:prSet presAssocID="{5EC3E12E-87DA-45BB-8584-CAA89C9E1475}" presName="horz1" presStyleCnt="0"/>
      <dgm:spPr/>
    </dgm:pt>
    <dgm:pt modelId="{736A523A-1785-4A93-A161-3A81821E01D1}" type="pres">
      <dgm:prSet presAssocID="{5EC3E12E-87DA-45BB-8584-CAA89C9E1475}" presName="tx1" presStyleLbl="revTx" presStyleIdx="2" presStyleCnt="5"/>
      <dgm:spPr/>
    </dgm:pt>
    <dgm:pt modelId="{ACB1B9AE-E525-44A8-BBA0-CC7DDC7ADE52}" type="pres">
      <dgm:prSet presAssocID="{5EC3E12E-87DA-45BB-8584-CAA89C9E1475}" presName="vert1" presStyleCnt="0"/>
      <dgm:spPr/>
    </dgm:pt>
    <dgm:pt modelId="{E458D430-68D5-4F38-875A-FF0777205CB4}" type="pres">
      <dgm:prSet presAssocID="{01CD3A6A-28A0-4C54-81FC-CD9B6731DAE1}" presName="thickLine" presStyleLbl="alignNode1" presStyleIdx="3" presStyleCnt="5"/>
      <dgm:spPr/>
    </dgm:pt>
    <dgm:pt modelId="{56F37866-4CF2-4AF5-B619-FECE7964EFF0}" type="pres">
      <dgm:prSet presAssocID="{01CD3A6A-28A0-4C54-81FC-CD9B6731DAE1}" presName="horz1" presStyleCnt="0"/>
      <dgm:spPr/>
    </dgm:pt>
    <dgm:pt modelId="{11E919CC-2A98-4A94-A91C-B0D6269D3B41}" type="pres">
      <dgm:prSet presAssocID="{01CD3A6A-28A0-4C54-81FC-CD9B6731DAE1}" presName="tx1" presStyleLbl="revTx" presStyleIdx="3" presStyleCnt="5"/>
      <dgm:spPr/>
    </dgm:pt>
    <dgm:pt modelId="{65DC09EF-CC56-40FD-B2DF-BAF963D446FA}" type="pres">
      <dgm:prSet presAssocID="{01CD3A6A-28A0-4C54-81FC-CD9B6731DAE1}" presName="vert1" presStyleCnt="0"/>
      <dgm:spPr/>
    </dgm:pt>
    <dgm:pt modelId="{44DF34BD-70DB-4676-87C3-88B8C17B7535}" type="pres">
      <dgm:prSet presAssocID="{3A3A07E8-242F-4E18-8F00-0D6E7EFD42CB}" presName="thickLine" presStyleLbl="alignNode1" presStyleIdx="4" presStyleCnt="5"/>
      <dgm:spPr/>
    </dgm:pt>
    <dgm:pt modelId="{3AD184CE-1089-445C-A1DB-677301E2A829}" type="pres">
      <dgm:prSet presAssocID="{3A3A07E8-242F-4E18-8F00-0D6E7EFD42CB}" presName="horz1" presStyleCnt="0"/>
      <dgm:spPr/>
    </dgm:pt>
    <dgm:pt modelId="{811AE77B-6D5A-4AAC-B8C3-E4081BD6C9D3}" type="pres">
      <dgm:prSet presAssocID="{3A3A07E8-242F-4E18-8F00-0D6E7EFD42CB}" presName="tx1" presStyleLbl="revTx" presStyleIdx="4" presStyleCnt="5"/>
      <dgm:spPr/>
    </dgm:pt>
    <dgm:pt modelId="{3DB4A40E-5E0E-47BB-AC6A-9409130C6F75}" type="pres">
      <dgm:prSet presAssocID="{3A3A07E8-242F-4E18-8F00-0D6E7EFD42CB}" presName="vert1" presStyleCnt="0"/>
      <dgm:spPr/>
    </dgm:pt>
  </dgm:ptLst>
  <dgm:cxnLst>
    <dgm:cxn modelId="{23D5D002-0393-4D8C-923A-2C9C09128FF4}" type="presOf" srcId="{6C7B7E7D-C64B-4BD3-95B5-D0CCA109FC87}" destId="{1770EAA9-2281-4021-9467-A2454F0DE291}" srcOrd="0" destOrd="0" presId="urn:microsoft.com/office/officeart/2008/layout/LinedList"/>
    <dgm:cxn modelId="{8D243E0A-EC6F-45EE-A570-7F05DFB9CBB3}" type="presOf" srcId="{5EC3E12E-87DA-45BB-8584-CAA89C9E1475}" destId="{736A523A-1785-4A93-A161-3A81821E01D1}" srcOrd="0" destOrd="0" presId="urn:microsoft.com/office/officeart/2008/layout/LinedList"/>
    <dgm:cxn modelId="{213AE636-32ED-47E1-8100-DD2B6212F934}" srcId="{6C7B7E7D-C64B-4BD3-95B5-D0CCA109FC87}" destId="{01CD3A6A-28A0-4C54-81FC-CD9B6731DAE1}" srcOrd="3" destOrd="0" parTransId="{A25C79E9-FF9B-4244-9860-D2603C9387BF}" sibTransId="{EB2B7101-2C31-4639-B20B-FD6A36757B1A}"/>
    <dgm:cxn modelId="{B089E044-0FCC-47B4-B69B-C636A62B880F}" srcId="{6C7B7E7D-C64B-4BD3-95B5-D0CCA109FC87}" destId="{BAD44D69-136F-457F-87DC-92B0C8A8992B}" srcOrd="0" destOrd="0" parTransId="{6BF56BA5-9A91-41E9-A877-D3B4AA7F9ADE}" sibTransId="{BE06552D-6032-43D3-B066-EAC76FC05AC2}"/>
    <dgm:cxn modelId="{8862EB51-C5A6-49EC-8AE2-93418C043A17}" srcId="{6C7B7E7D-C64B-4BD3-95B5-D0CCA109FC87}" destId="{3A3A07E8-242F-4E18-8F00-0D6E7EFD42CB}" srcOrd="4" destOrd="0" parTransId="{EFB72D91-BA51-435D-93AC-2230D61492FA}" sibTransId="{CF9A849B-38B1-4821-A141-9980DA4D1162}"/>
    <dgm:cxn modelId="{FCACD156-DF96-4531-8091-DD0FCD9704BF}" type="presOf" srcId="{3A3A07E8-242F-4E18-8F00-0D6E7EFD42CB}" destId="{811AE77B-6D5A-4AAC-B8C3-E4081BD6C9D3}" srcOrd="0" destOrd="0" presId="urn:microsoft.com/office/officeart/2008/layout/LinedList"/>
    <dgm:cxn modelId="{E0960180-05A3-4BA7-B57C-0B933C2B3CBB}" type="presOf" srcId="{BAD44D69-136F-457F-87DC-92B0C8A8992B}" destId="{2C02B110-7902-4F58-ABB9-2C2B5033FE39}" srcOrd="0" destOrd="0" presId="urn:microsoft.com/office/officeart/2008/layout/LinedList"/>
    <dgm:cxn modelId="{4B6049AE-D139-431C-9DFB-13A7DF00D42D}" type="presOf" srcId="{9E5D0D92-7D0B-42FD-A1DC-2E7ACEC7AE29}" destId="{5C5D7A8C-FAC0-401D-B8DB-030917F46AFD}" srcOrd="0" destOrd="0" presId="urn:microsoft.com/office/officeart/2008/layout/LinedList"/>
    <dgm:cxn modelId="{2495C6B5-542A-41CB-B682-D0599AE6E55E}" srcId="{6C7B7E7D-C64B-4BD3-95B5-D0CCA109FC87}" destId="{5EC3E12E-87DA-45BB-8584-CAA89C9E1475}" srcOrd="2" destOrd="0" parTransId="{F6E8B967-5CAF-4C7E-B5FD-B3B38202440F}" sibTransId="{295F4950-7C1F-4B72-9A84-A564E9269EB3}"/>
    <dgm:cxn modelId="{E611B2D6-E401-4503-AD02-AE2C1C92EF1D}" type="presOf" srcId="{01CD3A6A-28A0-4C54-81FC-CD9B6731DAE1}" destId="{11E919CC-2A98-4A94-A91C-B0D6269D3B41}" srcOrd="0" destOrd="0" presId="urn:microsoft.com/office/officeart/2008/layout/LinedList"/>
    <dgm:cxn modelId="{4AD946FA-AB5B-4E5A-B8BB-75DCA6A2F739}" srcId="{6C7B7E7D-C64B-4BD3-95B5-D0CCA109FC87}" destId="{9E5D0D92-7D0B-42FD-A1DC-2E7ACEC7AE29}" srcOrd="1" destOrd="0" parTransId="{26C575BB-16B3-4E86-8511-4133426D433B}" sibTransId="{A8893636-0FD6-4BD3-80A0-672BC03DD215}"/>
    <dgm:cxn modelId="{98C10080-5B21-46C1-A1FA-008FFE07C014}" type="presParOf" srcId="{1770EAA9-2281-4021-9467-A2454F0DE291}" destId="{C5C0C0AF-B351-430F-B78E-BA54C125D319}" srcOrd="0" destOrd="0" presId="urn:microsoft.com/office/officeart/2008/layout/LinedList"/>
    <dgm:cxn modelId="{3449D909-6404-4ED8-AE53-AC28FF74DE63}" type="presParOf" srcId="{1770EAA9-2281-4021-9467-A2454F0DE291}" destId="{675AFE03-CF40-4C10-8F1D-3AA3869AE4CA}" srcOrd="1" destOrd="0" presId="urn:microsoft.com/office/officeart/2008/layout/LinedList"/>
    <dgm:cxn modelId="{C2010452-6F02-43D0-A455-8118E2DB1EDD}" type="presParOf" srcId="{675AFE03-CF40-4C10-8F1D-3AA3869AE4CA}" destId="{2C02B110-7902-4F58-ABB9-2C2B5033FE39}" srcOrd="0" destOrd="0" presId="urn:microsoft.com/office/officeart/2008/layout/LinedList"/>
    <dgm:cxn modelId="{1D2FE935-5CE9-40DC-B69C-E86DDE45BE34}" type="presParOf" srcId="{675AFE03-CF40-4C10-8F1D-3AA3869AE4CA}" destId="{3ECF3E7D-112A-4F5F-A402-1442C66EDF7E}" srcOrd="1" destOrd="0" presId="urn:microsoft.com/office/officeart/2008/layout/LinedList"/>
    <dgm:cxn modelId="{59A04ED3-5567-4F70-A30E-3FD4EB30D020}" type="presParOf" srcId="{1770EAA9-2281-4021-9467-A2454F0DE291}" destId="{EB9AB05C-7A73-4506-8903-47F67451C1EC}" srcOrd="2" destOrd="0" presId="urn:microsoft.com/office/officeart/2008/layout/LinedList"/>
    <dgm:cxn modelId="{4ECF0481-B700-4EB4-81FD-DAFF3EDB5234}" type="presParOf" srcId="{1770EAA9-2281-4021-9467-A2454F0DE291}" destId="{FFA467ED-9E51-464C-91EE-264B8922F199}" srcOrd="3" destOrd="0" presId="urn:microsoft.com/office/officeart/2008/layout/LinedList"/>
    <dgm:cxn modelId="{1D4D6470-6C60-41FB-B53B-FDE3E99137F2}" type="presParOf" srcId="{FFA467ED-9E51-464C-91EE-264B8922F199}" destId="{5C5D7A8C-FAC0-401D-B8DB-030917F46AFD}" srcOrd="0" destOrd="0" presId="urn:microsoft.com/office/officeart/2008/layout/LinedList"/>
    <dgm:cxn modelId="{2CAB62D3-65D6-4834-98A1-7858D10BB569}" type="presParOf" srcId="{FFA467ED-9E51-464C-91EE-264B8922F199}" destId="{931EAC09-B34A-4E41-8A06-F7837A42B8D8}" srcOrd="1" destOrd="0" presId="urn:microsoft.com/office/officeart/2008/layout/LinedList"/>
    <dgm:cxn modelId="{E4FED7E3-DECB-4859-84B5-EAA211F051C7}" type="presParOf" srcId="{1770EAA9-2281-4021-9467-A2454F0DE291}" destId="{66D3EDCB-018B-458C-A513-A30754322A1C}" srcOrd="4" destOrd="0" presId="urn:microsoft.com/office/officeart/2008/layout/LinedList"/>
    <dgm:cxn modelId="{8CAD5494-5EC3-4267-A83C-A79CC63C3809}" type="presParOf" srcId="{1770EAA9-2281-4021-9467-A2454F0DE291}" destId="{010EFAD0-FFD6-4EB5-813D-A4660AB8E699}" srcOrd="5" destOrd="0" presId="urn:microsoft.com/office/officeart/2008/layout/LinedList"/>
    <dgm:cxn modelId="{053E0CB7-5923-4711-9116-8F48EACDD351}" type="presParOf" srcId="{010EFAD0-FFD6-4EB5-813D-A4660AB8E699}" destId="{736A523A-1785-4A93-A161-3A81821E01D1}" srcOrd="0" destOrd="0" presId="urn:microsoft.com/office/officeart/2008/layout/LinedList"/>
    <dgm:cxn modelId="{4861F4BF-C214-4471-A7B3-2C3C8DFC9ED9}" type="presParOf" srcId="{010EFAD0-FFD6-4EB5-813D-A4660AB8E699}" destId="{ACB1B9AE-E525-44A8-BBA0-CC7DDC7ADE52}" srcOrd="1" destOrd="0" presId="urn:microsoft.com/office/officeart/2008/layout/LinedList"/>
    <dgm:cxn modelId="{54646AF4-2F9A-4F56-A6B2-E5EB2AEBC473}" type="presParOf" srcId="{1770EAA9-2281-4021-9467-A2454F0DE291}" destId="{E458D430-68D5-4F38-875A-FF0777205CB4}" srcOrd="6" destOrd="0" presId="urn:microsoft.com/office/officeart/2008/layout/LinedList"/>
    <dgm:cxn modelId="{12316EC6-5CE6-4209-BF19-9AABBC42E95A}" type="presParOf" srcId="{1770EAA9-2281-4021-9467-A2454F0DE291}" destId="{56F37866-4CF2-4AF5-B619-FECE7964EFF0}" srcOrd="7" destOrd="0" presId="urn:microsoft.com/office/officeart/2008/layout/LinedList"/>
    <dgm:cxn modelId="{FBCD7C85-B680-4802-9989-84B4E43EC01B}" type="presParOf" srcId="{56F37866-4CF2-4AF5-B619-FECE7964EFF0}" destId="{11E919CC-2A98-4A94-A91C-B0D6269D3B41}" srcOrd="0" destOrd="0" presId="urn:microsoft.com/office/officeart/2008/layout/LinedList"/>
    <dgm:cxn modelId="{AFD5ACF6-830D-4F69-882E-316F04E67B93}" type="presParOf" srcId="{56F37866-4CF2-4AF5-B619-FECE7964EFF0}" destId="{65DC09EF-CC56-40FD-B2DF-BAF963D446FA}" srcOrd="1" destOrd="0" presId="urn:microsoft.com/office/officeart/2008/layout/LinedList"/>
    <dgm:cxn modelId="{5468D690-4560-4A90-B984-5C5BE2C5CB72}" type="presParOf" srcId="{1770EAA9-2281-4021-9467-A2454F0DE291}" destId="{44DF34BD-70DB-4676-87C3-88B8C17B7535}" srcOrd="8" destOrd="0" presId="urn:microsoft.com/office/officeart/2008/layout/LinedList"/>
    <dgm:cxn modelId="{227A4FC6-3577-4BC7-A344-7942E92B775C}" type="presParOf" srcId="{1770EAA9-2281-4021-9467-A2454F0DE291}" destId="{3AD184CE-1089-445C-A1DB-677301E2A829}" srcOrd="9" destOrd="0" presId="urn:microsoft.com/office/officeart/2008/layout/LinedList"/>
    <dgm:cxn modelId="{8CCEE188-6353-4C95-9F85-45E05F7DFCC2}" type="presParOf" srcId="{3AD184CE-1089-445C-A1DB-677301E2A829}" destId="{811AE77B-6D5A-4AAC-B8C3-E4081BD6C9D3}" srcOrd="0" destOrd="0" presId="urn:microsoft.com/office/officeart/2008/layout/LinedList"/>
    <dgm:cxn modelId="{EFD90AA1-F419-4AD0-B201-77B94E26A746}" type="presParOf" srcId="{3AD184CE-1089-445C-A1DB-677301E2A829}" destId="{3DB4A40E-5E0E-47BB-AC6A-9409130C6F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248CBA-062B-4EE7-90E8-3C98D38A400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EF3B55A-2854-43F0-B230-835821F33EAD}">
      <dgm:prSet/>
      <dgm:spPr/>
      <dgm:t>
        <a:bodyPr/>
        <a:lstStyle/>
        <a:p>
          <a:r>
            <a:rPr lang="en-US" dirty="0"/>
            <a:t>• Developed by AliveCor</a:t>
          </a:r>
        </a:p>
      </dgm:t>
    </dgm:pt>
    <dgm:pt modelId="{0B86CFCA-1E69-49B8-B857-417D3485F0CB}" type="parTrans" cxnId="{96E66868-A2C1-4FCF-AF44-46459CA85C6B}">
      <dgm:prSet/>
      <dgm:spPr/>
      <dgm:t>
        <a:bodyPr/>
        <a:lstStyle/>
        <a:p>
          <a:endParaRPr lang="en-US"/>
        </a:p>
      </dgm:t>
    </dgm:pt>
    <dgm:pt modelId="{EC3BD6ED-20D4-438C-AFE8-CF18F1961773}" type="sibTrans" cxnId="{96E66868-A2C1-4FCF-AF44-46459CA85C6B}">
      <dgm:prSet/>
      <dgm:spPr/>
      <dgm:t>
        <a:bodyPr/>
        <a:lstStyle/>
        <a:p>
          <a:endParaRPr lang="en-US"/>
        </a:p>
      </dgm:t>
    </dgm:pt>
    <dgm:pt modelId="{9A05E192-C695-450E-91D8-7DDB5588B784}">
      <dgm:prSet/>
      <dgm:spPr/>
      <dgm:t>
        <a:bodyPr/>
        <a:lstStyle/>
        <a:p>
          <a:r>
            <a:rPr lang="en-US" dirty="0"/>
            <a:t>• Medical-grade ECG monitoring device</a:t>
          </a:r>
        </a:p>
      </dgm:t>
    </dgm:pt>
    <dgm:pt modelId="{010D0912-20F1-4801-8072-89EFB64016EC}" type="parTrans" cxnId="{EC3E3845-DC8F-429D-B614-87EBF69F2DC5}">
      <dgm:prSet/>
      <dgm:spPr/>
      <dgm:t>
        <a:bodyPr/>
        <a:lstStyle/>
        <a:p>
          <a:endParaRPr lang="en-US"/>
        </a:p>
      </dgm:t>
    </dgm:pt>
    <dgm:pt modelId="{712B2DD1-683F-46CC-8EB2-D0FF4C7725CE}" type="sibTrans" cxnId="{EC3E3845-DC8F-429D-B614-87EBF69F2DC5}">
      <dgm:prSet/>
      <dgm:spPr/>
      <dgm:t>
        <a:bodyPr/>
        <a:lstStyle/>
        <a:p>
          <a:endParaRPr lang="en-US"/>
        </a:p>
      </dgm:t>
    </dgm:pt>
    <dgm:pt modelId="{8E92291F-9B28-462A-9286-E0DCA158FF9A}">
      <dgm:prSet/>
      <dgm:spPr/>
      <dgm:t>
        <a:bodyPr/>
        <a:lstStyle/>
        <a:p>
          <a:r>
            <a:rPr lang="en-US" dirty="0"/>
            <a:t>• Detects irregular heart rhythms</a:t>
          </a:r>
        </a:p>
      </dgm:t>
    </dgm:pt>
    <dgm:pt modelId="{E163DD09-D6E8-41B8-A40F-8DF8BFC982DB}" type="parTrans" cxnId="{0FC33A70-4F45-4F32-9995-FC800B9C1121}">
      <dgm:prSet/>
      <dgm:spPr/>
      <dgm:t>
        <a:bodyPr/>
        <a:lstStyle/>
        <a:p>
          <a:endParaRPr lang="en-US"/>
        </a:p>
      </dgm:t>
    </dgm:pt>
    <dgm:pt modelId="{13786C47-FF60-463A-8A05-C03008F8FE8E}" type="sibTrans" cxnId="{0FC33A70-4F45-4F32-9995-FC800B9C1121}">
      <dgm:prSet/>
      <dgm:spPr/>
      <dgm:t>
        <a:bodyPr/>
        <a:lstStyle/>
        <a:p>
          <a:endParaRPr lang="en-US"/>
        </a:p>
      </dgm:t>
    </dgm:pt>
    <dgm:pt modelId="{7B139152-65CD-4141-B96C-AF65D486718C}">
      <dgm:prSet/>
      <dgm:spPr/>
      <dgm:t>
        <a:bodyPr/>
        <a:lstStyle/>
        <a:p>
          <a:r>
            <a:rPr lang="en-US"/>
            <a:t>• Supports early diagnosis of AF.</a:t>
          </a:r>
        </a:p>
      </dgm:t>
    </dgm:pt>
    <dgm:pt modelId="{17321512-0E64-4ADC-8E0F-E0164718BEBF}" type="parTrans" cxnId="{0A5F20C8-515E-4449-99EC-397634C9EF96}">
      <dgm:prSet/>
      <dgm:spPr/>
      <dgm:t>
        <a:bodyPr/>
        <a:lstStyle/>
        <a:p>
          <a:endParaRPr lang="en-US"/>
        </a:p>
      </dgm:t>
    </dgm:pt>
    <dgm:pt modelId="{A38145D8-A9CF-4435-B94E-4A839BF4FF2A}" type="sibTrans" cxnId="{0A5F20C8-515E-4449-99EC-397634C9EF96}">
      <dgm:prSet/>
      <dgm:spPr/>
      <dgm:t>
        <a:bodyPr/>
        <a:lstStyle/>
        <a:p>
          <a:endParaRPr lang="en-US"/>
        </a:p>
      </dgm:t>
    </dgm:pt>
    <dgm:pt modelId="{7CD266DF-AFE7-4399-9D50-29717EF8266A}">
      <dgm:prSet/>
      <dgm:spPr/>
      <dgm:t>
        <a:bodyPr/>
        <a:lstStyle/>
        <a:p>
          <a:r>
            <a:rPr lang="en-US" dirty="0"/>
            <a:t>• Can be used at home or in community settings AliveCor(2026)</a:t>
          </a:r>
        </a:p>
      </dgm:t>
    </dgm:pt>
    <dgm:pt modelId="{CEDAC952-3508-4819-90AB-04425A3AD5EE}" type="parTrans" cxnId="{75954232-B16B-4F8A-8BFD-0B6517055878}">
      <dgm:prSet/>
      <dgm:spPr/>
      <dgm:t>
        <a:bodyPr/>
        <a:lstStyle/>
        <a:p>
          <a:endParaRPr lang="en-US"/>
        </a:p>
      </dgm:t>
    </dgm:pt>
    <dgm:pt modelId="{B4D8A3BE-B8EC-460C-960A-5F7EB72F5DED}" type="sibTrans" cxnId="{75954232-B16B-4F8A-8BFD-0B6517055878}">
      <dgm:prSet/>
      <dgm:spPr/>
      <dgm:t>
        <a:bodyPr/>
        <a:lstStyle/>
        <a:p>
          <a:endParaRPr lang="en-US"/>
        </a:p>
      </dgm:t>
    </dgm:pt>
    <dgm:pt modelId="{81D5820C-F99F-4D32-A6D0-7807112F0E07}" type="pres">
      <dgm:prSet presAssocID="{B8248CBA-062B-4EE7-90E8-3C98D38A4007}" presName="linear" presStyleCnt="0">
        <dgm:presLayoutVars>
          <dgm:animLvl val="lvl"/>
          <dgm:resizeHandles val="exact"/>
        </dgm:presLayoutVars>
      </dgm:prSet>
      <dgm:spPr/>
    </dgm:pt>
    <dgm:pt modelId="{2F2BECE4-A0F4-4B45-93AE-9C74A93DF884}" type="pres">
      <dgm:prSet presAssocID="{1EF3B55A-2854-43F0-B230-835821F33E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2D3A7D4-956C-4572-A35E-FACE2D86B0F6}" type="pres">
      <dgm:prSet presAssocID="{EC3BD6ED-20D4-438C-AFE8-CF18F1961773}" presName="spacer" presStyleCnt="0"/>
      <dgm:spPr/>
    </dgm:pt>
    <dgm:pt modelId="{6CD47291-F34B-4390-98FE-98A8F54218A1}" type="pres">
      <dgm:prSet presAssocID="{9A05E192-C695-450E-91D8-7DDB5588B78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DEF4DA6-8E6C-4E8C-A07E-5F3F5DBF4F6A}" type="pres">
      <dgm:prSet presAssocID="{712B2DD1-683F-46CC-8EB2-D0FF4C7725CE}" presName="spacer" presStyleCnt="0"/>
      <dgm:spPr/>
    </dgm:pt>
    <dgm:pt modelId="{D6C5117D-1CB9-4D2B-BDC5-D276DB39031E}" type="pres">
      <dgm:prSet presAssocID="{8E92291F-9B28-462A-9286-E0DCA158FF9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3CFCD7C-83EF-4220-AC2A-1491DA4991E0}" type="pres">
      <dgm:prSet presAssocID="{13786C47-FF60-463A-8A05-C03008F8FE8E}" presName="spacer" presStyleCnt="0"/>
      <dgm:spPr/>
    </dgm:pt>
    <dgm:pt modelId="{BCC425B6-CCF7-43B1-B37E-E3523A508330}" type="pres">
      <dgm:prSet presAssocID="{7B139152-65CD-4141-B96C-AF65D486718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2F6230C-B7C9-4FBD-ADBB-79AB01F1DFA4}" type="pres">
      <dgm:prSet presAssocID="{A38145D8-A9CF-4435-B94E-4A839BF4FF2A}" presName="spacer" presStyleCnt="0"/>
      <dgm:spPr/>
    </dgm:pt>
    <dgm:pt modelId="{74B380B7-7333-4394-9136-37999C63B22F}" type="pres">
      <dgm:prSet presAssocID="{7CD266DF-AFE7-4399-9D50-29717EF8266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EAC2B1F-2FAE-44B8-A640-25DF949696A8}" type="presOf" srcId="{7CD266DF-AFE7-4399-9D50-29717EF8266A}" destId="{74B380B7-7333-4394-9136-37999C63B22F}" srcOrd="0" destOrd="0" presId="urn:microsoft.com/office/officeart/2005/8/layout/vList2"/>
    <dgm:cxn modelId="{D6317223-CD9D-4662-B7C4-0388FF242531}" type="presOf" srcId="{8E92291F-9B28-462A-9286-E0DCA158FF9A}" destId="{D6C5117D-1CB9-4D2B-BDC5-D276DB39031E}" srcOrd="0" destOrd="0" presId="urn:microsoft.com/office/officeart/2005/8/layout/vList2"/>
    <dgm:cxn modelId="{75954232-B16B-4F8A-8BFD-0B6517055878}" srcId="{B8248CBA-062B-4EE7-90E8-3C98D38A4007}" destId="{7CD266DF-AFE7-4399-9D50-29717EF8266A}" srcOrd="4" destOrd="0" parTransId="{CEDAC952-3508-4819-90AB-04425A3AD5EE}" sibTransId="{B4D8A3BE-B8EC-460C-960A-5F7EB72F5DED}"/>
    <dgm:cxn modelId="{D4B44D60-FDFC-4CE3-AA48-0D189DADB842}" type="presOf" srcId="{9A05E192-C695-450E-91D8-7DDB5588B784}" destId="{6CD47291-F34B-4390-98FE-98A8F54218A1}" srcOrd="0" destOrd="0" presId="urn:microsoft.com/office/officeart/2005/8/layout/vList2"/>
    <dgm:cxn modelId="{EC3E3845-DC8F-429D-B614-87EBF69F2DC5}" srcId="{B8248CBA-062B-4EE7-90E8-3C98D38A4007}" destId="{9A05E192-C695-450E-91D8-7DDB5588B784}" srcOrd="1" destOrd="0" parTransId="{010D0912-20F1-4801-8072-89EFB64016EC}" sibTransId="{712B2DD1-683F-46CC-8EB2-D0FF4C7725CE}"/>
    <dgm:cxn modelId="{96E66868-A2C1-4FCF-AF44-46459CA85C6B}" srcId="{B8248CBA-062B-4EE7-90E8-3C98D38A4007}" destId="{1EF3B55A-2854-43F0-B230-835821F33EAD}" srcOrd="0" destOrd="0" parTransId="{0B86CFCA-1E69-49B8-B857-417D3485F0CB}" sibTransId="{EC3BD6ED-20D4-438C-AFE8-CF18F1961773}"/>
    <dgm:cxn modelId="{0FC33A70-4F45-4F32-9995-FC800B9C1121}" srcId="{B8248CBA-062B-4EE7-90E8-3C98D38A4007}" destId="{8E92291F-9B28-462A-9286-E0DCA158FF9A}" srcOrd="2" destOrd="0" parTransId="{E163DD09-D6E8-41B8-A40F-8DF8BFC982DB}" sibTransId="{13786C47-FF60-463A-8A05-C03008F8FE8E}"/>
    <dgm:cxn modelId="{83132F93-7422-47C4-84CF-04869842A4A6}" type="presOf" srcId="{7B139152-65CD-4141-B96C-AF65D486718C}" destId="{BCC425B6-CCF7-43B1-B37E-E3523A508330}" srcOrd="0" destOrd="0" presId="urn:microsoft.com/office/officeart/2005/8/layout/vList2"/>
    <dgm:cxn modelId="{0A5F20C8-515E-4449-99EC-397634C9EF96}" srcId="{B8248CBA-062B-4EE7-90E8-3C98D38A4007}" destId="{7B139152-65CD-4141-B96C-AF65D486718C}" srcOrd="3" destOrd="0" parTransId="{17321512-0E64-4ADC-8E0F-E0164718BEBF}" sibTransId="{A38145D8-A9CF-4435-B94E-4A839BF4FF2A}"/>
    <dgm:cxn modelId="{01FFABC9-4658-428F-98D2-63B535946AAA}" type="presOf" srcId="{1EF3B55A-2854-43F0-B230-835821F33EAD}" destId="{2F2BECE4-A0F4-4B45-93AE-9C74A93DF884}" srcOrd="0" destOrd="0" presId="urn:microsoft.com/office/officeart/2005/8/layout/vList2"/>
    <dgm:cxn modelId="{41379FE2-1A91-4556-89CC-F0EDBDF46A1D}" type="presOf" srcId="{B8248CBA-062B-4EE7-90E8-3C98D38A4007}" destId="{81D5820C-F99F-4D32-A6D0-7807112F0E07}" srcOrd="0" destOrd="0" presId="urn:microsoft.com/office/officeart/2005/8/layout/vList2"/>
    <dgm:cxn modelId="{E6D4FDDE-9CA0-4D96-B513-59BC1DC56BE2}" type="presParOf" srcId="{81D5820C-F99F-4D32-A6D0-7807112F0E07}" destId="{2F2BECE4-A0F4-4B45-93AE-9C74A93DF884}" srcOrd="0" destOrd="0" presId="urn:microsoft.com/office/officeart/2005/8/layout/vList2"/>
    <dgm:cxn modelId="{1AD3439F-5E16-4038-A981-DA519C72EA94}" type="presParOf" srcId="{81D5820C-F99F-4D32-A6D0-7807112F0E07}" destId="{B2D3A7D4-956C-4572-A35E-FACE2D86B0F6}" srcOrd="1" destOrd="0" presId="urn:microsoft.com/office/officeart/2005/8/layout/vList2"/>
    <dgm:cxn modelId="{1D1A8CCA-209D-424B-AC06-0D3B3D220F20}" type="presParOf" srcId="{81D5820C-F99F-4D32-A6D0-7807112F0E07}" destId="{6CD47291-F34B-4390-98FE-98A8F54218A1}" srcOrd="2" destOrd="0" presId="urn:microsoft.com/office/officeart/2005/8/layout/vList2"/>
    <dgm:cxn modelId="{8CBAA85A-9E2E-4D16-A75F-A877F569DD16}" type="presParOf" srcId="{81D5820C-F99F-4D32-A6D0-7807112F0E07}" destId="{8DEF4DA6-8E6C-4E8C-A07E-5F3F5DBF4F6A}" srcOrd="3" destOrd="0" presId="urn:microsoft.com/office/officeart/2005/8/layout/vList2"/>
    <dgm:cxn modelId="{32B4D0B8-83CE-4E9B-AEDB-00912A3B14E1}" type="presParOf" srcId="{81D5820C-F99F-4D32-A6D0-7807112F0E07}" destId="{D6C5117D-1CB9-4D2B-BDC5-D276DB39031E}" srcOrd="4" destOrd="0" presId="urn:microsoft.com/office/officeart/2005/8/layout/vList2"/>
    <dgm:cxn modelId="{31910FA0-8DA9-443F-A5BC-C33D67FF4CB1}" type="presParOf" srcId="{81D5820C-F99F-4D32-A6D0-7807112F0E07}" destId="{33CFCD7C-83EF-4220-AC2A-1491DA4991E0}" srcOrd="5" destOrd="0" presId="urn:microsoft.com/office/officeart/2005/8/layout/vList2"/>
    <dgm:cxn modelId="{158C5870-D40E-44D1-A8F8-DA72E060086B}" type="presParOf" srcId="{81D5820C-F99F-4D32-A6D0-7807112F0E07}" destId="{BCC425B6-CCF7-43B1-B37E-E3523A508330}" srcOrd="6" destOrd="0" presId="urn:microsoft.com/office/officeart/2005/8/layout/vList2"/>
    <dgm:cxn modelId="{68163A30-EA99-40F8-ABBE-DACE1D36434D}" type="presParOf" srcId="{81D5820C-F99F-4D32-A6D0-7807112F0E07}" destId="{82F6230C-B7C9-4FBD-ADBB-79AB01F1DFA4}" srcOrd="7" destOrd="0" presId="urn:microsoft.com/office/officeart/2005/8/layout/vList2"/>
    <dgm:cxn modelId="{5625F7A2-1B6F-4B99-8A7E-4A6553EF9DDC}" type="presParOf" srcId="{81D5820C-F99F-4D32-A6D0-7807112F0E07}" destId="{74B380B7-7333-4394-9136-37999C63B22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6CD79B-5BCA-4BFC-B793-20286AA5E97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ABFAC77-1AC7-4A17-AD84-52BE71FB3C23}">
      <dgm:prSet/>
      <dgm:spPr/>
      <dgm:t>
        <a:bodyPr/>
        <a:lstStyle/>
        <a:p>
          <a:r>
            <a:rPr lang="en-US" dirty="0"/>
            <a:t>• Gives patients more control over their health</a:t>
          </a:r>
        </a:p>
      </dgm:t>
    </dgm:pt>
    <dgm:pt modelId="{F780CF77-2E02-4228-A99E-71ACC590644A}" type="parTrans" cxnId="{D785E2F9-D644-491B-8A05-F7B23B6CC29B}">
      <dgm:prSet/>
      <dgm:spPr/>
      <dgm:t>
        <a:bodyPr/>
        <a:lstStyle/>
        <a:p>
          <a:endParaRPr lang="en-US"/>
        </a:p>
      </dgm:t>
    </dgm:pt>
    <dgm:pt modelId="{575D1AC2-F5F7-4996-B526-86AB519DB006}" type="sibTrans" cxnId="{D785E2F9-D644-491B-8A05-F7B23B6CC29B}">
      <dgm:prSet/>
      <dgm:spPr/>
      <dgm:t>
        <a:bodyPr/>
        <a:lstStyle/>
        <a:p>
          <a:endParaRPr lang="en-US"/>
        </a:p>
      </dgm:t>
    </dgm:pt>
    <dgm:pt modelId="{3BF81C8E-0904-401A-AD00-308E1F769188}">
      <dgm:prSet/>
      <dgm:spPr/>
      <dgm:t>
        <a:bodyPr/>
        <a:lstStyle/>
        <a:p>
          <a:r>
            <a:rPr lang="en-US" dirty="0"/>
            <a:t>• Allows monitoring from home</a:t>
          </a:r>
        </a:p>
      </dgm:t>
    </dgm:pt>
    <dgm:pt modelId="{4C932DB7-1271-476F-8508-3A82C5C62ED6}" type="parTrans" cxnId="{C651C92A-AE89-48DB-BD7B-120FFB8E1083}">
      <dgm:prSet/>
      <dgm:spPr/>
      <dgm:t>
        <a:bodyPr/>
        <a:lstStyle/>
        <a:p>
          <a:endParaRPr lang="en-US"/>
        </a:p>
      </dgm:t>
    </dgm:pt>
    <dgm:pt modelId="{3EA3DBB4-176F-4B92-80FB-44813113DF03}" type="sibTrans" cxnId="{C651C92A-AE89-48DB-BD7B-120FFB8E1083}">
      <dgm:prSet/>
      <dgm:spPr/>
      <dgm:t>
        <a:bodyPr/>
        <a:lstStyle/>
        <a:p>
          <a:endParaRPr lang="en-US"/>
        </a:p>
      </dgm:t>
    </dgm:pt>
    <dgm:pt modelId="{6AC1B63C-26BB-4F0B-9C45-31A7CFA0293D}">
      <dgm:prSet/>
      <dgm:spPr/>
      <dgm:t>
        <a:bodyPr/>
        <a:lstStyle/>
        <a:p>
          <a:r>
            <a:rPr lang="en-US" dirty="0"/>
            <a:t>• Detects symptoms when they happen</a:t>
          </a:r>
        </a:p>
      </dgm:t>
    </dgm:pt>
    <dgm:pt modelId="{AB9735F2-E9C1-405E-8A43-9D6C285E077E}" type="parTrans" cxnId="{D1E9BBBD-3CF6-4FDD-B909-E5D610A8F660}">
      <dgm:prSet/>
      <dgm:spPr/>
      <dgm:t>
        <a:bodyPr/>
        <a:lstStyle/>
        <a:p>
          <a:endParaRPr lang="en-US"/>
        </a:p>
      </dgm:t>
    </dgm:pt>
    <dgm:pt modelId="{E3B2598A-5EEC-4E2C-A6F6-7F0E9991D0BA}" type="sibTrans" cxnId="{D1E9BBBD-3CF6-4FDD-B909-E5D610A8F660}">
      <dgm:prSet/>
      <dgm:spPr/>
      <dgm:t>
        <a:bodyPr/>
        <a:lstStyle/>
        <a:p>
          <a:endParaRPr lang="en-US"/>
        </a:p>
      </dgm:t>
    </dgm:pt>
    <dgm:pt modelId="{7E64B71B-EE06-4310-AA62-66665215A6E3}">
      <dgm:prSet/>
      <dgm:spPr/>
      <dgm:t>
        <a:bodyPr/>
        <a:lstStyle/>
        <a:p>
          <a:r>
            <a:rPr lang="en-US" dirty="0"/>
            <a:t>• Reduces travel to clinics </a:t>
          </a:r>
          <a:r>
            <a:rPr lang="en-GB" dirty="0" err="1"/>
            <a:t>Wasserlauf</a:t>
          </a:r>
          <a:r>
            <a:rPr lang="en-GB" dirty="0"/>
            <a:t> et al., 2019).</a:t>
          </a:r>
          <a:endParaRPr lang="en-US" dirty="0"/>
        </a:p>
      </dgm:t>
    </dgm:pt>
    <dgm:pt modelId="{B977D648-9483-45A8-8C82-69F79888B7F9}" type="parTrans" cxnId="{D9B18774-AB4A-4303-BDD9-EC49005DA827}">
      <dgm:prSet/>
      <dgm:spPr/>
      <dgm:t>
        <a:bodyPr/>
        <a:lstStyle/>
        <a:p>
          <a:endParaRPr lang="en-US"/>
        </a:p>
      </dgm:t>
    </dgm:pt>
    <dgm:pt modelId="{3159A6EB-F05D-4B94-9A77-619F2BAB6E79}" type="sibTrans" cxnId="{D9B18774-AB4A-4303-BDD9-EC49005DA827}">
      <dgm:prSet/>
      <dgm:spPr/>
      <dgm:t>
        <a:bodyPr/>
        <a:lstStyle/>
        <a:p>
          <a:endParaRPr lang="en-US"/>
        </a:p>
      </dgm:t>
    </dgm:pt>
    <dgm:pt modelId="{ABF59289-DA14-44B1-99C5-9426B41321AD}">
      <dgm:prSet/>
      <dgm:spPr/>
      <dgm:t>
        <a:bodyPr/>
        <a:lstStyle/>
        <a:p>
          <a:r>
            <a:rPr lang="en-US" dirty="0"/>
            <a:t>• May improve confidence and self-management</a:t>
          </a:r>
        </a:p>
      </dgm:t>
    </dgm:pt>
    <dgm:pt modelId="{3949D532-9F42-49F5-9627-CC0CF68F43A1}" type="parTrans" cxnId="{96561E25-97DB-48F4-84EE-792FA627AF6E}">
      <dgm:prSet/>
      <dgm:spPr/>
      <dgm:t>
        <a:bodyPr/>
        <a:lstStyle/>
        <a:p>
          <a:endParaRPr lang="en-US"/>
        </a:p>
      </dgm:t>
    </dgm:pt>
    <dgm:pt modelId="{0D65BA75-D350-48E2-B83E-121D863AF3D6}" type="sibTrans" cxnId="{96561E25-97DB-48F4-84EE-792FA627AF6E}">
      <dgm:prSet/>
      <dgm:spPr/>
      <dgm:t>
        <a:bodyPr/>
        <a:lstStyle/>
        <a:p>
          <a:endParaRPr lang="en-US"/>
        </a:p>
      </dgm:t>
    </dgm:pt>
    <dgm:pt modelId="{793FC1AB-3EDD-41FF-983F-4C076B0416EF}" type="pres">
      <dgm:prSet presAssocID="{F36CD79B-5BCA-4BFC-B793-20286AA5E975}" presName="vert0" presStyleCnt="0">
        <dgm:presLayoutVars>
          <dgm:dir/>
          <dgm:animOne val="branch"/>
          <dgm:animLvl val="lvl"/>
        </dgm:presLayoutVars>
      </dgm:prSet>
      <dgm:spPr/>
    </dgm:pt>
    <dgm:pt modelId="{9527B5C0-D5B8-40A6-8F40-F11E07D25D46}" type="pres">
      <dgm:prSet presAssocID="{0ABFAC77-1AC7-4A17-AD84-52BE71FB3C23}" presName="thickLine" presStyleLbl="alignNode1" presStyleIdx="0" presStyleCnt="5"/>
      <dgm:spPr/>
    </dgm:pt>
    <dgm:pt modelId="{A6C36C76-904A-4CB4-8BD8-9FB7D1839E94}" type="pres">
      <dgm:prSet presAssocID="{0ABFAC77-1AC7-4A17-AD84-52BE71FB3C23}" presName="horz1" presStyleCnt="0"/>
      <dgm:spPr/>
    </dgm:pt>
    <dgm:pt modelId="{1844C08F-C44A-4CCE-9FDC-CF55E5C854A6}" type="pres">
      <dgm:prSet presAssocID="{0ABFAC77-1AC7-4A17-AD84-52BE71FB3C23}" presName="tx1" presStyleLbl="revTx" presStyleIdx="0" presStyleCnt="5"/>
      <dgm:spPr/>
    </dgm:pt>
    <dgm:pt modelId="{47D96E75-2384-49CF-914B-469A092FFD35}" type="pres">
      <dgm:prSet presAssocID="{0ABFAC77-1AC7-4A17-AD84-52BE71FB3C23}" presName="vert1" presStyleCnt="0"/>
      <dgm:spPr/>
    </dgm:pt>
    <dgm:pt modelId="{821760CF-B7B9-4691-8FF3-3610D0EAC621}" type="pres">
      <dgm:prSet presAssocID="{3BF81C8E-0904-401A-AD00-308E1F769188}" presName="thickLine" presStyleLbl="alignNode1" presStyleIdx="1" presStyleCnt="5"/>
      <dgm:spPr/>
    </dgm:pt>
    <dgm:pt modelId="{B91901A9-47C6-47DA-AAFE-202D64DDE601}" type="pres">
      <dgm:prSet presAssocID="{3BF81C8E-0904-401A-AD00-308E1F769188}" presName="horz1" presStyleCnt="0"/>
      <dgm:spPr/>
    </dgm:pt>
    <dgm:pt modelId="{614C629B-9CAD-41D2-9E90-1B21EE33A453}" type="pres">
      <dgm:prSet presAssocID="{3BF81C8E-0904-401A-AD00-308E1F769188}" presName="tx1" presStyleLbl="revTx" presStyleIdx="1" presStyleCnt="5"/>
      <dgm:spPr/>
    </dgm:pt>
    <dgm:pt modelId="{6F2B1881-2161-4DB2-AD18-F3652DFF3FE9}" type="pres">
      <dgm:prSet presAssocID="{3BF81C8E-0904-401A-AD00-308E1F769188}" presName="vert1" presStyleCnt="0"/>
      <dgm:spPr/>
    </dgm:pt>
    <dgm:pt modelId="{4D93388B-61A4-473C-996B-C89B91CE86BE}" type="pres">
      <dgm:prSet presAssocID="{6AC1B63C-26BB-4F0B-9C45-31A7CFA0293D}" presName="thickLine" presStyleLbl="alignNode1" presStyleIdx="2" presStyleCnt="5"/>
      <dgm:spPr/>
    </dgm:pt>
    <dgm:pt modelId="{8DB5BADA-263C-4AED-A98E-72B2A23EC560}" type="pres">
      <dgm:prSet presAssocID="{6AC1B63C-26BB-4F0B-9C45-31A7CFA0293D}" presName="horz1" presStyleCnt="0"/>
      <dgm:spPr/>
    </dgm:pt>
    <dgm:pt modelId="{ACB7A97B-E9DA-4D4F-B486-B00E7805AD49}" type="pres">
      <dgm:prSet presAssocID="{6AC1B63C-26BB-4F0B-9C45-31A7CFA0293D}" presName="tx1" presStyleLbl="revTx" presStyleIdx="2" presStyleCnt="5"/>
      <dgm:spPr/>
    </dgm:pt>
    <dgm:pt modelId="{0AC72B2B-D358-4B51-ABC6-63B7BBC3749A}" type="pres">
      <dgm:prSet presAssocID="{6AC1B63C-26BB-4F0B-9C45-31A7CFA0293D}" presName="vert1" presStyleCnt="0"/>
      <dgm:spPr/>
    </dgm:pt>
    <dgm:pt modelId="{DADF9655-FE10-48BC-8472-69F93C99E4FD}" type="pres">
      <dgm:prSet presAssocID="{7E64B71B-EE06-4310-AA62-66665215A6E3}" presName="thickLine" presStyleLbl="alignNode1" presStyleIdx="3" presStyleCnt="5"/>
      <dgm:spPr/>
    </dgm:pt>
    <dgm:pt modelId="{D1CCB6D4-7A7B-4FCD-B8B2-F8E5ECD54206}" type="pres">
      <dgm:prSet presAssocID="{7E64B71B-EE06-4310-AA62-66665215A6E3}" presName="horz1" presStyleCnt="0"/>
      <dgm:spPr/>
    </dgm:pt>
    <dgm:pt modelId="{24419932-87F8-4E13-A145-F1B8321767BD}" type="pres">
      <dgm:prSet presAssocID="{7E64B71B-EE06-4310-AA62-66665215A6E3}" presName="tx1" presStyleLbl="revTx" presStyleIdx="3" presStyleCnt="5"/>
      <dgm:spPr/>
    </dgm:pt>
    <dgm:pt modelId="{2747C9AC-75DB-43CA-B7E1-E3CC01A4C1AC}" type="pres">
      <dgm:prSet presAssocID="{7E64B71B-EE06-4310-AA62-66665215A6E3}" presName="vert1" presStyleCnt="0"/>
      <dgm:spPr/>
    </dgm:pt>
    <dgm:pt modelId="{6D18B142-BF8B-4B86-B8D5-40E5587B2F24}" type="pres">
      <dgm:prSet presAssocID="{ABF59289-DA14-44B1-99C5-9426B41321AD}" presName="thickLine" presStyleLbl="alignNode1" presStyleIdx="4" presStyleCnt="5"/>
      <dgm:spPr/>
    </dgm:pt>
    <dgm:pt modelId="{E1E4276B-4E70-478F-BAA8-CD1135BDA6C2}" type="pres">
      <dgm:prSet presAssocID="{ABF59289-DA14-44B1-99C5-9426B41321AD}" presName="horz1" presStyleCnt="0"/>
      <dgm:spPr/>
    </dgm:pt>
    <dgm:pt modelId="{B3566BA1-C7F2-4D27-B76A-9EA35F86E90D}" type="pres">
      <dgm:prSet presAssocID="{ABF59289-DA14-44B1-99C5-9426B41321AD}" presName="tx1" presStyleLbl="revTx" presStyleIdx="4" presStyleCnt="5"/>
      <dgm:spPr/>
    </dgm:pt>
    <dgm:pt modelId="{919D681A-925A-422C-9DC7-D5E36680B7C5}" type="pres">
      <dgm:prSet presAssocID="{ABF59289-DA14-44B1-99C5-9426B41321AD}" presName="vert1" presStyleCnt="0"/>
      <dgm:spPr/>
    </dgm:pt>
  </dgm:ptLst>
  <dgm:cxnLst>
    <dgm:cxn modelId="{67E09623-61D3-44F8-B943-3707FDE32A5C}" type="presOf" srcId="{0ABFAC77-1AC7-4A17-AD84-52BE71FB3C23}" destId="{1844C08F-C44A-4CCE-9FDC-CF55E5C854A6}" srcOrd="0" destOrd="0" presId="urn:microsoft.com/office/officeart/2008/layout/LinedList"/>
    <dgm:cxn modelId="{96561E25-97DB-48F4-84EE-792FA627AF6E}" srcId="{F36CD79B-5BCA-4BFC-B793-20286AA5E975}" destId="{ABF59289-DA14-44B1-99C5-9426B41321AD}" srcOrd="4" destOrd="0" parTransId="{3949D532-9F42-49F5-9627-CC0CF68F43A1}" sibTransId="{0D65BA75-D350-48E2-B83E-121D863AF3D6}"/>
    <dgm:cxn modelId="{C651C92A-AE89-48DB-BD7B-120FFB8E1083}" srcId="{F36CD79B-5BCA-4BFC-B793-20286AA5E975}" destId="{3BF81C8E-0904-401A-AD00-308E1F769188}" srcOrd="1" destOrd="0" parTransId="{4C932DB7-1271-476F-8508-3A82C5C62ED6}" sibTransId="{3EA3DBB4-176F-4B92-80FB-44813113DF03}"/>
    <dgm:cxn modelId="{D3C4C16A-9831-442C-996A-BB46BCCE9F7D}" type="presOf" srcId="{F36CD79B-5BCA-4BFC-B793-20286AA5E975}" destId="{793FC1AB-3EDD-41FF-983F-4C076B0416EF}" srcOrd="0" destOrd="0" presId="urn:microsoft.com/office/officeart/2008/layout/LinedList"/>
    <dgm:cxn modelId="{D9B18774-AB4A-4303-BDD9-EC49005DA827}" srcId="{F36CD79B-5BCA-4BFC-B793-20286AA5E975}" destId="{7E64B71B-EE06-4310-AA62-66665215A6E3}" srcOrd="3" destOrd="0" parTransId="{B977D648-9483-45A8-8C82-69F79888B7F9}" sibTransId="{3159A6EB-F05D-4B94-9A77-619F2BAB6E79}"/>
    <dgm:cxn modelId="{F7AF5ABA-2742-4299-9588-E450751F585D}" type="presOf" srcId="{6AC1B63C-26BB-4F0B-9C45-31A7CFA0293D}" destId="{ACB7A97B-E9DA-4D4F-B486-B00E7805AD49}" srcOrd="0" destOrd="0" presId="urn:microsoft.com/office/officeart/2008/layout/LinedList"/>
    <dgm:cxn modelId="{D1E9BBBD-3CF6-4FDD-B909-E5D610A8F660}" srcId="{F36CD79B-5BCA-4BFC-B793-20286AA5E975}" destId="{6AC1B63C-26BB-4F0B-9C45-31A7CFA0293D}" srcOrd="2" destOrd="0" parTransId="{AB9735F2-E9C1-405E-8A43-9D6C285E077E}" sibTransId="{E3B2598A-5EEC-4E2C-A6F6-7F0E9991D0BA}"/>
    <dgm:cxn modelId="{9132C0CF-F254-4B93-8519-5802FFEF1B83}" type="presOf" srcId="{7E64B71B-EE06-4310-AA62-66665215A6E3}" destId="{24419932-87F8-4E13-A145-F1B8321767BD}" srcOrd="0" destOrd="0" presId="urn:microsoft.com/office/officeart/2008/layout/LinedList"/>
    <dgm:cxn modelId="{17714DED-1BE8-4C08-8173-F3DD2C3AE84D}" type="presOf" srcId="{ABF59289-DA14-44B1-99C5-9426B41321AD}" destId="{B3566BA1-C7F2-4D27-B76A-9EA35F86E90D}" srcOrd="0" destOrd="0" presId="urn:microsoft.com/office/officeart/2008/layout/LinedList"/>
    <dgm:cxn modelId="{117828EE-6C57-4B40-85E4-179B30CE7A3F}" type="presOf" srcId="{3BF81C8E-0904-401A-AD00-308E1F769188}" destId="{614C629B-9CAD-41D2-9E90-1B21EE33A453}" srcOrd="0" destOrd="0" presId="urn:microsoft.com/office/officeart/2008/layout/LinedList"/>
    <dgm:cxn modelId="{D785E2F9-D644-491B-8A05-F7B23B6CC29B}" srcId="{F36CD79B-5BCA-4BFC-B793-20286AA5E975}" destId="{0ABFAC77-1AC7-4A17-AD84-52BE71FB3C23}" srcOrd="0" destOrd="0" parTransId="{F780CF77-2E02-4228-A99E-71ACC590644A}" sibTransId="{575D1AC2-F5F7-4996-B526-86AB519DB006}"/>
    <dgm:cxn modelId="{F99CB79D-C083-4B28-BC13-76B7ECDC4D06}" type="presParOf" srcId="{793FC1AB-3EDD-41FF-983F-4C076B0416EF}" destId="{9527B5C0-D5B8-40A6-8F40-F11E07D25D46}" srcOrd="0" destOrd="0" presId="urn:microsoft.com/office/officeart/2008/layout/LinedList"/>
    <dgm:cxn modelId="{C3C7EC99-6309-44B7-A6FE-A80CC125D76B}" type="presParOf" srcId="{793FC1AB-3EDD-41FF-983F-4C076B0416EF}" destId="{A6C36C76-904A-4CB4-8BD8-9FB7D1839E94}" srcOrd="1" destOrd="0" presId="urn:microsoft.com/office/officeart/2008/layout/LinedList"/>
    <dgm:cxn modelId="{3168DF38-752D-4932-B428-BE42C6B635D4}" type="presParOf" srcId="{A6C36C76-904A-4CB4-8BD8-9FB7D1839E94}" destId="{1844C08F-C44A-4CCE-9FDC-CF55E5C854A6}" srcOrd="0" destOrd="0" presId="urn:microsoft.com/office/officeart/2008/layout/LinedList"/>
    <dgm:cxn modelId="{A4735083-B078-4C4C-9521-AD37361E8D6C}" type="presParOf" srcId="{A6C36C76-904A-4CB4-8BD8-9FB7D1839E94}" destId="{47D96E75-2384-49CF-914B-469A092FFD35}" srcOrd="1" destOrd="0" presId="urn:microsoft.com/office/officeart/2008/layout/LinedList"/>
    <dgm:cxn modelId="{049F10EE-A6D4-4501-A05D-B5DFE2CD1BC7}" type="presParOf" srcId="{793FC1AB-3EDD-41FF-983F-4C076B0416EF}" destId="{821760CF-B7B9-4691-8FF3-3610D0EAC621}" srcOrd="2" destOrd="0" presId="urn:microsoft.com/office/officeart/2008/layout/LinedList"/>
    <dgm:cxn modelId="{44156D38-F5CD-4D2E-A1B8-57E310A280CA}" type="presParOf" srcId="{793FC1AB-3EDD-41FF-983F-4C076B0416EF}" destId="{B91901A9-47C6-47DA-AAFE-202D64DDE601}" srcOrd="3" destOrd="0" presId="urn:microsoft.com/office/officeart/2008/layout/LinedList"/>
    <dgm:cxn modelId="{9773B7BA-9A20-4F97-9B88-57A208545641}" type="presParOf" srcId="{B91901A9-47C6-47DA-AAFE-202D64DDE601}" destId="{614C629B-9CAD-41D2-9E90-1B21EE33A453}" srcOrd="0" destOrd="0" presId="urn:microsoft.com/office/officeart/2008/layout/LinedList"/>
    <dgm:cxn modelId="{F3FB424B-7A36-42FE-8371-925BBAC9B2F2}" type="presParOf" srcId="{B91901A9-47C6-47DA-AAFE-202D64DDE601}" destId="{6F2B1881-2161-4DB2-AD18-F3652DFF3FE9}" srcOrd="1" destOrd="0" presId="urn:microsoft.com/office/officeart/2008/layout/LinedList"/>
    <dgm:cxn modelId="{DCCAC74D-F6F3-4A3C-AAFB-44803CE5D62B}" type="presParOf" srcId="{793FC1AB-3EDD-41FF-983F-4C076B0416EF}" destId="{4D93388B-61A4-473C-996B-C89B91CE86BE}" srcOrd="4" destOrd="0" presId="urn:microsoft.com/office/officeart/2008/layout/LinedList"/>
    <dgm:cxn modelId="{4556A8D8-E482-4EC1-9F6A-DA960B1CB6C5}" type="presParOf" srcId="{793FC1AB-3EDD-41FF-983F-4C076B0416EF}" destId="{8DB5BADA-263C-4AED-A98E-72B2A23EC560}" srcOrd="5" destOrd="0" presId="urn:microsoft.com/office/officeart/2008/layout/LinedList"/>
    <dgm:cxn modelId="{524C672C-465E-4B3B-87F5-5E17267E0904}" type="presParOf" srcId="{8DB5BADA-263C-4AED-A98E-72B2A23EC560}" destId="{ACB7A97B-E9DA-4D4F-B486-B00E7805AD49}" srcOrd="0" destOrd="0" presId="urn:microsoft.com/office/officeart/2008/layout/LinedList"/>
    <dgm:cxn modelId="{CAA8B4D0-9B8E-4F94-A642-DAA9EF58BD2E}" type="presParOf" srcId="{8DB5BADA-263C-4AED-A98E-72B2A23EC560}" destId="{0AC72B2B-D358-4B51-ABC6-63B7BBC3749A}" srcOrd="1" destOrd="0" presId="urn:microsoft.com/office/officeart/2008/layout/LinedList"/>
    <dgm:cxn modelId="{2D966251-D518-4DAA-860A-A29B82FB4821}" type="presParOf" srcId="{793FC1AB-3EDD-41FF-983F-4C076B0416EF}" destId="{DADF9655-FE10-48BC-8472-69F93C99E4FD}" srcOrd="6" destOrd="0" presId="urn:microsoft.com/office/officeart/2008/layout/LinedList"/>
    <dgm:cxn modelId="{43BD54FA-1422-4F78-8676-7ED8B8A8C688}" type="presParOf" srcId="{793FC1AB-3EDD-41FF-983F-4C076B0416EF}" destId="{D1CCB6D4-7A7B-4FCD-B8B2-F8E5ECD54206}" srcOrd="7" destOrd="0" presId="urn:microsoft.com/office/officeart/2008/layout/LinedList"/>
    <dgm:cxn modelId="{6873807F-13ED-4321-A20F-FA97F0E9F0C7}" type="presParOf" srcId="{D1CCB6D4-7A7B-4FCD-B8B2-F8E5ECD54206}" destId="{24419932-87F8-4E13-A145-F1B8321767BD}" srcOrd="0" destOrd="0" presId="urn:microsoft.com/office/officeart/2008/layout/LinedList"/>
    <dgm:cxn modelId="{16FE09C2-2C0A-42AE-A7E6-005A3605BE10}" type="presParOf" srcId="{D1CCB6D4-7A7B-4FCD-B8B2-F8E5ECD54206}" destId="{2747C9AC-75DB-43CA-B7E1-E3CC01A4C1AC}" srcOrd="1" destOrd="0" presId="urn:microsoft.com/office/officeart/2008/layout/LinedList"/>
    <dgm:cxn modelId="{0B1EAB95-13FA-425C-93AA-46B9A681C121}" type="presParOf" srcId="{793FC1AB-3EDD-41FF-983F-4C076B0416EF}" destId="{6D18B142-BF8B-4B86-B8D5-40E5587B2F24}" srcOrd="8" destOrd="0" presId="urn:microsoft.com/office/officeart/2008/layout/LinedList"/>
    <dgm:cxn modelId="{79813713-8A29-4B8D-97F8-62561B33E448}" type="presParOf" srcId="{793FC1AB-3EDD-41FF-983F-4C076B0416EF}" destId="{E1E4276B-4E70-478F-BAA8-CD1135BDA6C2}" srcOrd="9" destOrd="0" presId="urn:microsoft.com/office/officeart/2008/layout/LinedList"/>
    <dgm:cxn modelId="{077467D8-DF40-4C21-879E-A83504D28786}" type="presParOf" srcId="{E1E4276B-4E70-478F-BAA8-CD1135BDA6C2}" destId="{B3566BA1-C7F2-4D27-B76A-9EA35F86E90D}" srcOrd="0" destOrd="0" presId="urn:microsoft.com/office/officeart/2008/layout/LinedList"/>
    <dgm:cxn modelId="{C805A5A3-E35B-432A-8B58-DF3F1E8FFFAA}" type="presParOf" srcId="{E1E4276B-4E70-478F-BAA8-CD1135BDA6C2}" destId="{919D681A-925A-422C-9DC7-D5E36680B7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F45A99-4ABD-48D9-9E02-8E74A5A01B1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4E950A3-0F44-4B9B-B11D-F261AB07A985}">
      <dgm:prSet/>
      <dgm:spPr/>
      <dgm:t>
        <a:bodyPr/>
        <a:lstStyle/>
        <a:p>
          <a:r>
            <a:rPr lang="en-US" dirty="0"/>
            <a:t>• Some users may feel anxious about results</a:t>
          </a:r>
        </a:p>
      </dgm:t>
    </dgm:pt>
    <dgm:pt modelId="{5CC39B54-33F6-44CA-BC7F-4B3B9FABB4A7}" type="parTrans" cxnId="{AE94C367-2BFA-44C8-9878-19A35BDDA37A}">
      <dgm:prSet/>
      <dgm:spPr/>
      <dgm:t>
        <a:bodyPr/>
        <a:lstStyle/>
        <a:p>
          <a:endParaRPr lang="en-US"/>
        </a:p>
      </dgm:t>
    </dgm:pt>
    <dgm:pt modelId="{150CC364-DE4F-44C8-962B-1AF87D2EAA1E}" type="sibTrans" cxnId="{AE94C367-2BFA-44C8-9878-19A35BDDA37A}">
      <dgm:prSet/>
      <dgm:spPr/>
      <dgm:t>
        <a:bodyPr/>
        <a:lstStyle/>
        <a:p>
          <a:endParaRPr lang="en-US"/>
        </a:p>
      </dgm:t>
    </dgm:pt>
    <dgm:pt modelId="{18EBE41D-8702-4847-B01F-7F0F5BA935D2}">
      <dgm:prSet/>
      <dgm:spPr/>
      <dgm:t>
        <a:bodyPr/>
        <a:lstStyle/>
        <a:p>
          <a:r>
            <a:rPr lang="en-US" dirty="0"/>
            <a:t>• Unclear readings can cause worry</a:t>
          </a:r>
        </a:p>
      </dgm:t>
    </dgm:pt>
    <dgm:pt modelId="{1107D848-CB9B-4204-A2CD-C2CC4438B0CE}" type="parTrans" cxnId="{D8526233-09A3-4216-964E-0C703B6AC532}">
      <dgm:prSet/>
      <dgm:spPr/>
      <dgm:t>
        <a:bodyPr/>
        <a:lstStyle/>
        <a:p>
          <a:endParaRPr lang="en-US"/>
        </a:p>
      </dgm:t>
    </dgm:pt>
    <dgm:pt modelId="{232D189F-9739-4723-91CF-2FDBCF15F3E9}" type="sibTrans" cxnId="{D8526233-09A3-4216-964E-0C703B6AC532}">
      <dgm:prSet/>
      <dgm:spPr/>
      <dgm:t>
        <a:bodyPr/>
        <a:lstStyle/>
        <a:p>
          <a:endParaRPr lang="en-US"/>
        </a:p>
      </dgm:t>
    </dgm:pt>
    <dgm:pt modelId="{260DFF25-075A-401D-A79E-75EE724E2356}">
      <dgm:prSet/>
      <dgm:spPr/>
      <dgm:t>
        <a:bodyPr/>
        <a:lstStyle/>
        <a:p>
          <a:r>
            <a:rPr lang="en-US" dirty="0"/>
            <a:t>• Incorrect use may lead to false reassurance</a:t>
          </a:r>
        </a:p>
      </dgm:t>
    </dgm:pt>
    <dgm:pt modelId="{C079916D-FA36-4D6A-9891-8F3A1D1DCB75}" type="parTrans" cxnId="{931B2B56-84DF-4F5D-A3B1-3830B07C3629}">
      <dgm:prSet/>
      <dgm:spPr/>
      <dgm:t>
        <a:bodyPr/>
        <a:lstStyle/>
        <a:p>
          <a:endParaRPr lang="en-US"/>
        </a:p>
      </dgm:t>
    </dgm:pt>
    <dgm:pt modelId="{47CA3FD4-9DAF-4CF4-BEBF-BFA320CBF6F6}" type="sibTrans" cxnId="{931B2B56-84DF-4F5D-A3B1-3830B07C3629}">
      <dgm:prSet/>
      <dgm:spPr/>
      <dgm:t>
        <a:bodyPr/>
        <a:lstStyle/>
        <a:p>
          <a:endParaRPr lang="en-US"/>
        </a:p>
      </dgm:t>
    </dgm:pt>
    <dgm:pt modelId="{93B511AA-53CD-4373-B1B6-B722D38D25D5}">
      <dgm:prSet/>
      <dgm:spPr/>
      <dgm:t>
        <a:bodyPr/>
        <a:lstStyle/>
        <a:p>
          <a:r>
            <a:rPr lang="en-US" dirty="0"/>
            <a:t>• Requires a smartphone and digital skills</a:t>
          </a:r>
        </a:p>
      </dgm:t>
    </dgm:pt>
    <dgm:pt modelId="{B7B743BE-81A6-4A70-B9FF-D8A4413CAFA3}" type="parTrans" cxnId="{8B85A171-0BA0-4A04-AA8F-AC17C104BF4E}">
      <dgm:prSet/>
      <dgm:spPr/>
      <dgm:t>
        <a:bodyPr/>
        <a:lstStyle/>
        <a:p>
          <a:endParaRPr lang="en-US"/>
        </a:p>
      </dgm:t>
    </dgm:pt>
    <dgm:pt modelId="{7DF654FD-9B2C-4E7E-B09E-44B69BA842F3}" type="sibTrans" cxnId="{8B85A171-0BA0-4A04-AA8F-AC17C104BF4E}">
      <dgm:prSet/>
      <dgm:spPr/>
      <dgm:t>
        <a:bodyPr/>
        <a:lstStyle/>
        <a:p>
          <a:endParaRPr lang="en-US"/>
        </a:p>
      </dgm:t>
    </dgm:pt>
    <dgm:pt modelId="{2F70654B-5FE3-436F-92CD-698C5287EADA}">
      <dgm:prSet/>
      <dgm:spPr/>
      <dgm:t>
        <a:bodyPr/>
        <a:lstStyle/>
        <a:p>
          <a:r>
            <a:rPr lang="en-US" dirty="0"/>
            <a:t>• Not all patients can easily use the technology  according to </a:t>
          </a:r>
          <a:r>
            <a:rPr lang="en-GB" dirty="0"/>
            <a:t>(</a:t>
          </a:r>
          <a:r>
            <a:rPr lang="en-GB" dirty="0" err="1"/>
            <a:t>Rajakariar</a:t>
          </a:r>
          <a:r>
            <a:rPr lang="en-GB" dirty="0"/>
            <a:t> et al., 2018).</a:t>
          </a:r>
          <a:endParaRPr lang="en-US" dirty="0"/>
        </a:p>
      </dgm:t>
    </dgm:pt>
    <dgm:pt modelId="{30A3D45A-4BD2-4DC2-87A9-1FC946DCAE1C}" type="parTrans" cxnId="{AFBC18F0-2604-421D-9168-D43B602669ED}">
      <dgm:prSet/>
      <dgm:spPr/>
      <dgm:t>
        <a:bodyPr/>
        <a:lstStyle/>
        <a:p>
          <a:endParaRPr lang="en-US"/>
        </a:p>
      </dgm:t>
    </dgm:pt>
    <dgm:pt modelId="{88451DB3-AE4B-48C1-B2DD-96EAA98C13E2}" type="sibTrans" cxnId="{AFBC18F0-2604-421D-9168-D43B602669ED}">
      <dgm:prSet/>
      <dgm:spPr/>
      <dgm:t>
        <a:bodyPr/>
        <a:lstStyle/>
        <a:p>
          <a:endParaRPr lang="en-US"/>
        </a:p>
      </dgm:t>
    </dgm:pt>
    <dgm:pt modelId="{28B8FCFA-5BB7-4CEC-A6E9-3F15ADC7B107}" type="pres">
      <dgm:prSet presAssocID="{1AF45A99-4ABD-48D9-9E02-8E74A5A01B1D}" presName="linear" presStyleCnt="0">
        <dgm:presLayoutVars>
          <dgm:animLvl val="lvl"/>
          <dgm:resizeHandles val="exact"/>
        </dgm:presLayoutVars>
      </dgm:prSet>
      <dgm:spPr/>
    </dgm:pt>
    <dgm:pt modelId="{841DC715-41B4-447B-B85A-E932DBC7698F}" type="pres">
      <dgm:prSet presAssocID="{54E950A3-0F44-4B9B-B11D-F261AB07A9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FAF6427-4A3F-422C-8BEC-72D8E3600E07}" type="pres">
      <dgm:prSet presAssocID="{150CC364-DE4F-44C8-962B-1AF87D2EAA1E}" presName="spacer" presStyleCnt="0"/>
      <dgm:spPr/>
    </dgm:pt>
    <dgm:pt modelId="{205C95C3-AE3A-43FB-ABCF-1C1BEF8C6BC3}" type="pres">
      <dgm:prSet presAssocID="{18EBE41D-8702-4847-B01F-7F0F5BA935D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C9DDFDC-5FE9-4504-96EB-0DB8D8B7D63E}" type="pres">
      <dgm:prSet presAssocID="{232D189F-9739-4723-91CF-2FDBCF15F3E9}" presName="spacer" presStyleCnt="0"/>
      <dgm:spPr/>
    </dgm:pt>
    <dgm:pt modelId="{F14ED431-0A99-4A30-A3F2-4368551417E6}" type="pres">
      <dgm:prSet presAssocID="{260DFF25-075A-401D-A79E-75EE724E235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51ACF53-6C21-4CE5-BF96-257F14112865}" type="pres">
      <dgm:prSet presAssocID="{47CA3FD4-9DAF-4CF4-BEBF-BFA320CBF6F6}" presName="spacer" presStyleCnt="0"/>
      <dgm:spPr/>
    </dgm:pt>
    <dgm:pt modelId="{A23ECE43-A739-41C7-8EAA-783C0F319A7A}" type="pres">
      <dgm:prSet presAssocID="{93B511AA-53CD-4373-B1B6-B722D38D25D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EDF5FCD-D0E2-4554-93E1-679CC53FBEE8}" type="pres">
      <dgm:prSet presAssocID="{7DF654FD-9B2C-4E7E-B09E-44B69BA842F3}" presName="spacer" presStyleCnt="0"/>
      <dgm:spPr/>
    </dgm:pt>
    <dgm:pt modelId="{E480200D-EFF6-415F-994C-202439E81023}" type="pres">
      <dgm:prSet presAssocID="{2F70654B-5FE3-436F-92CD-698C5287EAD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8526233-09A3-4216-964E-0C703B6AC532}" srcId="{1AF45A99-4ABD-48D9-9E02-8E74A5A01B1D}" destId="{18EBE41D-8702-4847-B01F-7F0F5BA935D2}" srcOrd="1" destOrd="0" parTransId="{1107D848-CB9B-4204-A2CD-C2CC4438B0CE}" sibTransId="{232D189F-9739-4723-91CF-2FDBCF15F3E9}"/>
    <dgm:cxn modelId="{97C7493A-BD5E-4AA5-84F0-DCD59E5B4EC7}" type="presOf" srcId="{18EBE41D-8702-4847-B01F-7F0F5BA935D2}" destId="{205C95C3-AE3A-43FB-ABCF-1C1BEF8C6BC3}" srcOrd="0" destOrd="0" presId="urn:microsoft.com/office/officeart/2005/8/layout/vList2"/>
    <dgm:cxn modelId="{E867CF5B-B1E4-4D12-9150-006A1501605F}" type="presOf" srcId="{54E950A3-0F44-4B9B-B11D-F261AB07A985}" destId="{841DC715-41B4-447B-B85A-E932DBC7698F}" srcOrd="0" destOrd="0" presId="urn:microsoft.com/office/officeart/2005/8/layout/vList2"/>
    <dgm:cxn modelId="{AE94C367-2BFA-44C8-9878-19A35BDDA37A}" srcId="{1AF45A99-4ABD-48D9-9E02-8E74A5A01B1D}" destId="{54E950A3-0F44-4B9B-B11D-F261AB07A985}" srcOrd="0" destOrd="0" parTransId="{5CC39B54-33F6-44CA-BC7F-4B3B9FABB4A7}" sibTransId="{150CC364-DE4F-44C8-962B-1AF87D2EAA1E}"/>
    <dgm:cxn modelId="{8B85A171-0BA0-4A04-AA8F-AC17C104BF4E}" srcId="{1AF45A99-4ABD-48D9-9E02-8E74A5A01B1D}" destId="{93B511AA-53CD-4373-B1B6-B722D38D25D5}" srcOrd="3" destOrd="0" parTransId="{B7B743BE-81A6-4A70-B9FF-D8A4413CAFA3}" sibTransId="{7DF654FD-9B2C-4E7E-B09E-44B69BA842F3}"/>
    <dgm:cxn modelId="{931B2B56-84DF-4F5D-A3B1-3830B07C3629}" srcId="{1AF45A99-4ABD-48D9-9E02-8E74A5A01B1D}" destId="{260DFF25-075A-401D-A79E-75EE724E2356}" srcOrd="2" destOrd="0" parTransId="{C079916D-FA36-4D6A-9891-8F3A1D1DCB75}" sibTransId="{47CA3FD4-9DAF-4CF4-BEBF-BFA320CBF6F6}"/>
    <dgm:cxn modelId="{2D94B181-FDF3-4478-9EDC-AF924C7EAD4F}" type="presOf" srcId="{260DFF25-075A-401D-A79E-75EE724E2356}" destId="{F14ED431-0A99-4A30-A3F2-4368551417E6}" srcOrd="0" destOrd="0" presId="urn:microsoft.com/office/officeart/2005/8/layout/vList2"/>
    <dgm:cxn modelId="{BD2788C4-7612-4CBF-8F19-91D820F6C0AA}" type="presOf" srcId="{1AF45A99-4ABD-48D9-9E02-8E74A5A01B1D}" destId="{28B8FCFA-5BB7-4CEC-A6E9-3F15ADC7B107}" srcOrd="0" destOrd="0" presId="urn:microsoft.com/office/officeart/2005/8/layout/vList2"/>
    <dgm:cxn modelId="{4C480AC5-2FC4-4C3F-9EEE-E7732A6D4A2C}" type="presOf" srcId="{2F70654B-5FE3-436F-92CD-698C5287EADA}" destId="{E480200D-EFF6-415F-994C-202439E81023}" srcOrd="0" destOrd="0" presId="urn:microsoft.com/office/officeart/2005/8/layout/vList2"/>
    <dgm:cxn modelId="{DE076BCB-D9BB-4AF5-BDA9-387A6AEA8DEC}" type="presOf" srcId="{93B511AA-53CD-4373-B1B6-B722D38D25D5}" destId="{A23ECE43-A739-41C7-8EAA-783C0F319A7A}" srcOrd="0" destOrd="0" presId="urn:microsoft.com/office/officeart/2005/8/layout/vList2"/>
    <dgm:cxn modelId="{AFBC18F0-2604-421D-9168-D43B602669ED}" srcId="{1AF45A99-4ABD-48D9-9E02-8E74A5A01B1D}" destId="{2F70654B-5FE3-436F-92CD-698C5287EADA}" srcOrd="4" destOrd="0" parTransId="{30A3D45A-4BD2-4DC2-87A9-1FC946DCAE1C}" sibTransId="{88451DB3-AE4B-48C1-B2DD-96EAA98C13E2}"/>
    <dgm:cxn modelId="{8D825219-F4CF-4DE4-B8DB-07EA128FC4AC}" type="presParOf" srcId="{28B8FCFA-5BB7-4CEC-A6E9-3F15ADC7B107}" destId="{841DC715-41B4-447B-B85A-E932DBC7698F}" srcOrd="0" destOrd="0" presId="urn:microsoft.com/office/officeart/2005/8/layout/vList2"/>
    <dgm:cxn modelId="{2BFAF211-3562-4B89-A3CF-7DEA21390BDF}" type="presParOf" srcId="{28B8FCFA-5BB7-4CEC-A6E9-3F15ADC7B107}" destId="{CFAF6427-4A3F-422C-8BEC-72D8E3600E07}" srcOrd="1" destOrd="0" presId="urn:microsoft.com/office/officeart/2005/8/layout/vList2"/>
    <dgm:cxn modelId="{11A3AF98-9219-4A2D-9789-5213362A7A19}" type="presParOf" srcId="{28B8FCFA-5BB7-4CEC-A6E9-3F15ADC7B107}" destId="{205C95C3-AE3A-43FB-ABCF-1C1BEF8C6BC3}" srcOrd="2" destOrd="0" presId="urn:microsoft.com/office/officeart/2005/8/layout/vList2"/>
    <dgm:cxn modelId="{68E71061-708F-46E1-942C-1662ADB6E710}" type="presParOf" srcId="{28B8FCFA-5BB7-4CEC-A6E9-3F15ADC7B107}" destId="{BC9DDFDC-5FE9-4504-96EB-0DB8D8B7D63E}" srcOrd="3" destOrd="0" presId="urn:microsoft.com/office/officeart/2005/8/layout/vList2"/>
    <dgm:cxn modelId="{9CA927F1-FD43-4455-9D82-A3976824A3F7}" type="presParOf" srcId="{28B8FCFA-5BB7-4CEC-A6E9-3F15ADC7B107}" destId="{F14ED431-0A99-4A30-A3F2-4368551417E6}" srcOrd="4" destOrd="0" presId="urn:microsoft.com/office/officeart/2005/8/layout/vList2"/>
    <dgm:cxn modelId="{11AAC072-9081-46AE-819E-26510215AF44}" type="presParOf" srcId="{28B8FCFA-5BB7-4CEC-A6E9-3F15ADC7B107}" destId="{051ACF53-6C21-4CE5-BF96-257F14112865}" srcOrd="5" destOrd="0" presId="urn:microsoft.com/office/officeart/2005/8/layout/vList2"/>
    <dgm:cxn modelId="{5EA9104D-4158-4B32-B7A1-5B7A489B839A}" type="presParOf" srcId="{28B8FCFA-5BB7-4CEC-A6E9-3F15ADC7B107}" destId="{A23ECE43-A739-41C7-8EAA-783C0F319A7A}" srcOrd="6" destOrd="0" presId="urn:microsoft.com/office/officeart/2005/8/layout/vList2"/>
    <dgm:cxn modelId="{60B4BD04-4762-4580-AB76-01A60D0F19D2}" type="presParOf" srcId="{28B8FCFA-5BB7-4CEC-A6E9-3F15ADC7B107}" destId="{5EDF5FCD-D0E2-4554-93E1-679CC53FBEE8}" srcOrd="7" destOrd="0" presId="urn:microsoft.com/office/officeart/2005/8/layout/vList2"/>
    <dgm:cxn modelId="{2BF9E204-BDBD-47F0-B5DA-B88878C949E2}" type="presParOf" srcId="{28B8FCFA-5BB7-4CEC-A6E9-3F15ADC7B107}" destId="{E480200D-EFF6-415F-994C-202439E8102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E513B9-8499-44AB-9396-74AD3253711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1416EB-5884-43E3-8831-080A4EB51EA0}">
      <dgm:prSet/>
      <dgm:spPr/>
      <dgm:t>
        <a:bodyPr/>
        <a:lstStyle/>
        <a:p>
          <a:r>
            <a:rPr lang="en-US" dirty="0"/>
            <a:t>• Supports early detection of AF</a:t>
          </a:r>
        </a:p>
      </dgm:t>
    </dgm:pt>
    <dgm:pt modelId="{376B8283-053C-4B9F-AD92-6C7EB6D443FF}" type="parTrans" cxnId="{6F9785AD-62CB-4449-8FBE-75E47F89576D}">
      <dgm:prSet/>
      <dgm:spPr/>
      <dgm:t>
        <a:bodyPr/>
        <a:lstStyle/>
        <a:p>
          <a:endParaRPr lang="en-US"/>
        </a:p>
      </dgm:t>
    </dgm:pt>
    <dgm:pt modelId="{2EEA43C6-0487-4DE7-AB50-597FBF96A969}" type="sibTrans" cxnId="{6F9785AD-62CB-4449-8FBE-75E47F89576D}">
      <dgm:prSet/>
      <dgm:spPr/>
      <dgm:t>
        <a:bodyPr/>
        <a:lstStyle/>
        <a:p>
          <a:endParaRPr lang="en-US"/>
        </a:p>
      </dgm:t>
    </dgm:pt>
    <dgm:pt modelId="{92EE0021-7E66-4B6B-B7EF-5817222C57B9}">
      <dgm:prSet/>
      <dgm:spPr/>
      <dgm:t>
        <a:bodyPr/>
        <a:lstStyle/>
        <a:p>
          <a:r>
            <a:rPr lang="en-US" dirty="0"/>
            <a:t>• Can be used in primary care and community settings</a:t>
          </a:r>
        </a:p>
      </dgm:t>
    </dgm:pt>
    <dgm:pt modelId="{E38E26CF-8A98-43D6-B9E8-7383419E4752}" type="parTrans" cxnId="{B1CD1DC5-7FDB-48EE-83F2-5228A25FBA3E}">
      <dgm:prSet/>
      <dgm:spPr/>
      <dgm:t>
        <a:bodyPr/>
        <a:lstStyle/>
        <a:p>
          <a:endParaRPr lang="en-US"/>
        </a:p>
      </dgm:t>
    </dgm:pt>
    <dgm:pt modelId="{FB67DFB4-3AAB-44CC-97B2-A58A8B4E0B29}" type="sibTrans" cxnId="{B1CD1DC5-7FDB-48EE-83F2-5228A25FBA3E}">
      <dgm:prSet/>
      <dgm:spPr/>
      <dgm:t>
        <a:bodyPr/>
        <a:lstStyle/>
        <a:p>
          <a:endParaRPr lang="en-US"/>
        </a:p>
      </dgm:t>
    </dgm:pt>
    <dgm:pt modelId="{824A723A-4C22-4E48-B525-F2918EDD96FC}">
      <dgm:prSet/>
      <dgm:spPr/>
      <dgm:t>
        <a:bodyPr/>
        <a:lstStyle/>
        <a:p>
          <a:r>
            <a:rPr lang="en-US" dirty="0"/>
            <a:t>• Helps reach some underserved populations</a:t>
          </a:r>
        </a:p>
      </dgm:t>
    </dgm:pt>
    <dgm:pt modelId="{58CC91CD-BECE-46CB-93C0-38834A333B87}" type="parTrans" cxnId="{7D433480-7917-47CE-B46D-C1FFA53F6B9D}">
      <dgm:prSet/>
      <dgm:spPr/>
      <dgm:t>
        <a:bodyPr/>
        <a:lstStyle/>
        <a:p>
          <a:endParaRPr lang="en-US"/>
        </a:p>
      </dgm:t>
    </dgm:pt>
    <dgm:pt modelId="{05B90A09-C35D-4250-9EB0-7CC776D8E8A8}" type="sibTrans" cxnId="{7D433480-7917-47CE-B46D-C1FFA53F6B9D}">
      <dgm:prSet/>
      <dgm:spPr/>
      <dgm:t>
        <a:bodyPr/>
        <a:lstStyle/>
        <a:p>
          <a:endParaRPr lang="en-US"/>
        </a:p>
      </dgm:t>
    </dgm:pt>
    <dgm:pt modelId="{5C6E6F2F-E1CD-4563-960D-ABF7B201B844}">
      <dgm:prSet/>
      <dgm:spPr/>
      <dgm:t>
        <a:bodyPr/>
        <a:lstStyle/>
        <a:p>
          <a:r>
            <a:rPr lang="en-US" dirty="0"/>
            <a:t>• May reduce waiting times</a:t>
          </a:r>
        </a:p>
      </dgm:t>
    </dgm:pt>
    <dgm:pt modelId="{486F36B4-D0C8-4124-9F19-FA0E192C50B6}" type="parTrans" cxnId="{3590E9F0-999E-4234-9164-84046C79C384}">
      <dgm:prSet/>
      <dgm:spPr/>
      <dgm:t>
        <a:bodyPr/>
        <a:lstStyle/>
        <a:p>
          <a:endParaRPr lang="en-US"/>
        </a:p>
      </dgm:t>
    </dgm:pt>
    <dgm:pt modelId="{EE808FDC-014A-4DBD-BC64-D4F59D1B74FF}" type="sibTrans" cxnId="{3590E9F0-999E-4234-9164-84046C79C384}">
      <dgm:prSet/>
      <dgm:spPr/>
      <dgm:t>
        <a:bodyPr/>
        <a:lstStyle/>
        <a:p>
          <a:endParaRPr lang="en-US"/>
        </a:p>
      </dgm:t>
    </dgm:pt>
    <dgm:pt modelId="{B5AD601E-8A34-44EA-8A55-39F335952C07}">
      <dgm:prSet/>
      <dgm:spPr/>
      <dgm:t>
        <a:bodyPr/>
        <a:lstStyle/>
        <a:p>
          <a:r>
            <a:rPr lang="en-US" dirty="0"/>
            <a:t>• Digital divide may exclude older or low-income groups</a:t>
          </a:r>
        </a:p>
      </dgm:t>
    </dgm:pt>
    <dgm:pt modelId="{989DA858-D3E0-4521-8921-9E5540984E91}" type="parTrans" cxnId="{4EF2989C-7B15-4917-BCCC-39690110B95C}">
      <dgm:prSet/>
      <dgm:spPr/>
      <dgm:t>
        <a:bodyPr/>
        <a:lstStyle/>
        <a:p>
          <a:endParaRPr lang="en-US"/>
        </a:p>
      </dgm:t>
    </dgm:pt>
    <dgm:pt modelId="{71CB5636-549F-4E08-B3A2-4B86C477A175}" type="sibTrans" cxnId="{4EF2989C-7B15-4917-BCCC-39690110B95C}">
      <dgm:prSet/>
      <dgm:spPr/>
      <dgm:t>
        <a:bodyPr/>
        <a:lstStyle/>
        <a:p>
          <a:endParaRPr lang="en-US"/>
        </a:p>
      </dgm:t>
    </dgm:pt>
    <dgm:pt modelId="{52A8DA30-9338-4E40-966A-A9A2B3510B8A}" type="pres">
      <dgm:prSet presAssocID="{5AE513B9-8499-44AB-9396-74AD3253711C}" presName="linear" presStyleCnt="0">
        <dgm:presLayoutVars>
          <dgm:animLvl val="lvl"/>
          <dgm:resizeHandles val="exact"/>
        </dgm:presLayoutVars>
      </dgm:prSet>
      <dgm:spPr/>
    </dgm:pt>
    <dgm:pt modelId="{75E1E197-9BEB-48FD-B99E-87EDD04102ED}" type="pres">
      <dgm:prSet presAssocID="{AA1416EB-5884-43E3-8831-080A4EB51EA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CDDECB0-CF0E-4B3F-8D56-70B9FF87ABB0}" type="pres">
      <dgm:prSet presAssocID="{2EEA43C6-0487-4DE7-AB50-597FBF96A969}" presName="spacer" presStyleCnt="0"/>
      <dgm:spPr/>
    </dgm:pt>
    <dgm:pt modelId="{2B0254E3-E9D2-4B0D-AA64-A1421E3672B5}" type="pres">
      <dgm:prSet presAssocID="{92EE0021-7E66-4B6B-B7EF-5817222C57B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945C0C-27D9-43B5-930A-FEB45BFE32C9}" type="pres">
      <dgm:prSet presAssocID="{FB67DFB4-3AAB-44CC-97B2-A58A8B4E0B29}" presName="spacer" presStyleCnt="0"/>
      <dgm:spPr/>
    </dgm:pt>
    <dgm:pt modelId="{5FE0AD9B-C0AB-478F-93F8-5865D7EFCB7C}" type="pres">
      <dgm:prSet presAssocID="{824A723A-4C22-4E48-B525-F2918EDD96F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9C9C54-521F-49B1-B3EA-E7CAD4FB0AA3}" type="pres">
      <dgm:prSet presAssocID="{05B90A09-C35D-4250-9EB0-7CC776D8E8A8}" presName="spacer" presStyleCnt="0"/>
      <dgm:spPr/>
    </dgm:pt>
    <dgm:pt modelId="{D9899F2D-DB7B-42C0-948E-4AC0C8C88CBD}" type="pres">
      <dgm:prSet presAssocID="{5C6E6F2F-E1CD-4563-960D-ABF7B201B844}" presName="parentText" presStyleLbl="node1" presStyleIdx="3" presStyleCnt="5" custLinFactNeighborX="212">
        <dgm:presLayoutVars>
          <dgm:chMax val="0"/>
          <dgm:bulletEnabled val="1"/>
        </dgm:presLayoutVars>
      </dgm:prSet>
      <dgm:spPr/>
    </dgm:pt>
    <dgm:pt modelId="{FB2A4DC2-A24A-49FF-8CAE-8E26AFEBA9B8}" type="pres">
      <dgm:prSet presAssocID="{EE808FDC-014A-4DBD-BC64-D4F59D1B74FF}" presName="spacer" presStyleCnt="0"/>
      <dgm:spPr/>
    </dgm:pt>
    <dgm:pt modelId="{A45BE740-F34C-4CA7-925F-9B8CCA1304B9}" type="pres">
      <dgm:prSet presAssocID="{B5AD601E-8A34-44EA-8A55-39F335952C0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E3DD338-9E57-4048-A04D-A5B297DF8F91}" type="presOf" srcId="{92EE0021-7E66-4B6B-B7EF-5817222C57B9}" destId="{2B0254E3-E9D2-4B0D-AA64-A1421E3672B5}" srcOrd="0" destOrd="0" presId="urn:microsoft.com/office/officeart/2005/8/layout/vList2"/>
    <dgm:cxn modelId="{11B5BB5F-2158-4C49-B5B0-23809222F375}" type="presOf" srcId="{5C6E6F2F-E1CD-4563-960D-ABF7B201B844}" destId="{D9899F2D-DB7B-42C0-948E-4AC0C8C88CBD}" srcOrd="0" destOrd="0" presId="urn:microsoft.com/office/officeart/2005/8/layout/vList2"/>
    <dgm:cxn modelId="{11558954-B023-457F-99B2-1A5D2B3AC8A7}" type="presOf" srcId="{824A723A-4C22-4E48-B525-F2918EDD96FC}" destId="{5FE0AD9B-C0AB-478F-93F8-5865D7EFCB7C}" srcOrd="0" destOrd="0" presId="urn:microsoft.com/office/officeart/2005/8/layout/vList2"/>
    <dgm:cxn modelId="{7D433480-7917-47CE-B46D-C1FFA53F6B9D}" srcId="{5AE513B9-8499-44AB-9396-74AD3253711C}" destId="{824A723A-4C22-4E48-B525-F2918EDD96FC}" srcOrd="2" destOrd="0" parTransId="{58CC91CD-BECE-46CB-93C0-38834A333B87}" sibTransId="{05B90A09-C35D-4250-9EB0-7CC776D8E8A8}"/>
    <dgm:cxn modelId="{2BF03B94-85C3-40FE-A4A5-260759A51782}" type="presOf" srcId="{AA1416EB-5884-43E3-8831-080A4EB51EA0}" destId="{75E1E197-9BEB-48FD-B99E-87EDD04102ED}" srcOrd="0" destOrd="0" presId="urn:microsoft.com/office/officeart/2005/8/layout/vList2"/>
    <dgm:cxn modelId="{4EF2989C-7B15-4917-BCCC-39690110B95C}" srcId="{5AE513B9-8499-44AB-9396-74AD3253711C}" destId="{B5AD601E-8A34-44EA-8A55-39F335952C07}" srcOrd="4" destOrd="0" parTransId="{989DA858-D3E0-4521-8921-9E5540984E91}" sibTransId="{71CB5636-549F-4E08-B3A2-4B86C477A175}"/>
    <dgm:cxn modelId="{6F9785AD-62CB-4449-8FBE-75E47F89576D}" srcId="{5AE513B9-8499-44AB-9396-74AD3253711C}" destId="{AA1416EB-5884-43E3-8831-080A4EB51EA0}" srcOrd="0" destOrd="0" parTransId="{376B8283-053C-4B9F-AD92-6C7EB6D443FF}" sibTransId="{2EEA43C6-0487-4DE7-AB50-597FBF96A969}"/>
    <dgm:cxn modelId="{B1CD1DC5-7FDB-48EE-83F2-5228A25FBA3E}" srcId="{5AE513B9-8499-44AB-9396-74AD3253711C}" destId="{92EE0021-7E66-4B6B-B7EF-5817222C57B9}" srcOrd="1" destOrd="0" parTransId="{E38E26CF-8A98-43D6-B9E8-7383419E4752}" sibTransId="{FB67DFB4-3AAB-44CC-97B2-A58A8B4E0B29}"/>
    <dgm:cxn modelId="{C0D65CC9-C3E6-4B40-A8C0-F87692674F7E}" type="presOf" srcId="{5AE513B9-8499-44AB-9396-74AD3253711C}" destId="{52A8DA30-9338-4E40-966A-A9A2B3510B8A}" srcOrd="0" destOrd="0" presId="urn:microsoft.com/office/officeart/2005/8/layout/vList2"/>
    <dgm:cxn modelId="{EF39E3CE-5761-4071-AB83-41A6E6BCB144}" type="presOf" srcId="{B5AD601E-8A34-44EA-8A55-39F335952C07}" destId="{A45BE740-F34C-4CA7-925F-9B8CCA1304B9}" srcOrd="0" destOrd="0" presId="urn:microsoft.com/office/officeart/2005/8/layout/vList2"/>
    <dgm:cxn modelId="{3590E9F0-999E-4234-9164-84046C79C384}" srcId="{5AE513B9-8499-44AB-9396-74AD3253711C}" destId="{5C6E6F2F-E1CD-4563-960D-ABF7B201B844}" srcOrd="3" destOrd="0" parTransId="{486F36B4-D0C8-4124-9F19-FA0E192C50B6}" sibTransId="{EE808FDC-014A-4DBD-BC64-D4F59D1B74FF}"/>
    <dgm:cxn modelId="{0CBCF55C-A1A8-4CE4-9FCB-D626C0B8A0B5}" type="presParOf" srcId="{52A8DA30-9338-4E40-966A-A9A2B3510B8A}" destId="{75E1E197-9BEB-48FD-B99E-87EDD04102ED}" srcOrd="0" destOrd="0" presId="urn:microsoft.com/office/officeart/2005/8/layout/vList2"/>
    <dgm:cxn modelId="{70793DAC-6A7D-4E70-968B-7810E857A7B3}" type="presParOf" srcId="{52A8DA30-9338-4E40-966A-A9A2B3510B8A}" destId="{6CDDECB0-CF0E-4B3F-8D56-70B9FF87ABB0}" srcOrd="1" destOrd="0" presId="urn:microsoft.com/office/officeart/2005/8/layout/vList2"/>
    <dgm:cxn modelId="{BBE081BA-FFD1-40EC-BA9A-65D7B1B0FC5B}" type="presParOf" srcId="{52A8DA30-9338-4E40-966A-A9A2B3510B8A}" destId="{2B0254E3-E9D2-4B0D-AA64-A1421E3672B5}" srcOrd="2" destOrd="0" presId="urn:microsoft.com/office/officeart/2005/8/layout/vList2"/>
    <dgm:cxn modelId="{0C02EC55-76A3-4709-BEF1-17558B241913}" type="presParOf" srcId="{52A8DA30-9338-4E40-966A-A9A2B3510B8A}" destId="{73945C0C-27D9-43B5-930A-FEB45BFE32C9}" srcOrd="3" destOrd="0" presId="urn:microsoft.com/office/officeart/2005/8/layout/vList2"/>
    <dgm:cxn modelId="{D2DD8064-546D-4828-BBEF-19ECEBA719FE}" type="presParOf" srcId="{52A8DA30-9338-4E40-966A-A9A2B3510B8A}" destId="{5FE0AD9B-C0AB-478F-93F8-5865D7EFCB7C}" srcOrd="4" destOrd="0" presId="urn:microsoft.com/office/officeart/2005/8/layout/vList2"/>
    <dgm:cxn modelId="{50D8CCB2-4002-4F8D-AB1E-0E5D085FAFD1}" type="presParOf" srcId="{52A8DA30-9338-4E40-966A-A9A2B3510B8A}" destId="{149C9C54-521F-49B1-B3EA-E7CAD4FB0AA3}" srcOrd="5" destOrd="0" presId="urn:microsoft.com/office/officeart/2005/8/layout/vList2"/>
    <dgm:cxn modelId="{AC798E66-308D-4C3A-9318-F40C919DF20F}" type="presParOf" srcId="{52A8DA30-9338-4E40-966A-A9A2B3510B8A}" destId="{D9899F2D-DB7B-42C0-948E-4AC0C8C88CBD}" srcOrd="6" destOrd="0" presId="urn:microsoft.com/office/officeart/2005/8/layout/vList2"/>
    <dgm:cxn modelId="{4DD71B0F-0E9C-4D99-A526-AC1BAC7B6DBF}" type="presParOf" srcId="{52A8DA30-9338-4E40-966A-A9A2B3510B8A}" destId="{FB2A4DC2-A24A-49FF-8CAE-8E26AFEBA9B8}" srcOrd="7" destOrd="0" presId="urn:microsoft.com/office/officeart/2005/8/layout/vList2"/>
    <dgm:cxn modelId="{4010838C-DC50-46EF-AFD3-10423FB3239E}" type="presParOf" srcId="{52A8DA30-9338-4E40-966A-A9A2B3510B8A}" destId="{A45BE740-F34C-4CA7-925F-9B8CCA1304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18BFD5-D2EA-405A-955F-4E4D7658800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59D884B-9C52-4D1A-90D3-5B8512B7E38C}">
      <dgm:prSet/>
      <dgm:spPr/>
      <dgm:t>
        <a:bodyPr/>
        <a:lstStyle/>
        <a:p>
          <a:r>
            <a:rPr lang="en-US" dirty="0"/>
            <a:t>• Provides objective ECG data</a:t>
          </a:r>
        </a:p>
      </dgm:t>
    </dgm:pt>
    <dgm:pt modelId="{1774BA5D-9B94-48B1-90CB-A82C321A3E88}" type="parTrans" cxnId="{AD428CAB-4A5A-405B-AC32-76518EE48F58}">
      <dgm:prSet/>
      <dgm:spPr/>
      <dgm:t>
        <a:bodyPr/>
        <a:lstStyle/>
        <a:p>
          <a:endParaRPr lang="en-US"/>
        </a:p>
      </dgm:t>
    </dgm:pt>
    <dgm:pt modelId="{BFD841BD-6686-4F11-A949-F8694575316E}" type="sibTrans" cxnId="{AD428CAB-4A5A-405B-AC32-76518EE48F58}">
      <dgm:prSet/>
      <dgm:spPr/>
      <dgm:t>
        <a:bodyPr/>
        <a:lstStyle/>
        <a:p>
          <a:endParaRPr lang="en-US"/>
        </a:p>
      </dgm:t>
    </dgm:pt>
    <dgm:pt modelId="{766E43BC-20D1-4773-BA7F-26AA8E57AB80}">
      <dgm:prSet/>
      <dgm:spPr/>
      <dgm:t>
        <a:bodyPr/>
        <a:lstStyle/>
        <a:p>
          <a:r>
            <a:rPr lang="en-US" dirty="0"/>
            <a:t>• Supports faster diagnosis</a:t>
          </a:r>
        </a:p>
      </dgm:t>
    </dgm:pt>
    <dgm:pt modelId="{17B9D4E4-4B0C-4EAE-8098-E7AD043B9A45}" type="parTrans" cxnId="{00D9E158-3F46-412B-9E90-BC4B3D53DB40}">
      <dgm:prSet/>
      <dgm:spPr/>
      <dgm:t>
        <a:bodyPr/>
        <a:lstStyle/>
        <a:p>
          <a:endParaRPr lang="en-US"/>
        </a:p>
      </dgm:t>
    </dgm:pt>
    <dgm:pt modelId="{A1194CE9-F67A-45E8-A208-EFB5B95248D7}" type="sibTrans" cxnId="{00D9E158-3F46-412B-9E90-BC4B3D53DB40}">
      <dgm:prSet/>
      <dgm:spPr/>
      <dgm:t>
        <a:bodyPr/>
        <a:lstStyle/>
        <a:p>
          <a:endParaRPr lang="en-US"/>
        </a:p>
      </dgm:t>
    </dgm:pt>
    <dgm:pt modelId="{A0B305CE-372A-444C-B0C1-B3A3C862B0C0}">
      <dgm:prSet/>
      <dgm:spPr/>
      <dgm:t>
        <a:bodyPr/>
        <a:lstStyle/>
        <a:p>
          <a:r>
            <a:rPr lang="en-US" dirty="0"/>
            <a:t>• Encourages shared decision-making </a:t>
          </a:r>
          <a:r>
            <a:rPr lang="en-GB" dirty="0"/>
            <a:t>According to </a:t>
          </a:r>
          <a:r>
            <a:rPr lang="en-GB" dirty="0" err="1"/>
            <a:t>Olajoyegbe</a:t>
          </a:r>
          <a:r>
            <a:rPr lang="en-GB" dirty="0"/>
            <a:t> et al. (2025), </a:t>
          </a:r>
          <a:endParaRPr lang="en-US" dirty="0"/>
        </a:p>
      </dgm:t>
    </dgm:pt>
    <dgm:pt modelId="{F5C4AB26-674E-4F43-AC3B-C55F51719A47}" type="parTrans" cxnId="{1DB7D736-08C2-4A90-96AA-6AAFA7D56F63}">
      <dgm:prSet/>
      <dgm:spPr/>
      <dgm:t>
        <a:bodyPr/>
        <a:lstStyle/>
        <a:p>
          <a:endParaRPr lang="en-US"/>
        </a:p>
      </dgm:t>
    </dgm:pt>
    <dgm:pt modelId="{CC0BADD8-1DE6-4ADE-8177-39CCB23C42C7}" type="sibTrans" cxnId="{1DB7D736-08C2-4A90-96AA-6AAFA7D56F63}">
      <dgm:prSet/>
      <dgm:spPr/>
      <dgm:t>
        <a:bodyPr/>
        <a:lstStyle/>
        <a:p>
          <a:endParaRPr lang="en-US"/>
        </a:p>
      </dgm:t>
    </dgm:pt>
    <dgm:pt modelId="{2FA99135-13BD-4682-AA71-798BF9DCB0B7}">
      <dgm:prSet/>
      <dgm:spPr/>
      <dgm:t>
        <a:bodyPr/>
        <a:lstStyle/>
        <a:p>
          <a:r>
            <a:rPr lang="en-US" dirty="0"/>
            <a:t>• Large amounts of data can increase clinician workload</a:t>
          </a:r>
        </a:p>
      </dgm:t>
    </dgm:pt>
    <dgm:pt modelId="{2A8646DB-62BA-4379-ABC0-2D93B61F5D86}" type="parTrans" cxnId="{5C74A0EF-A938-4C4D-8CDE-7696A573B556}">
      <dgm:prSet/>
      <dgm:spPr/>
      <dgm:t>
        <a:bodyPr/>
        <a:lstStyle/>
        <a:p>
          <a:endParaRPr lang="en-US"/>
        </a:p>
      </dgm:t>
    </dgm:pt>
    <dgm:pt modelId="{84D02AE0-4B9B-4AFF-83A7-21EA48EF86D1}" type="sibTrans" cxnId="{5C74A0EF-A938-4C4D-8CDE-7696A573B556}">
      <dgm:prSet/>
      <dgm:spPr/>
      <dgm:t>
        <a:bodyPr/>
        <a:lstStyle/>
        <a:p>
          <a:endParaRPr lang="en-US"/>
        </a:p>
      </dgm:t>
    </dgm:pt>
    <dgm:pt modelId="{B9DE3B43-531E-43BC-9D1C-2F822AAC9FC2}">
      <dgm:prSet/>
      <dgm:spPr/>
      <dgm:t>
        <a:bodyPr/>
        <a:lstStyle/>
        <a:p>
          <a:r>
            <a:rPr lang="en-US" dirty="0"/>
            <a:t>• May shift focus from holistic care to data review</a:t>
          </a:r>
        </a:p>
      </dgm:t>
    </dgm:pt>
    <dgm:pt modelId="{0D774393-5245-4395-97E9-9C49607EDB97}" type="parTrans" cxnId="{97803B5F-181D-4AC1-8F20-4D643A26D9A7}">
      <dgm:prSet/>
      <dgm:spPr/>
      <dgm:t>
        <a:bodyPr/>
        <a:lstStyle/>
        <a:p>
          <a:endParaRPr lang="en-US"/>
        </a:p>
      </dgm:t>
    </dgm:pt>
    <dgm:pt modelId="{F7333A21-3CFD-44E3-A5E3-1190F9B11940}" type="sibTrans" cxnId="{97803B5F-181D-4AC1-8F20-4D643A26D9A7}">
      <dgm:prSet/>
      <dgm:spPr/>
      <dgm:t>
        <a:bodyPr/>
        <a:lstStyle/>
        <a:p>
          <a:endParaRPr lang="en-US"/>
        </a:p>
      </dgm:t>
    </dgm:pt>
    <dgm:pt modelId="{BF189ABF-74FF-4782-93AB-CFA6C61B6971}" type="pres">
      <dgm:prSet presAssocID="{8518BFD5-D2EA-405A-955F-4E4D76588007}" presName="linear" presStyleCnt="0">
        <dgm:presLayoutVars>
          <dgm:animLvl val="lvl"/>
          <dgm:resizeHandles val="exact"/>
        </dgm:presLayoutVars>
      </dgm:prSet>
      <dgm:spPr/>
    </dgm:pt>
    <dgm:pt modelId="{F3373A88-DCEA-459C-99D2-BF88300F4CBF}" type="pres">
      <dgm:prSet presAssocID="{659D884B-9C52-4D1A-90D3-5B8512B7E38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F186AC2-7ADC-4D26-B08F-E4AE7C1E037B}" type="pres">
      <dgm:prSet presAssocID="{BFD841BD-6686-4F11-A949-F8694575316E}" presName="spacer" presStyleCnt="0"/>
      <dgm:spPr/>
    </dgm:pt>
    <dgm:pt modelId="{582A2DFC-B36B-4303-8344-8F466B693AEE}" type="pres">
      <dgm:prSet presAssocID="{766E43BC-20D1-4773-BA7F-26AA8E57AB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BE0B3BF-8BBA-4822-84BE-25ADA9B576D8}" type="pres">
      <dgm:prSet presAssocID="{A1194CE9-F67A-45E8-A208-EFB5B95248D7}" presName="spacer" presStyleCnt="0"/>
      <dgm:spPr/>
    </dgm:pt>
    <dgm:pt modelId="{9B4C639B-BFB9-44CD-8667-DBE588D948B7}" type="pres">
      <dgm:prSet presAssocID="{A0B305CE-372A-444C-B0C1-B3A3C862B0C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A657D6F-D3B3-4E8B-8DBC-A215AECF0B37}" type="pres">
      <dgm:prSet presAssocID="{CC0BADD8-1DE6-4ADE-8177-39CCB23C42C7}" presName="spacer" presStyleCnt="0"/>
      <dgm:spPr/>
    </dgm:pt>
    <dgm:pt modelId="{57D227BE-9B9A-4AF5-A829-008412230176}" type="pres">
      <dgm:prSet presAssocID="{2FA99135-13BD-4682-AA71-798BF9DCB0B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CBB9892-FE2F-4895-A6E1-879833134B7E}" type="pres">
      <dgm:prSet presAssocID="{84D02AE0-4B9B-4AFF-83A7-21EA48EF86D1}" presName="spacer" presStyleCnt="0"/>
      <dgm:spPr/>
    </dgm:pt>
    <dgm:pt modelId="{876994F4-FE87-4B7C-9A44-B760F5628D22}" type="pres">
      <dgm:prSet presAssocID="{B9DE3B43-531E-43BC-9D1C-2F822AAC9FC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6FB5A02-EBCF-47D0-AFAA-47DDEC50618A}" type="presOf" srcId="{8518BFD5-D2EA-405A-955F-4E4D76588007}" destId="{BF189ABF-74FF-4782-93AB-CFA6C61B6971}" srcOrd="0" destOrd="0" presId="urn:microsoft.com/office/officeart/2005/8/layout/vList2"/>
    <dgm:cxn modelId="{1DB7D736-08C2-4A90-96AA-6AAFA7D56F63}" srcId="{8518BFD5-D2EA-405A-955F-4E4D76588007}" destId="{A0B305CE-372A-444C-B0C1-B3A3C862B0C0}" srcOrd="2" destOrd="0" parTransId="{F5C4AB26-674E-4F43-AC3B-C55F51719A47}" sibTransId="{CC0BADD8-1DE6-4ADE-8177-39CCB23C42C7}"/>
    <dgm:cxn modelId="{97803B5F-181D-4AC1-8F20-4D643A26D9A7}" srcId="{8518BFD5-D2EA-405A-955F-4E4D76588007}" destId="{B9DE3B43-531E-43BC-9D1C-2F822AAC9FC2}" srcOrd="4" destOrd="0" parTransId="{0D774393-5245-4395-97E9-9C49607EDB97}" sibTransId="{F7333A21-3CFD-44E3-A5E3-1190F9B11940}"/>
    <dgm:cxn modelId="{00D9E158-3F46-412B-9E90-BC4B3D53DB40}" srcId="{8518BFD5-D2EA-405A-955F-4E4D76588007}" destId="{766E43BC-20D1-4773-BA7F-26AA8E57AB80}" srcOrd="1" destOrd="0" parTransId="{17B9D4E4-4B0C-4EAE-8098-E7AD043B9A45}" sibTransId="{A1194CE9-F67A-45E8-A208-EFB5B95248D7}"/>
    <dgm:cxn modelId="{7DAB9F8E-E88A-4C1D-90F4-CD4931A3A905}" type="presOf" srcId="{A0B305CE-372A-444C-B0C1-B3A3C862B0C0}" destId="{9B4C639B-BFB9-44CD-8667-DBE588D948B7}" srcOrd="0" destOrd="0" presId="urn:microsoft.com/office/officeart/2005/8/layout/vList2"/>
    <dgm:cxn modelId="{202D6FA7-2BC1-44E4-82F5-A279946D2F34}" type="presOf" srcId="{B9DE3B43-531E-43BC-9D1C-2F822AAC9FC2}" destId="{876994F4-FE87-4B7C-9A44-B760F5628D22}" srcOrd="0" destOrd="0" presId="urn:microsoft.com/office/officeart/2005/8/layout/vList2"/>
    <dgm:cxn modelId="{AD428CAB-4A5A-405B-AC32-76518EE48F58}" srcId="{8518BFD5-D2EA-405A-955F-4E4D76588007}" destId="{659D884B-9C52-4D1A-90D3-5B8512B7E38C}" srcOrd="0" destOrd="0" parTransId="{1774BA5D-9B94-48B1-90CB-A82C321A3E88}" sibTransId="{BFD841BD-6686-4F11-A949-F8694575316E}"/>
    <dgm:cxn modelId="{4D422DB4-6C82-4A44-96CA-ECAD26DE9531}" type="presOf" srcId="{2FA99135-13BD-4682-AA71-798BF9DCB0B7}" destId="{57D227BE-9B9A-4AF5-A829-008412230176}" srcOrd="0" destOrd="0" presId="urn:microsoft.com/office/officeart/2005/8/layout/vList2"/>
    <dgm:cxn modelId="{E099EDD0-90B2-4445-B120-4C91A44C469B}" type="presOf" srcId="{659D884B-9C52-4D1A-90D3-5B8512B7E38C}" destId="{F3373A88-DCEA-459C-99D2-BF88300F4CBF}" srcOrd="0" destOrd="0" presId="urn:microsoft.com/office/officeart/2005/8/layout/vList2"/>
    <dgm:cxn modelId="{5C74A0EF-A938-4C4D-8CDE-7696A573B556}" srcId="{8518BFD5-D2EA-405A-955F-4E4D76588007}" destId="{2FA99135-13BD-4682-AA71-798BF9DCB0B7}" srcOrd="3" destOrd="0" parTransId="{2A8646DB-62BA-4379-ABC0-2D93B61F5D86}" sibTransId="{84D02AE0-4B9B-4AFF-83A7-21EA48EF86D1}"/>
    <dgm:cxn modelId="{ECE92FFF-05B4-4E77-9EE4-573F462CAC09}" type="presOf" srcId="{766E43BC-20D1-4773-BA7F-26AA8E57AB80}" destId="{582A2DFC-B36B-4303-8344-8F466B693AEE}" srcOrd="0" destOrd="0" presId="urn:microsoft.com/office/officeart/2005/8/layout/vList2"/>
    <dgm:cxn modelId="{1C387132-0F7F-4C6F-99CF-AE2AD0F10468}" type="presParOf" srcId="{BF189ABF-74FF-4782-93AB-CFA6C61B6971}" destId="{F3373A88-DCEA-459C-99D2-BF88300F4CBF}" srcOrd="0" destOrd="0" presId="urn:microsoft.com/office/officeart/2005/8/layout/vList2"/>
    <dgm:cxn modelId="{A0287888-0F7C-466C-910D-B3E30C878F9E}" type="presParOf" srcId="{BF189ABF-74FF-4782-93AB-CFA6C61B6971}" destId="{AF186AC2-7ADC-4D26-B08F-E4AE7C1E037B}" srcOrd="1" destOrd="0" presId="urn:microsoft.com/office/officeart/2005/8/layout/vList2"/>
    <dgm:cxn modelId="{91592A7E-9B5A-4A7E-BCF2-5461C4045953}" type="presParOf" srcId="{BF189ABF-74FF-4782-93AB-CFA6C61B6971}" destId="{582A2DFC-B36B-4303-8344-8F466B693AEE}" srcOrd="2" destOrd="0" presId="urn:microsoft.com/office/officeart/2005/8/layout/vList2"/>
    <dgm:cxn modelId="{355C2A3A-3843-4229-9ACD-2A9A715E6600}" type="presParOf" srcId="{BF189ABF-74FF-4782-93AB-CFA6C61B6971}" destId="{3BE0B3BF-8BBA-4822-84BE-25ADA9B576D8}" srcOrd="3" destOrd="0" presId="urn:microsoft.com/office/officeart/2005/8/layout/vList2"/>
    <dgm:cxn modelId="{B230C02E-77EE-498C-A247-FE7B7C779321}" type="presParOf" srcId="{BF189ABF-74FF-4782-93AB-CFA6C61B6971}" destId="{9B4C639B-BFB9-44CD-8667-DBE588D948B7}" srcOrd="4" destOrd="0" presId="urn:microsoft.com/office/officeart/2005/8/layout/vList2"/>
    <dgm:cxn modelId="{20141F55-F313-48D8-B192-A73B65F76389}" type="presParOf" srcId="{BF189ABF-74FF-4782-93AB-CFA6C61B6971}" destId="{7A657D6F-D3B3-4E8B-8DBC-A215AECF0B37}" srcOrd="5" destOrd="0" presId="urn:microsoft.com/office/officeart/2005/8/layout/vList2"/>
    <dgm:cxn modelId="{B4938DF3-7BE6-4DC5-8148-7770643E4777}" type="presParOf" srcId="{BF189ABF-74FF-4782-93AB-CFA6C61B6971}" destId="{57D227BE-9B9A-4AF5-A829-008412230176}" srcOrd="6" destOrd="0" presId="urn:microsoft.com/office/officeart/2005/8/layout/vList2"/>
    <dgm:cxn modelId="{BB488C0B-8E19-4A5D-83E0-F86E92FE38E2}" type="presParOf" srcId="{BF189ABF-74FF-4782-93AB-CFA6C61B6971}" destId="{FCBB9892-FE2F-4895-A6E1-879833134B7E}" srcOrd="7" destOrd="0" presId="urn:microsoft.com/office/officeart/2005/8/layout/vList2"/>
    <dgm:cxn modelId="{2D6FFCCF-BCA5-443B-819B-3BFD96777ED4}" type="presParOf" srcId="{BF189ABF-74FF-4782-93AB-CFA6C61B6971}" destId="{876994F4-FE87-4B7C-9A44-B760F5628D2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AB5AC9-D055-4E91-AEB9-BBB38F2A03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B324F75-CCEF-4E63-BD5B-B466E51E797E}">
      <dgm:prSet/>
      <dgm:spPr/>
      <dgm:t>
        <a:bodyPr/>
        <a:lstStyle/>
        <a:p>
          <a:r>
            <a:rPr lang="en-US" dirty="0"/>
            <a:t>• Gives reassurance to family members</a:t>
          </a:r>
        </a:p>
      </dgm:t>
    </dgm:pt>
    <dgm:pt modelId="{AC6659D7-15C5-4A39-B2C5-1C8162050F0E}" type="parTrans" cxnId="{D04AC988-975B-4B5A-B79C-A0E86F5838A3}">
      <dgm:prSet/>
      <dgm:spPr/>
      <dgm:t>
        <a:bodyPr/>
        <a:lstStyle/>
        <a:p>
          <a:endParaRPr lang="en-US"/>
        </a:p>
      </dgm:t>
    </dgm:pt>
    <dgm:pt modelId="{04E7C36F-5117-4A78-BBA9-56C548ECCB07}" type="sibTrans" cxnId="{D04AC988-975B-4B5A-B79C-A0E86F5838A3}">
      <dgm:prSet/>
      <dgm:spPr/>
      <dgm:t>
        <a:bodyPr/>
        <a:lstStyle/>
        <a:p>
          <a:endParaRPr lang="en-US"/>
        </a:p>
      </dgm:t>
    </dgm:pt>
    <dgm:pt modelId="{608AE44D-2E76-4094-ADB0-51322B7B3F38}">
      <dgm:prSet/>
      <dgm:spPr/>
      <dgm:t>
        <a:bodyPr/>
        <a:lstStyle/>
        <a:p>
          <a:r>
            <a:rPr lang="en-US" dirty="0"/>
            <a:t>• Can reduce unnecessary hospital visits</a:t>
          </a:r>
        </a:p>
      </dgm:t>
    </dgm:pt>
    <dgm:pt modelId="{11BF6C3F-637B-4C13-8633-9036730BD1C7}" type="parTrans" cxnId="{E487E906-96D5-4A3B-8777-C1BF837453E2}">
      <dgm:prSet/>
      <dgm:spPr/>
      <dgm:t>
        <a:bodyPr/>
        <a:lstStyle/>
        <a:p>
          <a:endParaRPr lang="en-US"/>
        </a:p>
      </dgm:t>
    </dgm:pt>
    <dgm:pt modelId="{90C63604-A5A8-4F71-BA72-AE38D02F5717}" type="sibTrans" cxnId="{E487E906-96D5-4A3B-8777-C1BF837453E2}">
      <dgm:prSet/>
      <dgm:spPr/>
      <dgm:t>
        <a:bodyPr/>
        <a:lstStyle/>
        <a:p>
          <a:endParaRPr lang="en-US"/>
        </a:p>
      </dgm:t>
    </dgm:pt>
    <dgm:pt modelId="{D6F3B3A1-7278-4F95-B4E9-3A7C126824E0}">
      <dgm:prSet/>
      <dgm:spPr/>
      <dgm:t>
        <a:bodyPr/>
        <a:lstStyle/>
        <a:p>
          <a:r>
            <a:rPr lang="en-US" dirty="0"/>
            <a:t>• Supports care at home</a:t>
          </a:r>
        </a:p>
      </dgm:t>
    </dgm:pt>
    <dgm:pt modelId="{5D3619D4-7051-4A78-9905-7BF67A22C8F5}" type="parTrans" cxnId="{0A27A5AD-4A93-4DC8-8BFD-A2DBE3B84FE6}">
      <dgm:prSet/>
      <dgm:spPr/>
      <dgm:t>
        <a:bodyPr/>
        <a:lstStyle/>
        <a:p>
          <a:endParaRPr lang="en-US"/>
        </a:p>
      </dgm:t>
    </dgm:pt>
    <dgm:pt modelId="{35D481C9-2235-49AB-B7FB-6A6CBB710B4C}" type="sibTrans" cxnId="{0A27A5AD-4A93-4DC8-8BFD-A2DBE3B84FE6}">
      <dgm:prSet/>
      <dgm:spPr/>
      <dgm:t>
        <a:bodyPr/>
        <a:lstStyle/>
        <a:p>
          <a:endParaRPr lang="en-US"/>
        </a:p>
      </dgm:t>
    </dgm:pt>
    <dgm:pt modelId="{26959E14-3174-48B1-B69D-8BBA6207CD57}">
      <dgm:prSet/>
      <dgm:spPr/>
      <dgm:t>
        <a:bodyPr/>
        <a:lstStyle/>
        <a:p>
          <a:r>
            <a:rPr lang="en-US" dirty="0"/>
            <a:t>• Carers may face extra responsibility</a:t>
          </a:r>
        </a:p>
      </dgm:t>
    </dgm:pt>
    <dgm:pt modelId="{90FADEE1-2EC4-4F02-AE1A-C8C28B0E280A}" type="parTrans" cxnId="{49EFC863-FF80-47D5-9D7B-2DD984702647}">
      <dgm:prSet/>
      <dgm:spPr/>
      <dgm:t>
        <a:bodyPr/>
        <a:lstStyle/>
        <a:p>
          <a:endParaRPr lang="en-US"/>
        </a:p>
      </dgm:t>
    </dgm:pt>
    <dgm:pt modelId="{32548D12-C312-47EB-8519-1DA4AC2142E5}" type="sibTrans" cxnId="{49EFC863-FF80-47D5-9D7B-2DD984702647}">
      <dgm:prSet/>
      <dgm:spPr/>
      <dgm:t>
        <a:bodyPr/>
        <a:lstStyle/>
        <a:p>
          <a:endParaRPr lang="en-US"/>
        </a:p>
      </dgm:t>
    </dgm:pt>
    <dgm:pt modelId="{54A89152-43EC-478C-83E3-FA0369776598}">
      <dgm:prSet/>
      <dgm:spPr/>
      <dgm:t>
        <a:bodyPr/>
        <a:lstStyle/>
        <a:p>
          <a:r>
            <a:rPr lang="en-US" dirty="0"/>
            <a:t>• Can increase stress for informal caregivers </a:t>
          </a:r>
          <a:r>
            <a:rPr lang="en-GB" dirty="0"/>
            <a:t>(Mathew and Chambers, 2021).</a:t>
          </a:r>
          <a:endParaRPr lang="en-US" dirty="0"/>
        </a:p>
      </dgm:t>
    </dgm:pt>
    <dgm:pt modelId="{07071F10-2A84-451F-8C67-EFE2EDFD858E}" type="parTrans" cxnId="{CD5861B5-2E44-491F-BC6E-C979C5C2E1E3}">
      <dgm:prSet/>
      <dgm:spPr/>
      <dgm:t>
        <a:bodyPr/>
        <a:lstStyle/>
        <a:p>
          <a:endParaRPr lang="en-US"/>
        </a:p>
      </dgm:t>
    </dgm:pt>
    <dgm:pt modelId="{E8C30352-EB3D-4654-AEA4-9D52DEF1C904}" type="sibTrans" cxnId="{CD5861B5-2E44-491F-BC6E-C979C5C2E1E3}">
      <dgm:prSet/>
      <dgm:spPr/>
      <dgm:t>
        <a:bodyPr/>
        <a:lstStyle/>
        <a:p>
          <a:endParaRPr lang="en-US"/>
        </a:p>
      </dgm:t>
    </dgm:pt>
    <dgm:pt modelId="{4680D884-CA0A-4E38-8FC9-37EC01C3A7D0}" type="pres">
      <dgm:prSet presAssocID="{9CAB5AC9-D055-4E91-AEB9-BBB38F2A0303}" presName="linear" presStyleCnt="0">
        <dgm:presLayoutVars>
          <dgm:animLvl val="lvl"/>
          <dgm:resizeHandles val="exact"/>
        </dgm:presLayoutVars>
      </dgm:prSet>
      <dgm:spPr/>
    </dgm:pt>
    <dgm:pt modelId="{6D837E83-FEED-4454-8173-6BB80904AF0B}" type="pres">
      <dgm:prSet presAssocID="{4B324F75-CCEF-4E63-BD5B-B466E51E79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EFF02A6-EF72-4572-876C-7680458069CC}" type="pres">
      <dgm:prSet presAssocID="{04E7C36F-5117-4A78-BBA9-56C548ECCB07}" presName="spacer" presStyleCnt="0"/>
      <dgm:spPr/>
    </dgm:pt>
    <dgm:pt modelId="{ABAA1602-83BC-43B8-8B07-D7908B368B49}" type="pres">
      <dgm:prSet presAssocID="{608AE44D-2E76-4094-ADB0-51322B7B3F3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EFA9E2E-B6EE-47FE-8F2B-10C163DED1C2}" type="pres">
      <dgm:prSet presAssocID="{90C63604-A5A8-4F71-BA72-AE38D02F5717}" presName="spacer" presStyleCnt="0"/>
      <dgm:spPr/>
    </dgm:pt>
    <dgm:pt modelId="{1C1EB454-E394-4997-9AC9-59ECD12C96CC}" type="pres">
      <dgm:prSet presAssocID="{D6F3B3A1-7278-4F95-B4E9-3A7C126824E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A03024-0AE4-489C-9F25-3C2C32E14159}" type="pres">
      <dgm:prSet presAssocID="{35D481C9-2235-49AB-B7FB-6A6CBB710B4C}" presName="spacer" presStyleCnt="0"/>
      <dgm:spPr/>
    </dgm:pt>
    <dgm:pt modelId="{9E8B7278-C360-4F8F-A730-83C5969610D0}" type="pres">
      <dgm:prSet presAssocID="{26959E14-3174-48B1-B69D-8BBA6207CD5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1E50253-D206-47AD-B903-0C97C19B1225}" type="pres">
      <dgm:prSet presAssocID="{32548D12-C312-47EB-8519-1DA4AC2142E5}" presName="spacer" presStyleCnt="0"/>
      <dgm:spPr/>
    </dgm:pt>
    <dgm:pt modelId="{D98B4362-1484-43E2-856B-E96E8FACDB6F}" type="pres">
      <dgm:prSet presAssocID="{54A89152-43EC-478C-83E3-FA03697765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7F0204-2C3C-44F6-A8DF-BAC5D3B7374E}" type="presOf" srcId="{D6F3B3A1-7278-4F95-B4E9-3A7C126824E0}" destId="{1C1EB454-E394-4997-9AC9-59ECD12C96CC}" srcOrd="0" destOrd="0" presId="urn:microsoft.com/office/officeart/2005/8/layout/vList2"/>
    <dgm:cxn modelId="{E487E906-96D5-4A3B-8777-C1BF837453E2}" srcId="{9CAB5AC9-D055-4E91-AEB9-BBB38F2A0303}" destId="{608AE44D-2E76-4094-ADB0-51322B7B3F38}" srcOrd="1" destOrd="0" parTransId="{11BF6C3F-637B-4C13-8633-9036730BD1C7}" sibTransId="{90C63604-A5A8-4F71-BA72-AE38D02F5717}"/>
    <dgm:cxn modelId="{02C80241-9158-4564-A746-68772B1BBF1F}" type="presOf" srcId="{608AE44D-2E76-4094-ADB0-51322B7B3F38}" destId="{ABAA1602-83BC-43B8-8B07-D7908B368B49}" srcOrd="0" destOrd="0" presId="urn:microsoft.com/office/officeart/2005/8/layout/vList2"/>
    <dgm:cxn modelId="{49EFC863-FF80-47D5-9D7B-2DD984702647}" srcId="{9CAB5AC9-D055-4E91-AEB9-BBB38F2A0303}" destId="{26959E14-3174-48B1-B69D-8BBA6207CD57}" srcOrd="3" destOrd="0" parTransId="{90FADEE1-2EC4-4F02-AE1A-C8C28B0E280A}" sibTransId="{32548D12-C312-47EB-8519-1DA4AC2142E5}"/>
    <dgm:cxn modelId="{AB5F8D6A-D377-4A86-9B78-216696AF7CF9}" type="presOf" srcId="{4B324F75-CCEF-4E63-BD5B-B466E51E797E}" destId="{6D837E83-FEED-4454-8173-6BB80904AF0B}" srcOrd="0" destOrd="0" presId="urn:microsoft.com/office/officeart/2005/8/layout/vList2"/>
    <dgm:cxn modelId="{D04AC988-975B-4B5A-B79C-A0E86F5838A3}" srcId="{9CAB5AC9-D055-4E91-AEB9-BBB38F2A0303}" destId="{4B324F75-CCEF-4E63-BD5B-B466E51E797E}" srcOrd="0" destOrd="0" parTransId="{AC6659D7-15C5-4A39-B2C5-1C8162050F0E}" sibTransId="{04E7C36F-5117-4A78-BBA9-56C548ECCB07}"/>
    <dgm:cxn modelId="{F1908A9B-AA9F-412D-9934-106B504292BB}" type="presOf" srcId="{54A89152-43EC-478C-83E3-FA0369776598}" destId="{D98B4362-1484-43E2-856B-E96E8FACDB6F}" srcOrd="0" destOrd="0" presId="urn:microsoft.com/office/officeart/2005/8/layout/vList2"/>
    <dgm:cxn modelId="{0A27A5AD-4A93-4DC8-8BFD-A2DBE3B84FE6}" srcId="{9CAB5AC9-D055-4E91-AEB9-BBB38F2A0303}" destId="{D6F3B3A1-7278-4F95-B4E9-3A7C126824E0}" srcOrd="2" destOrd="0" parTransId="{5D3619D4-7051-4A78-9905-7BF67A22C8F5}" sibTransId="{35D481C9-2235-49AB-B7FB-6A6CBB710B4C}"/>
    <dgm:cxn modelId="{CD5861B5-2E44-491F-BC6E-C979C5C2E1E3}" srcId="{9CAB5AC9-D055-4E91-AEB9-BBB38F2A0303}" destId="{54A89152-43EC-478C-83E3-FA0369776598}" srcOrd="4" destOrd="0" parTransId="{07071F10-2A84-451F-8C67-EFE2EDFD858E}" sibTransId="{E8C30352-EB3D-4654-AEA4-9D52DEF1C904}"/>
    <dgm:cxn modelId="{DDF3EAC4-0F31-4DFA-BBB3-F90BB899AFB9}" type="presOf" srcId="{26959E14-3174-48B1-B69D-8BBA6207CD57}" destId="{9E8B7278-C360-4F8F-A730-83C5969610D0}" srcOrd="0" destOrd="0" presId="urn:microsoft.com/office/officeart/2005/8/layout/vList2"/>
    <dgm:cxn modelId="{3F498FDC-FBA8-44A8-AB53-7E33F91BBD14}" type="presOf" srcId="{9CAB5AC9-D055-4E91-AEB9-BBB38F2A0303}" destId="{4680D884-CA0A-4E38-8FC9-37EC01C3A7D0}" srcOrd="0" destOrd="0" presId="urn:microsoft.com/office/officeart/2005/8/layout/vList2"/>
    <dgm:cxn modelId="{3E7612F8-A969-4A4A-9597-C6127198FC50}" type="presParOf" srcId="{4680D884-CA0A-4E38-8FC9-37EC01C3A7D0}" destId="{6D837E83-FEED-4454-8173-6BB80904AF0B}" srcOrd="0" destOrd="0" presId="urn:microsoft.com/office/officeart/2005/8/layout/vList2"/>
    <dgm:cxn modelId="{00FB4DFE-64CB-48C4-9F25-D04FD5889A07}" type="presParOf" srcId="{4680D884-CA0A-4E38-8FC9-37EC01C3A7D0}" destId="{CEFF02A6-EF72-4572-876C-7680458069CC}" srcOrd="1" destOrd="0" presId="urn:microsoft.com/office/officeart/2005/8/layout/vList2"/>
    <dgm:cxn modelId="{16BC8E38-3C2E-488E-9793-AE26F7A36C1D}" type="presParOf" srcId="{4680D884-CA0A-4E38-8FC9-37EC01C3A7D0}" destId="{ABAA1602-83BC-43B8-8B07-D7908B368B49}" srcOrd="2" destOrd="0" presId="urn:microsoft.com/office/officeart/2005/8/layout/vList2"/>
    <dgm:cxn modelId="{00E45090-1DB8-4B7B-87A9-04D410480A31}" type="presParOf" srcId="{4680D884-CA0A-4E38-8FC9-37EC01C3A7D0}" destId="{3EFA9E2E-B6EE-47FE-8F2B-10C163DED1C2}" srcOrd="3" destOrd="0" presId="urn:microsoft.com/office/officeart/2005/8/layout/vList2"/>
    <dgm:cxn modelId="{DAE129C4-F1A6-4C85-B99F-A3F4B5D2F0D6}" type="presParOf" srcId="{4680D884-CA0A-4E38-8FC9-37EC01C3A7D0}" destId="{1C1EB454-E394-4997-9AC9-59ECD12C96CC}" srcOrd="4" destOrd="0" presId="urn:microsoft.com/office/officeart/2005/8/layout/vList2"/>
    <dgm:cxn modelId="{FD92A9BC-E40A-48D1-902C-9108FF58321C}" type="presParOf" srcId="{4680D884-CA0A-4E38-8FC9-37EC01C3A7D0}" destId="{36A03024-0AE4-489C-9F25-3C2C32E14159}" srcOrd="5" destOrd="0" presId="urn:microsoft.com/office/officeart/2005/8/layout/vList2"/>
    <dgm:cxn modelId="{CD3D9DDA-4E1F-4D78-BF0E-46CFB99F5634}" type="presParOf" srcId="{4680D884-CA0A-4E38-8FC9-37EC01C3A7D0}" destId="{9E8B7278-C360-4F8F-A730-83C5969610D0}" srcOrd="6" destOrd="0" presId="urn:microsoft.com/office/officeart/2005/8/layout/vList2"/>
    <dgm:cxn modelId="{8A49DFE9-2D50-4363-85B0-1323851DDFB5}" type="presParOf" srcId="{4680D884-CA0A-4E38-8FC9-37EC01C3A7D0}" destId="{81E50253-D206-47AD-B903-0C97C19B1225}" srcOrd="7" destOrd="0" presId="urn:microsoft.com/office/officeart/2005/8/layout/vList2"/>
    <dgm:cxn modelId="{B5C0F731-4590-4F76-8F2F-0DDDB468A118}" type="presParOf" srcId="{4680D884-CA0A-4E38-8FC9-37EC01C3A7D0}" destId="{D98B4362-1484-43E2-856B-E96E8FACDB6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41A46BE-3B23-4269-B002-4140D5EB03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03B391-A8CA-4E15-8022-36A5C96B124A}">
      <dgm:prSet/>
      <dgm:spPr/>
      <dgm:t>
        <a:bodyPr/>
        <a:lstStyle/>
        <a:p>
          <a:r>
            <a:rPr lang="en-US" dirty="0"/>
            <a:t>• Supports AF screening at population level</a:t>
          </a:r>
        </a:p>
      </dgm:t>
    </dgm:pt>
    <dgm:pt modelId="{E1391653-1F28-4899-A5A2-D0BAE942D586}" type="parTrans" cxnId="{A24D48CC-423A-4C14-8E56-59AC9DA6EA22}">
      <dgm:prSet/>
      <dgm:spPr/>
      <dgm:t>
        <a:bodyPr/>
        <a:lstStyle/>
        <a:p>
          <a:endParaRPr lang="en-US"/>
        </a:p>
      </dgm:t>
    </dgm:pt>
    <dgm:pt modelId="{23E6820D-65F9-42DD-A4AB-172CFD1D0067}" type="sibTrans" cxnId="{A24D48CC-423A-4C14-8E56-59AC9DA6EA22}">
      <dgm:prSet/>
      <dgm:spPr/>
      <dgm:t>
        <a:bodyPr/>
        <a:lstStyle/>
        <a:p>
          <a:endParaRPr lang="en-US"/>
        </a:p>
      </dgm:t>
    </dgm:pt>
    <dgm:pt modelId="{B50A32A6-3D5C-4D75-89D5-DFCDEF57B3D8}">
      <dgm:prSet/>
      <dgm:spPr/>
      <dgm:t>
        <a:bodyPr/>
        <a:lstStyle/>
        <a:p>
          <a:r>
            <a:rPr lang="en-US" dirty="0"/>
            <a:t>• Early detection can help prevent strokes</a:t>
          </a:r>
        </a:p>
      </dgm:t>
    </dgm:pt>
    <dgm:pt modelId="{A8663881-96ED-4731-8A2F-200E7D14FA2B}" type="parTrans" cxnId="{468325AA-D8EA-45AD-AA49-9EB31EB5D15D}">
      <dgm:prSet/>
      <dgm:spPr/>
      <dgm:t>
        <a:bodyPr/>
        <a:lstStyle/>
        <a:p>
          <a:endParaRPr lang="en-US"/>
        </a:p>
      </dgm:t>
    </dgm:pt>
    <dgm:pt modelId="{128A50A0-F089-47E6-9FC0-CBC96055BBF1}" type="sibTrans" cxnId="{468325AA-D8EA-45AD-AA49-9EB31EB5D15D}">
      <dgm:prSet/>
      <dgm:spPr/>
      <dgm:t>
        <a:bodyPr/>
        <a:lstStyle/>
        <a:p>
          <a:endParaRPr lang="en-US"/>
        </a:p>
      </dgm:t>
    </dgm:pt>
    <dgm:pt modelId="{79204947-233E-46EE-8A4B-AF1BFF957B77}">
      <dgm:prSet/>
      <dgm:spPr/>
      <dgm:t>
        <a:bodyPr/>
        <a:lstStyle/>
        <a:p>
          <a:r>
            <a:rPr lang="en-US" dirty="0"/>
            <a:t>• May reduce long-term NHS costs</a:t>
          </a:r>
        </a:p>
      </dgm:t>
    </dgm:pt>
    <dgm:pt modelId="{D385ED53-865D-4987-B2FC-5F670421F529}" type="parTrans" cxnId="{B612F5B3-900D-41F0-8731-15EAE9F11430}">
      <dgm:prSet/>
      <dgm:spPr/>
      <dgm:t>
        <a:bodyPr/>
        <a:lstStyle/>
        <a:p>
          <a:endParaRPr lang="en-US"/>
        </a:p>
      </dgm:t>
    </dgm:pt>
    <dgm:pt modelId="{075FED9C-21FA-45B4-9192-5B84F93FBEEB}" type="sibTrans" cxnId="{B612F5B3-900D-41F0-8731-15EAE9F11430}">
      <dgm:prSet/>
      <dgm:spPr/>
      <dgm:t>
        <a:bodyPr/>
        <a:lstStyle/>
        <a:p>
          <a:endParaRPr lang="en-US"/>
        </a:p>
      </dgm:t>
    </dgm:pt>
    <dgm:pt modelId="{445F2DCB-965F-4D92-A1E9-D771C5EF07CD}">
      <dgm:prSet/>
      <dgm:spPr/>
      <dgm:t>
        <a:bodyPr/>
        <a:lstStyle/>
        <a:p>
          <a:r>
            <a:rPr lang="en-US" dirty="0"/>
            <a:t>• Risk of over-diagnosis </a:t>
          </a:r>
          <a:r>
            <a:rPr lang="en-GB" dirty="0"/>
            <a:t>El </a:t>
          </a:r>
          <a:r>
            <a:rPr lang="en-GB" dirty="0" err="1"/>
            <a:t>Adaoui</a:t>
          </a:r>
          <a:r>
            <a:rPr lang="en-GB" dirty="0"/>
            <a:t> and Habbal (2022)</a:t>
          </a:r>
          <a:endParaRPr lang="en-US" dirty="0"/>
        </a:p>
      </dgm:t>
    </dgm:pt>
    <dgm:pt modelId="{0747F265-C89D-402F-B576-3442CCB6EF0F}" type="parTrans" cxnId="{7EACF533-A857-40F1-BF35-8EDCB9E2A58E}">
      <dgm:prSet/>
      <dgm:spPr/>
      <dgm:t>
        <a:bodyPr/>
        <a:lstStyle/>
        <a:p>
          <a:endParaRPr lang="en-US"/>
        </a:p>
      </dgm:t>
    </dgm:pt>
    <dgm:pt modelId="{6A9A36ED-7C51-47E3-9D43-C483B2511559}" type="sibTrans" cxnId="{7EACF533-A857-40F1-BF35-8EDCB9E2A58E}">
      <dgm:prSet/>
      <dgm:spPr/>
      <dgm:t>
        <a:bodyPr/>
        <a:lstStyle/>
        <a:p>
          <a:endParaRPr lang="en-US"/>
        </a:p>
      </dgm:t>
    </dgm:pt>
    <dgm:pt modelId="{0E451ACF-D6E1-456C-A7B7-CF9F87EE7CBB}">
      <dgm:prSet/>
      <dgm:spPr/>
      <dgm:t>
        <a:bodyPr/>
        <a:lstStyle/>
        <a:p>
          <a:r>
            <a:rPr lang="en-US" dirty="0"/>
            <a:t>• Health inequalities may increase if access is unequal</a:t>
          </a:r>
        </a:p>
      </dgm:t>
    </dgm:pt>
    <dgm:pt modelId="{69E5C158-38B6-4A69-B9F2-6DA089935CF2}" type="parTrans" cxnId="{EB9A7792-4E8B-4F98-AE0F-2828C79DE00E}">
      <dgm:prSet/>
      <dgm:spPr/>
      <dgm:t>
        <a:bodyPr/>
        <a:lstStyle/>
        <a:p>
          <a:endParaRPr lang="en-US"/>
        </a:p>
      </dgm:t>
    </dgm:pt>
    <dgm:pt modelId="{CEC58FAA-B007-4C1E-8219-078417E8EA91}" type="sibTrans" cxnId="{EB9A7792-4E8B-4F98-AE0F-2828C79DE00E}">
      <dgm:prSet/>
      <dgm:spPr/>
      <dgm:t>
        <a:bodyPr/>
        <a:lstStyle/>
        <a:p>
          <a:endParaRPr lang="en-US"/>
        </a:p>
      </dgm:t>
    </dgm:pt>
    <dgm:pt modelId="{6C47DFA9-DA4B-4B3A-A227-67AB619AA858}" type="pres">
      <dgm:prSet presAssocID="{541A46BE-3B23-4269-B002-4140D5EB0303}" presName="linear" presStyleCnt="0">
        <dgm:presLayoutVars>
          <dgm:animLvl val="lvl"/>
          <dgm:resizeHandles val="exact"/>
        </dgm:presLayoutVars>
      </dgm:prSet>
      <dgm:spPr/>
    </dgm:pt>
    <dgm:pt modelId="{5CE25173-3C73-4A96-B802-212BD12C42AA}" type="pres">
      <dgm:prSet presAssocID="{6F03B391-A8CA-4E15-8022-36A5C96B12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71406E1-B258-4BBB-8FE2-5605979C3871}" type="pres">
      <dgm:prSet presAssocID="{23E6820D-65F9-42DD-A4AB-172CFD1D0067}" presName="spacer" presStyleCnt="0"/>
      <dgm:spPr/>
    </dgm:pt>
    <dgm:pt modelId="{9229EA1B-AE78-4DF6-A589-A7227AED3AB6}" type="pres">
      <dgm:prSet presAssocID="{B50A32A6-3D5C-4D75-89D5-DFCDEF57B3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E45F68D-69FE-49B6-A38B-8449107CC0B6}" type="pres">
      <dgm:prSet presAssocID="{128A50A0-F089-47E6-9FC0-CBC96055BBF1}" presName="spacer" presStyleCnt="0"/>
      <dgm:spPr/>
    </dgm:pt>
    <dgm:pt modelId="{C44FDCF1-6815-463D-876E-1810B7A13771}" type="pres">
      <dgm:prSet presAssocID="{79204947-233E-46EE-8A4B-AF1BFF957B7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7AD3976-E853-4443-8111-C2148CF2169B}" type="pres">
      <dgm:prSet presAssocID="{075FED9C-21FA-45B4-9192-5B84F93FBEEB}" presName="spacer" presStyleCnt="0"/>
      <dgm:spPr/>
    </dgm:pt>
    <dgm:pt modelId="{BFC6D4BE-C116-47ED-8EF9-DD2D85E8D197}" type="pres">
      <dgm:prSet presAssocID="{445F2DCB-965F-4D92-A1E9-D771C5EF07C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5C1839-2579-4A71-B9B0-AD0BDA016F2B}" type="pres">
      <dgm:prSet presAssocID="{6A9A36ED-7C51-47E3-9D43-C483B2511559}" presName="spacer" presStyleCnt="0"/>
      <dgm:spPr/>
    </dgm:pt>
    <dgm:pt modelId="{A3081E1A-035A-467E-962B-6353FD21613D}" type="pres">
      <dgm:prSet presAssocID="{0E451ACF-D6E1-456C-A7B7-CF9F87EE7CB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F92FA1F-A4BE-4D51-894A-08DB341DEFB3}" type="presOf" srcId="{445F2DCB-965F-4D92-A1E9-D771C5EF07CD}" destId="{BFC6D4BE-C116-47ED-8EF9-DD2D85E8D197}" srcOrd="0" destOrd="0" presId="urn:microsoft.com/office/officeart/2005/8/layout/vList2"/>
    <dgm:cxn modelId="{06088132-6A89-47F0-A5F2-53DD72461E78}" type="presOf" srcId="{79204947-233E-46EE-8A4B-AF1BFF957B77}" destId="{C44FDCF1-6815-463D-876E-1810B7A13771}" srcOrd="0" destOrd="0" presId="urn:microsoft.com/office/officeart/2005/8/layout/vList2"/>
    <dgm:cxn modelId="{7EACF533-A857-40F1-BF35-8EDCB9E2A58E}" srcId="{541A46BE-3B23-4269-B002-4140D5EB0303}" destId="{445F2DCB-965F-4D92-A1E9-D771C5EF07CD}" srcOrd="3" destOrd="0" parTransId="{0747F265-C89D-402F-B576-3442CCB6EF0F}" sibTransId="{6A9A36ED-7C51-47E3-9D43-C483B2511559}"/>
    <dgm:cxn modelId="{FB3E0541-583D-4A64-87B0-884027D626C6}" type="presOf" srcId="{0E451ACF-D6E1-456C-A7B7-CF9F87EE7CBB}" destId="{A3081E1A-035A-467E-962B-6353FD21613D}" srcOrd="0" destOrd="0" presId="urn:microsoft.com/office/officeart/2005/8/layout/vList2"/>
    <dgm:cxn modelId="{22CD007B-C9A9-4997-BB3F-14D388A98CC2}" type="presOf" srcId="{B50A32A6-3D5C-4D75-89D5-DFCDEF57B3D8}" destId="{9229EA1B-AE78-4DF6-A589-A7227AED3AB6}" srcOrd="0" destOrd="0" presId="urn:microsoft.com/office/officeart/2005/8/layout/vList2"/>
    <dgm:cxn modelId="{EB9A7792-4E8B-4F98-AE0F-2828C79DE00E}" srcId="{541A46BE-3B23-4269-B002-4140D5EB0303}" destId="{0E451ACF-D6E1-456C-A7B7-CF9F87EE7CBB}" srcOrd="4" destOrd="0" parTransId="{69E5C158-38B6-4A69-B9F2-6DA089935CF2}" sibTransId="{CEC58FAA-B007-4C1E-8219-078417E8EA91}"/>
    <dgm:cxn modelId="{468325AA-D8EA-45AD-AA49-9EB31EB5D15D}" srcId="{541A46BE-3B23-4269-B002-4140D5EB0303}" destId="{B50A32A6-3D5C-4D75-89D5-DFCDEF57B3D8}" srcOrd="1" destOrd="0" parTransId="{A8663881-96ED-4731-8A2F-200E7D14FA2B}" sibTransId="{128A50A0-F089-47E6-9FC0-CBC96055BBF1}"/>
    <dgm:cxn modelId="{98EDFEB2-3AA6-459D-AAAA-ABE22BF76D12}" type="presOf" srcId="{6F03B391-A8CA-4E15-8022-36A5C96B124A}" destId="{5CE25173-3C73-4A96-B802-212BD12C42AA}" srcOrd="0" destOrd="0" presId="urn:microsoft.com/office/officeart/2005/8/layout/vList2"/>
    <dgm:cxn modelId="{B612F5B3-900D-41F0-8731-15EAE9F11430}" srcId="{541A46BE-3B23-4269-B002-4140D5EB0303}" destId="{79204947-233E-46EE-8A4B-AF1BFF957B77}" srcOrd="2" destOrd="0" parTransId="{D385ED53-865D-4987-B2FC-5F670421F529}" sibTransId="{075FED9C-21FA-45B4-9192-5B84F93FBEEB}"/>
    <dgm:cxn modelId="{1CC2ABBC-ED8A-4C00-8B81-717DF98830A0}" type="presOf" srcId="{541A46BE-3B23-4269-B002-4140D5EB0303}" destId="{6C47DFA9-DA4B-4B3A-A227-67AB619AA858}" srcOrd="0" destOrd="0" presId="urn:microsoft.com/office/officeart/2005/8/layout/vList2"/>
    <dgm:cxn modelId="{A24D48CC-423A-4C14-8E56-59AC9DA6EA22}" srcId="{541A46BE-3B23-4269-B002-4140D5EB0303}" destId="{6F03B391-A8CA-4E15-8022-36A5C96B124A}" srcOrd="0" destOrd="0" parTransId="{E1391653-1F28-4899-A5A2-D0BAE942D586}" sibTransId="{23E6820D-65F9-42DD-A4AB-172CFD1D0067}"/>
    <dgm:cxn modelId="{7EC971E3-9D66-4BA1-9DCF-C4DFA1D3A846}" type="presParOf" srcId="{6C47DFA9-DA4B-4B3A-A227-67AB619AA858}" destId="{5CE25173-3C73-4A96-B802-212BD12C42AA}" srcOrd="0" destOrd="0" presId="urn:microsoft.com/office/officeart/2005/8/layout/vList2"/>
    <dgm:cxn modelId="{0A2BF8A9-B713-4D0E-B3A9-B5C73EE41B53}" type="presParOf" srcId="{6C47DFA9-DA4B-4B3A-A227-67AB619AA858}" destId="{871406E1-B258-4BBB-8FE2-5605979C3871}" srcOrd="1" destOrd="0" presId="urn:microsoft.com/office/officeart/2005/8/layout/vList2"/>
    <dgm:cxn modelId="{0FC9865E-F94B-4662-B9A6-2DBDB6E791A4}" type="presParOf" srcId="{6C47DFA9-DA4B-4B3A-A227-67AB619AA858}" destId="{9229EA1B-AE78-4DF6-A589-A7227AED3AB6}" srcOrd="2" destOrd="0" presId="urn:microsoft.com/office/officeart/2005/8/layout/vList2"/>
    <dgm:cxn modelId="{284FCDCC-214A-4DA2-A57C-9ABB7AEC7234}" type="presParOf" srcId="{6C47DFA9-DA4B-4B3A-A227-67AB619AA858}" destId="{1E45F68D-69FE-49B6-A38B-8449107CC0B6}" srcOrd="3" destOrd="0" presId="urn:microsoft.com/office/officeart/2005/8/layout/vList2"/>
    <dgm:cxn modelId="{7B4A8A18-6BD6-47FB-B804-CFC6631D58F0}" type="presParOf" srcId="{6C47DFA9-DA4B-4B3A-A227-67AB619AA858}" destId="{C44FDCF1-6815-463D-876E-1810B7A13771}" srcOrd="4" destOrd="0" presId="urn:microsoft.com/office/officeart/2005/8/layout/vList2"/>
    <dgm:cxn modelId="{BAF199C6-DE65-499A-82A5-6FBCFD49FFBA}" type="presParOf" srcId="{6C47DFA9-DA4B-4B3A-A227-67AB619AA858}" destId="{87AD3976-E853-4443-8111-C2148CF2169B}" srcOrd="5" destOrd="0" presId="urn:microsoft.com/office/officeart/2005/8/layout/vList2"/>
    <dgm:cxn modelId="{3DBEEC7E-3E57-4062-960A-4F336080A8EF}" type="presParOf" srcId="{6C47DFA9-DA4B-4B3A-A227-67AB619AA858}" destId="{BFC6D4BE-C116-47ED-8EF9-DD2D85E8D197}" srcOrd="6" destOrd="0" presId="urn:microsoft.com/office/officeart/2005/8/layout/vList2"/>
    <dgm:cxn modelId="{B8C28495-46C6-41E0-8BEE-E8AD9CB528F1}" type="presParOf" srcId="{6C47DFA9-DA4B-4B3A-A227-67AB619AA858}" destId="{2E5C1839-2579-4A71-B9B0-AD0BDA016F2B}" srcOrd="7" destOrd="0" presId="urn:microsoft.com/office/officeart/2005/8/layout/vList2"/>
    <dgm:cxn modelId="{212D27FA-A879-48B7-92F6-7BD78AB6B018}" type="presParOf" srcId="{6C47DFA9-DA4B-4B3A-A227-67AB619AA858}" destId="{A3081E1A-035A-467E-962B-6353FD21613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AF40CC2-46FE-4B5D-8E58-8277969D974A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1F86B7-5B7C-468C-9B0F-E90A26FAAE53}">
      <dgm:prSet/>
      <dgm:spPr/>
      <dgm:t>
        <a:bodyPr/>
        <a:lstStyle/>
        <a:p>
          <a:r>
            <a:rPr lang="en-US" dirty="0"/>
            <a:t>• Integration with NHS records is important.</a:t>
          </a:r>
        </a:p>
      </dgm:t>
    </dgm:pt>
    <dgm:pt modelId="{E7904FFA-4FAE-4AE8-A3F8-7DDD50781472}" type="parTrans" cxnId="{0557EA9A-C917-44F3-82F7-656F0158FF63}">
      <dgm:prSet/>
      <dgm:spPr/>
      <dgm:t>
        <a:bodyPr/>
        <a:lstStyle/>
        <a:p>
          <a:endParaRPr lang="en-US"/>
        </a:p>
      </dgm:t>
    </dgm:pt>
    <dgm:pt modelId="{9F19F8F4-57A8-4584-847D-5890FC169C2A}" type="sibTrans" cxnId="{0557EA9A-C917-44F3-82F7-656F0158FF63}">
      <dgm:prSet/>
      <dgm:spPr/>
      <dgm:t>
        <a:bodyPr/>
        <a:lstStyle/>
        <a:p>
          <a:endParaRPr lang="en-US"/>
        </a:p>
      </dgm:t>
    </dgm:pt>
    <dgm:pt modelId="{4EFEBB1A-B626-4B57-8081-E48DA9BBE7D7}">
      <dgm:prSet/>
      <dgm:spPr/>
      <dgm:t>
        <a:bodyPr/>
        <a:lstStyle/>
        <a:p>
          <a:r>
            <a:rPr lang="en-US"/>
            <a:t>• Good interoperability improves care coordination.</a:t>
          </a:r>
        </a:p>
      </dgm:t>
    </dgm:pt>
    <dgm:pt modelId="{F602B1BF-4651-4098-9F1B-FFDACCC157FC}" type="parTrans" cxnId="{F8C6A29A-8447-43DE-BAA6-FF41FB4C4F9B}">
      <dgm:prSet/>
      <dgm:spPr/>
      <dgm:t>
        <a:bodyPr/>
        <a:lstStyle/>
        <a:p>
          <a:endParaRPr lang="en-US"/>
        </a:p>
      </dgm:t>
    </dgm:pt>
    <dgm:pt modelId="{0F0F3D7B-A125-47EA-A529-12CB576FD041}" type="sibTrans" cxnId="{F8C6A29A-8447-43DE-BAA6-FF41FB4C4F9B}">
      <dgm:prSet/>
      <dgm:spPr/>
      <dgm:t>
        <a:bodyPr/>
        <a:lstStyle/>
        <a:p>
          <a:endParaRPr lang="en-US"/>
        </a:p>
      </dgm:t>
    </dgm:pt>
    <dgm:pt modelId="{34CA7166-A487-4BAB-A54D-19ABB89B1BC4}">
      <dgm:prSet/>
      <dgm:spPr/>
      <dgm:t>
        <a:bodyPr/>
        <a:lstStyle/>
        <a:p>
          <a:r>
            <a:rPr lang="en-US" dirty="0"/>
            <a:t>• Future developments may include AI-supported ECG analysis.</a:t>
          </a:r>
        </a:p>
      </dgm:t>
    </dgm:pt>
    <dgm:pt modelId="{D6EA090E-438F-4A4C-8617-B35DBC73A5B1}" type="parTrans" cxnId="{99E558B4-E7A1-40B6-8E2E-3B55F8EA68A9}">
      <dgm:prSet/>
      <dgm:spPr/>
      <dgm:t>
        <a:bodyPr/>
        <a:lstStyle/>
        <a:p>
          <a:endParaRPr lang="en-US"/>
        </a:p>
      </dgm:t>
    </dgm:pt>
    <dgm:pt modelId="{6D721170-6D20-4F07-B5E5-30ED171FABBD}" type="sibTrans" cxnId="{99E558B4-E7A1-40B6-8E2E-3B55F8EA68A9}">
      <dgm:prSet/>
      <dgm:spPr/>
      <dgm:t>
        <a:bodyPr/>
        <a:lstStyle/>
        <a:p>
          <a:endParaRPr lang="en-US"/>
        </a:p>
      </dgm:t>
    </dgm:pt>
    <dgm:pt modelId="{5619EA94-7F2F-43ED-982C-0F45FB70F1C5}">
      <dgm:prSet/>
      <dgm:spPr/>
      <dgm:t>
        <a:bodyPr/>
        <a:lstStyle/>
        <a:p>
          <a:r>
            <a:rPr lang="en-US"/>
            <a:t>• Remote monitoring is likely to expand.</a:t>
          </a:r>
        </a:p>
      </dgm:t>
    </dgm:pt>
    <dgm:pt modelId="{2AF0F410-7B87-4ECB-BC2A-393C0F7293B8}" type="parTrans" cxnId="{119CF398-4282-40F7-8507-B4225B82ED0F}">
      <dgm:prSet/>
      <dgm:spPr/>
      <dgm:t>
        <a:bodyPr/>
        <a:lstStyle/>
        <a:p>
          <a:endParaRPr lang="en-US"/>
        </a:p>
      </dgm:t>
    </dgm:pt>
    <dgm:pt modelId="{79B7ED96-CCAB-4D91-9EE4-91118FD322F3}" type="sibTrans" cxnId="{119CF398-4282-40F7-8507-B4225B82ED0F}">
      <dgm:prSet/>
      <dgm:spPr/>
      <dgm:t>
        <a:bodyPr/>
        <a:lstStyle/>
        <a:p>
          <a:endParaRPr lang="en-US"/>
        </a:p>
      </dgm:t>
    </dgm:pt>
    <dgm:pt modelId="{F9B7A20C-8547-41AA-AB16-265EA443428B}">
      <dgm:prSet/>
      <dgm:spPr/>
      <dgm:t>
        <a:bodyPr/>
        <a:lstStyle/>
        <a:p>
          <a:r>
            <a:rPr lang="en-US"/>
            <a:t>• Data security and digital inclusion remain essential.</a:t>
          </a:r>
        </a:p>
      </dgm:t>
    </dgm:pt>
    <dgm:pt modelId="{E3FFAE7D-3929-4562-89ED-F0EE67103188}" type="parTrans" cxnId="{D3B34A65-AE1C-4C94-B4AB-39F0553B375A}">
      <dgm:prSet/>
      <dgm:spPr/>
      <dgm:t>
        <a:bodyPr/>
        <a:lstStyle/>
        <a:p>
          <a:endParaRPr lang="en-US"/>
        </a:p>
      </dgm:t>
    </dgm:pt>
    <dgm:pt modelId="{DDF6FF78-4FA1-42D6-9E9B-651653323067}" type="sibTrans" cxnId="{D3B34A65-AE1C-4C94-B4AB-39F0553B375A}">
      <dgm:prSet/>
      <dgm:spPr/>
      <dgm:t>
        <a:bodyPr/>
        <a:lstStyle/>
        <a:p>
          <a:endParaRPr lang="en-US"/>
        </a:p>
      </dgm:t>
    </dgm:pt>
    <dgm:pt modelId="{E698041F-DA0D-45D4-A729-EA09B74E2130}" type="pres">
      <dgm:prSet presAssocID="{FAF40CC2-46FE-4B5D-8E58-8277969D974A}" presName="diagram" presStyleCnt="0">
        <dgm:presLayoutVars>
          <dgm:dir/>
          <dgm:resizeHandles val="exact"/>
        </dgm:presLayoutVars>
      </dgm:prSet>
      <dgm:spPr/>
    </dgm:pt>
    <dgm:pt modelId="{C30B46B7-30D7-4C3A-BACF-97DBE156017F}" type="pres">
      <dgm:prSet presAssocID="{751F86B7-5B7C-468C-9B0F-E90A26FAAE53}" presName="arrow" presStyleLbl="node1" presStyleIdx="0" presStyleCnt="5">
        <dgm:presLayoutVars>
          <dgm:bulletEnabled val="1"/>
        </dgm:presLayoutVars>
      </dgm:prSet>
      <dgm:spPr/>
    </dgm:pt>
    <dgm:pt modelId="{DB1AD81E-2E5E-4C37-B2C5-46D6DF3310A9}" type="pres">
      <dgm:prSet presAssocID="{4EFEBB1A-B626-4B57-8081-E48DA9BBE7D7}" presName="arrow" presStyleLbl="node1" presStyleIdx="1" presStyleCnt="5">
        <dgm:presLayoutVars>
          <dgm:bulletEnabled val="1"/>
        </dgm:presLayoutVars>
      </dgm:prSet>
      <dgm:spPr/>
    </dgm:pt>
    <dgm:pt modelId="{902A263B-181B-44EF-A02F-955547C16745}" type="pres">
      <dgm:prSet presAssocID="{34CA7166-A487-4BAB-A54D-19ABB89B1BC4}" presName="arrow" presStyleLbl="node1" presStyleIdx="2" presStyleCnt="5">
        <dgm:presLayoutVars>
          <dgm:bulletEnabled val="1"/>
        </dgm:presLayoutVars>
      </dgm:prSet>
      <dgm:spPr/>
    </dgm:pt>
    <dgm:pt modelId="{FC0BA28D-DA23-461B-BDFB-3F582D596EAA}" type="pres">
      <dgm:prSet presAssocID="{5619EA94-7F2F-43ED-982C-0F45FB70F1C5}" presName="arrow" presStyleLbl="node1" presStyleIdx="3" presStyleCnt="5">
        <dgm:presLayoutVars>
          <dgm:bulletEnabled val="1"/>
        </dgm:presLayoutVars>
      </dgm:prSet>
      <dgm:spPr/>
    </dgm:pt>
    <dgm:pt modelId="{845D0EA4-6A28-470D-8FB9-A5A2BD007FB1}" type="pres">
      <dgm:prSet presAssocID="{F9B7A20C-8547-41AA-AB16-265EA443428B}" presName="arrow" presStyleLbl="node1" presStyleIdx="4" presStyleCnt="5">
        <dgm:presLayoutVars>
          <dgm:bulletEnabled val="1"/>
        </dgm:presLayoutVars>
      </dgm:prSet>
      <dgm:spPr/>
    </dgm:pt>
  </dgm:ptLst>
  <dgm:cxnLst>
    <dgm:cxn modelId="{5D15A004-DA67-4DEE-813C-6904E247F3D6}" type="presOf" srcId="{F9B7A20C-8547-41AA-AB16-265EA443428B}" destId="{845D0EA4-6A28-470D-8FB9-A5A2BD007FB1}" srcOrd="0" destOrd="0" presId="urn:microsoft.com/office/officeart/2005/8/layout/arrow5"/>
    <dgm:cxn modelId="{D2D55C05-DF9F-45A5-913F-8C620C1BADDD}" type="presOf" srcId="{34CA7166-A487-4BAB-A54D-19ABB89B1BC4}" destId="{902A263B-181B-44EF-A02F-955547C16745}" srcOrd="0" destOrd="0" presId="urn:microsoft.com/office/officeart/2005/8/layout/arrow5"/>
    <dgm:cxn modelId="{6256E107-D729-4B6E-8641-D79C0323F299}" type="presOf" srcId="{5619EA94-7F2F-43ED-982C-0F45FB70F1C5}" destId="{FC0BA28D-DA23-461B-BDFB-3F582D596EAA}" srcOrd="0" destOrd="0" presId="urn:microsoft.com/office/officeart/2005/8/layout/arrow5"/>
    <dgm:cxn modelId="{6E10A95E-28F9-415E-AF89-B490669CE97D}" type="presOf" srcId="{FAF40CC2-46FE-4B5D-8E58-8277969D974A}" destId="{E698041F-DA0D-45D4-A729-EA09B74E2130}" srcOrd="0" destOrd="0" presId="urn:microsoft.com/office/officeart/2005/8/layout/arrow5"/>
    <dgm:cxn modelId="{D3B34A65-AE1C-4C94-B4AB-39F0553B375A}" srcId="{FAF40CC2-46FE-4B5D-8E58-8277969D974A}" destId="{F9B7A20C-8547-41AA-AB16-265EA443428B}" srcOrd="4" destOrd="0" parTransId="{E3FFAE7D-3929-4562-89ED-F0EE67103188}" sibTransId="{DDF6FF78-4FA1-42D6-9E9B-651653323067}"/>
    <dgm:cxn modelId="{8518156D-EA7B-4FA4-8B52-A560DBC5CDB6}" type="presOf" srcId="{4EFEBB1A-B626-4B57-8081-E48DA9BBE7D7}" destId="{DB1AD81E-2E5E-4C37-B2C5-46D6DF3310A9}" srcOrd="0" destOrd="0" presId="urn:microsoft.com/office/officeart/2005/8/layout/arrow5"/>
    <dgm:cxn modelId="{119CF398-4282-40F7-8507-B4225B82ED0F}" srcId="{FAF40CC2-46FE-4B5D-8E58-8277969D974A}" destId="{5619EA94-7F2F-43ED-982C-0F45FB70F1C5}" srcOrd="3" destOrd="0" parTransId="{2AF0F410-7B87-4ECB-BC2A-393C0F7293B8}" sibTransId="{79B7ED96-CCAB-4D91-9EE4-91118FD322F3}"/>
    <dgm:cxn modelId="{F8C6A29A-8447-43DE-BAA6-FF41FB4C4F9B}" srcId="{FAF40CC2-46FE-4B5D-8E58-8277969D974A}" destId="{4EFEBB1A-B626-4B57-8081-E48DA9BBE7D7}" srcOrd="1" destOrd="0" parTransId="{F602B1BF-4651-4098-9F1B-FFDACCC157FC}" sibTransId="{0F0F3D7B-A125-47EA-A529-12CB576FD041}"/>
    <dgm:cxn modelId="{0557EA9A-C917-44F3-82F7-656F0158FF63}" srcId="{FAF40CC2-46FE-4B5D-8E58-8277969D974A}" destId="{751F86B7-5B7C-468C-9B0F-E90A26FAAE53}" srcOrd="0" destOrd="0" parTransId="{E7904FFA-4FAE-4AE8-A3F8-7DDD50781472}" sibTransId="{9F19F8F4-57A8-4584-847D-5890FC169C2A}"/>
    <dgm:cxn modelId="{99E558B4-E7A1-40B6-8E2E-3B55F8EA68A9}" srcId="{FAF40CC2-46FE-4B5D-8E58-8277969D974A}" destId="{34CA7166-A487-4BAB-A54D-19ABB89B1BC4}" srcOrd="2" destOrd="0" parTransId="{D6EA090E-438F-4A4C-8617-B35DBC73A5B1}" sibTransId="{6D721170-6D20-4F07-B5E5-30ED171FABBD}"/>
    <dgm:cxn modelId="{CF07DFB8-BC6F-445F-A49F-DE1D461563C7}" type="presOf" srcId="{751F86B7-5B7C-468C-9B0F-E90A26FAAE53}" destId="{C30B46B7-30D7-4C3A-BACF-97DBE156017F}" srcOrd="0" destOrd="0" presId="urn:microsoft.com/office/officeart/2005/8/layout/arrow5"/>
    <dgm:cxn modelId="{E7D25FE1-F7C6-4A09-8ADB-151E64F8A61D}" type="presParOf" srcId="{E698041F-DA0D-45D4-A729-EA09B74E2130}" destId="{C30B46B7-30D7-4C3A-BACF-97DBE156017F}" srcOrd="0" destOrd="0" presId="urn:microsoft.com/office/officeart/2005/8/layout/arrow5"/>
    <dgm:cxn modelId="{D5F6B814-7BC9-46BE-B596-4E62A470C1CA}" type="presParOf" srcId="{E698041F-DA0D-45D4-A729-EA09B74E2130}" destId="{DB1AD81E-2E5E-4C37-B2C5-46D6DF3310A9}" srcOrd="1" destOrd="0" presId="urn:microsoft.com/office/officeart/2005/8/layout/arrow5"/>
    <dgm:cxn modelId="{EF579CF1-0A00-4CF3-9148-DD6814C96316}" type="presParOf" srcId="{E698041F-DA0D-45D4-A729-EA09B74E2130}" destId="{902A263B-181B-44EF-A02F-955547C16745}" srcOrd="2" destOrd="0" presId="urn:microsoft.com/office/officeart/2005/8/layout/arrow5"/>
    <dgm:cxn modelId="{F246B3FC-6817-47B1-896A-02CF67B4856F}" type="presParOf" srcId="{E698041F-DA0D-45D4-A729-EA09B74E2130}" destId="{FC0BA28D-DA23-461B-BDFB-3F582D596EAA}" srcOrd="3" destOrd="0" presId="urn:microsoft.com/office/officeart/2005/8/layout/arrow5"/>
    <dgm:cxn modelId="{4C8C0AFC-2F9C-4FC3-84B3-65083CDF4596}" type="presParOf" srcId="{E698041F-DA0D-45D4-A729-EA09B74E2130}" destId="{845D0EA4-6A28-470D-8FB9-A5A2BD007FB1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E24C63E-BCFD-4893-A4FA-F6A799FEBA6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42AC23-820D-427D-8FD9-77E5915139B1}">
      <dgm:prSet/>
      <dgm:spPr/>
      <dgm:t>
        <a:bodyPr/>
        <a:lstStyle/>
        <a:p>
          <a:r>
            <a:rPr lang="en-US" dirty="0" err="1"/>
            <a:t>KardiaMobile</a:t>
          </a:r>
          <a:r>
            <a:rPr lang="en-US" dirty="0"/>
            <a:t> offers important 	benefits            for patients and the NHS</a:t>
          </a:r>
        </a:p>
      </dgm:t>
    </dgm:pt>
    <dgm:pt modelId="{D4395F77-A38E-4710-9B54-D4E2F1E0E1E0}" type="parTrans" cxnId="{CA09DA20-BC9D-45E9-B581-6DE4E0FEA13D}">
      <dgm:prSet/>
      <dgm:spPr/>
      <dgm:t>
        <a:bodyPr/>
        <a:lstStyle/>
        <a:p>
          <a:endParaRPr lang="en-US"/>
        </a:p>
      </dgm:t>
    </dgm:pt>
    <dgm:pt modelId="{D6B6C845-3F8C-424C-B155-8836CBFE2BA1}" type="sibTrans" cxnId="{CA09DA20-BC9D-45E9-B581-6DE4E0FEA13D}">
      <dgm:prSet/>
      <dgm:spPr/>
      <dgm:t>
        <a:bodyPr/>
        <a:lstStyle/>
        <a:p>
          <a:endParaRPr lang="en-US"/>
        </a:p>
      </dgm:t>
    </dgm:pt>
    <dgm:pt modelId="{4B5DE101-D88C-4BEC-BF9D-115EDD683680}">
      <dgm:prSet/>
      <dgm:spPr/>
      <dgm:t>
        <a:bodyPr/>
        <a:lstStyle/>
        <a:p>
          <a:r>
            <a:rPr lang="en-US" dirty="0"/>
            <a:t>Improves monitoring, diagnosis and patient involvement</a:t>
          </a:r>
        </a:p>
      </dgm:t>
    </dgm:pt>
    <dgm:pt modelId="{F5D06C01-7D3A-4F7E-8139-65500FF7D3E9}" type="parTrans" cxnId="{F51B0516-DDF9-4ABC-BA24-7FAF8F241C49}">
      <dgm:prSet/>
      <dgm:spPr/>
      <dgm:t>
        <a:bodyPr/>
        <a:lstStyle/>
        <a:p>
          <a:endParaRPr lang="en-US"/>
        </a:p>
      </dgm:t>
    </dgm:pt>
    <dgm:pt modelId="{42C954E5-043F-4EA1-BC95-97A09CE23662}" type="sibTrans" cxnId="{F51B0516-DDF9-4ABC-BA24-7FAF8F241C49}">
      <dgm:prSet/>
      <dgm:spPr/>
      <dgm:t>
        <a:bodyPr/>
        <a:lstStyle/>
        <a:p>
          <a:endParaRPr lang="en-US"/>
        </a:p>
      </dgm:t>
    </dgm:pt>
    <dgm:pt modelId="{9E8AB89E-219C-475D-A406-C3BD98D18D76}">
      <dgm:prSet/>
      <dgm:spPr/>
      <dgm:t>
        <a:bodyPr/>
        <a:lstStyle/>
        <a:p>
          <a:r>
            <a:rPr lang="en-US" dirty="0"/>
            <a:t>Challenges include anxiety, digital exclusion and workload</a:t>
          </a:r>
        </a:p>
      </dgm:t>
    </dgm:pt>
    <dgm:pt modelId="{90A05C76-F7EA-4AD2-A210-DF6DCCE54300}" type="parTrans" cxnId="{6CC01BEE-7563-447B-94EF-60B79B610B0A}">
      <dgm:prSet/>
      <dgm:spPr/>
      <dgm:t>
        <a:bodyPr/>
        <a:lstStyle/>
        <a:p>
          <a:endParaRPr lang="en-US"/>
        </a:p>
      </dgm:t>
    </dgm:pt>
    <dgm:pt modelId="{4C5B1401-22EB-4A2E-BD02-14F4FA778A12}" type="sibTrans" cxnId="{6CC01BEE-7563-447B-94EF-60B79B610B0A}">
      <dgm:prSet/>
      <dgm:spPr/>
      <dgm:t>
        <a:bodyPr/>
        <a:lstStyle/>
        <a:p>
          <a:endParaRPr lang="en-US"/>
        </a:p>
      </dgm:t>
    </dgm:pt>
    <dgm:pt modelId="{C7E46C6E-EE20-4971-8DC5-40ACB28AA1C6}">
      <dgm:prSet/>
      <dgm:spPr/>
      <dgm:t>
        <a:bodyPr/>
        <a:lstStyle/>
        <a:p>
          <a:r>
            <a:rPr lang="en-US" dirty="0"/>
            <a:t>Successful use requires good integration and support</a:t>
          </a:r>
        </a:p>
      </dgm:t>
    </dgm:pt>
    <dgm:pt modelId="{BB0A003A-08CD-440C-8920-6C9AC28D70C9}" type="parTrans" cxnId="{CB4B0B48-E99F-4C0A-A9A9-206BBBF998FC}">
      <dgm:prSet/>
      <dgm:spPr/>
      <dgm:t>
        <a:bodyPr/>
        <a:lstStyle/>
        <a:p>
          <a:endParaRPr lang="en-US"/>
        </a:p>
      </dgm:t>
    </dgm:pt>
    <dgm:pt modelId="{15A0A462-42DF-4554-A216-1DFD3911AD93}" type="sibTrans" cxnId="{CB4B0B48-E99F-4C0A-A9A9-206BBBF998FC}">
      <dgm:prSet/>
      <dgm:spPr/>
      <dgm:t>
        <a:bodyPr/>
        <a:lstStyle/>
        <a:p>
          <a:endParaRPr lang="en-US"/>
        </a:p>
      </dgm:t>
    </dgm:pt>
    <dgm:pt modelId="{B22BC2DF-DB7B-4108-AF6A-B80DDF9C8680}">
      <dgm:prSet/>
      <dgm:spPr/>
      <dgm:t>
        <a:bodyPr/>
        <a:lstStyle/>
        <a:p>
          <a:r>
            <a:rPr lang="en-US" dirty="0"/>
            <a:t>Digital innovation must remain fair and accessible to everyone</a:t>
          </a:r>
        </a:p>
      </dgm:t>
    </dgm:pt>
    <dgm:pt modelId="{0BF610A3-7D0E-4886-BFFE-A160E47B66BD}" type="parTrans" cxnId="{BA20D95B-10C7-44B9-BEDF-7E590C70F890}">
      <dgm:prSet/>
      <dgm:spPr/>
      <dgm:t>
        <a:bodyPr/>
        <a:lstStyle/>
        <a:p>
          <a:endParaRPr lang="en-US"/>
        </a:p>
      </dgm:t>
    </dgm:pt>
    <dgm:pt modelId="{C44FD00E-B58B-4118-B800-D072C1301A71}" type="sibTrans" cxnId="{BA20D95B-10C7-44B9-BEDF-7E590C70F890}">
      <dgm:prSet/>
      <dgm:spPr/>
      <dgm:t>
        <a:bodyPr/>
        <a:lstStyle/>
        <a:p>
          <a:endParaRPr lang="en-US"/>
        </a:p>
      </dgm:t>
    </dgm:pt>
    <dgm:pt modelId="{A26DC972-B0AA-4CE7-BB42-68023C8BE3C5}" type="pres">
      <dgm:prSet presAssocID="{CE24C63E-BCFD-4893-A4FA-F6A799FEBA67}" presName="linear" presStyleCnt="0">
        <dgm:presLayoutVars>
          <dgm:animLvl val="lvl"/>
          <dgm:resizeHandles val="exact"/>
        </dgm:presLayoutVars>
      </dgm:prSet>
      <dgm:spPr/>
    </dgm:pt>
    <dgm:pt modelId="{BE6FF309-B2E2-447D-9917-7CAE18468A50}" type="pres">
      <dgm:prSet presAssocID="{DB42AC23-820D-427D-8FD9-77E5915139B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F0745DF-83B5-4CD7-BB53-0BB9F06F497F}" type="pres">
      <dgm:prSet presAssocID="{D6B6C845-3F8C-424C-B155-8836CBFE2BA1}" presName="spacer" presStyleCnt="0"/>
      <dgm:spPr/>
    </dgm:pt>
    <dgm:pt modelId="{98BC1EDE-9CBC-46F7-B4A2-3FE9C8FBD38C}" type="pres">
      <dgm:prSet presAssocID="{4B5DE101-D88C-4BEC-BF9D-115EDD6836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BACE34-0278-420F-ACFC-C2F4EBC0ECFE}" type="pres">
      <dgm:prSet presAssocID="{42C954E5-043F-4EA1-BC95-97A09CE23662}" presName="spacer" presStyleCnt="0"/>
      <dgm:spPr/>
    </dgm:pt>
    <dgm:pt modelId="{5D243899-2A9F-48D4-B11E-4D78D0889C78}" type="pres">
      <dgm:prSet presAssocID="{9E8AB89E-219C-475D-A406-C3BD98D18D76}" presName="parentText" presStyleLbl="node1" presStyleIdx="2" presStyleCnt="5" custLinFactNeighborY="-61352">
        <dgm:presLayoutVars>
          <dgm:chMax val="0"/>
          <dgm:bulletEnabled val="1"/>
        </dgm:presLayoutVars>
      </dgm:prSet>
      <dgm:spPr/>
    </dgm:pt>
    <dgm:pt modelId="{08F4BB2E-DC56-4DF7-9D47-85CD4E28ACA7}" type="pres">
      <dgm:prSet presAssocID="{4C5B1401-22EB-4A2E-BD02-14F4FA778A12}" presName="spacer" presStyleCnt="0"/>
      <dgm:spPr/>
    </dgm:pt>
    <dgm:pt modelId="{B7E61CD4-9E77-4E46-B8CC-7EE951DA3165}" type="pres">
      <dgm:prSet presAssocID="{C7E46C6E-EE20-4971-8DC5-40ACB28AA1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316BF42-EC62-48A9-828B-57818113BE04}" type="pres">
      <dgm:prSet presAssocID="{15A0A462-42DF-4554-A216-1DFD3911AD93}" presName="spacer" presStyleCnt="0"/>
      <dgm:spPr/>
    </dgm:pt>
    <dgm:pt modelId="{801BB74E-7E81-40B8-9F1C-7B8980FA69F6}" type="pres">
      <dgm:prSet presAssocID="{B22BC2DF-DB7B-4108-AF6A-B80DDF9C868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17D402-8CBA-44C8-A49F-ACA708448D41}" type="presOf" srcId="{B22BC2DF-DB7B-4108-AF6A-B80DDF9C8680}" destId="{801BB74E-7E81-40B8-9F1C-7B8980FA69F6}" srcOrd="0" destOrd="0" presId="urn:microsoft.com/office/officeart/2005/8/layout/vList2"/>
    <dgm:cxn modelId="{1EE68006-5F94-4BD5-9FBF-A4F50257226E}" type="presOf" srcId="{9E8AB89E-219C-475D-A406-C3BD98D18D76}" destId="{5D243899-2A9F-48D4-B11E-4D78D0889C78}" srcOrd="0" destOrd="0" presId="urn:microsoft.com/office/officeart/2005/8/layout/vList2"/>
    <dgm:cxn modelId="{573C5D12-A4B6-45EA-9140-69443B14D340}" type="presOf" srcId="{CE24C63E-BCFD-4893-A4FA-F6A799FEBA67}" destId="{A26DC972-B0AA-4CE7-BB42-68023C8BE3C5}" srcOrd="0" destOrd="0" presId="urn:microsoft.com/office/officeart/2005/8/layout/vList2"/>
    <dgm:cxn modelId="{F51B0516-DDF9-4ABC-BA24-7FAF8F241C49}" srcId="{CE24C63E-BCFD-4893-A4FA-F6A799FEBA67}" destId="{4B5DE101-D88C-4BEC-BF9D-115EDD683680}" srcOrd="1" destOrd="0" parTransId="{F5D06C01-7D3A-4F7E-8139-65500FF7D3E9}" sibTransId="{42C954E5-043F-4EA1-BC95-97A09CE23662}"/>
    <dgm:cxn modelId="{CA09DA20-BC9D-45E9-B581-6DE4E0FEA13D}" srcId="{CE24C63E-BCFD-4893-A4FA-F6A799FEBA67}" destId="{DB42AC23-820D-427D-8FD9-77E5915139B1}" srcOrd="0" destOrd="0" parTransId="{D4395F77-A38E-4710-9B54-D4E2F1E0E1E0}" sibTransId="{D6B6C845-3F8C-424C-B155-8836CBFE2BA1}"/>
    <dgm:cxn modelId="{BA20D95B-10C7-44B9-BEDF-7E590C70F890}" srcId="{CE24C63E-BCFD-4893-A4FA-F6A799FEBA67}" destId="{B22BC2DF-DB7B-4108-AF6A-B80DDF9C8680}" srcOrd="4" destOrd="0" parTransId="{0BF610A3-7D0E-4886-BFFE-A160E47B66BD}" sibTransId="{C44FD00E-B58B-4118-B800-D072C1301A71}"/>
    <dgm:cxn modelId="{CB4B0B48-E99F-4C0A-A9A9-206BBBF998FC}" srcId="{CE24C63E-BCFD-4893-A4FA-F6A799FEBA67}" destId="{C7E46C6E-EE20-4971-8DC5-40ACB28AA1C6}" srcOrd="3" destOrd="0" parTransId="{BB0A003A-08CD-440C-8920-6C9AC28D70C9}" sibTransId="{15A0A462-42DF-4554-A216-1DFD3911AD93}"/>
    <dgm:cxn modelId="{9752DA78-54C2-4C5C-B2E0-52B966620444}" type="presOf" srcId="{4B5DE101-D88C-4BEC-BF9D-115EDD683680}" destId="{98BC1EDE-9CBC-46F7-B4A2-3FE9C8FBD38C}" srcOrd="0" destOrd="0" presId="urn:microsoft.com/office/officeart/2005/8/layout/vList2"/>
    <dgm:cxn modelId="{284DE67B-1119-4D04-920F-410FB06B9333}" type="presOf" srcId="{DB42AC23-820D-427D-8FD9-77E5915139B1}" destId="{BE6FF309-B2E2-447D-9917-7CAE18468A50}" srcOrd="0" destOrd="0" presId="urn:microsoft.com/office/officeart/2005/8/layout/vList2"/>
    <dgm:cxn modelId="{8DDBF888-D3A7-4157-BFA6-753EEBE36791}" type="presOf" srcId="{C7E46C6E-EE20-4971-8DC5-40ACB28AA1C6}" destId="{B7E61CD4-9E77-4E46-B8CC-7EE951DA3165}" srcOrd="0" destOrd="0" presId="urn:microsoft.com/office/officeart/2005/8/layout/vList2"/>
    <dgm:cxn modelId="{6CC01BEE-7563-447B-94EF-60B79B610B0A}" srcId="{CE24C63E-BCFD-4893-A4FA-F6A799FEBA67}" destId="{9E8AB89E-219C-475D-A406-C3BD98D18D76}" srcOrd="2" destOrd="0" parTransId="{90A05C76-F7EA-4AD2-A210-DF6DCCE54300}" sibTransId="{4C5B1401-22EB-4A2E-BD02-14F4FA778A12}"/>
    <dgm:cxn modelId="{79D7ABDE-3298-4E86-A83D-E344DB322870}" type="presParOf" srcId="{A26DC972-B0AA-4CE7-BB42-68023C8BE3C5}" destId="{BE6FF309-B2E2-447D-9917-7CAE18468A50}" srcOrd="0" destOrd="0" presId="urn:microsoft.com/office/officeart/2005/8/layout/vList2"/>
    <dgm:cxn modelId="{94AE9AA8-79DF-4EDB-88C9-D50CF368A833}" type="presParOf" srcId="{A26DC972-B0AA-4CE7-BB42-68023C8BE3C5}" destId="{6F0745DF-83B5-4CD7-BB53-0BB9F06F497F}" srcOrd="1" destOrd="0" presId="urn:microsoft.com/office/officeart/2005/8/layout/vList2"/>
    <dgm:cxn modelId="{585EF40A-6E4D-4BAF-A115-66756F054754}" type="presParOf" srcId="{A26DC972-B0AA-4CE7-BB42-68023C8BE3C5}" destId="{98BC1EDE-9CBC-46F7-B4A2-3FE9C8FBD38C}" srcOrd="2" destOrd="0" presId="urn:microsoft.com/office/officeart/2005/8/layout/vList2"/>
    <dgm:cxn modelId="{6CF9B89C-AFC2-4476-8F17-62BDC3CF414C}" type="presParOf" srcId="{A26DC972-B0AA-4CE7-BB42-68023C8BE3C5}" destId="{CDBACE34-0278-420F-ACFC-C2F4EBC0ECFE}" srcOrd="3" destOrd="0" presId="urn:microsoft.com/office/officeart/2005/8/layout/vList2"/>
    <dgm:cxn modelId="{B538CA28-B7DD-46F8-B52B-A77BCD73ED1E}" type="presParOf" srcId="{A26DC972-B0AA-4CE7-BB42-68023C8BE3C5}" destId="{5D243899-2A9F-48D4-B11E-4D78D0889C78}" srcOrd="4" destOrd="0" presId="urn:microsoft.com/office/officeart/2005/8/layout/vList2"/>
    <dgm:cxn modelId="{2B95A590-3362-4553-BBC2-A439CCAB2B96}" type="presParOf" srcId="{A26DC972-B0AA-4CE7-BB42-68023C8BE3C5}" destId="{08F4BB2E-DC56-4DF7-9D47-85CD4E28ACA7}" srcOrd="5" destOrd="0" presId="urn:microsoft.com/office/officeart/2005/8/layout/vList2"/>
    <dgm:cxn modelId="{DFBF5D87-00E8-491A-96DB-E77967E5954F}" type="presParOf" srcId="{A26DC972-B0AA-4CE7-BB42-68023C8BE3C5}" destId="{B7E61CD4-9E77-4E46-B8CC-7EE951DA3165}" srcOrd="6" destOrd="0" presId="urn:microsoft.com/office/officeart/2005/8/layout/vList2"/>
    <dgm:cxn modelId="{AF909F63-483D-4937-928F-9ACFB310BE62}" type="presParOf" srcId="{A26DC972-B0AA-4CE7-BB42-68023C8BE3C5}" destId="{B316BF42-EC62-48A9-828B-57818113BE04}" srcOrd="7" destOrd="0" presId="urn:microsoft.com/office/officeart/2005/8/layout/vList2"/>
    <dgm:cxn modelId="{586A6E89-C256-4F16-83ED-D65D6F082101}" type="presParOf" srcId="{A26DC972-B0AA-4CE7-BB42-68023C8BE3C5}" destId="{801BB74E-7E81-40B8-9F1C-7B8980FA69F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C0C0AF-B351-430F-B78E-BA54C125D319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02B110-7902-4F58-ABB9-2C2B5033FE39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UK health care is increasing the use of digital technology</a:t>
          </a:r>
        </a:p>
      </dsp:txBody>
      <dsp:txXfrm>
        <a:off x="0" y="665"/>
        <a:ext cx="5000124" cy="1090517"/>
      </dsp:txXfrm>
    </dsp:sp>
    <dsp:sp modelId="{EB9AB05C-7A73-4506-8903-47F67451C1EC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5D7A8C-FAC0-401D-B8DB-030917F46AFD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</a:t>
          </a:r>
          <a:r>
            <a:rPr lang="en-US" sz="2800" kern="1200" dirty="0" err="1"/>
            <a:t>KardiaMobile</a:t>
          </a:r>
          <a:r>
            <a:rPr lang="en-US" sz="2800" kern="1200" dirty="0"/>
            <a:t> is a portable ECG device linked to a smartphone</a:t>
          </a:r>
        </a:p>
      </dsp:txBody>
      <dsp:txXfrm>
        <a:off x="0" y="1091183"/>
        <a:ext cx="5000124" cy="1090517"/>
      </dsp:txXfrm>
    </dsp:sp>
    <dsp:sp modelId="{66D3EDCB-018B-458C-A513-A30754322A1C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6A523A-1785-4A93-A161-3A81821E01D1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Users record heart rhythm in 30 seconds</a:t>
          </a:r>
        </a:p>
      </dsp:txBody>
      <dsp:txXfrm>
        <a:off x="0" y="2181701"/>
        <a:ext cx="5000124" cy="1090517"/>
      </dsp:txXfrm>
    </dsp:sp>
    <dsp:sp modelId="{E458D430-68D5-4F38-875A-FF0777205CB4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E919CC-2A98-4A94-A91C-B0D6269D3B41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Results can be shared with healthcare professionals</a:t>
          </a:r>
        </a:p>
      </dsp:txBody>
      <dsp:txXfrm>
        <a:off x="0" y="3272218"/>
        <a:ext cx="5000124" cy="1090517"/>
      </dsp:txXfrm>
    </dsp:sp>
    <dsp:sp modelId="{44DF34BD-70DB-4676-87C3-88B8C17B7535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AE77B-6D5A-4AAC-B8C3-E4081BD6C9D3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NICE recommends it for detecting atrial fibrillation (AF)</a:t>
          </a:r>
        </a:p>
      </dsp:txBody>
      <dsp:txXfrm>
        <a:off x="0" y="4362736"/>
        <a:ext cx="5000124" cy="1090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BECE4-A0F4-4B45-93AE-9C74A93DF884}">
      <dsp:nvSpPr>
        <dsp:cNvPr id="0" name=""/>
        <dsp:cNvSpPr/>
      </dsp:nvSpPr>
      <dsp:spPr>
        <a:xfrm>
          <a:off x="0" y="62880"/>
          <a:ext cx="5000124" cy="67532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Developed by AliveCor</a:t>
          </a:r>
        </a:p>
      </dsp:txBody>
      <dsp:txXfrm>
        <a:off x="32967" y="95847"/>
        <a:ext cx="4934190" cy="609393"/>
      </dsp:txXfrm>
    </dsp:sp>
    <dsp:sp modelId="{6CD47291-F34B-4390-98FE-98A8F54218A1}">
      <dsp:nvSpPr>
        <dsp:cNvPr id="0" name=""/>
        <dsp:cNvSpPr/>
      </dsp:nvSpPr>
      <dsp:spPr>
        <a:xfrm>
          <a:off x="0" y="787168"/>
          <a:ext cx="5000124" cy="675327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Medical-grade ECG monitoring device</a:t>
          </a:r>
        </a:p>
      </dsp:txBody>
      <dsp:txXfrm>
        <a:off x="32967" y="820135"/>
        <a:ext cx="4934190" cy="609393"/>
      </dsp:txXfrm>
    </dsp:sp>
    <dsp:sp modelId="{D6C5117D-1CB9-4D2B-BDC5-D276DB39031E}">
      <dsp:nvSpPr>
        <dsp:cNvPr id="0" name=""/>
        <dsp:cNvSpPr/>
      </dsp:nvSpPr>
      <dsp:spPr>
        <a:xfrm>
          <a:off x="0" y="1511455"/>
          <a:ext cx="5000124" cy="675327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Detects irregular heart rhythms</a:t>
          </a:r>
        </a:p>
      </dsp:txBody>
      <dsp:txXfrm>
        <a:off x="32967" y="1544422"/>
        <a:ext cx="4934190" cy="609393"/>
      </dsp:txXfrm>
    </dsp:sp>
    <dsp:sp modelId="{BCC425B6-CCF7-43B1-B37E-E3523A508330}">
      <dsp:nvSpPr>
        <dsp:cNvPr id="0" name=""/>
        <dsp:cNvSpPr/>
      </dsp:nvSpPr>
      <dsp:spPr>
        <a:xfrm>
          <a:off x="0" y="2235743"/>
          <a:ext cx="5000124" cy="675327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Supports early diagnosis of AF.</a:t>
          </a:r>
        </a:p>
      </dsp:txBody>
      <dsp:txXfrm>
        <a:off x="32967" y="2268710"/>
        <a:ext cx="4934190" cy="609393"/>
      </dsp:txXfrm>
    </dsp:sp>
    <dsp:sp modelId="{74B380B7-7333-4394-9136-37999C63B22F}">
      <dsp:nvSpPr>
        <dsp:cNvPr id="0" name=""/>
        <dsp:cNvSpPr/>
      </dsp:nvSpPr>
      <dsp:spPr>
        <a:xfrm>
          <a:off x="0" y="2960030"/>
          <a:ext cx="5000124" cy="675327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Can be used at home or in community settings AliveCor(2026)</a:t>
          </a:r>
        </a:p>
      </dsp:txBody>
      <dsp:txXfrm>
        <a:off x="32967" y="2992997"/>
        <a:ext cx="4934190" cy="609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7B5C0-D5B8-40A6-8F40-F11E07D25D46}">
      <dsp:nvSpPr>
        <dsp:cNvPr id="0" name=""/>
        <dsp:cNvSpPr/>
      </dsp:nvSpPr>
      <dsp:spPr>
        <a:xfrm>
          <a:off x="0" y="50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44C08F-C44A-4CCE-9FDC-CF55E5C854A6}">
      <dsp:nvSpPr>
        <dsp:cNvPr id="0" name=""/>
        <dsp:cNvSpPr/>
      </dsp:nvSpPr>
      <dsp:spPr>
        <a:xfrm>
          <a:off x="0" y="500"/>
          <a:ext cx="5000124" cy="819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Gives patients more control over their health</a:t>
          </a:r>
        </a:p>
      </dsp:txBody>
      <dsp:txXfrm>
        <a:off x="0" y="500"/>
        <a:ext cx="5000124" cy="819810"/>
      </dsp:txXfrm>
    </dsp:sp>
    <dsp:sp modelId="{821760CF-B7B9-4691-8FF3-3610D0EAC621}">
      <dsp:nvSpPr>
        <dsp:cNvPr id="0" name=""/>
        <dsp:cNvSpPr/>
      </dsp:nvSpPr>
      <dsp:spPr>
        <a:xfrm>
          <a:off x="0" y="82031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C629B-9CAD-41D2-9E90-1B21EE33A453}">
      <dsp:nvSpPr>
        <dsp:cNvPr id="0" name=""/>
        <dsp:cNvSpPr/>
      </dsp:nvSpPr>
      <dsp:spPr>
        <a:xfrm>
          <a:off x="0" y="820310"/>
          <a:ext cx="5000124" cy="819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Allows monitoring from home</a:t>
          </a:r>
        </a:p>
      </dsp:txBody>
      <dsp:txXfrm>
        <a:off x="0" y="820310"/>
        <a:ext cx="5000124" cy="819810"/>
      </dsp:txXfrm>
    </dsp:sp>
    <dsp:sp modelId="{4D93388B-61A4-473C-996B-C89B91CE86BE}">
      <dsp:nvSpPr>
        <dsp:cNvPr id="0" name=""/>
        <dsp:cNvSpPr/>
      </dsp:nvSpPr>
      <dsp:spPr>
        <a:xfrm>
          <a:off x="0" y="164012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7A97B-E9DA-4D4F-B486-B00E7805AD49}">
      <dsp:nvSpPr>
        <dsp:cNvPr id="0" name=""/>
        <dsp:cNvSpPr/>
      </dsp:nvSpPr>
      <dsp:spPr>
        <a:xfrm>
          <a:off x="0" y="1640120"/>
          <a:ext cx="5000124" cy="819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Detects symptoms when they happen</a:t>
          </a:r>
        </a:p>
      </dsp:txBody>
      <dsp:txXfrm>
        <a:off x="0" y="1640120"/>
        <a:ext cx="5000124" cy="819810"/>
      </dsp:txXfrm>
    </dsp:sp>
    <dsp:sp modelId="{DADF9655-FE10-48BC-8472-69F93C99E4FD}">
      <dsp:nvSpPr>
        <dsp:cNvPr id="0" name=""/>
        <dsp:cNvSpPr/>
      </dsp:nvSpPr>
      <dsp:spPr>
        <a:xfrm>
          <a:off x="0" y="245993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419932-87F8-4E13-A145-F1B8321767BD}">
      <dsp:nvSpPr>
        <dsp:cNvPr id="0" name=""/>
        <dsp:cNvSpPr/>
      </dsp:nvSpPr>
      <dsp:spPr>
        <a:xfrm>
          <a:off x="0" y="2459930"/>
          <a:ext cx="5000124" cy="819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Reduces travel to clinics </a:t>
          </a:r>
          <a:r>
            <a:rPr lang="en-GB" sz="2300" kern="1200" dirty="0" err="1"/>
            <a:t>Wasserlauf</a:t>
          </a:r>
          <a:r>
            <a:rPr lang="en-GB" sz="2300" kern="1200" dirty="0"/>
            <a:t> et al., 2019).</a:t>
          </a:r>
          <a:endParaRPr lang="en-US" sz="2300" kern="1200" dirty="0"/>
        </a:p>
      </dsp:txBody>
      <dsp:txXfrm>
        <a:off x="0" y="2459930"/>
        <a:ext cx="5000124" cy="819810"/>
      </dsp:txXfrm>
    </dsp:sp>
    <dsp:sp modelId="{6D18B142-BF8B-4B86-B8D5-40E5587B2F24}">
      <dsp:nvSpPr>
        <dsp:cNvPr id="0" name=""/>
        <dsp:cNvSpPr/>
      </dsp:nvSpPr>
      <dsp:spPr>
        <a:xfrm>
          <a:off x="0" y="327974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566BA1-C7F2-4D27-B76A-9EA35F86E90D}">
      <dsp:nvSpPr>
        <dsp:cNvPr id="0" name=""/>
        <dsp:cNvSpPr/>
      </dsp:nvSpPr>
      <dsp:spPr>
        <a:xfrm>
          <a:off x="0" y="3279740"/>
          <a:ext cx="5000124" cy="819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May improve confidence and self-management</a:t>
          </a:r>
        </a:p>
      </dsp:txBody>
      <dsp:txXfrm>
        <a:off x="0" y="3279740"/>
        <a:ext cx="5000124" cy="8198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DC715-41B4-447B-B85A-E932DBC7698F}">
      <dsp:nvSpPr>
        <dsp:cNvPr id="0" name=""/>
        <dsp:cNvSpPr/>
      </dsp:nvSpPr>
      <dsp:spPr>
        <a:xfrm>
          <a:off x="0" y="552246"/>
          <a:ext cx="4638115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Some users may feel anxious about results</a:t>
          </a:r>
        </a:p>
      </dsp:txBody>
      <dsp:txXfrm>
        <a:off x="34906" y="587152"/>
        <a:ext cx="4568303" cy="645240"/>
      </dsp:txXfrm>
    </dsp:sp>
    <dsp:sp modelId="{205C95C3-AE3A-43FB-ABCF-1C1BEF8C6BC3}">
      <dsp:nvSpPr>
        <dsp:cNvPr id="0" name=""/>
        <dsp:cNvSpPr/>
      </dsp:nvSpPr>
      <dsp:spPr>
        <a:xfrm>
          <a:off x="0" y="1319139"/>
          <a:ext cx="4638115" cy="715052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Unclear readings can cause worry</a:t>
          </a:r>
        </a:p>
      </dsp:txBody>
      <dsp:txXfrm>
        <a:off x="34906" y="1354045"/>
        <a:ext cx="4568303" cy="645240"/>
      </dsp:txXfrm>
    </dsp:sp>
    <dsp:sp modelId="{F14ED431-0A99-4A30-A3F2-4368551417E6}">
      <dsp:nvSpPr>
        <dsp:cNvPr id="0" name=""/>
        <dsp:cNvSpPr/>
      </dsp:nvSpPr>
      <dsp:spPr>
        <a:xfrm>
          <a:off x="0" y="2086032"/>
          <a:ext cx="4638115" cy="715052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Incorrect use may lead to false reassurance</a:t>
          </a:r>
        </a:p>
      </dsp:txBody>
      <dsp:txXfrm>
        <a:off x="34906" y="2120938"/>
        <a:ext cx="4568303" cy="645240"/>
      </dsp:txXfrm>
    </dsp:sp>
    <dsp:sp modelId="{A23ECE43-A739-41C7-8EAA-783C0F319A7A}">
      <dsp:nvSpPr>
        <dsp:cNvPr id="0" name=""/>
        <dsp:cNvSpPr/>
      </dsp:nvSpPr>
      <dsp:spPr>
        <a:xfrm>
          <a:off x="0" y="2852924"/>
          <a:ext cx="4638115" cy="715052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Requires a smartphone and digital skills</a:t>
          </a:r>
        </a:p>
      </dsp:txBody>
      <dsp:txXfrm>
        <a:off x="34906" y="2887830"/>
        <a:ext cx="4568303" cy="645240"/>
      </dsp:txXfrm>
    </dsp:sp>
    <dsp:sp modelId="{E480200D-EFF6-415F-994C-202439E81023}">
      <dsp:nvSpPr>
        <dsp:cNvPr id="0" name=""/>
        <dsp:cNvSpPr/>
      </dsp:nvSpPr>
      <dsp:spPr>
        <a:xfrm>
          <a:off x="0" y="3619817"/>
          <a:ext cx="4638115" cy="71505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Not all patients can easily use the technology  according to </a:t>
          </a:r>
          <a:r>
            <a:rPr lang="en-GB" sz="1800" kern="1200" dirty="0"/>
            <a:t>(</a:t>
          </a:r>
          <a:r>
            <a:rPr lang="en-GB" sz="1800" kern="1200" dirty="0" err="1"/>
            <a:t>Rajakariar</a:t>
          </a:r>
          <a:r>
            <a:rPr lang="en-GB" sz="1800" kern="1200" dirty="0"/>
            <a:t> et al., 2018).</a:t>
          </a:r>
          <a:endParaRPr lang="en-US" sz="1800" kern="1200" dirty="0"/>
        </a:p>
      </dsp:txBody>
      <dsp:txXfrm>
        <a:off x="34906" y="3654723"/>
        <a:ext cx="4568303" cy="6452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E1E197-9BEB-48FD-B99E-87EDD04102ED}">
      <dsp:nvSpPr>
        <dsp:cNvPr id="0" name=""/>
        <dsp:cNvSpPr/>
      </dsp:nvSpPr>
      <dsp:spPr>
        <a:xfrm>
          <a:off x="0" y="26882"/>
          <a:ext cx="4638115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Supports early detection of AF</a:t>
          </a:r>
        </a:p>
      </dsp:txBody>
      <dsp:txXfrm>
        <a:off x="44602" y="71484"/>
        <a:ext cx="4548911" cy="824474"/>
      </dsp:txXfrm>
    </dsp:sp>
    <dsp:sp modelId="{2B0254E3-E9D2-4B0D-AA64-A1421E3672B5}">
      <dsp:nvSpPr>
        <dsp:cNvPr id="0" name=""/>
        <dsp:cNvSpPr/>
      </dsp:nvSpPr>
      <dsp:spPr>
        <a:xfrm>
          <a:off x="0" y="1006800"/>
          <a:ext cx="4638115" cy="913678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Can be used in primary care and community settings</a:t>
          </a:r>
        </a:p>
      </dsp:txBody>
      <dsp:txXfrm>
        <a:off x="44602" y="1051402"/>
        <a:ext cx="4548911" cy="824474"/>
      </dsp:txXfrm>
    </dsp:sp>
    <dsp:sp modelId="{5FE0AD9B-C0AB-478F-93F8-5865D7EFCB7C}">
      <dsp:nvSpPr>
        <dsp:cNvPr id="0" name=""/>
        <dsp:cNvSpPr/>
      </dsp:nvSpPr>
      <dsp:spPr>
        <a:xfrm>
          <a:off x="0" y="1986719"/>
          <a:ext cx="4638115" cy="913678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Helps reach some underserved populations</a:t>
          </a:r>
        </a:p>
      </dsp:txBody>
      <dsp:txXfrm>
        <a:off x="44602" y="2031321"/>
        <a:ext cx="4548911" cy="824474"/>
      </dsp:txXfrm>
    </dsp:sp>
    <dsp:sp modelId="{D9899F2D-DB7B-42C0-948E-4AC0C8C88CBD}">
      <dsp:nvSpPr>
        <dsp:cNvPr id="0" name=""/>
        <dsp:cNvSpPr/>
      </dsp:nvSpPr>
      <dsp:spPr>
        <a:xfrm>
          <a:off x="0" y="2966637"/>
          <a:ext cx="4638115" cy="913678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May reduce waiting times</a:t>
          </a:r>
        </a:p>
      </dsp:txBody>
      <dsp:txXfrm>
        <a:off x="44602" y="3011239"/>
        <a:ext cx="4548911" cy="824474"/>
      </dsp:txXfrm>
    </dsp:sp>
    <dsp:sp modelId="{A45BE740-F34C-4CA7-925F-9B8CCA1304B9}">
      <dsp:nvSpPr>
        <dsp:cNvPr id="0" name=""/>
        <dsp:cNvSpPr/>
      </dsp:nvSpPr>
      <dsp:spPr>
        <a:xfrm>
          <a:off x="0" y="3946556"/>
          <a:ext cx="4638115" cy="91367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Digital divide may exclude older or low-income groups</a:t>
          </a:r>
        </a:p>
      </dsp:txBody>
      <dsp:txXfrm>
        <a:off x="44602" y="3991158"/>
        <a:ext cx="4548911" cy="8244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373A88-DCEA-459C-99D2-BF88300F4CBF}">
      <dsp:nvSpPr>
        <dsp:cNvPr id="0" name=""/>
        <dsp:cNvSpPr/>
      </dsp:nvSpPr>
      <dsp:spPr>
        <a:xfrm>
          <a:off x="0" y="205210"/>
          <a:ext cx="5000124" cy="95340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Provides objective ECG data</a:t>
          </a:r>
        </a:p>
      </dsp:txBody>
      <dsp:txXfrm>
        <a:off x="46541" y="251751"/>
        <a:ext cx="4907042" cy="860321"/>
      </dsp:txXfrm>
    </dsp:sp>
    <dsp:sp modelId="{582A2DFC-B36B-4303-8344-8F466B693AEE}">
      <dsp:nvSpPr>
        <dsp:cNvPr id="0" name=""/>
        <dsp:cNvSpPr/>
      </dsp:nvSpPr>
      <dsp:spPr>
        <a:xfrm>
          <a:off x="0" y="1227734"/>
          <a:ext cx="5000124" cy="953403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Supports faster diagnosis</a:t>
          </a:r>
        </a:p>
      </dsp:txBody>
      <dsp:txXfrm>
        <a:off x="46541" y="1274275"/>
        <a:ext cx="4907042" cy="860321"/>
      </dsp:txXfrm>
    </dsp:sp>
    <dsp:sp modelId="{9B4C639B-BFB9-44CD-8667-DBE588D948B7}">
      <dsp:nvSpPr>
        <dsp:cNvPr id="0" name=""/>
        <dsp:cNvSpPr/>
      </dsp:nvSpPr>
      <dsp:spPr>
        <a:xfrm>
          <a:off x="0" y="2250258"/>
          <a:ext cx="5000124" cy="953403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Encourages shared decision-making </a:t>
          </a:r>
          <a:r>
            <a:rPr lang="en-GB" sz="2400" kern="1200" dirty="0"/>
            <a:t>According to </a:t>
          </a:r>
          <a:r>
            <a:rPr lang="en-GB" sz="2400" kern="1200" dirty="0" err="1"/>
            <a:t>Olajoyegbe</a:t>
          </a:r>
          <a:r>
            <a:rPr lang="en-GB" sz="2400" kern="1200" dirty="0"/>
            <a:t> et al. (2025), </a:t>
          </a:r>
          <a:endParaRPr lang="en-US" sz="2400" kern="1200" dirty="0"/>
        </a:p>
      </dsp:txBody>
      <dsp:txXfrm>
        <a:off x="46541" y="2296799"/>
        <a:ext cx="4907042" cy="860321"/>
      </dsp:txXfrm>
    </dsp:sp>
    <dsp:sp modelId="{57D227BE-9B9A-4AF5-A829-008412230176}">
      <dsp:nvSpPr>
        <dsp:cNvPr id="0" name=""/>
        <dsp:cNvSpPr/>
      </dsp:nvSpPr>
      <dsp:spPr>
        <a:xfrm>
          <a:off x="0" y="3272781"/>
          <a:ext cx="5000124" cy="953403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Large amounts of data can increase clinician workload</a:t>
          </a:r>
        </a:p>
      </dsp:txBody>
      <dsp:txXfrm>
        <a:off x="46541" y="3319322"/>
        <a:ext cx="4907042" cy="860321"/>
      </dsp:txXfrm>
    </dsp:sp>
    <dsp:sp modelId="{876994F4-FE87-4B7C-9A44-B760F5628D22}">
      <dsp:nvSpPr>
        <dsp:cNvPr id="0" name=""/>
        <dsp:cNvSpPr/>
      </dsp:nvSpPr>
      <dsp:spPr>
        <a:xfrm>
          <a:off x="0" y="4295305"/>
          <a:ext cx="5000124" cy="953403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May shift focus from holistic care to data review</a:t>
          </a:r>
        </a:p>
      </dsp:txBody>
      <dsp:txXfrm>
        <a:off x="46541" y="4341846"/>
        <a:ext cx="4907042" cy="8603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37E83-FEED-4454-8173-6BB80904AF0B}">
      <dsp:nvSpPr>
        <dsp:cNvPr id="0" name=""/>
        <dsp:cNvSpPr/>
      </dsp:nvSpPr>
      <dsp:spPr>
        <a:xfrm>
          <a:off x="0" y="342100"/>
          <a:ext cx="4638115" cy="7945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Gives reassurance to family members</a:t>
          </a:r>
        </a:p>
      </dsp:txBody>
      <dsp:txXfrm>
        <a:off x="38784" y="380884"/>
        <a:ext cx="4560547" cy="716935"/>
      </dsp:txXfrm>
    </dsp:sp>
    <dsp:sp modelId="{ABAA1602-83BC-43B8-8B07-D7908B368B49}">
      <dsp:nvSpPr>
        <dsp:cNvPr id="0" name=""/>
        <dsp:cNvSpPr/>
      </dsp:nvSpPr>
      <dsp:spPr>
        <a:xfrm>
          <a:off x="0" y="1194203"/>
          <a:ext cx="4638115" cy="794503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Can reduce unnecessary hospital visits</a:t>
          </a:r>
        </a:p>
      </dsp:txBody>
      <dsp:txXfrm>
        <a:off x="38784" y="1232987"/>
        <a:ext cx="4560547" cy="716935"/>
      </dsp:txXfrm>
    </dsp:sp>
    <dsp:sp modelId="{1C1EB454-E394-4997-9AC9-59ECD12C96CC}">
      <dsp:nvSpPr>
        <dsp:cNvPr id="0" name=""/>
        <dsp:cNvSpPr/>
      </dsp:nvSpPr>
      <dsp:spPr>
        <a:xfrm>
          <a:off x="0" y="2046306"/>
          <a:ext cx="4638115" cy="794503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Supports care at home</a:t>
          </a:r>
        </a:p>
      </dsp:txBody>
      <dsp:txXfrm>
        <a:off x="38784" y="2085090"/>
        <a:ext cx="4560547" cy="716935"/>
      </dsp:txXfrm>
    </dsp:sp>
    <dsp:sp modelId="{9E8B7278-C360-4F8F-A730-83C5969610D0}">
      <dsp:nvSpPr>
        <dsp:cNvPr id="0" name=""/>
        <dsp:cNvSpPr/>
      </dsp:nvSpPr>
      <dsp:spPr>
        <a:xfrm>
          <a:off x="0" y="2898410"/>
          <a:ext cx="4638115" cy="794503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Carers may face extra responsibility</a:t>
          </a:r>
        </a:p>
      </dsp:txBody>
      <dsp:txXfrm>
        <a:off x="38784" y="2937194"/>
        <a:ext cx="4560547" cy="716935"/>
      </dsp:txXfrm>
    </dsp:sp>
    <dsp:sp modelId="{D98B4362-1484-43E2-856B-E96E8FACDB6F}">
      <dsp:nvSpPr>
        <dsp:cNvPr id="0" name=""/>
        <dsp:cNvSpPr/>
      </dsp:nvSpPr>
      <dsp:spPr>
        <a:xfrm>
          <a:off x="0" y="3750513"/>
          <a:ext cx="4638115" cy="794503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Can increase stress for informal caregivers </a:t>
          </a:r>
          <a:r>
            <a:rPr lang="en-GB" sz="2000" kern="1200" dirty="0"/>
            <a:t>(Mathew and Chambers, 2021).</a:t>
          </a:r>
          <a:endParaRPr lang="en-US" sz="2000" kern="1200" dirty="0"/>
        </a:p>
      </dsp:txBody>
      <dsp:txXfrm>
        <a:off x="38784" y="3789297"/>
        <a:ext cx="4560547" cy="716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25173-3C73-4A96-B802-212BD12C42AA}">
      <dsp:nvSpPr>
        <dsp:cNvPr id="0" name=""/>
        <dsp:cNvSpPr/>
      </dsp:nvSpPr>
      <dsp:spPr>
        <a:xfrm>
          <a:off x="0" y="59213"/>
          <a:ext cx="4683949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Supports AF screening at population level</a:t>
          </a:r>
        </a:p>
      </dsp:txBody>
      <dsp:txXfrm>
        <a:off x="50489" y="109702"/>
        <a:ext cx="4582971" cy="933302"/>
      </dsp:txXfrm>
    </dsp:sp>
    <dsp:sp modelId="{9229EA1B-AE78-4DF6-A589-A7227AED3AB6}">
      <dsp:nvSpPr>
        <dsp:cNvPr id="0" name=""/>
        <dsp:cNvSpPr/>
      </dsp:nvSpPr>
      <dsp:spPr>
        <a:xfrm>
          <a:off x="0" y="1168373"/>
          <a:ext cx="4683949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Early detection can help prevent strokes</a:t>
          </a:r>
        </a:p>
      </dsp:txBody>
      <dsp:txXfrm>
        <a:off x="50489" y="1218862"/>
        <a:ext cx="4582971" cy="933302"/>
      </dsp:txXfrm>
    </dsp:sp>
    <dsp:sp modelId="{C44FDCF1-6815-463D-876E-1810B7A13771}">
      <dsp:nvSpPr>
        <dsp:cNvPr id="0" name=""/>
        <dsp:cNvSpPr/>
      </dsp:nvSpPr>
      <dsp:spPr>
        <a:xfrm>
          <a:off x="0" y="2277533"/>
          <a:ext cx="4683949" cy="10342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May reduce long-term NHS costs</a:t>
          </a:r>
        </a:p>
      </dsp:txBody>
      <dsp:txXfrm>
        <a:off x="50489" y="2328022"/>
        <a:ext cx="4582971" cy="933302"/>
      </dsp:txXfrm>
    </dsp:sp>
    <dsp:sp modelId="{BFC6D4BE-C116-47ED-8EF9-DD2D85E8D197}">
      <dsp:nvSpPr>
        <dsp:cNvPr id="0" name=""/>
        <dsp:cNvSpPr/>
      </dsp:nvSpPr>
      <dsp:spPr>
        <a:xfrm>
          <a:off x="0" y="3386693"/>
          <a:ext cx="4683949" cy="103428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Risk of over-diagnosis </a:t>
          </a:r>
          <a:r>
            <a:rPr lang="en-GB" sz="2600" kern="1200" dirty="0"/>
            <a:t>El </a:t>
          </a:r>
          <a:r>
            <a:rPr lang="en-GB" sz="2600" kern="1200" dirty="0" err="1"/>
            <a:t>Adaoui</a:t>
          </a:r>
          <a:r>
            <a:rPr lang="en-GB" sz="2600" kern="1200" dirty="0"/>
            <a:t> and Habbal (2022)</a:t>
          </a:r>
          <a:endParaRPr lang="en-US" sz="2600" kern="1200" dirty="0"/>
        </a:p>
      </dsp:txBody>
      <dsp:txXfrm>
        <a:off x="50489" y="3437182"/>
        <a:ext cx="4582971" cy="933302"/>
      </dsp:txXfrm>
    </dsp:sp>
    <dsp:sp modelId="{A3081E1A-035A-467E-962B-6353FD21613D}">
      <dsp:nvSpPr>
        <dsp:cNvPr id="0" name=""/>
        <dsp:cNvSpPr/>
      </dsp:nvSpPr>
      <dsp:spPr>
        <a:xfrm>
          <a:off x="0" y="4495853"/>
          <a:ext cx="4683949" cy="10342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Health inequalities may increase if access is unequal</a:t>
          </a:r>
        </a:p>
      </dsp:txBody>
      <dsp:txXfrm>
        <a:off x="50489" y="4546342"/>
        <a:ext cx="4582971" cy="9333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0B46B7-30D7-4C3A-BACF-97DBE156017F}">
      <dsp:nvSpPr>
        <dsp:cNvPr id="0" name=""/>
        <dsp:cNvSpPr/>
      </dsp:nvSpPr>
      <dsp:spPr>
        <a:xfrm>
          <a:off x="1713411" y="125"/>
          <a:ext cx="1396636" cy="13966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 dirty="0"/>
            <a:t>• Integration with NHS records is important.</a:t>
          </a:r>
        </a:p>
      </dsp:txBody>
      <dsp:txXfrm>
        <a:off x="2062570" y="125"/>
        <a:ext cx="698318" cy="1152225"/>
      </dsp:txXfrm>
    </dsp:sp>
    <dsp:sp modelId="{DB1AD81E-2E5E-4C37-B2C5-46D6DF3310A9}">
      <dsp:nvSpPr>
        <dsp:cNvPr id="0" name=""/>
        <dsp:cNvSpPr/>
      </dsp:nvSpPr>
      <dsp:spPr>
        <a:xfrm rot="4320000">
          <a:off x="2885914" y="851997"/>
          <a:ext cx="1396636" cy="13966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• Good interoperability improves care coordination.</a:t>
          </a:r>
        </a:p>
      </dsp:txBody>
      <dsp:txXfrm rot="-5400000">
        <a:off x="3124344" y="1163392"/>
        <a:ext cx="1152225" cy="698318"/>
      </dsp:txXfrm>
    </dsp:sp>
    <dsp:sp modelId="{902A263B-181B-44EF-A02F-955547C16745}">
      <dsp:nvSpPr>
        <dsp:cNvPr id="0" name=""/>
        <dsp:cNvSpPr/>
      </dsp:nvSpPr>
      <dsp:spPr>
        <a:xfrm rot="8640000">
          <a:off x="2438058" y="2230357"/>
          <a:ext cx="1396636" cy="13966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 dirty="0"/>
            <a:t>• Future developments may include AI-supported ECG analysis.</a:t>
          </a:r>
        </a:p>
      </dsp:txBody>
      <dsp:txXfrm rot="10800000">
        <a:off x="2859048" y="2451429"/>
        <a:ext cx="698318" cy="1152225"/>
      </dsp:txXfrm>
    </dsp:sp>
    <dsp:sp modelId="{FC0BA28D-DA23-461B-BDFB-3F582D596EAA}">
      <dsp:nvSpPr>
        <dsp:cNvPr id="0" name=""/>
        <dsp:cNvSpPr/>
      </dsp:nvSpPr>
      <dsp:spPr>
        <a:xfrm rot="12960000">
          <a:off x="988765" y="2230357"/>
          <a:ext cx="1396636" cy="13966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• Remote monitoring is likely to expand.</a:t>
          </a:r>
        </a:p>
      </dsp:txBody>
      <dsp:txXfrm rot="10800000">
        <a:off x="1266093" y="2451429"/>
        <a:ext cx="698318" cy="1152225"/>
      </dsp:txXfrm>
    </dsp:sp>
    <dsp:sp modelId="{845D0EA4-6A28-470D-8FB9-A5A2BD007FB1}">
      <dsp:nvSpPr>
        <dsp:cNvPr id="0" name=""/>
        <dsp:cNvSpPr/>
      </dsp:nvSpPr>
      <dsp:spPr>
        <a:xfrm rot="17280000">
          <a:off x="540909" y="851997"/>
          <a:ext cx="1396636" cy="13966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• Data security and digital inclusion remain essential.</a:t>
          </a:r>
        </a:p>
      </dsp:txBody>
      <dsp:txXfrm rot="5400000">
        <a:off x="546891" y="1163392"/>
        <a:ext cx="1152225" cy="6983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FF309-B2E2-447D-9917-7CAE18468A50}">
      <dsp:nvSpPr>
        <dsp:cNvPr id="0" name=""/>
        <dsp:cNvSpPr/>
      </dsp:nvSpPr>
      <dsp:spPr>
        <a:xfrm>
          <a:off x="0" y="517549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KardiaMobile</a:t>
          </a:r>
          <a:r>
            <a:rPr lang="en-US" sz="2100" kern="1200" dirty="0"/>
            <a:t> offers important 	benefits            for patients and the NHS</a:t>
          </a:r>
        </a:p>
      </dsp:txBody>
      <dsp:txXfrm>
        <a:off x="40780" y="558329"/>
        <a:ext cx="4918564" cy="753819"/>
      </dsp:txXfrm>
    </dsp:sp>
    <dsp:sp modelId="{98BC1EDE-9CBC-46F7-B4A2-3FE9C8FBD38C}">
      <dsp:nvSpPr>
        <dsp:cNvPr id="0" name=""/>
        <dsp:cNvSpPr/>
      </dsp:nvSpPr>
      <dsp:spPr>
        <a:xfrm>
          <a:off x="0" y="1413409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Improves monitoring, diagnosis and patient involvement</a:t>
          </a:r>
        </a:p>
      </dsp:txBody>
      <dsp:txXfrm>
        <a:off x="40780" y="1454189"/>
        <a:ext cx="4918564" cy="753819"/>
      </dsp:txXfrm>
    </dsp:sp>
    <dsp:sp modelId="{5D243899-2A9F-48D4-B11E-4D78D0889C78}">
      <dsp:nvSpPr>
        <dsp:cNvPr id="0" name=""/>
        <dsp:cNvSpPr/>
      </dsp:nvSpPr>
      <dsp:spPr>
        <a:xfrm>
          <a:off x="0" y="2272164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Challenges include anxiety, digital exclusion and workload</a:t>
          </a:r>
        </a:p>
      </dsp:txBody>
      <dsp:txXfrm>
        <a:off x="40780" y="2312944"/>
        <a:ext cx="4918564" cy="753819"/>
      </dsp:txXfrm>
    </dsp:sp>
    <dsp:sp modelId="{B7E61CD4-9E77-4E46-B8CC-7EE951DA3165}">
      <dsp:nvSpPr>
        <dsp:cNvPr id="0" name=""/>
        <dsp:cNvSpPr/>
      </dsp:nvSpPr>
      <dsp:spPr>
        <a:xfrm>
          <a:off x="0" y="3205130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Successful use requires good integration and support</a:t>
          </a:r>
        </a:p>
      </dsp:txBody>
      <dsp:txXfrm>
        <a:off x="40780" y="3245910"/>
        <a:ext cx="4918564" cy="753819"/>
      </dsp:txXfrm>
    </dsp:sp>
    <dsp:sp modelId="{801BB74E-7E81-40B8-9F1C-7B8980FA69F6}">
      <dsp:nvSpPr>
        <dsp:cNvPr id="0" name=""/>
        <dsp:cNvSpPr/>
      </dsp:nvSpPr>
      <dsp:spPr>
        <a:xfrm>
          <a:off x="0" y="4100990"/>
          <a:ext cx="5000124" cy="83537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Digital innovation must remain fair and accessible to everyone</a:t>
          </a:r>
        </a:p>
      </dsp:txBody>
      <dsp:txXfrm>
        <a:off x="40780" y="4141770"/>
        <a:ext cx="4918564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4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40077" y="596595"/>
            <a:ext cx="3706762" cy="1015896"/>
          </a:xfrm>
        </p:spPr>
        <p:txBody>
          <a:bodyPr/>
          <a:lstStyle/>
          <a:p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8400" y="2387600"/>
            <a:ext cx="6604000" cy="3873806"/>
          </a:xfrm>
        </p:spPr>
        <p:txBody>
          <a:bodyPr>
            <a:normAutofit/>
          </a:bodyPr>
          <a:lstStyle/>
          <a:p>
            <a:r>
              <a:rPr dirty="0"/>
              <a:t>A Critical Evaluation of the </a:t>
            </a:r>
            <a:r>
              <a:rPr dirty="0" err="1"/>
              <a:t>KardiaMobile</a:t>
            </a:r>
            <a:r>
              <a:rPr dirty="0"/>
              <a:t> App's Impact on Patients and Communities within the UK Health and Social Care System</a:t>
            </a:r>
            <a:endParaRPr lang="en-GB" dirty="0"/>
          </a:p>
          <a:p>
            <a:endParaRPr dirty="0"/>
          </a:p>
          <a:p>
            <a:r>
              <a:rPr dirty="0"/>
              <a:t>Name:</a:t>
            </a:r>
            <a:r>
              <a:rPr lang="en-GB" dirty="0"/>
              <a:t> Adenike </a:t>
            </a:r>
            <a:r>
              <a:rPr lang="en-GB" dirty="0" err="1"/>
              <a:t>Kuku-ogunfeibo</a:t>
            </a:r>
            <a:endParaRPr dirty="0"/>
          </a:p>
          <a:p>
            <a:r>
              <a:rPr lang="en-GB" dirty="0"/>
              <a:t>Student Number</a:t>
            </a:r>
            <a:r>
              <a:rPr dirty="0"/>
              <a:t>:</a:t>
            </a:r>
            <a:r>
              <a:rPr lang="en-GB" dirty="0"/>
              <a:t> 2329249</a:t>
            </a:r>
          </a:p>
          <a:p>
            <a:endParaRPr dirty="0"/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06728EE3-590D-4B59-BCED-4CDF3E760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077" y="462117"/>
            <a:ext cx="3775588" cy="13273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6ED19E-C989-8C91-CAFB-6DC18D16C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06833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700">
                <a:solidFill>
                  <a:srgbClr val="FFFFFF"/>
                </a:solidFill>
              </a:rPr>
              <a:t>What is KardiaMobile?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83A6E6-6F3B-AD57-A57D-A13DAB39B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014165"/>
              </p:ext>
            </p:extLst>
          </p:nvPr>
        </p:nvGraphicFramePr>
        <p:xfrm>
          <a:off x="3678789" y="111761"/>
          <a:ext cx="5000124" cy="3698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Taking An EKG On Yourself - COR Medical Group">
            <a:extLst>
              <a:ext uri="{FF2B5EF4-FFF2-40B4-BE49-F238E27FC236}">
                <a16:creationId xmlns:a16="http://schemas.microsoft.com/office/drawing/2014/main" id="{A1CD9EA6-F5D4-2967-EE4B-D652BF25F0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826" y="3921760"/>
            <a:ext cx="3834579" cy="208787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Benefits for Patients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447CDA-99F5-8498-7DCA-C1A72B449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157727"/>
              </p:ext>
            </p:extLst>
          </p:nvPr>
        </p:nvGraphicFramePr>
        <p:xfrm>
          <a:off x="3678789" y="-157317"/>
          <a:ext cx="5000124" cy="4100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KardiaMobile® 6L Max">
            <a:extLst>
              <a:ext uri="{FF2B5EF4-FFF2-40B4-BE49-F238E27FC236}">
                <a16:creationId xmlns:a16="http://schemas.microsoft.com/office/drawing/2014/main" id="{F96B8E52-42D3-A3CB-FDF6-C128F4FCB7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6477" y="4159045"/>
            <a:ext cx="3088558" cy="259571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CCA69EF-E8B5-4598-BEAD-258F1576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5D65ED-8248-4E7D-AF41-C2685CAE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76A8F9C6-ED35-4E0A-AC66-5241CA206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4F71A736-42D6-4F11-8A7B-633C40624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01925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Challenges for Patients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B73D287-48F0-41E2-8B0B-DE4C7D17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31430" y="5364542"/>
            <a:ext cx="1171823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BC3C2F6-A83E-46F7-89F9-C282A9234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78D60A-D765-47AF-BF8C-DD38B6749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61CBF5-5283-4C6A-9049-AA88E1756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7A00BB8-8401-4CFA-A40C-8A60D39A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2F6FC59-F5F7-4ED5-8DCD-CF1060899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124749C-25FB-43F3-97CC-16D3738B1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3CAAC4D-89A7-40FC-A14D-14E7137A5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9F8FFC8-0941-4853-894E-6FBB72564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84F021A-2C9B-422B-8408-BB819B314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53138C4-3227-4945-9CE8-AF90A759D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9C4482-176D-49FB-BFC0-2DCD9283E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37D9F02-FC5F-4AA6-83BD-AE4EC012D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23DF942-E0FC-4481-99E4-5EDE1F76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2571B16-D62A-4B37-A469-E72C79D69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3667" y="444870"/>
            <a:ext cx="5193577" cy="5665806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9E0A0BC-3EE4-4453-9522-08FF2DE30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6184" y="436482"/>
            <a:ext cx="5201060" cy="566580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FBE36BD-9903-4FB5-BBE7-1023D7F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3141" y="305936"/>
            <a:ext cx="5207858" cy="568529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B59271-A8EF-060B-B79D-259CD8EBFC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420116"/>
              </p:ext>
            </p:extLst>
          </p:nvPr>
        </p:nvGraphicFramePr>
        <p:xfrm>
          <a:off x="3877235" y="693271"/>
          <a:ext cx="4638115" cy="4887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CCA69EF-E8B5-4598-BEAD-258F1576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5D65ED-8248-4E7D-AF41-C2685CAE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76A8F9C6-ED35-4E0A-AC66-5241CA206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4F71A736-42D6-4F11-8A7B-633C40624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0192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Impact on Access to Care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B73D287-48F0-41E2-8B0B-DE4C7D17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31430" y="5364542"/>
            <a:ext cx="1171823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BC3C2F6-A83E-46F7-89F9-C282A9234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78D60A-D765-47AF-BF8C-DD38B6749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61CBF5-5283-4C6A-9049-AA88E1756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7A00BB8-8401-4CFA-A40C-8A60D39A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2F6FC59-F5F7-4ED5-8DCD-CF1060899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124749C-25FB-43F3-97CC-16D3738B1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3CAAC4D-89A7-40FC-A14D-14E7137A5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9F8FFC8-0941-4853-894E-6FBB72564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84F021A-2C9B-422B-8408-BB819B314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53138C4-3227-4945-9CE8-AF90A759D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9C4482-176D-49FB-BFC0-2DCD9283E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37D9F02-FC5F-4AA6-83BD-AE4EC012D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23DF942-E0FC-4481-99E4-5EDE1F76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2571B16-D62A-4B37-A469-E72C79D69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3667" y="444870"/>
            <a:ext cx="5193577" cy="5665806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9E0A0BC-3EE4-4453-9522-08FF2DE30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6184" y="436482"/>
            <a:ext cx="5201060" cy="566580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FBE36BD-9903-4FB5-BBE7-1023D7F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3141" y="305936"/>
            <a:ext cx="5207858" cy="568529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B55511-82BE-5FA4-17B8-88A64B0FAF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513652"/>
              </p:ext>
            </p:extLst>
          </p:nvPr>
        </p:nvGraphicFramePr>
        <p:xfrm>
          <a:off x="3877235" y="693271"/>
          <a:ext cx="4638115" cy="4887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</a:rPr>
              <a:t>Patient-Clinician Relationship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B4EA4-63B2-09C8-D61C-8B9087716B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75995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CCA69EF-E8B5-4598-BEAD-258F1576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5D65ED-8248-4E7D-AF41-C2685CAE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877720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76A8F9C6-ED35-4E0A-AC66-5241CA206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4F71A736-42D6-4F11-8A7B-633C40624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141" y="412979"/>
            <a:ext cx="685924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0192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bg1"/>
                </a:solidFill>
              </a:rPr>
              <a:t>Impact on Families and Communities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B73D287-48F0-41E2-8B0B-DE4C7D17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31430" y="5364542"/>
            <a:ext cx="1171823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BC3C2F6-A83E-46F7-89F9-C282A9234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78D60A-D765-47AF-BF8C-DD38B6749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61CBF5-5283-4C6A-9049-AA88E1756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7A00BB8-8401-4CFA-A40C-8A60D39A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2F6FC59-F5F7-4ED5-8DCD-CF1060899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124749C-25FB-43F3-97CC-16D3738B1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3CAAC4D-89A7-40FC-A14D-14E7137A5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9F8FFC8-0941-4853-894E-6FBB72564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84F021A-2C9B-422B-8408-BB819B314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53138C4-3227-4945-9CE8-AF90A759D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9C4482-176D-49FB-BFC0-2DCD9283E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37D9F02-FC5F-4AA6-83BD-AE4EC012D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23DF942-E0FC-4481-99E4-5EDE1F76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82571B16-D62A-4B37-A469-E72C79D69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3667" y="444870"/>
            <a:ext cx="5193577" cy="5665806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9E0A0BC-3EE4-4453-9522-08FF2DE30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6184" y="436482"/>
            <a:ext cx="5201060" cy="566580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FBE36BD-9903-4FB5-BBE7-1023D7F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3141" y="305936"/>
            <a:ext cx="5207858" cy="568529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4CC7F3-89F5-C8A6-9C66-4A392A0CB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1154162"/>
              </p:ext>
            </p:extLst>
          </p:nvPr>
        </p:nvGraphicFramePr>
        <p:xfrm>
          <a:off x="3877235" y="693271"/>
          <a:ext cx="4638115" cy="4887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7000"/>
              <a:t>Public Health Impact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AD7B4E-EA27-5831-48E8-C4F7DFADB6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8616224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Integration and Future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4D2562-C1CD-184A-0FA0-3E32A539FC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83853"/>
              </p:ext>
            </p:extLst>
          </p:nvPr>
        </p:nvGraphicFramePr>
        <p:xfrm>
          <a:off x="457200" y="1600201"/>
          <a:ext cx="4823460" cy="3627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rtificial Intelligence and ECG: A New Frontier in Cardiac Diagnostics ...">
            <a:extLst>
              <a:ext uri="{FF2B5EF4-FFF2-40B4-BE49-F238E27FC236}">
                <a16:creationId xmlns:a16="http://schemas.microsoft.com/office/drawing/2014/main" id="{9E594C94-B108-9B4F-ADA7-2F9104B7F5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0" y="1744981"/>
            <a:ext cx="3543300" cy="214883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50D1F5-3D03-28E1-5531-D9A384CF3C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589129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146DF-9183-6D0C-4B6A-62507E642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F2565-7AD9-E28A-2C20-B26F3810C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0425" y="960120"/>
            <a:ext cx="5191177" cy="574548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100" dirty="0"/>
              <a:t>AliveCor (2026) </a:t>
            </a:r>
            <a:r>
              <a:rPr lang="en-GB" sz="1100" i="1" dirty="0" err="1"/>
              <a:t>KardiaMobile</a:t>
            </a:r>
            <a:r>
              <a:rPr lang="en-GB" sz="1100" i="1" dirty="0"/>
              <a:t> Products</a:t>
            </a:r>
            <a:r>
              <a:rPr lang="en-GB" sz="1100" dirty="0"/>
              <a:t>. Available https://alivecor.com/uk/products (Accessed: 13 June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 err="1"/>
              <a:t>Atoum</a:t>
            </a:r>
            <a:r>
              <a:rPr lang="en-GB" sz="1100" dirty="0"/>
              <a:t>, M., Al-</a:t>
            </a:r>
            <a:r>
              <a:rPr lang="en-GB" sz="1100" dirty="0" err="1"/>
              <a:t>khateeb</a:t>
            </a:r>
            <a:r>
              <a:rPr lang="en-GB" sz="1100" dirty="0"/>
              <a:t>, A., Al-Smadi, A., Al-</a:t>
            </a:r>
            <a:r>
              <a:rPr lang="en-GB" sz="1100" dirty="0" err="1"/>
              <a:t>Naimat</a:t>
            </a:r>
            <a:r>
              <a:rPr lang="en-GB" sz="1100" dirty="0"/>
              <a:t>, S. and </a:t>
            </a:r>
            <a:r>
              <a:rPr lang="en-GB" sz="1100" dirty="0" err="1"/>
              <a:t>Hamasha</a:t>
            </a:r>
            <a:r>
              <a:rPr lang="en-GB" sz="1100" dirty="0"/>
              <a:t>, M. (2024) 'Using a Mobile Health Application for Atrial Fibrillation Screening among Vulnerable Refugee Populations', </a:t>
            </a:r>
            <a:r>
              <a:rPr lang="en-GB" sz="1100" i="1" dirty="0"/>
              <a:t>Journal of mHealth, </a:t>
            </a:r>
            <a:r>
              <a:rPr lang="en-GB" sz="1100" dirty="0"/>
              <a:t>10(1), pp. 1-8.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/>
              <a:t>El </a:t>
            </a:r>
            <a:r>
              <a:rPr lang="en-GB" sz="1100" dirty="0" err="1"/>
              <a:t>Adaoui</a:t>
            </a:r>
            <a:r>
              <a:rPr lang="en-GB" sz="1100" dirty="0"/>
              <a:t>, M. and Habbal, R. (2022) 'The Role of Mobile ECG Devices in Opportunistic Screening for Atrial Fibrillation: A Public Health Perspective', </a:t>
            </a:r>
            <a:r>
              <a:rPr lang="en-GB" sz="1100" i="1" dirty="0"/>
              <a:t>European Journal of Preventive Cardiology</a:t>
            </a:r>
            <a:r>
              <a:rPr lang="en-GB" sz="1100" dirty="0"/>
              <a:t>, 29(15), pp. 1980-1982.</a:t>
            </a:r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/>
              <a:t>Ip, J. (2019) 'The Role of a Smartphone-Based ECG Device in the Modern Management of Atrial Fibrillation', </a:t>
            </a:r>
            <a:r>
              <a:rPr lang="en-GB" sz="1100" i="1" dirty="0"/>
              <a:t>Journal of Atrial Fibrillation</a:t>
            </a:r>
            <a:r>
              <a:rPr lang="en-GB" sz="1100" dirty="0"/>
              <a:t>, 11(5), p. 2137.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/>
              <a:t>Mathew, R. and Chambers, J. (2021) 'Implementation of a Mobile ECG Device for Atrial Fibrillation Screening in a UK Primary Care Network', </a:t>
            </a:r>
            <a:r>
              <a:rPr lang="en-GB" sz="1100" i="1" dirty="0"/>
              <a:t>British Journal of General Practice, </a:t>
            </a:r>
            <a:r>
              <a:rPr lang="en-GB" sz="1100" dirty="0"/>
              <a:t>71(704), pp. 112-113.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/>
              <a:t>National Institute for Health and Care Excellence (NICE) (2023) </a:t>
            </a:r>
            <a:r>
              <a:rPr lang="en-GB" sz="1100" i="1" dirty="0"/>
              <a:t>Information for the public: </a:t>
            </a:r>
            <a:r>
              <a:rPr lang="en-GB" sz="1100" i="1" dirty="0" err="1"/>
              <a:t>KardiaMobile</a:t>
            </a:r>
            <a:r>
              <a:rPr lang="en-GB" sz="1100" i="1" dirty="0"/>
              <a:t> for detecting atrial fibrillation. </a:t>
            </a:r>
            <a:r>
              <a:rPr lang="en-GB" sz="1100" dirty="0"/>
              <a:t>Available at: https://www.nice.org.uk/guidance/htg606/informationforpublic (Accessed: 13 June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 err="1"/>
              <a:t>Olajoyegbe</a:t>
            </a:r>
            <a:r>
              <a:rPr lang="en-GB" sz="1100" dirty="0"/>
              <a:t>, A., Ha, D. and Teh, A.W. (2025) 'Patient-Initiated ECGs via a Smartphone Application: A UK-based Retrospective Analysis of Clinical Utility and Service Impact', BMJ </a:t>
            </a:r>
            <a:r>
              <a:rPr lang="en-GB" sz="1100" i="1" dirty="0"/>
              <a:t>Health &amp; Care Informatics</a:t>
            </a:r>
            <a:r>
              <a:rPr lang="en-GB" sz="1100" dirty="0"/>
              <a:t>, 32(1), e100456.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 err="1"/>
              <a:t>Rajakariar</a:t>
            </a:r>
            <a:r>
              <a:rPr lang="en-GB" sz="1100" dirty="0"/>
              <a:t>, K., Koshy, A.N., Teh, A.W., Lee, G. and Kalman, J.M. (2018) 'The Utility of a Modified Lead Placement for the Diagnosis of Atrial Flutter by a Smartphone-Based ECG', JACC: </a:t>
            </a:r>
            <a:r>
              <a:rPr lang="en-GB" sz="1100" i="1" dirty="0"/>
              <a:t>Clinical Electrophysiology, </a:t>
            </a:r>
            <a:r>
              <a:rPr lang="en-GB" sz="1100" dirty="0"/>
              <a:t>4(11), pp. 1515-1516.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dirty="0" err="1"/>
              <a:t>Wasserlauf</a:t>
            </a:r>
            <a:r>
              <a:rPr lang="en-GB" sz="1100" dirty="0"/>
              <a:t>, J., You, C., Patel, R., </a:t>
            </a:r>
            <a:r>
              <a:rPr lang="en-GB" sz="1100" dirty="0" err="1"/>
              <a:t>Valys</a:t>
            </a:r>
            <a:r>
              <a:rPr lang="en-GB" sz="1100" dirty="0"/>
              <a:t>, A., Albert, D. and Passman, R. (2019) 'Smart device-based cardiac monitoring: a review of the literature', </a:t>
            </a:r>
            <a:r>
              <a:rPr lang="en-GB" sz="1100" i="1" dirty="0"/>
              <a:t>Journal of Cardiac Electrophysiology,</a:t>
            </a:r>
            <a:r>
              <a:rPr lang="en-GB" sz="1100" dirty="0"/>
              <a:t> 30(5), pp. 2155-2162.</a:t>
            </a:r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46484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1928</TotalTime>
  <Words>856</Words>
  <Application>Microsoft Office PowerPoint</Application>
  <PresentationFormat>On-screen Show (4:3)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Introduction</vt:lpstr>
      <vt:lpstr>What is KardiaMobile?</vt:lpstr>
      <vt:lpstr>Benefits for Patients</vt:lpstr>
      <vt:lpstr>Challenges for Patients</vt:lpstr>
      <vt:lpstr>Impact on Access to Care</vt:lpstr>
      <vt:lpstr>Patient-Clinician Relationship</vt:lpstr>
      <vt:lpstr>Impact on Families and Communities</vt:lpstr>
      <vt:lpstr>Public Health Impact</vt:lpstr>
      <vt:lpstr>Integration and Future Development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Adenike Kuku-Ogunfeibo (2329249)</cp:lastModifiedBy>
  <cp:revision>30</cp:revision>
  <dcterms:created xsi:type="dcterms:W3CDTF">2013-01-27T09:14:16Z</dcterms:created>
  <dcterms:modified xsi:type="dcterms:W3CDTF">2026-07-10T20:27:41Z</dcterms:modified>
  <cp:category/>
</cp:coreProperties>
</file>