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5" r:id="rId4"/>
    <p:sldId id="27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E4"/>
    <a:srgbClr val="7778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C34336-1329-0C46-B404-8D457D1F8E39}" v="1" dt="2025-01-14T14:45:15.6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40" autoAdjust="0"/>
    <p:restoredTop sz="94638"/>
  </p:normalViewPr>
  <p:slideViewPr>
    <p:cSldViewPr snapToGrid="0">
      <p:cViewPr varScale="1">
        <p:scale>
          <a:sx n="118" d="100"/>
          <a:sy n="118" d="100"/>
        </p:scale>
        <p:origin x="3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Doyle (2305596)" userId="10d010bb-d350-4d13-a896-37c552b93d02" providerId="ADAL" clId="{63C34336-1329-0C46-B404-8D457D1F8E39}"/>
    <pc:docChg chg="custSel delSld modSld">
      <pc:chgData name="Caitlin Doyle (2305596)" userId="10d010bb-d350-4d13-a896-37c552b93d02" providerId="ADAL" clId="{63C34336-1329-0C46-B404-8D457D1F8E39}" dt="2025-01-14T14:46:38.704" v="57" actId="2696"/>
      <pc:docMkLst>
        <pc:docMk/>
      </pc:docMkLst>
      <pc:sldChg chg="addSp delSp modSp mod">
        <pc:chgData name="Caitlin Doyle (2305596)" userId="10d010bb-d350-4d13-a896-37c552b93d02" providerId="ADAL" clId="{63C34336-1329-0C46-B404-8D457D1F8E39}" dt="2025-01-14T14:46:18.154" v="56" actId="20577"/>
        <pc:sldMkLst>
          <pc:docMk/>
          <pc:sldMk cId="1334806215" sldId="270"/>
        </pc:sldMkLst>
        <pc:spChg chg="mod">
          <ac:chgData name="Caitlin Doyle (2305596)" userId="10d010bb-d350-4d13-a896-37c552b93d02" providerId="ADAL" clId="{63C34336-1329-0C46-B404-8D457D1F8E39}" dt="2025-01-14T14:46:18.154" v="56" actId="20577"/>
          <ac:spMkLst>
            <pc:docMk/>
            <pc:sldMk cId="1334806215" sldId="270"/>
            <ac:spMk id="2" creationId="{504E2CA1-286E-E835-AACD-D00F157709F0}"/>
          </ac:spMkLst>
        </pc:spChg>
        <pc:spChg chg="mod">
          <ac:chgData name="Caitlin Doyle (2305596)" userId="10d010bb-d350-4d13-a896-37c552b93d02" providerId="ADAL" clId="{63C34336-1329-0C46-B404-8D457D1F8E39}" dt="2025-01-14T14:45:26.743" v="54" actId="14100"/>
          <ac:spMkLst>
            <pc:docMk/>
            <pc:sldMk cId="1334806215" sldId="270"/>
            <ac:spMk id="7" creationId="{737D2352-9647-BBFE-BF36-BDEFD58F807D}"/>
          </ac:spMkLst>
        </pc:spChg>
        <pc:spChg chg="add del">
          <ac:chgData name="Caitlin Doyle (2305596)" userId="10d010bb-d350-4d13-a896-37c552b93d02" providerId="ADAL" clId="{63C34336-1329-0C46-B404-8D457D1F8E39}" dt="2025-01-14T14:45:23.553" v="53" actId="21"/>
          <ac:spMkLst>
            <pc:docMk/>
            <pc:sldMk cId="1334806215" sldId="270"/>
            <ac:spMk id="9" creationId="{76DA0F88-66D3-0F06-4163-5DF4AED805FC}"/>
          </ac:spMkLst>
        </pc:spChg>
        <pc:picChg chg="mod">
          <ac:chgData name="Caitlin Doyle (2305596)" userId="10d010bb-d350-4d13-a896-37c552b93d02" providerId="ADAL" clId="{63C34336-1329-0C46-B404-8D457D1F8E39}" dt="2025-01-14T14:45:15.616" v="52" actId="1076"/>
          <ac:picMkLst>
            <pc:docMk/>
            <pc:sldMk cId="1334806215" sldId="270"/>
            <ac:picMk id="6" creationId="{97E7472F-B1BB-BFAA-F5E6-1EA9B0F66568}"/>
          </ac:picMkLst>
        </pc:picChg>
      </pc:sldChg>
      <pc:sldChg chg="del">
        <pc:chgData name="Caitlin Doyle (2305596)" userId="10d010bb-d350-4d13-a896-37c552b93d02" providerId="ADAL" clId="{63C34336-1329-0C46-B404-8D457D1F8E39}" dt="2025-01-14T14:46:38.704" v="57" actId="2696"/>
        <pc:sldMkLst>
          <pc:docMk/>
          <pc:sldMk cId="3731386861" sldId="27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1FF0B-C21F-AEF2-1CDB-E81F22ADF0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AFE6DD-CEC6-A9D4-1536-3CED9DE356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E9D0A-FF21-11EF-9F4C-5FB3088B3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177FD-1625-768D-4550-3B849842E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D554C-1333-CEC6-45BB-CC60F1876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416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8DBDD-B939-5CBE-3355-F032B9E2C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F755C-4C14-D67C-CC50-B404D36F4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F0037-842A-D4AC-673F-C47E35026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41BDD-8E1B-E69D-3C69-61E2F6544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A4BDD-1AE1-C7BD-DB4A-703866D97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878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56AA9-D2D3-24BB-0E3A-22A88E20E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D87CD-7C90-D9D0-C476-D25F6A2CAB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BAE895-28AE-9C41-E92C-04A510587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B343A8-0768-70E8-B6AD-84C489465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77C2D-F1D4-813F-784A-EE9BFB904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45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BB0B8-4DB7-268C-00B0-150306687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0A1DC-00AD-50F1-4B93-02503F940D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E2BD16-E8BB-4F0C-D74E-237A845B4F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6C7DE-99BB-7E70-313C-A3EA6D0BD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E470B8-2740-2F6B-D76C-E653E86EA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839E37-0AC2-9D38-371D-9744E0C38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62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61353-ACFB-9A67-6AA3-7A727DA9F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39352A-6AE6-F453-91A0-F5603597F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3F3A3F-771B-76A3-17DA-61D7A058A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18D0DB-4921-9590-E752-8C7910DECF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4D95AE-6870-412E-07C6-2605E27694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79D0E2-392B-9C8A-9DC0-503601FC3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BBE4F1-0DE2-DFAD-85BD-93A173307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50ED23-46DB-1DC4-5C56-49448F80F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428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A242F-8736-05A7-C582-46C117348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880547-EF1C-3D3A-1293-EB49252E8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453591-5741-5EA8-27D3-8CA4FAAEE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5F7FF-28AE-A5E2-9712-D5877E8A3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167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A7AC25-D9FB-11B2-B027-CF594B636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EBF134-734D-AB91-FA82-DC8577E91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67B54A-8437-91F4-EC31-9BD970FBB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692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96B27-C1A3-E139-EF08-E5D7C1D94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66777-390C-F66C-4E11-103C5FF96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F53033-0253-1038-0F0C-C883A9FD1D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E3F746-6F34-F8E3-3EB9-E0852C615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F94288-1BD0-1659-1EA0-774B066AF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7132C-5CE3-0852-2A41-9C8337503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755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4803B-8935-C9D4-F4C1-C0FFD5DEC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CFDA01-0328-82D9-0B4F-467DFFC780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834BE9-0AB0-886C-558C-0011AAEDEA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D29D8E-3523-14D2-65A4-6C2522E23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0D7C0A-FE15-2578-8D31-CE4ACCFE2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284D49-BA0A-1957-6385-15D3AEEA8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947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9AC7F-59EA-F426-21CB-26C2B0E2A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AF26AF-ABBB-C586-9239-F6EB3605BB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8837B-AE23-E783-2E14-EA0B0E061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CD25F-5AC2-DE78-2EEC-FAF832384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1D428-B8C1-EBAC-295D-8FAB88281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370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814AB8-B4E0-AEAC-06D2-CBF103DAF4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DCE2CD-D0CC-5F78-F2FD-E1A22AB08F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73856-0807-0747-8B69-A368D1007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22D5D-0048-E4FE-65C1-494C661D8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3FFFE-DAE5-AFC2-52C6-33F54F1EB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559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2BB6E5-5BE5-431F-14EF-D7892600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C8D82A-AC9B-03C6-E4A4-DBEA26F09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4AD5E-4DF9-47B2-499B-3891DEE532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D5E0-948E-7DBD-CB42-FE72D4123F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33456-7442-2062-7FA9-CD475F420B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482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National Reconnaissance Office Ground Station, New Mexico">
            <a:extLst>
              <a:ext uri="{FF2B5EF4-FFF2-40B4-BE49-F238E27FC236}">
                <a16:creationId xmlns:a16="http://schemas.microsoft.com/office/drawing/2014/main" id="{F97A761F-86B3-0F3A-97A0-5699DF3AD7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7"/>
          <a:stretch/>
        </p:blipFill>
        <p:spPr bwMode="auto">
          <a:xfrm>
            <a:off x="-2" y="0"/>
            <a:ext cx="6096001" cy="689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FE670440-E3A2-271E-C5E0-D154722BB1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691"/>
          <a:stretch/>
        </p:blipFill>
        <p:spPr bwMode="auto">
          <a:xfrm>
            <a:off x="6095999" y="0"/>
            <a:ext cx="6096001" cy="689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F57F5A-1499-7420-74BC-952C60E6C8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4845" y="145472"/>
            <a:ext cx="10162309" cy="1647702"/>
          </a:xfrm>
          <a:solidFill>
            <a:srgbClr val="FFD5E4"/>
          </a:solidFill>
        </p:spPr>
        <p:txBody>
          <a:bodyPr lIns="72000" tIns="144000" rIns="72000" bIns="72000" anchor="ctr">
            <a:normAutofit fontScale="90000"/>
          </a:bodyPr>
          <a:lstStyle/>
          <a:p>
            <a:r>
              <a:rPr lang="en-GB" dirty="0">
                <a:latin typeface="Futura" pitchFamily="50" charset="0"/>
              </a:rPr>
              <a:t>ARTWORK STUDY </a:t>
            </a:r>
            <a:br>
              <a:rPr lang="en-GB" dirty="0">
                <a:latin typeface="Futura" pitchFamily="50" charset="0"/>
              </a:rPr>
            </a:br>
            <a:r>
              <a:rPr lang="en-GB" dirty="0">
                <a:latin typeface="Futura" pitchFamily="50" charset="0"/>
              </a:rPr>
              <a:t>SEMINAR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133813-7407-3EB2-62D5-AE3E8EFD2302}"/>
              </a:ext>
            </a:extLst>
          </p:cNvPr>
          <p:cNvSpPr txBox="1"/>
          <p:nvPr/>
        </p:nvSpPr>
        <p:spPr>
          <a:xfrm>
            <a:off x="14230350" y="-195453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169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0DB78-DE17-DC9E-1D92-60C86D573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65125"/>
            <a:ext cx="5257800" cy="1325563"/>
          </a:xfrm>
        </p:spPr>
        <p:txBody>
          <a:bodyPr/>
          <a:lstStyle/>
          <a:p>
            <a:pPr algn="r"/>
            <a:r>
              <a:rPr lang="en-GB" dirty="0">
                <a:latin typeface="Futura" pitchFamily="50" charset="0"/>
              </a:rPr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F7A26-15CB-10AA-E228-6EA3E58D7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397" y="1532586"/>
            <a:ext cx="4818583" cy="4657256"/>
          </a:xfrm>
        </p:spPr>
        <p:txBody>
          <a:bodyPr numCol="1">
            <a:normAutofit/>
          </a:bodyPr>
          <a:lstStyle/>
          <a:p>
            <a:r>
              <a:rPr lang="en-GB" sz="1800" dirty="0"/>
              <a:t>Complete the following slides.</a:t>
            </a:r>
          </a:p>
          <a:p>
            <a:endParaRPr lang="en-GB" sz="1800" dirty="0"/>
          </a:p>
          <a:p>
            <a:r>
              <a:rPr lang="en-GB" sz="1800" dirty="0"/>
              <a:t>Start by recapping the seminar using your notes.</a:t>
            </a:r>
          </a:p>
          <a:p>
            <a:r>
              <a:rPr lang="en-GB" sz="1800" dirty="0"/>
              <a:t>What did you contribute to the discussion?</a:t>
            </a:r>
          </a:p>
          <a:p>
            <a:r>
              <a:rPr lang="en-GB" sz="1800" dirty="0"/>
              <a:t>What did you learn?</a:t>
            </a:r>
          </a:p>
          <a:p>
            <a:endParaRPr lang="en-GB" sz="1800" dirty="0"/>
          </a:p>
          <a:p>
            <a:r>
              <a:rPr lang="en-GB" sz="1800" dirty="0"/>
              <a:t>Use your notes and information learned from the seminar to complete your full artwork study.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4A4E5EE-8E8D-5F0D-7F7D-7C3D0243D7E7}"/>
              </a:ext>
            </a:extLst>
          </p:cNvPr>
          <p:cNvSpPr txBox="1">
            <a:spLocks/>
          </p:cNvSpPr>
          <p:nvPr/>
        </p:nvSpPr>
        <p:spPr>
          <a:xfrm>
            <a:off x="8132064" y="6333046"/>
            <a:ext cx="4059936" cy="5249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0000"/>
                </a:solidFill>
              </a:rPr>
              <a:t>Don’t include this slide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5400A60-9E3E-8EC6-70F4-C46E1A2A59D6}"/>
              </a:ext>
            </a:extLst>
          </p:cNvPr>
          <p:cNvSpPr txBox="1">
            <a:spLocks/>
          </p:cNvSpPr>
          <p:nvPr/>
        </p:nvSpPr>
        <p:spPr>
          <a:xfrm>
            <a:off x="489397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latin typeface="Futura" pitchFamily="50" charset="0"/>
              </a:rPr>
              <a:t>Task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2D7320-E4EF-D9E8-3E83-3B4B4C8007C1}"/>
              </a:ext>
            </a:extLst>
          </p:cNvPr>
          <p:cNvSpPr txBox="1"/>
          <p:nvPr/>
        </p:nvSpPr>
        <p:spPr>
          <a:xfrm>
            <a:off x="6446667" y="1532586"/>
            <a:ext cx="490713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/>
              <a:t>Avoid unnecessary facts- this isn’t a biography of the artist.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Organise your writing. Make notes, then draft and rearrange your work.</a:t>
            </a:r>
            <a:endParaRPr lang="en-GB" sz="1800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839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2CA1-286E-E835-AACD-D00F157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Futura" pitchFamily="50" charset="0"/>
              </a:rPr>
              <a:t>Context -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CE8CB-E39C-4854-08FA-D5D9855B7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5501640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100-300 recapping the seminar.</a:t>
            </a:r>
          </a:p>
          <a:p>
            <a:pPr marL="0" indent="0">
              <a:buNone/>
            </a:pPr>
            <a:r>
              <a:rPr lang="en-GB" sz="1300" dirty="0"/>
              <a:t>Assess your contribution and what you learned. Include your notes on the following: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Start by using the descriptive words to describe the image – justify it by discussing content and composition. How did others describe it, do you agree or disagree.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What </a:t>
            </a:r>
            <a:r>
              <a:rPr lang="en-GB" sz="1300" b="1" dirty="0"/>
              <a:t>visible contex</a:t>
            </a:r>
            <a:r>
              <a:rPr lang="en-GB" sz="1300" dirty="0"/>
              <a:t>ts do you uncover as a group. How did the content and composition make people read the image.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What research did people share and how did these </a:t>
            </a:r>
            <a:r>
              <a:rPr lang="en-GB" sz="1300" b="1" dirty="0"/>
              <a:t>invisible contexts </a:t>
            </a:r>
            <a:r>
              <a:rPr lang="en-GB" sz="1300" dirty="0"/>
              <a:t>impact the image?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Knowing this, what do you think about it and how do you connect with it? Have you “killed the author”?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300" dirty="0"/>
              <a:t>How has the way it’s been made and/or displayed impacted how we read it/what it means.</a:t>
            </a:r>
          </a:p>
          <a:p>
            <a:pPr marL="0" indent="0">
              <a:buNone/>
            </a:pPr>
            <a:endParaRPr lang="en-GB" sz="13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64389E0-ED00-8189-A997-958A159994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698642"/>
            <a:ext cx="5501640" cy="4372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888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2CA1-286E-E835-AACD-D00F157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Futura" pitchFamily="50" charset="0"/>
              </a:rPr>
              <a:t>Grandma Ruby and Me. LaToya Ruby Frazier. 2005.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37D2352-9647-BBFE-BF36-BDEFD58F807D}"/>
              </a:ext>
            </a:extLst>
          </p:cNvPr>
          <p:cNvSpPr txBox="1">
            <a:spLocks/>
          </p:cNvSpPr>
          <p:nvPr/>
        </p:nvSpPr>
        <p:spPr>
          <a:xfrm>
            <a:off x="388232" y="1412184"/>
            <a:ext cx="6849475" cy="506176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00" dirty="0"/>
              <a:t>Now, using these notes complete your artwork study for this image. Rather than repeat your notes from the previous slide, format your notes into powerful paragraphs!</a:t>
            </a:r>
          </a:p>
          <a:p>
            <a:pPr marL="0" indent="0">
              <a:buNone/>
            </a:pPr>
            <a:r>
              <a:rPr lang="en-GB" sz="1300" dirty="0"/>
              <a:t>Connect content and composition with visible contexts. Try to write at least 2 of the following.</a:t>
            </a:r>
          </a:p>
          <a:p>
            <a:pPr marL="0" indent="0">
              <a:buNone/>
            </a:pPr>
            <a:r>
              <a:rPr lang="en-GB" sz="1300" dirty="0"/>
              <a:t>Introduce research which you’ve completed including quotes which help to explain:</a:t>
            </a:r>
          </a:p>
          <a:p>
            <a:pPr marL="0" indent="0">
              <a:buNone/>
            </a:pPr>
            <a:r>
              <a:rPr lang="en-GB" sz="1300" dirty="0"/>
              <a:t>	The visible contexts</a:t>
            </a:r>
          </a:p>
          <a:p>
            <a:pPr marL="0" indent="0">
              <a:buNone/>
            </a:pPr>
            <a:r>
              <a:rPr lang="en-GB" sz="1300" dirty="0"/>
              <a:t>	The invisible contexts</a:t>
            </a:r>
          </a:p>
          <a:p>
            <a:pPr marL="0" indent="0">
              <a:buNone/>
            </a:pPr>
            <a:r>
              <a:rPr lang="en-GB" sz="1300" dirty="0"/>
              <a:t>	Your relationship to the image – your personal contexts.</a:t>
            </a:r>
          </a:p>
          <a:p>
            <a:pPr marL="0" indent="0">
              <a:buNone/>
            </a:pPr>
            <a:r>
              <a:rPr lang="en-GB" sz="1300" dirty="0"/>
              <a:t>	The contexts created by their methods and presentation .</a:t>
            </a:r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r>
              <a:rPr lang="en-GB" sz="1300" dirty="0"/>
              <a:t>Reminders:</a:t>
            </a:r>
          </a:p>
          <a:p>
            <a:pPr marL="0" indent="0">
              <a:buNone/>
            </a:pPr>
            <a:r>
              <a:rPr lang="en-GB" sz="1300" dirty="0"/>
              <a:t>Avoid unnecessary facts- this isn’t a biography of the artist.</a:t>
            </a:r>
          </a:p>
          <a:p>
            <a:pPr marL="0" indent="0">
              <a:buNone/>
            </a:pPr>
            <a:r>
              <a:rPr lang="en-GB" sz="1300" dirty="0"/>
              <a:t>	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97E7472F-B1BB-BFAA-F5E6-1EA9B0F665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130" y="1331689"/>
            <a:ext cx="4128638" cy="3281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48062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1896</TotalTime>
  <Words>328</Words>
  <Application>Microsoft Macintosh PowerPoint</Application>
  <PresentationFormat>Widescreen</PresentationFormat>
  <Paragraphs>33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Futura</vt:lpstr>
      <vt:lpstr>Office Theme</vt:lpstr>
      <vt:lpstr>ARTWORK STUDY  SEMINAR</vt:lpstr>
      <vt:lpstr>Tips</vt:lpstr>
      <vt:lpstr>Context - definition</vt:lpstr>
      <vt:lpstr>Grandma Ruby and Me. LaToya Ruby Frazier. 2005.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 Coleman (0750363)</dc:creator>
  <cp:lastModifiedBy>Caitlin Doyle (2305596)</cp:lastModifiedBy>
  <cp:revision>2</cp:revision>
  <dcterms:created xsi:type="dcterms:W3CDTF">2024-09-17T10:29:53Z</dcterms:created>
  <dcterms:modified xsi:type="dcterms:W3CDTF">2025-01-14T14:46:48Z</dcterms:modified>
</cp:coreProperties>
</file>