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54" r:id="rId25"/>
    <p:sldId id="758" r:id="rId26"/>
    <p:sldId id="760" r:id="rId27"/>
    <p:sldId id="755" r:id="rId28"/>
    <p:sldId id="756" r:id="rId29"/>
    <p:sldId id="757" r:id="rId30"/>
    <p:sldId id="759" r:id="rId31"/>
    <p:sldId id="761" r:id="rId32"/>
    <p:sldId id="762" r:id="rId33"/>
    <p:sldId id="765" r:id="rId34"/>
    <p:sldId id="764" r:id="rId35"/>
    <p:sldId id="766" r:id="rId36"/>
    <p:sldId id="767" r:id="rId37"/>
    <p:sldId id="768" r:id="rId38"/>
    <p:sldId id="769" r:id="rId39"/>
    <p:sldId id="770" r:id="rId40"/>
    <p:sldId id="771" r:id="rId41"/>
    <p:sldId id="732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721721-8983-4614-AFD7-F69DC4BFABEA}" v="18" dt="2023-10-11T09:57:57.7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-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c3fb109c-09d1-42a6-93f4-69472d709861" providerId="ADAL" clId="{38C1FE5A-3C86-440A-A7F1-6135C43D327F}"/>
    <pc:docChg chg="undo redo custSel addSld delSld modSld sldOrd">
      <pc:chgData name="Jenifer Prince Devaraj" userId="c3fb109c-09d1-42a6-93f4-69472d709861" providerId="ADAL" clId="{38C1FE5A-3C86-440A-A7F1-6135C43D327F}" dt="2023-02-11T18:06:44.387" v="1357" actId="1076"/>
      <pc:docMkLst>
        <pc:docMk/>
      </pc:docMkLst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587810252" sldId="642"/>
        </pc:sldMkLst>
      </pc:sldChg>
      <pc:sldChg chg="del">
        <pc:chgData name="Jenifer Prince Devaraj" userId="c3fb109c-09d1-42a6-93f4-69472d709861" providerId="ADAL" clId="{38C1FE5A-3C86-440A-A7F1-6135C43D327F}" dt="2023-02-11T12:48:17.654" v="12" actId="47"/>
        <pc:sldMkLst>
          <pc:docMk/>
          <pc:sldMk cId="3015113859" sldId="6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142854948" sldId="65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96430950" sldId="65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098743976" sldId="66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97192327" sldId="66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94566899" sldId="66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257002079" sldId="66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625396335" sldId="66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35934067" sldId="665"/>
        </pc:sldMkLst>
      </pc:sldChg>
      <pc:sldChg chg="modSp mod">
        <pc:chgData name="Jenifer Prince Devaraj" userId="c3fb109c-09d1-42a6-93f4-69472d709861" providerId="ADAL" clId="{38C1FE5A-3C86-440A-A7F1-6135C43D327F}" dt="2023-02-11T12:48:12.786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8C1FE5A-3C86-440A-A7F1-6135C43D327F}" dt="2023-02-11T12:48:12.786" v="1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8C1FE5A-3C86-440A-A7F1-6135C43D327F}" dt="2023-02-11T18:06:44.387" v="1357" actId="1076"/>
        <pc:sldMkLst>
          <pc:docMk/>
          <pc:sldMk cId="2537371817" sldId="732"/>
        </pc:sldMkLst>
        <pc:spChg chg="mod">
          <ac:chgData name="Jenifer Prince Devaraj" userId="c3fb109c-09d1-42a6-93f4-69472d709861" providerId="ADAL" clId="{38C1FE5A-3C86-440A-A7F1-6135C43D327F}" dt="2023-02-11T18:06:44.387" v="1357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306831209" sldId="73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17587533" sldId="73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90509249" sldId="73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000305636" sldId="736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876310116" sldId="73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10664261" sldId="73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74899142" sldId="73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27475414" sldId="74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925653177" sldId="74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356355732" sldId="74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230532998" sldId="74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37618510" sldId="74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40124811" sldId="74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62583453" sldId="74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88045933" sldId="74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69519716" sldId="74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653036203" sldId="7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27543045" sldId="75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97442253" sldId="752"/>
        </pc:sldMkLst>
      </pc:sldChg>
      <pc:sldChg chg="addSp delSp modSp mod ord">
        <pc:chgData name="Jenifer Prince Devaraj" userId="c3fb109c-09d1-42a6-93f4-69472d709861" providerId="ADAL" clId="{38C1FE5A-3C86-440A-A7F1-6135C43D327F}" dt="2023-02-11T18:05:51.498" v="1354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38C1FE5A-3C86-440A-A7F1-6135C43D327F}" dt="2023-02-11T13:56:12.560" v="48" actId="20577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8C1FE5A-3C86-440A-A7F1-6135C43D327F}" dt="2023-02-11T16:57:29.303" v="454" actId="14100"/>
          <ac:spMkLst>
            <pc:docMk/>
            <pc:sldMk cId="2765676292" sldId="753"/>
            <ac:spMk id="7" creationId="{F06AB5AB-68B6-DD93-761F-6FA739E23A43}"/>
          </ac:spMkLst>
        </pc:spChg>
        <pc:picChg chg="add del mod">
          <ac:chgData name="Jenifer Prince Devaraj" userId="c3fb109c-09d1-42a6-93f4-69472d709861" providerId="ADAL" clId="{38C1FE5A-3C86-440A-A7F1-6135C43D327F}" dt="2023-02-11T16:57:17.378" v="449" actId="478"/>
          <ac:picMkLst>
            <pc:docMk/>
            <pc:sldMk cId="2765676292" sldId="753"/>
            <ac:picMk id="6" creationId="{9B2E2F0A-5532-9367-BE00-61FC9DA31165}"/>
          </ac:picMkLst>
        </pc:picChg>
        <pc:picChg chg="del">
          <ac:chgData name="Jenifer Prince Devaraj" userId="c3fb109c-09d1-42a6-93f4-69472d709861" providerId="ADAL" clId="{38C1FE5A-3C86-440A-A7F1-6135C43D327F}" dt="2023-02-11T16:53:12.302" v="400" actId="478"/>
          <ac:picMkLst>
            <pc:docMk/>
            <pc:sldMk cId="2765676292" sldId="753"/>
            <ac:picMk id="9" creationId="{037CE045-DE8F-27AF-7A51-2128DCC5C25A}"/>
          </ac:picMkLst>
        </pc:picChg>
        <pc:picChg chg="add del mod">
          <ac:chgData name="Jenifer Prince Devaraj" userId="c3fb109c-09d1-42a6-93f4-69472d709861" providerId="ADAL" clId="{38C1FE5A-3C86-440A-A7F1-6135C43D327F}" dt="2023-02-11T16:57:48.463" v="457" actId="478"/>
          <ac:picMkLst>
            <pc:docMk/>
            <pc:sldMk cId="2765676292" sldId="753"/>
            <ac:picMk id="10" creationId="{187AAA88-1EDC-2816-4F70-F1F90F9FC3D5}"/>
          </ac:picMkLst>
        </pc:picChg>
        <pc:picChg chg="add mod">
          <ac:chgData name="Jenifer Prince Devaraj" userId="c3fb109c-09d1-42a6-93f4-69472d709861" providerId="ADAL" clId="{38C1FE5A-3C86-440A-A7F1-6135C43D327F}" dt="2023-02-11T18:05:51.498" v="1354" actId="1076"/>
          <ac:picMkLst>
            <pc:docMk/>
            <pc:sldMk cId="2765676292" sldId="753"/>
            <ac:picMk id="12" creationId="{E0445F94-D0BF-8D59-97E0-098B1628BB35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6:51.970" v="322" actId="1076"/>
        <pc:sldMkLst>
          <pc:docMk/>
          <pc:sldMk cId="1939479477" sldId="754"/>
        </pc:sldMkLst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7" creationId="{8CB693C7-12B2-5C73-B14F-45806A71812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8" creationId="{7BC1D8B0-018B-B113-47EF-971D8F7EE33C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0" creationId="{CC3F3410-A4F4-6BEA-79DA-6EDD7A358D3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1" creationId="{5BC7BCE9-866C-8709-451F-55DAE89B6528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2" creationId="{52BA2751-FD89-2FF0-489D-9B6CCF781AD3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3" creationId="{66480D63-47D6-BA18-166D-4F870FACCD3D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4" creationId="{7C52E1EC-8EC0-A3D4-FB19-93AF6E87DDAC}"/>
          </ac:spMkLst>
        </pc:spChg>
        <pc:spChg chg="add mod">
          <ac:chgData name="Jenifer Prince Devaraj" userId="c3fb109c-09d1-42a6-93f4-69472d709861" providerId="ADAL" clId="{38C1FE5A-3C86-440A-A7F1-6135C43D327F}" dt="2023-02-11T14:56:49.265" v="321" actId="1076"/>
          <ac:spMkLst>
            <pc:docMk/>
            <pc:sldMk cId="1939479477" sldId="75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38C1FE5A-3C86-440A-A7F1-6135C43D327F}" dt="2023-02-11T14:56:51.970" v="322" actId="1076"/>
          <ac:spMkLst>
            <pc:docMk/>
            <pc:sldMk cId="1939479477" sldId="75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38C1FE5A-3C86-440A-A7F1-6135C43D327F}" dt="2023-02-11T14:49:32.737" v="103" actId="478"/>
          <ac:picMkLst>
            <pc:docMk/>
            <pc:sldMk cId="1939479477" sldId="754"/>
            <ac:picMk id="6" creationId="{4BE79D58-4910-B341-C11B-E938F6CFAC2A}"/>
          </ac:picMkLst>
        </pc:picChg>
        <pc:picChg chg="del">
          <ac:chgData name="Jenifer Prince Devaraj" userId="c3fb109c-09d1-42a6-93f4-69472d709861" providerId="ADAL" clId="{38C1FE5A-3C86-440A-A7F1-6135C43D327F}" dt="2023-02-11T13:59:29.634" v="50" actId="478"/>
          <ac:picMkLst>
            <pc:docMk/>
            <pc:sldMk cId="1939479477" sldId="754"/>
            <ac:picMk id="9" creationId="{037CE045-DE8F-27AF-7A51-2128DCC5C25A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5:56.413" v="283"/>
        <pc:sldMkLst>
          <pc:docMk/>
          <pc:sldMk cId="1140744851" sldId="755"/>
        </pc:sldMkLst>
        <pc:spChg chg="add mod">
          <ac:chgData name="Jenifer Prince Devaraj" userId="c3fb109c-09d1-42a6-93f4-69472d709861" providerId="ADAL" clId="{38C1FE5A-3C86-440A-A7F1-6135C43D327F}" dt="2023-02-11T14:55:54.041" v="281" actId="1076"/>
          <ac:spMkLst>
            <pc:docMk/>
            <pc:sldMk cId="1140744851" sldId="755"/>
            <ac:spMk id="8" creationId="{0B07562D-91F3-F94C-B969-8C846EEDF98F}"/>
          </ac:spMkLst>
        </pc:spChg>
        <pc:spChg chg="add del mod">
          <ac:chgData name="Jenifer Prince Devaraj" userId="c3fb109c-09d1-42a6-93f4-69472d709861" providerId="ADAL" clId="{38C1FE5A-3C86-440A-A7F1-6135C43D327F}" dt="2023-02-11T14:55:23.450" v="245" actId="767"/>
          <ac:spMkLst>
            <pc:docMk/>
            <pc:sldMk cId="1140744851" sldId="755"/>
            <ac:spMk id="9" creationId="{21B816B0-FBC6-20D4-B507-A7A9F04FEB29}"/>
          </ac:spMkLst>
        </pc:spChg>
        <pc:spChg chg="add del mod">
          <ac:chgData name="Jenifer Prince Devaraj" userId="c3fb109c-09d1-42a6-93f4-69472d709861" providerId="ADAL" clId="{38C1FE5A-3C86-440A-A7F1-6135C43D327F}" dt="2023-02-11T14:55:56.413" v="283"/>
          <ac:spMkLst>
            <pc:docMk/>
            <pc:sldMk cId="1140744851" sldId="755"/>
            <ac:spMk id="10" creationId="{1DBB79BF-2EC0-0A66-9F80-5894A3B6E443}"/>
          </ac:spMkLst>
        </pc:spChg>
        <pc:spChg chg="add mod">
          <ac:chgData name="Jenifer Prince Devaraj" userId="c3fb109c-09d1-42a6-93f4-69472d709861" providerId="ADAL" clId="{38C1FE5A-3C86-440A-A7F1-6135C43D327F}" dt="2023-02-11T14:55:49.738" v="280" actId="20577"/>
          <ac:spMkLst>
            <pc:docMk/>
            <pc:sldMk cId="1140744851" sldId="755"/>
            <ac:spMk id="11" creationId="{E0DCE039-0064-36C2-048D-817A6E11514C}"/>
          </ac:spMkLst>
        </pc:spChg>
        <pc:picChg chg="del">
          <ac:chgData name="Jenifer Prince Devaraj" userId="c3fb109c-09d1-42a6-93f4-69472d709861" providerId="ADAL" clId="{38C1FE5A-3C86-440A-A7F1-6135C43D327F}" dt="2023-02-11T14:00:25.820" v="56" actId="478"/>
          <ac:picMkLst>
            <pc:docMk/>
            <pc:sldMk cId="1140744851" sldId="755"/>
            <ac:picMk id="6" creationId="{4BE79D58-4910-B341-C11B-E938F6CFAC2A}"/>
          </ac:picMkLst>
        </pc:picChg>
        <pc:picChg chg="add del mod">
          <ac:chgData name="Jenifer Prince Devaraj" userId="c3fb109c-09d1-42a6-93f4-69472d709861" providerId="ADAL" clId="{38C1FE5A-3C86-440A-A7F1-6135C43D327F}" dt="2023-02-11T14:52:36.886" v="162" actId="478"/>
          <ac:picMkLst>
            <pc:docMk/>
            <pc:sldMk cId="1140744851" sldId="755"/>
            <ac:picMk id="7" creationId="{DEF59E25-CAC7-83E2-3243-D61D7EC0EDD3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5:19:22.589" v="394" actId="47"/>
        <pc:sldMkLst>
          <pc:docMk/>
          <pc:sldMk cId="429378567" sldId="756"/>
        </pc:sldMkLst>
        <pc:picChg chg="add mod">
          <ac:chgData name="Jenifer Prince Devaraj" userId="c3fb109c-09d1-42a6-93f4-69472d709861" providerId="ADAL" clId="{38C1FE5A-3C86-440A-A7F1-6135C43D327F}" dt="2023-02-11T14:49:29.487" v="102" actId="1076"/>
          <ac:picMkLst>
            <pc:docMk/>
            <pc:sldMk cId="429378567" sldId="756"/>
            <ac:picMk id="6" creationId="{6DF075B8-1BEB-91AF-4C3A-57D50212AA5F}"/>
          </ac:picMkLst>
        </pc:picChg>
        <pc:picChg chg="del">
          <ac:chgData name="Jenifer Prince Devaraj" userId="c3fb109c-09d1-42a6-93f4-69472d709861" providerId="ADAL" clId="{38C1FE5A-3C86-440A-A7F1-6135C43D327F}" dt="2023-02-11T14:07:23.082" v="68" actId="478"/>
          <ac:picMkLst>
            <pc:docMk/>
            <pc:sldMk cId="429378567" sldId="756"/>
            <ac:picMk id="7" creationId="{DEF59E25-CAC7-83E2-3243-D61D7EC0EDD3}"/>
          </ac:picMkLst>
        </pc:picChg>
      </pc:sldChg>
      <pc:sldChg chg="modSp add mod">
        <pc:chgData name="Jenifer Prince Devaraj" userId="c3fb109c-09d1-42a6-93f4-69472d709861" providerId="ADAL" clId="{38C1FE5A-3C86-440A-A7F1-6135C43D327F}" dt="2023-02-11T14:59:48.130" v="393" actId="2710"/>
        <pc:sldMkLst>
          <pc:docMk/>
          <pc:sldMk cId="1683388346" sldId="757"/>
        </pc:sldMkLst>
        <pc:spChg chg="mod">
          <ac:chgData name="Jenifer Prince Devaraj" userId="c3fb109c-09d1-42a6-93f4-69472d709861" providerId="ADAL" clId="{38C1FE5A-3C86-440A-A7F1-6135C43D327F}" dt="2023-02-11T14:59:48.130" v="393" actId="2710"/>
          <ac:spMkLst>
            <pc:docMk/>
            <pc:sldMk cId="1683388346" sldId="757"/>
            <ac:spMk id="8" creationId="{0B07562D-91F3-F94C-B969-8C846EEDF98F}"/>
          </ac:spMkLst>
        </pc:spChg>
        <pc:spChg chg="mod">
          <ac:chgData name="Jenifer Prince Devaraj" userId="c3fb109c-09d1-42a6-93f4-69472d709861" providerId="ADAL" clId="{38C1FE5A-3C86-440A-A7F1-6135C43D327F}" dt="2023-02-11T14:58:18.873" v="340" actId="20577"/>
          <ac:spMkLst>
            <pc:docMk/>
            <pc:sldMk cId="1683388346" sldId="757"/>
            <ac:spMk id="11" creationId="{E0DCE039-0064-36C2-048D-817A6E11514C}"/>
          </ac:spMkLst>
        </pc:spChg>
      </pc:sldChg>
      <pc:sldChg chg="addSp delSp modSp add mod">
        <pc:chgData name="Jenifer Prince Devaraj" userId="c3fb109c-09d1-42a6-93f4-69472d709861" providerId="ADAL" clId="{38C1FE5A-3C86-440A-A7F1-6135C43D327F}" dt="2023-02-11T16:58:42.973" v="481" actId="113"/>
        <pc:sldMkLst>
          <pc:docMk/>
          <pc:sldMk cId="120499065" sldId="758"/>
        </pc:sldMkLst>
        <pc:spChg chg="add mod">
          <ac:chgData name="Jenifer Prince Devaraj" userId="c3fb109c-09d1-42a6-93f4-69472d709861" providerId="ADAL" clId="{38C1FE5A-3C86-440A-A7F1-6135C43D327F}" dt="2023-02-11T16:58:42.973" v="481" actId="113"/>
          <ac:spMkLst>
            <pc:docMk/>
            <pc:sldMk cId="120499065" sldId="758"/>
            <ac:spMk id="3" creationId="{B2641FB4-F2D4-7AA6-5649-F4245481C0B7}"/>
          </ac:spMkLst>
        </pc:spChg>
        <pc:spChg chg="del">
          <ac:chgData name="Jenifer Prince Devaraj" userId="c3fb109c-09d1-42a6-93f4-69472d709861" providerId="ADAL" clId="{38C1FE5A-3C86-440A-A7F1-6135C43D327F}" dt="2023-02-11T15:19:31.261" v="396" actId="478"/>
          <ac:spMkLst>
            <pc:docMk/>
            <pc:sldMk cId="120499065" sldId="758"/>
            <ac:spMk id="8" creationId="{0B07562D-91F3-F94C-B969-8C846EEDF98F}"/>
          </ac:spMkLst>
        </pc:spChg>
        <pc:spChg chg="del">
          <ac:chgData name="Jenifer Prince Devaraj" userId="c3fb109c-09d1-42a6-93f4-69472d709861" providerId="ADAL" clId="{38C1FE5A-3C86-440A-A7F1-6135C43D327F}" dt="2023-02-11T15:19:34.263" v="397" actId="478"/>
          <ac:spMkLst>
            <pc:docMk/>
            <pc:sldMk cId="120499065" sldId="758"/>
            <ac:spMk id="11" creationId="{E0DCE039-0064-36C2-048D-817A6E11514C}"/>
          </ac:spMkLst>
        </pc:spChg>
      </pc:sldChg>
      <pc:sldChg chg="addSp delSp modSp new mod">
        <pc:chgData name="Jenifer Prince Devaraj" userId="c3fb109c-09d1-42a6-93f4-69472d709861" providerId="ADAL" clId="{38C1FE5A-3C86-440A-A7F1-6135C43D327F}" dt="2023-02-11T17:12:44.379" v="628"/>
        <pc:sldMkLst>
          <pc:docMk/>
          <pc:sldMk cId="1598443769" sldId="759"/>
        </pc:sldMkLst>
        <pc:spChg chg="mod">
          <ac:chgData name="Jenifer Prince Devaraj" userId="c3fb109c-09d1-42a6-93f4-69472d709861" providerId="ADAL" clId="{38C1FE5A-3C86-440A-A7F1-6135C43D327F}" dt="2023-02-11T17:00:13.703" v="505" actId="1076"/>
          <ac:spMkLst>
            <pc:docMk/>
            <pc:sldMk cId="1598443769" sldId="75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12:32.494" v="626" actId="1076"/>
          <ac:spMkLst>
            <pc:docMk/>
            <pc:sldMk cId="1598443769" sldId="759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00:47.070" v="511" actId="20577"/>
          <ac:spMkLst>
            <pc:docMk/>
            <pc:sldMk cId="1598443769" sldId="759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12:35.608" v="627" actId="1076"/>
          <ac:spMkLst>
            <pc:docMk/>
            <pc:sldMk cId="1598443769" sldId="759"/>
            <ac:spMk id="8" creationId="{331E8737-BE2A-D945-252B-2B9F2FFD665A}"/>
          </ac:spMkLst>
        </pc:spChg>
        <pc:spChg chg="add mod">
          <ac:chgData name="Jenifer Prince Devaraj" userId="c3fb109c-09d1-42a6-93f4-69472d709861" providerId="ADAL" clId="{38C1FE5A-3C86-440A-A7F1-6135C43D327F}" dt="2023-02-11T17:12:44.379" v="628"/>
          <ac:spMkLst>
            <pc:docMk/>
            <pc:sldMk cId="1598443769" sldId="759"/>
            <ac:spMk id="13" creationId="{9CDCCA5E-33E0-215C-19D8-AAF5A1DE1BF5}"/>
          </ac:spMkLst>
        </pc:spChg>
        <pc:picChg chg="add del mod">
          <ac:chgData name="Jenifer Prince Devaraj" userId="c3fb109c-09d1-42a6-93f4-69472d709861" providerId="ADAL" clId="{38C1FE5A-3C86-440A-A7F1-6135C43D327F}" dt="2023-02-11T17:11:07.672" v="609" actId="478"/>
          <ac:picMkLst>
            <pc:docMk/>
            <pc:sldMk cId="1598443769" sldId="759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2:25.491" v="625" actId="1076"/>
          <ac:picMkLst>
            <pc:docMk/>
            <pc:sldMk cId="1598443769" sldId="759"/>
            <ac:picMk id="12" creationId="{1CE36F4B-746E-05D3-5A9B-BE09046501EC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33:09.029" v="915" actId="47"/>
        <pc:sldMkLst>
          <pc:docMk/>
          <pc:sldMk cId="3283267092" sldId="760"/>
        </pc:sldMkLst>
        <pc:spChg chg="mod">
          <ac:chgData name="Jenifer Prince Devaraj" userId="c3fb109c-09d1-42a6-93f4-69472d709861" providerId="ADAL" clId="{38C1FE5A-3C86-440A-A7F1-6135C43D327F}" dt="2023-02-11T17:14:19.689" v="648" actId="313"/>
          <ac:spMkLst>
            <pc:docMk/>
            <pc:sldMk cId="3283267092" sldId="760"/>
            <ac:spMk id="2" creationId="{34398DC1-FD61-84AC-5694-C556CC32378A}"/>
          </ac:spMkLst>
        </pc:spChg>
        <pc:spChg chg="add del mod">
          <ac:chgData name="Jenifer Prince Devaraj" userId="c3fb109c-09d1-42a6-93f4-69472d709861" providerId="ADAL" clId="{38C1FE5A-3C86-440A-A7F1-6135C43D327F}" dt="2023-02-11T17:14:14.304" v="646" actId="478"/>
          <ac:spMkLst>
            <pc:docMk/>
            <pc:sldMk cId="3283267092" sldId="760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14:58.304" v="649" actId="478"/>
          <ac:spMkLst>
            <pc:docMk/>
            <pc:sldMk cId="3283267092" sldId="760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06:48.024" v="541" actId="478"/>
          <ac:spMkLst>
            <pc:docMk/>
            <pc:sldMk cId="3283267092" sldId="760"/>
            <ac:spMk id="8" creationId="{331E8737-BE2A-D945-252B-2B9F2FFD665A}"/>
          </ac:spMkLst>
        </pc:spChg>
        <pc:spChg chg="add del mod">
          <ac:chgData name="Jenifer Prince Devaraj" userId="c3fb109c-09d1-42a6-93f4-69472d709861" providerId="ADAL" clId="{38C1FE5A-3C86-440A-A7F1-6135C43D327F}" dt="2023-02-11T17:09:52.558" v="608" actId="478"/>
          <ac:spMkLst>
            <pc:docMk/>
            <pc:sldMk cId="3283267092" sldId="760"/>
            <ac:spMk id="9" creationId="{847669B3-F3B9-9D80-B275-098A883BA34A}"/>
          </ac:spMkLst>
        </pc:spChg>
        <pc:spChg chg="add mod">
          <ac:chgData name="Jenifer Prince Devaraj" userId="c3fb109c-09d1-42a6-93f4-69472d709861" providerId="ADAL" clId="{38C1FE5A-3C86-440A-A7F1-6135C43D327F}" dt="2023-02-11T17:13:00.292" v="629"/>
          <ac:spMkLst>
            <pc:docMk/>
            <pc:sldMk cId="3283267092" sldId="760"/>
            <ac:spMk id="11" creationId="{A710A560-92E0-480B-3A19-B30096379684}"/>
          </ac:spMkLst>
        </pc:spChg>
        <pc:spChg chg="add del mod">
          <ac:chgData name="Jenifer Prince Devaraj" userId="c3fb109c-09d1-42a6-93f4-69472d709861" providerId="ADAL" clId="{38C1FE5A-3C86-440A-A7F1-6135C43D327F}" dt="2023-02-11T17:14:16.039" v="647" actId="478"/>
          <ac:spMkLst>
            <pc:docMk/>
            <pc:sldMk cId="3283267092" sldId="760"/>
            <ac:spMk id="13" creationId="{78AAB26F-1792-4B60-E567-5F0216996F2A}"/>
          </ac:spMkLst>
        </pc:spChg>
        <pc:spChg chg="add del mod">
          <ac:chgData name="Jenifer Prince Devaraj" userId="c3fb109c-09d1-42a6-93f4-69472d709861" providerId="ADAL" clId="{38C1FE5A-3C86-440A-A7F1-6135C43D327F}" dt="2023-02-11T17:17:54.703" v="708" actId="767"/>
          <ac:spMkLst>
            <pc:docMk/>
            <pc:sldMk cId="3283267092" sldId="760"/>
            <ac:spMk id="20" creationId="{4BFE1378-E537-D900-FDF1-D4DC60FCB7EC}"/>
          </ac:spMkLst>
        </pc:spChg>
        <pc:spChg chg="add del mod">
          <ac:chgData name="Jenifer Prince Devaraj" userId="c3fb109c-09d1-42a6-93f4-69472d709861" providerId="ADAL" clId="{38C1FE5A-3C86-440A-A7F1-6135C43D327F}" dt="2023-02-11T17:17:52.708" v="701"/>
          <ac:spMkLst>
            <pc:docMk/>
            <pc:sldMk cId="3283267092" sldId="760"/>
            <ac:spMk id="21" creationId="{933446D5-D0A4-D1AE-921C-867FF342C672}"/>
          </ac:spMkLst>
        </pc:spChg>
        <pc:picChg chg="del">
          <ac:chgData name="Jenifer Prince Devaraj" userId="c3fb109c-09d1-42a6-93f4-69472d709861" providerId="ADAL" clId="{38C1FE5A-3C86-440A-A7F1-6135C43D327F}" dt="2023-02-11T17:06:44.262" v="540" actId="478"/>
          <ac:picMkLst>
            <pc:docMk/>
            <pc:sldMk cId="3283267092" sldId="760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7:55.466" v="711" actId="1076"/>
          <ac:picMkLst>
            <pc:docMk/>
            <pc:sldMk cId="3283267092" sldId="760"/>
            <ac:picMk id="14" creationId="{C473A7A5-7F3C-CA4B-AC9E-F605DCFD8492}"/>
          </ac:picMkLst>
        </pc:picChg>
        <pc:picChg chg="add del mod">
          <ac:chgData name="Jenifer Prince Devaraj" userId="c3fb109c-09d1-42a6-93f4-69472d709861" providerId="ADAL" clId="{38C1FE5A-3C86-440A-A7F1-6135C43D327F}" dt="2023-02-11T17:15:29.570" v="655" actId="478"/>
          <ac:picMkLst>
            <pc:docMk/>
            <pc:sldMk cId="3283267092" sldId="760"/>
            <ac:picMk id="15" creationId="{6B2F065D-E23F-FE2B-6873-BACBFFD781B0}"/>
          </ac:picMkLst>
        </pc:picChg>
        <pc:picChg chg="add del mod">
          <ac:chgData name="Jenifer Prince Devaraj" userId="c3fb109c-09d1-42a6-93f4-69472d709861" providerId="ADAL" clId="{38C1FE5A-3C86-440A-A7F1-6135C43D327F}" dt="2023-02-11T17:17:57.499" v="715" actId="22"/>
          <ac:picMkLst>
            <pc:docMk/>
            <pc:sldMk cId="3283267092" sldId="760"/>
            <ac:picMk id="17" creationId="{5E6EE295-20E7-73F8-0339-15427B727E67}"/>
          </ac:picMkLst>
        </pc:picChg>
        <pc:picChg chg="add del mod">
          <ac:chgData name="Jenifer Prince Devaraj" userId="c3fb109c-09d1-42a6-93f4-69472d709861" providerId="ADAL" clId="{38C1FE5A-3C86-440A-A7F1-6135C43D327F}" dt="2023-02-11T17:17:56.484" v="713" actId="22"/>
          <ac:picMkLst>
            <pc:docMk/>
            <pc:sldMk cId="3283267092" sldId="760"/>
            <ac:picMk id="19" creationId="{C0BF32BD-7B77-F3E1-B543-FAEB9BFC70D6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21:24.569" v="813" actId="1076"/>
        <pc:sldMkLst>
          <pc:docMk/>
          <pc:sldMk cId="599295389" sldId="761"/>
        </pc:sldMkLst>
        <pc:spChg chg="mod">
          <ac:chgData name="Jenifer Prince Devaraj" userId="c3fb109c-09d1-42a6-93f4-69472d709861" providerId="ADAL" clId="{38C1FE5A-3C86-440A-A7F1-6135C43D327F}" dt="2023-02-11T17:21:20.422" v="812" actId="1076"/>
          <ac:spMkLst>
            <pc:docMk/>
            <pc:sldMk cId="599295389" sldId="761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21:16.234" v="811" actId="1076"/>
          <ac:spMkLst>
            <pc:docMk/>
            <pc:sldMk cId="599295389" sldId="761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21:24.569" v="813" actId="1076"/>
          <ac:spMkLst>
            <pc:docMk/>
            <pc:sldMk cId="599295389" sldId="761"/>
            <ac:spMk id="7" creationId="{C2FA3755-9DD2-E964-68AF-CF63F8718BC9}"/>
          </ac:spMkLst>
        </pc:spChg>
        <pc:spChg chg="add del">
          <ac:chgData name="Jenifer Prince Devaraj" userId="c3fb109c-09d1-42a6-93f4-69472d709861" providerId="ADAL" clId="{38C1FE5A-3C86-440A-A7F1-6135C43D327F}" dt="2023-02-11T17:18:34.564" v="739" actId="478"/>
          <ac:spMkLst>
            <pc:docMk/>
            <pc:sldMk cId="599295389" sldId="761"/>
            <ac:spMk id="8" creationId="{331E8737-BE2A-D945-252B-2B9F2FFD665A}"/>
          </ac:spMkLst>
        </pc:spChg>
        <pc:picChg chg="add del">
          <ac:chgData name="Jenifer Prince Devaraj" userId="c3fb109c-09d1-42a6-93f4-69472d709861" providerId="ADAL" clId="{38C1FE5A-3C86-440A-A7F1-6135C43D327F}" dt="2023-02-11T17:18:37.342" v="740" actId="478"/>
          <ac:picMkLst>
            <pc:docMk/>
            <pc:sldMk cId="599295389" sldId="761"/>
            <ac:picMk id="12" creationId="{1CE36F4B-746E-05D3-5A9B-BE09046501EC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22:34.118" v="831" actId="20577"/>
        <pc:sldMkLst>
          <pc:docMk/>
          <pc:sldMk cId="2749157401" sldId="762"/>
        </pc:sldMkLst>
        <pc:spChg chg="mod">
          <ac:chgData name="Jenifer Prince Devaraj" userId="c3fb109c-09d1-42a6-93f4-69472d709861" providerId="ADAL" clId="{38C1FE5A-3C86-440A-A7F1-6135C43D327F}" dt="2023-02-11T17:22:34.118" v="831" actId="20577"/>
          <ac:spMkLst>
            <pc:docMk/>
            <pc:sldMk cId="2749157401" sldId="762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1:37.954" v="816" actId="478"/>
          <ac:spMkLst>
            <pc:docMk/>
            <pc:sldMk cId="2749157401" sldId="762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21:34.947" v="815" actId="478"/>
          <ac:spMkLst>
            <pc:docMk/>
            <pc:sldMk cId="2749157401" sldId="762"/>
            <ac:spMk id="7" creationId="{C2FA3755-9DD2-E964-68AF-CF63F8718BC9}"/>
          </ac:spMkLst>
        </pc:spChg>
        <pc:spChg chg="add del mod">
          <ac:chgData name="Jenifer Prince Devaraj" userId="c3fb109c-09d1-42a6-93f4-69472d709861" providerId="ADAL" clId="{38C1FE5A-3C86-440A-A7F1-6135C43D327F}" dt="2023-02-11T17:22:01.153" v="817" actId="478"/>
          <ac:spMkLst>
            <pc:docMk/>
            <pc:sldMk cId="2749157401" sldId="762"/>
            <ac:spMk id="9" creationId="{037C4332-1DAC-D32A-026C-05BBAE4A136F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4" creationId="{0537426A-ECC2-7A2C-2234-9B177706FB8D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5" creationId="{60136F4C-4A69-CAD6-6FA2-77CD4F76CD47}"/>
          </ac:spMkLst>
        </pc:sp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0" creationId="{7F7FAB6E-7DFA-283D-06A7-29549DCCD676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1" creationId="{D10BE3F0-34D1-6F99-7A0B-1150D755F027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2" creationId="{8F16B7D1-A6A8-B6DC-A3C6-71D51F418DC7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22:48.563" v="849" actId="20577"/>
        <pc:sldMkLst>
          <pc:docMk/>
          <pc:sldMk cId="1961723956" sldId="763"/>
        </pc:sldMkLst>
        <pc:spChg chg="mod">
          <ac:chgData name="Jenifer Prince Devaraj" userId="c3fb109c-09d1-42a6-93f4-69472d709861" providerId="ADAL" clId="{38C1FE5A-3C86-440A-A7F1-6135C43D327F}" dt="2023-02-11T17:22:48.563" v="849" actId="20577"/>
          <ac:spMkLst>
            <pc:docMk/>
            <pc:sldMk cId="1961723956" sldId="763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2:24.464" v="823" actId="478"/>
          <ac:spMkLst>
            <pc:docMk/>
            <pc:sldMk cId="1961723956" sldId="763"/>
            <ac:spMk id="14" creationId="{0537426A-ECC2-7A2C-2234-9B177706FB8D}"/>
          </ac:spMkLst>
        </pc:spChg>
        <pc:spChg chg="del">
          <ac:chgData name="Jenifer Prince Devaraj" userId="c3fb109c-09d1-42a6-93f4-69472d709861" providerId="ADAL" clId="{38C1FE5A-3C86-440A-A7F1-6135C43D327F}" dt="2023-02-11T17:22:27.716" v="824" actId="478"/>
          <ac:spMkLst>
            <pc:docMk/>
            <pc:sldMk cId="1961723956" sldId="763"/>
            <ac:spMk id="15" creationId="{60136F4C-4A69-CAD6-6FA2-77CD4F76CD47}"/>
          </ac:spMkLst>
        </pc:spChg>
        <pc:picChg chg="del">
          <ac:chgData name="Jenifer Prince Devaraj" userId="c3fb109c-09d1-42a6-93f4-69472d709861" providerId="ADAL" clId="{38C1FE5A-3C86-440A-A7F1-6135C43D327F}" dt="2023-02-11T17:22:16.700" v="820" actId="478"/>
          <ac:picMkLst>
            <pc:docMk/>
            <pc:sldMk cId="1961723956" sldId="763"/>
            <ac:picMk id="10" creationId="{7F7FAB6E-7DFA-283D-06A7-29549DCCD676}"/>
          </ac:picMkLst>
        </pc:picChg>
        <pc:picChg chg="del">
          <ac:chgData name="Jenifer Prince Devaraj" userId="c3fb109c-09d1-42a6-93f4-69472d709861" providerId="ADAL" clId="{38C1FE5A-3C86-440A-A7F1-6135C43D327F}" dt="2023-02-11T17:22:18.364" v="821" actId="478"/>
          <ac:picMkLst>
            <pc:docMk/>
            <pc:sldMk cId="1961723956" sldId="763"/>
            <ac:picMk id="11" creationId="{D10BE3F0-34D1-6F99-7A0B-1150D755F027}"/>
          </ac:picMkLst>
        </pc:picChg>
        <pc:picChg chg="del">
          <ac:chgData name="Jenifer Prince Devaraj" userId="c3fb109c-09d1-42a6-93f4-69472d709861" providerId="ADAL" clId="{38C1FE5A-3C86-440A-A7F1-6135C43D327F}" dt="2023-02-11T17:22:20.211" v="822" actId="478"/>
          <ac:picMkLst>
            <pc:docMk/>
            <pc:sldMk cId="1961723956" sldId="763"/>
            <ac:picMk id="12" creationId="{8F16B7D1-A6A8-B6DC-A3C6-71D51F418DC7}"/>
          </ac:picMkLst>
        </pc:picChg>
      </pc:sldChg>
      <pc:sldChg chg="addSp modSp add mod">
        <pc:chgData name="Jenifer Prince Devaraj" userId="c3fb109c-09d1-42a6-93f4-69472d709861" providerId="ADAL" clId="{38C1FE5A-3C86-440A-A7F1-6135C43D327F}" dt="2023-02-11T17:30:02.277" v="914" actId="20577"/>
        <pc:sldMkLst>
          <pc:docMk/>
          <pc:sldMk cId="1047151905" sldId="764"/>
        </pc:sldMkLst>
        <pc:spChg chg="mod">
          <ac:chgData name="Jenifer Prince Devaraj" userId="c3fb109c-09d1-42a6-93f4-69472d709861" providerId="ADAL" clId="{38C1FE5A-3C86-440A-A7F1-6135C43D327F}" dt="2023-02-11T17:23:52.693" v="860" actId="1076"/>
          <ac:spMkLst>
            <pc:docMk/>
            <pc:sldMk cId="1047151905" sldId="764"/>
            <ac:spMk id="2" creationId="{34398DC1-FD61-84AC-5694-C556CC32378A}"/>
          </ac:spMkLst>
        </pc:spChg>
        <pc:spChg chg="add mod">
          <ac:chgData name="Jenifer Prince Devaraj" userId="c3fb109c-09d1-42a6-93f4-69472d709861" providerId="ADAL" clId="{38C1FE5A-3C86-440A-A7F1-6135C43D327F}" dt="2023-02-11T17:24:15.580" v="867" actId="1076"/>
          <ac:spMkLst>
            <pc:docMk/>
            <pc:sldMk cId="1047151905" sldId="764"/>
            <ac:spMk id="3" creationId="{61AC0CA8-6B4F-F345-A836-83364EB5C31A}"/>
          </ac:spMkLst>
        </pc:spChg>
        <pc:spChg chg="add mod">
          <ac:chgData name="Jenifer Prince Devaraj" userId="c3fb109c-09d1-42a6-93f4-69472d709861" providerId="ADAL" clId="{38C1FE5A-3C86-440A-A7F1-6135C43D327F}" dt="2023-02-11T17:25:18.446" v="898" actId="1076"/>
          <ac:spMkLst>
            <pc:docMk/>
            <pc:sldMk cId="1047151905" sldId="764"/>
            <ac:spMk id="7" creationId="{0AF7606C-475F-AE6D-B3F6-6689260C41B3}"/>
          </ac:spMkLst>
        </pc:spChg>
        <pc:spChg chg="add mod">
          <ac:chgData name="Jenifer Prince Devaraj" userId="c3fb109c-09d1-42a6-93f4-69472d709861" providerId="ADAL" clId="{38C1FE5A-3C86-440A-A7F1-6135C43D327F}" dt="2023-02-11T17:25:28.556" v="900" actId="1076"/>
          <ac:spMkLst>
            <pc:docMk/>
            <pc:sldMk cId="1047151905" sldId="764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7:30:02.277" v="914" actId="20577"/>
          <ac:spMkLst>
            <pc:docMk/>
            <pc:sldMk cId="1047151905" sldId="764"/>
            <ac:spMk id="11" creationId="{F2608CDA-3632-552B-289B-1B5520625FFF}"/>
          </ac:spMkLst>
        </pc:spChg>
      </pc:sldChg>
      <pc:sldChg chg="addSp delSp modSp add del mod">
        <pc:chgData name="Jenifer Prince Devaraj" userId="c3fb109c-09d1-42a6-93f4-69472d709861" providerId="ADAL" clId="{38C1FE5A-3C86-440A-A7F1-6135C43D327F}" dt="2023-02-11T17:46:38.161" v="970" actId="2696"/>
        <pc:sldMkLst>
          <pc:docMk/>
          <pc:sldMk cId="499476703" sldId="765"/>
        </pc:sldMkLst>
        <pc:spChg chg="mod">
          <ac:chgData name="Jenifer Prince Devaraj" userId="c3fb109c-09d1-42a6-93f4-69472d709861" providerId="ADAL" clId="{38C1FE5A-3C86-440A-A7F1-6135C43D327F}" dt="2023-02-11T17:38:06.920" v="926" actId="20577"/>
          <ac:spMkLst>
            <pc:docMk/>
            <pc:sldMk cId="499476703" sldId="765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38:41.355" v="928" actId="14100"/>
          <ac:spMkLst>
            <pc:docMk/>
            <pc:sldMk cId="499476703" sldId="765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39:19.671" v="940" actId="14100"/>
          <ac:spMkLst>
            <pc:docMk/>
            <pc:sldMk cId="499476703" sldId="765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6:12.985" v="968" actId="1076"/>
          <ac:spMkLst>
            <pc:docMk/>
            <pc:sldMk cId="499476703" sldId="765"/>
            <ac:spMk id="9" creationId="{4BA8770B-1A3D-71F4-0F5E-B537C6C316F8}"/>
          </ac:spMkLst>
        </pc:spChg>
        <pc:spChg chg="del">
          <ac:chgData name="Jenifer Prince Devaraj" userId="c3fb109c-09d1-42a6-93f4-69472d709861" providerId="ADAL" clId="{38C1FE5A-3C86-440A-A7F1-6135C43D327F}" dt="2023-02-11T17:41:12.323" v="943" actId="478"/>
          <ac:spMkLst>
            <pc:docMk/>
            <pc:sldMk cId="499476703" sldId="765"/>
            <ac:spMk id="11" creationId="{F2608CDA-3632-552B-289B-1B5520625FFF}"/>
          </ac:spMkLst>
        </pc:spChg>
        <pc:picChg chg="add del mod">
          <ac:chgData name="Jenifer Prince Devaraj" userId="c3fb109c-09d1-42a6-93f4-69472d709861" providerId="ADAL" clId="{38C1FE5A-3C86-440A-A7F1-6135C43D327F}" dt="2023-02-11T17:42:23.873" v="953" actId="478"/>
          <ac:picMkLst>
            <pc:docMk/>
            <pc:sldMk cId="499476703" sldId="765"/>
            <ac:picMk id="10" creationId="{6C48AF75-6C18-3250-E613-1301B9FC0176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43:41.717" v="967" actId="1076"/>
        <pc:sldMkLst>
          <pc:docMk/>
          <pc:sldMk cId="2332651740" sldId="766"/>
        </pc:sldMkLst>
        <pc:spChg chg="del">
          <ac:chgData name="Jenifer Prince Devaraj" userId="c3fb109c-09d1-42a6-93f4-69472d709861" providerId="ADAL" clId="{38C1FE5A-3C86-440A-A7F1-6135C43D327F}" dt="2023-02-11T17:43:19.854" v="959" actId="478"/>
          <ac:spMkLst>
            <pc:docMk/>
            <pc:sldMk cId="2332651740" sldId="766"/>
            <ac:spMk id="3" creationId="{61AC0CA8-6B4F-F345-A836-83364EB5C31A}"/>
          </ac:spMkLst>
        </pc:spChg>
        <pc:spChg chg="del">
          <ac:chgData name="Jenifer Prince Devaraj" userId="c3fb109c-09d1-42a6-93f4-69472d709861" providerId="ADAL" clId="{38C1FE5A-3C86-440A-A7F1-6135C43D327F}" dt="2023-02-11T17:43:17.050" v="958" actId="478"/>
          <ac:spMkLst>
            <pc:docMk/>
            <pc:sldMk cId="2332651740" sldId="766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3:35.075" v="964" actId="1076"/>
          <ac:spMkLst>
            <pc:docMk/>
            <pc:sldMk cId="2332651740" sldId="766"/>
            <ac:spMk id="9" creationId="{4BA8770B-1A3D-71F4-0F5E-B537C6C316F8}"/>
          </ac:spMkLst>
        </pc:spChg>
        <pc:picChg chg="mod">
          <ac:chgData name="Jenifer Prince Devaraj" userId="c3fb109c-09d1-42a6-93f4-69472d709861" providerId="ADAL" clId="{38C1FE5A-3C86-440A-A7F1-6135C43D327F}" dt="2023-02-11T17:43:41.717" v="967" actId="1076"/>
          <ac:picMkLst>
            <pc:docMk/>
            <pc:sldMk cId="2332651740" sldId="766"/>
            <ac:picMk id="10" creationId="{6C48AF75-6C18-3250-E613-1301B9FC0176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3:19.352" v="1108" actId="14100"/>
        <pc:sldMkLst>
          <pc:docMk/>
          <pc:sldMk cId="3717746663" sldId="767"/>
        </pc:sldMkLst>
        <pc:spChg chg="del">
          <ac:chgData name="Jenifer Prince Devaraj" userId="c3fb109c-09d1-42a6-93f4-69472d709861" providerId="ADAL" clId="{38C1FE5A-3C86-440A-A7F1-6135C43D327F}" dt="2023-02-11T17:46:55.287" v="974" actId="478"/>
          <ac:spMkLst>
            <pc:docMk/>
            <pc:sldMk cId="3717746663" sldId="767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53:19.352" v="1108" actId="14100"/>
          <ac:spMkLst>
            <pc:docMk/>
            <pc:sldMk cId="3717746663" sldId="767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46:52.817" v="973" actId="478"/>
          <ac:spMkLst>
            <pc:docMk/>
            <pc:sldMk cId="3717746663" sldId="767"/>
            <ac:spMk id="7" creationId="{0AF7606C-475F-AE6D-B3F6-6689260C41B3}"/>
          </ac:spMkLst>
        </pc:spChg>
        <pc:spChg chg="del">
          <ac:chgData name="Jenifer Prince Devaraj" userId="c3fb109c-09d1-42a6-93f4-69472d709861" providerId="ADAL" clId="{38C1FE5A-3C86-440A-A7F1-6135C43D327F}" dt="2023-02-11T17:46:50.003" v="972" actId="478"/>
          <ac:spMkLst>
            <pc:docMk/>
            <pc:sldMk cId="3717746663" sldId="767"/>
            <ac:spMk id="9" creationId="{4BA8770B-1A3D-71F4-0F5E-B537C6C316F8}"/>
          </ac:spMkLst>
        </pc:spChg>
        <pc:picChg chg="add del">
          <ac:chgData name="Jenifer Prince Devaraj" userId="c3fb109c-09d1-42a6-93f4-69472d709861" providerId="ADAL" clId="{38C1FE5A-3C86-440A-A7F1-6135C43D327F}" dt="2023-02-11T17:47:07.228" v="976" actId="478"/>
          <ac:picMkLst>
            <pc:docMk/>
            <pc:sldMk cId="3717746663" sldId="767"/>
            <ac:picMk id="10" creationId="{CD610B40-25CD-2354-A062-3EBA1CD24255}"/>
          </ac:picMkLst>
        </pc:picChg>
        <pc:picChg chg="add mod">
          <ac:chgData name="Jenifer Prince Devaraj" userId="c3fb109c-09d1-42a6-93f4-69472d709861" providerId="ADAL" clId="{38C1FE5A-3C86-440A-A7F1-6135C43D327F}" dt="2023-02-11T17:53:15" v="1106" actId="1076"/>
          <ac:picMkLst>
            <pc:docMk/>
            <pc:sldMk cId="3717746663" sldId="767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5:35.154" v="1132" actId="1076"/>
        <pc:sldMkLst>
          <pc:docMk/>
          <pc:sldMk cId="3370547615" sldId="768"/>
        </pc:sldMkLst>
        <pc:spChg chg="del">
          <ac:chgData name="Jenifer Prince Devaraj" userId="c3fb109c-09d1-42a6-93f4-69472d709861" providerId="ADAL" clId="{38C1FE5A-3C86-440A-A7F1-6135C43D327F}" dt="2023-02-11T17:50:36.889" v="1066" actId="478"/>
          <ac:spMkLst>
            <pc:docMk/>
            <pc:sldMk cId="3370547615" sldId="768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55:27.664" v="1129" actId="1076"/>
          <ac:spMkLst>
            <pc:docMk/>
            <pc:sldMk cId="3370547615" sldId="768"/>
            <ac:spMk id="7" creationId="{4509480A-4766-7603-DECC-6BA2260AC4EE}"/>
          </ac:spMkLst>
        </pc:spChg>
        <pc:picChg chg="add del mod">
          <ac:chgData name="Jenifer Prince Devaraj" userId="c3fb109c-09d1-42a6-93f4-69472d709861" providerId="ADAL" clId="{38C1FE5A-3C86-440A-A7F1-6135C43D327F}" dt="2023-02-11T17:52:34.975" v="1095" actId="478"/>
          <ac:picMkLst>
            <pc:docMk/>
            <pc:sldMk cId="3370547615" sldId="768"/>
            <ac:picMk id="8" creationId="{D1407A92-AAF3-5B2A-CC5D-0F63917CED62}"/>
          </ac:picMkLst>
        </pc:picChg>
        <pc:picChg chg="add mod">
          <ac:chgData name="Jenifer Prince Devaraj" userId="c3fb109c-09d1-42a6-93f4-69472d709861" providerId="ADAL" clId="{38C1FE5A-3C86-440A-A7F1-6135C43D327F}" dt="2023-02-11T17:55:35.154" v="1132" actId="1076"/>
          <ac:picMkLst>
            <pc:docMk/>
            <pc:sldMk cId="3370547615" sldId="768"/>
            <ac:picMk id="10" creationId="{EF9B4341-2428-5A8F-BBBA-8CAC44D833BF}"/>
          </ac:picMkLst>
        </pc:picChg>
        <pc:picChg chg="del">
          <ac:chgData name="Jenifer Prince Devaraj" userId="c3fb109c-09d1-42a6-93f4-69472d709861" providerId="ADAL" clId="{38C1FE5A-3C86-440A-A7F1-6135C43D327F}" dt="2023-02-11T17:50:38.628" v="1067" actId="478"/>
          <ac:picMkLst>
            <pc:docMk/>
            <pc:sldMk cId="3370547615" sldId="768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8:05:27.120" v="1352" actId="14100"/>
        <pc:sldMkLst>
          <pc:docMk/>
          <pc:sldMk cId="99595707" sldId="769"/>
        </pc:sldMkLst>
        <pc:spChg chg="mod">
          <ac:chgData name="Jenifer Prince Devaraj" userId="c3fb109c-09d1-42a6-93f4-69472d709861" providerId="ADAL" clId="{38C1FE5A-3C86-440A-A7F1-6135C43D327F}" dt="2023-02-11T17:58:31.055" v="1149" actId="20577"/>
          <ac:spMkLst>
            <pc:docMk/>
            <pc:sldMk cId="99595707" sldId="76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8:05:27.120" v="1352" actId="14100"/>
          <ac:spMkLst>
            <pc:docMk/>
            <pc:sldMk cId="99595707" sldId="769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8:05:22.733" v="1351" actId="113"/>
          <ac:spMkLst>
            <pc:docMk/>
            <pc:sldMk cId="99595707" sldId="769"/>
            <ac:spMk id="14" creationId="{688C1168-E31C-6086-A4AA-E7A57FFA6B1D}"/>
          </ac:spMkLst>
        </pc:spChg>
        <pc:picChg chg="add mod">
          <ac:chgData name="Jenifer Prince Devaraj" userId="c3fb109c-09d1-42a6-93f4-69472d709861" providerId="ADAL" clId="{38C1FE5A-3C86-440A-A7F1-6135C43D327F}" dt="2023-02-11T18:05:17.333" v="1349" actId="1076"/>
          <ac:picMkLst>
            <pc:docMk/>
            <pc:sldMk cId="99595707" sldId="769"/>
            <ac:picMk id="7" creationId="{BDD325BE-24CD-FCF2-7D9C-1A1C641AF719}"/>
          </ac:picMkLst>
        </pc:picChg>
        <pc:picChg chg="del">
          <ac:chgData name="Jenifer Prince Devaraj" userId="c3fb109c-09d1-42a6-93f4-69472d709861" providerId="ADAL" clId="{38C1FE5A-3C86-440A-A7F1-6135C43D327F}" dt="2023-02-11T17:58:34.677" v="1150" actId="478"/>
          <ac:picMkLst>
            <pc:docMk/>
            <pc:sldMk cId="99595707" sldId="769"/>
            <ac:picMk id="10" creationId="{6C48AF75-6C18-3250-E613-1301B9FC0176}"/>
          </ac:picMkLst>
        </pc:picChg>
        <pc:picChg chg="add del mod">
          <ac:chgData name="Jenifer Prince Devaraj" userId="c3fb109c-09d1-42a6-93f4-69472d709861" providerId="ADAL" clId="{38C1FE5A-3C86-440A-A7F1-6135C43D327F}" dt="2023-02-11T18:02:37.092" v="1344" actId="478"/>
          <ac:picMkLst>
            <pc:docMk/>
            <pc:sldMk cId="99595707" sldId="769"/>
            <ac:picMk id="11" creationId="{E41BA536-790C-DED6-0FC9-A93A8DC64E02}"/>
          </ac:picMkLst>
        </pc:picChg>
      </pc:sldChg>
      <pc:sldChg chg="delSp modSp add del mod">
        <pc:chgData name="Jenifer Prince Devaraj" userId="c3fb109c-09d1-42a6-93f4-69472d709861" providerId="ADAL" clId="{38C1FE5A-3C86-440A-A7F1-6135C43D327F}" dt="2023-02-11T17:56:07.613" v="1133" actId="47"/>
        <pc:sldMkLst>
          <pc:docMk/>
          <pc:sldMk cId="3519447653" sldId="769"/>
        </pc:sldMkLst>
        <pc:spChg chg="del mod">
          <ac:chgData name="Jenifer Prince Devaraj" userId="c3fb109c-09d1-42a6-93f4-69472d709861" providerId="ADAL" clId="{38C1FE5A-3C86-440A-A7F1-6135C43D327F}" dt="2023-02-11T17:54:12.016" v="1115"/>
          <ac:spMkLst>
            <pc:docMk/>
            <pc:sldMk cId="3519447653" sldId="769"/>
            <ac:spMk id="7" creationId="{4509480A-4766-7603-DECC-6BA2260AC4EE}"/>
          </ac:spMkLst>
        </pc:spChg>
      </pc:sldChg>
    </pc:docChg>
  </pc:docChgLst>
  <pc:docChgLst>
    <pc:chgData name="Jenifer Prince Devaraj" userId="c3fb109c-09d1-42a6-93f4-69472d709861" providerId="ADAL" clId="{494F5158-968A-422B-89BC-1595B25EAAF9}"/>
    <pc:docChg chg="undo custSel addSld delSld modSld sldOrd">
      <pc:chgData name="Jenifer Prince Devaraj" userId="c3fb109c-09d1-42a6-93f4-69472d709861" providerId="ADAL" clId="{494F5158-968A-422B-89BC-1595B25EAAF9}" dt="2023-02-13T02:12:43.189" v="598" actId="1076"/>
      <pc:docMkLst>
        <pc:docMk/>
      </pc:docMkLst>
      <pc:sldChg chg="modSp mod">
        <pc:chgData name="Jenifer Prince Devaraj" userId="c3fb109c-09d1-42a6-93f4-69472d709861" providerId="ADAL" clId="{494F5158-968A-422B-89BC-1595B25EAAF9}" dt="2023-02-12T16:48:04.568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94F5158-968A-422B-89BC-1595B25EAAF9}" dt="2023-02-12T16:48:04.568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65676292" sldId="753"/>
        </pc:sldMkLst>
      </pc:sldChg>
      <pc:sldChg chg="addSp modSp mod">
        <pc:chgData name="Jenifer Prince Devaraj" userId="c3fb109c-09d1-42a6-93f4-69472d709861" providerId="ADAL" clId="{494F5158-968A-422B-89BC-1595B25EAAF9}" dt="2023-02-13T01:31:21.762" v="119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494F5158-968A-422B-89BC-1595B25EAAF9}" dt="2023-02-13T01:22:45.026" v="9" actId="1076"/>
          <ac:spMkLst>
            <pc:docMk/>
            <pc:sldMk cId="1939479477" sldId="75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94F5158-968A-422B-89BC-1595B25EAAF9}" dt="2023-02-13T01:31:21.762" v="119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1:15.269" v="117" actId="1076"/>
          <ac:spMkLst>
            <pc:docMk/>
            <pc:sldMk cId="1939479477" sldId="75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1:11.102" v="116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140744851" sldId="755"/>
        </pc:sldMkLst>
      </pc:sldChg>
      <pc:sldChg chg="addSp delSp modSp add mod">
        <pc:chgData name="Jenifer Prince Devaraj" userId="c3fb109c-09d1-42a6-93f4-69472d709861" providerId="ADAL" clId="{494F5158-968A-422B-89BC-1595B25EAAF9}" dt="2023-02-13T01:31:02.049" v="113" actId="21"/>
        <pc:sldMkLst>
          <pc:docMk/>
          <pc:sldMk cId="2433144545" sldId="755"/>
        </pc:sldMkLst>
        <pc:spChg chg="add mod">
          <ac:chgData name="Jenifer Prince Devaraj" userId="c3fb109c-09d1-42a6-93f4-69472d709861" providerId="ADAL" clId="{494F5158-968A-422B-89BC-1595B25EAAF9}" dt="2023-02-13T01:29:11.300" v="103" actId="255"/>
          <ac:spMkLst>
            <pc:docMk/>
            <pc:sldMk cId="2433144545" sldId="755"/>
            <ac:spMk id="9" creationId="{5B6B3795-871D-3A3E-DE02-69555209DA37}"/>
          </ac:spMkLst>
        </pc:spChg>
        <pc:spChg chg="add mod">
          <ac:chgData name="Jenifer Prince Devaraj" userId="c3fb109c-09d1-42a6-93f4-69472d709861" providerId="ADAL" clId="{494F5158-968A-422B-89BC-1595B25EAAF9}" dt="2023-02-13T01:29:20.201" v="106" actId="255"/>
          <ac:spMkLst>
            <pc:docMk/>
            <pc:sldMk cId="2433144545" sldId="755"/>
            <ac:spMk id="10" creationId="{4BC02415-502E-F496-9F24-918EE4AB38A8}"/>
          </ac:spMkLst>
        </pc:spChg>
        <pc:spChg chg="mod">
          <ac:chgData name="Jenifer Prince Devaraj" userId="c3fb109c-09d1-42a6-93f4-69472d709861" providerId="ADAL" clId="{494F5158-968A-422B-89BC-1595B25EAAF9}" dt="2023-02-13T01:27:05.738" v="61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27:10.683" v="62" actId="1076"/>
          <ac:spMkLst>
            <pc:docMk/>
            <pc:sldMk cId="2433144545" sldId="75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28:07.666" v="72" actId="1076"/>
          <ac:picMkLst>
            <pc:docMk/>
            <pc:sldMk cId="2433144545" sldId="755"/>
            <ac:picMk id="6" creationId="{65136A9E-4AC2-3727-6266-2AF92F371DD6}"/>
          </ac:picMkLst>
        </pc:picChg>
        <pc:picChg chg="add mod">
          <ac:chgData name="Jenifer Prince Devaraj" userId="c3fb109c-09d1-42a6-93f4-69472d709861" providerId="ADAL" clId="{494F5158-968A-422B-89BC-1595B25EAAF9}" dt="2023-02-13T01:28:16.772" v="75" actId="1076"/>
          <ac:picMkLst>
            <pc:docMk/>
            <pc:sldMk cId="2433144545" sldId="755"/>
            <ac:picMk id="8" creationId="{DE22D71E-C290-BF36-37C4-CD5B1DEB7903}"/>
          </ac:picMkLst>
        </pc:picChg>
        <pc:picChg chg="add del mod">
          <ac:chgData name="Jenifer Prince Devaraj" userId="c3fb109c-09d1-42a6-93f4-69472d709861" providerId="ADAL" clId="{494F5158-968A-422B-89BC-1595B25EAAF9}" dt="2023-02-13T01:31:02.049" v="113" actId="21"/>
          <ac:picMkLst>
            <pc:docMk/>
            <pc:sldMk cId="2433144545" sldId="755"/>
            <ac:picMk id="12" creationId="{7A95045A-1DB3-099E-326A-F5BA15507A4F}"/>
          </ac:picMkLst>
        </pc:picChg>
      </pc:sldChg>
      <pc:sldChg chg="addSp modSp add mod ord">
        <pc:chgData name="Jenifer Prince Devaraj" userId="c3fb109c-09d1-42a6-93f4-69472d709861" providerId="ADAL" clId="{494F5158-968A-422B-89BC-1595B25EAAF9}" dt="2023-02-13T01:34:47.813" v="146" actId="14100"/>
        <pc:sldMkLst>
          <pc:docMk/>
          <pc:sldMk cId="2259177673" sldId="756"/>
        </pc:sldMkLst>
        <pc:spChg chg="mod">
          <ac:chgData name="Jenifer Prince Devaraj" userId="c3fb109c-09d1-42a6-93f4-69472d709861" providerId="ADAL" clId="{494F5158-968A-422B-89BC-1595B25EAAF9}" dt="2023-02-13T01:34:42.506" v="144" actId="1076"/>
          <ac:spMkLst>
            <pc:docMk/>
            <pc:sldMk cId="2259177673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2:08.702" v="135" actId="20577"/>
          <ac:spMkLst>
            <pc:docMk/>
            <pc:sldMk cId="2259177673" sldId="75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4:47.813" v="146" actId="14100"/>
          <ac:picMkLst>
            <pc:docMk/>
            <pc:sldMk cId="2259177673" sldId="756"/>
            <ac:picMk id="6" creationId="{CF1485CB-0F51-1694-ED13-2B65BDAAE18B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1:38:19.811" v="174" actId="1076"/>
        <pc:sldMkLst>
          <pc:docMk/>
          <pc:sldMk cId="1415654155" sldId="757"/>
        </pc:sldMkLst>
        <pc:spChg chg="mod">
          <ac:chgData name="Jenifer Prince Devaraj" userId="c3fb109c-09d1-42a6-93f4-69472d709861" providerId="ADAL" clId="{494F5158-968A-422B-89BC-1595B25EAAF9}" dt="2023-02-13T01:38:19.811" v="174" actId="1076"/>
          <ac:spMkLst>
            <pc:docMk/>
            <pc:sldMk cId="1415654155" sldId="75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37:19.158" v="164" actId="478"/>
          <ac:picMkLst>
            <pc:docMk/>
            <pc:sldMk cId="1415654155" sldId="757"/>
            <ac:picMk id="6" creationId="{CF1485CB-0F51-1694-ED13-2B65BDAAE18B}"/>
          </ac:picMkLst>
        </pc:picChg>
        <pc:picChg chg="add mod">
          <ac:chgData name="Jenifer Prince Devaraj" userId="c3fb109c-09d1-42a6-93f4-69472d709861" providerId="ADAL" clId="{494F5158-968A-422B-89BC-1595B25EAAF9}" dt="2023-02-13T01:37:25.493" v="167" actId="1076"/>
          <ac:picMkLst>
            <pc:docMk/>
            <pc:sldMk cId="1415654155" sldId="757"/>
            <ac:picMk id="7" creationId="{A743C5F8-A107-70BC-F592-9C4A36A588C1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683388346" sldId="757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20499065" sldId="758"/>
        </pc:sldMkLst>
      </pc:sldChg>
      <pc:sldChg chg="delSp modSp add mod">
        <pc:chgData name="Jenifer Prince Devaraj" userId="c3fb109c-09d1-42a6-93f4-69472d709861" providerId="ADAL" clId="{494F5158-968A-422B-89BC-1595B25EAAF9}" dt="2023-02-13T01:36:22.426" v="163" actId="1076"/>
        <pc:sldMkLst>
          <pc:docMk/>
          <pc:sldMk cId="724960559" sldId="758"/>
        </pc:sldMkLst>
        <pc:spChg chg="mod">
          <ac:chgData name="Jenifer Prince Devaraj" userId="c3fb109c-09d1-42a6-93f4-69472d709861" providerId="ADAL" clId="{494F5158-968A-422B-89BC-1595B25EAAF9}" dt="2023-02-13T01:36:22.426" v="163" actId="1076"/>
          <ac:spMkLst>
            <pc:docMk/>
            <pc:sldMk cId="724960559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6:12.573" v="161" actId="1076"/>
          <ac:spMkLst>
            <pc:docMk/>
            <pc:sldMk cId="724960559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36:02.835" v="158" actId="478"/>
          <ac:picMkLst>
            <pc:docMk/>
            <pc:sldMk cId="724960559" sldId="758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598443769" sldId="759"/>
        </pc:sldMkLst>
      </pc:sldChg>
      <pc:sldChg chg="addSp delSp modSp add mod">
        <pc:chgData name="Jenifer Prince Devaraj" userId="c3fb109c-09d1-42a6-93f4-69472d709861" providerId="ADAL" clId="{494F5158-968A-422B-89BC-1595B25EAAF9}" dt="2023-02-13T01:41:26.947" v="199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494F5158-968A-422B-89BC-1595B25EAAF9}" dt="2023-02-13T01:41:23.523" v="198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1:26.947" v="199" actId="1076"/>
          <ac:spMkLst>
            <pc:docMk/>
            <pc:sldMk cId="4029340042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494F5158-968A-422B-89BC-1595B25EAAF9}" dt="2023-02-13T01:40:58.527" v="190" actId="478"/>
          <ac:picMkLst>
            <pc:docMk/>
            <pc:sldMk cId="4029340042" sldId="759"/>
            <ac:picMk id="6" creationId="{59E6F2E4-0CA6-9DF4-0432-6AC7C3ED4EA8}"/>
          </ac:picMkLst>
        </pc:picChg>
        <pc:picChg chg="del">
          <ac:chgData name="Jenifer Prince Devaraj" userId="c3fb109c-09d1-42a6-93f4-69472d709861" providerId="ADAL" clId="{494F5158-968A-422B-89BC-1595B25EAAF9}" dt="2023-02-13T01:38:59.087" v="178" actId="478"/>
          <ac:picMkLst>
            <pc:docMk/>
            <pc:sldMk cId="4029340042" sldId="759"/>
            <ac:picMk id="7" creationId="{A743C5F8-A107-70BC-F592-9C4A36A588C1}"/>
          </ac:picMkLst>
        </pc:picChg>
        <pc:picChg chg="add mod">
          <ac:chgData name="Jenifer Prince Devaraj" userId="c3fb109c-09d1-42a6-93f4-69472d709861" providerId="ADAL" clId="{494F5158-968A-422B-89BC-1595B25EAAF9}" dt="2023-02-13T01:41:17.884" v="196" actId="1076"/>
          <ac:picMkLst>
            <pc:docMk/>
            <pc:sldMk cId="4029340042" sldId="759"/>
            <ac:picMk id="9" creationId="{C431CCF8-2112-90D4-1D46-EB17CAF1BF5A}"/>
          </ac:picMkLst>
        </pc:picChg>
      </pc:sldChg>
      <pc:sldChg chg="addSp delSp modSp add mod ord">
        <pc:chgData name="Jenifer Prince Devaraj" userId="c3fb109c-09d1-42a6-93f4-69472d709861" providerId="ADAL" clId="{494F5158-968A-422B-89BC-1595B25EAAF9}" dt="2023-02-13T01:45:02.155" v="260"/>
        <pc:sldMkLst>
          <pc:docMk/>
          <pc:sldMk cId="3186885571" sldId="760"/>
        </pc:sldMkLst>
        <pc:spChg chg="add mod">
          <ac:chgData name="Jenifer Prince Devaraj" userId="c3fb109c-09d1-42a6-93f4-69472d709861" providerId="ADAL" clId="{494F5158-968A-422B-89BC-1595B25EAAF9}" dt="2023-02-13T01:44:04.086" v="254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494F5158-968A-422B-89BC-1595B25EAAF9}" dt="2023-02-13T01:43:55.881" v="252" actId="1076"/>
          <ac:spMkLst>
            <pc:docMk/>
            <pc:sldMk cId="31868855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4:50.645" v="258" actId="1076"/>
          <ac:spMkLst>
            <pc:docMk/>
            <pc:sldMk cId="3186885571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43:52.087" v="251" actId="1076"/>
          <ac:picMkLst>
            <pc:docMk/>
            <pc:sldMk cId="3186885571" sldId="760"/>
            <ac:picMk id="6" creationId="{831C5F09-181B-0AFE-7BEE-CF12B3E89319}"/>
          </ac:picMkLst>
        </pc:picChg>
        <pc:picChg chg="del">
          <ac:chgData name="Jenifer Prince Devaraj" userId="c3fb109c-09d1-42a6-93f4-69472d709861" providerId="ADAL" clId="{494F5158-968A-422B-89BC-1595B25EAAF9}" dt="2023-02-13T01:43:21.648" v="243" actId="478"/>
          <ac:picMkLst>
            <pc:docMk/>
            <pc:sldMk cId="3186885571" sldId="760"/>
            <ac:picMk id="9" creationId="{C431CCF8-2112-90D4-1D46-EB17CAF1BF5A}"/>
          </ac:picMkLst>
        </pc:picChg>
        <pc:picChg chg="add mod">
          <ac:chgData name="Jenifer Prince Devaraj" userId="c3fb109c-09d1-42a6-93f4-69472d709861" providerId="ADAL" clId="{494F5158-968A-422B-89BC-1595B25EAAF9}" dt="2023-02-13T01:44:38.889" v="257" actId="1076"/>
          <ac:picMkLst>
            <pc:docMk/>
            <pc:sldMk cId="3186885571" sldId="760"/>
            <ac:picMk id="10" creationId="{D13348CC-29D9-3157-58BA-92B82F34152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599295389" sldId="761"/>
        </pc:sldMkLst>
      </pc:sldChg>
      <pc:sldChg chg="delSp modSp add mod">
        <pc:chgData name="Jenifer Prince Devaraj" userId="c3fb109c-09d1-42a6-93f4-69472d709861" providerId="ADAL" clId="{494F5158-968A-422B-89BC-1595B25EAAF9}" dt="2023-02-13T01:46:02.883" v="272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494F5158-968A-422B-89BC-1595B25EAAF9}" dt="2023-02-13T01:45:57.584" v="270" actId="1076"/>
          <ac:spMkLst>
            <pc:docMk/>
            <pc:sldMk cId="1223937590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6:02.883" v="272" actId="1076"/>
          <ac:spMkLst>
            <pc:docMk/>
            <pc:sldMk cId="1223937590" sldId="76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45:58.806" v="271" actId="478"/>
          <ac:picMkLst>
            <pc:docMk/>
            <pc:sldMk cId="1223937590" sldId="761"/>
            <ac:picMk id="9" creationId="{C431CCF8-2112-90D4-1D46-EB17CAF1BF5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49157401" sldId="762"/>
        </pc:sldMkLst>
      </pc:sldChg>
      <pc:sldChg chg="addSp delSp modSp add mod">
        <pc:chgData name="Jenifer Prince Devaraj" userId="c3fb109c-09d1-42a6-93f4-69472d709861" providerId="ADAL" clId="{494F5158-968A-422B-89BC-1595B25EAAF9}" dt="2023-02-13T01:54:58.861" v="396" actId="14100"/>
        <pc:sldMkLst>
          <pc:docMk/>
          <pc:sldMk cId="4277669056" sldId="762"/>
        </pc:sldMkLst>
        <pc:spChg chg="add del mod">
          <ac:chgData name="Jenifer Prince Devaraj" userId="c3fb109c-09d1-42a6-93f4-69472d709861" providerId="ADAL" clId="{494F5158-968A-422B-89BC-1595B25EAAF9}" dt="2023-02-13T01:54:54.034" v="395" actId="1076"/>
          <ac:spMkLst>
            <pc:docMk/>
            <pc:sldMk cId="4277669056" sldId="762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58.861" v="396" actId="14100"/>
          <ac:spMkLst>
            <pc:docMk/>
            <pc:sldMk cId="4277669056" sldId="762"/>
            <ac:spMk id="15" creationId="{85B9DB09-AFF2-ED26-610C-81DB3EC95191}"/>
          </ac:spMkLst>
        </pc:spChg>
        <pc:spChg chg="del mod">
          <ac:chgData name="Jenifer Prince Devaraj" userId="c3fb109c-09d1-42a6-93f4-69472d709861" providerId="ADAL" clId="{494F5158-968A-422B-89BC-1595B25EAAF9}" dt="2023-02-13T01:50:07.568" v="331" actId="478"/>
          <ac:spMkLst>
            <pc:docMk/>
            <pc:sldMk cId="4277669056" sldId="76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54:47.315" v="393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961723956" sldId="763"/>
        </pc:sldMkLst>
      </pc:sldChg>
      <pc:sldChg chg="add del">
        <pc:chgData name="Jenifer Prince Devaraj" userId="c3fb109c-09d1-42a6-93f4-69472d709861" providerId="ADAL" clId="{494F5158-968A-422B-89BC-1595B25EAAF9}" dt="2023-02-13T01:51:57.231" v="365" actId="47"/>
        <pc:sldMkLst>
          <pc:docMk/>
          <pc:sldMk cId="2179348919" sldId="763"/>
        </pc:sldMkLst>
      </pc:sldChg>
      <pc:sldChg chg="addSp modSp add mod">
        <pc:chgData name="Jenifer Prince Devaraj" userId="c3fb109c-09d1-42a6-93f4-69472d709861" providerId="ADAL" clId="{494F5158-968A-422B-89BC-1595B25EAAF9}" dt="2023-02-13T01:54:28.568" v="390" actId="1076"/>
        <pc:sldMkLst>
          <pc:docMk/>
          <pc:sldMk cId="446169239" sldId="764"/>
        </pc:sldMkLst>
        <pc:spChg chg="mod">
          <ac:chgData name="Jenifer Prince Devaraj" userId="c3fb109c-09d1-42a6-93f4-69472d709861" providerId="ADAL" clId="{494F5158-968A-422B-89BC-1595B25EAAF9}" dt="2023-02-13T01:52:07.429" v="374" actId="20577"/>
          <ac:spMkLst>
            <pc:docMk/>
            <pc:sldMk cId="446169239" sldId="764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28.568" v="390" actId="1076"/>
          <ac:spMkLst>
            <pc:docMk/>
            <pc:sldMk cId="446169239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1:54:23.784" v="388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047151905" sldId="764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499476703" sldId="765"/>
        </pc:sldMkLst>
      </pc:sldChg>
      <pc:sldChg chg="modSp add mod">
        <pc:chgData name="Jenifer Prince Devaraj" userId="c3fb109c-09d1-42a6-93f4-69472d709861" providerId="ADAL" clId="{494F5158-968A-422B-89BC-1595B25EAAF9}" dt="2023-02-13T01:55:24.985" v="403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494F5158-968A-422B-89BC-1595B25EAAF9}" dt="2023-02-13T01:55:14.724" v="400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5:24.985" v="403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332651740" sldId="766"/>
        </pc:sldMkLst>
      </pc:sldChg>
      <pc:sldChg chg="addSp delSp modSp add mod">
        <pc:chgData name="Jenifer Prince Devaraj" userId="c3fb109c-09d1-42a6-93f4-69472d709861" providerId="ADAL" clId="{494F5158-968A-422B-89BC-1595B25EAAF9}" dt="2023-02-13T02:05:53.996" v="508" actId="113"/>
        <pc:sldMkLst>
          <pc:docMk/>
          <pc:sldMk cId="3081790139" sldId="766"/>
        </pc:sldMkLst>
        <pc:spChg chg="mod">
          <ac:chgData name="Jenifer Prince Devaraj" userId="c3fb109c-09d1-42a6-93f4-69472d709861" providerId="ADAL" clId="{494F5158-968A-422B-89BC-1595B25EAAF9}" dt="2023-02-13T01:58:40.991" v="449" actId="1076"/>
          <ac:spMkLst>
            <pc:docMk/>
            <pc:sldMk cId="3081790139" sldId="766"/>
            <ac:spMk id="3" creationId="{E3786C81-B5AD-7299-47FF-1D01058910D4}"/>
          </ac:spMkLst>
        </pc:spChg>
        <pc:spChg chg="add del">
          <ac:chgData name="Jenifer Prince Devaraj" userId="c3fb109c-09d1-42a6-93f4-69472d709861" providerId="ADAL" clId="{494F5158-968A-422B-89BC-1595B25EAAF9}" dt="2023-02-13T02:00:23.027" v="470" actId="22"/>
          <ac:spMkLst>
            <pc:docMk/>
            <pc:sldMk cId="3081790139" sldId="766"/>
            <ac:spMk id="8" creationId="{11F7FC9C-B400-40B5-EA66-20EA09F987B8}"/>
          </ac:spMkLst>
        </pc:spChg>
        <pc:spChg chg="mod">
          <ac:chgData name="Jenifer Prince Devaraj" userId="c3fb109c-09d1-42a6-93f4-69472d709861" providerId="ADAL" clId="{494F5158-968A-422B-89BC-1595B25EAAF9}" dt="2023-02-13T02:05:53.996" v="508" actId="113"/>
          <ac:spMkLst>
            <pc:docMk/>
            <pc:sldMk cId="3081790139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57:25.345" v="430" actId="478"/>
          <ac:picMkLst>
            <pc:docMk/>
            <pc:sldMk cId="3081790139" sldId="766"/>
            <ac:picMk id="7" creationId="{90456531-8394-B583-CC26-1E39A71D0A57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01:02.362" v="475" actId="1076"/>
        <pc:sldMkLst>
          <pc:docMk/>
          <pc:sldMk cId="1845134716" sldId="767"/>
        </pc:sldMkLst>
        <pc:spChg chg="del">
          <ac:chgData name="Jenifer Prince Devaraj" userId="c3fb109c-09d1-42a6-93f4-69472d709861" providerId="ADAL" clId="{494F5158-968A-422B-89BC-1595B25EAAF9}" dt="2023-02-13T02:00:56.174" v="472" actId="478"/>
          <ac:spMkLst>
            <pc:docMk/>
            <pc:sldMk cId="1845134716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2:01:02.362" v="475" actId="1076"/>
          <ac:picMkLst>
            <pc:docMk/>
            <pc:sldMk cId="1845134716" sldId="767"/>
            <ac:picMk id="7" creationId="{0C9B88CE-20EC-A422-ECDF-3DF25DA5BE96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717746663" sldId="767"/>
        </pc:sldMkLst>
      </pc:sldChg>
      <pc:sldChg chg="addSp delSp modSp add mod">
        <pc:chgData name="Jenifer Prince Devaraj" userId="c3fb109c-09d1-42a6-93f4-69472d709861" providerId="ADAL" clId="{494F5158-968A-422B-89BC-1595B25EAAF9}" dt="2023-02-13T02:05:09.032" v="507" actId="14100"/>
        <pc:sldMkLst>
          <pc:docMk/>
          <pc:sldMk cId="2322037330" sldId="768"/>
        </pc:sldMkLst>
        <pc:spChg chg="add mod">
          <ac:chgData name="Jenifer Prince Devaraj" userId="c3fb109c-09d1-42a6-93f4-69472d709861" providerId="ADAL" clId="{494F5158-968A-422B-89BC-1595B25EAAF9}" dt="2023-02-13T02:05:09.032" v="507" actId="14100"/>
          <ac:spMkLst>
            <pc:docMk/>
            <pc:sldMk cId="2322037330" sldId="768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03:03.271" v="477" actId="478"/>
          <ac:picMkLst>
            <pc:docMk/>
            <pc:sldMk cId="2322037330" sldId="768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494F5158-968A-422B-89BC-1595B25EAAF9}" dt="2023-02-13T02:03:24.170" v="485" actId="1076"/>
          <ac:picMkLst>
            <pc:docMk/>
            <pc:sldMk cId="2322037330" sldId="768"/>
            <ac:picMk id="8" creationId="{BD23BFE9-4F7A-6857-5A99-9B09895F3213}"/>
          </ac:picMkLst>
        </pc:picChg>
        <pc:picChg chg="add del">
          <ac:chgData name="Jenifer Prince Devaraj" userId="c3fb109c-09d1-42a6-93f4-69472d709861" providerId="ADAL" clId="{494F5158-968A-422B-89BC-1595B25EAAF9}" dt="2023-02-13T02:03:54.988" v="487" actId="22"/>
          <ac:picMkLst>
            <pc:docMk/>
            <pc:sldMk cId="2322037330" sldId="768"/>
            <ac:picMk id="10" creationId="{92DE21C3-F4F1-248D-0B2D-C7623DC8FCF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370547615" sldId="768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99595707" sldId="769"/>
        </pc:sldMkLst>
      </pc:sldChg>
      <pc:sldChg chg="addSp delSp modSp add mod">
        <pc:chgData name="Jenifer Prince Devaraj" userId="c3fb109c-09d1-42a6-93f4-69472d709861" providerId="ADAL" clId="{494F5158-968A-422B-89BC-1595B25EAAF9}" dt="2023-02-13T02:09:56.923" v="539" actId="1076"/>
        <pc:sldMkLst>
          <pc:docMk/>
          <pc:sldMk cId="2771417462" sldId="769"/>
        </pc:sldMkLst>
        <pc:spChg chg="mod">
          <ac:chgData name="Jenifer Prince Devaraj" userId="c3fb109c-09d1-42a6-93f4-69472d709861" providerId="ADAL" clId="{494F5158-968A-422B-89BC-1595B25EAAF9}" dt="2023-02-13T02:09:56.923" v="539" actId="1076"/>
          <ac:spMkLst>
            <pc:docMk/>
            <pc:sldMk cId="2771417462" sldId="769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2:09:49.104" v="536" actId="1076"/>
          <ac:spMkLst>
            <pc:docMk/>
            <pc:sldMk cId="2771417462" sldId="769"/>
            <ac:spMk id="12" creationId="{46CE4AFF-5AC0-E77A-D6CE-E482FE0FDAB3}"/>
          </ac:spMkLst>
        </pc:spChg>
        <pc:picChg chg="add mod">
          <ac:chgData name="Jenifer Prince Devaraj" userId="c3fb109c-09d1-42a6-93f4-69472d709861" providerId="ADAL" clId="{494F5158-968A-422B-89BC-1595B25EAAF9}" dt="2023-02-13T02:09:53.716" v="538" actId="1076"/>
          <ac:picMkLst>
            <pc:docMk/>
            <pc:sldMk cId="2771417462" sldId="769"/>
            <ac:picMk id="7" creationId="{85ADD34A-FDB9-AB64-D30F-38C9A6A360E6}"/>
          </ac:picMkLst>
        </pc:picChg>
        <pc:picChg chg="del">
          <ac:chgData name="Jenifer Prince Devaraj" userId="c3fb109c-09d1-42a6-93f4-69472d709861" providerId="ADAL" clId="{494F5158-968A-422B-89BC-1595B25EAAF9}" dt="2023-02-13T02:08:03.989" v="519" actId="478"/>
          <ac:picMkLst>
            <pc:docMk/>
            <pc:sldMk cId="2771417462" sldId="769"/>
            <ac:picMk id="8" creationId="{BD23BFE9-4F7A-6857-5A99-9B09895F3213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1:14.644" v="580" actId="20577"/>
        <pc:sldMkLst>
          <pc:docMk/>
          <pc:sldMk cId="1268033849" sldId="770"/>
        </pc:sldMkLst>
        <pc:spChg chg="mod">
          <ac:chgData name="Jenifer Prince Devaraj" userId="c3fb109c-09d1-42a6-93f4-69472d709861" providerId="ADAL" clId="{494F5158-968A-422B-89BC-1595B25EAAF9}" dt="2023-02-13T02:11:14.644" v="580" actId="20577"/>
          <ac:spMkLst>
            <pc:docMk/>
            <pc:sldMk cId="1268033849" sldId="770"/>
            <ac:spMk id="3" creationId="{E3786C81-B5AD-7299-47FF-1D01058910D4}"/>
          </ac:spMkLst>
        </pc:spChg>
        <pc:spChg chg="del">
          <ac:chgData name="Jenifer Prince Devaraj" userId="c3fb109c-09d1-42a6-93f4-69472d709861" providerId="ADAL" clId="{494F5158-968A-422B-89BC-1595B25EAAF9}" dt="2023-02-13T02:10:50.414" v="541" actId="478"/>
          <ac:spMkLst>
            <pc:docMk/>
            <pc:sldMk cId="1268033849" sldId="770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10:52.198" v="542" actId="478"/>
          <ac:picMkLst>
            <pc:docMk/>
            <pc:sldMk cId="1268033849" sldId="770"/>
            <ac:picMk id="7" creationId="{85ADD34A-FDB9-AB64-D30F-38C9A6A360E6}"/>
          </ac:picMkLst>
        </pc:picChg>
        <pc:picChg chg="add mod">
          <ac:chgData name="Jenifer Prince Devaraj" userId="c3fb109c-09d1-42a6-93f4-69472d709861" providerId="ADAL" clId="{494F5158-968A-422B-89BC-1595B25EAAF9}" dt="2023-02-13T02:11:00.242" v="545" actId="1076"/>
          <ac:picMkLst>
            <pc:docMk/>
            <pc:sldMk cId="1268033849" sldId="770"/>
            <ac:picMk id="8" creationId="{2779E1A2-0A55-044D-10F4-8C63D79D0A98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2:43.189" v="598" actId="1076"/>
        <pc:sldMkLst>
          <pc:docMk/>
          <pc:sldMk cId="3229291739" sldId="771"/>
        </pc:sldMkLst>
        <pc:spChg chg="mod">
          <ac:chgData name="Jenifer Prince Devaraj" userId="c3fb109c-09d1-42a6-93f4-69472d709861" providerId="ADAL" clId="{494F5158-968A-422B-89BC-1595B25EAAF9}" dt="2023-02-13T02:12:43.189" v="598" actId="1076"/>
          <ac:spMkLst>
            <pc:docMk/>
            <pc:sldMk cId="3229291739" sldId="771"/>
            <ac:spMk id="3" creationId="{E3786C81-B5AD-7299-47FF-1D01058910D4}"/>
          </ac:spMkLst>
        </pc:spChg>
        <pc:spChg chg="add mod">
          <ac:chgData name="Jenifer Prince Devaraj" userId="c3fb109c-09d1-42a6-93f4-69472d709861" providerId="ADAL" clId="{494F5158-968A-422B-89BC-1595B25EAAF9}" dt="2023-02-13T02:12:37.444" v="597" actId="13900"/>
          <ac:spMkLst>
            <pc:docMk/>
            <pc:sldMk cId="3229291739" sldId="771"/>
            <ac:spMk id="7" creationId="{5F58B6FB-D9D1-F6F3-D309-68E3B576D120}"/>
          </ac:spMkLst>
        </pc:spChg>
        <pc:picChg chg="del">
          <ac:chgData name="Jenifer Prince Devaraj" userId="c3fb109c-09d1-42a6-93f4-69472d709861" providerId="ADAL" clId="{494F5158-968A-422B-89BC-1595B25EAAF9}" dt="2023-02-13T02:11:48.563" v="582" actId="478"/>
          <ac:picMkLst>
            <pc:docMk/>
            <pc:sldMk cId="3229291739" sldId="771"/>
            <ac:picMk id="8" creationId="{2779E1A2-0A55-044D-10F4-8C63D79D0A98}"/>
          </ac:picMkLst>
        </pc:pic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10721721-8983-4614-AFD7-F69DC4BFABEA}"/>
    <pc:docChg chg="undo custSel modSld">
      <pc:chgData name="Jenifer Prince Devaraj" userId="c3fb109c-09d1-42a6-93f4-69472d709861" providerId="ADAL" clId="{10721721-8983-4614-AFD7-F69DC4BFABEA}" dt="2023-10-11T09:58:08.206" v="63" actId="6549"/>
      <pc:docMkLst>
        <pc:docMk/>
      </pc:docMkLst>
      <pc:sldChg chg="addSp delSp modSp mod">
        <pc:chgData name="Jenifer Prince Devaraj" userId="c3fb109c-09d1-42a6-93f4-69472d709861" providerId="ADAL" clId="{10721721-8983-4614-AFD7-F69DC4BFABEA}" dt="2023-10-11T09:56:16.134" v="2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0721721-8983-4614-AFD7-F69DC4BFABEA}" dt="2023-10-11T09:55:53.586" v="14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10721721-8983-4614-AFD7-F69DC4BFABEA}" dt="2023-10-11T09:56:02.654" v="16" actId="478"/>
          <ac:spMkLst>
            <pc:docMk/>
            <pc:sldMk cId="3119007398" sldId="719"/>
            <ac:spMk id="4" creationId="{B1DEFB56-BE02-E10C-4FD5-C6CE487595C5}"/>
          </ac:spMkLst>
        </pc:spChg>
        <pc:spChg chg="del">
          <ac:chgData name="Jenifer Prince Devaraj" userId="c3fb109c-09d1-42a6-93f4-69472d709861" providerId="ADAL" clId="{10721721-8983-4614-AFD7-F69DC4BFABEA}" dt="2023-10-11T09:56:05.612" v="17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10721721-8983-4614-AFD7-F69DC4BFABEA}" dt="2023-10-11T09:55:54.343" v="15"/>
          <ac:spMkLst>
            <pc:docMk/>
            <pc:sldMk cId="3119007398" sldId="719"/>
            <ac:spMk id="6" creationId="{46ED76C8-9F33-EA91-2643-ACC1A95D2036}"/>
          </ac:spMkLst>
        </pc:spChg>
        <pc:spChg chg="add mod">
          <ac:chgData name="Jenifer Prince Devaraj" userId="c3fb109c-09d1-42a6-93f4-69472d709861" providerId="ADAL" clId="{10721721-8983-4614-AFD7-F69DC4BFABEA}" dt="2023-10-11T09:56:16.134" v="29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3.029" v="33"/>
        <pc:sldMkLst>
          <pc:docMk/>
          <pc:sldMk cId="1939479477" sldId="754"/>
        </pc:sldMkLst>
        <pc:spChg chg="del">
          <ac:chgData name="Jenifer Prince Devaraj" userId="c3fb109c-09d1-42a6-93f4-69472d709861" providerId="ADAL" clId="{10721721-8983-4614-AFD7-F69DC4BFABEA}" dt="2023-10-11T09:56:35.518" v="30" actId="478"/>
          <ac:spMkLst>
            <pc:docMk/>
            <pc:sldMk cId="1939479477" sldId="75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6:43.029" v="33"/>
          <ac:spMkLst>
            <pc:docMk/>
            <pc:sldMk cId="1939479477" sldId="754"/>
            <ac:spMk id="6" creationId="{5539EA3A-A335-773E-39BC-24AE54DB8EB2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2.335" v="37"/>
        <pc:sldMkLst>
          <pc:docMk/>
          <pc:sldMk cId="2433144545" sldId="755"/>
        </pc:sldMkLst>
        <pc:spChg chg="add mod">
          <ac:chgData name="Jenifer Prince Devaraj" userId="c3fb109c-09d1-42a6-93f4-69472d709861" providerId="ADAL" clId="{10721721-8983-4614-AFD7-F69DC4BFABEA}" dt="2023-10-11T09:56:52.335" v="37"/>
          <ac:spMkLst>
            <pc:docMk/>
            <pc:sldMk cId="2433144545" sldId="755"/>
            <ac:spMk id="3" creationId="{B7FF0AD7-E772-023F-53C7-A5861B5115B7}"/>
          </ac:spMkLst>
        </pc:spChg>
        <pc:spChg chg="del">
          <ac:chgData name="Jenifer Prince Devaraj" userId="c3fb109c-09d1-42a6-93f4-69472d709861" providerId="ADAL" clId="{10721721-8983-4614-AFD7-F69DC4BFABEA}" dt="2023-10-11T09:56:51.865" v="36" actId="478"/>
          <ac:spMkLst>
            <pc:docMk/>
            <pc:sldMk cId="2433144545" sldId="75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17:52.464" v="7" actId="20577"/>
          <ac:spMkLst>
            <pc:docMk/>
            <pc:sldMk cId="2433144545" sldId="755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7.443" v="39"/>
        <pc:sldMkLst>
          <pc:docMk/>
          <pc:sldMk cId="2259177673" sldId="756"/>
        </pc:sldMkLst>
        <pc:spChg chg="add mod">
          <ac:chgData name="Jenifer Prince Devaraj" userId="c3fb109c-09d1-42a6-93f4-69472d709861" providerId="ADAL" clId="{10721721-8983-4614-AFD7-F69DC4BFABEA}" dt="2023-10-11T09:56:57.443" v="39"/>
          <ac:spMkLst>
            <pc:docMk/>
            <pc:sldMk cId="2259177673" sldId="756"/>
            <ac:spMk id="3" creationId="{2AA6154F-D732-B5A1-CCF3-253676C09C0B}"/>
          </ac:spMkLst>
        </pc:spChg>
        <pc:spChg chg="del">
          <ac:chgData name="Jenifer Prince Devaraj" userId="c3fb109c-09d1-42a6-93f4-69472d709861" providerId="ADAL" clId="{10721721-8983-4614-AFD7-F69DC4BFABEA}" dt="2023-10-11T09:56:56.945" v="38" actId="478"/>
          <ac:spMkLst>
            <pc:docMk/>
            <pc:sldMk cId="2259177673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2.020" v="41"/>
        <pc:sldMkLst>
          <pc:docMk/>
          <pc:sldMk cId="1415654155" sldId="757"/>
        </pc:sldMkLst>
        <pc:spChg chg="add mod">
          <ac:chgData name="Jenifer Prince Devaraj" userId="c3fb109c-09d1-42a6-93f4-69472d709861" providerId="ADAL" clId="{10721721-8983-4614-AFD7-F69DC4BFABEA}" dt="2023-10-11T09:57:02.020" v="41"/>
          <ac:spMkLst>
            <pc:docMk/>
            <pc:sldMk cId="1415654155" sldId="757"/>
            <ac:spMk id="3" creationId="{9D5355BF-F0EF-9279-D175-4C6803976398}"/>
          </ac:spMkLst>
        </pc:spChg>
        <pc:spChg chg="del">
          <ac:chgData name="Jenifer Prince Devaraj" userId="c3fb109c-09d1-42a6-93f4-69472d709861" providerId="ADAL" clId="{10721721-8983-4614-AFD7-F69DC4BFABEA}" dt="2023-10-11T09:57:01.486" v="40" actId="478"/>
          <ac:spMkLst>
            <pc:docMk/>
            <pc:sldMk cId="1415654155" sldId="75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30:04.812" v="13" actId="20577"/>
          <ac:spMkLst>
            <pc:docMk/>
            <pc:sldMk cId="1415654155" sldId="757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0.797" v="32"/>
        <pc:sldMkLst>
          <pc:docMk/>
          <pc:sldMk cId="724960559" sldId="758"/>
        </pc:sldMkLst>
        <pc:spChg chg="add mod">
          <ac:chgData name="Jenifer Prince Devaraj" userId="c3fb109c-09d1-42a6-93f4-69472d709861" providerId="ADAL" clId="{10721721-8983-4614-AFD7-F69DC4BFABEA}" dt="2023-10-11T09:56:40.797" v="32"/>
          <ac:spMkLst>
            <pc:docMk/>
            <pc:sldMk cId="724960559" sldId="758"/>
            <ac:spMk id="3" creationId="{0599C098-24F9-7A6D-E72D-4F8DE65CFF75}"/>
          </ac:spMkLst>
        </pc:spChg>
        <pc:spChg chg="del">
          <ac:chgData name="Jenifer Prince Devaraj" userId="c3fb109c-09d1-42a6-93f4-69472d709861" providerId="ADAL" clId="{10721721-8983-4614-AFD7-F69DC4BFABEA}" dt="2023-10-11T09:56:40.270" v="31" actId="478"/>
          <ac:spMkLst>
            <pc:docMk/>
            <pc:sldMk cId="724960559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6.766" v="44"/>
        <pc:sldMkLst>
          <pc:docMk/>
          <pc:sldMk cId="4029340042" sldId="759"/>
        </pc:sldMkLst>
        <pc:spChg chg="add mod">
          <ac:chgData name="Jenifer Prince Devaraj" userId="c3fb109c-09d1-42a6-93f4-69472d709861" providerId="ADAL" clId="{10721721-8983-4614-AFD7-F69DC4BFABEA}" dt="2023-10-11T09:57:06.766" v="44"/>
          <ac:spMkLst>
            <pc:docMk/>
            <pc:sldMk cId="4029340042" sldId="759"/>
            <ac:spMk id="3" creationId="{BC6AB21F-446B-4238-C00B-A1B48A58A385}"/>
          </ac:spMkLst>
        </pc:spChg>
        <pc:spChg chg="del mod">
          <ac:chgData name="Jenifer Prince Devaraj" userId="c3fb109c-09d1-42a6-93f4-69472d709861" providerId="ADAL" clId="{10721721-8983-4614-AFD7-F69DC4BFABEA}" dt="2023-10-11T09:57:06.259" v="43" actId="478"/>
          <ac:spMkLst>
            <pc:docMk/>
            <pc:sldMk cId="4029340042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7.675" v="35"/>
        <pc:sldMkLst>
          <pc:docMk/>
          <pc:sldMk cId="3186885571" sldId="760"/>
        </pc:sldMkLst>
        <pc:spChg chg="add mod">
          <ac:chgData name="Jenifer Prince Devaraj" userId="c3fb109c-09d1-42a6-93f4-69472d709861" providerId="ADAL" clId="{10721721-8983-4614-AFD7-F69DC4BFABEA}" dt="2023-10-11T09:56:47.675" v="35"/>
          <ac:spMkLst>
            <pc:docMk/>
            <pc:sldMk cId="3186885571" sldId="760"/>
            <ac:spMk id="3" creationId="{8F897DB3-764E-01C6-2DFE-80099A221139}"/>
          </ac:spMkLst>
        </pc:spChg>
        <pc:spChg chg="del">
          <ac:chgData name="Jenifer Prince Devaraj" userId="c3fb109c-09d1-42a6-93f4-69472d709861" providerId="ADAL" clId="{10721721-8983-4614-AFD7-F69DC4BFABEA}" dt="2023-10-11T09:56:46.979" v="34" actId="478"/>
          <ac:spMkLst>
            <pc:docMk/>
            <pc:sldMk cId="31868855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1.476" v="46"/>
        <pc:sldMkLst>
          <pc:docMk/>
          <pc:sldMk cId="1223937590" sldId="761"/>
        </pc:sldMkLst>
        <pc:spChg chg="add mod">
          <ac:chgData name="Jenifer Prince Devaraj" userId="c3fb109c-09d1-42a6-93f4-69472d709861" providerId="ADAL" clId="{10721721-8983-4614-AFD7-F69DC4BFABEA}" dt="2023-10-11T09:57:11.476" v="46"/>
          <ac:spMkLst>
            <pc:docMk/>
            <pc:sldMk cId="1223937590" sldId="761"/>
            <ac:spMk id="3" creationId="{7715A1B6-E6B2-A8AE-C7EA-9BC90BC52D92}"/>
          </ac:spMkLst>
        </pc:spChg>
        <pc:spChg chg="del">
          <ac:chgData name="Jenifer Prince Devaraj" userId="c3fb109c-09d1-42a6-93f4-69472d709861" providerId="ADAL" clId="{10721721-8983-4614-AFD7-F69DC4BFABEA}" dt="2023-10-11T09:57:11.036" v="45" actId="478"/>
          <ac:spMkLst>
            <pc:docMk/>
            <pc:sldMk cId="1223937590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7.492" v="48"/>
        <pc:sldMkLst>
          <pc:docMk/>
          <pc:sldMk cId="4277669056" sldId="762"/>
        </pc:sldMkLst>
        <pc:spChg chg="del">
          <ac:chgData name="Jenifer Prince Devaraj" userId="c3fb109c-09d1-42a6-93f4-69472d709861" providerId="ADAL" clId="{10721721-8983-4614-AFD7-F69DC4BFABEA}" dt="2023-10-11T09:57:16.789" v="47" actId="478"/>
          <ac:spMkLst>
            <pc:docMk/>
            <pc:sldMk cId="4277669056" sldId="762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17.492" v="48"/>
          <ac:spMkLst>
            <pc:docMk/>
            <pc:sldMk cId="4277669056" sldId="762"/>
            <ac:spMk id="6" creationId="{2817AD50-8D53-07A1-3E6E-8C474CBBA7E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9.001" v="52"/>
        <pc:sldMkLst>
          <pc:docMk/>
          <pc:sldMk cId="446169239" sldId="764"/>
        </pc:sldMkLst>
        <pc:spChg chg="del">
          <ac:chgData name="Jenifer Prince Devaraj" userId="c3fb109c-09d1-42a6-93f4-69472d709861" providerId="ADAL" clId="{10721721-8983-4614-AFD7-F69DC4BFABEA}" dt="2023-10-11T09:57:28.370" v="51" actId="478"/>
          <ac:spMkLst>
            <pc:docMk/>
            <pc:sldMk cId="446169239" sldId="76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9.001" v="52"/>
          <ac:spMkLst>
            <pc:docMk/>
            <pc:sldMk cId="446169239" sldId="764"/>
            <ac:spMk id="6" creationId="{C5AAAB13-01B9-F473-21C1-3026FD09D44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4.263" v="50"/>
        <pc:sldMkLst>
          <pc:docMk/>
          <pc:sldMk cId="1591055420" sldId="765"/>
        </pc:sldMkLst>
        <pc:spChg chg="del">
          <ac:chgData name="Jenifer Prince Devaraj" userId="c3fb109c-09d1-42a6-93f4-69472d709861" providerId="ADAL" clId="{10721721-8983-4614-AFD7-F69DC4BFABEA}" dt="2023-10-11T09:57:23.660" v="49" actId="478"/>
          <ac:spMkLst>
            <pc:docMk/>
            <pc:sldMk cId="1591055420" sldId="765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4.263" v="50"/>
          <ac:spMkLst>
            <pc:docMk/>
            <pc:sldMk cId="1591055420" sldId="765"/>
            <ac:spMk id="6" creationId="{22D290C2-13C7-F50E-818D-29A7EC668FC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35.451" v="54"/>
        <pc:sldMkLst>
          <pc:docMk/>
          <pc:sldMk cId="3081790139" sldId="766"/>
        </pc:sldMkLst>
        <pc:spChg chg="del">
          <ac:chgData name="Jenifer Prince Devaraj" userId="c3fb109c-09d1-42a6-93f4-69472d709861" providerId="ADAL" clId="{10721721-8983-4614-AFD7-F69DC4BFABEA}" dt="2023-10-11T09:57:34.213" v="53" actId="478"/>
          <ac:spMkLst>
            <pc:docMk/>
            <pc:sldMk cId="3081790139" sldId="766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35.451" v="54"/>
          <ac:spMkLst>
            <pc:docMk/>
            <pc:sldMk cId="3081790139" sldId="766"/>
            <ac:spMk id="6" creationId="{94524F0D-8D84-006F-5155-7D8679437408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0.336" v="56"/>
        <pc:sldMkLst>
          <pc:docMk/>
          <pc:sldMk cId="1845134716" sldId="767"/>
        </pc:sldMkLst>
        <pc:spChg chg="del">
          <ac:chgData name="Jenifer Prince Devaraj" userId="c3fb109c-09d1-42a6-93f4-69472d709861" providerId="ADAL" clId="{10721721-8983-4614-AFD7-F69DC4BFABEA}" dt="2023-10-11T09:57:39.640" v="55" actId="478"/>
          <ac:spMkLst>
            <pc:docMk/>
            <pc:sldMk cId="1845134716" sldId="767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0.336" v="56"/>
          <ac:spMkLst>
            <pc:docMk/>
            <pc:sldMk cId="1845134716" sldId="767"/>
            <ac:spMk id="6" creationId="{2AEE8BE6-D789-2D42-D7C4-253E2A39E89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6.924" v="58"/>
        <pc:sldMkLst>
          <pc:docMk/>
          <pc:sldMk cId="2771417462" sldId="769"/>
        </pc:sldMkLst>
        <pc:spChg chg="del">
          <ac:chgData name="Jenifer Prince Devaraj" userId="c3fb109c-09d1-42a6-93f4-69472d709861" providerId="ADAL" clId="{10721721-8983-4614-AFD7-F69DC4BFABEA}" dt="2023-10-11T09:57:46.236" v="57" actId="478"/>
          <ac:spMkLst>
            <pc:docMk/>
            <pc:sldMk cId="2771417462" sldId="769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6.924" v="58"/>
          <ac:spMkLst>
            <pc:docMk/>
            <pc:sldMk cId="2771417462" sldId="769"/>
            <ac:spMk id="6" creationId="{039F3D9A-CE55-4A4F-49B3-B834ECD1D76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51.539" v="60"/>
        <pc:sldMkLst>
          <pc:docMk/>
          <pc:sldMk cId="1268033849" sldId="770"/>
        </pc:sldMkLst>
        <pc:spChg chg="del">
          <ac:chgData name="Jenifer Prince Devaraj" userId="c3fb109c-09d1-42a6-93f4-69472d709861" providerId="ADAL" clId="{10721721-8983-4614-AFD7-F69DC4BFABEA}" dt="2023-10-11T09:57:50.777" v="59" actId="478"/>
          <ac:spMkLst>
            <pc:docMk/>
            <pc:sldMk cId="1268033849" sldId="77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1.539" v="60"/>
          <ac:spMkLst>
            <pc:docMk/>
            <pc:sldMk cId="1268033849" sldId="770"/>
            <ac:spMk id="6" creationId="{5DAB9F74-1C59-12C8-B78A-FD92234E1C55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8:08.206" v="63" actId="6549"/>
        <pc:sldMkLst>
          <pc:docMk/>
          <pc:sldMk cId="3229291739" sldId="771"/>
        </pc:sldMkLst>
        <pc:spChg chg="del">
          <ac:chgData name="Jenifer Prince Devaraj" userId="c3fb109c-09d1-42a6-93f4-69472d709861" providerId="ADAL" clId="{10721721-8983-4614-AFD7-F69DC4BFABEA}" dt="2023-10-11T09:57:56.634" v="61" actId="478"/>
          <ac:spMkLst>
            <pc:docMk/>
            <pc:sldMk cId="3229291739" sldId="771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7.759" v="62"/>
          <ac:spMkLst>
            <pc:docMk/>
            <pc:sldMk cId="3229291739" sldId="771"/>
            <ac:spMk id="6" creationId="{B67E602A-370C-0437-F2EE-421C24ED31A7}"/>
          </ac:spMkLst>
        </pc:spChg>
        <pc:spChg chg="mod">
          <ac:chgData name="Jenifer Prince Devaraj" userId="c3fb109c-09d1-42a6-93f4-69472d709861" providerId="ADAL" clId="{10721721-8983-4614-AFD7-F69DC4BFABEA}" dt="2023-10-11T09:58:08.206" v="63" actId="6549"/>
          <ac:spMkLst>
            <pc:docMk/>
            <pc:sldMk cId="3229291739" sldId="771"/>
            <ac:spMk id="7" creationId="{5F58B6FB-D9D1-F6F3-D309-68E3B576D120}"/>
          </ac:spMkLst>
        </pc:spChg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7</a:t>
            </a: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81000" y="1732023"/>
            <a:ext cx="6888480" cy="500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892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44" y="2183091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5920" y="2440645"/>
            <a:ext cx="1098296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Unlike BJT, MOSFET requires almost no input current &amp; controls heavy current at the output.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quicker in operation than FETs, thus used in fast switching 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FET has high drain resistance, while it's too low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6247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99C098-24F9-7A6D-E72D-4F8DE65CF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49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4547" y="2478461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C5F09-181B-0AFE-7BEE-CF12B3E8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10" y="3075710"/>
            <a:ext cx="2325120" cy="327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202680" y="2497923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348CC-29D9-3157-58BA-92B82F341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47" y="3257910"/>
            <a:ext cx="2015173" cy="298274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0" y="1808480"/>
            <a:ext cx="574040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0480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94640" y="1899921"/>
            <a:ext cx="609092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Gate(G) Terminal is practically insulated from the entire assembly by a thin layer of Silicon-oxide(SiO2)conducting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Body(B) Terminal is connected internally with Source(S) Terminal &amp; thus the MOSFET package consists of 3 pins.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485CB-0F51-1694-ED13-2B65BDAAE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118" y="2384742"/>
            <a:ext cx="5391151" cy="2461578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AA6154F-D732-B5A1-CCF3-253676C09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9177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047241"/>
            <a:ext cx="722884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Aluminum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Probes are used for connecting terminals i.e. Gate, Drain &amp; Source to respective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43C5F8-A107-70BC-F592-9C4A36A58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8247" y="1899921"/>
            <a:ext cx="3755073" cy="2876923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382521"/>
            <a:ext cx="743204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 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2240" y="161329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1400" y="2863107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174461"/>
            <a:ext cx="580390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36600" y="2440645"/>
            <a:ext cx="1052322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510" y="1798955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520" y="1902036"/>
            <a:ext cx="1191260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Drain current Id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Vds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Id for different values of the voltage across gate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B88CE-20EC-A422-ECDF-3DF25DA5B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438" y="1957705"/>
            <a:ext cx="5690022" cy="423481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23BFE9-4F7A-6857-5A99-9B09895F3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8504" y="1859023"/>
            <a:ext cx="5737725" cy="37086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173083" y="1938146"/>
            <a:ext cx="5679077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At </a:t>
            </a:r>
            <a:r>
              <a:rPr lang="en-GB" sz="2400" b="0" i="0" dirty="0" err="1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=0, N-Type enhancement MOSFET acts like an open switch or normally off.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Thus transistor will fall under the "cut-off" region at this point.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OFF condition of the MOSFET is represented by the dotted line.</a:t>
            </a:r>
          </a:p>
        </p:txBody>
      </p:sp>
    </p:spTree>
    <p:extLst>
      <p:ext uri="{BB962C8B-B14F-4D97-AF65-F5344CB8AC3E}">
        <p14:creationId xmlns:p14="http://schemas.microsoft.com/office/powerpoint/2010/main" val="2322037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as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361043" y="2266160"/>
            <a:ext cx="7015117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positive voltage VGS is applied to the gate of the MOSFET, a channel is established and the lamp is turned ON.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when the gate voltage is zero the lamp turns off.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DD34A-FDB9-AB64-D30F-38C9A6A36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27" y="1883605"/>
            <a:ext cx="3896565" cy="3558888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39F3D9A-CE55-4A4F-49B3-B834ECD1D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1417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Vs BJT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79E1A2-0A55-044D-10F4-8C63D79D0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2468894"/>
            <a:ext cx="10577847" cy="357289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DAB9F74-1C59-12C8-B78A-FD92234E1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80338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76200" y="167748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703580" y="2309110"/>
            <a:ext cx="113157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Radiofrequency applications use MOSFET amplifiers extensively.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Power </a:t>
            </a: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can be used to regulate DC motors.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are used in the design of the chopper circuit.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921</Words>
  <Application>Microsoft Office PowerPoint</Application>
  <PresentationFormat>Widescreen</PresentationFormat>
  <Paragraphs>135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2023-10-11T09:58:10Z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