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9"/>
  </p:notesMasterIdLst>
  <p:sldIdLst>
    <p:sldId id="257" r:id="rId5"/>
    <p:sldId id="256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2A25C8-17ED-5503-67A4-4FE67F172409}" v="196" dt="2025-10-31T22:17:01.890"/>
    <p1510:client id="{2436EF7D-68F9-EE29-CFF8-B164F6C8AF35}" v="15" dt="2025-11-01T17:55:30.700"/>
    <p1510:client id="{EA694BD4-35C0-A010-F7CF-91F184DAA8A9}" v="48" dt="2025-11-02T14:20:44.9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ra Khan (2311851)" userId="S::2311851@student.uwtsd.ac.uk::da7f09fb-8c22-4410-80e8-45b8ffc4af14" providerId="AD" clId="Web-{072A25C8-17ED-5503-67A4-4FE67F172409}"/>
    <pc:docChg chg="modSld">
      <pc:chgData name="Saira Khan (2311851)" userId="S::2311851@student.uwtsd.ac.uk::da7f09fb-8c22-4410-80e8-45b8ffc4af14" providerId="AD" clId="Web-{072A25C8-17ED-5503-67A4-4FE67F172409}" dt="2025-10-31T22:17:01.890" v="231" actId="20577"/>
      <pc:docMkLst>
        <pc:docMk/>
      </pc:docMkLst>
      <pc:sldChg chg="modSp">
        <pc:chgData name="Saira Khan (2311851)" userId="S::2311851@student.uwtsd.ac.uk::da7f09fb-8c22-4410-80e8-45b8ffc4af14" providerId="AD" clId="Web-{072A25C8-17ED-5503-67A4-4FE67F172409}" dt="2025-10-31T22:17:01.890" v="231" actId="20577"/>
        <pc:sldMkLst>
          <pc:docMk/>
          <pc:sldMk cId="251621724" sldId="256"/>
        </pc:sldMkLst>
        <pc:spChg chg="mod">
          <ac:chgData name="Saira Khan (2311851)" userId="S::2311851@student.uwtsd.ac.uk::da7f09fb-8c22-4410-80e8-45b8ffc4af14" providerId="AD" clId="Web-{072A25C8-17ED-5503-67A4-4FE67F172409}" dt="2025-10-31T22:17:01.890" v="231" actId="20577"/>
          <ac:spMkLst>
            <pc:docMk/>
            <pc:sldMk cId="251621724" sldId="256"/>
            <ac:spMk id="8" creationId="{B1C14AAE-9FBB-1A04-99EE-C7DED60F300E}"/>
          </ac:spMkLst>
        </pc:spChg>
        <pc:spChg chg="mod">
          <ac:chgData name="Saira Khan (2311851)" userId="S::2311851@student.uwtsd.ac.uk::da7f09fb-8c22-4410-80e8-45b8ffc4af14" providerId="AD" clId="Web-{072A25C8-17ED-5503-67A4-4FE67F172409}" dt="2025-10-31T22:14:37.388" v="216" actId="20577"/>
          <ac:spMkLst>
            <pc:docMk/>
            <pc:sldMk cId="251621724" sldId="256"/>
            <ac:spMk id="23" creationId="{045BCD6E-A3B7-9A2F-8C51-A8F3C6A5BB87}"/>
          </ac:spMkLst>
        </pc:spChg>
        <pc:graphicFrameChg chg="modGraphic">
          <ac:chgData name="Saira Khan (2311851)" userId="S::2311851@student.uwtsd.ac.uk::da7f09fb-8c22-4410-80e8-45b8ffc4af14" providerId="AD" clId="Web-{072A25C8-17ED-5503-67A4-4FE67F172409}" dt="2025-10-31T22:03:48.449" v="203" actId="20577"/>
          <ac:graphicFrameMkLst>
            <pc:docMk/>
            <pc:sldMk cId="251621724" sldId="256"/>
            <ac:graphicFrameMk id="7" creationId="{8E561C13-9B5E-C4F2-7F50-51A7F36A185B}"/>
          </ac:graphicFrameMkLst>
        </pc:graphicFrameChg>
        <pc:graphicFrameChg chg="modGraphic">
          <ac:chgData name="Saira Khan (2311851)" userId="S::2311851@student.uwtsd.ac.uk::da7f09fb-8c22-4410-80e8-45b8ffc4af14" providerId="AD" clId="Web-{072A25C8-17ED-5503-67A4-4FE67F172409}" dt="2025-10-31T22:00:45.100" v="192" actId="20577"/>
          <ac:graphicFrameMkLst>
            <pc:docMk/>
            <pc:sldMk cId="251621724" sldId="256"/>
            <ac:graphicFrameMk id="14" creationId="{BDD991DA-A0C6-BF98-C820-7DD384BD2D0F}"/>
          </ac:graphicFrameMkLst>
        </pc:graphicFrameChg>
      </pc:sldChg>
      <pc:sldChg chg="modSp">
        <pc:chgData name="Saira Khan (2311851)" userId="S::2311851@student.uwtsd.ac.uk::da7f09fb-8c22-4410-80e8-45b8ffc4af14" providerId="AD" clId="Web-{072A25C8-17ED-5503-67A4-4FE67F172409}" dt="2025-10-31T22:06:34.798" v="206" actId="20577"/>
        <pc:sldMkLst>
          <pc:docMk/>
          <pc:sldMk cId="2245730265" sldId="258"/>
        </pc:sldMkLst>
        <pc:spChg chg="mod">
          <ac:chgData name="Saira Khan (2311851)" userId="S::2311851@student.uwtsd.ac.uk::da7f09fb-8c22-4410-80e8-45b8ffc4af14" providerId="AD" clId="Web-{072A25C8-17ED-5503-67A4-4FE67F172409}" dt="2025-10-31T22:06:34.798" v="206" actId="20577"/>
          <ac:spMkLst>
            <pc:docMk/>
            <pc:sldMk cId="2245730265" sldId="258"/>
            <ac:spMk id="3" creationId="{C44F92CA-6836-730C-0D3D-598D8BD1D512}"/>
          </ac:spMkLst>
        </pc:spChg>
      </pc:sldChg>
    </pc:docChg>
  </pc:docChgLst>
  <pc:docChgLst>
    <pc:chgData name="Saira Khan (2311851)" userId="da7f09fb-8c22-4410-80e8-45b8ffc4af14" providerId="ADAL" clId="{5C133385-EDC0-4A3E-AE84-3CF74B9D2894}"/>
    <pc:docChg chg="undo custSel modSld">
      <pc:chgData name="Saira Khan (2311851)" userId="da7f09fb-8c22-4410-80e8-45b8ffc4af14" providerId="ADAL" clId="{5C133385-EDC0-4A3E-AE84-3CF74B9D2894}" dt="2025-10-26T22:52:00.722" v="618" actId="478"/>
      <pc:docMkLst>
        <pc:docMk/>
      </pc:docMkLst>
      <pc:sldChg chg="addSp delSp modSp mod">
        <pc:chgData name="Saira Khan (2311851)" userId="da7f09fb-8c22-4410-80e8-45b8ffc4af14" providerId="ADAL" clId="{5C133385-EDC0-4A3E-AE84-3CF74B9D2894}" dt="2025-10-26T22:52:00.722" v="618" actId="478"/>
        <pc:sldMkLst>
          <pc:docMk/>
          <pc:sldMk cId="251621724" sldId="256"/>
        </pc:sldMkLst>
        <pc:spChg chg="mod">
          <ac:chgData name="Saira Khan (2311851)" userId="da7f09fb-8c22-4410-80e8-45b8ffc4af14" providerId="ADAL" clId="{5C133385-EDC0-4A3E-AE84-3CF74B9D2894}" dt="2025-10-26T22:46:54.108" v="602" actId="20577"/>
          <ac:spMkLst>
            <pc:docMk/>
            <pc:sldMk cId="251621724" sldId="256"/>
            <ac:spMk id="8" creationId="{B1C14AAE-9FBB-1A04-99EE-C7DED60F300E}"/>
          </ac:spMkLst>
        </pc:spChg>
        <pc:graphicFrameChg chg="mod">
          <ac:chgData name="Saira Khan (2311851)" userId="da7f09fb-8c22-4410-80e8-45b8ffc4af14" providerId="ADAL" clId="{5C133385-EDC0-4A3E-AE84-3CF74B9D2894}" dt="2025-10-26T22:46:48.151" v="601" actId="255"/>
          <ac:graphicFrameMkLst>
            <pc:docMk/>
            <pc:sldMk cId="251621724" sldId="256"/>
            <ac:graphicFrameMk id="7" creationId="{8E561C13-9B5E-C4F2-7F50-51A7F36A185B}"/>
          </ac:graphicFrameMkLst>
        </pc:graphicFrameChg>
        <pc:graphicFrameChg chg="mod modGraphic">
          <ac:chgData name="Saira Khan (2311851)" userId="da7f09fb-8c22-4410-80e8-45b8ffc4af14" providerId="ADAL" clId="{5C133385-EDC0-4A3E-AE84-3CF74B9D2894}" dt="2025-10-26T22:49:02.880" v="611" actId="255"/>
          <ac:graphicFrameMkLst>
            <pc:docMk/>
            <pc:sldMk cId="251621724" sldId="256"/>
            <ac:graphicFrameMk id="14" creationId="{BDD991DA-A0C6-BF98-C820-7DD384BD2D0F}"/>
          </ac:graphicFrameMkLst>
        </pc:graphicFrameChg>
      </pc:sldChg>
    </pc:docChg>
  </pc:docChgLst>
  <pc:docChgLst>
    <pc:chgData name="Saira Khan (2311851)" userId="S::2311851@student.uwtsd.ac.uk::da7f09fb-8c22-4410-80e8-45b8ffc4af14" providerId="AD" clId="Web-{941AD102-D483-1DFE-025D-721B240B2DB3}"/>
    <pc:docChg chg="addSld modSld">
      <pc:chgData name="Saira Khan (2311851)" userId="S::2311851@student.uwtsd.ac.uk::da7f09fb-8c22-4410-80e8-45b8ffc4af14" providerId="AD" clId="Web-{941AD102-D483-1DFE-025D-721B240B2DB3}" dt="2025-10-27T20:42:05.513" v="496" actId="20577"/>
      <pc:docMkLst>
        <pc:docMk/>
      </pc:docMkLst>
      <pc:sldChg chg="addSp delSp modSp">
        <pc:chgData name="Saira Khan (2311851)" userId="S::2311851@student.uwtsd.ac.uk::da7f09fb-8c22-4410-80e8-45b8ffc4af14" providerId="AD" clId="Web-{941AD102-D483-1DFE-025D-721B240B2DB3}" dt="2025-10-27T20:42:05.513" v="496" actId="20577"/>
        <pc:sldMkLst>
          <pc:docMk/>
          <pc:sldMk cId="251621724" sldId="256"/>
        </pc:sldMkLst>
        <pc:spChg chg="mod">
          <ac:chgData name="Saira Khan (2311851)" userId="S::2311851@student.uwtsd.ac.uk::da7f09fb-8c22-4410-80e8-45b8ffc4af14" providerId="AD" clId="Web-{941AD102-D483-1DFE-025D-721B240B2DB3}" dt="2025-10-27T19:02:14.149" v="27" actId="20577"/>
          <ac:spMkLst>
            <pc:docMk/>
            <pc:sldMk cId="251621724" sldId="256"/>
            <ac:spMk id="4" creationId="{930EBB7A-B6F2-BC3D-A3A2-A69F56721AF6}"/>
          </ac:spMkLst>
        </pc:spChg>
        <pc:spChg chg="mod">
          <ac:chgData name="Saira Khan (2311851)" userId="S::2311851@student.uwtsd.ac.uk::da7f09fb-8c22-4410-80e8-45b8ffc4af14" providerId="AD" clId="Web-{941AD102-D483-1DFE-025D-721B240B2DB3}" dt="2025-10-27T19:23:55.946" v="288" actId="20577"/>
          <ac:spMkLst>
            <pc:docMk/>
            <pc:sldMk cId="251621724" sldId="256"/>
            <ac:spMk id="8" creationId="{B1C14AAE-9FBB-1A04-99EE-C7DED60F300E}"/>
          </ac:spMkLst>
        </pc:spChg>
        <pc:graphicFrameChg chg="add del modGraphic">
          <ac:chgData name="Saira Khan (2311851)" userId="S::2311851@student.uwtsd.ac.uk::da7f09fb-8c22-4410-80e8-45b8ffc4af14" providerId="AD" clId="Web-{941AD102-D483-1DFE-025D-721B240B2DB3}" dt="2025-10-27T20:42:05.513" v="496" actId="20577"/>
          <ac:graphicFrameMkLst>
            <pc:docMk/>
            <pc:sldMk cId="251621724" sldId="256"/>
            <ac:graphicFrameMk id="7" creationId="{8E561C13-9B5E-C4F2-7F50-51A7F36A185B}"/>
          </ac:graphicFrameMkLst>
        </pc:graphicFrameChg>
        <pc:picChg chg="add mod">
          <ac:chgData name="Saira Khan (2311851)" userId="S::2311851@student.uwtsd.ac.uk::da7f09fb-8c22-4410-80e8-45b8ffc4af14" providerId="AD" clId="Web-{941AD102-D483-1DFE-025D-721B240B2DB3}" dt="2025-10-27T19:39:43.109" v="296" actId="1076"/>
          <ac:picMkLst>
            <pc:docMk/>
            <pc:sldMk cId="251621724" sldId="256"/>
            <ac:picMk id="27" creationId="{BC0843AA-3D02-DCC3-51A3-89AF6012AEB5}"/>
          </ac:picMkLst>
        </pc:picChg>
      </pc:sldChg>
    </pc:docChg>
  </pc:docChgLst>
  <pc:docChgLst>
    <pc:chgData name="Saira Khan (2311851)" userId="S::2311851@student.uwtsd.ac.uk::da7f09fb-8c22-4410-80e8-45b8ffc4af14" providerId="AD" clId="Web-{60E6CED2-E95B-2C35-1B8F-5A27AB719E6A}"/>
    <pc:docChg chg="delSld modSld">
      <pc:chgData name="Saira Khan (2311851)" userId="S::2311851@student.uwtsd.ac.uk::da7f09fb-8c22-4410-80e8-45b8ffc4af14" providerId="AD" clId="Web-{60E6CED2-E95B-2C35-1B8F-5A27AB719E6A}" dt="2025-10-30T20:42:52.579" v="285" actId="20577"/>
      <pc:docMkLst>
        <pc:docMk/>
      </pc:docMkLst>
      <pc:sldChg chg="addSp delSp modSp">
        <pc:chgData name="Saira Khan (2311851)" userId="S::2311851@student.uwtsd.ac.uk::da7f09fb-8c22-4410-80e8-45b8ffc4af14" providerId="AD" clId="Web-{60E6CED2-E95B-2C35-1B8F-5A27AB719E6A}" dt="2025-10-30T20:42:52.579" v="285" actId="20577"/>
        <pc:sldMkLst>
          <pc:docMk/>
          <pc:sldMk cId="251621724" sldId="256"/>
        </pc:sldMkLst>
        <pc:spChg chg="mod">
          <ac:chgData name="Saira Khan (2311851)" userId="S::2311851@student.uwtsd.ac.uk::da7f09fb-8c22-4410-80e8-45b8ffc4af14" providerId="AD" clId="Web-{60E6CED2-E95B-2C35-1B8F-5A27AB719E6A}" dt="2025-10-30T20:42:52.579" v="285" actId="20577"/>
          <ac:spMkLst>
            <pc:docMk/>
            <pc:sldMk cId="251621724" sldId="256"/>
            <ac:spMk id="8" creationId="{B1C14AAE-9FBB-1A04-99EE-C7DED60F300E}"/>
          </ac:spMkLst>
        </pc:spChg>
        <pc:spChg chg="add mod">
          <ac:chgData name="Saira Khan (2311851)" userId="S::2311851@student.uwtsd.ac.uk::da7f09fb-8c22-4410-80e8-45b8ffc4af14" providerId="AD" clId="Web-{60E6CED2-E95B-2C35-1B8F-5A27AB719E6A}" dt="2025-10-30T20:31:06.943" v="257" actId="20577"/>
          <ac:spMkLst>
            <pc:docMk/>
            <pc:sldMk cId="251621724" sldId="256"/>
            <ac:spMk id="23" creationId="{045BCD6E-A3B7-9A2F-8C51-A8F3C6A5BB87}"/>
          </ac:spMkLst>
        </pc:spChg>
        <pc:graphicFrameChg chg="mod modGraphic">
          <ac:chgData name="Saira Khan (2311851)" userId="S::2311851@student.uwtsd.ac.uk::da7f09fb-8c22-4410-80e8-45b8ffc4af14" providerId="AD" clId="Web-{60E6CED2-E95B-2C35-1B8F-5A27AB719E6A}" dt="2025-10-30T18:53:24.950" v="193" actId="20577"/>
          <ac:graphicFrameMkLst>
            <pc:docMk/>
            <pc:sldMk cId="251621724" sldId="256"/>
            <ac:graphicFrameMk id="7" creationId="{8E561C13-9B5E-C4F2-7F50-51A7F36A185B}"/>
          </ac:graphicFrameMkLst>
        </pc:graphicFrameChg>
        <pc:graphicFrameChg chg="mod">
          <ac:chgData name="Saira Khan (2311851)" userId="S::2311851@student.uwtsd.ac.uk::da7f09fb-8c22-4410-80e8-45b8ffc4af14" providerId="AD" clId="Web-{60E6CED2-E95B-2C35-1B8F-5A27AB719E6A}" dt="2025-10-30T20:23:15.109" v="245" actId="14100"/>
          <ac:graphicFrameMkLst>
            <pc:docMk/>
            <pc:sldMk cId="251621724" sldId="256"/>
            <ac:graphicFrameMk id="14" creationId="{BDD991DA-A0C6-BF98-C820-7DD384BD2D0F}"/>
          </ac:graphicFrameMkLst>
        </pc:graphicFrameChg>
        <pc:picChg chg="mod">
          <ac:chgData name="Saira Khan (2311851)" userId="S::2311851@student.uwtsd.ac.uk::da7f09fb-8c22-4410-80e8-45b8ffc4af14" providerId="AD" clId="Web-{60E6CED2-E95B-2C35-1B8F-5A27AB719E6A}" dt="2025-10-30T20:22:10.109" v="242" actId="14100"/>
          <ac:picMkLst>
            <pc:docMk/>
            <pc:sldMk cId="251621724" sldId="256"/>
            <ac:picMk id="27" creationId="{BC0843AA-3D02-DCC3-51A3-89AF6012AEB5}"/>
          </ac:picMkLst>
        </pc:picChg>
      </pc:sldChg>
      <pc:sldChg chg="modSp">
        <pc:chgData name="Saira Khan (2311851)" userId="S::2311851@student.uwtsd.ac.uk::da7f09fb-8c22-4410-80e8-45b8ffc4af14" providerId="AD" clId="Web-{60E6CED2-E95B-2C35-1B8F-5A27AB719E6A}" dt="2025-10-30T19:23:50.280" v="201" actId="20577"/>
        <pc:sldMkLst>
          <pc:docMk/>
          <pc:sldMk cId="1479464186" sldId="257"/>
        </pc:sldMkLst>
        <pc:spChg chg="mod">
          <ac:chgData name="Saira Khan (2311851)" userId="S::2311851@student.uwtsd.ac.uk::da7f09fb-8c22-4410-80e8-45b8ffc4af14" providerId="AD" clId="Web-{60E6CED2-E95B-2C35-1B8F-5A27AB719E6A}" dt="2025-10-30T19:23:50.280" v="201" actId="20577"/>
          <ac:spMkLst>
            <pc:docMk/>
            <pc:sldMk cId="1479464186" sldId="257"/>
            <ac:spMk id="9" creationId="{6E88BE97-5180-972C-808D-40C2D1F954DA}"/>
          </ac:spMkLst>
        </pc:spChg>
      </pc:sldChg>
      <pc:sldChg chg="modSp">
        <pc:chgData name="Saira Khan (2311851)" userId="S::2311851@student.uwtsd.ac.uk::da7f09fb-8c22-4410-80e8-45b8ffc4af14" providerId="AD" clId="Web-{60E6CED2-E95B-2C35-1B8F-5A27AB719E6A}" dt="2025-10-30T20:41:51.032" v="265" actId="20577"/>
        <pc:sldMkLst>
          <pc:docMk/>
          <pc:sldMk cId="2245730265" sldId="258"/>
        </pc:sldMkLst>
        <pc:spChg chg="mod">
          <ac:chgData name="Saira Khan (2311851)" userId="S::2311851@student.uwtsd.ac.uk::da7f09fb-8c22-4410-80e8-45b8ffc4af14" providerId="AD" clId="Web-{60E6CED2-E95B-2C35-1B8F-5A27AB719E6A}" dt="2025-10-30T20:41:51.032" v="265" actId="20577"/>
          <ac:spMkLst>
            <pc:docMk/>
            <pc:sldMk cId="2245730265" sldId="258"/>
            <ac:spMk id="3" creationId="{C44F92CA-6836-730C-0D3D-598D8BD1D512}"/>
          </ac:spMkLst>
        </pc:spChg>
      </pc:sldChg>
    </pc:docChg>
  </pc:docChgLst>
  <pc:docChgLst>
    <pc:chgData name="Saira Khan (2311851)" userId="S::2311851@student.uwtsd.ac.uk::da7f09fb-8c22-4410-80e8-45b8ffc4af14" providerId="AD" clId="Web-{2436EF7D-68F9-EE29-CFF8-B164F6C8AF35}"/>
    <pc:docChg chg="modSld">
      <pc:chgData name="Saira Khan (2311851)" userId="S::2311851@student.uwtsd.ac.uk::da7f09fb-8c22-4410-80e8-45b8ffc4af14" providerId="AD" clId="Web-{2436EF7D-68F9-EE29-CFF8-B164F6C8AF35}" dt="2025-11-01T18:12:24.396" v="369" actId="20577"/>
      <pc:docMkLst>
        <pc:docMk/>
      </pc:docMkLst>
      <pc:sldChg chg="modSp">
        <pc:chgData name="Saira Khan (2311851)" userId="S::2311851@student.uwtsd.ac.uk::da7f09fb-8c22-4410-80e8-45b8ffc4af14" providerId="AD" clId="Web-{2436EF7D-68F9-EE29-CFF8-B164F6C8AF35}" dt="2025-11-01T18:12:24.396" v="369" actId="20577"/>
        <pc:sldMkLst>
          <pc:docMk/>
          <pc:sldMk cId="251621724" sldId="256"/>
        </pc:sldMkLst>
        <pc:graphicFrameChg chg="modGraphic">
          <ac:chgData name="Saira Khan (2311851)" userId="S::2311851@student.uwtsd.ac.uk::da7f09fb-8c22-4410-80e8-45b8ffc4af14" providerId="AD" clId="Web-{2436EF7D-68F9-EE29-CFF8-B164F6C8AF35}" dt="2025-11-01T18:12:24.396" v="369" actId="20577"/>
          <ac:graphicFrameMkLst>
            <pc:docMk/>
            <pc:sldMk cId="251621724" sldId="256"/>
            <ac:graphicFrameMk id="7" creationId="{8E561C13-9B5E-C4F2-7F50-51A7F36A185B}"/>
          </ac:graphicFrameMkLst>
        </pc:graphicFrameChg>
        <pc:graphicFrameChg chg="modGraphic">
          <ac:chgData name="Saira Khan (2311851)" userId="S::2311851@student.uwtsd.ac.uk::da7f09fb-8c22-4410-80e8-45b8ffc4af14" providerId="AD" clId="Web-{2436EF7D-68F9-EE29-CFF8-B164F6C8AF35}" dt="2025-11-01T18:02:15.531" v="360" actId="20577"/>
          <ac:graphicFrameMkLst>
            <pc:docMk/>
            <pc:sldMk cId="251621724" sldId="256"/>
            <ac:graphicFrameMk id="14" creationId="{BDD991DA-A0C6-BF98-C820-7DD384BD2D0F}"/>
          </ac:graphicFrameMkLst>
        </pc:graphicFrameChg>
      </pc:sldChg>
      <pc:sldChg chg="modSp">
        <pc:chgData name="Saira Khan (2311851)" userId="S::2311851@student.uwtsd.ac.uk::da7f09fb-8c22-4410-80e8-45b8ffc4af14" providerId="AD" clId="Web-{2436EF7D-68F9-EE29-CFF8-B164F6C8AF35}" dt="2025-11-01T17:53:49.354" v="350" actId="20577"/>
        <pc:sldMkLst>
          <pc:docMk/>
          <pc:sldMk cId="2245730265" sldId="258"/>
        </pc:sldMkLst>
        <pc:spChg chg="mod">
          <ac:chgData name="Saira Khan (2311851)" userId="S::2311851@student.uwtsd.ac.uk::da7f09fb-8c22-4410-80e8-45b8ffc4af14" providerId="AD" clId="Web-{2436EF7D-68F9-EE29-CFF8-B164F6C8AF35}" dt="2025-11-01T17:53:49.354" v="350" actId="20577"/>
          <ac:spMkLst>
            <pc:docMk/>
            <pc:sldMk cId="2245730265" sldId="258"/>
            <ac:spMk id="3" creationId="{C44F92CA-6836-730C-0D3D-598D8BD1D512}"/>
          </ac:spMkLst>
        </pc:spChg>
      </pc:sldChg>
      <pc:sldChg chg="modSp">
        <pc:chgData name="Saira Khan (2311851)" userId="S::2311851@student.uwtsd.ac.uk::da7f09fb-8c22-4410-80e8-45b8ffc4af14" providerId="AD" clId="Web-{2436EF7D-68F9-EE29-CFF8-B164F6C8AF35}" dt="2025-11-01T17:55:30.700" v="357" actId="20577"/>
        <pc:sldMkLst>
          <pc:docMk/>
          <pc:sldMk cId="955168240" sldId="259"/>
        </pc:sldMkLst>
        <pc:spChg chg="mod">
          <ac:chgData name="Saira Khan (2311851)" userId="S::2311851@student.uwtsd.ac.uk::da7f09fb-8c22-4410-80e8-45b8ffc4af14" providerId="AD" clId="Web-{2436EF7D-68F9-EE29-CFF8-B164F6C8AF35}" dt="2025-11-01T17:55:30.700" v="357" actId="20577"/>
          <ac:spMkLst>
            <pc:docMk/>
            <pc:sldMk cId="955168240" sldId="259"/>
            <ac:spMk id="3" creationId="{2286EB00-5018-58D7-1832-0E8A96A15413}"/>
          </ac:spMkLst>
        </pc:spChg>
      </pc:sldChg>
    </pc:docChg>
  </pc:docChgLst>
  <pc:docChgLst>
    <pc:chgData name="Saira Khan (2311851)" userId="S::2311851@student.uwtsd.ac.uk::da7f09fb-8c22-4410-80e8-45b8ffc4af14" providerId="AD" clId="Web-{39739FB4-6FAC-7ACD-3A4E-A437931B141A}"/>
    <pc:docChg chg="modSld">
      <pc:chgData name="Saira Khan (2311851)" userId="S::2311851@student.uwtsd.ac.uk::da7f09fb-8c22-4410-80e8-45b8ffc4af14" providerId="AD" clId="Web-{39739FB4-6FAC-7ACD-3A4E-A437931B141A}" dt="2025-10-30T21:41:52.351" v="133" actId="20577"/>
      <pc:docMkLst>
        <pc:docMk/>
      </pc:docMkLst>
      <pc:sldChg chg="modSp">
        <pc:chgData name="Saira Khan (2311851)" userId="S::2311851@student.uwtsd.ac.uk::da7f09fb-8c22-4410-80e8-45b8ffc4af14" providerId="AD" clId="Web-{39739FB4-6FAC-7ACD-3A4E-A437931B141A}" dt="2025-10-30T21:17:00.710" v="113" actId="20577"/>
        <pc:sldMkLst>
          <pc:docMk/>
          <pc:sldMk cId="251621724" sldId="256"/>
        </pc:sldMkLst>
        <pc:graphicFrameChg chg="mod modGraphic">
          <ac:chgData name="Saira Khan (2311851)" userId="S::2311851@student.uwtsd.ac.uk::da7f09fb-8c22-4410-80e8-45b8ffc4af14" providerId="AD" clId="Web-{39739FB4-6FAC-7ACD-3A4E-A437931B141A}" dt="2025-10-30T21:17:00.710" v="113" actId="20577"/>
          <ac:graphicFrameMkLst>
            <pc:docMk/>
            <pc:sldMk cId="251621724" sldId="256"/>
            <ac:graphicFrameMk id="7" creationId="{8E561C13-9B5E-C4F2-7F50-51A7F36A185B}"/>
          </ac:graphicFrameMkLst>
        </pc:graphicFrameChg>
        <pc:graphicFrameChg chg="mod modGraphic">
          <ac:chgData name="Saira Khan (2311851)" userId="S::2311851@student.uwtsd.ac.uk::da7f09fb-8c22-4410-80e8-45b8ffc4af14" providerId="AD" clId="Web-{39739FB4-6FAC-7ACD-3A4E-A437931B141A}" dt="2025-10-30T20:55:26.181" v="50" actId="20577"/>
          <ac:graphicFrameMkLst>
            <pc:docMk/>
            <pc:sldMk cId="251621724" sldId="256"/>
            <ac:graphicFrameMk id="14" creationId="{BDD991DA-A0C6-BF98-C820-7DD384BD2D0F}"/>
          </ac:graphicFrameMkLst>
        </pc:graphicFrameChg>
      </pc:sldChg>
      <pc:sldChg chg="modSp">
        <pc:chgData name="Saira Khan (2311851)" userId="S::2311851@student.uwtsd.ac.uk::da7f09fb-8c22-4410-80e8-45b8ffc4af14" providerId="AD" clId="Web-{39739FB4-6FAC-7ACD-3A4E-A437931B141A}" dt="2025-10-30T21:41:52.351" v="133" actId="20577"/>
        <pc:sldMkLst>
          <pc:docMk/>
          <pc:sldMk cId="2245730265" sldId="258"/>
        </pc:sldMkLst>
        <pc:spChg chg="mod">
          <ac:chgData name="Saira Khan (2311851)" userId="S::2311851@student.uwtsd.ac.uk::da7f09fb-8c22-4410-80e8-45b8ffc4af14" providerId="AD" clId="Web-{39739FB4-6FAC-7ACD-3A4E-A437931B141A}" dt="2025-10-30T21:41:52.351" v="133" actId="20577"/>
          <ac:spMkLst>
            <pc:docMk/>
            <pc:sldMk cId="2245730265" sldId="258"/>
            <ac:spMk id="3" creationId="{C44F92CA-6836-730C-0D3D-598D8BD1D512}"/>
          </ac:spMkLst>
        </pc:spChg>
      </pc:sldChg>
    </pc:docChg>
  </pc:docChgLst>
  <pc:docChgLst>
    <pc:chgData name="Saira Khan (2311851)" userId="S::2311851@student.uwtsd.ac.uk::da7f09fb-8c22-4410-80e8-45b8ffc4af14" providerId="AD" clId="Web-{EA694BD4-35C0-A010-F7CF-91F184DAA8A9}"/>
    <pc:docChg chg="modSld">
      <pc:chgData name="Saira Khan (2311851)" userId="S::2311851@student.uwtsd.ac.uk::da7f09fb-8c22-4410-80e8-45b8ffc4af14" providerId="AD" clId="Web-{EA694BD4-35C0-A010-F7CF-91F184DAA8A9}" dt="2025-11-02T14:20:44.949" v="56" actId="20577"/>
      <pc:docMkLst>
        <pc:docMk/>
      </pc:docMkLst>
      <pc:sldChg chg="modSp">
        <pc:chgData name="Saira Khan (2311851)" userId="S::2311851@student.uwtsd.ac.uk::da7f09fb-8c22-4410-80e8-45b8ffc4af14" providerId="AD" clId="Web-{EA694BD4-35C0-A010-F7CF-91F184DAA8A9}" dt="2025-11-02T14:20:44.949" v="56" actId="20577"/>
        <pc:sldMkLst>
          <pc:docMk/>
          <pc:sldMk cId="251621724" sldId="256"/>
        </pc:sldMkLst>
        <pc:spChg chg="mod">
          <ac:chgData name="Saira Khan (2311851)" userId="S::2311851@student.uwtsd.ac.uk::da7f09fb-8c22-4410-80e8-45b8ffc4af14" providerId="AD" clId="Web-{EA694BD4-35C0-A010-F7CF-91F184DAA8A9}" dt="2025-11-02T14:20:44.949" v="56" actId="20577"/>
          <ac:spMkLst>
            <pc:docMk/>
            <pc:sldMk cId="251621724" sldId="256"/>
            <ac:spMk id="8" creationId="{B1C14AAE-9FBB-1A04-99EE-C7DED60F300E}"/>
          </ac:spMkLst>
        </pc:spChg>
      </pc:sldChg>
      <pc:sldChg chg="modSp">
        <pc:chgData name="Saira Khan (2311851)" userId="S::2311851@student.uwtsd.ac.uk::da7f09fb-8c22-4410-80e8-45b8ffc4af14" providerId="AD" clId="Web-{EA694BD4-35C0-A010-F7CF-91F184DAA8A9}" dt="2025-11-02T14:19:14.368" v="32" actId="20577"/>
        <pc:sldMkLst>
          <pc:docMk/>
          <pc:sldMk cId="2245730265" sldId="258"/>
        </pc:sldMkLst>
        <pc:spChg chg="mod">
          <ac:chgData name="Saira Khan (2311851)" userId="S::2311851@student.uwtsd.ac.uk::da7f09fb-8c22-4410-80e8-45b8ffc4af14" providerId="AD" clId="Web-{EA694BD4-35C0-A010-F7CF-91F184DAA8A9}" dt="2025-11-02T14:19:14.368" v="32" actId="20577"/>
          <ac:spMkLst>
            <pc:docMk/>
            <pc:sldMk cId="2245730265" sldId="258"/>
            <ac:spMk id="3" creationId="{C44F92CA-6836-730C-0D3D-598D8BD1D512}"/>
          </ac:spMkLst>
        </pc:spChg>
      </pc:sldChg>
      <pc:sldChg chg="modSp">
        <pc:chgData name="Saira Khan (2311851)" userId="S::2311851@student.uwtsd.ac.uk::da7f09fb-8c22-4410-80e8-45b8ffc4af14" providerId="AD" clId="Web-{EA694BD4-35C0-A010-F7CF-91F184DAA8A9}" dt="2025-11-02T14:17:40.739" v="18" actId="20577"/>
        <pc:sldMkLst>
          <pc:docMk/>
          <pc:sldMk cId="955168240" sldId="259"/>
        </pc:sldMkLst>
        <pc:spChg chg="mod">
          <ac:chgData name="Saira Khan (2311851)" userId="S::2311851@student.uwtsd.ac.uk::da7f09fb-8c22-4410-80e8-45b8ffc4af14" providerId="AD" clId="Web-{EA694BD4-35C0-A010-F7CF-91F184DAA8A9}" dt="2025-11-02T14:17:40.739" v="18" actId="20577"/>
          <ac:spMkLst>
            <pc:docMk/>
            <pc:sldMk cId="955168240" sldId="259"/>
            <ac:spMk id="3" creationId="{2286EB00-5018-58D7-1832-0E8A96A1541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587EEC-322F-4685-9E72-8E356FA1F4CC}" type="doc">
      <dgm:prSet loTypeId="urn:microsoft.com/office/officeart/2005/8/layout/hList6" loCatId="list" qsTypeId="urn:microsoft.com/office/officeart/2005/8/quickstyle/3d1" qsCatId="3D" csTypeId="urn:microsoft.com/office/officeart/2005/8/colors/accent5_4" csCatId="accent5" phldr="1"/>
      <dgm:spPr/>
      <dgm:t>
        <a:bodyPr/>
        <a:lstStyle/>
        <a:p>
          <a:endParaRPr lang="en-GB"/>
        </a:p>
      </dgm:t>
    </dgm:pt>
    <dgm:pt modelId="{F2B29178-D367-430C-9193-35A1504AAA28}">
      <dgm:prSet phldrT="[Text]" phldr="0" custT="1"/>
      <dgm:spPr/>
      <dgm:t>
        <a:bodyPr/>
        <a:lstStyle/>
        <a:p>
          <a:pPr algn="l" rtl="0"/>
          <a:r>
            <a:rPr lang="en-GB" sz="1100" dirty="0">
              <a:solidFill>
                <a:schemeClr val="bg1"/>
              </a:solidFill>
              <a:latin typeface="Arial"/>
              <a:cs typeface="Arial"/>
            </a:rPr>
            <a:t>Modern psychiatry has classified anxiety as a mental health disorder. (</a:t>
          </a:r>
          <a:r>
            <a:rPr lang="en-GB" sz="1100" dirty="0" err="1">
              <a:solidFill>
                <a:schemeClr val="bg1"/>
              </a:solidFill>
              <a:latin typeface="Arial"/>
              <a:cs typeface="Arial"/>
            </a:rPr>
            <a:t>Crocq</a:t>
          </a:r>
          <a:r>
            <a:rPr lang="en-GB" sz="1100" dirty="0">
              <a:solidFill>
                <a:schemeClr val="bg1"/>
              </a:solidFill>
              <a:latin typeface="Arial"/>
              <a:cs typeface="Arial"/>
            </a:rPr>
            <a:t>, 2017)</a:t>
          </a:r>
        </a:p>
      </dgm:t>
    </dgm:pt>
    <dgm:pt modelId="{5D951D97-C31C-45A3-B570-C7CEED798974}" type="parTrans" cxnId="{A6BB97CB-F803-44FC-8CF6-EA6F17E7460D}">
      <dgm:prSet/>
      <dgm:spPr/>
      <dgm:t>
        <a:bodyPr/>
        <a:lstStyle/>
        <a:p>
          <a:endParaRPr lang="en-GB"/>
        </a:p>
      </dgm:t>
    </dgm:pt>
    <dgm:pt modelId="{380060B9-1EFA-4BA4-835A-391E131BAF25}" type="sibTrans" cxnId="{A6BB97CB-F803-44FC-8CF6-EA6F17E7460D}">
      <dgm:prSet/>
      <dgm:spPr/>
      <dgm:t>
        <a:bodyPr/>
        <a:lstStyle/>
        <a:p>
          <a:endParaRPr lang="en-GB"/>
        </a:p>
      </dgm:t>
    </dgm:pt>
    <dgm:pt modelId="{7774E716-4CC2-4CF9-9482-1F7B4F159A09}">
      <dgm:prSet phldr="0" custT="1"/>
      <dgm:spPr/>
      <dgm:t>
        <a:bodyPr/>
        <a:lstStyle/>
        <a:p>
          <a:pPr rtl="0"/>
          <a:r>
            <a:rPr lang="en-GB" sz="1100" dirty="0">
              <a:solidFill>
                <a:schemeClr val="bg1"/>
              </a:solidFill>
              <a:latin typeface="Arial"/>
              <a:cs typeface="Arial"/>
            </a:rPr>
            <a:t>Cognitive behavioural therapy (CBT) is a therapy for anxiety. (NHS, 2025).</a:t>
          </a:r>
        </a:p>
      </dgm:t>
    </dgm:pt>
    <dgm:pt modelId="{CBF4C43F-1372-449F-9798-D04B37CD13ED}" type="parTrans" cxnId="{B43FAE0A-C81E-4FF2-9E1F-2912ACA7F347}">
      <dgm:prSet/>
      <dgm:spPr/>
    </dgm:pt>
    <dgm:pt modelId="{B123B16E-06B1-4497-A035-8F494BB8242C}" type="sibTrans" cxnId="{B43FAE0A-C81E-4FF2-9E1F-2912ACA7F347}">
      <dgm:prSet/>
      <dgm:spPr/>
    </dgm:pt>
    <dgm:pt modelId="{22A38C9D-0756-42E4-9BDE-40EBF9E9363A}">
      <dgm:prSet phldr="0"/>
      <dgm:spPr/>
      <dgm:t>
        <a:bodyPr/>
        <a:lstStyle/>
        <a:p>
          <a:pPr rtl="0"/>
          <a:r>
            <a:rPr lang="en-GB" sz="1100" dirty="0">
              <a:solidFill>
                <a:schemeClr val="bg1"/>
              </a:solidFill>
              <a:latin typeface="Arial"/>
              <a:cs typeface="Arial"/>
            </a:rPr>
            <a:t>Eye movement desensitisation and reprocessing (EMDR)</a:t>
          </a:r>
        </a:p>
      </dgm:t>
    </dgm:pt>
    <dgm:pt modelId="{E5E55870-EEFA-4B90-B22E-57F1FFDE83D9}" type="parTrans" cxnId="{12D2B2D1-CACB-45D0-9C40-CFC44F860F43}">
      <dgm:prSet/>
      <dgm:spPr/>
    </dgm:pt>
    <dgm:pt modelId="{5ABE87E7-1605-4711-9CCE-2EACA30B20E4}" type="sibTrans" cxnId="{12D2B2D1-CACB-45D0-9C40-CFC44F860F43}">
      <dgm:prSet/>
      <dgm:spPr/>
    </dgm:pt>
    <dgm:pt modelId="{2EE63A38-6C52-4300-80EB-DEBCA37E37A7}">
      <dgm:prSet phldr="0" custT="1"/>
      <dgm:spPr/>
      <dgm:t>
        <a:bodyPr/>
        <a:lstStyle/>
        <a:p>
          <a:pPr rtl="0"/>
          <a:r>
            <a:rPr lang="en-GB" sz="1100" dirty="0">
              <a:solidFill>
                <a:schemeClr val="bg1"/>
              </a:solidFill>
              <a:latin typeface="Arial"/>
              <a:cs typeface="Arial"/>
            </a:rPr>
            <a:t>Oparina (2024), talking therapies for anxiety.</a:t>
          </a:r>
        </a:p>
      </dgm:t>
    </dgm:pt>
    <dgm:pt modelId="{F1824C93-4706-431B-8009-42F92B7F9635}" type="parTrans" cxnId="{63B8D7C4-4CDC-4F80-B4FD-B66A1A98E9D6}">
      <dgm:prSet/>
      <dgm:spPr/>
    </dgm:pt>
    <dgm:pt modelId="{4951035F-276E-495F-93CD-686C5F9161D5}" type="sibTrans" cxnId="{63B8D7C4-4CDC-4F80-B4FD-B66A1A98E9D6}">
      <dgm:prSet/>
      <dgm:spPr/>
    </dgm:pt>
    <dgm:pt modelId="{7A3F5106-4127-4CC3-B0AE-2DBFAAA0F51D}">
      <dgm:prSet phldr="0"/>
      <dgm:spPr/>
      <dgm:t>
        <a:bodyPr/>
        <a:lstStyle/>
        <a:p>
          <a:pPr rtl="0"/>
          <a:r>
            <a:rPr lang="en-GB" sz="1100" dirty="0">
              <a:solidFill>
                <a:schemeClr val="bg1"/>
              </a:solidFill>
              <a:latin typeface="Arial"/>
              <a:cs typeface="Arial"/>
            </a:rPr>
            <a:t>Social, cultural, and political factors influencing treatment</a:t>
          </a:r>
        </a:p>
      </dgm:t>
    </dgm:pt>
    <dgm:pt modelId="{69A8620A-E00C-4840-86A7-DC865BC1531A}" type="parTrans" cxnId="{47DCFE21-153B-454D-8481-89EF493E13AC}">
      <dgm:prSet/>
      <dgm:spPr/>
    </dgm:pt>
    <dgm:pt modelId="{056D8C0C-CCD4-4783-86BE-5D35BF94E169}" type="sibTrans" cxnId="{47DCFE21-153B-454D-8481-89EF493E13AC}">
      <dgm:prSet/>
      <dgm:spPr/>
    </dgm:pt>
    <dgm:pt modelId="{284E1972-6A73-4088-8C7F-3D6E31D7D6EF}">
      <dgm:prSet phldr="0"/>
      <dgm:spPr/>
      <dgm:t>
        <a:bodyPr/>
        <a:lstStyle/>
        <a:p>
          <a:pPr rtl="0"/>
          <a:r>
            <a:rPr lang="en-GB" sz="1100" dirty="0">
              <a:solidFill>
                <a:schemeClr val="bg1"/>
              </a:solidFill>
              <a:latin typeface="Arial"/>
              <a:cs typeface="Arial"/>
            </a:rPr>
            <a:t>Culture shapes how anxiety is experienced and presented: some groups show more somatic wording (headaches, chest pain, fatigue), others emphasise worry or interpersonal concerns.</a:t>
          </a:r>
        </a:p>
      </dgm:t>
    </dgm:pt>
    <dgm:pt modelId="{78150317-E5C7-448B-92E1-7576201D5535}" type="parTrans" cxnId="{F9EBB0D4-2BCE-48DC-B76E-58A5E5914DF2}">
      <dgm:prSet/>
      <dgm:spPr/>
    </dgm:pt>
    <dgm:pt modelId="{40F88523-2DB1-4D80-BCEC-EAF4A507832D}" type="sibTrans" cxnId="{F9EBB0D4-2BCE-48DC-B76E-58A5E5914DF2}">
      <dgm:prSet/>
      <dgm:spPr/>
    </dgm:pt>
    <dgm:pt modelId="{84A86449-E22E-47C9-8255-5B27A6090313}">
      <dgm:prSet phldr="0"/>
      <dgm:spPr/>
      <dgm:t>
        <a:bodyPr/>
        <a:lstStyle/>
        <a:p>
          <a:pPr algn="l" rtl="0"/>
          <a:r>
            <a:rPr lang="en-GB" sz="1100" dirty="0">
              <a:solidFill>
                <a:srgbClr val="111111"/>
              </a:solidFill>
              <a:latin typeface="Arial"/>
              <a:cs typeface="Arial"/>
            </a:rPr>
            <a:t>Stigma and conflicting explanatory theories (spiritual, moral,biomedical) also affect presentation to services by people, and pathway-to-care and acceptability of treatments, including CBT.</a:t>
          </a:r>
          <a:endParaRPr lang="en-GB" sz="1100" dirty="0">
            <a:latin typeface="Arial"/>
            <a:cs typeface="Arial"/>
          </a:endParaRPr>
        </a:p>
      </dgm:t>
    </dgm:pt>
    <dgm:pt modelId="{AABDC264-1D95-4632-A26E-7002FAF83841}" type="parTrans" cxnId="{786BB6AE-BCA8-47D6-81C4-833E90D08CEA}">
      <dgm:prSet/>
      <dgm:spPr/>
    </dgm:pt>
    <dgm:pt modelId="{6972B1EA-187D-41D4-8B24-CF6DCF962368}" type="sibTrans" cxnId="{786BB6AE-BCA8-47D6-81C4-833E90D08CEA}">
      <dgm:prSet/>
      <dgm:spPr/>
    </dgm:pt>
    <dgm:pt modelId="{2BDC49DD-E86B-41C7-AB4A-19934C20B4DA}" type="pres">
      <dgm:prSet presAssocID="{41587EEC-322F-4685-9E72-8E356FA1F4CC}" presName="Name0" presStyleCnt="0">
        <dgm:presLayoutVars>
          <dgm:dir/>
          <dgm:resizeHandles val="exact"/>
        </dgm:presLayoutVars>
      </dgm:prSet>
      <dgm:spPr/>
    </dgm:pt>
    <dgm:pt modelId="{5F52AD2A-6D88-4AC0-B44A-E2AB27B3752F}" type="pres">
      <dgm:prSet presAssocID="{84A86449-E22E-47C9-8255-5B27A6090313}" presName="node" presStyleLbl="node1" presStyleIdx="0" presStyleCnt="7">
        <dgm:presLayoutVars>
          <dgm:bulletEnabled val="1"/>
        </dgm:presLayoutVars>
      </dgm:prSet>
      <dgm:spPr/>
    </dgm:pt>
    <dgm:pt modelId="{EB8D9557-0095-4BC4-BD1A-CF86DFDE1F49}" type="pres">
      <dgm:prSet presAssocID="{6972B1EA-187D-41D4-8B24-CF6DCF962368}" presName="sibTrans" presStyleCnt="0"/>
      <dgm:spPr/>
    </dgm:pt>
    <dgm:pt modelId="{C18DD446-011C-4F68-AAF2-797444BF39C6}" type="pres">
      <dgm:prSet presAssocID="{F2B29178-D367-430C-9193-35A1504AAA28}" presName="node" presStyleLbl="node1" presStyleIdx="1" presStyleCnt="7" custScaleX="119588" custScaleY="89257">
        <dgm:presLayoutVars>
          <dgm:bulletEnabled val="1"/>
        </dgm:presLayoutVars>
      </dgm:prSet>
      <dgm:spPr/>
    </dgm:pt>
    <dgm:pt modelId="{84944805-D7B6-42EC-9B03-2B6C6D8D24AF}" type="pres">
      <dgm:prSet presAssocID="{380060B9-1EFA-4BA4-835A-391E131BAF25}" presName="sibTrans" presStyleCnt="0"/>
      <dgm:spPr/>
    </dgm:pt>
    <dgm:pt modelId="{D0A4256E-8739-47F0-A9F5-88F41DB0D00C}" type="pres">
      <dgm:prSet presAssocID="{2EE63A38-6C52-4300-80EB-DEBCA37E37A7}" presName="node" presStyleLbl="node1" presStyleIdx="2" presStyleCnt="7">
        <dgm:presLayoutVars>
          <dgm:bulletEnabled val="1"/>
        </dgm:presLayoutVars>
      </dgm:prSet>
      <dgm:spPr/>
    </dgm:pt>
    <dgm:pt modelId="{FD290231-FB94-4CEF-AF40-00E546E09707}" type="pres">
      <dgm:prSet presAssocID="{4951035F-276E-495F-93CD-686C5F9161D5}" presName="sibTrans" presStyleCnt="0"/>
      <dgm:spPr/>
    </dgm:pt>
    <dgm:pt modelId="{2DC2BEFB-C9F4-4479-9F8E-7C86338B6B5A}" type="pres">
      <dgm:prSet presAssocID="{7774E716-4CC2-4CF9-9482-1F7B4F159A09}" presName="node" presStyleLbl="node1" presStyleIdx="3" presStyleCnt="7">
        <dgm:presLayoutVars>
          <dgm:bulletEnabled val="1"/>
        </dgm:presLayoutVars>
      </dgm:prSet>
      <dgm:spPr/>
    </dgm:pt>
    <dgm:pt modelId="{91F6D7C9-5C8D-43C5-B32F-453746D273DC}" type="pres">
      <dgm:prSet presAssocID="{B123B16E-06B1-4497-A035-8F494BB8242C}" presName="sibTrans" presStyleCnt="0"/>
      <dgm:spPr/>
    </dgm:pt>
    <dgm:pt modelId="{6DAA2189-22CE-40B5-B531-3DE42F66A72B}" type="pres">
      <dgm:prSet presAssocID="{7A3F5106-4127-4CC3-B0AE-2DBFAAA0F51D}" presName="node" presStyleLbl="node1" presStyleIdx="4" presStyleCnt="7">
        <dgm:presLayoutVars>
          <dgm:bulletEnabled val="1"/>
        </dgm:presLayoutVars>
      </dgm:prSet>
      <dgm:spPr/>
    </dgm:pt>
    <dgm:pt modelId="{D42D251F-25D2-44A7-8300-D450CADA521A}" type="pres">
      <dgm:prSet presAssocID="{056D8C0C-CCD4-4783-86BE-5D35BF94E169}" presName="sibTrans" presStyleCnt="0"/>
      <dgm:spPr/>
    </dgm:pt>
    <dgm:pt modelId="{6C22968C-18F5-4846-A4D7-568E675AA470}" type="pres">
      <dgm:prSet presAssocID="{284E1972-6A73-4088-8C7F-3D6E31D7D6EF}" presName="node" presStyleLbl="node1" presStyleIdx="5" presStyleCnt="7">
        <dgm:presLayoutVars>
          <dgm:bulletEnabled val="1"/>
        </dgm:presLayoutVars>
      </dgm:prSet>
      <dgm:spPr/>
    </dgm:pt>
    <dgm:pt modelId="{22380413-B231-435E-97B9-C3EB9C73F049}" type="pres">
      <dgm:prSet presAssocID="{40F88523-2DB1-4D80-BCEC-EAF4A507832D}" presName="sibTrans" presStyleCnt="0"/>
      <dgm:spPr/>
    </dgm:pt>
    <dgm:pt modelId="{C564C6FC-6A19-4581-9E71-AB235E364D92}" type="pres">
      <dgm:prSet presAssocID="{22A38C9D-0756-42E4-9BDE-40EBF9E9363A}" presName="node" presStyleLbl="node1" presStyleIdx="6" presStyleCnt="7">
        <dgm:presLayoutVars>
          <dgm:bulletEnabled val="1"/>
        </dgm:presLayoutVars>
      </dgm:prSet>
      <dgm:spPr/>
    </dgm:pt>
  </dgm:ptLst>
  <dgm:cxnLst>
    <dgm:cxn modelId="{5D8DCF09-BFC3-409B-91F9-60F924F47EA4}" type="presOf" srcId="{84A86449-E22E-47C9-8255-5B27A6090313}" destId="{5F52AD2A-6D88-4AC0-B44A-E2AB27B3752F}" srcOrd="0" destOrd="0" presId="urn:microsoft.com/office/officeart/2005/8/layout/hList6"/>
    <dgm:cxn modelId="{B43FAE0A-C81E-4FF2-9E1F-2912ACA7F347}" srcId="{41587EEC-322F-4685-9E72-8E356FA1F4CC}" destId="{7774E716-4CC2-4CF9-9482-1F7B4F159A09}" srcOrd="3" destOrd="0" parTransId="{CBF4C43F-1372-449F-9798-D04B37CD13ED}" sibTransId="{B123B16E-06B1-4497-A035-8F494BB8242C}"/>
    <dgm:cxn modelId="{110A4720-A28B-460F-AD2C-A2111B1CE18A}" type="presOf" srcId="{284E1972-6A73-4088-8C7F-3D6E31D7D6EF}" destId="{6C22968C-18F5-4846-A4D7-568E675AA470}" srcOrd="0" destOrd="0" presId="urn:microsoft.com/office/officeart/2005/8/layout/hList6"/>
    <dgm:cxn modelId="{A6D0DC21-A662-48EC-9843-172BF17B1B18}" type="presOf" srcId="{7A3F5106-4127-4CC3-B0AE-2DBFAAA0F51D}" destId="{6DAA2189-22CE-40B5-B531-3DE42F66A72B}" srcOrd="0" destOrd="0" presId="urn:microsoft.com/office/officeart/2005/8/layout/hList6"/>
    <dgm:cxn modelId="{47DCFE21-153B-454D-8481-89EF493E13AC}" srcId="{41587EEC-322F-4685-9E72-8E356FA1F4CC}" destId="{7A3F5106-4127-4CC3-B0AE-2DBFAAA0F51D}" srcOrd="4" destOrd="0" parTransId="{69A8620A-E00C-4840-86A7-DC865BC1531A}" sibTransId="{056D8C0C-CCD4-4783-86BE-5D35BF94E169}"/>
    <dgm:cxn modelId="{90FA1A29-02B7-40A7-BA05-CA8950E19A92}" type="presOf" srcId="{F2B29178-D367-430C-9193-35A1504AAA28}" destId="{C18DD446-011C-4F68-AAF2-797444BF39C6}" srcOrd="0" destOrd="0" presId="urn:microsoft.com/office/officeart/2005/8/layout/hList6"/>
    <dgm:cxn modelId="{528A153F-3CBF-46B5-8679-C78887565247}" type="presOf" srcId="{2EE63A38-6C52-4300-80EB-DEBCA37E37A7}" destId="{D0A4256E-8739-47F0-A9F5-88F41DB0D00C}" srcOrd="0" destOrd="0" presId="urn:microsoft.com/office/officeart/2005/8/layout/hList6"/>
    <dgm:cxn modelId="{1CF06840-3218-4B4F-B5D8-364163C227F8}" type="presOf" srcId="{41587EEC-322F-4685-9E72-8E356FA1F4CC}" destId="{2BDC49DD-E86B-41C7-AB4A-19934C20B4DA}" srcOrd="0" destOrd="0" presId="urn:microsoft.com/office/officeart/2005/8/layout/hList6"/>
    <dgm:cxn modelId="{5481605E-1AB0-4B10-A559-A08E5E52F942}" type="presOf" srcId="{7774E716-4CC2-4CF9-9482-1F7B4F159A09}" destId="{2DC2BEFB-C9F4-4479-9F8E-7C86338B6B5A}" srcOrd="0" destOrd="0" presId="urn:microsoft.com/office/officeart/2005/8/layout/hList6"/>
    <dgm:cxn modelId="{786BB6AE-BCA8-47D6-81C4-833E90D08CEA}" srcId="{41587EEC-322F-4685-9E72-8E356FA1F4CC}" destId="{84A86449-E22E-47C9-8255-5B27A6090313}" srcOrd="0" destOrd="0" parTransId="{AABDC264-1D95-4632-A26E-7002FAF83841}" sibTransId="{6972B1EA-187D-41D4-8B24-CF6DCF962368}"/>
    <dgm:cxn modelId="{63B8D7C4-4CDC-4F80-B4FD-B66A1A98E9D6}" srcId="{41587EEC-322F-4685-9E72-8E356FA1F4CC}" destId="{2EE63A38-6C52-4300-80EB-DEBCA37E37A7}" srcOrd="2" destOrd="0" parTransId="{F1824C93-4706-431B-8009-42F92B7F9635}" sibTransId="{4951035F-276E-495F-93CD-686C5F9161D5}"/>
    <dgm:cxn modelId="{A6BB97CB-F803-44FC-8CF6-EA6F17E7460D}" srcId="{41587EEC-322F-4685-9E72-8E356FA1F4CC}" destId="{F2B29178-D367-430C-9193-35A1504AAA28}" srcOrd="1" destOrd="0" parTransId="{5D951D97-C31C-45A3-B570-C7CEED798974}" sibTransId="{380060B9-1EFA-4BA4-835A-391E131BAF25}"/>
    <dgm:cxn modelId="{12D2B2D1-CACB-45D0-9C40-CFC44F860F43}" srcId="{41587EEC-322F-4685-9E72-8E356FA1F4CC}" destId="{22A38C9D-0756-42E4-9BDE-40EBF9E9363A}" srcOrd="6" destOrd="0" parTransId="{E5E55870-EEFA-4B90-B22E-57F1FFDE83D9}" sibTransId="{5ABE87E7-1605-4711-9CCE-2EACA30B20E4}"/>
    <dgm:cxn modelId="{F9EBB0D4-2BCE-48DC-B76E-58A5E5914DF2}" srcId="{41587EEC-322F-4685-9E72-8E356FA1F4CC}" destId="{284E1972-6A73-4088-8C7F-3D6E31D7D6EF}" srcOrd="5" destOrd="0" parTransId="{78150317-E5C7-448B-92E1-7576201D5535}" sibTransId="{40F88523-2DB1-4D80-BCEC-EAF4A507832D}"/>
    <dgm:cxn modelId="{BBFDE0EE-14CC-450F-8610-52887BAFCAD2}" type="presOf" srcId="{22A38C9D-0756-42E4-9BDE-40EBF9E9363A}" destId="{C564C6FC-6A19-4581-9E71-AB235E364D92}" srcOrd="0" destOrd="0" presId="urn:microsoft.com/office/officeart/2005/8/layout/hList6"/>
    <dgm:cxn modelId="{C28747C6-B2BB-4B58-AA66-E537161B645C}" type="presParOf" srcId="{2BDC49DD-E86B-41C7-AB4A-19934C20B4DA}" destId="{5F52AD2A-6D88-4AC0-B44A-E2AB27B3752F}" srcOrd="0" destOrd="0" presId="urn:microsoft.com/office/officeart/2005/8/layout/hList6"/>
    <dgm:cxn modelId="{E62B9022-0F7F-4E15-93C4-C7EBFC871D8A}" type="presParOf" srcId="{2BDC49DD-E86B-41C7-AB4A-19934C20B4DA}" destId="{EB8D9557-0095-4BC4-BD1A-CF86DFDE1F49}" srcOrd="1" destOrd="0" presId="urn:microsoft.com/office/officeart/2005/8/layout/hList6"/>
    <dgm:cxn modelId="{5AE3CFF7-3CF0-434F-A298-6EC7D6094889}" type="presParOf" srcId="{2BDC49DD-E86B-41C7-AB4A-19934C20B4DA}" destId="{C18DD446-011C-4F68-AAF2-797444BF39C6}" srcOrd="2" destOrd="0" presId="urn:microsoft.com/office/officeart/2005/8/layout/hList6"/>
    <dgm:cxn modelId="{F8AB4850-D0E6-4A9F-9A95-655D4E4F2AA1}" type="presParOf" srcId="{2BDC49DD-E86B-41C7-AB4A-19934C20B4DA}" destId="{84944805-D7B6-42EC-9B03-2B6C6D8D24AF}" srcOrd="3" destOrd="0" presId="urn:microsoft.com/office/officeart/2005/8/layout/hList6"/>
    <dgm:cxn modelId="{0AC1F8D4-76BC-462F-8A06-62BE3C7A0139}" type="presParOf" srcId="{2BDC49DD-E86B-41C7-AB4A-19934C20B4DA}" destId="{D0A4256E-8739-47F0-A9F5-88F41DB0D00C}" srcOrd="4" destOrd="0" presId="urn:microsoft.com/office/officeart/2005/8/layout/hList6"/>
    <dgm:cxn modelId="{DAEF710E-C243-4048-A79C-3AE2DA247B8E}" type="presParOf" srcId="{2BDC49DD-E86B-41C7-AB4A-19934C20B4DA}" destId="{FD290231-FB94-4CEF-AF40-00E546E09707}" srcOrd="5" destOrd="0" presId="urn:microsoft.com/office/officeart/2005/8/layout/hList6"/>
    <dgm:cxn modelId="{B6A3F2B9-8F51-44E1-9D46-FC58BD7DF618}" type="presParOf" srcId="{2BDC49DD-E86B-41C7-AB4A-19934C20B4DA}" destId="{2DC2BEFB-C9F4-4479-9F8E-7C86338B6B5A}" srcOrd="6" destOrd="0" presId="urn:microsoft.com/office/officeart/2005/8/layout/hList6"/>
    <dgm:cxn modelId="{6EA0EBC3-BF47-4D57-B1ED-D41613C7974A}" type="presParOf" srcId="{2BDC49DD-E86B-41C7-AB4A-19934C20B4DA}" destId="{91F6D7C9-5C8D-43C5-B32F-453746D273DC}" srcOrd="7" destOrd="0" presId="urn:microsoft.com/office/officeart/2005/8/layout/hList6"/>
    <dgm:cxn modelId="{BCC17CCA-0E7F-41A8-9BA8-D3308C68CEB5}" type="presParOf" srcId="{2BDC49DD-E86B-41C7-AB4A-19934C20B4DA}" destId="{6DAA2189-22CE-40B5-B531-3DE42F66A72B}" srcOrd="8" destOrd="0" presId="urn:microsoft.com/office/officeart/2005/8/layout/hList6"/>
    <dgm:cxn modelId="{229BD903-35C2-4654-B794-96EFD8F26A6E}" type="presParOf" srcId="{2BDC49DD-E86B-41C7-AB4A-19934C20B4DA}" destId="{D42D251F-25D2-44A7-8300-D450CADA521A}" srcOrd="9" destOrd="0" presId="urn:microsoft.com/office/officeart/2005/8/layout/hList6"/>
    <dgm:cxn modelId="{53C108D5-B205-4FCF-8712-C0F005703D21}" type="presParOf" srcId="{2BDC49DD-E86B-41C7-AB4A-19934C20B4DA}" destId="{6C22968C-18F5-4846-A4D7-568E675AA470}" srcOrd="10" destOrd="0" presId="urn:microsoft.com/office/officeart/2005/8/layout/hList6"/>
    <dgm:cxn modelId="{374D0A2F-8530-41DA-B9DB-63052AA0FB8E}" type="presParOf" srcId="{2BDC49DD-E86B-41C7-AB4A-19934C20B4DA}" destId="{22380413-B231-435E-97B9-C3EB9C73F049}" srcOrd="11" destOrd="0" presId="urn:microsoft.com/office/officeart/2005/8/layout/hList6"/>
    <dgm:cxn modelId="{BDD34056-22FE-4AE4-A5E3-9E0FA38AABBE}" type="presParOf" srcId="{2BDC49DD-E86B-41C7-AB4A-19934C20B4DA}" destId="{C564C6FC-6A19-4581-9E71-AB235E364D92}" srcOrd="1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587EEC-322F-4685-9E72-8E356FA1F4CC}" type="doc">
      <dgm:prSet loTypeId="urn:microsoft.com/office/officeart/2005/8/layout/hList6" loCatId="list" qsTypeId="urn:microsoft.com/office/officeart/2005/8/quickstyle/3d1" qsCatId="3D" csTypeId="urn:microsoft.com/office/officeart/2005/8/colors/accent5_4" csCatId="accent5" phldr="1"/>
      <dgm:spPr/>
      <dgm:t>
        <a:bodyPr/>
        <a:lstStyle/>
        <a:p>
          <a:endParaRPr lang="en-GB"/>
        </a:p>
      </dgm:t>
    </dgm:pt>
    <dgm:pt modelId="{F2B29178-D367-430C-9193-35A1504AAA28}">
      <dgm:prSet phldrT="[Text]" phldr="0" custT="1"/>
      <dgm:spPr/>
      <dgm:t>
        <a:bodyPr/>
        <a:lstStyle/>
        <a:p>
          <a:r>
            <a:rPr lang="en-GB" sz="1100" dirty="0">
              <a:solidFill>
                <a:srgbClr val="111111"/>
              </a:solidFill>
              <a:latin typeface="Arial"/>
              <a:cs typeface="Arial"/>
            </a:rPr>
            <a:t>They wanted anxiety as an independent medical condition to be revived in the late 19 th century.</a:t>
          </a:r>
          <a:endParaRPr lang="en-GB" sz="1100" dirty="0">
            <a:solidFill>
              <a:schemeClr val="tx1"/>
            </a:solidFill>
            <a:latin typeface="Arial"/>
            <a:cs typeface="Arial"/>
          </a:endParaRPr>
        </a:p>
      </dgm:t>
    </dgm:pt>
    <dgm:pt modelId="{5D951D97-C31C-45A3-B570-C7CEED798974}" type="parTrans" cxnId="{A6BB97CB-F803-44FC-8CF6-EA6F17E7460D}">
      <dgm:prSet/>
      <dgm:spPr/>
      <dgm:t>
        <a:bodyPr/>
        <a:lstStyle/>
        <a:p>
          <a:endParaRPr lang="en-GB"/>
        </a:p>
      </dgm:t>
    </dgm:pt>
    <dgm:pt modelId="{380060B9-1EFA-4BA4-835A-391E131BAF25}" type="sibTrans" cxnId="{A6BB97CB-F803-44FC-8CF6-EA6F17E7460D}">
      <dgm:prSet/>
      <dgm:spPr/>
      <dgm:t>
        <a:bodyPr/>
        <a:lstStyle/>
        <a:p>
          <a:endParaRPr lang="en-GB"/>
        </a:p>
      </dgm:t>
    </dgm:pt>
    <dgm:pt modelId="{C0BC3835-4704-4F38-A96A-CB837D65EE32}">
      <dgm:prSet phldr="0"/>
      <dgm:spPr/>
      <dgm:t>
        <a:bodyPr/>
        <a:lstStyle/>
        <a:p>
          <a:pPr rtl="0"/>
          <a:r>
            <a:rPr lang="en-GB" sz="1100" dirty="0">
              <a:solidFill>
                <a:srgbClr val="111111"/>
              </a:solidFill>
              <a:latin typeface="Arial"/>
              <a:cs typeface="Arial"/>
            </a:rPr>
            <a:t>Crocq (2015), In the 19 th century anxiety was not recognised as a specific disease.</a:t>
          </a:r>
        </a:p>
      </dgm:t>
    </dgm:pt>
    <dgm:pt modelId="{AA3D5D92-FE28-47C9-A0DE-0ED6ED947CF0}" type="parTrans" cxnId="{74676EE0-DCD3-4050-AE9E-6A95082302CA}">
      <dgm:prSet/>
      <dgm:spPr/>
    </dgm:pt>
    <dgm:pt modelId="{35AFDFFB-7EF5-418D-8DA4-6B34E3864135}" type="sibTrans" cxnId="{74676EE0-DCD3-4050-AE9E-6A95082302CA}">
      <dgm:prSet/>
      <dgm:spPr/>
    </dgm:pt>
    <dgm:pt modelId="{951D30B7-EF8A-4EE5-8127-696706134DD7}">
      <dgm:prSet phldr="0"/>
      <dgm:spPr/>
      <dgm:t>
        <a:bodyPr/>
        <a:lstStyle/>
        <a:p>
          <a:pPr rtl="0"/>
          <a:r>
            <a:rPr lang="en-GB" sz="1100" dirty="0">
              <a:solidFill>
                <a:srgbClr val="111111"/>
              </a:solidFill>
              <a:latin typeface="Arial"/>
              <a:cs typeface="Arial"/>
            </a:rPr>
            <a:t>The ancient thinkers explained the anxiety symptoms as body diseases.</a:t>
          </a:r>
          <a:endParaRPr lang="en-GB" sz="1100" b="0" dirty="0">
            <a:solidFill>
              <a:srgbClr val="111111"/>
            </a:solidFill>
            <a:latin typeface="Arial"/>
            <a:cs typeface="Arial"/>
          </a:endParaRPr>
        </a:p>
      </dgm:t>
    </dgm:pt>
    <dgm:pt modelId="{5681B3FB-E6E7-4F03-8745-F1ED27D5AE3F}" type="parTrans" cxnId="{AA3A83A9-AD28-4C11-977F-6BB6C22E55BB}">
      <dgm:prSet/>
      <dgm:spPr/>
    </dgm:pt>
    <dgm:pt modelId="{BCED8353-81F6-47F4-B382-42AB19700330}" type="sibTrans" cxnId="{AA3A83A9-AD28-4C11-977F-6BB6C22E55BB}">
      <dgm:prSet/>
      <dgm:spPr/>
    </dgm:pt>
    <dgm:pt modelId="{8EC26B95-3FCB-4240-9473-7BD2DE3B2481}">
      <dgm:prSet phldr="0"/>
      <dgm:spPr/>
      <dgm:t>
        <a:bodyPr/>
        <a:lstStyle/>
        <a:p>
          <a:pPr rtl="0"/>
          <a:r>
            <a:rPr lang="en-GB" sz="1100" dirty="0">
              <a:latin typeface="Arial"/>
              <a:cs typeface="Arial"/>
            </a:rPr>
            <a:t> </a:t>
          </a:r>
          <a:r>
            <a:rPr lang="en-GB" sz="1100" dirty="0">
              <a:solidFill>
                <a:srgbClr val="111111"/>
              </a:solidFill>
              <a:latin typeface="Arial"/>
              <a:cs typeface="Arial"/>
            </a:rPr>
            <a:t>Irrational fears and continuous worry are some of the anxiety symptoms that were identified by ancient philosophers and physicians.</a:t>
          </a:r>
          <a:r>
            <a:rPr lang="en-GB" sz="1100" dirty="0">
              <a:latin typeface="Arial"/>
              <a:cs typeface="Arial"/>
            </a:rPr>
            <a:t> </a:t>
          </a:r>
          <a:r>
            <a:rPr lang="en-GB" sz="1100" dirty="0">
              <a:solidFill>
                <a:schemeClr val="bg1"/>
              </a:solidFill>
              <a:latin typeface="Arial"/>
              <a:cs typeface="Arial"/>
            </a:rPr>
            <a:t>(Horwitz, 2013)</a:t>
          </a:r>
        </a:p>
      </dgm:t>
    </dgm:pt>
    <dgm:pt modelId="{47C41B32-6115-4457-9C54-C500DEE55174}" type="parTrans" cxnId="{034C3283-A411-4CE5-BA26-0E7BA2F78676}">
      <dgm:prSet/>
      <dgm:spPr/>
    </dgm:pt>
    <dgm:pt modelId="{0132A488-FF76-4321-BC0C-7F2224AB38F9}" type="sibTrans" cxnId="{034C3283-A411-4CE5-BA26-0E7BA2F78676}">
      <dgm:prSet/>
      <dgm:spPr/>
    </dgm:pt>
    <dgm:pt modelId="{D9A52D7D-D66B-4B63-BA09-D4550332ADA9}">
      <dgm:prSet phldr="0"/>
      <dgm:spPr/>
      <dgm:t>
        <a:bodyPr/>
        <a:lstStyle/>
        <a:p>
          <a:pPr rtl="0"/>
          <a:r>
            <a:rPr lang="en-GB" sz="1100" dirty="0">
              <a:solidFill>
                <a:schemeClr val="bg1"/>
              </a:solidFill>
              <a:latin typeface="Arial"/>
              <a:cs typeface="Arial"/>
            </a:rPr>
            <a:t>Historical Evolution - </a:t>
          </a:r>
        </a:p>
      </dgm:t>
    </dgm:pt>
    <dgm:pt modelId="{3C066A42-8F16-4319-95C7-063F590BA071}" type="parTrans" cxnId="{C30CC9BA-F28B-448D-BC4F-6A6B13529640}">
      <dgm:prSet/>
      <dgm:spPr/>
    </dgm:pt>
    <dgm:pt modelId="{C135B7EB-D2DA-4330-B07A-E49968812217}" type="sibTrans" cxnId="{C30CC9BA-F28B-448D-BC4F-6A6B13529640}">
      <dgm:prSet/>
      <dgm:spPr/>
    </dgm:pt>
    <dgm:pt modelId="{2BDC49DD-E86B-41C7-AB4A-19934C20B4DA}" type="pres">
      <dgm:prSet presAssocID="{41587EEC-322F-4685-9E72-8E356FA1F4CC}" presName="Name0" presStyleCnt="0">
        <dgm:presLayoutVars>
          <dgm:dir val="rev"/>
          <dgm:resizeHandles val="exact"/>
        </dgm:presLayoutVars>
      </dgm:prSet>
      <dgm:spPr/>
    </dgm:pt>
    <dgm:pt modelId="{C18DD446-011C-4F68-AAF2-797444BF39C6}" type="pres">
      <dgm:prSet presAssocID="{F2B29178-D367-430C-9193-35A1504AAA28}" presName="node" presStyleLbl="node1" presStyleIdx="0" presStyleCnt="5">
        <dgm:presLayoutVars>
          <dgm:bulletEnabled val="1"/>
        </dgm:presLayoutVars>
      </dgm:prSet>
      <dgm:spPr/>
    </dgm:pt>
    <dgm:pt modelId="{88B091D7-3331-4133-A938-E69E2663F567}" type="pres">
      <dgm:prSet presAssocID="{380060B9-1EFA-4BA4-835A-391E131BAF25}" presName="sibTrans" presStyleCnt="0"/>
      <dgm:spPr/>
    </dgm:pt>
    <dgm:pt modelId="{C3DB943C-AB70-4606-A8CA-25195F85D348}" type="pres">
      <dgm:prSet presAssocID="{C0BC3835-4704-4F38-A96A-CB837D65EE32}" presName="node" presStyleLbl="node1" presStyleIdx="1" presStyleCnt="5">
        <dgm:presLayoutVars>
          <dgm:bulletEnabled val="1"/>
        </dgm:presLayoutVars>
      </dgm:prSet>
      <dgm:spPr/>
    </dgm:pt>
    <dgm:pt modelId="{DD365761-5F7D-4593-A563-05FC87563876}" type="pres">
      <dgm:prSet presAssocID="{35AFDFFB-7EF5-418D-8DA4-6B34E3864135}" presName="sibTrans" presStyleCnt="0"/>
      <dgm:spPr/>
    </dgm:pt>
    <dgm:pt modelId="{B705BF18-AF79-4585-B8C2-21DB836E0755}" type="pres">
      <dgm:prSet presAssocID="{951D30B7-EF8A-4EE5-8127-696706134DD7}" presName="node" presStyleLbl="node1" presStyleIdx="2" presStyleCnt="5">
        <dgm:presLayoutVars>
          <dgm:bulletEnabled val="1"/>
        </dgm:presLayoutVars>
      </dgm:prSet>
      <dgm:spPr/>
    </dgm:pt>
    <dgm:pt modelId="{E3E9BAF8-0507-473D-AA07-9C1FA0593C72}" type="pres">
      <dgm:prSet presAssocID="{BCED8353-81F6-47F4-B382-42AB19700330}" presName="sibTrans" presStyleCnt="0"/>
      <dgm:spPr/>
    </dgm:pt>
    <dgm:pt modelId="{1A2E85C9-C3FB-4E18-A68B-C8BB32EDE4C9}" type="pres">
      <dgm:prSet presAssocID="{8EC26B95-3FCB-4240-9473-7BD2DE3B2481}" presName="node" presStyleLbl="node1" presStyleIdx="3" presStyleCnt="5">
        <dgm:presLayoutVars>
          <dgm:bulletEnabled val="1"/>
        </dgm:presLayoutVars>
      </dgm:prSet>
      <dgm:spPr/>
    </dgm:pt>
    <dgm:pt modelId="{65C19698-0FC0-4D11-A829-2ED07ECDE62A}" type="pres">
      <dgm:prSet presAssocID="{0132A488-FF76-4321-BC0C-7F2224AB38F9}" presName="sibTrans" presStyleCnt="0"/>
      <dgm:spPr/>
    </dgm:pt>
    <dgm:pt modelId="{0C6FD5FB-36E6-4DB1-926E-7CC55600AA9A}" type="pres">
      <dgm:prSet presAssocID="{D9A52D7D-D66B-4B63-BA09-D4550332ADA9}" presName="node" presStyleLbl="node1" presStyleIdx="4" presStyleCnt="5">
        <dgm:presLayoutVars>
          <dgm:bulletEnabled val="1"/>
        </dgm:presLayoutVars>
      </dgm:prSet>
      <dgm:spPr/>
    </dgm:pt>
  </dgm:ptLst>
  <dgm:cxnLst>
    <dgm:cxn modelId="{007EDB14-159E-45E1-9F81-A3D3A03C7EA2}" type="presOf" srcId="{951D30B7-EF8A-4EE5-8127-696706134DD7}" destId="{B705BF18-AF79-4585-B8C2-21DB836E0755}" srcOrd="0" destOrd="0" presId="urn:microsoft.com/office/officeart/2005/8/layout/hList6"/>
    <dgm:cxn modelId="{1CF06840-3218-4B4F-B5D8-364163C227F8}" type="presOf" srcId="{41587EEC-322F-4685-9E72-8E356FA1F4CC}" destId="{2BDC49DD-E86B-41C7-AB4A-19934C20B4DA}" srcOrd="0" destOrd="0" presId="urn:microsoft.com/office/officeart/2005/8/layout/hList6"/>
    <dgm:cxn modelId="{2CFAE544-1FB3-4855-BD9C-0F3C27FFB81C}" type="presOf" srcId="{C0BC3835-4704-4F38-A96A-CB837D65EE32}" destId="{C3DB943C-AB70-4606-A8CA-25195F85D348}" srcOrd="0" destOrd="0" presId="urn:microsoft.com/office/officeart/2005/8/layout/hList6"/>
    <dgm:cxn modelId="{034C3283-A411-4CE5-BA26-0E7BA2F78676}" srcId="{41587EEC-322F-4685-9E72-8E356FA1F4CC}" destId="{8EC26B95-3FCB-4240-9473-7BD2DE3B2481}" srcOrd="3" destOrd="0" parTransId="{47C41B32-6115-4457-9C54-C500DEE55174}" sibTransId="{0132A488-FF76-4321-BC0C-7F2224AB38F9}"/>
    <dgm:cxn modelId="{AA3A83A9-AD28-4C11-977F-6BB6C22E55BB}" srcId="{41587EEC-322F-4685-9E72-8E356FA1F4CC}" destId="{951D30B7-EF8A-4EE5-8127-696706134DD7}" srcOrd="2" destOrd="0" parTransId="{5681B3FB-E6E7-4F03-8745-F1ED27D5AE3F}" sibTransId="{BCED8353-81F6-47F4-B382-42AB19700330}"/>
    <dgm:cxn modelId="{7FC79DB6-3239-4255-980E-0A628B4191DD}" type="presOf" srcId="{8EC26B95-3FCB-4240-9473-7BD2DE3B2481}" destId="{1A2E85C9-C3FB-4E18-A68B-C8BB32EDE4C9}" srcOrd="0" destOrd="0" presId="urn:microsoft.com/office/officeart/2005/8/layout/hList6"/>
    <dgm:cxn modelId="{C30CC9BA-F28B-448D-BC4F-6A6B13529640}" srcId="{41587EEC-322F-4685-9E72-8E356FA1F4CC}" destId="{D9A52D7D-D66B-4B63-BA09-D4550332ADA9}" srcOrd="4" destOrd="0" parTransId="{3C066A42-8F16-4319-95C7-063F590BA071}" sibTransId="{C135B7EB-D2DA-4330-B07A-E49968812217}"/>
    <dgm:cxn modelId="{033F4FCA-1E35-4D02-AD8E-3B399A5ED27D}" type="presOf" srcId="{D9A52D7D-D66B-4B63-BA09-D4550332ADA9}" destId="{0C6FD5FB-36E6-4DB1-926E-7CC55600AA9A}" srcOrd="0" destOrd="0" presId="urn:microsoft.com/office/officeart/2005/8/layout/hList6"/>
    <dgm:cxn modelId="{A6BB97CB-F803-44FC-8CF6-EA6F17E7460D}" srcId="{41587EEC-322F-4685-9E72-8E356FA1F4CC}" destId="{F2B29178-D367-430C-9193-35A1504AAA28}" srcOrd="0" destOrd="0" parTransId="{5D951D97-C31C-45A3-B570-C7CEED798974}" sibTransId="{380060B9-1EFA-4BA4-835A-391E131BAF25}"/>
    <dgm:cxn modelId="{74676EE0-DCD3-4050-AE9E-6A95082302CA}" srcId="{41587EEC-322F-4685-9E72-8E356FA1F4CC}" destId="{C0BC3835-4704-4F38-A96A-CB837D65EE32}" srcOrd="1" destOrd="0" parTransId="{AA3D5D92-FE28-47C9-A0DE-0ED6ED947CF0}" sibTransId="{35AFDFFB-7EF5-418D-8DA4-6B34E3864135}"/>
    <dgm:cxn modelId="{7AFCFCEB-3174-438B-BC6B-606A4AD06227}" type="presOf" srcId="{F2B29178-D367-430C-9193-35A1504AAA28}" destId="{C18DD446-011C-4F68-AAF2-797444BF39C6}" srcOrd="0" destOrd="0" presId="urn:microsoft.com/office/officeart/2005/8/layout/hList6"/>
    <dgm:cxn modelId="{BBA06F50-0472-4AF3-BDFB-32E001B10168}" type="presParOf" srcId="{2BDC49DD-E86B-41C7-AB4A-19934C20B4DA}" destId="{C18DD446-011C-4F68-AAF2-797444BF39C6}" srcOrd="0" destOrd="0" presId="urn:microsoft.com/office/officeart/2005/8/layout/hList6"/>
    <dgm:cxn modelId="{92E46BB5-D685-414A-BAAE-EF15009BEEEA}" type="presParOf" srcId="{2BDC49DD-E86B-41C7-AB4A-19934C20B4DA}" destId="{88B091D7-3331-4133-A938-E69E2663F567}" srcOrd="1" destOrd="0" presId="urn:microsoft.com/office/officeart/2005/8/layout/hList6"/>
    <dgm:cxn modelId="{BD56D60D-85CC-46D7-BC25-E1ABC9B284D0}" type="presParOf" srcId="{2BDC49DD-E86B-41C7-AB4A-19934C20B4DA}" destId="{C3DB943C-AB70-4606-A8CA-25195F85D348}" srcOrd="2" destOrd="0" presId="urn:microsoft.com/office/officeart/2005/8/layout/hList6"/>
    <dgm:cxn modelId="{5955E6CB-4F9D-4325-BBA0-C7292788EFEB}" type="presParOf" srcId="{2BDC49DD-E86B-41C7-AB4A-19934C20B4DA}" destId="{DD365761-5F7D-4593-A563-05FC87563876}" srcOrd="3" destOrd="0" presId="urn:microsoft.com/office/officeart/2005/8/layout/hList6"/>
    <dgm:cxn modelId="{C4754FF1-BF75-485D-B727-88BF0AE142FC}" type="presParOf" srcId="{2BDC49DD-E86B-41C7-AB4A-19934C20B4DA}" destId="{B705BF18-AF79-4585-B8C2-21DB836E0755}" srcOrd="4" destOrd="0" presId="urn:microsoft.com/office/officeart/2005/8/layout/hList6"/>
    <dgm:cxn modelId="{CBCDF23B-9694-41C8-9A2E-21B6214DA2ED}" type="presParOf" srcId="{2BDC49DD-E86B-41C7-AB4A-19934C20B4DA}" destId="{E3E9BAF8-0507-473D-AA07-9C1FA0593C72}" srcOrd="5" destOrd="0" presId="urn:microsoft.com/office/officeart/2005/8/layout/hList6"/>
    <dgm:cxn modelId="{847C963C-86FF-4960-AD3A-E899FBB43115}" type="presParOf" srcId="{2BDC49DD-E86B-41C7-AB4A-19934C20B4DA}" destId="{1A2E85C9-C3FB-4E18-A68B-C8BB32EDE4C9}" srcOrd="6" destOrd="0" presId="urn:microsoft.com/office/officeart/2005/8/layout/hList6"/>
    <dgm:cxn modelId="{35D8040B-246D-44F5-BDA6-32E8708CDF10}" type="presParOf" srcId="{2BDC49DD-E86B-41C7-AB4A-19934C20B4DA}" destId="{65C19698-0FC0-4D11-A829-2ED07ECDE62A}" srcOrd="7" destOrd="0" presId="urn:microsoft.com/office/officeart/2005/8/layout/hList6"/>
    <dgm:cxn modelId="{54932023-7A33-4A8A-9DD8-2B1F3ECA763E}" type="presParOf" srcId="{2BDC49DD-E86B-41C7-AB4A-19934C20B4DA}" destId="{0C6FD5FB-36E6-4DB1-926E-7CC55600AA9A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52AD2A-6D88-4AC0-B44A-E2AB27B3752F}">
      <dsp:nvSpPr>
        <dsp:cNvPr id="0" name=""/>
        <dsp:cNvSpPr/>
      </dsp:nvSpPr>
      <dsp:spPr>
        <a:xfrm rot="16200000">
          <a:off x="-1115292" y="1119173"/>
          <a:ext cx="2999846" cy="761498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0" rIns="38819" bIns="0" numCol="1" spcCol="1270" anchor="ctr" anchorCtr="0">
          <a:noAutofit/>
        </a:bodyPr>
        <a:lstStyle/>
        <a:p>
          <a:pPr marL="0" lvl="0" indent="0" algn="l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>
              <a:solidFill>
                <a:srgbClr val="111111"/>
              </a:solidFill>
              <a:latin typeface="Arial"/>
              <a:cs typeface="Arial"/>
            </a:rPr>
            <a:t>Stigma and conflicting explanatory theories (spiritual, moral,biomedical) also affect presentation to services by people, and pathway-to-care and acceptability of treatments, including CBT.</a:t>
          </a:r>
          <a:endParaRPr lang="en-GB" sz="600" kern="1200" dirty="0">
            <a:latin typeface="Arial"/>
            <a:cs typeface="Arial"/>
          </a:endParaRPr>
        </a:p>
      </dsp:txBody>
      <dsp:txXfrm rot="5400000">
        <a:off x="3882" y="599968"/>
        <a:ext cx="761498" cy="1799908"/>
      </dsp:txXfrm>
    </dsp:sp>
    <dsp:sp modelId="{C18DD446-011C-4F68-AAF2-797444BF39C6}">
      <dsp:nvSpPr>
        <dsp:cNvPr id="0" name=""/>
        <dsp:cNvSpPr/>
      </dsp:nvSpPr>
      <dsp:spPr>
        <a:xfrm rot="16200000">
          <a:off x="-60963" y="1044592"/>
          <a:ext cx="2677572" cy="910660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-94909"/>
                <a:satOff val="-5245"/>
                <a:lumOff val="1282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-94909"/>
                <a:satOff val="-5245"/>
                <a:lumOff val="1282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850" tIns="0" rIns="69850" bIns="0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  <a:latin typeface="Arial"/>
              <a:cs typeface="Arial"/>
            </a:rPr>
            <a:t>Modern psychiatry has classified anxiety as a mental health disorder. (</a:t>
          </a:r>
          <a:r>
            <a:rPr lang="en-GB" sz="1100" kern="1200" dirty="0" err="1">
              <a:solidFill>
                <a:schemeClr val="bg1"/>
              </a:solidFill>
              <a:latin typeface="Arial"/>
              <a:cs typeface="Arial"/>
            </a:rPr>
            <a:t>Crocq</a:t>
          </a:r>
          <a:r>
            <a:rPr lang="en-GB" sz="1100" kern="1200" dirty="0">
              <a:solidFill>
                <a:schemeClr val="bg1"/>
              </a:solidFill>
              <a:latin typeface="Arial"/>
              <a:cs typeface="Arial"/>
            </a:rPr>
            <a:t>, 2017)</a:t>
          </a:r>
        </a:p>
      </dsp:txBody>
      <dsp:txXfrm rot="5400000">
        <a:off x="822493" y="696650"/>
        <a:ext cx="910660" cy="1606544"/>
      </dsp:txXfrm>
    </dsp:sp>
    <dsp:sp modelId="{D0A4256E-8739-47F0-A9F5-88F41DB0D00C}">
      <dsp:nvSpPr>
        <dsp:cNvPr id="0" name=""/>
        <dsp:cNvSpPr/>
      </dsp:nvSpPr>
      <dsp:spPr>
        <a:xfrm rot="16200000">
          <a:off x="671092" y="1119173"/>
          <a:ext cx="2999846" cy="761498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-189819"/>
                <a:satOff val="-10490"/>
                <a:lumOff val="2565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-189819"/>
                <a:satOff val="-10490"/>
                <a:lumOff val="2565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850" tIns="0" rIns="69850" bIns="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  <a:latin typeface="Arial"/>
              <a:cs typeface="Arial"/>
            </a:rPr>
            <a:t>Oparina (2024), talking therapies for anxiety.</a:t>
          </a:r>
        </a:p>
      </dsp:txBody>
      <dsp:txXfrm rot="5400000">
        <a:off x="1790266" y="599968"/>
        <a:ext cx="761498" cy="1799908"/>
      </dsp:txXfrm>
    </dsp:sp>
    <dsp:sp modelId="{2DC2BEFB-C9F4-4479-9F8E-7C86338B6B5A}">
      <dsp:nvSpPr>
        <dsp:cNvPr id="0" name=""/>
        <dsp:cNvSpPr/>
      </dsp:nvSpPr>
      <dsp:spPr>
        <a:xfrm rot="16200000">
          <a:off x="1489703" y="1119173"/>
          <a:ext cx="2999846" cy="761498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-284728"/>
                <a:satOff val="-15735"/>
                <a:lumOff val="3847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-284728"/>
                <a:satOff val="-15735"/>
                <a:lumOff val="3847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850" tIns="0" rIns="69850" bIns="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  <a:latin typeface="Arial"/>
              <a:cs typeface="Arial"/>
            </a:rPr>
            <a:t>Cognitive behavioural therapy (CBT) is a therapy for anxiety. (NHS, 2025).</a:t>
          </a:r>
        </a:p>
      </dsp:txBody>
      <dsp:txXfrm rot="5400000">
        <a:off x="2608877" y="599968"/>
        <a:ext cx="761498" cy="1799908"/>
      </dsp:txXfrm>
    </dsp:sp>
    <dsp:sp modelId="{6DAA2189-22CE-40B5-B531-3DE42F66A72B}">
      <dsp:nvSpPr>
        <dsp:cNvPr id="0" name=""/>
        <dsp:cNvSpPr/>
      </dsp:nvSpPr>
      <dsp:spPr>
        <a:xfrm rot="16200000">
          <a:off x="2308314" y="1119173"/>
          <a:ext cx="2999846" cy="761498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-284728"/>
                <a:satOff val="-15735"/>
                <a:lumOff val="3847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-284728"/>
                <a:satOff val="-15735"/>
                <a:lumOff val="3847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0" rIns="38819" bIns="0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>
              <a:solidFill>
                <a:schemeClr val="bg1"/>
              </a:solidFill>
              <a:latin typeface="Arial"/>
              <a:cs typeface="Arial"/>
            </a:rPr>
            <a:t>Social, cultural, and political factors influencing treatment</a:t>
          </a:r>
        </a:p>
      </dsp:txBody>
      <dsp:txXfrm rot="5400000">
        <a:off x="3427488" y="599968"/>
        <a:ext cx="761498" cy="1799908"/>
      </dsp:txXfrm>
    </dsp:sp>
    <dsp:sp modelId="{6C22968C-18F5-4846-A4D7-568E675AA470}">
      <dsp:nvSpPr>
        <dsp:cNvPr id="0" name=""/>
        <dsp:cNvSpPr/>
      </dsp:nvSpPr>
      <dsp:spPr>
        <a:xfrm rot="16200000">
          <a:off x="3126925" y="1119173"/>
          <a:ext cx="2999846" cy="761498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-189819"/>
                <a:satOff val="-10490"/>
                <a:lumOff val="2565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-189819"/>
                <a:satOff val="-10490"/>
                <a:lumOff val="2565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0" rIns="38819" bIns="0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>
              <a:solidFill>
                <a:schemeClr val="bg1"/>
              </a:solidFill>
              <a:latin typeface="Arial"/>
              <a:cs typeface="Arial"/>
            </a:rPr>
            <a:t>Culture shapes how anxiety is experienced and presented: some groups show more somatic wording (headaches, chest pain, fatigue), others emphasise worry or interpersonal concerns.</a:t>
          </a:r>
        </a:p>
      </dsp:txBody>
      <dsp:txXfrm rot="5400000">
        <a:off x="4246099" y="599968"/>
        <a:ext cx="761498" cy="1799908"/>
      </dsp:txXfrm>
    </dsp:sp>
    <dsp:sp modelId="{C564C6FC-6A19-4581-9E71-AB235E364D92}">
      <dsp:nvSpPr>
        <dsp:cNvPr id="0" name=""/>
        <dsp:cNvSpPr/>
      </dsp:nvSpPr>
      <dsp:spPr>
        <a:xfrm rot="16200000">
          <a:off x="3945536" y="1119173"/>
          <a:ext cx="2999846" cy="761498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-94909"/>
                <a:satOff val="-5245"/>
                <a:lumOff val="1282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-94909"/>
                <a:satOff val="-5245"/>
                <a:lumOff val="1282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0" rIns="38819" bIns="0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>
              <a:solidFill>
                <a:schemeClr val="bg1"/>
              </a:solidFill>
              <a:latin typeface="Arial"/>
              <a:cs typeface="Arial"/>
            </a:rPr>
            <a:t>Eye movement desensitisation and reprocessing (EMDR)</a:t>
          </a:r>
        </a:p>
      </dsp:txBody>
      <dsp:txXfrm rot="5400000">
        <a:off x="5064710" y="599968"/>
        <a:ext cx="761498" cy="17999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DD446-011C-4F68-AAF2-797444BF39C6}">
      <dsp:nvSpPr>
        <dsp:cNvPr id="0" name=""/>
        <dsp:cNvSpPr/>
      </dsp:nvSpPr>
      <dsp:spPr>
        <a:xfrm rot="5400000">
          <a:off x="3418489" y="1038630"/>
          <a:ext cx="3113114" cy="1035853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850" tIns="0" rIns="6985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rgbClr val="111111"/>
              </a:solidFill>
              <a:latin typeface="Arial"/>
              <a:cs typeface="Arial"/>
            </a:rPr>
            <a:t>They wanted anxiety as an independent medical condition to be revived in the late 19 th century.</a:t>
          </a:r>
          <a:endParaRPr lang="en-GB" sz="1100" kern="1200" dirty="0">
            <a:solidFill>
              <a:schemeClr val="tx1"/>
            </a:solidFill>
            <a:latin typeface="Arial"/>
            <a:cs typeface="Arial"/>
          </a:endParaRPr>
        </a:p>
      </dsp:txBody>
      <dsp:txXfrm rot="-5400000">
        <a:off x="4457119" y="622623"/>
        <a:ext cx="1035853" cy="1867868"/>
      </dsp:txXfrm>
    </dsp:sp>
    <dsp:sp modelId="{C3DB943C-AB70-4606-A8CA-25195F85D348}">
      <dsp:nvSpPr>
        <dsp:cNvPr id="0" name=""/>
        <dsp:cNvSpPr/>
      </dsp:nvSpPr>
      <dsp:spPr>
        <a:xfrm rot="5400000">
          <a:off x="2304947" y="1038630"/>
          <a:ext cx="3113114" cy="1035853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-132873"/>
                <a:satOff val="-7343"/>
                <a:lumOff val="179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-132873"/>
                <a:satOff val="-7343"/>
                <a:lumOff val="179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0" tIns="0" rIns="64724" bIns="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rgbClr val="111111"/>
              </a:solidFill>
              <a:latin typeface="Arial"/>
              <a:cs typeface="Arial"/>
            </a:rPr>
            <a:t>Crocq (2015), In the 19 th century anxiety was not recognised as a specific disease.</a:t>
          </a:r>
        </a:p>
      </dsp:txBody>
      <dsp:txXfrm rot="-5400000">
        <a:off x="3343577" y="622623"/>
        <a:ext cx="1035853" cy="1867868"/>
      </dsp:txXfrm>
    </dsp:sp>
    <dsp:sp modelId="{B705BF18-AF79-4585-B8C2-21DB836E0755}">
      <dsp:nvSpPr>
        <dsp:cNvPr id="0" name=""/>
        <dsp:cNvSpPr/>
      </dsp:nvSpPr>
      <dsp:spPr>
        <a:xfrm rot="5400000">
          <a:off x="1191404" y="1038630"/>
          <a:ext cx="3113114" cy="1035853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-265746"/>
                <a:satOff val="-14686"/>
                <a:lumOff val="3591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-265746"/>
                <a:satOff val="-14686"/>
                <a:lumOff val="3591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0" tIns="0" rIns="64724" bIns="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rgbClr val="111111"/>
              </a:solidFill>
              <a:latin typeface="Arial"/>
              <a:cs typeface="Arial"/>
            </a:rPr>
            <a:t>The ancient thinkers explained the anxiety symptoms as body diseases.</a:t>
          </a:r>
          <a:endParaRPr lang="en-GB" sz="1000" b="0" kern="1200" dirty="0">
            <a:solidFill>
              <a:srgbClr val="111111"/>
            </a:solidFill>
            <a:latin typeface="Arial"/>
            <a:cs typeface="Arial"/>
          </a:endParaRPr>
        </a:p>
      </dsp:txBody>
      <dsp:txXfrm rot="-5400000">
        <a:off x="2230034" y="622623"/>
        <a:ext cx="1035853" cy="1867868"/>
      </dsp:txXfrm>
    </dsp:sp>
    <dsp:sp modelId="{1A2E85C9-C3FB-4E18-A68B-C8BB32EDE4C9}">
      <dsp:nvSpPr>
        <dsp:cNvPr id="0" name=""/>
        <dsp:cNvSpPr/>
      </dsp:nvSpPr>
      <dsp:spPr>
        <a:xfrm rot="5400000">
          <a:off x="77862" y="1038630"/>
          <a:ext cx="3113114" cy="1035853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-265746"/>
                <a:satOff val="-14686"/>
                <a:lumOff val="3591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-265746"/>
                <a:satOff val="-14686"/>
                <a:lumOff val="3591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0" tIns="0" rIns="64724" bIns="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/>
              <a:cs typeface="Arial"/>
            </a:rPr>
            <a:t> </a:t>
          </a:r>
          <a:r>
            <a:rPr lang="en-GB" sz="1000" kern="1200" dirty="0">
              <a:solidFill>
                <a:srgbClr val="111111"/>
              </a:solidFill>
              <a:latin typeface="Arial"/>
              <a:cs typeface="Arial"/>
            </a:rPr>
            <a:t>Irrational fears and continuous worry are some of the anxiety symptoms that were identified by ancient philosophers and physicians.</a:t>
          </a:r>
          <a:r>
            <a:rPr lang="en-GB" sz="1000" kern="1200" dirty="0">
              <a:latin typeface="Arial"/>
              <a:cs typeface="Arial"/>
            </a:rPr>
            <a:t> </a:t>
          </a:r>
          <a:r>
            <a:rPr lang="en-GB" sz="1000" kern="1200" dirty="0">
              <a:solidFill>
                <a:schemeClr val="bg1"/>
              </a:solidFill>
              <a:latin typeface="Arial"/>
              <a:cs typeface="Arial"/>
            </a:rPr>
            <a:t>(Horwitz, 2013)</a:t>
          </a:r>
        </a:p>
      </dsp:txBody>
      <dsp:txXfrm rot="-5400000">
        <a:off x="1116492" y="622623"/>
        <a:ext cx="1035853" cy="1867868"/>
      </dsp:txXfrm>
    </dsp:sp>
    <dsp:sp modelId="{0C6FD5FB-36E6-4DB1-926E-7CC55600AA9A}">
      <dsp:nvSpPr>
        <dsp:cNvPr id="0" name=""/>
        <dsp:cNvSpPr/>
      </dsp:nvSpPr>
      <dsp:spPr>
        <a:xfrm rot="5400000">
          <a:off x="-1035679" y="1038630"/>
          <a:ext cx="3113114" cy="1035853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-132873"/>
                <a:satOff val="-7343"/>
                <a:lumOff val="179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-132873"/>
                <a:satOff val="-7343"/>
                <a:lumOff val="179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0" tIns="0" rIns="64724" bIns="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bg1"/>
              </a:solidFill>
              <a:latin typeface="Arial"/>
              <a:cs typeface="Arial"/>
            </a:rPr>
            <a:t>Historical Evolution - </a:t>
          </a:r>
        </a:p>
      </dsp:txBody>
      <dsp:txXfrm rot="-5400000">
        <a:off x="2951" y="622623"/>
        <a:ext cx="1035853" cy="18678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B8027C-806F-4445-B0C5-61C41A4788EE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479A71-CC14-48CA-986D-AB7D472DE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895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479A71-CC14-48CA-986D-AB7D472DED6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823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461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83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636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319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559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916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717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441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26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478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4074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350335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64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6384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212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6387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218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77553-F296-4DFB-BD15-770B47FF2CC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0192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mental-health/talking-therapies-medicine-treatments/talking-therapies-and-counselling/cognitive-behavioural-therapy-cbt/?utm_source=chatgpt.com" TargetMode="External"/><Relationship Id="rId2" Type="http://schemas.openxmlformats.org/officeDocument/2006/relationships/hyperlink" Target="https://www.legislation.gov.uk/ukpga/1983/20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chemeClr val="tx1"/>
                </a:solidFill>
              </a:rPr>
              <a:t>Student Name: Saira Khan 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chemeClr val="tx1"/>
                </a:solidFill>
              </a:rPr>
              <a:t>Student Number: 2311851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>
                <a:solidFill>
                  <a:schemeClr val="tx1"/>
                </a:solidFill>
              </a:rPr>
              <a:t>Title of Poster:  Generalised Anxiety Disorder 6B00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0EBB7A-B6F2-BC3D-A3A2-A69F56721AF6}"/>
              </a:ext>
            </a:extLst>
          </p:cNvPr>
          <p:cNvSpPr/>
          <p:nvPr/>
        </p:nvSpPr>
        <p:spPr>
          <a:xfrm>
            <a:off x="1243012" y="3138487"/>
            <a:ext cx="9705975" cy="581025"/>
          </a:xfrm>
          <a:prstGeom prst="roundRect">
            <a:avLst/>
          </a:prstGeom>
          <a:noFill/>
          <a:ln w="38100">
            <a:solidFill>
              <a:schemeClr val="accent5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Generalised Anxiety Disorder 6B00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E561C13-9B5E-C4F2-7F50-51A7F36A18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2496923"/>
              </p:ext>
            </p:extLst>
          </p:nvPr>
        </p:nvGraphicFramePr>
        <p:xfrm>
          <a:off x="349079" y="3641253"/>
          <a:ext cx="5830090" cy="2999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1C14AAE-9FBB-1A04-99EE-C7DED60F300E}"/>
              </a:ext>
            </a:extLst>
          </p:cNvPr>
          <p:cNvSpPr/>
          <p:nvPr/>
        </p:nvSpPr>
        <p:spPr>
          <a:xfrm>
            <a:off x="6419078" y="3833277"/>
            <a:ext cx="5506221" cy="2801149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50000"/>
              </a:lnSpc>
            </a:pPr>
            <a:endParaRPr lang="en-GB" sz="11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r>
              <a:rPr lang="en-GB" sz="11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In 1968 DSM-5, anxiety was categorised as psychoneurotic disorder which entailed the repressed emotions which might be expressed in the form of phobias or obsessive-compulsive behaviours</a:t>
            </a:r>
            <a:r>
              <a:rPr lang="en-GB" sz="1100" dirty="0">
                <a:solidFill>
                  <a:schemeClr val="tx1"/>
                </a:solidFill>
                <a:ea typeface="+mn-lt"/>
                <a:cs typeface="+mn-lt"/>
              </a:rPr>
              <a:t>.</a:t>
            </a:r>
            <a:r>
              <a:rPr lang="en-GB" sz="1100" dirty="0">
                <a:latin typeface="Arial"/>
                <a:cs typeface="Arial"/>
              </a:rPr>
              <a:t>(</a:t>
            </a:r>
            <a:r>
              <a:rPr lang="en-GB" sz="1100" dirty="0">
                <a:latin typeface="Arial"/>
                <a:ea typeface="+mn-lt"/>
                <a:cs typeface="+mn-lt"/>
              </a:rPr>
              <a:t>American Psychiatric Association, 2022)</a:t>
            </a:r>
            <a:endParaRPr lang="en-GB" sz="1100">
              <a:solidFill>
                <a:schemeClr val="tx1"/>
              </a:solidFill>
              <a:latin typeface="Arial"/>
              <a:cs typeface="Arial" panose="020B0604020202020204" pitchFamily="34" charset="0"/>
            </a:endParaRPr>
          </a:p>
          <a:p>
            <a:pPr algn="just"/>
            <a:endParaRPr lang="en-GB" sz="1100" dirty="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just"/>
            <a:r>
              <a:rPr lang="en-GB" sz="11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Pilling, </a:t>
            </a:r>
            <a:r>
              <a:rPr lang="en-GB" sz="1100" i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et al.</a:t>
            </a:r>
            <a:r>
              <a:rPr lang="en-GB" sz="11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, (2013) GAD General, persistent worry and anxiety about daily life, about anything and everything. </a:t>
            </a:r>
            <a:endParaRPr lang="en-GB" sz="110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endParaRPr lang="en-GB" sz="1100" dirty="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just"/>
            <a:r>
              <a:rPr lang="en-GB" sz="11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LaFreniere (2020), individuals who deal with GAD think about the worst possible things that may occur in relation to all the possibilities of worst case scenario. 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endParaRPr lang="en-GB" sz="11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solidFill>
                  <a:schemeClr val="tx1"/>
                </a:solidFill>
                <a:latin typeface="Arial"/>
                <a:cs typeface="Arial"/>
              </a:rPr>
              <a:t>Costella </a:t>
            </a:r>
            <a:r>
              <a:rPr lang="en-GB" sz="1100" i="1" dirty="0">
                <a:solidFill>
                  <a:schemeClr val="tx1"/>
                </a:solidFill>
                <a:latin typeface="Arial"/>
                <a:cs typeface="Arial"/>
              </a:rPr>
              <a:t>et al,</a:t>
            </a:r>
            <a:r>
              <a:rPr lang="en-GB" sz="1100" dirty="0">
                <a:solidFill>
                  <a:schemeClr val="tx1"/>
                </a:solidFill>
                <a:latin typeface="Arial"/>
                <a:cs typeface="Arial"/>
              </a:rPr>
              <a:t> (2019) Over- estimate the danger, and under-estimate the ability to cope.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ICD-11 has generalised anxiety symptoms which persist at least several months, as indicated by (WHO, 2022).</a:t>
            </a:r>
            <a:endParaRPr lang="en-GB" sz="1100" dirty="0">
              <a:solidFill>
                <a:schemeClr val="tx1"/>
              </a:solidFill>
              <a:latin typeface="Arial"/>
              <a:cs typeface="Arial" panose="020B0604020202020204" pitchFamily="34" charset="0"/>
            </a:endParaRPr>
          </a:p>
          <a:p>
            <a:pPr algn="ctr"/>
            <a:endParaRPr lang="en-GB" sz="1100" dirty="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sz="11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BDD991DA-A0C6-BF98-C820-7DD384BD2D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4122880"/>
              </p:ext>
            </p:extLst>
          </p:nvPr>
        </p:nvGraphicFramePr>
        <p:xfrm>
          <a:off x="6426048" y="10955"/>
          <a:ext cx="5495925" cy="31131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27" name="Picture 26" descr="Recognizing the Symptoms of Severe Anxiety Disorder - Peniel Psychiatry">
            <a:extLst>
              <a:ext uri="{FF2B5EF4-FFF2-40B4-BE49-F238E27FC236}">
                <a16:creationId xmlns:a16="http://schemas.microsoft.com/office/drawing/2014/main" id="{BC0843AA-3D02-DCC3-51A3-89AF6012AEB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65043" y="207064"/>
            <a:ext cx="3624650" cy="262820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045BCD6E-A3B7-9A2F-8C51-A8F3C6A5BB87}"/>
              </a:ext>
            </a:extLst>
          </p:cNvPr>
          <p:cNvSpPr txBox="1"/>
          <p:nvPr/>
        </p:nvSpPr>
        <p:spPr>
          <a:xfrm>
            <a:off x="3892159" y="203729"/>
            <a:ext cx="2002464" cy="29238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b="1" dirty="0">
                <a:latin typeface="Arial"/>
                <a:ea typeface="+mn-lt"/>
                <a:cs typeface="+mn-lt"/>
              </a:rPr>
              <a:t>Critical analysis</a:t>
            </a:r>
            <a:r>
              <a:rPr lang="en-GB" sz="800" dirty="0">
                <a:latin typeface="Arial"/>
                <a:ea typeface="+mn-lt"/>
                <a:cs typeface="+mn-lt"/>
              </a:rPr>
              <a:t> Moral/spiritual frames changed to medicalised evidence based care: this minimised stigma and broadened treatments at the cost of over-medicalisation and under-emphasising social determinants. The institutional patterns of health systems were replaced with community-based care; the guidelines (e.g., NICE) encourage stepped care, but the issue of implementation, workforce capacity and equity disparities remain. Policymaking (</a:t>
            </a:r>
            <a:r>
              <a:rPr lang="en-GB" sz="800" b="1" dirty="0">
                <a:latin typeface="Arial"/>
                <a:ea typeface="+mn-lt"/>
                <a:cs typeface="+mn-lt"/>
              </a:rPr>
              <a:t>policy and practice) recommendations.</a:t>
            </a:r>
            <a:r>
              <a:rPr lang="en-GB" sz="800" dirty="0">
                <a:latin typeface="Arial"/>
                <a:ea typeface="+mn-lt"/>
                <a:cs typeface="+mn-lt"/>
              </a:rPr>
              <a:t> Invest in the integration of primary-care and training of workforce in measurement-based, and the stepped-care GAD pathways. Share task and proven online CBT with supervision in underserved regions. Focus on early detection and prevention of young people in schools. Fund implementation studies of real-life performance and fairness.</a:t>
            </a:r>
            <a:endParaRPr lang="en-US" sz="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r>
              <a:rPr lang="en-GB" sz="1100" dirty="0">
                <a:latin typeface="Arial"/>
                <a:ea typeface="+mn-lt"/>
                <a:cs typeface="+mn-lt"/>
              </a:rPr>
              <a:t>American Psychiatric Association (2022) Diagnostic and statistical manual of mental disorders: DSM-5-TR. 5th ed., text rev. Washington, D.C.: American Psychiatric Publishing.</a:t>
            </a:r>
            <a:endParaRPr lang="en-GB" sz="110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100" dirty="0">
                <a:latin typeface="Arial"/>
                <a:cs typeface="Arial"/>
              </a:rPr>
              <a:t>Costello, H., Gould, R.L., Abrol, E. and Howard, R., 2019. Systematic review and meta-analysis of the association between peripheral inflammatory cytokines and generalised anxiety disorder. </a:t>
            </a:r>
            <a:r>
              <a:rPr lang="en-GB" sz="1100" i="1" dirty="0">
                <a:latin typeface="Arial"/>
                <a:cs typeface="Arial"/>
              </a:rPr>
              <a:t>BMJ open</a:t>
            </a:r>
            <a:r>
              <a:rPr lang="en-GB" sz="1100" dirty="0">
                <a:latin typeface="Arial"/>
                <a:cs typeface="Arial"/>
              </a:rPr>
              <a:t>, </a:t>
            </a:r>
            <a:r>
              <a:rPr lang="en-GB" sz="1100" i="1" dirty="0">
                <a:latin typeface="Arial"/>
                <a:cs typeface="Arial"/>
              </a:rPr>
              <a:t>9</a:t>
            </a:r>
            <a:r>
              <a:rPr lang="en-GB" sz="1100" dirty="0">
                <a:latin typeface="Arial"/>
                <a:cs typeface="Arial"/>
              </a:rPr>
              <a:t>(7), p.e027925.</a:t>
            </a:r>
            <a:endParaRPr lang="en-GB" sz="1100" dirty="0"/>
          </a:p>
          <a:p>
            <a:pPr marL="0" indent="0" algn="just">
              <a:buNone/>
            </a:pPr>
            <a:r>
              <a:rPr lang="en-GB" sz="1100" err="1">
                <a:latin typeface="Arial"/>
                <a:ea typeface="+mn-lt"/>
                <a:cs typeface="Arial"/>
              </a:rPr>
              <a:t>Crocq</a:t>
            </a:r>
            <a:r>
              <a:rPr lang="en-GB" sz="1100" dirty="0">
                <a:latin typeface="Arial"/>
                <a:ea typeface="+mn-lt"/>
                <a:cs typeface="Arial"/>
              </a:rPr>
              <a:t>, M.A.,( 2015). A history of anxiety: from Hippocrates to DSM. </a:t>
            </a:r>
            <a:r>
              <a:rPr lang="en-GB" sz="1100" i="1" dirty="0">
                <a:latin typeface="Arial"/>
                <a:ea typeface="+mn-lt"/>
                <a:cs typeface="Arial"/>
              </a:rPr>
              <a:t>Dialogues in clinical neuroscience</a:t>
            </a:r>
            <a:r>
              <a:rPr lang="en-GB" sz="1100" dirty="0">
                <a:latin typeface="Arial"/>
                <a:ea typeface="+mn-lt"/>
                <a:cs typeface="Arial"/>
              </a:rPr>
              <a:t>, </a:t>
            </a:r>
            <a:r>
              <a:rPr lang="en-GB" sz="1100" i="1" dirty="0">
                <a:latin typeface="Arial"/>
                <a:ea typeface="+mn-lt"/>
                <a:cs typeface="Arial"/>
              </a:rPr>
              <a:t>17</a:t>
            </a:r>
            <a:r>
              <a:rPr lang="en-GB" sz="1100" dirty="0">
                <a:latin typeface="Arial"/>
                <a:ea typeface="+mn-lt"/>
                <a:cs typeface="Arial"/>
              </a:rPr>
              <a:t>(3), pp.319-325.</a:t>
            </a:r>
            <a:endParaRPr lang="en-GB" sz="110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100" dirty="0" err="1">
                <a:latin typeface="Arial"/>
                <a:ea typeface="+mn-lt"/>
                <a:cs typeface="Arial"/>
              </a:rPr>
              <a:t>Crocq</a:t>
            </a:r>
            <a:r>
              <a:rPr lang="en-GB" sz="1100" dirty="0">
                <a:latin typeface="Arial"/>
                <a:ea typeface="+mn-lt"/>
                <a:cs typeface="Arial"/>
              </a:rPr>
              <a:t>, M.A., (2017). The history of generalised anxiety disorder as a diagnostic category. </a:t>
            </a:r>
            <a:r>
              <a:rPr lang="en-GB" sz="1100" i="1" dirty="0">
                <a:latin typeface="Arial"/>
                <a:ea typeface="+mn-lt"/>
                <a:cs typeface="Arial"/>
              </a:rPr>
              <a:t>Dialogues in clinical neuroscience</a:t>
            </a:r>
            <a:r>
              <a:rPr lang="en-GB" sz="1100" dirty="0">
                <a:latin typeface="Arial"/>
                <a:ea typeface="+mn-lt"/>
                <a:cs typeface="Arial"/>
              </a:rPr>
              <a:t>, </a:t>
            </a:r>
            <a:r>
              <a:rPr lang="en-GB" sz="1100" i="1" dirty="0">
                <a:latin typeface="Arial"/>
                <a:ea typeface="+mn-lt"/>
                <a:cs typeface="Arial"/>
              </a:rPr>
              <a:t>19</a:t>
            </a:r>
            <a:r>
              <a:rPr lang="en-GB" sz="1100" dirty="0">
                <a:latin typeface="Arial"/>
                <a:ea typeface="+mn-lt"/>
                <a:cs typeface="Arial"/>
              </a:rPr>
              <a:t>(2), pp.107-116.</a:t>
            </a:r>
            <a:endParaRPr lang="en-GB" sz="110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100" dirty="0">
                <a:latin typeface="Arial"/>
                <a:ea typeface="+mn-lt"/>
                <a:cs typeface="Arial"/>
              </a:rPr>
              <a:t>Forsyth, J.P. and Eifert, G.H., (2016). </a:t>
            </a:r>
            <a:r>
              <a:rPr lang="en-GB" sz="1100" i="1" dirty="0">
                <a:latin typeface="Arial"/>
                <a:ea typeface="+mn-lt"/>
                <a:cs typeface="Arial"/>
              </a:rPr>
              <a:t>The mindfulness and acceptance workbook for anxiety: A guide to breaking free from anxiety, phobias, and worry using acceptance and commitment therapy</a:t>
            </a:r>
            <a:r>
              <a:rPr lang="en-GB" sz="1100" dirty="0">
                <a:latin typeface="Arial"/>
                <a:ea typeface="+mn-lt"/>
                <a:cs typeface="Arial"/>
              </a:rPr>
              <a:t>. New Harbinger Publications.</a:t>
            </a:r>
            <a:endParaRPr lang="en-GB" sz="11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100" err="1">
                <a:latin typeface="Arial"/>
                <a:ea typeface="+mn-lt"/>
                <a:cs typeface="Arial"/>
              </a:rPr>
              <a:t>Furmark</a:t>
            </a:r>
            <a:r>
              <a:rPr lang="en-GB" sz="1100" dirty="0">
                <a:latin typeface="Arial"/>
                <a:ea typeface="+mn-lt"/>
                <a:cs typeface="Arial"/>
              </a:rPr>
              <a:t>, T., </a:t>
            </a:r>
            <a:r>
              <a:rPr lang="en-GB" sz="1100" err="1">
                <a:latin typeface="Arial"/>
                <a:ea typeface="+mn-lt"/>
                <a:cs typeface="Arial"/>
              </a:rPr>
              <a:t>Carlbring</a:t>
            </a:r>
            <a:r>
              <a:rPr lang="en-GB" sz="1100" dirty="0">
                <a:latin typeface="Arial"/>
                <a:ea typeface="+mn-lt"/>
                <a:cs typeface="Arial"/>
              </a:rPr>
              <a:t>, P., Hedman, E., </a:t>
            </a:r>
            <a:r>
              <a:rPr lang="en-GB" sz="1100" err="1">
                <a:latin typeface="Arial"/>
                <a:ea typeface="+mn-lt"/>
                <a:cs typeface="Arial"/>
              </a:rPr>
              <a:t>Sonnenstein</a:t>
            </a:r>
            <a:r>
              <a:rPr lang="en-GB" sz="1100" dirty="0">
                <a:latin typeface="Arial"/>
                <a:ea typeface="+mn-lt"/>
                <a:cs typeface="Arial"/>
              </a:rPr>
              <a:t>, A., </a:t>
            </a:r>
            <a:r>
              <a:rPr lang="en-GB" sz="1100" err="1">
                <a:latin typeface="Arial"/>
                <a:ea typeface="+mn-lt"/>
                <a:cs typeface="Arial"/>
              </a:rPr>
              <a:t>Clevberger</a:t>
            </a:r>
            <a:r>
              <a:rPr lang="en-GB" sz="1100" dirty="0">
                <a:latin typeface="Arial"/>
                <a:ea typeface="+mn-lt"/>
                <a:cs typeface="Arial"/>
              </a:rPr>
              <a:t>, P., Bohman, B., Eriksson, A., Hållén, A., Frykman, M., Holmström, A. and </a:t>
            </a:r>
            <a:r>
              <a:rPr lang="en-GB" sz="1100" err="1">
                <a:latin typeface="Arial"/>
                <a:ea typeface="+mn-lt"/>
                <a:cs typeface="Arial"/>
              </a:rPr>
              <a:t>Sparthan</a:t>
            </a:r>
            <a:r>
              <a:rPr lang="en-GB" sz="1100" dirty="0">
                <a:latin typeface="Arial"/>
                <a:ea typeface="+mn-lt"/>
                <a:cs typeface="Arial"/>
              </a:rPr>
              <a:t>, E., 2009. Guided and unguided self-help for social anxiety disorder: randomised controlled trial. </a:t>
            </a:r>
            <a:r>
              <a:rPr lang="en-GB" sz="1100" i="1" dirty="0">
                <a:latin typeface="Arial"/>
                <a:ea typeface="+mn-lt"/>
                <a:cs typeface="Arial"/>
              </a:rPr>
              <a:t>The British Journal of Psychiatry</a:t>
            </a:r>
            <a:r>
              <a:rPr lang="en-GB" sz="1100" dirty="0">
                <a:latin typeface="Arial"/>
                <a:ea typeface="+mn-lt"/>
                <a:cs typeface="Arial"/>
              </a:rPr>
              <a:t>, </a:t>
            </a:r>
            <a:r>
              <a:rPr lang="en-GB" sz="1100" i="1" dirty="0">
                <a:latin typeface="Arial"/>
                <a:ea typeface="+mn-lt"/>
                <a:cs typeface="Arial"/>
              </a:rPr>
              <a:t>195</a:t>
            </a:r>
            <a:r>
              <a:rPr lang="en-GB" sz="1100" dirty="0">
                <a:latin typeface="Arial"/>
                <a:ea typeface="+mn-lt"/>
                <a:cs typeface="Arial"/>
              </a:rPr>
              <a:t>(5), pp.440-447.</a:t>
            </a:r>
            <a:endParaRPr lang="en-GB" sz="110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100" dirty="0">
                <a:latin typeface="Arial"/>
                <a:ea typeface="+mn-lt"/>
                <a:cs typeface="Arial"/>
              </a:rPr>
              <a:t>Horwitz, A.V., (2013.) </a:t>
            </a:r>
            <a:r>
              <a:rPr lang="en-GB" sz="1100" i="1" dirty="0">
                <a:latin typeface="Arial"/>
                <a:ea typeface="+mn-lt"/>
                <a:cs typeface="Arial"/>
              </a:rPr>
              <a:t>Anxiety: A short history</a:t>
            </a:r>
            <a:r>
              <a:rPr lang="en-GB" sz="1100" dirty="0">
                <a:latin typeface="Arial"/>
                <a:ea typeface="+mn-lt"/>
                <a:cs typeface="Arial"/>
              </a:rPr>
              <a:t>. JHU Press.</a:t>
            </a:r>
            <a:endParaRPr lang="en-GB" sz="11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100" dirty="0">
                <a:latin typeface="Arial"/>
                <a:ea typeface="+mn-lt"/>
                <a:cs typeface="Arial"/>
              </a:rPr>
              <a:t>LaFreniere, L.S. and Newman, M.G., (2020). Exposing worry’s deceit: Percentage of untrue worries in generalized anxiety disorder treatment. </a:t>
            </a:r>
            <a:r>
              <a:rPr lang="en-GB" sz="1100" i="1" dirty="0">
                <a:latin typeface="Arial"/>
                <a:ea typeface="+mn-lt"/>
                <a:cs typeface="Arial"/>
              </a:rPr>
              <a:t>Behaviour Therapy</a:t>
            </a:r>
            <a:r>
              <a:rPr lang="en-GB" sz="1100" dirty="0">
                <a:latin typeface="Arial"/>
                <a:ea typeface="+mn-lt"/>
                <a:cs typeface="Arial"/>
              </a:rPr>
              <a:t>, </a:t>
            </a:r>
            <a:r>
              <a:rPr lang="en-GB" sz="1100" i="1" dirty="0">
                <a:latin typeface="Arial"/>
                <a:ea typeface="+mn-lt"/>
                <a:cs typeface="Arial"/>
              </a:rPr>
              <a:t>51</a:t>
            </a:r>
            <a:r>
              <a:rPr lang="en-GB" sz="1100" dirty="0">
                <a:latin typeface="Arial"/>
                <a:ea typeface="+mn-lt"/>
                <a:cs typeface="Arial"/>
              </a:rPr>
              <a:t>(3), pp.413-423.</a:t>
            </a:r>
            <a:endParaRPr lang="en-GB" sz="110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100" dirty="0">
                <a:latin typeface="Arial"/>
                <a:ea typeface="+mn-lt"/>
                <a:cs typeface="+mn-lt"/>
              </a:rPr>
              <a:t>Mental Health Act 1983 (as amended 2007). </a:t>
            </a:r>
            <a:r>
              <a:rPr lang="en-GB" sz="1100" i="1" dirty="0">
                <a:latin typeface="Arial"/>
                <a:ea typeface="+mn-lt"/>
                <a:cs typeface="+mn-lt"/>
              </a:rPr>
              <a:t>UK Public General Acts.</a:t>
            </a:r>
            <a:r>
              <a:rPr lang="en-GB" sz="1100" dirty="0">
                <a:latin typeface="Arial"/>
                <a:ea typeface="+mn-lt"/>
                <a:cs typeface="+mn-lt"/>
              </a:rPr>
              <a:t>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2"/>
              </a:rPr>
              <a:t>https://www.legislation.gov.uk/ukpga/1983/20</a:t>
            </a:r>
            <a:r>
              <a:rPr lang="en-GB" sz="1100" dirty="0">
                <a:latin typeface="Arial"/>
                <a:ea typeface="+mn-lt"/>
                <a:cs typeface="+mn-lt"/>
              </a:rPr>
              <a:t> (Accessed: 1 November 2025).</a:t>
            </a:r>
            <a:endParaRPr lang="en-GB" sz="110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100" dirty="0">
                <a:latin typeface="Arial"/>
                <a:ea typeface="+mn-lt"/>
                <a:cs typeface="+mn-lt"/>
              </a:rPr>
              <a:t>NHS. (2025) </a:t>
            </a:r>
            <a:r>
              <a:rPr lang="en-GB" sz="1100" i="1" dirty="0">
                <a:latin typeface="Arial"/>
                <a:ea typeface="+mn-lt"/>
                <a:cs typeface="+mn-lt"/>
              </a:rPr>
              <a:t>Cognitive behavioural therapy (CBT).</a:t>
            </a:r>
            <a:r>
              <a:rPr lang="en-GB" sz="1100" dirty="0">
                <a:latin typeface="Arial"/>
                <a:ea typeface="+mn-lt"/>
                <a:cs typeface="+mn-lt"/>
              </a:rPr>
              <a:t> [online]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3"/>
              </a:rPr>
              <a:t>https://www.nhs.uk/mental-health/talking-therapies-medicine-treatments/talking-therapies-and-counselling/cognitive-behavioural-therapy-cbt/</a:t>
            </a:r>
            <a:r>
              <a:rPr lang="en-GB" sz="1100" dirty="0">
                <a:latin typeface="Arial"/>
                <a:ea typeface="+mn-lt"/>
                <a:cs typeface="+mn-lt"/>
              </a:rPr>
              <a:t> (Accessed 30 Oct. 2025).</a:t>
            </a:r>
            <a:endParaRPr lang="en-GB" sz="11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100" err="1">
                <a:latin typeface="Arial"/>
                <a:cs typeface="Arial"/>
              </a:rPr>
              <a:t>Oparina</a:t>
            </a:r>
            <a:r>
              <a:rPr lang="en-GB" sz="1100" dirty="0">
                <a:latin typeface="Arial"/>
                <a:cs typeface="Arial"/>
              </a:rPr>
              <a:t>, E., Krekel, C. and </a:t>
            </a:r>
            <a:r>
              <a:rPr lang="en-GB" sz="1100" err="1">
                <a:latin typeface="Arial"/>
                <a:cs typeface="Arial"/>
              </a:rPr>
              <a:t>Srisuma</a:t>
            </a:r>
            <a:r>
              <a:rPr lang="en-GB" sz="1100" dirty="0">
                <a:latin typeface="Arial"/>
                <a:cs typeface="Arial"/>
              </a:rPr>
              <a:t>, S., (2024). Talking therapy: impacts of a nationwide mental health service in England.</a:t>
            </a:r>
            <a:endParaRPr lang="en-GB" sz="1100">
              <a:latin typeface="Arial"/>
              <a:cs typeface="Arial"/>
            </a:endParaRPr>
          </a:p>
          <a:p>
            <a:pPr marL="0" indent="0" algn="just">
              <a:buNone/>
            </a:pPr>
            <a:endParaRPr lang="en-GB" sz="1100" dirty="0">
              <a:latin typeface="Arial"/>
              <a:cs typeface="Arial"/>
            </a:endParaRPr>
          </a:p>
          <a:p>
            <a:pPr marL="0" indent="0" algn="just">
              <a:buNone/>
            </a:pPr>
            <a:endParaRPr lang="en-GB" sz="11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5EC54-6137-D07F-F33F-5A775444D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EB00-5018-58D7-1832-0E8A96A15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100">
                <a:latin typeface="Arial"/>
                <a:cs typeface="Arial"/>
              </a:rPr>
              <a:t>Pilling, S., Mayo-Wilson, E., </a:t>
            </a:r>
            <a:r>
              <a:rPr lang="en-GB" sz="1100" err="1">
                <a:latin typeface="Arial"/>
                <a:cs typeface="Arial"/>
              </a:rPr>
              <a:t>Mavranezouli</a:t>
            </a:r>
            <a:r>
              <a:rPr lang="en-GB" sz="1100">
                <a:latin typeface="Arial"/>
                <a:cs typeface="Arial"/>
              </a:rPr>
              <a:t>, I., Kew, K., Taylor, C. and Clark, D.M., (2013). Recognition, assessment and treatment of social anxiety disorder: summary of NICE guidance. </a:t>
            </a:r>
            <a:r>
              <a:rPr lang="en-GB" sz="1100" i="1" err="1">
                <a:latin typeface="Arial"/>
                <a:cs typeface="Arial"/>
              </a:rPr>
              <a:t>Bmj</a:t>
            </a:r>
            <a:r>
              <a:rPr lang="en-GB" sz="1100">
                <a:latin typeface="Arial"/>
                <a:cs typeface="Arial"/>
              </a:rPr>
              <a:t>, </a:t>
            </a:r>
            <a:r>
              <a:rPr lang="en-GB" sz="1100" i="1">
                <a:latin typeface="Arial"/>
                <a:cs typeface="Arial"/>
              </a:rPr>
              <a:t>346</a:t>
            </a:r>
            <a:r>
              <a:rPr lang="en-GB" sz="1100">
                <a:latin typeface="Arial"/>
                <a:cs typeface="Arial"/>
              </a:rPr>
              <a:t>.</a:t>
            </a:r>
            <a:endParaRPr lang="en-US"/>
          </a:p>
          <a:p>
            <a:pPr marL="0" indent="0">
              <a:buNone/>
            </a:pPr>
            <a:r>
              <a:rPr lang="en-GB" sz="1100" dirty="0">
                <a:latin typeface="Arial"/>
                <a:cs typeface="Arial"/>
              </a:rPr>
              <a:t>World Health Organisation (2022) </a:t>
            </a:r>
            <a:r>
              <a:rPr lang="en-GB" sz="1100" i="1" dirty="0">
                <a:latin typeface="Arial"/>
                <a:cs typeface="Arial"/>
              </a:rPr>
              <a:t>International classification of diseases for mortality and morbidity statistics (11th Revision).</a:t>
            </a:r>
            <a:r>
              <a:rPr lang="en-GB" sz="1100" dirty="0">
                <a:latin typeface="Arial"/>
                <a:cs typeface="Arial"/>
              </a:rPr>
              <a:t> Geneva: World Health Organisation. Available at: https://icd.who.int/ (Accessed: (30th October 2025).</a:t>
            </a: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2" ma:contentTypeDescription="Create a new document." ma:contentTypeScope="" ma:versionID="ed4bde9024c9e145a1cee883989e9099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1c724a666c58461761822e4c4ec0a177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0271C9A0-D627-4179-8673-E90CA6D8873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EFCF93B-F945-4652-8E30-4F4E6B48267D}">
  <ds:schemaRefs>
    <ds:schemaRef ds:uri="47a3e2db-67be-4841-b3a5-2f2fb1d7c7b3"/>
    <ds:schemaRef ds:uri="60ab93c2-c2e2-4a82-ab36-09e8ba3f753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A9CB7469-77C6-492F-9CE4-3F8AD09C355C}">
  <ds:schemaRefs>
    <ds:schemaRef ds:uri="47a3e2db-67be-4841-b3a5-2f2fb1d7c7b3"/>
    <ds:schemaRef ds:uri="60ab93c2-c2e2-4a82-ab36-09e8ba3f753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Application>Microsoft Office PowerPoint</Application>
  <PresentationFormat>Widescreen</PresentationFormat>
  <Slides>4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Vapor Trail</vt:lpstr>
      <vt:lpstr>PowerPoint Presentation</vt:lpstr>
      <vt:lpstr>PowerPoint Presentation</vt:lpstr>
      <vt:lpstr>Reference List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revision>380</cp:revision>
  <dcterms:created xsi:type="dcterms:W3CDTF">2024-12-04T18:07:56Z</dcterms:created>
  <dcterms:modified xsi:type="dcterms:W3CDTF">2025-11-02T14:20:51Z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