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08" r:id="rId1"/>
  </p:sldMasterIdLst>
  <p:notesMasterIdLst>
    <p:notesMasterId r:id="rId15"/>
  </p:notesMasterIdLst>
  <p:sldIdLst>
    <p:sldId id="297" r:id="rId2"/>
    <p:sldId id="298" r:id="rId3"/>
    <p:sldId id="299" r:id="rId4"/>
    <p:sldId id="300" r:id="rId5"/>
    <p:sldId id="301" r:id="rId6"/>
    <p:sldId id="302" r:id="rId7"/>
    <p:sldId id="303" r:id="rId8"/>
    <p:sldId id="304" r:id="rId9"/>
    <p:sldId id="305" r:id="rId10"/>
    <p:sldId id="306" r:id="rId11"/>
    <p:sldId id="307" r:id="rId12"/>
    <p:sldId id="308" r:id="rId13"/>
    <p:sldId id="309" r:id="rId1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143" autoAdjust="0"/>
  </p:normalViewPr>
  <p:slideViewPr>
    <p:cSldViewPr>
      <p:cViewPr varScale="1">
        <p:scale>
          <a:sx n="84" d="100"/>
          <a:sy n="84" d="100"/>
        </p:scale>
        <p:origin x="60" y="44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5" d="100"/>
        <a:sy n="65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142276B-6E51-4415-8AF6-C1B99AAF920D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34D3D-A9A7-47E6-9F36-8956D587484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62565918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817112" y="1730403"/>
            <a:ext cx="5648623" cy="1204306"/>
          </a:xfrm>
        </p:spPr>
        <p:txBody>
          <a:bodyPr bIns="9144"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 rot="19140000">
            <a:off x="1212277" y="2470925"/>
            <a:ext cx="6511131" cy="329259"/>
          </a:xfrm>
        </p:spPr>
        <p:txBody>
          <a:bodyPr tIns="9144">
            <a:normAutofit/>
          </a:bodyPr>
          <a:lstStyle>
            <a:lvl1pPr marL="0" indent="0" algn="l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Freeform 7"/>
          <p:cNvSpPr/>
          <p:nvPr/>
        </p:nvSpPr>
        <p:spPr>
          <a:xfrm>
            <a:off x="-2380" y="-925"/>
            <a:ext cx="9146380" cy="6858925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2002901">
                <a:moveTo>
                  <a:pt x="0" y="2002901"/>
                </a:moveTo>
                <a:lnTo>
                  <a:pt x="2836585" y="0"/>
                </a:lnTo>
                <a:lnTo>
                  <a:pt x="3352800" y="270"/>
                </a:lnTo>
                <a:lnTo>
                  <a:pt x="3352800" y="2002901"/>
                </a:lnTo>
                <a:lnTo>
                  <a:pt x="0" y="2002901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ight Triangle 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819399" y="1726737"/>
            <a:ext cx="5650992" cy="1207509"/>
          </a:xfrm>
        </p:spPr>
        <p:txBody>
          <a:bodyPr bIns="9144" anchor="b"/>
          <a:lstStyle>
            <a:lvl1pPr algn="l">
              <a:defRPr kumimoji="0" lang="en-US" sz="3200" b="0" i="0" u="none" strike="noStrike" kern="1200" cap="all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 rot="19140000">
            <a:off x="1216152" y="2468304"/>
            <a:ext cx="6510528" cy="329184"/>
          </a:xfrm>
        </p:spPr>
        <p:txBody>
          <a:bodyPr anchor="t">
            <a:normAutofit/>
          </a:bodyPr>
          <a:lstStyle>
            <a:lvl1pPr marL="0" indent="0">
              <a:buNone/>
              <a:defRPr kumimoji="0" lang="en-US" sz="1400" b="0" i="0" u="none" strike="noStrike" kern="1200" cap="all" spc="40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22960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00016" y="1097280"/>
            <a:ext cx="3200400" cy="3712464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19150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700016" y="1097280"/>
            <a:ext cx="3200400" cy="548640"/>
          </a:xfrm>
        </p:spPr>
        <p:txBody>
          <a:bodyPr anchor="b">
            <a:normAutofit/>
          </a:bodyPr>
          <a:lstStyle>
            <a:lvl1pPr marL="0" indent="0">
              <a:buNone/>
              <a:defRPr lang="en-US" sz="1400" b="0" kern="1200" cap="all" spc="400" baseline="0" dirty="0" smtClean="0">
                <a:solidFill>
                  <a:schemeClr val="tx1"/>
                </a:solidFill>
                <a:latin typeface="+mn-lt"/>
                <a:ea typeface="+mj-ea"/>
                <a:cs typeface="Tunga" pitchFamily="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l" defTabSz="914400" rtl="0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accent1"/>
              </a:buClr>
              <a:buFont typeface="Arial" pitchFamily="34" charset="0"/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700016" y="1701848"/>
            <a:ext cx="3200400" cy="3108960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Right Triangle 16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ight Triangle 17"/>
          <p:cNvSpPr/>
          <p:nvPr/>
        </p:nvSpPr>
        <p:spPr>
          <a:xfrm rot="5400000">
            <a:off x="433389" y="-433387"/>
            <a:ext cx="6858000" cy="7724778"/>
          </a:xfrm>
          <a:prstGeom prst="rtTriangle">
            <a:avLst/>
          </a:pr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defTabSz="914400" rtl="0" eaLnBrk="1" latinLnBrk="0" hangingPunct="1"/>
            <a:endParaRPr lang="en-US" sz="1800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784930" y="1576103"/>
            <a:ext cx="5212080" cy="1089427"/>
          </a:xfrm>
        </p:spPr>
        <p:txBody>
          <a:bodyPr bIns="0" anchor="b"/>
          <a:lstStyle>
            <a:lvl1pPr algn="l">
              <a:defRPr kumimoji="0" lang="en-US" sz="2800" b="0" i="0" u="none" strike="noStrike" kern="1200" cap="all" spc="0" normalizeH="0" baseline="0" noProof="0" dirty="0" smtClean="0">
                <a:ln>
                  <a:noFill/>
                </a:ln>
                <a:solidFill>
                  <a:srgbClr val="FFFFFF"/>
                </a:solidFill>
                <a:effectLst/>
                <a:uLnTx/>
                <a:uFillTx/>
                <a:latin typeface="+mj-lt"/>
                <a:ea typeface="+mj-ea"/>
                <a:cs typeface="+mj-cs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749552" y="2618912"/>
            <a:ext cx="3807779" cy="3324687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297954" y="2253385"/>
            <a:ext cx="5794760" cy="623314"/>
          </a:xfrm>
        </p:spPr>
        <p:txBody>
          <a:bodyPr>
            <a:normAutofit/>
          </a:bodyPr>
          <a:lstStyle>
            <a:lvl1pPr marL="0" indent="0">
              <a:buNone/>
              <a:defRPr lang="en-US" sz="1400" b="1" kern="1200" dirty="0" smtClean="0">
                <a:solidFill>
                  <a:srgbClr val="FFFFFF"/>
                </a:solidFill>
                <a:latin typeface="+mn-lt"/>
                <a:ea typeface="+mn-ea"/>
                <a:cs typeface="+mn-cs"/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300"/>
              </a:spcBef>
              <a:spcAft>
                <a:spcPts val="0"/>
              </a:spcAft>
              <a:buClr>
                <a:schemeClr val="accent1"/>
              </a:buClr>
              <a:buSzPct val="100000"/>
              <a:buFont typeface="Arial" pitchFamily="34" charset="0"/>
              <a:buNone/>
              <a:tabLst/>
              <a:defRPr/>
            </a:pPr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ln>
            <a:solidFill>
              <a:schemeClr val="tx2"/>
            </a:solidFill>
          </a:ln>
        </p:spPr>
        <p:txBody>
          <a:bodyPr/>
          <a:lstStyle>
            <a:lvl1pPr>
              <a:defRPr>
                <a:solidFill>
                  <a:schemeClr val="tx2"/>
                </a:solidFill>
              </a:defRPr>
            </a:lvl1pPr>
          </a:lstStyle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Picture Placeholder 10"/>
          <p:cNvSpPr>
            <a:spLocks noGrp="1"/>
          </p:cNvSpPr>
          <p:nvPr>
            <p:ph type="pic" sz="quarter" idx="14"/>
          </p:nvPr>
        </p:nvSpPr>
        <p:spPr>
          <a:xfrm>
            <a:off x="2028825" y="0"/>
            <a:ext cx="7115175" cy="6858000"/>
          </a:xfrm>
          <a:custGeom>
            <a:avLst/>
            <a:gdLst>
              <a:gd name="connsiteX0" fmla="*/ 0 w 7104888"/>
              <a:gd name="connsiteY0" fmla="*/ 0 h 6858000"/>
              <a:gd name="connsiteX1" fmla="*/ 7104888 w 7104888"/>
              <a:gd name="connsiteY1" fmla="*/ 0 h 6858000"/>
              <a:gd name="connsiteX2" fmla="*/ 7104888 w 7104888"/>
              <a:gd name="connsiteY2" fmla="*/ 6858000 h 6858000"/>
              <a:gd name="connsiteX3" fmla="*/ 0 w 7104888"/>
              <a:gd name="connsiteY3" fmla="*/ 6858000 h 6858000"/>
              <a:gd name="connsiteX4" fmla="*/ 0 w 7104888"/>
              <a:gd name="connsiteY4" fmla="*/ 0 h 6858000"/>
              <a:gd name="connsiteX0" fmla="*/ 0 w 7104888"/>
              <a:gd name="connsiteY0" fmla="*/ 0 h 6858000"/>
              <a:gd name="connsiteX1" fmla="*/ 5695188 w 7104888"/>
              <a:gd name="connsiteY1" fmla="*/ 0 h 6858000"/>
              <a:gd name="connsiteX2" fmla="*/ 7104888 w 7104888"/>
              <a:gd name="connsiteY2" fmla="*/ 0 h 6858000"/>
              <a:gd name="connsiteX3" fmla="*/ 7104888 w 7104888"/>
              <a:gd name="connsiteY3" fmla="*/ 6858000 h 6858000"/>
              <a:gd name="connsiteX4" fmla="*/ 0 w 7104888"/>
              <a:gd name="connsiteY4" fmla="*/ 6858000 h 6858000"/>
              <a:gd name="connsiteX5" fmla="*/ 0 w 7104888"/>
              <a:gd name="connsiteY5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0287 w 7115175"/>
              <a:gd name="connsiteY4" fmla="*/ 6858000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10287 w 7115175"/>
              <a:gd name="connsiteY5" fmla="*/ 6858000 h 6858000"/>
              <a:gd name="connsiteX6" fmla="*/ 0 w 7115175"/>
              <a:gd name="connsiteY6" fmla="*/ 5048250 h 6858000"/>
              <a:gd name="connsiteX7" fmla="*/ 10287 w 7115175"/>
              <a:gd name="connsiteY7" fmla="*/ 0 h 6858000"/>
              <a:gd name="connsiteX0" fmla="*/ 10287 w 7115175"/>
              <a:gd name="connsiteY0" fmla="*/ 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  <a:gd name="connsiteX6" fmla="*/ 10287 w 7115175"/>
              <a:gd name="connsiteY6" fmla="*/ 0 h 6858000"/>
              <a:gd name="connsiteX0" fmla="*/ 0 w 7115175"/>
              <a:gd name="connsiteY0" fmla="*/ 5048250 h 6858000"/>
              <a:gd name="connsiteX1" fmla="*/ 5705475 w 7115175"/>
              <a:gd name="connsiteY1" fmla="*/ 0 h 6858000"/>
              <a:gd name="connsiteX2" fmla="*/ 7115175 w 7115175"/>
              <a:gd name="connsiteY2" fmla="*/ 0 h 6858000"/>
              <a:gd name="connsiteX3" fmla="*/ 7115175 w 7115175"/>
              <a:gd name="connsiteY3" fmla="*/ 6858000 h 6858000"/>
              <a:gd name="connsiteX4" fmla="*/ 1533526 w 7115175"/>
              <a:gd name="connsiteY4" fmla="*/ 6848475 h 6858000"/>
              <a:gd name="connsiteX5" fmla="*/ 0 w 7115175"/>
              <a:gd name="connsiteY5" fmla="*/ 504825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115175" h="6858000">
                <a:moveTo>
                  <a:pt x="0" y="5048250"/>
                </a:moveTo>
                <a:lnTo>
                  <a:pt x="5705475" y="0"/>
                </a:lnTo>
                <a:lnTo>
                  <a:pt x="7115175" y="0"/>
                </a:lnTo>
                <a:lnTo>
                  <a:pt x="7115175" y="6858000"/>
                </a:lnTo>
                <a:lnTo>
                  <a:pt x="1533526" y="6848475"/>
                </a:lnTo>
                <a:lnTo>
                  <a:pt x="0" y="50482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</p:spPr>
        <p:txBody>
          <a:bodyPr rIns="182880" anchor="ctr"/>
          <a:lstStyle>
            <a:lvl1pPr algn="r">
              <a:defRPr/>
            </a:lvl1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9" name="Right Triangle 8"/>
          <p:cNvSpPr/>
          <p:nvPr/>
        </p:nvSpPr>
        <p:spPr>
          <a:xfrm>
            <a:off x="0" y="2647950"/>
            <a:ext cx="3571875" cy="4210050"/>
          </a:xfrm>
          <a:prstGeom prst="rtTriangle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Freeform 9"/>
          <p:cNvSpPr/>
          <p:nvPr/>
        </p:nvSpPr>
        <p:spPr>
          <a:xfrm>
            <a:off x="0" y="5048250"/>
            <a:ext cx="3571875" cy="1809750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1809750 h 1809750"/>
              <a:gd name="connsiteX1" fmla="*/ 1895475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  <a:gd name="connsiteX0" fmla="*/ 0 w 3571875"/>
              <a:gd name="connsiteY0" fmla="*/ 1809750 h 1809750"/>
              <a:gd name="connsiteX1" fmla="*/ 2038350 w 3571875"/>
              <a:gd name="connsiteY1" fmla="*/ 0 h 1809750"/>
              <a:gd name="connsiteX2" fmla="*/ 3571875 w 3571875"/>
              <a:gd name="connsiteY2" fmla="*/ 1809750 h 1809750"/>
              <a:gd name="connsiteX3" fmla="*/ 0 w 3571875"/>
              <a:gd name="connsiteY3" fmla="*/ 1809750 h 18097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571875" h="1809750">
                <a:moveTo>
                  <a:pt x="0" y="1809750"/>
                </a:moveTo>
                <a:lnTo>
                  <a:pt x="2038350" y="0"/>
                </a:lnTo>
                <a:lnTo>
                  <a:pt x="3571875" y="1809750"/>
                </a:lnTo>
                <a:lnTo>
                  <a:pt x="0" y="1809750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 rot="19140000">
            <a:off x="671197" y="1717501"/>
            <a:ext cx="5486400" cy="867444"/>
          </a:xfrm>
        </p:spPr>
        <p:txBody>
          <a:bodyPr anchor="b"/>
          <a:lstStyle>
            <a:lvl1pPr algn="l">
              <a:defRPr sz="2800" b="0"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 rot="19140000">
            <a:off x="1143479" y="2180529"/>
            <a:ext cx="6096545" cy="740664"/>
          </a:xfrm>
        </p:spPr>
        <p:txBody>
          <a:bodyPr/>
          <a:lstStyle>
            <a:lvl1pPr marL="0" indent="0">
              <a:buNone/>
              <a:defRPr sz="1400">
                <a:solidFill>
                  <a:schemeClr val="tx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467836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467836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 6"/>
          <p:cNvSpPr/>
          <p:nvPr/>
        </p:nvSpPr>
        <p:spPr>
          <a:xfrm>
            <a:off x="-2382" y="5050633"/>
            <a:ext cx="3574257" cy="1807368"/>
          </a:xfrm>
          <a:custGeom>
            <a:avLst/>
            <a:gdLst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3571875 w 3571875"/>
              <a:gd name="connsiteY2" fmla="*/ 4210050 h 4210050"/>
              <a:gd name="connsiteX3" fmla="*/ 0 w 3571875"/>
              <a:gd name="connsiteY3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883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050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281238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28825 w 3571875"/>
              <a:gd name="connsiteY2" fmla="*/ 2393157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76450 w 3571875"/>
              <a:gd name="connsiteY2" fmla="*/ 2274094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245519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4210050 h 4210050"/>
              <a:gd name="connsiteX1" fmla="*/ 0 w 3571875"/>
              <a:gd name="connsiteY1" fmla="*/ 0 h 4210050"/>
              <a:gd name="connsiteX2" fmla="*/ 2038350 w 3571875"/>
              <a:gd name="connsiteY2" fmla="*/ 2405063 h 4210050"/>
              <a:gd name="connsiteX3" fmla="*/ 3571875 w 3571875"/>
              <a:gd name="connsiteY3" fmla="*/ 4210050 h 4210050"/>
              <a:gd name="connsiteX4" fmla="*/ 0 w 3571875"/>
              <a:gd name="connsiteY4" fmla="*/ 4210050 h 4210050"/>
              <a:gd name="connsiteX0" fmla="*/ 0 w 3571875"/>
              <a:gd name="connsiteY0" fmla="*/ 2433637 h 2433637"/>
              <a:gd name="connsiteX1" fmla="*/ 257175 w 3571875"/>
              <a:gd name="connsiteY1" fmla="*/ 0 h 2433637"/>
              <a:gd name="connsiteX2" fmla="*/ 2038350 w 3571875"/>
              <a:gd name="connsiteY2" fmla="*/ 628650 h 2433637"/>
              <a:gd name="connsiteX3" fmla="*/ 3571875 w 3571875"/>
              <a:gd name="connsiteY3" fmla="*/ 2433637 h 2433637"/>
              <a:gd name="connsiteX4" fmla="*/ 0 w 3571875"/>
              <a:gd name="connsiteY4" fmla="*/ 2433637 h 2433637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24051 w 3574257"/>
              <a:gd name="connsiteY2" fmla="*/ 30718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40682 w 3574257"/>
              <a:gd name="connsiteY2" fmla="*/ 450057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9749 h 1809749"/>
              <a:gd name="connsiteX1" fmla="*/ 0 w 3574257"/>
              <a:gd name="connsiteY1" fmla="*/ 2381 h 1809749"/>
              <a:gd name="connsiteX2" fmla="*/ 2038351 w 3574257"/>
              <a:gd name="connsiteY2" fmla="*/ 0 h 1809749"/>
              <a:gd name="connsiteX3" fmla="*/ 3574257 w 3574257"/>
              <a:gd name="connsiteY3" fmla="*/ 1809749 h 1809749"/>
              <a:gd name="connsiteX4" fmla="*/ 2382 w 3574257"/>
              <a:gd name="connsiteY4" fmla="*/ 1809749 h 1809749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657351 w 3574257"/>
              <a:gd name="connsiteY2" fmla="*/ 2309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0732 w 3574257"/>
              <a:gd name="connsiteY2" fmla="*/ 238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774032 w 3574257"/>
              <a:gd name="connsiteY2" fmla="*/ 161925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969294 w 3574257"/>
              <a:gd name="connsiteY2" fmla="*/ 21432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1819275 w 3574257"/>
              <a:gd name="connsiteY2" fmla="*/ 200026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  <a:gd name="connsiteX0" fmla="*/ 2382 w 3574257"/>
              <a:gd name="connsiteY0" fmla="*/ 1807368 h 1807368"/>
              <a:gd name="connsiteX1" fmla="*/ 0 w 3574257"/>
              <a:gd name="connsiteY1" fmla="*/ 0 h 1807368"/>
              <a:gd name="connsiteX2" fmla="*/ 2045494 w 3574257"/>
              <a:gd name="connsiteY2" fmla="*/ 1 h 1807368"/>
              <a:gd name="connsiteX3" fmla="*/ 3574257 w 3574257"/>
              <a:gd name="connsiteY3" fmla="*/ 1807368 h 1807368"/>
              <a:gd name="connsiteX4" fmla="*/ 2382 w 3574257"/>
              <a:gd name="connsiteY4" fmla="*/ 1807368 h 180736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574257" h="1807368">
                <a:moveTo>
                  <a:pt x="2382" y="1807368"/>
                </a:moveTo>
                <a:lnTo>
                  <a:pt x="0" y="0"/>
                </a:lnTo>
                <a:lnTo>
                  <a:pt x="2045494" y="1"/>
                </a:lnTo>
                <a:lnTo>
                  <a:pt x="3574257" y="1807368"/>
                </a:lnTo>
                <a:lnTo>
                  <a:pt x="2382" y="1807368"/>
                </a:lnTo>
                <a:close/>
              </a:path>
            </a:pathLst>
          </a:cu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Freeform 7"/>
          <p:cNvSpPr/>
          <p:nvPr/>
        </p:nvSpPr>
        <p:spPr>
          <a:xfrm>
            <a:off x="-2380" y="5051292"/>
            <a:ext cx="9146380" cy="1806709"/>
          </a:xfrm>
          <a:custGeom>
            <a:avLst/>
            <a:gdLst>
              <a:gd name="connsiteX0" fmla="*/ 0 w 3350419"/>
              <a:gd name="connsiteY0" fmla="*/ 2081213 h 2083594"/>
              <a:gd name="connsiteX1" fmla="*/ 3031331 w 3350419"/>
              <a:gd name="connsiteY1" fmla="*/ 0 h 2083594"/>
              <a:gd name="connsiteX2" fmla="*/ 3350419 w 3350419"/>
              <a:gd name="connsiteY2" fmla="*/ 80963 h 2083594"/>
              <a:gd name="connsiteX3" fmla="*/ 3350419 w 3350419"/>
              <a:gd name="connsiteY3" fmla="*/ 2083594 h 2083594"/>
              <a:gd name="connsiteX4" fmla="*/ 0 w 3350419"/>
              <a:gd name="connsiteY4" fmla="*/ 2081213 h 2083594"/>
              <a:gd name="connsiteX0" fmla="*/ 0 w 3112294"/>
              <a:gd name="connsiteY0" fmla="*/ 2019301 h 2083594"/>
              <a:gd name="connsiteX1" fmla="*/ 2793206 w 3112294"/>
              <a:gd name="connsiteY1" fmla="*/ 0 h 2083594"/>
              <a:gd name="connsiteX2" fmla="*/ 3112294 w 3112294"/>
              <a:gd name="connsiteY2" fmla="*/ 80963 h 2083594"/>
              <a:gd name="connsiteX3" fmla="*/ 3112294 w 3112294"/>
              <a:gd name="connsiteY3" fmla="*/ 2083594 h 2083594"/>
              <a:gd name="connsiteX4" fmla="*/ 0 w 3112294"/>
              <a:gd name="connsiteY4" fmla="*/ 2019301 h 2083594"/>
              <a:gd name="connsiteX0" fmla="*/ 0 w 3345656"/>
              <a:gd name="connsiteY0" fmla="*/ 2097882 h 2097882"/>
              <a:gd name="connsiteX1" fmla="*/ 3026568 w 3345656"/>
              <a:gd name="connsiteY1" fmla="*/ 0 h 2097882"/>
              <a:gd name="connsiteX2" fmla="*/ 3345656 w 3345656"/>
              <a:gd name="connsiteY2" fmla="*/ 80963 h 2097882"/>
              <a:gd name="connsiteX3" fmla="*/ 3345656 w 3345656"/>
              <a:gd name="connsiteY3" fmla="*/ 2083594 h 2097882"/>
              <a:gd name="connsiteX4" fmla="*/ 0 w 3345656"/>
              <a:gd name="connsiteY4" fmla="*/ 2097882 h 2097882"/>
              <a:gd name="connsiteX0" fmla="*/ 0 w 2800350"/>
              <a:gd name="connsiteY0" fmla="*/ 1935957 h 2083594"/>
              <a:gd name="connsiteX1" fmla="*/ 2481262 w 2800350"/>
              <a:gd name="connsiteY1" fmla="*/ 0 h 2083594"/>
              <a:gd name="connsiteX2" fmla="*/ 2800350 w 2800350"/>
              <a:gd name="connsiteY2" fmla="*/ 80963 h 2083594"/>
              <a:gd name="connsiteX3" fmla="*/ 2800350 w 2800350"/>
              <a:gd name="connsiteY3" fmla="*/ 2083594 h 2083594"/>
              <a:gd name="connsiteX4" fmla="*/ 0 w 2800350"/>
              <a:gd name="connsiteY4" fmla="*/ 1935957 h 2083594"/>
              <a:gd name="connsiteX0" fmla="*/ 0 w 3352800"/>
              <a:gd name="connsiteY0" fmla="*/ 2083594 h 2083594"/>
              <a:gd name="connsiteX1" fmla="*/ 3033712 w 3352800"/>
              <a:gd name="connsiteY1" fmla="*/ 0 h 2083594"/>
              <a:gd name="connsiteX2" fmla="*/ 3352800 w 3352800"/>
              <a:gd name="connsiteY2" fmla="*/ 80963 h 2083594"/>
              <a:gd name="connsiteX3" fmla="*/ 3352800 w 3352800"/>
              <a:gd name="connsiteY3" fmla="*/ 2083594 h 2083594"/>
              <a:gd name="connsiteX4" fmla="*/ 0 w 3352800"/>
              <a:gd name="connsiteY4" fmla="*/ 2083594 h 2083594"/>
              <a:gd name="connsiteX0" fmla="*/ 0 w 3352800"/>
              <a:gd name="connsiteY0" fmla="*/ 2002631 h 2002631"/>
              <a:gd name="connsiteX1" fmla="*/ 3033712 w 3352800"/>
              <a:gd name="connsiteY1" fmla="*/ 15716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988469 w 3352800"/>
              <a:gd name="connsiteY1" fmla="*/ 59530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3966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45314 w 3352800"/>
              <a:gd name="connsiteY1" fmla="*/ 1224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34839 w 3352800"/>
              <a:gd name="connsiteY1" fmla="*/ 425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631 h 2002631"/>
              <a:gd name="connsiteX1" fmla="*/ 2875865 w 3352800"/>
              <a:gd name="connsiteY1" fmla="*/ 81782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2002901 h 2002901"/>
              <a:gd name="connsiteX1" fmla="*/ 2836585 w 3352800"/>
              <a:gd name="connsiteY1" fmla="*/ 0 h 2002901"/>
              <a:gd name="connsiteX2" fmla="*/ 3352800 w 3352800"/>
              <a:gd name="connsiteY2" fmla="*/ 270 h 2002901"/>
              <a:gd name="connsiteX3" fmla="*/ 3352800 w 3352800"/>
              <a:gd name="connsiteY3" fmla="*/ 2002901 h 2002901"/>
              <a:gd name="connsiteX4" fmla="*/ 0 w 3352800"/>
              <a:gd name="connsiteY4" fmla="*/ 2002901 h 2002901"/>
              <a:gd name="connsiteX0" fmla="*/ 0 w 3352800"/>
              <a:gd name="connsiteY0" fmla="*/ 2002631 h 2002631"/>
              <a:gd name="connsiteX1" fmla="*/ 754045 w 3352800"/>
              <a:gd name="connsiteY1" fmla="*/ 1468326 h 2002631"/>
              <a:gd name="connsiteX2" fmla="*/ 3352800 w 3352800"/>
              <a:gd name="connsiteY2" fmla="*/ 0 h 2002631"/>
              <a:gd name="connsiteX3" fmla="*/ 3352800 w 3352800"/>
              <a:gd name="connsiteY3" fmla="*/ 2002631 h 2002631"/>
              <a:gd name="connsiteX4" fmla="*/ 0 w 3352800"/>
              <a:gd name="connsiteY4" fmla="*/ 2002631 h 2002631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34305 h 534305"/>
              <a:gd name="connsiteX1" fmla="*/ 754045 w 3352800"/>
              <a:gd name="connsiteY1" fmla="*/ 0 h 534305"/>
              <a:gd name="connsiteX2" fmla="*/ 3352800 w 3352800"/>
              <a:gd name="connsiteY2" fmla="*/ 7687 h 534305"/>
              <a:gd name="connsiteX3" fmla="*/ 3352800 w 3352800"/>
              <a:gd name="connsiteY3" fmla="*/ 534305 h 534305"/>
              <a:gd name="connsiteX4" fmla="*/ 0 w 3352800"/>
              <a:gd name="connsiteY4" fmla="*/ 534305 h 534305"/>
              <a:gd name="connsiteX0" fmla="*/ 0 w 3352800"/>
              <a:gd name="connsiteY0" fmla="*/ 526618 h 526618"/>
              <a:gd name="connsiteX1" fmla="*/ 980611 w 3352800"/>
              <a:gd name="connsiteY1" fmla="*/ 9368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6888 h 526888"/>
              <a:gd name="connsiteX1" fmla="*/ 744735 w 3352800"/>
              <a:gd name="connsiteY1" fmla="*/ 0 h 526888"/>
              <a:gd name="connsiteX2" fmla="*/ 3352800 w 3352800"/>
              <a:gd name="connsiteY2" fmla="*/ 270 h 526888"/>
              <a:gd name="connsiteX3" fmla="*/ 3352800 w 3352800"/>
              <a:gd name="connsiteY3" fmla="*/ 526888 h 526888"/>
              <a:gd name="connsiteX4" fmla="*/ 0 w 3352800"/>
              <a:gd name="connsiteY4" fmla="*/ 526888 h 526888"/>
              <a:gd name="connsiteX0" fmla="*/ 0 w 3352800"/>
              <a:gd name="connsiteY0" fmla="*/ 526618 h 526618"/>
              <a:gd name="connsiteX1" fmla="*/ 811948 w 3352800"/>
              <a:gd name="connsiteY1" fmla="*/ 60921 h 526618"/>
              <a:gd name="connsiteX2" fmla="*/ 3352800 w 3352800"/>
              <a:gd name="connsiteY2" fmla="*/ 0 h 526618"/>
              <a:gd name="connsiteX3" fmla="*/ 3352800 w 3352800"/>
              <a:gd name="connsiteY3" fmla="*/ 526618 h 526618"/>
              <a:gd name="connsiteX4" fmla="*/ 0 w 3352800"/>
              <a:gd name="connsiteY4" fmla="*/ 526618 h 526618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966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241069 w 3352800"/>
              <a:gd name="connsiteY2" fmla="*/ 94144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584 h 527584"/>
              <a:gd name="connsiteX1" fmla="*/ 751718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  <a:gd name="connsiteX0" fmla="*/ 0 w 3352800"/>
              <a:gd name="connsiteY0" fmla="*/ 527313 h 527313"/>
              <a:gd name="connsiteX1" fmla="*/ 900984 w 3352800"/>
              <a:gd name="connsiteY1" fmla="*/ 97774 h 527313"/>
              <a:gd name="connsiteX2" fmla="*/ 3352800 w 3352800"/>
              <a:gd name="connsiteY2" fmla="*/ 0 h 527313"/>
              <a:gd name="connsiteX3" fmla="*/ 3352800 w 3352800"/>
              <a:gd name="connsiteY3" fmla="*/ 527313 h 527313"/>
              <a:gd name="connsiteX4" fmla="*/ 0 w 3352800"/>
              <a:gd name="connsiteY4" fmla="*/ 527313 h 527313"/>
              <a:gd name="connsiteX0" fmla="*/ 0 w 3352800"/>
              <a:gd name="connsiteY0" fmla="*/ 527584 h 527584"/>
              <a:gd name="connsiteX1" fmla="*/ 748227 w 3352800"/>
              <a:gd name="connsiteY1" fmla="*/ 0 h 527584"/>
              <a:gd name="connsiteX2" fmla="*/ 3352800 w 3352800"/>
              <a:gd name="connsiteY2" fmla="*/ 271 h 527584"/>
              <a:gd name="connsiteX3" fmla="*/ 3352800 w 3352800"/>
              <a:gd name="connsiteY3" fmla="*/ 527584 h 527584"/>
              <a:gd name="connsiteX4" fmla="*/ 0 w 3352800"/>
              <a:gd name="connsiteY4" fmla="*/ 527584 h 52758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352800" h="527584">
                <a:moveTo>
                  <a:pt x="0" y="527584"/>
                </a:moveTo>
                <a:lnTo>
                  <a:pt x="748227" y="0"/>
                </a:lnTo>
                <a:lnTo>
                  <a:pt x="3352800" y="271"/>
                </a:lnTo>
                <a:lnTo>
                  <a:pt x="3352800" y="527584"/>
                </a:lnTo>
                <a:lnTo>
                  <a:pt x="0" y="527584"/>
                </a:lnTo>
                <a:close/>
              </a:path>
            </a:pathLst>
          </a:custGeom>
          <a:solidFill>
            <a:schemeClr val="accent3"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22960" y="365760"/>
            <a:ext cx="7520940" cy="54864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2960" y="1100628"/>
            <a:ext cx="7520940" cy="3579849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 rot="19140000">
            <a:off x="201168" y="5870448"/>
            <a:ext cx="2176272" cy="201168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FFFFF"/>
                </a:solidFill>
              </a:defRPr>
            </a:lvl1pPr>
          </a:lstStyle>
          <a:p>
            <a:fld id="{95EF499A-AF0A-4C88-B707-4263A88849E1}" type="datetimeFigureOut">
              <a:rPr lang="en-GB" smtClean="0"/>
              <a:t>13/11/2017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517514" y="6285122"/>
            <a:ext cx="4724400" cy="27432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00" cap="all" spc="200" baseline="0">
                <a:solidFill>
                  <a:srgbClr val="FFFFFF"/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401038" y="6170822"/>
            <a:ext cx="502920" cy="502920"/>
          </a:xfrm>
          <a:prstGeom prst="ellipse">
            <a:avLst/>
          </a:prstGeom>
          <a:ln w="19050">
            <a:solidFill>
              <a:srgbClr val="FFFFFF"/>
            </a:solidFill>
          </a:ln>
        </p:spPr>
        <p:txBody>
          <a:bodyPr vert="horz" lIns="9144" tIns="9144" rIns="9144" bIns="9144" rtlCol="0" anchor="ctr">
            <a:normAutofit/>
          </a:bodyPr>
          <a:lstStyle>
            <a:lvl1pPr algn="ctr">
              <a:defRPr sz="1650">
                <a:solidFill>
                  <a:srgbClr val="FFFFFF"/>
                </a:solidFill>
              </a:defRPr>
            </a:lvl1pPr>
          </a:lstStyle>
          <a:p>
            <a:fld id="{E1E5A5BA-8CF7-4CD9-AF93-2290E78CF16C}" type="slidenum">
              <a:rPr lang="en-GB" smtClean="0"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09" r:id="rId1"/>
    <p:sldLayoutId id="2147483710" r:id="rId2"/>
    <p:sldLayoutId id="2147483711" r:id="rId3"/>
    <p:sldLayoutId id="2147483712" r:id="rId4"/>
    <p:sldLayoutId id="2147483713" r:id="rId5"/>
    <p:sldLayoutId id="2147483714" r:id="rId6"/>
    <p:sldLayoutId id="2147483715" r:id="rId7"/>
    <p:sldLayoutId id="2147483716" r:id="rId8"/>
    <p:sldLayoutId id="2147483717" r:id="rId9"/>
    <p:sldLayoutId id="2147483718" r:id="rId10"/>
    <p:sldLayoutId id="2147483719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28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ts val="800"/>
        </a:spcBef>
        <a:buFont typeface="Arial" pitchFamily="34" charset="0"/>
        <a:buNone/>
        <a:defRPr sz="1600" b="1" kern="1200">
          <a:solidFill>
            <a:schemeClr val="tx1"/>
          </a:solidFill>
          <a:latin typeface="+mn-lt"/>
          <a:ea typeface="+mn-ea"/>
          <a:cs typeface="+mn-cs"/>
        </a:defRPr>
      </a:lvl1pPr>
      <a:lvl2pPr marL="1737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4023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3pPr>
      <a:lvl4pPr marL="630936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859536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097280" indent="-173736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3533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1581912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1792224" indent="-164592" algn="l" defTabSz="914400" rtl="0" eaLnBrk="1" latinLnBrk="0" hangingPunct="1">
        <a:spcBef>
          <a:spcPts val="300"/>
        </a:spcBef>
        <a:buClr>
          <a:schemeClr val="accent2"/>
        </a:buClr>
        <a:buFont typeface="Wingdings" pitchFamily="2" charset="2"/>
        <a:buChar char="§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 rot="19140000">
            <a:off x="601864" y="1893853"/>
            <a:ext cx="5648623" cy="1204306"/>
          </a:xfrm>
        </p:spPr>
        <p:txBody>
          <a:bodyPr/>
          <a:lstStyle/>
          <a:p>
            <a:r>
              <a:rPr lang="en-GB" sz="3600" dirty="0" smtClean="0"/>
              <a:t>This Happy Breed</a:t>
            </a:r>
            <a:r>
              <a:rPr lang="en-GB" sz="7200" dirty="0" smtClean="0"/>
              <a:t> </a:t>
            </a:r>
            <a:endParaRPr lang="en-GB" sz="7200" dirty="0"/>
          </a:p>
        </p:txBody>
      </p:sp>
      <p:sp>
        <p:nvSpPr>
          <p:cNvPr id="4" name="Subtitle 3"/>
          <p:cNvSpPr>
            <a:spLocks noGrp="1"/>
          </p:cNvSpPr>
          <p:nvPr>
            <p:ph type="subTitle" idx="1"/>
          </p:nvPr>
        </p:nvSpPr>
        <p:spPr>
          <a:xfrm rot="19140000">
            <a:off x="1073136" y="2572132"/>
            <a:ext cx="6511131" cy="329259"/>
          </a:xfrm>
        </p:spPr>
        <p:txBody>
          <a:bodyPr>
            <a:noAutofit/>
          </a:bodyPr>
          <a:lstStyle/>
          <a:p>
            <a:r>
              <a:rPr lang="en-GB" sz="2800" b="1" dirty="0" smtClean="0"/>
              <a:t>Noel Coward </a:t>
            </a:r>
            <a:endParaRPr lang="en-GB" sz="2800" b="1" dirty="0"/>
          </a:p>
        </p:txBody>
      </p:sp>
    </p:spTree>
    <p:extLst>
      <p:ext uri="{BB962C8B-B14F-4D97-AF65-F5344CB8AC3E}">
        <p14:creationId xmlns:p14="http://schemas.microsoft.com/office/powerpoint/2010/main" val="40532230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Noel Coward 1899 - 1973</a:t>
            </a:r>
            <a:endParaRPr lang="en-GB" b="1" u="sng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35112" y="1175544"/>
            <a:ext cx="6096000" cy="3429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31288974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Noel Coward 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Vortex (1924)</a:t>
            </a:r>
          </a:p>
          <a:p>
            <a:r>
              <a:rPr lang="en-GB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Hay Fever (1925)</a:t>
            </a:r>
          </a:p>
          <a:p>
            <a:r>
              <a:rPr lang="en-GB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Blithe Spirit (1941)</a:t>
            </a:r>
          </a:p>
          <a:p>
            <a:r>
              <a:rPr lang="en-GB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South Sea Bubble (1951)</a:t>
            </a:r>
            <a:endParaRPr lang="en-GB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1701048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Noel Coward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was a Conservative </a:t>
            </a:r>
          </a:p>
          <a:p>
            <a:endPara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was patriotic </a:t>
            </a:r>
          </a:p>
          <a:p>
            <a:endPara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was homosexual</a:t>
            </a:r>
          </a:p>
          <a:p>
            <a:endParaRPr lang="en-GB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was agnostic</a:t>
            </a:r>
            <a:endParaRPr lang="en-GB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8209149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Noel Coward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was an actor, writer, song writer , playwright and painter.</a:t>
            </a:r>
          </a:p>
          <a:p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He was known as ‘The Master’.</a:t>
            </a:r>
            <a:endParaRPr lang="en-GB" sz="4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3018069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Noel Coward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“Work hard, do the best you can, don’t ever lose faith in yourself and take no notice of what people other people say about you.”</a:t>
            </a:r>
          </a:p>
          <a:p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“You ask my advice about acting? Speak clearly, don’t bump into the furniture and if you must have motivation, think of you pay packet on Friday.”</a:t>
            </a:r>
          </a:p>
          <a:p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“Work is more fun than fun!”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45066856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Jamaica</a:t>
            </a:r>
            <a:endParaRPr lang="en-GB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36" y="1100138"/>
            <a:ext cx="5966353" cy="3579812"/>
          </a:xfrm>
        </p:spPr>
      </p:pic>
    </p:spTree>
    <p:extLst>
      <p:ext uri="{BB962C8B-B14F-4D97-AF65-F5344CB8AC3E}">
        <p14:creationId xmlns:p14="http://schemas.microsoft.com/office/powerpoint/2010/main" val="272513273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Jamaica</a:t>
            </a:r>
            <a:endParaRPr lang="en-GB" b="1" u="sng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36" y="1100138"/>
            <a:ext cx="5966353" cy="3579812"/>
          </a:xfrm>
        </p:spPr>
      </p:pic>
    </p:spTree>
    <p:extLst>
      <p:ext uri="{BB962C8B-B14F-4D97-AF65-F5344CB8AC3E}">
        <p14:creationId xmlns:p14="http://schemas.microsoft.com/office/powerpoint/2010/main" val="5753459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Jamaica</a:t>
            </a:r>
            <a:endParaRPr lang="en-GB" b="1" u="sng" dirty="0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36" y="1100138"/>
            <a:ext cx="5966353" cy="3579812"/>
          </a:xfrm>
        </p:spPr>
      </p:pic>
    </p:spTree>
    <p:extLst>
      <p:ext uri="{BB962C8B-B14F-4D97-AF65-F5344CB8AC3E}">
        <p14:creationId xmlns:p14="http://schemas.microsoft.com/office/powerpoint/2010/main" val="91496903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Jamaica</a:t>
            </a:r>
            <a:endParaRPr lang="en-GB" b="1" u="sng" dirty="0"/>
          </a:p>
        </p:txBody>
      </p:sp>
      <p:pic>
        <p:nvPicPr>
          <p:cNvPr id="5" name="Content Placeholder 4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9936" y="1100138"/>
            <a:ext cx="5966353" cy="3579812"/>
          </a:xfrm>
        </p:spPr>
      </p:pic>
    </p:spTree>
    <p:extLst>
      <p:ext uri="{BB962C8B-B14F-4D97-AF65-F5344CB8AC3E}">
        <p14:creationId xmlns:p14="http://schemas.microsoft.com/office/powerpoint/2010/main" val="183214707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This Happy </a:t>
            </a:r>
            <a:r>
              <a:rPr lang="en-GB" b="1" u="sng" dirty="0" err="1" smtClean="0"/>
              <a:t>BrEed</a:t>
            </a:r>
            <a:r>
              <a:rPr lang="en-GB" b="1" u="sng" dirty="0" smtClean="0"/>
              <a:t> (1939)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196752"/>
            <a:ext cx="7520940" cy="3579849"/>
          </a:xfrm>
        </p:spPr>
        <p:txBody>
          <a:bodyPr>
            <a:normAutofit/>
          </a:bodyPr>
          <a:lstStyle/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First World War 1914 - 18</a:t>
            </a:r>
          </a:p>
          <a:p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General Strike  1926</a:t>
            </a:r>
          </a:p>
          <a:p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Abdication Crisis 1936</a:t>
            </a:r>
          </a:p>
          <a:p>
            <a:endParaRPr lang="en-GB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Appeasement 1938</a:t>
            </a:r>
            <a:endParaRPr lang="en-GB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28499898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This Happy </a:t>
            </a:r>
            <a:r>
              <a:rPr lang="en-GB" b="1" u="sng" dirty="0" err="1" smtClean="0"/>
              <a:t>BrEed</a:t>
            </a:r>
            <a:r>
              <a:rPr lang="en-GB" b="1" u="sng" dirty="0" smtClean="0"/>
              <a:t> (1939)</a:t>
            </a:r>
            <a:endParaRPr lang="en-GB" b="1" u="sng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27584" y="1196752"/>
            <a:ext cx="7520940" cy="3579849"/>
          </a:xfrm>
        </p:spPr>
        <p:txBody>
          <a:bodyPr>
            <a:normAutofit/>
          </a:bodyPr>
          <a:lstStyle/>
          <a:p>
            <a:r>
              <a:rPr lang="en-GB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A Play of propaganda?</a:t>
            </a:r>
            <a:endParaRPr lang="en-GB" sz="4400" i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GB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GB" sz="4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The title suggests as much……</a:t>
            </a:r>
            <a:endParaRPr lang="en-GB" sz="4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9570883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en-GB" b="1" u="sng" dirty="0" smtClean="0"/>
              <a:t>This Happy </a:t>
            </a:r>
            <a:r>
              <a:rPr lang="en-GB" b="1" u="sng" dirty="0" err="1" smtClean="0"/>
              <a:t>BrEed</a:t>
            </a:r>
            <a:r>
              <a:rPr lang="en-GB" b="1" u="sng" dirty="0" smtClean="0"/>
              <a:t> (1939)</a:t>
            </a:r>
            <a:endParaRPr lang="en-GB" b="1" u="sng" dirty="0"/>
          </a:p>
        </p:txBody>
      </p:sp>
      <p:graphicFrame>
        <p:nvGraphicFramePr>
          <p:cNvPr id="4" name="Content Placeholder 3"/>
          <p:cNvGraphicFramePr>
            <a:graphicFrameLocks noGrp="1"/>
          </p:cNvGraphicFramePr>
          <p:nvPr>
            <p:ph idx="1"/>
          </p:nvPr>
        </p:nvGraphicFramePr>
        <p:xfrm>
          <a:off x="1697052" y="1142305"/>
          <a:ext cx="5349846" cy="3832028"/>
        </p:xfrm>
        <a:graphic>
          <a:graphicData uri="http://schemas.openxmlformats.org/drawingml/2006/table">
            <a:tbl>
              <a:tblPr/>
              <a:tblGrid>
                <a:gridCol w="2674923"/>
                <a:gridCol w="2674923"/>
              </a:tblGrid>
              <a:tr h="3579812">
                <a:tc>
                  <a:txBody>
                    <a:bodyPr/>
                    <a:lstStyle/>
                    <a:p>
                      <a:r>
                        <a:rPr lang="en-GB" sz="1300" dirty="0"/>
                        <a:t>John of Gaunt: </a:t>
                      </a:r>
                    </a:p>
                  </a:txBody>
                  <a:tcPr marL="33874" marR="33874" marT="33874" marB="33874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en-GB" sz="1300" dirty="0"/>
                        <a:t>This royal throne of kings, this </a:t>
                      </a:r>
                      <a:r>
                        <a:rPr lang="en-GB" sz="1300" dirty="0" err="1"/>
                        <a:t>scepter'd</a:t>
                      </a:r>
                      <a:r>
                        <a:rPr lang="en-GB" sz="1300" dirty="0"/>
                        <a:t> isle,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This earth of majesty, this seat of Mars,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This other Eden, demi-paradise,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This fortress built by Nature for herself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Against infection and the hand of war,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This happy breed of men, this little world,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This precious stone set in the silver sea,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Which serves it in the office of a wall,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Or as a moat defensive to a house,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Against the envy of less happier lands,</a:t>
                      </a:r>
                      <a:br>
                        <a:rPr lang="en-GB" sz="1300" dirty="0"/>
                      </a:br>
                      <a:r>
                        <a:rPr lang="en-GB" sz="1300" dirty="0"/>
                        <a:t>This blessed plot, this earth, this realm, this England,</a:t>
                      </a:r>
                    </a:p>
                  </a:txBody>
                  <a:tcPr marL="33874" marR="33874" marT="33874" marB="33874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697038" y="114300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0861174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ngles">
  <a:themeElements>
    <a:clrScheme name="Angles">
      <a:dk1>
        <a:srgbClr val="000000"/>
      </a:dk1>
      <a:lt1>
        <a:srgbClr val="FFFFFF"/>
      </a:lt1>
      <a:dk2>
        <a:srgbClr val="434342"/>
      </a:dk2>
      <a:lt2>
        <a:srgbClr val="CDD7D9"/>
      </a:lt2>
      <a:accent1>
        <a:srgbClr val="797B7E"/>
      </a:accent1>
      <a:accent2>
        <a:srgbClr val="F96A1B"/>
      </a:accent2>
      <a:accent3>
        <a:srgbClr val="08A1D9"/>
      </a:accent3>
      <a:accent4>
        <a:srgbClr val="7C984A"/>
      </a:accent4>
      <a:accent5>
        <a:srgbClr val="C2AD8D"/>
      </a:accent5>
      <a:accent6>
        <a:srgbClr val="506E94"/>
      </a:accent6>
      <a:hlink>
        <a:srgbClr val="5F5F5F"/>
      </a:hlink>
      <a:folHlink>
        <a:srgbClr val="969696"/>
      </a:folHlink>
    </a:clrScheme>
    <a:fontScheme name="Angles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微软雅黑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Franklin Gothic Book"/>
        <a:ea typeface=""/>
        <a:cs typeface=""/>
        <a:font script="Jpan" typeface="ＭＳ Ｐゴシック"/>
        <a:font script="Hang" typeface="맑은 고딕"/>
        <a:font script="Hans" typeface="隶书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ngles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20400000"/>
            </a:lightRig>
          </a:scene3d>
          <a:sp3d contourW="6350">
            <a:bevelT w="41275" h="19050" prst="angle"/>
            <a:contourClr>
              <a:schemeClr val="phClr">
                <a:shade val="25000"/>
                <a:satMod val="150000"/>
              </a:schemeClr>
            </a:contourClr>
          </a:sp3d>
        </a:effectStyle>
      </a:effectStyleLst>
      <a:bgFillStyleLst>
        <a:solidFill>
          <a:schemeClr val="phClr"/>
        </a:solidFill>
        <a:blipFill rotWithShape="1">
          <a:blip xmlns:r="http://schemas.openxmlformats.org/officeDocument/2006/relationships" r:embed="rId1">
            <a:duotone>
              <a:schemeClr val="phClr">
                <a:tint val="90000"/>
                <a:shade val="85000"/>
              </a:schemeClr>
              <a:schemeClr val="phClr">
                <a:tint val="95000"/>
                <a:shade val="99000"/>
              </a:schemeClr>
            </a:duotone>
          </a:blip>
          <a:tile tx="0" ty="0" sx="100000" sy="100000" flip="none" algn="tl"/>
        </a:blipFill>
        <a:blipFill rotWithShape="1">
          <a:blip xmlns:r="http://schemas.openxmlformats.org/officeDocument/2006/relationships" r:embed="rId2">
            <a:duotone>
              <a:schemeClr val="phClr">
                <a:tint val="93000"/>
                <a:shade val="85000"/>
              </a:schemeClr>
              <a:schemeClr val="phClr">
                <a:tint val="96000"/>
                <a:shade val="99000"/>
              </a:schemeClr>
            </a:duotone>
          </a:blip>
          <a:tile tx="0" ty="0" sx="90000" sy="90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Angles</Template>
  <TotalTime>510</TotalTime>
  <Words>204</Words>
  <Application>Microsoft Office PowerPoint</Application>
  <PresentationFormat>On-screen Show (4:3)</PresentationFormat>
  <Paragraphs>45</Paragraphs>
  <Slides>13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7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13</vt:i4>
      </vt:variant>
    </vt:vector>
  </HeadingPairs>
  <TitlesOfParts>
    <vt:vector size="21" baseType="lpstr">
      <vt:lpstr>Arial</vt:lpstr>
      <vt:lpstr>Calibri</vt:lpstr>
      <vt:lpstr>Franklin Gothic Book</vt:lpstr>
      <vt:lpstr>Franklin Gothic Medium</vt:lpstr>
      <vt:lpstr>Times New Roman</vt:lpstr>
      <vt:lpstr>Tunga</vt:lpstr>
      <vt:lpstr>Wingdings</vt:lpstr>
      <vt:lpstr>Angles</vt:lpstr>
      <vt:lpstr>This Happy Breed </vt:lpstr>
      <vt:lpstr>Noel Coward 1899 - 1973</vt:lpstr>
      <vt:lpstr>Noel Coward </vt:lpstr>
      <vt:lpstr>Noel Coward</vt:lpstr>
      <vt:lpstr>Noel Coward</vt:lpstr>
      <vt:lpstr>Noel Coward</vt:lpstr>
      <vt:lpstr>Jamaica</vt:lpstr>
      <vt:lpstr>Jamaica</vt:lpstr>
      <vt:lpstr>Jamaica</vt:lpstr>
      <vt:lpstr>Jamaica</vt:lpstr>
      <vt:lpstr>This Happy BrEed (1939)</vt:lpstr>
      <vt:lpstr>This Happy BrEed (1939)</vt:lpstr>
      <vt:lpstr>This Happy BrEed (1939)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tech</dc:creator>
  <cp:lastModifiedBy>Dave Ainsworth</cp:lastModifiedBy>
  <cp:revision>36</cp:revision>
  <dcterms:created xsi:type="dcterms:W3CDTF">2013-01-16T14:55:05Z</dcterms:created>
  <dcterms:modified xsi:type="dcterms:W3CDTF">2017-11-13T08:41:47Z</dcterms:modified>
</cp:coreProperties>
</file>