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sldIdLst>
    <p:sldId id="256" r:id="rId2"/>
    <p:sldId id="272" r:id="rId3"/>
    <p:sldId id="258" r:id="rId4"/>
    <p:sldId id="259" r:id="rId5"/>
    <p:sldId id="261" r:id="rId6"/>
    <p:sldId id="262" r:id="rId7"/>
    <p:sldId id="263" r:id="rId8"/>
    <p:sldId id="273" r:id="rId9"/>
    <p:sldId id="264" r:id="rId10"/>
    <p:sldId id="265" r:id="rId11"/>
    <p:sldId id="267" r:id="rId12"/>
    <p:sldId id="266" r:id="rId13"/>
    <p:sldId id="268" r:id="rId14"/>
    <p:sldId id="269" r:id="rId15"/>
    <p:sldId id="260"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989B2F0-7C30-5A43-A005-6E0F91E6FD58}">
          <p14:sldIdLst>
            <p14:sldId id="256"/>
            <p14:sldId id="272"/>
            <p14:sldId id="258"/>
            <p14:sldId id="259"/>
            <p14:sldId id="261"/>
            <p14:sldId id="262"/>
            <p14:sldId id="263"/>
            <p14:sldId id="273"/>
            <p14:sldId id="264"/>
            <p14:sldId id="265"/>
            <p14:sldId id="267"/>
            <p14:sldId id="266"/>
            <p14:sldId id="268"/>
            <p14:sldId id="269"/>
            <p14:sldId id="260"/>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46"/>
  </p:normalViewPr>
  <p:slideViewPr>
    <p:cSldViewPr snapToGrid="0">
      <p:cViewPr varScale="1">
        <p:scale>
          <a:sx n="90" d="100"/>
          <a:sy n="90" d="100"/>
        </p:scale>
        <p:origin x="232"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1" Type="http://schemas.openxmlformats.org/officeDocument/2006/relationships/hyperlink" Target="applewebdata://901F1525-BF61-47D6-AE45-A5BCE4B7D68C/" TargetMode="External"/></Relationships>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1" Type="http://schemas.openxmlformats.org/officeDocument/2006/relationships/hyperlink" Target="applewebdata://901F1525-BF61-47D6-AE45-A5BCE4B7D68C/" TargetMode="External"/></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10EEF1-C473-45B9-A89F-21F06867E10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CDB964A-84BC-487E-B399-61C58355B7E5}">
      <dgm:prSet/>
      <dgm:spPr/>
      <dgm:t>
        <a:bodyPr/>
        <a:lstStyle/>
        <a:p>
          <a:r>
            <a:rPr lang="en-US" b="1" i="1" baseline="0">
              <a:hlinkClick xmlns:r="http://schemas.openxmlformats.org/officeDocument/2006/relationships" r:id="rId1"/>
            </a:rPr>
            <a:t>Company background</a:t>
          </a:r>
          <a:endParaRPr lang="en-US"/>
        </a:p>
      </dgm:t>
    </dgm:pt>
    <dgm:pt modelId="{468E4C46-7EF8-4444-8A3B-5FF90F3277BD}" type="parTrans" cxnId="{E9F3157A-41E8-471D-89E2-C77F5E8581D6}">
      <dgm:prSet/>
      <dgm:spPr/>
      <dgm:t>
        <a:bodyPr/>
        <a:lstStyle/>
        <a:p>
          <a:endParaRPr lang="en-US"/>
        </a:p>
      </dgm:t>
    </dgm:pt>
    <dgm:pt modelId="{E8A40F7E-F847-4B00-A9D8-711F1529B832}" type="sibTrans" cxnId="{E9F3157A-41E8-471D-89E2-C77F5E8581D6}">
      <dgm:prSet/>
      <dgm:spPr/>
      <dgm:t>
        <a:bodyPr/>
        <a:lstStyle/>
        <a:p>
          <a:endParaRPr lang="en-US"/>
        </a:p>
      </dgm:t>
    </dgm:pt>
    <dgm:pt modelId="{66DC8766-6946-4135-8D40-6E955AB066F7}">
      <dgm:prSet/>
      <dgm:spPr/>
      <dgm:t>
        <a:bodyPr/>
        <a:lstStyle/>
        <a:p>
          <a:r>
            <a:rPr lang="en-US" b="1" i="1" baseline="0" dirty="0">
              <a:hlinkClick xmlns:r="http://schemas.openxmlformats.org/officeDocument/2006/relationships" r:id="rId1"/>
            </a:rPr>
            <a:t>Pestle analysis</a:t>
          </a:r>
          <a:endParaRPr lang="en-US" dirty="0"/>
        </a:p>
      </dgm:t>
    </dgm:pt>
    <dgm:pt modelId="{6C8D81E5-457C-405E-A165-43096C39C371}" type="parTrans" cxnId="{72D790C3-A47C-4B91-971F-0115737A57A6}">
      <dgm:prSet/>
      <dgm:spPr/>
      <dgm:t>
        <a:bodyPr/>
        <a:lstStyle/>
        <a:p>
          <a:endParaRPr lang="en-US"/>
        </a:p>
      </dgm:t>
    </dgm:pt>
    <dgm:pt modelId="{BD073BF7-7FA3-4B13-82AE-FBC6053801D3}" type="sibTrans" cxnId="{72D790C3-A47C-4B91-971F-0115737A57A6}">
      <dgm:prSet/>
      <dgm:spPr/>
      <dgm:t>
        <a:bodyPr/>
        <a:lstStyle/>
        <a:p>
          <a:endParaRPr lang="en-US"/>
        </a:p>
      </dgm:t>
    </dgm:pt>
    <dgm:pt modelId="{379738C0-C96B-4582-B978-4C865102AD58}">
      <dgm:prSet/>
      <dgm:spPr/>
      <dgm:t>
        <a:bodyPr/>
        <a:lstStyle/>
        <a:p>
          <a:r>
            <a:rPr lang="en-US" dirty="0"/>
            <a:t>Value Network in Russia</a:t>
          </a:r>
        </a:p>
      </dgm:t>
    </dgm:pt>
    <dgm:pt modelId="{DF9821F9-C320-43E9-A436-FD3D853294E9}" type="parTrans" cxnId="{54C3BD17-78AD-4457-A4D8-8FCA099598F5}">
      <dgm:prSet/>
      <dgm:spPr/>
      <dgm:t>
        <a:bodyPr/>
        <a:lstStyle/>
        <a:p>
          <a:endParaRPr lang="en-US"/>
        </a:p>
      </dgm:t>
    </dgm:pt>
    <dgm:pt modelId="{9ED30976-EA3C-401C-95D0-914D832913AB}" type="sibTrans" cxnId="{54C3BD17-78AD-4457-A4D8-8FCA099598F5}">
      <dgm:prSet/>
      <dgm:spPr/>
      <dgm:t>
        <a:bodyPr/>
        <a:lstStyle/>
        <a:p>
          <a:endParaRPr lang="en-US"/>
        </a:p>
      </dgm:t>
    </dgm:pt>
    <dgm:pt modelId="{62FA46C9-7F96-4943-B8A8-B738EE128869}">
      <dgm:prSet/>
      <dgm:spPr/>
      <dgm:t>
        <a:bodyPr/>
        <a:lstStyle/>
        <a:p>
          <a:r>
            <a:rPr lang="en-US" b="1" i="1" baseline="0">
              <a:hlinkClick xmlns:r="http://schemas.openxmlformats.org/officeDocument/2006/relationships" r:id="rId1"/>
            </a:rPr>
            <a:t>SWOT Analysis</a:t>
          </a:r>
          <a:endParaRPr lang="en-US"/>
        </a:p>
      </dgm:t>
    </dgm:pt>
    <dgm:pt modelId="{4755560E-63B3-4373-8A19-B58F020DDEA2}" type="parTrans" cxnId="{7819A2CE-9877-40D2-A5F8-7E40EAC2B269}">
      <dgm:prSet/>
      <dgm:spPr/>
      <dgm:t>
        <a:bodyPr/>
        <a:lstStyle/>
        <a:p>
          <a:endParaRPr lang="en-US"/>
        </a:p>
      </dgm:t>
    </dgm:pt>
    <dgm:pt modelId="{54EC6EC0-CD1C-47A5-9A6E-ABECE8CC768A}" type="sibTrans" cxnId="{7819A2CE-9877-40D2-A5F8-7E40EAC2B269}">
      <dgm:prSet/>
      <dgm:spPr/>
      <dgm:t>
        <a:bodyPr/>
        <a:lstStyle/>
        <a:p>
          <a:endParaRPr lang="en-US"/>
        </a:p>
      </dgm:t>
    </dgm:pt>
    <dgm:pt modelId="{FA95AB1B-F374-4E25-9A17-1B197C9A40CF}">
      <dgm:prSet/>
      <dgm:spPr/>
      <dgm:t>
        <a:bodyPr/>
        <a:lstStyle/>
        <a:p>
          <a:r>
            <a:rPr lang="en-US" b="1" i="1" baseline="0" dirty="0">
              <a:hlinkClick xmlns:r="http://schemas.openxmlformats.org/officeDocument/2006/relationships" r:id="rId1"/>
            </a:rPr>
            <a:t>Hitachi’s company fail in Russia</a:t>
          </a:r>
          <a:endParaRPr lang="en-US" dirty="0"/>
        </a:p>
      </dgm:t>
    </dgm:pt>
    <dgm:pt modelId="{5806A46C-FE70-47B3-AF83-C65F6981F1EE}" type="parTrans" cxnId="{844E5CDF-001B-477B-BAED-5ADAF7F1EA68}">
      <dgm:prSet/>
      <dgm:spPr/>
      <dgm:t>
        <a:bodyPr/>
        <a:lstStyle/>
        <a:p>
          <a:endParaRPr lang="en-US"/>
        </a:p>
      </dgm:t>
    </dgm:pt>
    <dgm:pt modelId="{73682AE5-A561-467E-AF00-71E9CEB4C893}" type="sibTrans" cxnId="{844E5CDF-001B-477B-BAED-5ADAF7F1EA68}">
      <dgm:prSet/>
      <dgm:spPr/>
      <dgm:t>
        <a:bodyPr/>
        <a:lstStyle/>
        <a:p>
          <a:endParaRPr lang="en-US"/>
        </a:p>
      </dgm:t>
    </dgm:pt>
    <dgm:pt modelId="{2CDBEE85-6EC4-4986-A11B-2714F55D2B66}">
      <dgm:prSet/>
      <dgm:spPr/>
      <dgm:t>
        <a:bodyPr/>
        <a:lstStyle/>
        <a:p>
          <a:r>
            <a:rPr lang="en-US" b="1" i="1" baseline="0">
              <a:hlinkClick xmlns:r="http://schemas.openxmlformats.org/officeDocument/2006/relationships" r:id="rId1"/>
            </a:rPr>
            <a:t>Conclusion</a:t>
          </a:r>
          <a:endParaRPr lang="en-US"/>
        </a:p>
      </dgm:t>
    </dgm:pt>
    <dgm:pt modelId="{744417DF-6142-4D0C-9987-DD111EB7C42A}" type="parTrans" cxnId="{7969EA3A-B724-48DA-A481-731988681684}">
      <dgm:prSet/>
      <dgm:spPr/>
      <dgm:t>
        <a:bodyPr/>
        <a:lstStyle/>
        <a:p>
          <a:endParaRPr lang="en-US"/>
        </a:p>
      </dgm:t>
    </dgm:pt>
    <dgm:pt modelId="{A0F7EB43-D7AB-4925-9995-43DE7672AA84}" type="sibTrans" cxnId="{7969EA3A-B724-48DA-A481-731988681684}">
      <dgm:prSet/>
      <dgm:spPr/>
      <dgm:t>
        <a:bodyPr/>
        <a:lstStyle/>
        <a:p>
          <a:endParaRPr lang="en-US"/>
        </a:p>
      </dgm:t>
    </dgm:pt>
    <dgm:pt modelId="{4F7BEA0E-F1B2-4F1F-9417-DA0D41479BDF}">
      <dgm:prSet/>
      <dgm:spPr/>
      <dgm:t>
        <a:bodyPr/>
        <a:lstStyle/>
        <a:p>
          <a:r>
            <a:rPr lang="en-US" b="1" i="1" baseline="0">
              <a:hlinkClick xmlns:r="http://schemas.openxmlformats.org/officeDocument/2006/relationships" r:id="rId1"/>
            </a:rPr>
            <a:t>Works Cited</a:t>
          </a:r>
          <a:endParaRPr lang="en-US"/>
        </a:p>
      </dgm:t>
    </dgm:pt>
    <dgm:pt modelId="{BA65F4A8-C534-4BBD-9CA9-2287CF181D96}" type="parTrans" cxnId="{089557BC-AA38-4DB9-B108-697686FB161D}">
      <dgm:prSet/>
      <dgm:spPr/>
      <dgm:t>
        <a:bodyPr/>
        <a:lstStyle/>
        <a:p>
          <a:endParaRPr lang="en-US"/>
        </a:p>
      </dgm:t>
    </dgm:pt>
    <dgm:pt modelId="{9C9B82D8-BD93-438B-9EA8-14D2138CC254}" type="sibTrans" cxnId="{089557BC-AA38-4DB9-B108-697686FB161D}">
      <dgm:prSet/>
      <dgm:spPr/>
      <dgm:t>
        <a:bodyPr/>
        <a:lstStyle/>
        <a:p>
          <a:endParaRPr lang="en-US"/>
        </a:p>
      </dgm:t>
    </dgm:pt>
    <dgm:pt modelId="{BDDCACDC-F791-4F3C-A098-CA5B4AE38126}">
      <dgm:prSet/>
      <dgm:spPr/>
      <dgm:t>
        <a:bodyPr/>
        <a:lstStyle/>
        <a:p>
          <a:r>
            <a:rPr lang="en-US" b="1" i="0" baseline="0">
              <a:hlinkClick xmlns:r="http://schemas.openxmlformats.org/officeDocument/2006/relationships" r:id="rId1"/>
            </a:rPr>
            <a:t>Apendix</a:t>
          </a:r>
          <a:endParaRPr lang="en-US"/>
        </a:p>
      </dgm:t>
    </dgm:pt>
    <dgm:pt modelId="{0E9C91C9-02A0-47CB-9A14-C4E658A62A29}" type="parTrans" cxnId="{9955423B-66CF-4E13-B294-F82EC19C8FAF}">
      <dgm:prSet/>
      <dgm:spPr/>
      <dgm:t>
        <a:bodyPr/>
        <a:lstStyle/>
        <a:p>
          <a:endParaRPr lang="en-US"/>
        </a:p>
      </dgm:t>
    </dgm:pt>
    <dgm:pt modelId="{23C49037-C6A2-46C1-BBE8-CDD6F6B4E0DF}" type="sibTrans" cxnId="{9955423B-66CF-4E13-B294-F82EC19C8FAF}">
      <dgm:prSet/>
      <dgm:spPr/>
      <dgm:t>
        <a:bodyPr/>
        <a:lstStyle/>
        <a:p>
          <a:endParaRPr lang="en-US"/>
        </a:p>
      </dgm:t>
    </dgm:pt>
    <dgm:pt modelId="{CD6A6EF7-9E89-B940-8AB2-B4AB884CF30F}" type="pres">
      <dgm:prSet presAssocID="{DE10EEF1-C473-45B9-A89F-21F06867E10F}" presName="linear" presStyleCnt="0">
        <dgm:presLayoutVars>
          <dgm:animLvl val="lvl"/>
          <dgm:resizeHandles val="exact"/>
        </dgm:presLayoutVars>
      </dgm:prSet>
      <dgm:spPr/>
    </dgm:pt>
    <dgm:pt modelId="{98AA5A6D-CF12-A340-AFE2-A2D21234A750}" type="pres">
      <dgm:prSet presAssocID="{6CDB964A-84BC-487E-B399-61C58355B7E5}" presName="parentText" presStyleLbl="node1" presStyleIdx="0" presStyleCnt="8">
        <dgm:presLayoutVars>
          <dgm:chMax val="0"/>
          <dgm:bulletEnabled val="1"/>
        </dgm:presLayoutVars>
      </dgm:prSet>
      <dgm:spPr/>
    </dgm:pt>
    <dgm:pt modelId="{07A72564-99AC-3047-8E3A-55EB743CB114}" type="pres">
      <dgm:prSet presAssocID="{E8A40F7E-F847-4B00-A9D8-711F1529B832}" presName="spacer" presStyleCnt="0"/>
      <dgm:spPr/>
    </dgm:pt>
    <dgm:pt modelId="{1E2D70F3-3B86-7C4F-8337-9C9022238207}" type="pres">
      <dgm:prSet presAssocID="{66DC8766-6946-4135-8D40-6E955AB066F7}" presName="parentText" presStyleLbl="node1" presStyleIdx="1" presStyleCnt="8">
        <dgm:presLayoutVars>
          <dgm:chMax val="0"/>
          <dgm:bulletEnabled val="1"/>
        </dgm:presLayoutVars>
      </dgm:prSet>
      <dgm:spPr/>
    </dgm:pt>
    <dgm:pt modelId="{57ED1D04-B9B2-3541-BEE5-CC7055118BED}" type="pres">
      <dgm:prSet presAssocID="{BD073BF7-7FA3-4B13-82AE-FBC6053801D3}" presName="spacer" presStyleCnt="0"/>
      <dgm:spPr/>
    </dgm:pt>
    <dgm:pt modelId="{74225660-5A70-5343-9A2B-AE9BF48B17D8}" type="pres">
      <dgm:prSet presAssocID="{379738C0-C96B-4582-B978-4C865102AD58}" presName="parentText" presStyleLbl="node1" presStyleIdx="2" presStyleCnt="8">
        <dgm:presLayoutVars>
          <dgm:chMax val="0"/>
          <dgm:bulletEnabled val="1"/>
        </dgm:presLayoutVars>
      </dgm:prSet>
      <dgm:spPr/>
    </dgm:pt>
    <dgm:pt modelId="{1D6FD18F-84D1-6646-BDD1-0D6A11D02C8A}" type="pres">
      <dgm:prSet presAssocID="{9ED30976-EA3C-401C-95D0-914D832913AB}" presName="spacer" presStyleCnt="0"/>
      <dgm:spPr/>
    </dgm:pt>
    <dgm:pt modelId="{3284EE1F-CD92-E442-AFBC-6AD4446E80D2}" type="pres">
      <dgm:prSet presAssocID="{62FA46C9-7F96-4943-B8A8-B738EE128869}" presName="parentText" presStyleLbl="node1" presStyleIdx="3" presStyleCnt="8">
        <dgm:presLayoutVars>
          <dgm:chMax val="0"/>
          <dgm:bulletEnabled val="1"/>
        </dgm:presLayoutVars>
      </dgm:prSet>
      <dgm:spPr/>
    </dgm:pt>
    <dgm:pt modelId="{E31E0654-4607-2146-95C8-7D0B4C7F5BC4}" type="pres">
      <dgm:prSet presAssocID="{54EC6EC0-CD1C-47A5-9A6E-ABECE8CC768A}" presName="spacer" presStyleCnt="0"/>
      <dgm:spPr/>
    </dgm:pt>
    <dgm:pt modelId="{311CBA9B-C81E-7944-8ED8-117CB008BAC6}" type="pres">
      <dgm:prSet presAssocID="{FA95AB1B-F374-4E25-9A17-1B197C9A40CF}" presName="parentText" presStyleLbl="node1" presStyleIdx="4" presStyleCnt="8">
        <dgm:presLayoutVars>
          <dgm:chMax val="0"/>
          <dgm:bulletEnabled val="1"/>
        </dgm:presLayoutVars>
      </dgm:prSet>
      <dgm:spPr/>
    </dgm:pt>
    <dgm:pt modelId="{F00243BE-DEA8-2B4D-BA69-F91BE6480EF4}" type="pres">
      <dgm:prSet presAssocID="{73682AE5-A561-467E-AF00-71E9CEB4C893}" presName="spacer" presStyleCnt="0"/>
      <dgm:spPr/>
    </dgm:pt>
    <dgm:pt modelId="{8741D226-9FA0-2344-9F70-738A6AB5ADF8}" type="pres">
      <dgm:prSet presAssocID="{2CDBEE85-6EC4-4986-A11B-2714F55D2B66}" presName="parentText" presStyleLbl="node1" presStyleIdx="5" presStyleCnt="8">
        <dgm:presLayoutVars>
          <dgm:chMax val="0"/>
          <dgm:bulletEnabled val="1"/>
        </dgm:presLayoutVars>
      </dgm:prSet>
      <dgm:spPr/>
    </dgm:pt>
    <dgm:pt modelId="{76E93E83-5C51-FC48-ADBA-FB7802F28808}" type="pres">
      <dgm:prSet presAssocID="{A0F7EB43-D7AB-4925-9995-43DE7672AA84}" presName="spacer" presStyleCnt="0"/>
      <dgm:spPr/>
    </dgm:pt>
    <dgm:pt modelId="{6C0454CA-6EAF-7E4F-8329-390878D139B3}" type="pres">
      <dgm:prSet presAssocID="{4F7BEA0E-F1B2-4F1F-9417-DA0D41479BDF}" presName="parentText" presStyleLbl="node1" presStyleIdx="6" presStyleCnt="8">
        <dgm:presLayoutVars>
          <dgm:chMax val="0"/>
          <dgm:bulletEnabled val="1"/>
        </dgm:presLayoutVars>
      </dgm:prSet>
      <dgm:spPr/>
    </dgm:pt>
    <dgm:pt modelId="{E6499914-8ECA-C740-B6D2-2ADD8909030F}" type="pres">
      <dgm:prSet presAssocID="{9C9B82D8-BD93-438B-9EA8-14D2138CC254}" presName="spacer" presStyleCnt="0"/>
      <dgm:spPr/>
    </dgm:pt>
    <dgm:pt modelId="{E5598E0A-0B37-534A-95B5-FAAE766260B5}" type="pres">
      <dgm:prSet presAssocID="{BDDCACDC-F791-4F3C-A098-CA5B4AE38126}" presName="parentText" presStyleLbl="node1" presStyleIdx="7" presStyleCnt="8" custLinFactY="-5932" custLinFactNeighborX="-1365" custLinFactNeighborY="-100000">
        <dgm:presLayoutVars>
          <dgm:chMax val="0"/>
          <dgm:bulletEnabled val="1"/>
        </dgm:presLayoutVars>
      </dgm:prSet>
      <dgm:spPr/>
    </dgm:pt>
  </dgm:ptLst>
  <dgm:cxnLst>
    <dgm:cxn modelId="{148D4000-3FF7-A446-BC54-DB88E9742C61}" type="presOf" srcId="{BDDCACDC-F791-4F3C-A098-CA5B4AE38126}" destId="{E5598E0A-0B37-534A-95B5-FAAE766260B5}" srcOrd="0" destOrd="0" presId="urn:microsoft.com/office/officeart/2005/8/layout/vList2"/>
    <dgm:cxn modelId="{C9AB3408-BBCE-CC4C-A950-824838F60CBB}" type="presOf" srcId="{4F7BEA0E-F1B2-4F1F-9417-DA0D41479BDF}" destId="{6C0454CA-6EAF-7E4F-8329-390878D139B3}" srcOrd="0" destOrd="0" presId="urn:microsoft.com/office/officeart/2005/8/layout/vList2"/>
    <dgm:cxn modelId="{54C3BD17-78AD-4457-A4D8-8FCA099598F5}" srcId="{DE10EEF1-C473-45B9-A89F-21F06867E10F}" destId="{379738C0-C96B-4582-B978-4C865102AD58}" srcOrd="2" destOrd="0" parTransId="{DF9821F9-C320-43E9-A436-FD3D853294E9}" sibTransId="{9ED30976-EA3C-401C-95D0-914D832913AB}"/>
    <dgm:cxn modelId="{7969EA3A-B724-48DA-A481-731988681684}" srcId="{DE10EEF1-C473-45B9-A89F-21F06867E10F}" destId="{2CDBEE85-6EC4-4986-A11B-2714F55D2B66}" srcOrd="5" destOrd="0" parTransId="{744417DF-6142-4D0C-9987-DD111EB7C42A}" sibTransId="{A0F7EB43-D7AB-4925-9995-43DE7672AA84}"/>
    <dgm:cxn modelId="{9955423B-66CF-4E13-B294-F82EC19C8FAF}" srcId="{DE10EEF1-C473-45B9-A89F-21F06867E10F}" destId="{BDDCACDC-F791-4F3C-A098-CA5B4AE38126}" srcOrd="7" destOrd="0" parTransId="{0E9C91C9-02A0-47CB-9A14-C4E658A62A29}" sibTransId="{23C49037-C6A2-46C1-BBE8-CDD6F6B4E0DF}"/>
    <dgm:cxn modelId="{08AE6B64-6F1B-114A-8057-D468D9624F49}" type="presOf" srcId="{6CDB964A-84BC-487E-B399-61C58355B7E5}" destId="{98AA5A6D-CF12-A340-AFE2-A2D21234A750}" srcOrd="0" destOrd="0" presId="urn:microsoft.com/office/officeart/2005/8/layout/vList2"/>
    <dgm:cxn modelId="{68C07075-83CE-894F-8D08-23DB0D4931FD}" type="presOf" srcId="{379738C0-C96B-4582-B978-4C865102AD58}" destId="{74225660-5A70-5343-9A2B-AE9BF48B17D8}" srcOrd="0" destOrd="0" presId="urn:microsoft.com/office/officeart/2005/8/layout/vList2"/>
    <dgm:cxn modelId="{E9F3157A-41E8-471D-89E2-C77F5E8581D6}" srcId="{DE10EEF1-C473-45B9-A89F-21F06867E10F}" destId="{6CDB964A-84BC-487E-B399-61C58355B7E5}" srcOrd="0" destOrd="0" parTransId="{468E4C46-7EF8-4444-8A3B-5FF90F3277BD}" sibTransId="{E8A40F7E-F847-4B00-A9D8-711F1529B832}"/>
    <dgm:cxn modelId="{1DB79B80-D564-584C-9909-D52F000BAA46}" type="presOf" srcId="{62FA46C9-7F96-4943-B8A8-B738EE128869}" destId="{3284EE1F-CD92-E442-AFBC-6AD4446E80D2}" srcOrd="0" destOrd="0" presId="urn:microsoft.com/office/officeart/2005/8/layout/vList2"/>
    <dgm:cxn modelId="{47144D99-EDB4-A641-B8C8-CA48B4316957}" type="presOf" srcId="{66DC8766-6946-4135-8D40-6E955AB066F7}" destId="{1E2D70F3-3B86-7C4F-8337-9C9022238207}" srcOrd="0" destOrd="0" presId="urn:microsoft.com/office/officeart/2005/8/layout/vList2"/>
    <dgm:cxn modelId="{089557BC-AA38-4DB9-B108-697686FB161D}" srcId="{DE10EEF1-C473-45B9-A89F-21F06867E10F}" destId="{4F7BEA0E-F1B2-4F1F-9417-DA0D41479BDF}" srcOrd="6" destOrd="0" parTransId="{BA65F4A8-C534-4BBD-9CA9-2287CF181D96}" sibTransId="{9C9B82D8-BD93-438B-9EA8-14D2138CC254}"/>
    <dgm:cxn modelId="{72D790C3-A47C-4B91-971F-0115737A57A6}" srcId="{DE10EEF1-C473-45B9-A89F-21F06867E10F}" destId="{66DC8766-6946-4135-8D40-6E955AB066F7}" srcOrd="1" destOrd="0" parTransId="{6C8D81E5-457C-405E-A165-43096C39C371}" sibTransId="{BD073BF7-7FA3-4B13-82AE-FBC6053801D3}"/>
    <dgm:cxn modelId="{4A2B01C8-82FF-D24D-98CD-EA3374A46363}" type="presOf" srcId="{2CDBEE85-6EC4-4986-A11B-2714F55D2B66}" destId="{8741D226-9FA0-2344-9F70-738A6AB5ADF8}" srcOrd="0" destOrd="0" presId="urn:microsoft.com/office/officeart/2005/8/layout/vList2"/>
    <dgm:cxn modelId="{7819A2CE-9877-40D2-A5F8-7E40EAC2B269}" srcId="{DE10EEF1-C473-45B9-A89F-21F06867E10F}" destId="{62FA46C9-7F96-4943-B8A8-B738EE128869}" srcOrd="3" destOrd="0" parTransId="{4755560E-63B3-4373-8A19-B58F020DDEA2}" sibTransId="{54EC6EC0-CD1C-47A5-9A6E-ABECE8CC768A}"/>
    <dgm:cxn modelId="{844E5CDF-001B-477B-BAED-5ADAF7F1EA68}" srcId="{DE10EEF1-C473-45B9-A89F-21F06867E10F}" destId="{FA95AB1B-F374-4E25-9A17-1B197C9A40CF}" srcOrd="4" destOrd="0" parTransId="{5806A46C-FE70-47B3-AF83-C65F6981F1EE}" sibTransId="{73682AE5-A561-467E-AF00-71E9CEB4C893}"/>
    <dgm:cxn modelId="{FF9E00E3-DAA4-AE4B-97B4-AC73C2671312}" type="presOf" srcId="{FA95AB1B-F374-4E25-9A17-1B197C9A40CF}" destId="{311CBA9B-C81E-7944-8ED8-117CB008BAC6}" srcOrd="0" destOrd="0" presId="urn:microsoft.com/office/officeart/2005/8/layout/vList2"/>
    <dgm:cxn modelId="{66B0F3F9-8323-F443-A2B9-55E8EAC207F3}" type="presOf" srcId="{DE10EEF1-C473-45B9-A89F-21F06867E10F}" destId="{CD6A6EF7-9E89-B940-8AB2-B4AB884CF30F}" srcOrd="0" destOrd="0" presId="urn:microsoft.com/office/officeart/2005/8/layout/vList2"/>
    <dgm:cxn modelId="{FE0B098C-0F9A-0548-8A10-56B87B8F204A}" type="presParOf" srcId="{CD6A6EF7-9E89-B940-8AB2-B4AB884CF30F}" destId="{98AA5A6D-CF12-A340-AFE2-A2D21234A750}" srcOrd="0" destOrd="0" presId="urn:microsoft.com/office/officeart/2005/8/layout/vList2"/>
    <dgm:cxn modelId="{07FD3806-195D-764D-8CE6-C3A2465E77FD}" type="presParOf" srcId="{CD6A6EF7-9E89-B940-8AB2-B4AB884CF30F}" destId="{07A72564-99AC-3047-8E3A-55EB743CB114}" srcOrd="1" destOrd="0" presId="urn:microsoft.com/office/officeart/2005/8/layout/vList2"/>
    <dgm:cxn modelId="{C558DEE2-A4FA-2F45-9E66-587EC6E4E525}" type="presParOf" srcId="{CD6A6EF7-9E89-B940-8AB2-B4AB884CF30F}" destId="{1E2D70F3-3B86-7C4F-8337-9C9022238207}" srcOrd="2" destOrd="0" presId="urn:microsoft.com/office/officeart/2005/8/layout/vList2"/>
    <dgm:cxn modelId="{74995FAB-7EB0-B840-BF75-A1C5C4F66CEB}" type="presParOf" srcId="{CD6A6EF7-9E89-B940-8AB2-B4AB884CF30F}" destId="{57ED1D04-B9B2-3541-BEE5-CC7055118BED}" srcOrd="3" destOrd="0" presId="urn:microsoft.com/office/officeart/2005/8/layout/vList2"/>
    <dgm:cxn modelId="{329C8D76-20BB-D349-86D2-AC53DE003C39}" type="presParOf" srcId="{CD6A6EF7-9E89-B940-8AB2-B4AB884CF30F}" destId="{74225660-5A70-5343-9A2B-AE9BF48B17D8}" srcOrd="4" destOrd="0" presId="urn:microsoft.com/office/officeart/2005/8/layout/vList2"/>
    <dgm:cxn modelId="{8BC858B0-B980-9C46-8AAF-69D66B5037D0}" type="presParOf" srcId="{CD6A6EF7-9E89-B940-8AB2-B4AB884CF30F}" destId="{1D6FD18F-84D1-6646-BDD1-0D6A11D02C8A}" srcOrd="5" destOrd="0" presId="urn:microsoft.com/office/officeart/2005/8/layout/vList2"/>
    <dgm:cxn modelId="{3E3AAB78-0A20-CB45-B91F-32FA85F97B79}" type="presParOf" srcId="{CD6A6EF7-9E89-B940-8AB2-B4AB884CF30F}" destId="{3284EE1F-CD92-E442-AFBC-6AD4446E80D2}" srcOrd="6" destOrd="0" presId="urn:microsoft.com/office/officeart/2005/8/layout/vList2"/>
    <dgm:cxn modelId="{C41D4111-95D2-4E4E-AADA-4A5432F34E1E}" type="presParOf" srcId="{CD6A6EF7-9E89-B940-8AB2-B4AB884CF30F}" destId="{E31E0654-4607-2146-95C8-7D0B4C7F5BC4}" srcOrd="7" destOrd="0" presId="urn:microsoft.com/office/officeart/2005/8/layout/vList2"/>
    <dgm:cxn modelId="{9B5A780A-C395-7746-8AB1-DB73BABCE4F5}" type="presParOf" srcId="{CD6A6EF7-9E89-B940-8AB2-B4AB884CF30F}" destId="{311CBA9B-C81E-7944-8ED8-117CB008BAC6}" srcOrd="8" destOrd="0" presId="urn:microsoft.com/office/officeart/2005/8/layout/vList2"/>
    <dgm:cxn modelId="{C6F4AEA6-D8BD-EA40-8ECC-EE79295A90DE}" type="presParOf" srcId="{CD6A6EF7-9E89-B940-8AB2-B4AB884CF30F}" destId="{F00243BE-DEA8-2B4D-BA69-F91BE6480EF4}" srcOrd="9" destOrd="0" presId="urn:microsoft.com/office/officeart/2005/8/layout/vList2"/>
    <dgm:cxn modelId="{40387CA8-A4D0-7946-BCA2-D5B156035C65}" type="presParOf" srcId="{CD6A6EF7-9E89-B940-8AB2-B4AB884CF30F}" destId="{8741D226-9FA0-2344-9F70-738A6AB5ADF8}" srcOrd="10" destOrd="0" presId="urn:microsoft.com/office/officeart/2005/8/layout/vList2"/>
    <dgm:cxn modelId="{1BA4BDFF-8566-ED4C-8F3E-032C914C09F2}" type="presParOf" srcId="{CD6A6EF7-9E89-B940-8AB2-B4AB884CF30F}" destId="{76E93E83-5C51-FC48-ADBA-FB7802F28808}" srcOrd="11" destOrd="0" presId="urn:microsoft.com/office/officeart/2005/8/layout/vList2"/>
    <dgm:cxn modelId="{BCCF0044-F8B3-E040-8E6F-5C756D7A9F88}" type="presParOf" srcId="{CD6A6EF7-9E89-B940-8AB2-B4AB884CF30F}" destId="{6C0454CA-6EAF-7E4F-8329-390878D139B3}" srcOrd="12" destOrd="0" presId="urn:microsoft.com/office/officeart/2005/8/layout/vList2"/>
    <dgm:cxn modelId="{29E578B4-BB04-4346-8C1D-A9E79984E017}" type="presParOf" srcId="{CD6A6EF7-9E89-B940-8AB2-B4AB884CF30F}" destId="{E6499914-8ECA-C740-B6D2-2ADD8909030F}" srcOrd="13" destOrd="0" presId="urn:microsoft.com/office/officeart/2005/8/layout/vList2"/>
    <dgm:cxn modelId="{DE3ED54F-8ACF-3743-9D94-69E387363DE6}" type="presParOf" srcId="{CD6A6EF7-9E89-B940-8AB2-B4AB884CF30F}" destId="{E5598E0A-0B37-534A-95B5-FAAE766260B5}"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258E1E-E0C0-4537-BB5D-80886A9799F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AC91242-04BE-421A-A8C9-D8096730B03E}">
      <dgm:prSet/>
      <dgm:spPr/>
      <dgm:t>
        <a:bodyPr/>
        <a:lstStyle/>
        <a:p>
          <a:r>
            <a:rPr lang="en-US"/>
            <a:t>Availability of essential services</a:t>
          </a:r>
        </a:p>
      </dgm:t>
    </dgm:pt>
    <dgm:pt modelId="{67D3F320-6418-42A7-B430-6663A2B6F5B2}" type="parTrans" cxnId="{FB2571F5-3BAC-4577-83D4-5C2F124315E6}">
      <dgm:prSet/>
      <dgm:spPr/>
      <dgm:t>
        <a:bodyPr/>
        <a:lstStyle/>
        <a:p>
          <a:endParaRPr lang="en-US"/>
        </a:p>
      </dgm:t>
    </dgm:pt>
    <dgm:pt modelId="{770E0215-8B4E-4949-8A1C-EE1D56C7927B}" type="sibTrans" cxnId="{FB2571F5-3BAC-4577-83D4-5C2F124315E6}">
      <dgm:prSet/>
      <dgm:spPr/>
      <dgm:t>
        <a:bodyPr/>
        <a:lstStyle/>
        <a:p>
          <a:endParaRPr lang="en-US"/>
        </a:p>
      </dgm:t>
    </dgm:pt>
    <dgm:pt modelId="{770BBE03-C766-4701-857D-FDA33C85D4D3}">
      <dgm:prSet/>
      <dgm:spPr/>
      <dgm:t>
        <a:bodyPr/>
        <a:lstStyle/>
        <a:p>
          <a:r>
            <a:rPr lang="en-GB" b="0" i="0"/>
            <a:t>Demographics</a:t>
          </a:r>
          <a:endParaRPr lang="en-US"/>
        </a:p>
      </dgm:t>
    </dgm:pt>
    <dgm:pt modelId="{8F8F7D90-20AA-4EB4-85F8-6EC9EE43E54C}" type="parTrans" cxnId="{9D9FEF35-98D0-404B-AC5B-3DC484BA5040}">
      <dgm:prSet/>
      <dgm:spPr/>
      <dgm:t>
        <a:bodyPr/>
        <a:lstStyle/>
        <a:p>
          <a:endParaRPr lang="en-US"/>
        </a:p>
      </dgm:t>
    </dgm:pt>
    <dgm:pt modelId="{22F05A0E-A415-40B3-AD17-BFDF5B8ED7B4}" type="sibTrans" cxnId="{9D9FEF35-98D0-404B-AC5B-3DC484BA5040}">
      <dgm:prSet/>
      <dgm:spPr/>
      <dgm:t>
        <a:bodyPr/>
        <a:lstStyle/>
        <a:p>
          <a:endParaRPr lang="en-US"/>
        </a:p>
      </dgm:t>
    </dgm:pt>
    <dgm:pt modelId="{700AE3D8-3F19-4015-9C1F-14D9E6383063}">
      <dgm:prSet/>
      <dgm:spPr/>
      <dgm:t>
        <a:bodyPr/>
        <a:lstStyle/>
        <a:p>
          <a:r>
            <a:rPr lang="en-US" dirty="0"/>
            <a:t>Social hierarchy and expectations </a:t>
          </a:r>
        </a:p>
      </dgm:t>
    </dgm:pt>
    <dgm:pt modelId="{3B84EB4C-FDC3-48B1-846B-4B54DDE30604}" type="parTrans" cxnId="{4C4EE994-7FB5-4375-BC64-5DCCAFEB023A}">
      <dgm:prSet/>
      <dgm:spPr/>
      <dgm:t>
        <a:bodyPr/>
        <a:lstStyle/>
        <a:p>
          <a:endParaRPr lang="en-US"/>
        </a:p>
      </dgm:t>
    </dgm:pt>
    <dgm:pt modelId="{0694F727-D335-4AA3-8AC2-D237DF600377}" type="sibTrans" cxnId="{4C4EE994-7FB5-4375-BC64-5DCCAFEB023A}">
      <dgm:prSet/>
      <dgm:spPr/>
      <dgm:t>
        <a:bodyPr/>
        <a:lstStyle/>
        <a:p>
          <a:endParaRPr lang="en-US"/>
        </a:p>
      </dgm:t>
    </dgm:pt>
    <dgm:pt modelId="{171198D9-9816-4CAD-BB63-A933360792BF}">
      <dgm:prSet/>
      <dgm:spPr/>
      <dgm:t>
        <a:bodyPr/>
        <a:lstStyle/>
        <a:p>
          <a:r>
            <a:rPr lang="en-GB" b="0" i="0" dirty="0"/>
            <a:t>Migration</a:t>
          </a:r>
          <a:endParaRPr lang="en-US" dirty="0"/>
        </a:p>
      </dgm:t>
    </dgm:pt>
    <dgm:pt modelId="{6E29CA69-91F4-4437-8249-965A4595E1EA}" type="parTrans" cxnId="{D577CD8F-2C3B-4C0D-A200-717C6E644AF4}">
      <dgm:prSet/>
      <dgm:spPr/>
      <dgm:t>
        <a:bodyPr/>
        <a:lstStyle/>
        <a:p>
          <a:endParaRPr lang="en-US"/>
        </a:p>
      </dgm:t>
    </dgm:pt>
    <dgm:pt modelId="{C79BABD3-A2A6-4ABE-93E6-FCFBCDC8E468}" type="sibTrans" cxnId="{D577CD8F-2C3B-4C0D-A200-717C6E644AF4}">
      <dgm:prSet/>
      <dgm:spPr/>
      <dgm:t>
        <a:bodyPr/>
        <a:lstStyle/>
        <a:p>
          <a:endParaRPr lang="en-US"/>
        </a:p>
      </dgm:t>
    </dgm:pt>
    <dgm:pt modelId="{031E36BE-CA2F-E14E-A395-6DE927611212}" type="pres">
      <dgm:prSet presAssocID="{41258E1E-E0C0-4537-BB5D-80886A9799F6}" presName="diagram" presStyleCnt="0">
        <dgm:presLayoutVars>
          <dgm:dir/>
          <dgm:resizeHandles val="exact"/>
        </dgm:presLayoutVars>
      </dgm:prSet>
      <dgm:spPr/>
    </dgm:pt>
    <dgm:pt modelId="{9B66C22B-B82E-6340-9490-D795BB889EFB}" type="pres">
      <dgm:prSet presAssocID="{EAC91242-04BE-421A-A8C9-D8096730B03E}" presName="node" presStyleLbl="node1" presStyleIdx="0" presStyleCnt="4">
        <dgm:presLayoutVars>
          <dgm:bulletEnabled val="1"/>
        </dgm:presLayoutVars>
      </dgm:prSet>
      <dgm:spPr/>
    </dgm:pt>
    <dgm:pt modelId="{5FF1A78B-F5FD-8346-A6EB-A3C7922D209F}" type="pres">
      <dgm:prSet presAssocID="{770E0215-8B4E-4949-8A1C-EE1D56C7927B}" presName="sibTrans" presStyleCnt="0"/>
      <dgm:spPr/>
    </dgm:pt>
    <dgm:pt modelId="{440F07EC-5827-F343-B3C7-B19C24FFC4F7}" type="pres">
      <dgm:prSet presAssocID="{770BBE03-C766-4701-857D-FDA33C85D4D3}" presName="node" presStyleLbl="node1" presStyleIdx="1" presStyleCnt="4">
        <dgm:presLayoutVars>
          <dgm:bulletEnabled val="1"/>
        </dgm:presLayoutVars>
      </dgm:prSet>
      <dgm:spPr/>
    </dgm:pt>
    <dgm:pt modelId="{96F3A703-E6B8-2742-BCF8-8C8954A10A6B}" type="pres">
      <dgm:prSet presAssocID="{22F05A0E-A415-40B3-AD17-BFDF5B8ED7B4}" presName="sibTrans" presStyleCnt="0"/>
      <dgm:spPr/>
    </dgm:pt>
    <dgm:pt modelId="{F866F977-21EB-764E-B804-2AE625AD474B}" type="pres">
      <dgm:prSet presAssocID="{700AE3D8-3F19-4015-9C1F-14D9E6383063}" presName="node" presStyleLbl="node1" presStyleIdx="2" presStyleCnt="4">
        <dgm:presLayoutVars>
          <dgm:bulletEnabled val="1"/>
        </dgm:presLayoutVars>
      </dgm:prSet>
      <dgm:spPr/>
    </dgm:pt>
    <dgm:pt modelId="{BEF8201C-80C8-A440-B38B-CF55A5CD5D66}" type="pres">
      <dgm:prSet presAssocID="{0694F727-D335-4AA3-8AC2-D237DF600377}" presName="sibTrans" presStyleCnt="0"/>
      <dgm:spPr/>
    </dgm:pt>
    <dgm:pt modelId="{4A6F1BB5-E93C-7C4B-9C1E-7927EF68164F}" type="pres">
      <dgm:prSet presAssocID="{171198D9-9816-4CAD-BB63-A933360792BF}" presName="node" presStyleLbl="node1" presStyleIdx="3" presStyleCnt="4">
        <dgm:presLayoutVars>
          <dgm:bulletEnabled val="1"/>
        </dgm:presLayoutVars>
      </dgm:prSet>
      <dgm:spPr/>
    </dgm:pt>
  </dgm:ptLst>
  <dgm:cxnLst>
    <dgm:cxn modelId="{9D9FEF35-98D0-404B-AC5B-3DC484BA5040}" srcId="{41258E1E-E0C0-4537-BB5D-80886A9799F6}" destId="{770BBE03-C766-4701-857D-FDA33C85D4D3}" srcOrd="1" destOrd="0" parTransId="{8F8F7D90-20AA-4EB4-85F8-6EC9EE43E54C}" sibTransId="{22F05A0E-A415-40B3-AD17-BFDF5B8ED7B4}"/>
    <dgm:cxn modelId="{69854B42-9DE7-A54D-BAAF-113B32B7C707}" type="presOf" srcId="{700AE3D8-3F19-4015-9C1F-14D9E6383063}" destId="{F866F977-21EB-764E-B804-2AE625AD474B}" srcOrd="0" destOrd="0" presId="urn:microsoft.com/office/officeart/2005/8/layout/default"/>
    <dgm:cxn modelId="{D577CD8F-2C3B-4C0D-A200-717C6E644AF4}" srcId="{41258E1E-E0C0-4537-BB5D-80886A9799F6}" destId="{171198D9-9816-4CAD-BB63-A933360792BF}" srcOrd="3" destOrd="0" parTransId="{6E29CA69-91F4-4437-8249-965A4595E1EA}" sibTransId="{C79BABD3-A2A6-4ABE-93E6-FCFBCDC8E468}"/>
    <dgm:cxn modelId="{4C4EE994-7FB5-4375-BC64-5DCCAFEB023A}" srcId="{41258E1E-E0C0-4537-BB5D-80886A9799F6}" destId="{700AE3D8-3F19-4015-9C1F-14D9E6383063}" srcOrd="2" destOrd="0" parTransId="{3B84EB4C-FDC3-48B1-846B-4B54DDE30604}" sibTransId="{0694F727-D335-4AA3-8AC2-D237DF600377}"/>
    <dgm:cxn modelId="{B5A20D95-5908-904D-A276-40C14170B9F3}" type="presOf" srcId="{EAC91242-04BE-421A-A8C9-D8096730B03E}" destId="{9B66C22B-B82E-6340-9490-D795BB889EFB}" srcOrd="0" destOrd="0" presId="urn:microsoft.com/office/officeart/2005/8/layout/default"/>
    <dgm:cxn modelId="{5434A69B-6455-B04B-B77D-EA5C85E4F81B}" type="presOf" srcId="{171198D9-9816-4CAD-BB63-A933360792BF}" destId="{4A6F1BB5-E93C-7C4B-9C1E-7927EF68164F}" srcOrd="0" destOrd="0" presId="urn:microsoft.com/office/officeart/2005/8/layout/default"/>
    <dgm:cxn modelId="{0CC14FCF-33DE-9E49-B6CB-5DD289B98453}" type="presOf" srcId="{770BBE03-C766-4701-857D-FDA33C85D4D3}" destId="{440F07EC-5827-F343-B3C7-B19C24FFC4F7}" srcOrd="0" destOrd="0" presId="urn:microsoft.com/office/officeart/2005/8/layout/default"/>
    <dgm:cxn modelId="{103AE1D2-07F8-E344-ADA6-9E111F9E7A08}" type="presOf" srcId="{41258E1E-E0C0-4537-BB5D-80886A9799F6}" destId="{031E36BE-CA2F-E14E-A395-6DE927611212}" srcOrd="0" destOrd="0" presId="urn:microsoft.com/office/officeart/2005/8/layout/default"/>
    <dgm:cxn modelId="{FB2571F5-3BAC-4577-83D4-5C2F124315E6}" srcId="{41258E1E-E0C0-4537-BB5D-80886A9799F6}" destId="{EAC91242-04BE-421A-A8C9-D8096730B03E}" srcOrd="0" destOrd="0" parTransId="{67D3F320-6418-42A7-B430-6663A2B6F5B2}" sibTransId="{770E0215-8B4E-4949-8A1C-EE1D56C7927B}"/>
    <dgm:cxn modelId="{F1ED7C54-9D2E-BA44-A474-A21C7F67AD91}" type="presParOf" srcId="{031E36BE-CA2F-E14E-A395-6DE927611212}" destId="{9B66C22B-B82E-6340-9490-D795BB889EFB}" srcOrd="0" destOrd="0" presId="urn:microsoft.com/office/officeart/2005/8/layout/default"/>
    <dgm:cxn modelId="{32D1A286-3504-AB44-9D87-5B67B494BBB7}" type="presParOf" srcId="{031E36BE-CA2F-E14E-A395-6DE927611212}" destId="{5FF1A78B-F5FD-8346-A6EB-A3C7922D209F}" srcOrd="1" destOrd="0" presId="urn:microsoft.com/office/officeart/2005/8/layout/default"/>
    <dgm:cxn modelId="{0C30D5DC-A207-7E4E-91C1-14D6DF8E4A9C}" type="presParOf" srcId="{031E36BE-CA2F-E14E-A395-6DE927611212}" destId="{440F07EC-5827-F343-B3C7-B19C24FFC4F7}" srcOrd="2" destOrd="0" presId="urn:microsoft.com/office/officeart/2005/8/layout/default"/>
    <dgm:cxn modelId="{1BD1352B-3F30-3A4F-996D-CE427B694932}" type="presParOf" srcId="{031E36BE-CA2F-E14E-A395-6DE927611212}" destId="{96F3A703-E6B8-2742-BCF8-8C8954A10A6B}" srcOrd="3" destOrd="0" presId="urn:microsoft.com/office/officeart/2005/8/layout/default"/>
    <dgm:cxn modelId="{74F6B856-B9CE-A14F-84F1-F3920AFBDF01}" type="presParOf" srcId="{031E36BE-CA2F-E14E-A395-6DE927611212}" destId="{F866F977-21EB-764E-B804-2AE625AD474B}" srcOrd="4" destOrd="0" presId="urn:microsoft.com/office/officeart/2005/8/layout/default"/>
    <dgm:cxn modelId="{50D2982B-8A98-CA47-BAA3-164FB893A28E}" type="presParOf" srcId="{031E36BE-CA2F-E14E-A395-6DE927611212}" destId="{BEF8201C-80C8-A440-B38B-CF55A5CD5D66}" srcOrd="5" destOrd="0" presId="urn:microsoft.com/office/officeart/2005/8/layout/default"/>
    <dgm:cxn modelId="{35A5CEB8-5A0E-7449-AE6E-50ACF3E1A8EB}" type="presParOf" srcId="{031E36BE-CA2F-E14E-A395-6DE927611212}" destId="{4A6F1BB5-E93C-7C4B-9C1E-7927EF68164F}"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CBAF39-10F0-4CCA-8AFD-AB3F58D5BCB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DE35DF4-AD82-4AC3-956B-4920FD610E88}">
      <dgm:prSet/>
      <dgm:spPr/>
      <dgm:t>
        <a:bodyPr/>
        <a:lstStyle/>
        <a:p>
          <a:r>
            <a:rPr lang="en-GB"/>
            <a:t>E</a:t>
          </a:r>
          <a:r>
            <a:rPr lang="en-GB" b="0" i="0"/>
            <a:t>mpowering supply chain participants</a:t>
          </a:r>
          <a:endParaRPr lang="en-US"/>
        </a:p>
      </dgm:t>
    </dgm:pt>
    <dgm:pt modelId="{B6C390F7-770E-45EB-ADB0-FE0316368E49}" type="parTrans" cxnId="{0F498CC8-55F4-4681-867C-B3BE40D9DCDE}">
      <dgm:prSet/>
      <dgm:spPr/>
      <dgm:t>
        <a:bodyPr/>
        <a:lstStyle/>
        <a:p>
          <a:endParaRPr lang="en-US"/>
        </a:p>
      </dgm:t>
    </dgm:pt>
    <dgm:pt modelId="{108ACFED-19D5-4B40-ADEA-28D2D470C1C1}" type="sibTrans" cxnId="{0F498CC8-55F4-4681-867C-B3BE40D9DCDE}">
      <dgm:prSet/>
      <dgm:spPr/>
      <dgm:t>
        <a:bodyPr/>
        <a:lstStyle/>
        <a:p>
          <a:endParaRPr lang="en-US"/>
        </a:p>
      </dgm:t>
    </dgm:pt>
    <dgm:pt modelId="{76692190-DAA3-4054-9727-F6F510A0B493}">
      <dgm:prSet/>
      <dgm:spPr/>
      <dgm:t>
        <a:bodyPr/>
        <a:lstStyle/>
        <a:p>
          <a:r>
            <a:rPr lang="en-GB"/>
            <a:t>T</a:t>
          </a:r>
          <a:r>
            <a:rPr lang="en-GB" b="0" i="0"/>
            <a:t>he evolution and spread of mobile technologies </a:t>
          </a:r>
          <a:endParaRPr lang="en-US"/>
        </a:p>
      </dgm:t>
    </dgm:pt>
    <dgm:pt modelId="{D382E4ED-F0F4-4AF8-81D9-466A868FF1AF}" type="parTrans" cxnId="{CCF6B11A-1D52-4A8A-A03E-988EAC07FD6C}">
      <dgm:prSet/>
      <dgm:spPr/>
      <dgm:t>
        <a:bodyPr/>
        <a:lstStyle/>
        <a:p>
          <a:endParaRPr lang="en-US"/>
        </a:p>
      </dgm:t>
    </dgm:pt>
    <dgm:pt modelId="{EE908BC8-1898-4A23-9BCE-671EDDC4C886}" type="sibTrans" cxnId="{CCF6B11A-1D52-4A8A-A03E-988EAC07FD6C}">
      <dgm:prSet/>
      <dgm:spPr/>
      <dgm:t>
        <a:bodyPr/>
        <a:lstStyle/>
        <a:p>
          <a:endParaRPr lang="en-US"/>
        </a:p>
      </dgm:t>
    </dgm:pt>
    <dgm:pt modelId="{74DEF3CE-3DAA-4F79-B7D8-EC64AF81248B}">
      <dgm:prSet/>
      <dgm:spPr/>
      <dgm:t>
        <a:bodyPr/>
        <a:lstStyle/>
        <a:p>
          <a:r>
            <a:rPr lang="en-GB"/>
            <a:t>M</a:t>
          </a:r>
          <a:r>
            <a:rPr lang="en-GB" b="0" i="0"/>
            <a:t>acro- and micro-level investments in research and development</a:t>
          </a:r>
          <a:endParaRPr lang="en-US"/>
        </a:p>
      </dgm:t>
    </dgm:pt>
    <dgm:pt modelId="{38FE83D4-81A1-46AE-92E7-23CD3ED64A85}" type="parTrans" cxnId="{BA62B0CC-B9B0-43E1-AAB5-A12F5A853ECF}">
      <dgm:prSet/>
      <dgm:spPr/>
      <dgm:t>
        <a:bodyPr/>
        <a:lstStyle/>
        <a:p>
          <a:endParaRPr lang="en-US"/>
        </a:p>
      </dgm:t>
    </dgm:pt>
    <dgm:pt modelId="{486838AC-A830-4ECD-8140-8E589571CDF9}" type="sibTrans" cxnId="{BA62B0CC-B9B0-43E1-AAB5-A12F5A853ECF}">
      <dgm:prSet/>
      <dgm:spPr/>
      <dgm:t>
        <a:bodyPr/>
        <a:lstStyle/>
        <a:p>
          <a:endParaRPr lang="en-US"/>
        </a:p>
      </dgm:t>
    </dgm:pt>
    <dgm:pt modelId="{340F3E60-0B5B-4C50-8695-820B49507CCB}">
      <dgm:prSet/>
      <dgm:spPr/>
      <dgm:t>
        <a:bodyPr/>
        <a:lstStyle/>
        <a:p>
          <a:r>
            <a:rPr lang="en-GB"/>
            <a:t>I</a:t>
          </a:r>
          <a:r>
            <a:rPr lang="en-GB" b="0" i="0"/>
            <a:t>nnovation in technology</a:t>
          </a:r>
          <a:endParaRPr lang="en-US"/>
        </a:p>
      </dgm:t>
    </dgm:pt>
    <dgm:pt modelId="{A2BF295F-856A-4E76-9940-43C0B66157B9}" type="parTrans" cxnId="{A1F0C028-1F94-4B8F-9E34-0DC029BD2BB2}">
      <dgm:prSet/>
      <dgm:spPr/>
      <dgm:t>
        <a:bodyPr/>
        <a:lstStyle/>
        <a:p>
          <a:endParaRPr lang="en-US"/>
        </a:p>
      </dgm:t>
    </dgm:pt>
    <dgm:pt modelId="{C8F5A79C-CBAA-417C-9EAF-7BE4CFF01FDA}" type="sibTrans" cxnId="{A1F0C028-1F94-4B8F-9E34-0DC029BD2BB2}">
      <dgm:prSet/>
      <dgm:spPr/>
      <dgm:t>
        <a:bodyPr/>
        <a:lstStyle/>
        <a:p>
          <a:endParaRPr lang="en-US"/>
        </a:p>
      </dgm:t>
    </dgm:pt>
    <dgm:pt modelId="{E55745A5-D727-D544-9148-BEA98D965031}" type="pres">
      <dgm:prSet presAssocID="{E6CBAF39-10F0-4CCA-8AFD-AB3F58D5BCB2}" presName="outerComposite" presStyleCnt="0">
        <dgm:presLayoutVars>
          <dgm:chMax val="5"/>
          <dgm:dir/>
          <dgm:resizeHandles val="exact"/>
        </dgm:presLayoutVars>
      </dgm:prSet>
      <dgm:spPr/>
    </dgm:pt>
    <dgm:pt modelId="{8A9559DC-103D-2345-BCCE-2DCB94A43E0F}" type="pres">
      <dgm:prSet presAssocID="{E6CBAF39-10F0-4CCA-8AFD-AB3F58D5BCB2}" presName="dummyMaxCanvas" presStyleCnt="0">
        <dgm:presLayoutVars/>
      </dgm:prSet>
      <dgm:spPr/>
    </dgm:pt>
    <dgm:pt modelId="{8F2A470D-AFA8-CC45-83FC-B1CF7EF7B8EB}" type="pres">
      <dgm:prSet presAssocID="{E6CBAF39-10F0-4CCA-8AFD-AB3F58D5BCB2}" presName="FourNodes_1" presStyleLbl="node1" presStyleIdx="0" presStyleCnt="4">
        <dgm:presLayoutVars>
          <dgm:bulletEnabled val="1"/>
        </dgm:presLayoutVars>
      </dgm:prSet>
      <dgm:spPr/>
    </dgm:pt>
    <dgm:pt modelId="{8CFE80B8-5E16-9940-A3F7-4163F9432DA5}" type="pres">
      <dgm:prSet presAssocID="{E6CBAF39-10F0-4CCA-8AFD-AB3F58D5BCB2}" presName="FourNodes_2" presStyleLbl="node1" presStyleIdx="1" presStyleCnt="4">
        <dgm:presLayoutVars>
          <dgm:bulletEnabled val="1"/>
        </dgm:presLayoutVars>
      </dgm:prSet>
      <dgm:spPr/>
    </dgm:pt>
    <dgm:pt modelId="{4C88B230-CFB6-E146-A13B-03AED55B2A73}" type="pres">
      <dgm:prSet presAssocID="{E6CBAF39-10F0-4CCA-8AFD-AB3F58D5BCB2}" presName="FourNodes_3" presStyleLbl="node1" presStyleIdx="2" presStyleCnt="4">
        <dgm:presLayoutVars>
          <dgm:bulletEnabled val="1"/>
        </dgm:presLayoutVars>
      </dgm:prSet>
      <dgm:spPr/>
    </dgm:pt>
    <dgm:pt modelId="{08A730D4-4608-FB42-98E8-5F9662DF47FA}" type="pres">
      <dgm:prSet presAssocID="{E6CBAF39-10F0-4CCA-8AFD-AB3F58D5BCB2}" presName="FourNodes_4" presStyleLbl="node1" presStyleIdx="3" presStyleCnt="4">
        <dgm:presLayoutVars>
          <dgm:bulletEnabled val="1"/>
        </dgm:presLayoutVars>
      </dgm:prSet>
      <dgm:spPr/>
    </dgm:pt>
    <dgm:pt modelId="{4ED65874-DEB0-B540-BA91-6D119F6C69B2}" type="pres">
      <dgm:prSet presAssocID="{E6CBAF39-10F0-4CCA-8AFD-AB3F58D5BCB2}" presName="FourConn_1-2" presStyleLbl="fgAccFollowNode1" presStyleIdx="0" presStyleCnt="3">
        <dgm:presLayoutVars>
          <dgm:bulletEnabled val="1"/>
        </dgm:presLayoutVars>
      </dgm:prSet>
      <dgm:spPr/>
    </dgm:pt>
    <dgm:pt modelId="{0B0A8E58-65DC-5F49-8C22-FD179CCE4AF4}" type="pres">
      <dgm:prSet presAssocID="{E6CBAF39-10F0-4CCA-8AFD-AB3F58D5BCB2}" presName="FourConn_2-3" presStyleLbl="fgAccFollowNode1" presStyleIdx="1" presStyleCnt="3">
        <dgm:presLayoutVars>
          <dgm:bulletEnabled val="1"/>
        </dgm:presLayoutVars>
      </dgm:prSet>
      <dgm:spPr/>
    </dgm:pt>
    <dgm:pt modelId="{0F788175-4EF5-0544-8252-733776C5B419}" type="pres">
      <dgm:prSet presAssocID="{E6CBAF39-10F0-4CCA-8AFD-AB3F58D5BCB2}" presName="FourConn_3-4" presStyleLbl="fgAccFollowNode1" presStyleIdx="2" presStyleCnt="3">
        <dgm:presLayoutVars>
          <dgm:bulletEnabled val="1"/>
        </dgm:presLayoutVars>
      </dgm:prSet>
      <dgm:spPr/>
    </dgm:pt>
    <dgm:pt modelId="{95D4377C-E4BB-B44E-ABF5-386AF5B7694C}" type="pres">
      <dgm:prSet presAssocID="{E6CBAF39-10F0-4CCA-8AFD-AB3F58D5BCB2}" presName="FourNodes_1_text" presStyleLbl="node1" presStyleIdx="3" presStyleCnt="4">
        <dgm:presLayoutVars>
          <dgm:bulletEnabled val="1"/>
        </dgm:presLayoutVars>
      </dgm:prSet>
      <dgm:spPr/>
    </dgm:pt>
    <dgm:pt modelId="{7CD7A0C9-58C5-B544-9AF1-09C4F3530799}" type="pres">
      <dgm:prSet presAssocID="{E6CBAF39-10F0-4CCA-8AFD-AB3F58D5BCB2}" presName="FourNodes_2_text" presStyleLbl="node1" presStyleIdx="3" presStyleCnt="4">
        <dgm:presLayoutVars>
          <dgm:bulletEnabled val="1"/>
        </dgm:presLayoutVars>
      </dgm:prSet>
      <dgm:spPr/>
    </dgm:pt>
    <dgm:pt modelId="{B6517E2B-355C-0745-8D5C-7A2CD5471CE2}" type="pres">
      <dgm:prSet presAssocID="{E6CBAF39-10F0-4CCA-8AFD-AB3F58D5BCB2}" presName="FourNodes_3_text" presStyleLbl="node1" presStyleIdx="3" presStyleCnt="4">
        <dgm:presLayoutVars>
          <dgm:bulletEnabled val="1"/>
        </dgm:presLayoutVars>
      </dgm:prSet>
      <dgm:spPr/>
    </dgm:pt>
    <dgm:pt modelId="{6C46C8C9-BCB7-7F43-83FC-3F9C9AE73A68}" type="pres">
      <dgm:prSet presAssocID="{E6CBAF39-10F0-4CCA-8AFD-AB3F58D5BCB2}" presName="FourNodes_4_text" presStyleLbl="node1" presStyleIdx="3" presStyleCnt="4">
        <dgm:presLayoutVars>
          <dgm:bulletEnabled val="1"/>
        </dgm:presLayoutVars>
      </dgm:prSet>
      <dgm:spPr/>
    </dgm:pt>
  </dgm:ptLst>
  <dgm:cxnLst>
    <dgm:cxn modelId="{308B7F10-7A5C-7349-A401-3FF24ABD89E7}" type="presOf" srcId="{E6CBAF39-10F0-4CCA-8AFD-AB3F58D5BCB2}" destId="{E55745A5-D727-D544-9148-BEA98D965031}" srcOrd="0" destOrd="0" presId="urn:microsoft.com/office/officeart/2005/8/layout/vProcess5"/>
    <dgm:cxn modelId="{CCF6B11A-1D52-4A8A-A03E-988EAC07FD6C}" srcId="{E6CBAF39-10F0-4CCA-8AFD-AB3F58D5BCB2}" destId="{76692190-DAA3-4054-9727-F6F510A0B493}" srcOrd="1" destOrd="0" parTransId="{D382E4ED-F0F4-4AF8-81D9-466A868FF1AF}" sibTransId="{EE908BC8-1898-4A23-9BCE-671EDDC4C886}"/>
    <dgm:cxn modelId="{5DFE6824-E8F4-7D4A-ACF3-AF2BBE0BF554}" type="presOf" srcId="{76692190-DAA3-4054-9727-F6F510A0B493}" destId="{8CFE80B8-5E16-9940-A3F7-4163F9432DA5}" srcOrd="0" destOrd="0" presId="urn:microsoft.com/office/officeart/2005/8/layout/vProcess5"/>
    <dgm:cxn modelId="{AEE41928-7BD3-3F4F-91A8-59417B30A572}" type="presOf" srcId="{486838AC-A830-4ECD-8140-8E589571CDF9}" destId="{0F788175-4EF5-0544-8252-733776C5B419}" srcOrd="0" destOrd="0" presId="urn:microsoft.com/office/officeart/2005/8/layout/vProcess5"/>
    <dgm:cxn modelId="{A1F0C028-1F94-4B8F-9E34-0DC029BD2BB2}" srcId="{E6CBAF39-10F0-4CCA-8AFD-AB3F58D5BCB2}" destId="{340F3E60-0B5B-4C50-8695-820B49507CCB}" srcOrd="3" destOrd="0" parTransId="{A2BF295F-856A-4E76-9940-43C0B66157B9}" sibTransId="{C8F5A79C-CBAA-417C-9EAF-7BE4CFF01FDA}"/>
    <dgm:cxn modelId="{2A17B96A-1762-C945-A3D3-04BBA070C045}" type="presOf" srcId="{7DE35DF4-AD82-4AC3-956B-4920FD610E88}" destId="{95D4377C-E4BB-B44E-ABF5-386AF5B7694C}" srcOrd="1" destOrd="0" presId="urn:microsoft.com/office/officeart/2005/8/layout/vProcess5"/>
    <dgm:cxn modelId="{48F11070-F865-D04D-AB55-459A536D1560}" type="presOf" srcId="{340F3E60-0B5B-4C50-8695-820B49507CCB}" destId="{08A730D4-4608-FB42-98E8-5F9662DF47FA}" srcOrd="0" destOrd="0" presId="urn:microsoft.com/office/officeart/2005/8/layout/vProcess5"/>
    <dgm:cxn modelId="{7D2D9175-F307-CE42-AD91-7FCCEEF26A04}" type="presOf" srcId="{74DEF3CE-3DAA-4F79-B7D8-EC64AF81248B}" destId="{B6517E2B-355C-0745-8D5C-7A2CD5471CE2}" srcOrd="1" destOrd="0" presId="urn:microsoft.com/office/officeart/2005/8/layout/vProcess5"/>
    <dgm:cxn modelId="{E7DDCC95-5326-DD40-A838-8160E1828F39}" type="presOf" srcId="{108ACFED-19D5-4B40-ADEA-28D2D470C1C1}" destId="{4ED65874-DEB0-B540-BA91-6D119F6C69B2}" srcOrd="0" destOrd="0" presId="urn:microsoft.com/office/officeart/2005/8/layout/vProcess5"/>
    <dgm:cxn modelId="{D199FDBA-F5DB-2443-9BE5-FCD1FEDEF83E}" type="presOf" srcId="{7DE35DF4-AD82-4AC3-956B-4920FD610E88}" destId="{8F2A470D-AFA8-CC45-83FC-B1CF7EF7B8EB}" srcOrd="0" destOrd="0" presId="urn:microsoft.com/office/officeart/2005/8/layout/vProcess5"/>
    <dgm:cxn modelId="{0F498CC8-55F4-4681-867C-B3BE40D9DCDE}" srcId="{E6CBAF39-10F0-4CCA-8AFD-AB3F58D5BCB2}" destId="{7DE35DF4-AD82-4AC3-956B-4920FD610E88}" srcOrd="0" destOrd="0" parTransId="{B6C390F7-770E-45EB-ADB0-FE0316368E49}" sibTransId="{108ACFED-19D5-4B40-ADEA-28D2D470C1C1}"/>
    <dgm:cxn modelId="{8C039ACB-F840-BA4C-A8C9-217125797981}" type="presOf" srcId="{340F3E60-0B5B-4C50-8695-820B49507CCB}" destId="{6C46C8C9-BCB7-7F43-83FC-3F9C9AE73A68}" srcOrd="1" destOrd="0" presId="urn:microsoft.com/office/officeart/2005/8/layout/vProcess5"/>
    <dgm:cxn modelId="{BA62B0CC-B9B0-43E1-AAB5-A12F5A853ECF}" srcId="{E6CBAF39-10F0-4CCA-8AFD-AB3F58D5BCB2}" destId="{74DEF3CE-3DAA-4F79-B7D8-EC64AF81248B}" srcOrd="2" destOrd="0" parTransId="{38FE83D4-81A1-46AE-92E7-23CD3ED64A85}" sibTransId="{486838AC-A830-4ECD-8140-8E589571CDF9}"/>
    <dgm:cxn modelId="{E13AD7CC-DF6C-F944-9EE6-9F031DF72BD6}" type="presOf" srcId="{EE908BC8-1898-4A23-9BCE-671EDDC4C886}" destId="{0B0A8E58-65DC-5F49-8C22-FD179CCE4AF4}" srcOrd="0" destOrd="0" presId="urn:microsoft.com/office/officeart/2005/8/layout/vProcess5"/>
    <dgm:cxn modelId="{0F9DECD4-5BC1-BE47-8233-B6E9BED66264}" type="presOf" srcId="{74DEF3CE-3DAA-4F79-B7D8-EC64AF81248B}" destId="{4C88B230-CFB6-E146-A13B-03AED55B2A73}" srcOrd="0" destOrd="0" presId="urn:microsoft.com/office/officeart/2005/8/layout/vProcess5"/>
    <dgm:cxn modelId="{06BAE8F9-C94E-8247-8F99-EE6FB10615B6}" type="presOf" srcId="{76692190-DAA3-4054-9727-F6F510A0B493}" destId="{7CD7A0C9-58C5-B544-9AF1-09C4F3530799}" srcOrd="1" destOrd="0" presId="urn:microsoft.com/office/officeart/2005/8/layout/vProcess5"/>
    <dgm:cxn modelId="{87C9716A-494C-144F-900F-A2CE3F40AF4E}" type="presParOf" srcId="{E55745A5-D727-D544-9148-BEA98D965031}" destId="{8A9559DC-103D-2345-BCCE-2DCB94A43E0F}" srcOrd="0" destOrd="0" presId="urn:microsoft.com/office/officeart/2005/8/layout/vProcess5"/>
    <dgm:cxn modelId="{61244A20-2E6B-0949-A504-C437038449F7}" type="presParOf" srcId="{E55745A5-D727-D544-9148-BEA98D965031}" destId="{8F2A470D-AFA8-CC45-83FC-B1CF7EF7B8EB}" srcOrd="1" destOrd="0" presId="urn:microsoft.com/office/officeart/2005/8/layout/vProcess5"/>
    <dgm:cxn modelId="{B8E956B8-759F-244D-BBD2-021E8A1E300C}" type="presParOf" srcId="{E55745A5-D727-D544-9148-BEA98D965031}" destId="{8CFE80B8-5E16-9940-A3F7-4163F9432DA5}" srcOrd="2" destOrd="0" presId="urn:microsoft.com/office/officeart/2005/8/layout/vProcess5"/>
    <dgm:cxn modelId="{B034FE07-299B-DF45-A8B2-EF27F50E089B}" type="presParOf" srcId="{E55745A5-D727-D544-9148-BEA98D965031}" destId="{4C88B230-CFB6-E146-A13B-03AED55B2A73}" srcOrd="3" destOrd="0" presId="urn:microsoft.com/office/officeart/2005/8/layout/vProcess5"/>
    <dgm:cxn modelId="{579B3109-E052-4A4D-ADA9-1F5E6278101A}" type="presParOf" srcId="{E55745A5-D727-D544-9148-BEA98D965031}" destId="{08A730D4-4608-FB42-98E8-5F9662DF47FA}" srcOrd="4" destOrd="0" presId="urn:microsoft.com/office/officeart/2005/8/layout/vProcess5"/>
    <dgm:cxn modelId="{D1A1F6C5-EDB3-0A48-B465-4F74046E6D73}" type="presParOf" srcId="{E55745A5-D727-D544-9148-BEA98D965031}" destId="{4ED65874-DEB0-B540-BA91-6D119F6C69B2}" srcOrd="5" destOrd="0" presId="urn:microsoft.com/office/officeart/2005/8/layout/vProcess5"/>
    <dgm:cxn modelId="{8EA37CFE-8CF9-A84E-A0C2-A04BEAC44674}" type="presParOf" srcId="{E55745A5-D727-D544-9148-BEA98D965031}" destId="{0B0A8E58-65DC-5F49-8C22-FD179CCE4AF4}" srcOrd="6" destOrd="0" presId="urn:microsoft.com/office/officeart/2005/8/layout/vProcess5"/>
    <dgm:cxn modelId="{CAE4D05E-8B99-0F4E-BDFC-958CFC3681AC}" type="presParOf" srcId="{E55745A5-D727-D544-9148-BEA98D965031}" destId="{0F788175-4EF5-0544-8252-733776C5B419}" srcOrd="7" destOrd="0" presId="urn:microsoft.com/office/officeart/2005/8/layout/vProcess5"/>
    <dgm:cxn modelId="{B13A9721-B18C-1647-B791-62286C1BA342}" type="presParOf" srcId="{E55745A5-D727-D544-9148-BEA98D965031}" destId="{95D4377C-E4BB-B44E-ABF5-386AF5B7694C}" srcOrd="8" destOrd="0" presId="urn:microsoft.com/office/officeart/2005/8/layout/vProcess5"/>
    <dgm:cxn modelId="{78E0F4CA-58A8-CC41-8E81-34000FE48CDD}" type="presParOf" srcId="{E55745A5-D727-D544-9148-BEA98D965031}" destId="{7CD7A0C9-58C5-B544-9AF1-09C4F3530799}" srcOrd="9" destOrd="0" presId="urn:microsoft.com/office/officeart/2005/8/layout/vProcess5"/>
    <dgm:cxn modelId="{2F95EC5B-5160-3B41-9C19-E0B922054639}" type="presParOf" srcId="{E55745A5-D727-D544-9148-BEA98D965031}" destId="{B6517E2B-355C-0745-8D5C-7A2CD5471CE2}" srcOrd="10" destOrd="0" presId="urn:microsoft.com/office/officeart/2005/8/layout/vProcess5"/>
    <dgm:cxn modelId="{F1D8C04D-73A2-7E42-BB59-398ACAEE198A}" type="presParOf" srcId="{E55745A5-D727-D544-9148-BEA98D965031}" destId="{6C46C8C9-BCB7-7F43-83FC-3F9C9AE73A6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EEA848D-2B7D-45DE-92CC-EBA5542C2FF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00D15F1-194D-4BFE-B7FA-CB8F650456EA}">
      <dgm:prSet/>
      <dgm:spPr/>
      <dgm:t>
        <a:bodyPr/>
        <a:lstStyle/>
        <a:p>
          <a:pPr>
            <a:defRPr cap="all"/>
          </a:pPr>
          <a:r>
            <a:rPr lang="en-GB" b="0" i="0" baseline="0"/>
            <a:t>Recycling</a:t>
          </a:r>
          <a:endParaRPr lang="en-US"/>
        </a:p>
      </dgm:t>
    </dgm:pt>
    <dgm:pt modelId="{A25B9205-ED5A-4CD0-8971-65346C44E970}" type="parTrans" cxnId="{070E2753-6A88-4620-AABC-D5914B6DAE5B}">
      <dgm:prSet/>
      <dgm:spPr/>
      <dgm:t>
        <a:bodyPr/>
        <a:lstStyle/>
        <a:p>
          <a:endParaRPr lang="en-US"/>
        </a:p>
      </dgm:t>
    </dgm:pt>
    <dgm:pt modelId="{93A2AC10-9F83-4B99-9E2A-BD5866CAE851}" type="sibTrans" cxnId="{070E2753-6A88-4620-AABC-D5914B6DAE5B}">
      <dgm:prSet/>
      <dgm:spPr/>
      <dgm:t>
        <a:bodyPr/>
        <a:lstStyle/>
        <a:p>
          <a:endParaRPr lang="en-US"/>
        </a:p>
      </dgm:t>
    </dgm:pt>
    <dgm:pt modelId="{CD1ECBE8-72C9-476A-9581-EEBEF613B831}">
      <dgm:prSet/>
      <dgm:spPr/>
      <dgm:t>
        <a:bodyPr/>
        <a:lstStyle/>
        <a:p>
          <a:pPr>
            <a:defRPr cap="all"/>
          </a:pPr>
          <a:r>
            <a:rPr lang="en-US" baseline="0"/>
            <a:t>Environmental regulations</a:t>
          </a:r>
          <a:endParaRPr lang="en-US"/>
        </a:p>
      </dgm:t>
    </dgm:pt>
    <dgm:pt modelId="{184FF320-9068-4542-BD20-B8439600B196}" type="parTrans" cxnId="{1D8A2D1E-2E7F-42F3-B4ED-0187395F5380}">
      <dgm:prSet/>
      <dgm:spPr/>
      <dgm:t>
        <a:bodyPr/>
        <a:lstStyle/>
        <a:p>
          <a:endParaRPr lang="en-US"/>
        </a:p>
      </dgm:t>
    </dgm:pt>
    <dgm:pt modelId="{65B30928-7A94-48C7-BE3F-36B9AA836531}" type="sibTrans" cxnId="{1D8A2D1E-2E7F-42F3-B4ED-0187395F5380}">
      <dgm:prSet/>
      <dgm:spPr/>
      <dgm:t>
        <a:bodyPr/>
        <a:lstStyle/>
        <a:p>
          <a:endParaRPr lang="en-US"/>
        </a:p>
      </dgm:t>
    </dgm:pt>
    <dgm:pt modelId="{8BCBC4BF-6226-4427-8298-60CFC7222D36}">
      <dgm:prSet/>
      <dgm:spPr/>
      <dgm:t>
        <a:bodyPr/>
        <a:lstStyle/>
        <a:p>
          <a:pPr>
            <a:defRPr cap="all"/>
          </a:pPr>
          <a:r>
            <a:rPr lang="en-US" baseline="0"/>
            <a:t>Handling of waste</a:t>
          </a:r>
          <a:endParaRPr lang="en-US"/>
        </a:p>
      </dgm:t>
    </dgm:pt>
    <dgm:pt modelId="{A54F2891-C429-4B01-AC7F-A0C1A87910B0}" type="parTrans" cxnId="{62B70513-1190-4273-819A-C8A3DB6CECED}">
      <dgm:prSet/>
      <dgm:spPr/>
      <dgm:t>
        <a:bodyPr/>
        <a:lstStyle/>
        <a:p>
          <a:endParaRPr lang="en-US"/>
        </a:p>
      </dgm:t>
    </dgm:pt>
    <dgm:pt modelId="{C9F780CF-9F67-4B88-91F4-CFEA55939AB2}" type="sibTrans" cxnId="{62B70513-1190-4273-819A-C8A3DB6CECED}">
      <dgm:prSet/>
      <dgm:spPr/>
      <dgm:t>
        <a:bodyPr/>
        <a:lstStyle/>
        <a:p>
          <a:endParaRPr lang="en-US"/>
        </a:p>
      </dgm:t>
    </dgm:pt>
    <dgm:pt modelId="{E6F56D50-849D-4685-A90C-747433279AC4}">
      <dgm:prSet/>
      <dgm:spPr/>
      <dgm:t>
        <a:bodyPr/>
        <a:lstStyle/>
        <a:p>
          <a:pPr>
            <a:defRPr cap="all"/>
          </a:pPr>
          <a:r>
            <a:rPr lang="en-US" baseline="0"/>
            <a:t>customer protests</a:t>
          </a:r>
          <a:endParaRPr lang="en-US"/>
        </a:p>
      </dgm:t>
    </dgm:pt>
    <dgm:pt modelId="{26A387B0-8FFC-4DB3-8C71-48AED1D96318}" type="parTrans" cxnId="{D6CC8FE9-972B-4D35-B476-2F6521E023FB}">
      <dgm:prSet/>
      <dgm:spPr/>
      <dgm:t>
        <a:bodyPr/>
        <a:lstStyle/>
        <a:p>
          <a:endParaRPr lang="en-US"/>
        </a:p>
      </dgm:t>
    </dgm:pt>
    <dgm:pt modelId="{E51131FA-CB21-4415-8E82-3C4F1BF097C4}" type="sibTrans" cxnId="{D6CC8FE9-972B-4D35-B476-2F6521E023FB}">
      <dgm:prSet/>
      <dgm:spPr/>
      <dgm:t>
        <a:bodyPr/>
        <a:lstStyle/>
        <a:p>
          <a:endParaRPr lang="en-US"/>
        </a:p>
      </dgm:t>
    </dgm:pt>
    <dgm:pt modelId="{9485CBA1-87DF-4BB9-9947-85CD6B2D2020}">
      <dgm:prSet/>
      <dgm:spPr/>
      <dgm:t>
        <a:bodyPr/>
        <a:lstStyle/>
        <a:p>
          <a:pPr>
            <a:defRPr cap="all"/>
          </a:pPr>
          <a:r>
            <a:rPr lang="en-US" baseline="0"/>
            <a:t>using renewable energy</a:t>
          </a:r>
          <a:endParaRPr lang="en-US"/>
        </a:p>
      </dgm:t>
    </dgm:pt>
    <dgm:pt modelId="{2E1727D4-00F3-4AB4-92EA-A5B72A6248CF}" type="parTrans" cxnId="{0EEC191A-D81C-4996-B5BF-C5AF1130BA9B}">
      <dgm:prSet/>
      <dgm:spPr/>
      <dgm:t>
        <a:bodyPr/>
        <a:lstStyle/>
        <a:p>
          <a:endParaRPr lang="en-US"/>
        </a:p>
      </dgm:t>
    </dgm:pt>
    <dgm:pt modelId="{C1B8C636-AE00-4E3F-AB8E-3C23A0A96AC1}" type="sibTrans" cxnId="{0EEC191A-D81C-4996-B5BF-C5AF1130BA9B}">
      <dgm:prSet/>
      <dgm:spPr/>
      <dgm:t>
        <a:bodyPr/>
        <a:lstStyle/>
        <a:p>
          <a:endParaRPr lang="en-US"/>
        </a:p>
      </dgm:t>
    </dgm:pt>
    <dgm:pt modelId="{87D785BD-75D8-483A-9B8B-02188FB26C33}" type="pres">
      <dgm:prSet presAssocID="{2EEA848D-2B7D-45DE-92CC-EBA5542C2FFF}" presName="root" presStyleCnt="0">
        <dgm:presLayoutVars>
          <dgm:dir/>
          <dgm:resizeHandles val="exact"/>
        </dgm:presLayoutVars>
      </dgm:prSet>
      <dgm:spPr/>
    </dgm:pt>
    <dgm:pt modelId="{7A146BF3-DD52-4D04-A622-CF6866FAEDBD}" type="pres">
      <dgm:prSet presAssocID="{100D15F1-194D-4BFE-B7FA-CB8F650456EA}" presName="compNode" presStyleCnt="0"/>
      <dgm:spPr/>
    </dgm:pt>
    <dgm:pt modelId="{E20F23D8-8A1A-47A1-A9C4-1D93BBE47BCF}" type="pres">
      <dgm:prSet presAssocID="{100D15F1-194D-4BFE-B7FA-CB8F650456EA}" presName="iconBgRect" presStyleLbl="bgShp" presStyleIdx="0" presStyleCnt="5"/>
      <dgm:spPr/>
    </dgm:pt>
    <dgm:pt modelId="{7F5DBA75-345E-4362-A1CE-83777A03DE2A}" type="pres">
      <dgm:prSet presAssocID="{100D15F1-194D-4BFE-B7FA-CB8F650456E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977328E7-0AC8-4378-94A6-BCE67A11FEB0}" type="pres">
      <dgm:prSet presAssocID="{100D15F1-194D-4BFE-B7FA-CB8F650456EA}" presName="spaceRect" presStyleCnt="0"/>
      <dgm:spPr/>
    </dgm:pt>
    <dgm:pt modelId="{4C589D68-D307-45C4-BD9F-7CAFC988C411}" type="pres">
      <dgm:prSet presAssocID="{100D15F1-194D-4BFE-B7FA-CB8F650456EA}" presName="textRect" presStyleLbl="revTx" presStyleIdx="0" presStyleCnt="5">
        <dgm:presLayoutVars>
          <dgm:chMax val="1"/>
          <dgm:chPref val="1"/>
        </dgm:presLayoutVars>
      </dgm:prSet>
      <dgm:spPr/>
    </dgm:pt>
    <dgm:pt modelId="{1C0DB788-1969-45CA-B788-36ACE0DAAF15}" type="pres">
      <dgm:prSet presAssocID="{93A2AC10-9F83-4B99-9E2A-BD5866CAE851}" presName="sibTrans" presStyleCnt="0"/>
      <dgm:spPr/>
    </dgm:pt>
    <dgm:pt modelId="{F568AEA0-5590-4960-8A00-34931D999178}" type="pres">
      <dgm:prSet presAssocID="{CD1ECBE8-72C9-476A-9581-EEBEF613B831}" presName="compNode" presStyleCnt="0"/>
      <dgm:spPr/>
    </dgm:pt>
    <dgm:pt modelId="{88A2437F-CA52-4792-B93A-C512A126F652}" type="pres">
      <dgm:prSet presAssocID="{CD1ECBE8-72C9-476A-9581-EEBEF613B831}" presName="iconBgRect" presStyleLbl="bgShp" presStyleIdx="1" presStyleCnt="5"/>
      <dgm:spPr/>
    </dgm:pt>
    <dgm:pt modelId="{B5BCAFF1-C38B-40F3-ABA7-F45C5BF1F39F}" type="pres">
      <dgm:prSet presAssocID="{CD1ECBE8-72C9-476A-9581-EEBEF613B83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084EBFDD-0D60-42E0-AB7D-65439ACF28BF}" type="pres">
      <dgm:prSet presAssocID="{CD1ECBE8-72C9-476A-9581-EEBEF613B831}" presName="spaceRect" presStyleCnt="0"/>
      <dgm:spPr/>
    </dgm:pt>
    <dgm:pt modelId="{F7D56622-AA32-4A64-A125-8A5AA8C74EE0}" type="pres">
      <dgm:prSet presAssocID="{CD1ECBE8-72C9-476A-9581-EEBEF613B831}" presName="textRect" presStyleLbl="revTx" presStyleIdx="1" presStyleCnt="5">
        <dgm:presLayoutVars>
          <dgm:chMax val="1"/>
          <dgm:chPref val="1"/>
        </dgm:presLayoutVars>
      </dgm:prSet>
      <dgm:spPr/>
    </dgm:pt>
    <dgm:pt modelId="{928DDF7F-FE0B-441B-A91D-93AA42862FBC}" type="pres">
      <dgm:prSet presAssocID="{65B30928-7A94-48C7-BE3F-36B9AA836531}" presName="sibTrans" presStyleCnt="0"/>
      <dgm:spPr/>
    </dgm:pt>
    <dgm:pt modelId="{C2725F22-0C9F-442E-8A43-FEE15161BE71}" type="pres">
      <dgm:prSet presAssocID="{8BCBC4BF-6226-4427-8298-60CFC7222D36}" presName="compNode" presStyleCnt="0"/>
      <dgm:spPr/>
    </dgm:pt>
    <dgm:pt modelId="{71DCC483-3179-4E2A-8460-0C170F0B890F}" type="pres">
      <dgm:prSet presAssocID="{8BCBC4BF-6226-4427-8298-60CFC7222D36}" presName="iconBgRect" presStyleLbl="bgShp" presStyleIdx="2" presStyleCnt="5"/>
      <dgm:spPr/>
    </dgm:pt>
    <dgm:pt modelId="{061A39C8-8EAF-4CB8-B96A-3701768A482A}" type="pres">
      <dgm:prSet presAssocID="{8BCBC4BF-6226-4427-8298-60CFC7222D3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Sign"/>
        </a:ext>
      </dgm:extLst>
    </dgm:pt>
    <dgm:pt modelId="{08141190-ED3A-4328-A82D-7D6D23EBDF30}" type="pres">
      <dgm:prSet presAssocID="{8BCBC4BF-6226-4427-8298-60CFC7222D36}" presName="spaceRect" presStyleCnt="0"/>
      <dgm:spPr/>
    </dgm:pt>
    <dgm:pt modelId="{8EB49C25-2879-4B1E-90F4-A8414EE29DC8}" type="pres">
      <dgm:prSet presAssocID="{8BCBC4BF-6226-4427-8298-60CFC7222D36}" presName="textRect" presStyleLbl="revTx" presStyleIdx="2" presStyleCnt="5">
        <dgm:presLayoutVars>
          <dgm:chMax val="1"/>
          <dgm:chPref val="1"/>
        </dgm:presLayoutVars>
      </dgm:prSet>
      <dgm:spPr/>
    </dgm:pt>
    <dgm:pt modelId="{8AE80405-6CB5-4373-AD0C-370527C15533}" type="pres">
      <dgm:prSet presAssocID="{C9F780CF-9F67-4B88-91F4-CFEA55939AB2}" presName="sibTrans" presStyleCnt="0"/>
      <dgm:spPr/>
    </dgm:pt>
    <dgm:pt modelId="{27DB3D6A-246C-4798-98AE-D968E2595EBC}" type="pres">
      <dgm:prSet presAssocID="{E6F56D50-849D-4685-A90C-747433279AC4}" presName="compNode" presStyleCnt="0"/>
      <dgm:spPr/>
    </dgm:pt>
    <dgm:pt modelId="{CBB53E24-2596-42CA-8597-EAE724EF7EC3}" type="pres">
      <dgm:prSet presAssocID="{E6F56D50-849D-4685-A90C-747433279AC4}" presName="iconBgRect" presStyleLbl="bgShp" presStyleIdx="3" presStyleCnt="5"/>
      <dgm:spPr/>
    </dgm:pt>
    <dgm:pt modelId="{BCFBCB24-CC96-4377-B7DA-BB6D324A2602}" type="pres">
      <dgm:prSet presAssocID="{E6F56D50-849D-4685-A90C-747433279AC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17DA4ED8-64F8-4FB5-A926-3B0A27650C22}" type="pres">
      <dgm:prSet presAssocID="{E6F56D50-849D-4685-A90C-747433279AC4}" presName="spaceRect" presStyleCnt="0"/>
      <dgm:spPr/>
    </dgm:pt>
    <dgm:pt modelId="{53505624-19F1-49CE-959A-94D24C750661}" type="pres">
      <dgm:prSet presAssocID="{E6F56D50-849D-4685-A90C-747433279AC4}" presName="textRect" presStyleLbl="revTx" presStyleIdx="3" presStyleCnt="5">
        <dgm:presLayoutVars>
          <dgm:chMax val="1"/>
          <dgm:chPref val="1"/>
        </dgm:presLayoutVars>
      </dgm:prSet>
      <dgm:spPr/>
    </dgm:pt>
    <dgm:pt modelId="{AFCFF05D-C4F5-4B27-9246-4086853CFD03}" type="pres">
      <dgm:prSet presAssocID="{E51131FA-CB21-4415-8E82-3C4F1BF097C4}" presName="sibTrans" presStyleCnt="0"/>
      <dgm:spPr/>
    </dgm:pt>
    <dgm:pt modelId="{D767D40E-4138-4ED4-9624-7821C05D6595}" type="pres">
      <dgm:prSet presAssocID="{9485CBA1-87DF-4BB9-9947-85CD6B2D2020}" presName="compNode" presStyleCnt="0"/>
      <dgm:spPr/>
    </dgm:pt>
    <dgm:pt modelId="{8280C9A0-47DA-4EAA-9849-E303ADB8B2AC}" type="pres">
      <dgm:prSet presAssocID="{9485CBA1-87DF-4BB9-9947-85CD6B2D2020}" presName="iconBgRect" presStyleLbl="bgShp" presStyleIdx="4" presStyleCnt="5"/>
      <dgm:spPr/>
    </dgm:pt>
    <dgm:pt modelId="{5C67D7C9-01EE-4CD1-816F-E7F6E5B006D7}" type="pres">
      <dgm:prSet presAssocID="{9485CBA1-87DF-4BB9-9947-85CD6B2D202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un"/>
        </a:ext>
      </dgm:extLst>
    </dgm:pt>
    <dgm:pt modelId="{914C29EB-2FE8-406B-82EC-5454C5BD239A}" type="pres">
      <dgm:prSet presAssocID="{9485CBA1-87DF-4BB9-9947-85CD6B2D2020}" presName="spaceRect" presStyleCnt="0"/>
      <dgm:spPr/>
    </dgm:pt>
    <dgm:pt modelId="{223E56BB-3122-4A70-858D-ACA5165AFC4F}" type="pres">
      <dgm:prSet presAssocID="{9485CBA1-87DF-4BB9-9947-85CD6B2D2020}" presName="textRect" presStyleLbl="revTx" presStyleIdx="4" presStyleCnt="5">
        <dgm:presLayoutVars>
          <dgm:chMax val="1"/>
          <dgm:chPref val="1"/>
        </dgm:presLayoutVars>
      </dgm:prSet>
      <dgm:spPr/>
    </dgm:pt>
  </dgm:ptLst>
  <dgm:cxnLst>
    <dgm:cxn modelId="{62B70513-1190-4273-819A-C8A3DB6CECED}" srcId="{2EEA848D-2B7D-45DE-92CC-EBA5542C2FFF}" destId="{8BCBC4BF-6226-4427-8298-60CFC7222D36}" srcOrd="2" destOrd="0" parTransId="{A54F2891-C429-4B01-AC7F-A0C1A87910B0}" sibTransId="{C9F780CF-9F67-4B88-91F4-CFEA55939AB2}"/>
    <dgm:cxn modelId="{183DCD19-C599-4CBB-8A3B-969E06F669D3}" type="presOf" srcId="{E6F56D50-849D-4685-A90C-747433279AC4}" destId="{53505624-19F1-49CE-959A-94D24C750661}" srcOrd="0" destOrd="0" presId="urn:microsoft.com/office/officeart/2018/5/layout/IconCircleLabelList"/>
    <dgm:cxn modelId="{0EEC191A-D81C-4996-B5BF-C5AF1130BA9B}" srcId="{2EEA848D-2B7D-45DE-92CC-EBA5542C2FFF}" destId="{9485CBA1-87DF-4BB9-9947-85CD6B2D2020}" srcOrd="4" destOrd="0" parTransId="{2E1727D4-00F3-4AB4-92EA-A5B72A6248CF}" sibTransId="{C1B8C636-AE00-4E3F-AB8E-3C23A0A96AC1}"/>
    <dgm:cxn modelId="{1D8A2D1E-2E7F-42F3-B4ED-0187395F5380}" srcId="{2EEA848D-2B7D-45DE-92CC-EBA5542C2FFF}" destId="{CD1ECBE8-72C9-476A-9581-EEBEF613B831}" srcOrd="1" destOrd="0" parTransId="{184FF320-9068-4542-BD20-B8439600B196}" sibTransId="{65B30928-7A94-48C7-BE3F-36B9AA836531}"/>
    <dgm:cxn modelId="{BD836542-97C7-4970-87D6-209D04C24B2F}" type="presOf" srcId="{8BCBC4BF-6226-4427-8298-60CFC7222D36}" destId="{8EB49C25-2879-4B1E-90F4-A8414EE29DC8}" srcOrd="0" destOrd="0" presId="urn:microsoft.com/office/officeart/2018/5/layout/IconCircleLabelList"/>
    <dgm:cxn modelId="{070E2753-6A88-4620-AABC-D5914B6DAE5B}" srcId="{2EEA848D-2B7D-45DE-92CC-EBA5542C2FFF}" destId="{100D15F1-194D-4BFE-B7FA-CB8F650456EA}" srcOrd="0" destOrd="0" parTransId="{A25B9205-ED5A-4CD0-8971-65346C44E970}" sibTransId="{93A2AC10-9F83-4B99-9E2A-BD5866CAE851}"/>
    <dgm:cxn modelId="{664F07A5-E8D4-4970-8DF3-ACF7364CAF89}" type="presOf" srcId="{CD1ECBE8-72C9-476A-9581-EEBEF613B831}" destId="{F7D56622-AA32-4A64-A125-8A5AA8C74EE0}" srcOrd="0" destOrd="0" presId="urn:microsoft.com/office/officeart/2018/5/layout/IconCircleLabelList"/>
    <dgm:cxn modelId="{6F8DE3AC-B306-4452-ABD0-F6780D275D75}" type="presOf" srcId="{2EEA848D-2B7D-45DE-92CC-EBA5542C2FFF}" destId="{87D785BD-75D8-483A-9B8B-02188FB26C33}" srcOrd="0" destOrd="0" presId="urn:microsoft.com/office/officeart/2018/5/layout/IconCircleLabelList"/>
    <dgm:cxn modelId="{4DDDCAE7-F4B6-4FCD-B3AB-5EAD5CF255E9}" type="presOf" srcId="{100D15F1-194D-4BFE-B7FA-CB8F650456EA}" destId="{4C589D68-D307-45C4-BD9F-7CAFC988C411}" srcOrd="0" destOrd="0" presId="urn:microsoft.com/office/officeart/2018/5/layout/IconCircleLabelList"/>
    <dgm:cxn modelId="{D6CC8FE9-972B-4D35-B476-2F6521E023FB}" srcId="{2EEA848D-2B7D-45DE-92CC-EBA5542C2FFF}" destId="{E6F56D50-849D-4685-A90C-747433279AC4}" srcOrd="3" destOrd="0" parTransId="{26A387B0-8FFC-4DB3-8C71-48AED1D96318}" sibTransId="{E51131FA-CB21-4415-8E82-3C4F1BF097C4}"/>
    <dgm:cxn modelId="{94CD1BFF-A354-4358-880E-C8001A4B68B4}" type="presOf" srcId="{9485CBA1-87DF-4BB9-9947-85CD6B2D2020}" destId="{223E56BB-3122-4A70-858D-ACA5165AFC4F}" srcOrd="0" destOrd="0" presId="urn:microsoft.com/office/officeart/2018/5/layout/IconCircleLabelList"/>
    <dgm:cxn modelId="{8F7F9490-B9D7-406C-8779-D940AE4629CF}" type="presParOf" srcId="{87D785BD-75D8-483A-9B8B-02188FB26C33}" destId="{7A146BF3-DD52-4D04-A622-CF6866FAEDBD}" srcOrd="0" destOrd="0" presId="urn:microsoft.com/office/officeart/2018/5/layout/IconCircleLabelList"/>
    <dgm:cxn modelId="{3B1EB0F4-0008-4A1E-B72B-5830795BD940}" type="presParOf" srcId="{7A146BF3-DD52-4D04-A622-CF6866FAEDBD}" destId="{E20F23D8-8A1A-47A1-A9C4-1D93BBE47BCF}" srcOrd="0" destOrd="0" presId="urn:microsoft.com/office/officeart/2018/5/layout/IconCircleLabelList"/>
    <dgm:cxn modelId="{B560CCAB-9F70-46AB-9CAF-E1F79ABEBBCA}" type="presParOf" srcId="{7A146BF3-DD52-4D04-A622-CF6866FAEDBD}" destId="{7F5DBA75-345E-4362-A1CE-83777A03DE2A}" srcOrd="1" destOrd="0" presId="urn:microsoft.com/office/officeart/2018/5/layout/IconCircleLabelList"/>
    <dgm:cxn modelId="{E35D958F-506C-4D4F-A8AC-849BC5782C03}" type="presParOf" srcId="{7A146BF3-DD52-4D04-A622-CF6866FAEDBD}" destId="{977328E7-0AC8-4378-94A6-BCE67A11FEB0}" srcOrd="2" destOrd="0" presId="urn:microsoft.com/office/officeart/2018/5/layout/IconCircleLabelList"/>
    <dgm:cxn modelId="{8A61CA53-EA98-4C3E-97D2-DCD08BB30BDD}" type="presParOf" srcId="{7A146BF3-DD52-4D04-A622-CF6866FAEDBD}" destId="{4C589D68-D307-45C4-BD9F-7CAFC988C411}" srcOrd="3" destOrd="0" presId="urn:microsoft.com/office/officeart/2018/5/layout/IconCircleLabelList"/>
    <dgm:cxn modelId="{7B907744-0AAA-418F-99AB-288904DE43BB}" type="presParOf" srcId="{87D785BD-75D8-483A-9B8B-02188FB26C33}" destId="{1C0DB788-1969-45CA-B788-36ACE0DAAF15}" srcOrd="1" destOrd="0" presId="urn:microsoft.com/office/officeart/2018/5/layout/IconCircleLabelList"/>
    <dgm:cxn modelId="{0F59DE89-F018-43DA-B2AE-79E37BA2A2DF}" type="presParOf" srcId="{87D785BD-75D8-483A-9B8B-02188FB26C33}" destId="{F568AEA0-5590-4960-8A00-34931D999178}" srcOrd="2" destOrd="0" presId="urn:microsoft.com/office/officeart/2018/5/layout/IconCircleLabelList"/>
    <dgm:cxn modelId="{1796AA9B-6ECC-4B08-A707-5F04D60AE3E7}" type="presParOf" srcId="{F568AEA0-5590-4960-8A00-34931D999178}" destId="{88A2437F-CA52-4792-B93A-C512A126F652}" srcOrd="0" destOrd="0" presId="urn:microsoft.com/office/officeart/2018/5/layout/IconCircleLabelList"/>
    <dgm:cxn modelId="{6C75492F-317C-4B41-A1C8-B2D349390705}" type="presParOf" srcId="{F568AEA0-5590-4960-8A00-34931D999178}" destId="{B5BCAFF1-C38B-40F3-ABA7-F45C5BF1F39F}" srcOrd="1" destOrd="0" presId="urn:microsoft.com/office/officeart/2018/5/layout/IconCircleLabelList"/>
    <dgm:cxn modelId="{5690EA4A-4182-48B7-A91A-FE9841E9D5BB}" type="presParOf" srcId="{F568AEA0-5590-4960-8A00-34931D999178}" destId="{084EBFDD-0D60-42E0-AB7D-65439ACF28BF}" srcOrd="2" destOrd="0" presId="urn:microsoft.com/office/officeart/2018/5/layout/IconCircleLabelList"/>
    <dgm:cxn modelId="{3A361B51-D3A1-40D5-90FD-5A527879B326}" type="presParOf" srcId="{F568AEA0-5590-4960-8A00-34931D999178}" destId="{F7D56622-AA32-4A64-A125-8A5AA8C74EE0}" srcOrd="3" destOrd="0" presId="urn:microsoft.com/office/officeart/2018/5/layout/IconCircleLabelList"/>
    <dgm:cxn modelId="{6D0B1DCC-D992-447A-834A-A623C9204ED5}" type="presParOf" srcId="{87D785BD-75D8-483A-9B8B-02188FB26C33}" destId="{928DDF7F-FE0B-441B-A91D-93AA42862FBC}" srcOrd="3" destOrd="0" presId="urn:microsoft.com/office/officeart/2018/5/layout/IconCircleLabelList"/>
    <dgm:cxn modelId="{488FBCBC-933F-43E6-8723-835C97B246F2}" type="presParOf" srcId="{87D785BD-75D8-483A-9B8B-02188FB26C33}" destId="{C2725F22-0C9F-442E-8A43-FEE15161BE71}" srcOrd="4" destOrd="0" presId="urn:microsoft.com/office/officeart/2018/5/layout/IconCircleLabelList"/>
    <dgm:cxn modelId="{D6F28F7E-363A-4617-B647-34F45F77AB7F}" type="presParOf" srcId="{C2725F22-0C9F-442E-8A43-FEE15161BE71}" destId="{71DCC483-3179-4E2A-8460-0C170F0B890F}" srcOrd="0" destOrd="0" presId="urn:microsoft.com/office/officeart/2018/5/layout/IconCircleLabelList"/>
    <dgm:cxn modelId="{43CB7BE1-98F4-4B23-8DBB-BD89EB26454F}" type="presParOf" srcId="{C2725F22-0C9F-442E-8A43-FEE15161BE71}" destId="{061A39C8-8EAF-4CB8-B96A-3701768A482A}" srcOrd="1" destOrd="0" presId="urn:microsoft.com/office/officeart/2018/5/layout/IconCircleLabelList"/>
    <dgm:cxn modelId="{65444D69-4DD9-4F46-9840-AC7D0279E5DC}" type="presParOf" srcId="{C2725F22-0C9F-442E-8A43-FEE15161BE71}" destId="{08141190-ED3A-4328-A82D-7D6D23EBDF30}" srcOrd="2" destOrd="0" presId="urn:microsoft.com/office/officeart/2018/5/layout/IconCircleLabelList"/>
    <dgm:cxn modelId="{7788CE01-6C74-48FE-AC84-A6BEF57F90F3}" type="presParOf" srcId="{C2725F22-0C9F-442E-8A43-FEE15161BE71}" destId="{8EB49C25-2879-4B1E-90F4-A8414EE29DC8}" srcOrd="3" destOrd="0" presId="urn:microsoft.com/office/officeart/2018/5/layout/IconCircleLabelList"/>
    <dgm:cxn modelId="{198AF9F0-5795-492C-A530-A49265978807}" type="presParOf" srcId="{87D785BD-75D8-483A-9B8B-02188FB26C33}" destId="{8AE80405-6CB5-4373-AD0C-370527C15533}" srcOrd="5" destOrd="0" presId="urn:microsoft.com/office/officeart/2018/5/layout/IconCircleLabelList"/>
    <dgm:cxn modelId="{2100CD05-FEF1-4C17-B001-7D5C97372B48}" type="presParOf" srcId="{87D785BD-75D8-483A-9B8B-02188FB26C33}" destId="{27DB3D6A-246C-4798-98AE-D968E2595EBC}" srcOrd="6" destOrd="0" presId="urn:microsoft.com/office/officeart/2018/5/layout/IconCircleLabelList"/>
    <dgm:cxn modelId="{A9F9962B-59DE-4CDB-9D1E-99C235EE513D}" type="presParOf" srcId="{27DB3D6A-246C-4798-98AE-D968E2595EBC}" destId="{CBB53E24-2596-42CA-8597-EAE724EF7EC3}" srcOrd="0" destOrd="0" presId="urn:microsoft.com/office/officeart/2018/5/layout/IconCircleLabelList"/>
    <dgm:cxn modelId="{9F74448F-CDDC-41A8-B831-3A796B011646}" type="presParOf" srcId="{27DB3D6A-246C-4798-98AE-D968E2595EBC}" destId="{BCFBCB24-CC96-4377-B7DA-BB6D324A2602}" srcOrd="1" destOrd="0" presId="urn:microsoft.com/office/officeart/2018/5/layout/IconCircleLabelList"/>
    <dgm:cxn modelId="{DAEBE48E-C9B2-4C9B-A00B-8F60D4F20C50}" type="presParOf" srcId="{27DB3D6A-246C-4798-98AE-D968E2595EBC}" destId="{17DA4ED8-64F8-4FB5-A926-3B0A27650C22}" srcOrd="2" destOrd="0" presId="urn:microsoft.com/office/officeart/2018/5/layout/IconCircleLabelList"/>
    <dgm:cxn modelId="{967596C3-BB1D-4A2F-9E5E-89292CFE54E7}" type="presParOf" srcId="{27DB3D6A-246C-4798-98AE-D968E2595EBC}" destId="{53505624-19F1-49CE-959A-94D24C750661}" srcOrd="3" destOrd="0" presId="urn:microsoft.com/office/officeart/2018/5/layout/IconCircleLabelList"/>
    <dgm:cxn modelId="{6BAE3AFE-3BE7-441E-82C9-2935F36D7651}" type="presParOf" srcId="{87D785BD-75D8-483A-9B8B-02188FB26C33}" destId="{AFCFF05D-C4F5-4B27-9246-4086853CFD03}" srcOrd="7" destOrd="0" presId="urn:microsoft.com/office/officeart/2018/5/layout/IconCircleLabelList"/>
    <dgm:cxn modelId="{1C64F927-75DA-4368-AD5D-76F147D2BA32}" type="presParOf" srcId="{87D785BD-75D8-483A-9B8B-02188FB26C33}" destId="{D767D40E-4138-4ED4-9624-7821C05D6595}" srcOrd="8" destOrd="0" presId="urn:microsoft.com/office/officeart/2018/5/layout/IconCircleLabelList"/>
    <dgm:cxn modelId="{84EA6876-D5A8-47EB-A9A7-131177D03EE8}" type="presParOf" srcId="{D767D40E-4138-4ED4-9624-7821C05D6595}" destId="{8280C9A0-47DA-4EAA-9849-E303ADB8B2AC}" srcOrd="0" destOrd="0" presId="urn:microsoft.com/office/officeart/2018/5/layout/IconCircleLabelList"/>
    <dgm:cxn modelId="{1FCE5BF3-E217-4C20-B917-72F9A7BA87C4}" type="presParOf" srcId="{D767D40E-4138-4ED4-9624-7821C05D6595}" destId="{5C67D7C9-01EE-4CD1-816F-E7F6E5B006D7}" srcOrd="1" destOrd="0" presId="urn:microsoft.com/office/officeart/2018/5/layout/IconCircleLabelList"/>
    <dgm:cxn modelId="{B59F3CB1-AB1C-4EC6-95E8-92EE9D92D4B3}" type="presParOf" srcId="{D767D40E-4138-4ED4-9624-7821C05D6595}" destId="{914C29EB-2FE8-406B-82EC-5454C5BD239A}" srcOrd="2" destOrd="0" presId="urn:microsoft.com/office/officeart/2018/5/layout/IconCircleLabelList"/>
    <dgm:cxn modelId="{95FF989A-FB00-4B0A-BC3D-DA809F7183B6}" type="presParOf" srcId="{D767D40E-4138-4ED4-9624-7821C05D6595}" destId="{223E56BB-3122-4A70-858D-ACA5165AFC4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C0C251-6AF2-40FC-B836-361ABF64D12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C668324-B59C-4070-9419-CAF35A9E5BA8}">
      <dgm:prSet/>
      <dgm:spPr/>
      <dgm:t>
        <a:bodyPr/>
        <a:lstStyle/>
        <a:p>
          <a:pPr>
            <a:lnSpc>
              <a:spcPct val="100000"/>
            </a:lnSpc>
          </a:pPr>
          <a:r>
            <a:rPr lang="en-US"/>
            <a:t>Employment law </a:t>
          </a:r>
        </a:p>
      </dgm:t>
    </dgm:pt>
    <dgm:pt modelId="{CC7DB824-9318-46F6-A82D-EDC1A9628905}" type="parTrans" cxnId="{784E46AD-640A-4B8D-B3E2-DE0D3A177EB1}">
      <dgm:prSet/>
      <dgm:spPr/>
      <dgm:t>
        <a:bodyPr/>
        <a:lstStyle/>
        <a:p>
          <a:endParaRPr lang="en-US"/>
        </a:p>
      </dgm:t>
    </dgm:pt>
    <dgm:pt modelId="{3D87B167-0980-48F4-8036-56BA01D4E4A4}" type="sibTrans" cxnId="{784E46AD-640A-4B8D-B3E2-DE0D3A177EB1}">
      <dgm:prSet/>
      <dgm:spPr/>
      <dgm:t>
        <a:bodyPr/>
        <a:lstStyle/>
        <a:p>
          <a:endParaRPr lang="en-US"/>
        </a:p>
      </dgm:t>
    </dgm:pt>
    <dgm:pt modelId="{13168709-92D4-4EFC-823F-DCFE9AA62C01}">
      <dgm:prSet/>
      <dgm:spPr/>
      <dgm:t>
        <a:bodyPr/>
        <a:lstStyle/>
        <a:p>
          <a:pPr>
            <a:lnSpc>
              <a:spcPct val="100000"/>
            </a:lnSpc>
          </a:pPr>
          <a:r>
            <a:rPr lang="en-US"/>
            <a:t>Standards for health and safety</a:t>
          </a:r>
        </a:p>
      </dgm:t>
    </dgm:pt>
    <dgm:pt modelId="{642ADA1D-C82E-4651-A98C-37BD1B2B6B5F}" type="parTrans" cxnId="{5DA4926D-6653-44E9-A6A0-119522EDDEB4}">
      <dgm:prSet/>
      <dgm:spPr/>
      <dgm:t>
        <a:bodyPr/>
        <a:lstStyle/>
        <a:p>
          <a:endParaRPr lang="en-US"/>
        </a:p>
      </dgm:t>
    </dgm:pt>
    <dgm:pt modelId="{E012D96B-EDAB-4BBE-A701-8583EC29D09F}" type="sibTrans" cxnId="{5DA4926D-6653-44E9-A6A0-119522EDDEB4}">
      <dgm:prSet/>
      <dgm:spPr/>
      <dgm:t>
        <a:bodyPr/>
        <a:lstStyle/>
        <a:p>
          <a:endParaRPr lang="en-US"/>
        </a:p>
      </dgm:t>
    </dgm:pt>
    <dgm:pt modelId="{E5D5B772-BC26-4623-B963-E85F6C5C94B3}">
      <dgm:prSet/>
      <dgm:spPr/>
      <dgm:t>
        <a:bodyPr/>
        <a:lstStyle/>
        <a:p>
          <a:pPr>
            <a:lnSpc>
              <a:spcPct val="100000"/>
            </a:lnSpc>
          </a:pPr>
          <a:r>
            <a:rPr lang="en-US"/>
            <a:t>Governing data protection</a:t>
          </a:r>
        </a:p>
      </dgm:t>
    </dgm:pt>
    <dgm:pt modelId="{27210A1F-9D4C-4559-AD80-1DF4127ACCBF}" type="parTrans" cxnId="{350839E2-2AA5-4903-9DC7-E12CF33CD25F}">
      <dgm:prSet/>
      <dgm:spPr/>
      <dgm:t>
        <a:bodyPr/>
        <a:lstStyle/>
        <a:p>
          <a:endParaRPr lang="en-US"/>
        </a:p>
      </dgm:t>
    </dgm:pt>
    <dgm:pt modelId="{8FECC9A1-5504-4756-AEF5-957117F6F6B2}" type="sibTrans" cxnId="{350839E2-2AA5-4903-9DC7-E12CF33CD25F}">
      <dgm:prSet/>
      <dgm:spPr/>
      <dgm:t>
        <a:bodyPr/>
        <a:lstStyle/>
        <a:p>
          <a:endParaRPr lang="en-US"/>
        </a:p>
      </dgm:t>
    </dgm:pt>
    <dgm:pt modelId="{FFFA9E40-C7FB-4788-81FA-7E1191483851}">
      <dgm:prSet/>
      <dgm:spPr/>
      <dgm:t>
        <a:bodyPr/>
        <a:lstStyle/>
        <a:p>
          <a:pPr>
            <a:lnSpc>
              <a:spcPct val="100000"/>
            </a:lnSpc>
          </a:pPr>
          <a:r>
            <a:rPr lang="en-US"/>
            <a:t>Corporate Laws</a:t>
          </a:r>
        </a:p>
      </dgm:t>
    </dgm:pt>
    <dgm:pt modelId="{82A147CC-72F3-40D4-B0EC-7EE34A96BCF9}" type="parTrans" cxnId="{DC8772E5-90DC-4F4B-ACE6-12EEAA35EF25}">
      <dgm:prSet/>
      <dgm:spPr/>
      <dgm:t>
        <a:bodyPr/>
        <a:lstStyle/>
        <a:p>
          <a:endParaRPr lang="en-US"/>
        </a:p>
      </dgm:t>
    </dgm:pt>
    <dgm:pt modelId="{2A1A37D0-2D0A-4D22-A922-C4D3ED3D3956}" type="sibTrans" cxnId="{DC8772E5-90DC-4F4B-ACE6-12EEAA35EF25}">
      <dgm:prSet/>
      <dgm:spPr/>
      <dgm:t>
        <a:bodyPr/>
        <a:lstStyle/>
        <a:p>
          <a:endParaRPr lang="en-US"/>
        </a:p>
      </dgm:t>
    </dgm:pt>
    <dgm:pt modelId="{50A95E24-6D1C-4B36-9B46-DDEACA1E059A}">
      <dgm:prSet/>
      <dgm:spPr/>
      <dgm:t>
        <a:bodyPr/>
        <a:lstStyle/>
        <a:p>
          <a:pPr>
            <a:lnSpc>
              <a:spcPct val="100000"/>
            </a:lnSpc>
          </a:pPr>
          <a:r>
            <a:rPr lang="en-US"/>
            <a:t>Environmental regulations and rules</a:t>
          </a:r>
        </a:p>
      </dgm:t>
    </dgm:pt>
    <dgm:pt modelId="{5DDC091A-7325-4FFB-97ED-8506A24A1948}" type="parTrans" cxnId="{D7200B56-5F5B-4F3E-ACAA-1257D6A1AC90}">
      <dgm:prSet/>
      <dgm:spPr/>
      <dgm:t>
        <a:bodyPr/>
        <a:lstStyle/>
        <a:p>
          <a:endParaRPr lang="en-US"/>
        </a:p>
      </dgm:t>
    </dgm:pt>
    <dgm:pt modelId="{3A6A621C-6444-4319-BB6C-243E985604AE}" type="sibTrans" cxnId="{D7200B56-5F5B-4F3E-ACAA-1257D6A1AC90}">
      <dgm:prSet/>
      <dgm:spPr/>
      <dgm:t>
        <a:bodyPr/>
        <a:lstStyle/>
        <a:p>
          <a:endParaRPr lang="en-US"/>
        </a:p>
      </dgm:t>
    </dgm:pt>
    <dgm:pt modelId="{B99F88FC-0155-435F-B66B-51E5233B9A14}" type="pres">
      <dgm:prSet presAssocID="{B3C0C251-6AF2-40FC-B836-361ABF64D12E}" presName="root" presStyleCnt="0">
        <dgm:presLayoutVars>
          <dgm:dir/>
          <dgm:resizeHandles val="exact"/>
        </dgm:presLayoutVars>
      </dgm:prSet>
      <dgm:spPr/>
    </dgm:pt>
    <dgm:pt modelId="{52488FEB-43D5-40DC-80D0-DEA6FD105CC0}" type="pres">
      <dgm:prSet presAssocID="{2C668324-B59C-4070-9419-CAF35A9E5BA8}" presName="compNode" presStyleCnt="0"/>
      <dgm:spPr/>
    </dgm:pt>
    <dgm:pt modelId="{36B83ABE-C9EE-4082-B3EA-8E2878691929}" type="pres">
      <dgm:prSet presAssocID="{2C668324-B59C-4070-9419-CAF35A9E5BA8}" presName="bgRect" presStyleLbl="bgShp" presStyleIdx="0" presStyleCnt="5"/>
      <dgm:spPr/>
    </dgm:pt>
    <dgm:pt modelId="{58429474-CD01-4D00-B1C5-729EEF34504E}" type="pres">
      <dgm:prSet presAssocID="{2C668324-B59C-4070-9419-CAF35A9E5BA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F6633668-E9DA-4FA3-B37C-4C1A1B1C9DE4}" type="pres">
      <dgm:prSet presAssocID="{2C668324-B59C-4070-9419-CAF35A9E5BA8}" presName="spaceRect" presStyleCnt="0"/>
      <dgm:spPr/>
    </dgm:pt>
    <dgm:pt modelId="{FAF13098-496D-4018-8B83-EF440D6A8E70}" type="pres">
      <dgm:prSet presAssocID="{2C668324-B59C-4070-9419-CAF35A9E5BA8}" presName="parTx" presStyleLbl="revTx" presStyleIdx="0" presStyleCnt="5">
        <dgm:presLayoutVars>
          <dgm:chMax val="0"/>
          <dgm:chPref val="0"/>
        </dgm:presLayoutVars>
      </dgm:prSet>
      <dgm:spPr/>
    </dgm:pt>
    <dgm:pt modelId="{696A0996-60F3-41F9-998C-7375B2DFD762}" type="pres">
      <dgm:prSet presAssocID="{3D87B167-0980-48F4-8036-56BA01D4E4A4}" presName="sibTrans" presStyleCnt="0"/>
      <dgm:spPr/>
    </dgm:pt>
    <dgm:pt modelId="{E65D3729-B6C8-4822-94EE-B50E1B611220}" type="pres">
      <dgm:prSet presAssocID="{13168709-92D4-4EFC-823F-DCFE9AA62C01}" presName="compNode" presStyleCnt="0"/>
      <dgm:spPr/>
    </dgm:pt>
    <dgm:pt modelId="{889E25D1-8C1D-47FD-995B-261A77B4EF88}" type="pres">
      <dgm:prSet presAssocID="{13168709-92D4-4EFC-823F-DCFE9AA62C01}" presName="bgRect" presStyleLbl="bgShp" presStyleIdx="1" presStyleCnt="5"/>
      <dgm:spPr/>
    </dgm:pt>
    <dgm:pt modelId="{8104AC89-C1D3-4EC3-818D-97C4CDD8EA64}" type="pres">
      <dgm:prSet presAssocID="{13168709-92D4-4EFC-823F-DCFE9AA62C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al"/>
        </a:ext>
      </dgm:extLst>
    </dgm:pt>
    <dgm:pt modelId="{EDA03FC1-B608-4861-9D75-D95400688E29}" type="pres">
      <dgm:prSet presAssocID="{13168709-92D4-4EFC-823F-DCFE9AA62C01}" presName="spaceRect" presStyleCnt="0"/>
      <dgm:spPr/>
    </dgm:pt>
    <dgm:pt modelId="{F176E253-1BEA-44B6-9C93-2FF6BFEC9E2B}" type="pres">
      <dgm:prSet presAssocID="{13168709-92D4-4EFC-823F-DCFE9AA62C01}" presName="parTx" presStyleLbl="revTx" presStyleIdx="1" presStyleCnt="5">
        <dgm:presLayoutVars>
          <dgm:chMax val="0"/>
          <dgm:chPref val="0"/>
        </dgm:presLayoutVars>
      </dgm:prSet>
      <dgm:spPr/>
    </dgm:pt>
    <dgm:pt modelId="{7374C7EB-26A7-4F11-94A4-49900FAAC54A}" type="pres">
      <dgm:prSet presAssocID="{E012D96B-EDAB-4BBE-A701-8583EC29D09F}" presName="sibTrans" presStyleCnt="0"/>
      <dgm:spPr/>
    </dgm:pt>
    <dgm:pt modelId="{0E944D43-B72F-436A-BB2F-B7B69C7E2B9D}" type="pres">
      <dgm:prSet presAssocID="{E5D5B772-BC26-4623-B963-E85F6C5C94B3}" presName="compNode" presStyleCnt="0"/>
      <dgm:spPr/>
    </dgm:pt>
    <dgm:pt modelId="{A035EEF2-53AE-46B8-AA86-66A866538A22}" type="pres">
      <dgm:prSet presAssocID="{E5D5B772-BC26-4623-B963-E85F6C5C94B3}" presName="bgRect" presStyleLbl="bgShp" presStyleIdx="2" presStyleCnt="5"/>
      <dgm:spPr/>
    </dgm:pt>
    <dgm:pt modelId="{CE717F8F-4E41-47DE-A76A-7BD2B62CF9BA}" type="pres">
      <dgm:prSet presAssocID="{E5D5B772-BC26-4623-B963-E85F6C5C94B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ck"/>
        </a:ext>
      </dgm:extLst>
    </dgm:pt>
    <dgm:pt modelId="{6DCB145D-D29F-42BA-A383-0FBE56BA8CC3}" type="pres">
      <dgm:prSet presAssocID="{E5D5B772-BC26-4623-B963-E85F6C5C94B3}" presName="spaceRect" presStyleCnt="0"/>
      <dgm:spPr/>
    </dgm:pt>
    <dgm:pt modelId="{FCD952CB-0372-4DC6-99F7-5C758C50C991}" type="pres">
      <dgm:prSet presAssocID="{E5D5B772-BC26-4623-B963-E85F6C5C94B3}" presName="parTx" presStyleLbl="revTx" presStyleIdx="2" presStyleCnt="5">
        <dgm:presLayoutVars>
          <dgm:chMax val="0"/>
          <dgm:chPref val="0"/>
        </dgm:presLayoutVars>
      </dgm:prSet>
      <dgm:spPr/>
    </dgm:pt>
    <dgm:pt modelId="{1CCFAB00-C732-4C58-A955-6305AB7E21E4}" type="pres">
      <dgm:prSet presAssocID="{8FECC9A1-5504-4756-AEF5-957117F6F6B2}" presName="sibTrans" presStyleCnt="0"/>
      <dgm:spPr/>
    </dgm:pt>
    <dgm:pt modelId="{D9241182-61C6-4B38-B99C-15B4A7251700}" type="pres">
      <dgm:prSet presAssocID="{FFFA9E40-C7FB-4788-81FA-7E1191483851}" presName="compNode" presStyleCnt="0"/>
      <dgm:spPr/>
    </dgm:pt>
    <dgm:pt modelId="{AA2D2DA3-3633-4AC6-B9EA-A8DE54912A37}" type="pres">
      <dgm:prSet presAssocID="{FFFA9E40-C7FB-4788-81FA-7E1191483851}" presName="bgRect" presStyleLbl="bgShp" presStyleIdx="3" presStyleCnt="5"/>
      <dgm:spPr/>
    </dgm:pt>
    <dgm:pt modelId="{C02F3AD0-7AB7-4D13-A63D-9275ADFEC340}" type="pres">
      <dgm:prSet presAssocID="{FFFA9E40-C7FB-4788-81FA-7E119148385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vel"/>
        </a:ext>
      </dgm:extLst>
    </dgm:pt>
    <dgm:pt modelId="{0103945F-6B4F-4C05-94ED-103DD5EA63BE}" type="pres">
      <dgm:prSet presAssocID="{FFFA9E40-C7FB-4788-81FA-7E1191483851}" presName="spaceRect" presStyleCnt="0"/>
      <dgm:spPr/>
    </dgm:pt>
    <dgm:pt modelId="{DC3D82A1-78EB-46F4-BDA6-AA0D3DA6E204}" type="pres">
      <dgm:prSet presAssocID="{FFFA9E40-C7FB-4788-81FA-7E1191483851}" presName="parTx" presStyleLbl="revTx" presStyleIdx="3" presStyleCnt="5">
        <dgm:presLayoutVars>
          <dgm:chMax val="0"/>
          <dgm:chPref val="0"/>
        </dgm:presLayoutVars>
      </dgm:prSet>
      <dgm:spPr/>
    </dgm:pt>
    <dgm:pt modelId="{4C6D77C3-9A66-4039-91DB-0E259B345761}" type="pres">
      <dgm:prSet presAssocID="{2A1A37D0-2D0A-4D22-A922-C4D3ED3D3956}" presName="sibTrans" presStyleCnt="0"/>
      <dgm:spPr/>
    </dgm:pt>
    <dgm:pt modelId="{964E04C8-1745-4EAE-B68D-893D5E56AAAF}" type="pres">
      <dgm:prSet presAssocID="{50A95E24-6D1C-4B36-9B46-DDEACA1E059A}" presName="compNode" presStyleCnt="0"/>
      <dgm:spPr/>
    </dgm:pt>
    <dgm:pt modelId="{7AD52DFB-9747-4A2E-9D4F-88357346D4F2}" type="pres">
      <dgm:prSet presAssocID="{50A95E24-6D1C-4B36-9B46-DDEACA1E059A}" presName="bgRect" presStyleLbl="bgShp" presStyleIdx="4" presStyleCnt="5"/>
      <dgm:spPr/>
    </dgm:pt>
    <dgm:pt modelId="{54E53549-EB06-4061-9975-02A642671FC2}" type="pres">
      <dgm:prSet presAssocID="{50A95E24-6D1C-4B36-9B46-DDEACA1E0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eciduous tree"/>
        </a:ext>
      </dgm:extLst>
    </dgm:pt>
    <dgm:pt modelId="{9CB4A192-DEA5-4497-99D2-14B6C6520607}" type="pres">
      <dgm:prSet presAssocID="{50A95E24-6D1C-4B36-9B46-DDEACA1E059A}" presName="spaceRect" presStyleCnt="0"/>
      <dgm:spPr/>
    </dgm:pt>
    <dgm:pt modelId="{6D15572E-D4F2-4E23-A264-72CF239A2D67}" type="pres">
      <dgm:prSet presAssocID="{50A95E24-6D1C-4B36-9B46-DDEACA1E059A}" presName="parTx" presStyleLbl="revTx" presStyleIdx="4" presStyleCnt="5">
        <dgm:presLayoutVars>
          <dgm:chMax val="0"/>
          <dgm:chPref val="0"/>
        </dgm:presLayoutVars>
      </dgm:prSet>
      <dgm:spPr/>
    </dgm:pt>
  </dgm:ptLst>
  <dgm:cxnLst>
    <dgm:cxn modelId="{35B62733-7005-4E67-ADE7-211AA5CC46E7}" type="presOf" srcId="{E5D5B772-BC26-4623-B963-E85F6C5C94B3}" destId="{FCD952CB-0372-4DC6-99F7-5C758C50C991}" srcOrd="0" destOrd="0" presId="urn:microsoft.com/office/officeart/2018/2/layout/IconVerticalSolidList"/>
    <dgm:cxn modelId="{D7200B56-5F5B-4F3E-ACAA-1257D6A1AC90}" srcId="{B3C0C251-6AF2-40FC-B836-361ABF64D12E}" destId="{50A95E24-6D1C-4B36-9B46-DDEACA1E059A}" srcOrd="4" destOrd="0" parTransId="{5DDC091A-7325-4FFB-97ED-8506A24A1948}" sibTransId="{3A6A621C-6444-4319-BB6C-243E985604AE}"/>
    <dgm:cxn modelId="{588CE65B-0227-4EF8-8B06-9E27C16199A0}" type="presOf" srcId="{50A95E24-6D1C-4B36-9B46-DDEACA1E059A}" destId="{6D15572E-D4F2-4E23-A264-72CF239A2D67}" srcOrd="0" destOrd="0" presId="urn:microsoft.com/office/officeart/2018/2/layout/IconVerticalSolidList"/>
    <dgm:cxn modelId="{5DA4926D-6653-44E9-A6A0-119522EDDEB4}" srcId="{B3C0C251-6AF2-40FC-B836-361ABF64D12E}" destId="{13168709-92D4-4EFC-823F-DCFE9AA62C01}" srcOrd="1" destOrd="0" parTransId="{642ADA1D-C82E-4651-A98C-37BD1B2B6B5F}" sibTransId="{E012D96B-EDAB-4BBE-A701-8583EC29D09F}"/>
    <dgm:cxn modelId="{8FD8917C-5B82-49C2-B5BE-7F56918E173A}" type="presOf" srcId="{B3C0C251-6AF2-40FC-B836-361ABF64D12E}" destId="{B99F88FC-0155-435F-B66B-51E5233B9A14}" srcOrd="0" destOrd="0" presId="urn:microsoft.com/office/officeart/2018/2/layout/IconVerticalSolidList"/>
    <dgm:cxn modelId="{AC73F27C-F505-44A2-8C1D-C0EE9C88F44F}" type="presOf" srcId="{2C668324-B59C-4070-9419-CAF35A9E5BA8}" destId="{FAF13098-496D-4018-8B83-EF440D6A8E70}" srcOrd="0" destOrd="0" presId="urn:microsoft.com/office/officeart/2018/2/layout/IconVerticalSolidList"/>
    <dgm:cxn modelId="{784E46AD-640A-4B8D-B3E2-DE0D3A177EB1}" srcId="{B3C0C251-6AF2-40FC-B836-361ABF64D12E}" destId="{2C668324-B59C-4070-9419-CAF35A9E5BA8}" srcOrd="0" destOrd="0" parTransId="{CC7DB824-9318-46F6-A82D-EDC1A9628905}" sibTransId="{3D87B167-0980-48F4-8036-56BA01D4E4A4}"/>
    <dgm:cxn modelId="{BB06F7B5-E032-44A7-878A-415D73AE2D0E}" type="presOf" srcId="{13168709-92D4-4EFC-823F-DCFE9AA62C01}" destId="{F176E253-1BEA-44B6-9C93-2FF6BFEC9E2B}" srcOrd="0" destOrd="0" presId="urn:microsoft.com/office/officeart/2018/2/layout/IconVerticalSolidList"/>
    <dgm:cxn modelId="{350839E2-2AA5-4903-9DC7-E12CF33CD25F}" srcId="{B3C0C251-6AF2-40FC-B836-361ABF64D12E}" destId="{E5D5B772-BC26-4623-B963-E85F6C5C94B3}" srcOrd="2" destOrd="0" parTransId="{27210A1F-9D4C-4559-AD80-1DF4127ACCBF}" sibTransId="{8FECC9A1-5504-4756-AEF5-957117F6F6B2}"/>
    <dgm:cxn modelId="{DC8772E5-90DC-4F4B-ACE6-12EEAA35EF25}" srcId="{B3C0C251-6AF2-40FC-B836-361ABF64D12E}" destId="{FFFA9E40-C7FB-4788-81FA-7E1191483851}" srcOrd="3" destOrd="0" parTransId="{82A147CC-72F3-40D4-B0EC-7EE34A96BCF9}" sibTransId="{2A1A37D0-2D0A-4D22-A922-C4D3ED3D3956}"/>
    <dgm:cxn modelId="{DE4DF2FC-FE78-4777-8038-663A779EC872}" type="presOf" srcId="{FFFA9E40-C7FB-4788-81FA-7E1191483851}" destId="{DC3D82A1-78EB-46F4-BDA6-AA0D3DA6E204}" srcOrd="0" destOrd="0" presId="urn:microsoft.com/office/officeart/2018/2/layout/IconVerticalSolidList"/>
    <dgm:cxn modelId="{0AA4C4FD-B9B3-4A74-8900-2C3254911801}" type="presParOf" srcId="{B99F88FC-0155-435F-B66B-51E5233B9A14}" destId="{52488FEB-43D5-40DC-80D0-DEA6FD105CC0}" srcOrd="0" destOrd="0" presId="urn:microsoft.com/office/officeart/2018/2/layout/IconVerticalSolidList"/>
    <dgm:cxn modelId="{D8245608-1FBF-467D-ACE7-1FBEC0B68EBE}" type="presParOf" srcId="{52488FEB-43D5-40DC-80D0-DEA6FD105CC0}" destId="{36B83ABE-C9EE-4082-B3EA-8E2878691929}" srcOrd="0" destOrd="0" presId="urn:microsoft.com/office/officeart/2018/2/layout/IconVerticalSolidList"/>
    <dgm:cxn modelId="{34EBB1A3-76D1-4CC8-AB17-0D32D211BDB0}" type="presParOf" srcId="{52488FEB-43D5-40DC-80D0-DEA6FD105CC0}" destId="{58429474-CD01-4D00-B1C5-729EEF34504E}" srcOrd="1" destOrd="0" presId="urn:microsoft.com/office/officeart/2018/2/layout/IconVerticalSolidList"/>
    <dgm:cxn modelId="{35071BA3-3E74-4015-A3A9-96C69B21941F}" type="presParOf" srcId="{52488FEB-43D5-40DC-80D0-DEA6FD105CC0}" destId="{F6633668-E9DA-4FA3-B37C-4C1A1B1C9DE4}" srcOrd="2" destOrd="0" presId="urn:microsoft.com/office/officeart/2018/2/layout/IconVerticalSolidList"/>
    <dgm:cxn modelId="{BCCD6313-143E-4093-8369-2BE37AE8E05F}" type="presParOf" srcId="{52488FEB-43D5-40DC-80D0-DEA6FD105CC0}" destId="{FAF13098-496D-4018-8B83-EF440D6A8E70}" srcOrd="3" destOrd="0" presId="urn:microsoft.com/office/officeart/2018/2/layout/IconVerticalSolidList"/>
    <dgm:cxn modelId="{1C87CE09-61D2-4F7A-9D79-67CA8F84A6D0}" type="presParOf" srcId="{B99F88FC-0155-435F-B66B-51E5233B9A14}" destId="{696A0996-60F3-41F9-998C-7375B2DFD762}" srcOrd="1" destOrd="0" presId="urn:microsoft.com/office/officeart/2018/2/layout/IconVerticalSolidList"/>
    <dgm:cxn modelId="{CFB36206-07F2-4D63-B75E-73F1F08A4192}" type="presParOf" srcId="{B99F88FC-0155-435F-B66B-51E5233B9A14}" destId="{E65D3729-B6C8-4822-94EE-B50E1B611220}" srcOrd="2" destOrd="0" presId="urn:microsoft.com/office/officeart/2018/2/layout/IconVerticalSolidList"/>
    <dgm:cxn modelId="{3529CE60-0D32-41D9-95A0-E35ADAFF5FE9}" type="presParOf" srcId="{E65D3729-B6C8-4822-94EE-B50E1B611220}" destId="{889E25D1-8C1D-47FD-995B-261A77B4EF88}" srcOrd="0" destOrd="0" presId="urn:microsoft.com/office/officeart/2018/2/layout/IconVerticalSolidList"/>
    <dgm:cxn modelId="{0B390A90-2C23-47D7-8FEC-AF2796C44881}" type="presParOf" srcId="{E65D3729-B6C8-4822-94EE-B50E1B611220}" destId="{8104AC89-C1D3-4EC3-818D-97C4CDD8EA64}" srcOrd="1" destOrd="0" presId="urn:microsoft.com/office/officeart/2018/2/layout/IconVerticalSolidList"/>
    <dgm:cxn modelId="{B317FA30-EBAF-4883-A7EF-62B1E86C6036}" type="presParOf" srcId="{E65D3729-B6C8-4822-94EE-B50E1B611220}" destId="{EDA03FC1-B608-4861-9D75-D95400688E29}" srcOrd="2" destOrd="0" presId="urn:microsoft.com/office/officeart/2018/2/layout/IconVerticalSolidList"/>
    <dgm:cxn modelId="{752517E5-18D9-429A-B410-3DF6931AAFE3}" type="presParOf" srcId="{E65D3729-B6C8-4822-94EE-B50E1B611220}" destId="{F176E253-1BEA-44B6-9C93-2FF6BFEC9E2B}" srcOrd="3" destOrd="0" presId="urn:microsoft.com/office/officeart/2018/2/layout/IconVerticalSolidList"/>
    <dgm:cxn modelId="{14B6C5C8-7E72-4233-9CE3-50F7408FEC3E}" type="presParOf" srcId="{B99F88FC-0155-435F-B66B-51E5233B9A14}" destId="{7374C7EB-26A7-4F11-94A4-49900FAAC54A}" srcOrd="3" destOrd="0" presId="urn:microsoft.com/office/officeart/2018/2/layout/IconVerticalSolidList"/>
    <dgm:cxn modelId="{C60E6BD8-C672-4C34-B535-624AC3E145C5}" type="presParOf" srcId="{B99F88FC-0155-435F-B66B-51E5233B9A14}" destId="{0E944D43-B72F-436A-BB2F-B7B69C7E2B9D}" srcOrd="4" destOrd="0" presId="urn:microsoft.com/office/officeart/2018/2/layout/IconVerticalSolidList"/>
    <dgm:cxn modelId="{0C412737-C526-49D2-94D6-C810F0164F4D}" type="presParOf" srcId="{0E944D43-B72F-436A-BB2F-B7B69C7E2B9D}" destId="{A035EEF2-53AE-46B8-AA86-66A866538A22}" srcOrd="0" destOrd="0" presId="urn:microsoft.com/office/officeart/2018/2/layout/IconVerticalSolidList"/>
    <dgm:cxn modelId="{9665E0E3-913F-4964-89DD-57C30B99FF8B}" type="presParOf" srcId="{0E944D43-B72F-436A-BB2F-B7B69C7E2B9D}" destId="{CE717F8F-4E41-47DE-A76A-7BD2B62CF9BA}" srcOrd="1" destOrd="0" presId="urn:microsoft.com/office/officeart/2018/2/layout/IconVerticalSolidList"/>
    <dgm:cxn modelId="{3736B0CC-3D8C-496C-88A7-77AE92865741}" type="presParOf" srcId="{0E944D43-B72F-436A-BB2F-B7B69C7E2B9D}" destId="{6DCB145D-D29F-42BA-A383-0FBE56BA8CC3}" srcOrd="2" destOrd="0" presId="urn:microsoft.com/office/officeart/2018/2/layout/IconVerticalSolidList"/>
    <dgm:cxn modelId="{1606865A-49FF-41BA-BC81-BD2A3AA87870}" type="presParOf" srcId="{0E944D43-B72F-436A-BB2F-B7B69C7E2B9D}" destId="{FCD952CB-0372-4DC6-99F7-5C758C50C991}" srcOrd="3" destOrd="0" presId="urn:microsoft.com/office/officeart/2018/2/layout/IconVerticalSolidList"/>
    <dgm:cxn modelId="{382BF780-4B99-42A1-BC43-7CE8C007AC94}" type="presParOf" srcId="{B99F88FC-0155-435F-B66B-51E5233B9A14}" destId="{1CCFAB00-C732-4C58-A955-6305AB7E21E4}" srcOrd="5" destOrd="0" presId="urn:microsoft.com/office/officeart/2018/2/layout/IconVerticalSolidList"/>
    <dgm:cxn modelId="{71045349-7F07-4A40-96B1-838C2EA63B31}" type="presParOf" srcId="{B99F88FC-0155-435F-B66B-51E5233B9A14}" destId="{D9241182-61C6-4B38-B99C-15B4A7251700}" srcOrd="6" destOrd="0" presId="urn:microsoft.com/office/officeart/2018/2/layout/IconVerticalSolidList"/>
    <dgm:cxn modelId="{569C6910-C93C-4F32-B2A6-AEC7CA33CF63}" type="presParOf" srcId="{D9241182-61C6-4B38-B99C-15B4A7251700}" destId="{AA2D2DA3-3633-4AC6-B9EA-A8DE54912A37}" srcOrd="0" destOrd="0" presId="urn:microsoft.com/office/officeart/2018/2/layout/IconVerticalSolidList"/>
    <dgm:cxn modelId="{7FBB29A7-CC78-4E56-A583-1A5A20B002A6}" type="presParOf" srcId="{D9241182-61C6-4B38-B99C-15B4A7251700}" destId="{C02F3AD0-7AB7-4D13-A63D-9275ADFEC340}" srcOrd="1" destOrd="0" presId="urn:microsoft.com/office/officeart/2018/2/layout/IconVerticalSolidList"/>
    <dgm:cxn modelId="{0A300CC1-F862-46F2-8801-3FBF9A33A988}" type="presParOf" srcId="{D9241182-61C6-4B38-B99C-15B4A7251700}" destId="{0103945F-6B4F-4C05-94ED-103DD5EA63BE}" srcOrd="2" destOrd="0" presId="urn:microsoft.com/office/officeart/2018/2/layout/IconVerticalSolidList"/>
    <dgm:cxn modelId="{88C3B76B-BDD7-431D-80BD-4E610E229AE3}" type="presParOf" srcId="{D9241182-61C6-4B38-B99C-15B4A7251700}" destId="{DC3D82A1-78EB-46F4-BDA6-AA0D3DA6E204}" srcOrd="3" destOrd="0" presId="urn:microsoft.com/office/officeart/2018/2/layout/IconVerticalSolidList"/>
    <dgm:cxn modelId="{D58C7BB2-4298-4C05-8E2B-862EAD827E3A}" type="presParOf" srcId="{B99F88FC-0155-435F-B66B-51E5233B9A14}" destId="{4C6D77C3-9A66-4039-91DB-0E259B345761}" srcOrd="7" destOrd="0" presId="urn:microsoft.com/office/officeart/2018/2/layout/IconVerticalSolidList"/>
    <dgm:cxn modelId="{A6786D10-E635-43F7-A6FC-CD6F0D70EC62}" type="presParOf" srcId="{B99F88FC-0155-435F-B66B-51E5233B9A14}" destId="{964E04C8-1745-4EAE-B68D-893D5E56AAAF}" srcOrd="8" destOrd="0" presId="urn:microsoft.com/office/officeart/2018/2/layout/IconVerticalSolidList"/>
    <dgm:cxn modelId="{AEBA15E8-42A1-4FA4-844E-F338BE1F0780}" type="presParOf" srcId="{964E04C8-1745-4EAE-B68D-893D5E56AAAF}" destId="{7AD52DFB-9747-4A2E-9D4F-88357346D4F2}" srcOrd="0" destOrd="0" presId="urn:microsoft.com/office/officeart/2018/2/layout/IconVerticalSolidList"/>
    <dgm:cxn modelId="{97091661-5AFD-4563-A2F1-DD605E6C9E8F}" type="presParOf" srcId="{964E04C8-1745-4EAE-B68D-893D5E56AAAF}" destId="{54E53549-EB06-4061-9975-02A642671FC2}" srcOrd="1" destOrd="0" presId="urn:microsoft.com/office/officeart/2018/2/layout/IconVerticalSolidList"/>
    <dgm:cxn modelId="{E017C20A-3C32-4130-A1C8-FE6C1A926AEA}" type="presParOf" srcId="{964E04C8-1745-4EAE-B68D-893D5E56AAAF}" destId="{9CB4A192-DEA5-4497-99D2-14B6C6520607}" srcOrd="2" destOrd="0" presId="urn:microsoft.com/office/officeart/2018/2/layout/IconVerticalSolidList"/>
    <dgm:cxn modelId="{2853A9B4-70FD-47C8-AA6C-81791A47AE6D}" type="presParOf" srcId="{964E04C8-1745-4EAE-B68D-893D5E56AAAF}" destId="{6D15572E-D4F2-4E23-A264-72CF239A2D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AA5A6D-CF12-A340-AFE2-A2D21234A750}">
      <dsp:nvSpPr>
        <dsp:cNvPr id="0" name=""/>
        <dsp:cNvSpPr/>
      </dsp:nvSpPr>
      <dsp:spPr>
        <a:xfrm>
          <a:off x="0" y="52740"/>
          <a:ext cx="6506304" cy="616004"/>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i="1" kern="1200" baseline="0">
              <a:hlinkClick xmlns:r="http://schemas.openxmlformats.org/officeDocument/2006/relationships" r:id="rId1"/>
            </a:rPr>
            <a:t>Company background</a:t>
          </a:r>
          <a:endParaRPr lang="en-US" sz="2700" kern="1200"/>
        </a:p>
      </dsp:txBody>
      <dsp:txXfrm>
        <a:off x="30071" y="82811"/>
        <a:ext cx="6446162" cy="555862"/>
      </dsp:txXfrm>
    </dsp:sp>
    <dsp:sp modelId="{1E2D70F3-3B86-7C4F-8337-9C9022238207}">
      <dsp:nvSpPr>
        <dsp:cNvPr id="0" name=""/>
        <dsp:cNvSpPr/>
      </dsp:nvSpPr>
      <dsp:spPr>
        <a:xfrm>
          <a:off x="0" y="746505"/>
          <a:ext cx="6506304" cy="616004"/>
        </a:xfrm>
        <a:prstGeom prst="roundRect">
          <a:avLst/>
        </a:prstGeom>
        <a:solidFill>
          <a:schemeClr val="accent2">
            <a:hueOff val="-23665"/>
            <a:satOff val="-7762"/>
            <a:lumOff val="-2829"/>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i="1" kern="1200" baseline="0" dirty="0">
              <a:hlinkClick xmlns:r="http://schemas.openxmlformats.org/officeDocument/2006/relationships" r:id="rId1"/>
            </a:rPr>
            <a:t>Pestle analysis</a:t>
          </a:r>
          <a:endParaRPr lang="en-US" sz="2700" kern="1200" dirty="0"/>
        </a:p>
      </dsp:txBody>
      <dsp:txXfrm>
        <a:off x="30071" y="776576"/>
        <a:ext cx="6446162" cy="555862"/>
      </dsp:txXfrm>
    </dsp:sp>
    <dsp:sp modelId="{74225660-5A70-5343-9A2B-AE9BF48B17D8}">
      <dsp:nvSpPr>
        <dsp:cNvPr id="0" name=""/>
        <dsp:cNvSpPr/>
      </dsp:nvSpPr>
      <dsp:spPr>
        <a:xfrm>
          <a:off x="0" y="1440270"/>
          <a:ext cx="6506304" cy="616004"/>
        </a:xfrm>
        <a:prstGeom prst="roundRect">
          <a:avLst/>
        </a:prstGeom>
        <a:solidFill>
          <a:schemeClr val="accent2">
            <a:hueOff val="-47330"/>
            <a:satOff val="-15524"/>
            <a:lumOff val="-5658"/>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Value Network in Russia</a:t>
          </a:r>
        </a:p>
      </dsp:txBody>
      <dsp:txXfrm>
        <a:off x="30071" y="1470341"/>
        <a:ext cx="6446162" cy="555862"/>
      </dsp:txXfrm>
    </dsp:sp>
    <dsp:sp modelId="{3284EE1F-CD92-E442-AFBC-6AD4446E80D2}">
      <dsp:nvSpPr>
        <dsp:cNvPr id="0" name=""/>
        <dsp:cNvSpPr/>
      </dsp:nvSpPr>
      <dsp:spPr>
        <a:xfrm>
          <a:off x="0" y="2134035"/>
          <a:ext cx="6506304" cy="616004"/>
        </a:xfrm>
        <a:prstGeom prst="roundRect">
          <a:avLst/>
        </a:prstGeom>
        <a:solidFill>
          <a:schemeClr val="accent2">
            <a:hueOff val="-70995"/>
            <a:satOff val="-23286"/>
            <a:lumOff val="-8487"/>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i="1" kern="1200" baseline="0">
              <a:hlinkClick xmlns:r="http://schemas.openxmlformats.org/officeDocument/2006/relationships" r:id="rId1"/>
            </a:rPr>
            <a:t>SWOT Analysis</a:t>
          </a:r>
          <a:endParaRPr lang="en-US" sz="2700" kern="1200"/>
        </a:p>
      </dsp:txBody>
      <dsp:txXfrm>
        <a:off x="30071" y="2164106"/>
        <a:ext cx="6446162" cy="555862"/>
      </dsp:txXfrm>
    </dsp:sp>
    <dsp:sp modelId="{311CBA9B-C81E-7944-8ED8-117CB008BAC6}">
      <dsp:nvSpPr>
        <dsp:cNvPr id="0" name=""/>
        <dsp:cNvSpPr/>
      </dsp:nvSpPr>
      <dsp:spPr>
        <a:xfrm>
          <a:off x="0" y="2827800"/>
          <a:ext cx="6506304" cy="616004"/>
        </a:xfrm>
        <a:prstGeom prst="roundRect">
          <a:avLst/>
        </a:prstGeom>
        <a:solidFill>
          <a:schemeClr val="accent2">
            <a:hueOff val="-94659"/>
            <a:satOff val="-31049"/>
            <a:lumOff val="-11316"/>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i="1" kern="1200" baseline="0" dirty="0">
              <a:hlinkClick xmlns:r="http://schemas.openxmlformats.org/officeDocument/2006/relationships" r:id="rId1"/>
            </a:rPr>
            <a:t>Hitachi’s company fail in Russia</a:t>
          </a:r>
          <a:endParaRPr lang="en-US" sz="2700" kern="1200" dirty="0"/>
        </a:p>
      </dsp:txBody>
      <dsp:txXfrm>
        <a:off x="30071" y="2857871"/>
        <a:ext cx="6446162" cy="555862"/>
      </dsp:txXfrm>
    </dsp:sp>
    <dsp:sp modelId="{8741D226-9FA0-2344-9F70-738A6AB5ADF8}">
      <dsp:nvSpPr>
        <dsp:cNvPr id="0" name=""/>
        <dsp:cNvSpPr/>
      </dsp:nvSpPr>
      <dsp:spPr>
        <a:xfrm>
          <a:off x="0" y="3521565"/>
          <a:ext cx="6506304" cy="616004"/>
        </a:xfrm>
        <a:prstGeom prst="roundRect">
          <a:avLst/>
        </a:prstGeom>
        <a:solidFill>
          <a:schemeClr val="accent2">
            <a:hueOff val="-118324"/>
            <a:satOff val="-38811"/>
            <a:lumOff val="-14145"/>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i="1" kern="1200" baseline="0">
              <a:hlinkClick xmlns:r="http://schemas.openxmlformats.org/officeDocument/2006/relationships" r:id="rId1"/>
            </a:rPr>
            <a:t>Conclusion</a:t>
          </a:r>
          <a:endParaRPr lang="en-US" sz="2700" kern="1200"/>
        </a:p>
      </dsp:txBody>
      <dsp:txXfrm>
        <a:off x="30071" y="3551636"/>
        <a:ext cx="6446162" cy="555862"/>
      </dsp:txXfrm>
    </dsp:sp>
    <dsp:sp modelId="{6C0454CA-6EAF-7E4F-8329-390878D139B3}">
      <dsp:nvSpPr>
        <dsp:cNvPr id="0" name=""/>
        <dsp:cNvSpPr/>
      </dsp:nvSpPr>
      <dsp:spPr>
        <a:xfrm>
          <a:off x="0" y="4215329"/>
          <a:ext cx="6506304" cy="616004"/>
        </a:xfrm>
        <a:prstGeom prst="roundRect">
          <a:avLst/>
        </a:prstGeom>
        <a:solidFill>
          <a:schemeClr val="accent2">
            <a:hueOff val="-141989"/>
            <a:satOff val="-46573"/>
            <a:lumOff val="-16974"/>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i="1" kern="1200" baseline="0">
              <a:hlinkClick xmlns:r="http://schemas.openxmlformats.org/officeDocument/2006/relationships" r:id="rId1"/>
            </a:rPr>
            <a:t>Works Cited</a:t>
          </a:r>
          <a:endParaRPr lang="en-US" sz="2700" kern="1200"/>
        </a:p>
      </dsp:txBody>
      <dsp:txXfrm>
        <a:off x="30071" y="4245400"/>
        <a:ext cx="6446162" cy="555862"/>
      </dsp:txXfrm>
    </dsp:sp>
    <dsp:sp modelId="{E5598E0A-0B37-534A-95B5-FAAE766260B5}">
      <dsp:nvSpPr>
        <dsp:cNvPr id="0" name=""/>
        <dsp:cNvSpPr/>
      </dsp:nvSpPr>
      <dsp:spPr>
        <a:xfrm>
          <a:off x="0" y="4794793"/>
          <a:ext cx="6506304" cy="616004"/>
        </a:xfrm>
        <a:prstGeom prst="roundRect">
          <a:avLst/>
        </a:prstGeom>
        <a:solidFill>
          <a:schemeClr val="accent2">
            <a:hueOff val="-165654"/>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i="0" kern="1200" baseline="0">
              <a:hlinkClick xmlns:r="http://schemas.openxmlformats.org/officeDocument/2006/relationships" r:id="rId1"/>
            </a:rPr>
            <a:t>Apendix</a:t>
          </a:r>
          <a:endParaRPr lang="en-US" sz="2700" kern="1200"/>
        </a:p>
      </dsp:txBody>
      <dsp:txXfrm>
        <a:off x="30071" y="4824864"/>
        <a:ext cx="6446162" cy="555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6C22B-B82E-6340-9490-D795BB889EFB}">
      <dsp:nvSpPr>
        <dsp:cNvPr id="0" name=""/>
        <dsp:cNvSpPr/>
      </dsp:nvSpPr>
      <dsp:spPr>
        <a:xfrm>
          <a:off x="397549" y="1960"/>
          <a:ext cx="2751906" cy="1651143"/>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Availability of essential services</a:t>
          </a:r>
        </a:p>
      </dsp:txBody>
      <dsp:txXfrm>
        <a:off x="397549" y="1960"/>
        <a:ext cx="2751906" cy="1651143"/>
      </dsp:txXfrm>
    </dsp:sp>
    <dsp:sp modelId="{440F07EC-5827-F343-B3C7-B19C24FFC4F7}">
      <dsp:nvSpPr>
        <dsp:cNvPr id="0" name=""/>
        <dsp:cNvSpPr/>
      </dsp:nvSpPr>
      <dsp:spPr>
        <a:xfrm>
          <a:off x="3424646" y="1960"/>
          <a:ext cx="2751906" cy="1651143"/>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0" i="0" kern="1200"/>
            <a:t>Demographics</a:t>
          </a:r>
          <a:endParaRPr lang="en-US" sz="3200" kern="1200"/>
        </a:p>
      </dsp:txBody>
      <dsp:txXfrm>
        <a:off x="3424646" y="1960"/>
        <a:ext cx="2751906" cy="1651143"/>
      </dsp:txXfrm>
    </dsp:sp>
    <dsp:sp modelId="{F866F977-21EB-764E-B804-2AE625AD474B}">
      <dsp:nvSpPr>
        <dsp:cNvPr id="0" name=""/>
        <dsp:cNvSpPr/>
      </dsp:nvSpPr>
      <dsp:spPr>
        <a:xfrm>
          <a:off x="6451743" y="1960"/>
          <a:ext cx="2751906" cy="1651143"/>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Social hierarchy and expectations </a:t>
          </a:r>
        </a:p>
      </dsp:txBody>
      <dsp:txXfrm>
        <a:off x="6451743" y="1960"/>
        <a:ext cx="2751906" cy="1651143"/>
      </dsp:txXfrm>
    </dsp:sp>
    <dsp:sp modelId="{4A6F1BB5-E93C-7C4B-9C1E-7927EF68164F}">
      <dsp:nvSpPr>
        <dsp:cNvPr id="0" name=""/>
        <dsp:cNvSpPr/>
      </dsp:nvSpPr>
      <dsp:spPr>
        <a:xfrm>
          <a:off x="3424646" y="1928295"/>
          <a:ext cx="2751906" cy="1651143"/>
        </a:xfrm>
        <a:prstGeom prst="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0" i="0" kern="1200" dirty="0"/>
            <a:t>Migration</a:t>
          </a:r>
          <a:endParaRPr lang="en-US" sz="3200" kern="1200" dirty="0"/>
        </a:p>
      </dsp:txBody>
      <dsp:txXfrm>
        <a:off x="3424646" y="1928295"/>
        <a:ext cx="2751906" cy="1651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A470D-AFA8-CC45-83FC-B1CF7EF7B8EB}">
      <dsp:nvSpPr>
        <dsp:cNvPr id="0" name=""/>
        <dsp:cNvSpPr/>
      </dsp:nvSpPr>
      <dsp:spPr>
        <a:xfrm>
          <a:off x="0" y="0"/>
          <a:ext cx="7680960" cy="787908"/>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a:t>
          </a:r>
          <a:r>
            <a:rPr lang="en-GB" sz="2200" b="0" i="0" kern="1200"/>
            <a:t>mpowering supply chain participants</a:t>
          </a:r>
          <a:endParaRPr lang="en-US" sz="2200" kern="1200"/>
        </a:p>
      </dsp:txBody>
      <dsp:txXfrm>
        <a:off x="23077" y="23077"/>
        <a:ext cx="6764167" cy="741754"/>
      </dsp:txXfrm>
    </dsp:sp>
    <dsp:sp modelId="{8CFE80B8-5E16-9940-A3F7-4163F9432DA5}">
      <dsp:nvSpPr>
        <dsp:cNvPr id="0" name=""/>
        <dsp:cNvSpPr/>
      </dsp:nvSpPr>
      <dsp:spPr>
        <a:xfrm>
          <a:off x="643280" y="931164"/>
          <a:ext cx="7680960" cy="787908"/>
        </a:xfrm>
        <a:prstGeom prst="roundRect">
          <a:avLst>
            <a:gd name="adj" fmla="val 10000"/>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a:t>
          </a:r>
          <a:r>
            <a:rPr lang="en-GB" sz="2200" b="0" i="0" kern="1200"/>
            <a:t>he evolution and spread of mobile technologies </a:t>
          </a:r>
          <a:endParaRPr lang="en-US" sz="2200" kern="1200"/>
        </a:p>
      </dsp:txBody>
      <dsp:txXfrm>
        <a:off x="666357" y="954241"/>
        <a:ext cx="6479385" cy="741754"/>
      </dsp:txXfrm>
    </dsp:sp>
    <dsp:sp modelId="{4C88B230-CFB6-E146-A13B-03AED55B2A73}">
      <dsp:nvSpPr>
        <dsp:cNvPr id="0" name=""/>
        <dsp:cNvSpPr/>
      </dsp:nvSpPr>
      <dsp:spPr>
        <a:xfrm>
          <a:off x="1276959" y="1862328"/>
          <a:ext cx="7680960" cy="787908"/>
        </a:xfrm>
        <a:prstGeom prst="roundRect">
          <a:avLst>
            <a:gd name="adj" fmla="val 10000"/>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a:t>
          </a:r>
          <a:r>
            <a:rPr lang="en-GB" sz="2200" b="0" i="0" kern="1200"/>
            <a:t>acro- and micro-level investments in research and development</a:t>
          </a:r>
          <a:endParaRPr lang="en-US" sz="2200" kern="1200"/>
        </a:p>
      </dsp:txBody>
      <dsp:txXfrm>
        <a:off x="1300036" y="1885405"/>
        <a:ext cx="6488986" cy="741754"/>
      </dsp:txXfrm>
    </dsp:sp>
    <dsp:sp modelId="{08A730D4-4608-FB42-98E8-5F9662DF47FA}">
      <dsp:nvSpPr>
        <dsp:cNvPr id="0" name=""/>
        <dsp:cNvSpPr/>
      </dsp:nvSpPr>
      <dsp:spPr>
        <a:xfrm>
          <a:off x="1920239" y="2793491"/>
          <a:ext cx="7680960" cy="787908"/>
        </a:xfrm>
        <a:prstGeom prst="roundRect">
          <a:avLst>
            <a:gd name="adj" fmla="val 10000"/>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a:t>
          </a:r>
          <a:r>
            <a:rPr lang="en-GB" sz="2200" b="0" i="0" kern="1200"/>
            <a:t>nnovation in technology</a:t>
          </a:r>
          <a:endParaRPr lang="en-US" sz="2200" kern="1200"/>
        </a:p>
      </dsp:txBody>
      <dsp:txXfrm>
        <a:off x="1943316" y="2816568"/>
        <a:ext cx="6479385" cy="741754"/>
      </dsp:txXfrm>
    </dsp:sp>
    <dsp:sp modelId="{4ED65874-DEB0-B540-BA91-6D119F6C69B2}">
      <dsp:nvSpPr>
        <dsp:cNvPr id="0" name=""/>
        <dsp:cNvSpPr/>
      </dsp:nvSpPr>
      <dsp:spPr>
        <a:xfrm>
          <a:off x="7168819" y="603465"/>
          <a:ext cx="512140" cy="512140"/>
        </a:xfrm>
        <a:prstGeom prst="downArrow">
          <a:avLst>
            <a:gd name="adj1" fmla="val 55000"/>
            <a:gd name="adj2" fmla="val 45000"/>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284051" y="603465"/>
        <a:ext cx="281677" cy="385385"/>
      </dsp:txXfrm>
    </dsp:sp>
    <dsp:sp modelId="{0B0A8E58-65DC-5F49-8C22-FD179CCE4AF4}">
      <dsp:nvSpPr>
        <dsp:cNvPr id="0" name=""/>
        <dsp:cNvSpPr/>
      </dsp:nvSpPr>
      <dsp:spPr>
        <a:xfrm>
          <a:off x="7812100" y="1534629"/>
          <a:ext cx="512140" cy="512140"/>
        </a:xfrm>
        <a:prstGeom prst="downArrow">
          <a:avLst>
            <a:gd name="adj1" fmla="val 55000"/>
            <a:gd name="adj2" fmla="val 45000"/>
          </a:avLst>
        </a:prstGeom>
        <a:solidFill>
          <a:schemeClr val="accent3">
            <a:tint val="40000"/>
            <a:alpha val="90000"/>
            <a:hueOff val="0"/>
            <a:satOff val="0"/>
            <a:lumOff val="0"/>
            <a:alphaOff val="0"/>
          </a:schemeClr>
        </a:solidFill>
        <a:ln w="34925" cap="flat" cmpd="sng" algn="in">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27332" y="1534629"/>
        <a:ext cx="281677" cy="385385"/>
      </dsp:txXfrm>
    </dsp:sp>
    <dsp:sp modelId="{0F788175-4EF5-0544-8252-733776C5B419}">
      <dsp:nvSpPr>
        <dsp:cNvPr id="0" name=""/>
        <dsp:cNvSpPr/>
      </dsp:nvSpPr>
      <dsp:spPr>
        <a:xfrm>
          <a:off x="8445779" y="2465793"/>
          <a:ext cx="512140" cy="512140"/>
        </a:xfrm>
        <a:prstGeom prst="downArrow">
          <a:avLst>
            <a:gd name="adj1" fmla="val 55000"/>
            <a:gd name="adj2" fmla="val 45000"/>
          </a:avLst>
        </a:prstGeom>
        <a:solidFill>
          <a:schemeClr val="accent4">
            <a:tint val="40000"/>
            <a:alpha val="90000"/>
            <a:hueOff val="0"/>
            <a:satOff val="0"/>
            <a:lumOff val="0"/>
            <a:alphaOff val="0"/>
          </a:schemeClr>
        </a:solidFill>
        <a:ln w="34925" cap="flat" cmpd="sng" algn="in">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561011" y="2465793"/>
        <a:ext cx="281677" cy="3853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F23D8-8A1A-47A1-A9C4-1D93BBE47BCF}">
      <dsp:nvSpPr>
        <dsp:cNvPr id="0" name=""/>
        <dsp:cNvSpPr/>
      </dsp:nvSpPr>
      <dsp:spPr>
        <a:xfrm>
          <a:off x="329621" y="780309"/>
          <a:ext cx="1027230" cy="10272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5DBA75-345E-4362-A1CE-83777A03DE2A}">
      <dsp:nvSpPr>
        <dsp:cNvPr id="0" name=""/>
        <dsp:cNvSpPr/>
      </dsp:nvSpPr>
      <dsp:spPr>
        <a:xfrm>
          <a:off x="548539" y="999227"/>
          <a:ext cx="589394" cy="589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C589D68-D307-45C4-BD9F-7CAFC988C411}">
      <dsp:nvSpPr>
        <dsp:cNvPr id="0" name=""/>
        <dsp:cNvSpPr/>
      </dsp:nvSpPr>
      <dsp:spPr>
        <a:xfrm>
          <a:off x="1244" y="2127496"/>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0" i="0" kern="1200" baseline="0"/>
            <a:t>Recycling</a:t>
          </a:r>
          <a:endParaRPr lang="en-US" sz="1700" kern="1200"/>
        </a:p>
      </dsp:txBody>
      <dsp:txXfrm>
        <a:off x="1244" y="2127496"/>
        <a:ext cx="1683984" cy="673593"/>
      </dsp:txXfrm>
    </dsp:sp>
    <dsp:sp modelId="{88A2437F-CA52-4792-B93A-C512A126F652}">
      <dsp:nvSpPr>
        <dsp:cNvPr id="0" name=""/>
        <dsp:cNvSpPr/>
      </dsp:nvSpPr>
      <dsp:spPr>
        <a:xfrm>
          <a:off x="2308303" y="780309"/>
          <a:ext cx="1027230" cy="10272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BCAFF1-C38B-40F3-ABA7-F45C5BF1F39F}">
      <dsp:nvSpPr>
        <dsp:cNvPr id="0" name=""/>
        <dsp:cNvSpPr/>
      </dsp:nvSpPr>
      <dsp:spPr>
        <a:xfrm>
          <a:off x="2527221" y="999227"/>
          <a:ext cx="589394" cy="589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7D56622-AA32-4A64-A125-8A5AA8C74EE0}">
      <dsp:nvSpPr>
        <dsp:cNvPr id="0" name=""/>
        <dsp:cNvSpPr/>
      </dsp:nvSpPr>
      <dsp:spPr>
        <a:xfrm>
          <a:off x="1979926" y="2127496"/>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baseline="0"/>
            <a:t>Environmental regulations</a:t>
          </a:r>
          <a:endParaRPr lang="en-US" sz="1700" kern="1200"/>
        </a:p>
      </dsp:txBody>
      <dsp:txXfrm>
        <a:off x="1979926" y="2127496"/>
        <a:ext cx="1683984" cy="673593"/>
      </dsp:txXfrm>
    </dsp:sp>
    <dsp:sp modelId="{71DCC483-3179-4E2A-8460-0C170F0B890F}">
      <dsp:nvSpPr>
        <dsp:cNvPr id="0" name=""/>
        <dsp:cNvSpPr/>
      </dsp:nvSpPr>
      <dsp:spPr>
        <a:xfrm>
          <a:off x="4286984" y="780309"/>
          <a:ext cx="1027230" cy="10272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1A39C8-8EAF-4CB8-B96A-3701768A482A}">
      <dsp:nvSpPr>
        <dsp:cNvPr id="0" name=""/>
        <dsp:cNvSpPr/>
      </dsp:nvSpPr>
      <dsp:spPr>
        <a:xfrm>
          <a:off x="4505902" y="999227"/>
          <a:ext cx="589394" cy="5893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EB49C25-2879-4B1E-90F4-A8414EE29DC8}">
      <dsp:nvSpPr>
        <dsp:cNvPr id="0" name=""/>
        <dsp:cNvSpPr/>
      </dsp:nvSpPr>
      <dsp:spPr>
        <a:xfrm>
          <a:off x="3958607" y="2127496"/>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baseline="0"/>
            <a:t>Handling of waste</a:t>
          </a:r>
          <a:endParaRPr lang="en-US" sz="1700" kern="1200"/>
        </a:p>
      </dsp:txBody>
      <dsp:txXfrm>
        <a:off x="3958607" y="2127496"/>
        <a:ext cx="1683984" cy="673593"/>
      </dsp:txXfrm>
    </dsp:sp>
    <dsp:sp modelId="{CBB53E24-2596-42CA-8597-EAE724EF7EC3}">
      <dsp:nvSpPr>
        <dsp:cNvPr id="0" name=""/>
        <dsp:cNvSpPr/>
      </dsp:nvSpPr>
      <dsp:spPr>
        <a:xfrm>
          <a:off x="6265666" y="780309"/>
          <a:ext cx="1027230" cy="102723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BCB24-CC96-4377-B7DA-BB6D324A2602}">
      <dsp:nvSpPr>
        <dsp:cNvPr id="0" name=""/>
        <dsp:cNvSpPr/>
      </dsp:nvSpPr>
      <dsp:spPr>
        <a:xfrm>
          <a:off x="6484584" y="999227"/>
          <a:ext cx="589394" cy="5893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53505624-19F1-49CE-959A-94D24C750661}">
      <dsp:nvSpPr>
        <dsp:cNvPr id="0" name=""/>
        <dsp:cNvSpPr/>
      </dsp:nvSpPr>
      <dsp:spPr>
        <a:xfrm>
          <a:off x="5937289" y="2127496"/>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baseline="0"/>
            <a:t>customer protests</a:t>
          </a:r>
          <a:endParaRPr lang="en-US" sz="1700" kern="1200"/>
        </a:p>
      </dsp:txBody>
      <dsp:txXfrm>
        <a:off x="5937289" y="2127496"/>
        <a:ext cx="1683984" cy="673593"/>
      </dsp:txXfrm>
    </dsp:sp>
    <dsp:sp modelId="{8280C9A0-47DA-4EAA-9849-E303ADB8B2AC}">
      <dsp:nvSpPr>
        <dsp:cNvPr id="0" name=""/>
        <dsp:cNvSpPr/>
      </dsp:nvSpPr>
      <dsp:spPr>
        <a:xfrm>
          <a:off x="8244348" y="780309"/>
          <a:ext cx="1027230" cy="102723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67D7C9-01EE-4CD1-816F-E7F6E5B006D7}">
      <dsp:nvSpPr>
        <dsp:cNvPr id="0" name=""/>
        <dsp:cNvSpPr/>
      </dsp:nvSpPr>
      <dsp:spPr>
        <a:xfrm>
          <a:off x="8463266" y="999227"/>
          <a:ext cx="589394" cy="5893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23E56BB-3122-4A70-858D-ACA5165AFC4F}">
      <dsp:nvSpPr>
        <dsp:cNvPr id="0" name=""/>
        <dsp:cNvSpPr/>
      </dsp:nvSpPr>
      <dsp:spPr>
        <a:xfrm>
          <a:off x="7915971" y="2127496"/>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baseline="0"/>
            <a:t>using renewable energy</a:t>
          </a:r>
          <a:endParaRPr lang="en-US" sz="1700" kern="1200"/>
        </a:p>
      </dsp:txBody>
      <dsp:txXfrm>
        <a:off x="7915971" y="2127496"/>
        <a:ext cx="1683984" cy="6735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B83ABE-C9EE-4082-B3EA-8E2878691929}">
      <dsp:nvSpPr>
        <dsp:cNvPr id="0" name=""/>
        <dsp:cNvSpPr/>
      </dsp:nvSpPr>
      <dsp:spPr>
        <a:xfrm>
          <a:off x="0" y="2797"/>
          <a:ext cx="9601200" cy="5959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429474-CD01-4D00-B1C5-729EEF34504E}">
      <dsp:nvSpPr>
        <dsp:cNvPr id="0" name=""/>
        <dsp:cNvSpPr/>
      </dsp:nvSpPr>
      <dsp:spPr>
        <a:xfrm>
          <a:off x="180280" y="136890"/>
          <a:ext cx="327782" cy="3277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F13098-496D-4018-8B83-EF440D6A8E70}">
      <dsp:nvSpPr>
        <dsp:cNvPr id="0" name=""/>
        <dsp:cNvSpPr/>
      </dsp:nvSpPr>
      <dsp:spPr>
        <a:xfrm>
          <a:off x="688342" y="2797"/>
          <a:ext cx="8912857" cy="595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073" tIns="63073" rIns="63073" bIns="63073" numCol="1" spcCol="1270" anchor="ctr" anchorCtr="0">
          <a:noAutofit/>
        </a:bodyPr>
        <a:lstStyle/>
        <a:p>
          <a:pPr marL="0" lvl="0" indent="0" algn="l" defTabSz="844550">
            <a:lnSpc>
              <a:spcPct val="100000"/>
            </a:lnSpc>
            <a:spcBef>
              <a:spcPct val="0"/>
            </a:spcBef>
            <a:spcAft>
              <a:spcPct val="35000"/>
            </a:spcAft>
            <a:buNone/>
          </a:pPr>
          <a:r>
            <a:rPr lang="en-US" sz="1900" kern="1200"/>
            <a:t>Employment law </a:t>
          </a:r>
        </a:p>
      </dsp:txBody>
      <dsp:txXfrm>
        <a:off x="688342" y="2797"/>
        <a:ext cx="8912857" cy="595967"/>
      </dsp:txXfrm>
    </dsp:sp>
    <dsp:sp modelId="{889E25D1-8C1D-47FD-995B-261A77B4EF88}">
      <dsp:nvSpPr>
        <dsp:cNvPr id="0" name=""/>
        <dsp:cNvSpPr/>
      </dsp:nvSpPr>
      <dsp:spPr>
        <a:xfrm>
          <a:off x="0" y="747757"/>
          <a:ext cx="9601200" cy="5959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04AC89-C1D3-4EC3-818D-97C4CDD8EA64}">
      <dsp:nvSpPr>
        <dsp:cNvPr id="0" name=""/>
        <dsp:cNvSpPr/>
      </dsp:nvSpPr>
      <dsp:spPr>
        <a:xfrm>
          <a:off x="180280" y="881849"/>
          <a:ext cx="327782" cy="3277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76E253-1BEA-44B6-9C93-2FF6BFEC9E2B}">
      <dsp:nvSpPr>
        <dsp:cNvPr id="0" name=""/>
        <dsp:cNvSpPr/>
      </dsp:nvSpPr>
      <dsp:spPr>
        <a:xfrm>
          <a:off x="688342" y="747757"/>
          <a:ext cx="8912857" cy="595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073" tIns="63073" rIns="63073" bIns="63073" numCol="1" spcCol="1270" anchor="ctr" anchorCtr="0">
          <a:noAutofit/>
        </a:bodyPr>
        <a:lstStyle/>
        <a:p>
          <a:pPr marL="0" lvl="0" indent="0" algn="l" defTabSz="844550">
            <a:lnSpc>
              <a:spcPct val="100000"/>
            </a:lnSpc>
            <a:spcBef>
              <a:spcPct val="0"/>
            </a:spcBef>
            <a:spcAft>
              <a:spcPct val="35000"/>
            </a:spcAft>
            <a:buNone/>
          </a:pPr>
          <a:r>
            <a:rPr lang="en-US" sz="1900" kern="1200"/>
            <a:t>Standards for health and safety</a:t>
          </a:r>
        </a:p>
      </dsp:txBody>
      <dsp:txXfrm>
        <a:off x="688342" y="747757"/>
        <a:ext cx="8912857" cy="595967"/>
      </dsp:txXfrm>
    </dsp:sp>
    <dsp:sp modelId="{A035EEF2-53AE-46B8-AA86-66A866538A22}">
      <dsp:nvSpPr>
        <dsp:cNvPr id="0" name=""/>
        <dsp:cNvSpPr/>
      </dsp:nvSpPr>
      <dsp:spPr>
        <a:xfrm>
          <a:off x="0" y="1492716"/>
          <a:ext cx="9601200" cy="5959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717F8F-4E41-47DE-A76A-7BD2B62CF9BA}">
      <dsp:nvSpPr>
        <dsp:cNvPr id="0" name=""/>
        <dsp:cNvSpPr/>
      </dsp:nvSpPr>
      <dsp:spPr>
        <a:xfrm>
          <a:off x="180280" y="1626808"/>
          <a:ext cx="327782" cy="3277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D952CB-0372-4DC6-99F7-5C758C50C991}">
      <dsp:nvSpPr>
        <dsp:cNvPr id="0" name=""/>
        <dsp:cNvSpPr/>
      </dsp:nvSpPr>
      <dsp:spPr>
        <a:xfrm>
          <a:off x="688342" y="1492716"/>
          <a:ext cx="8912857" cy="595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073" tIns="63073" rIns="63073" bIns="63073" numCol="1" spcCol="1270" anchor="ctr" anchorCtr="0">
          <a:noAutofit/>
        </a:bodyPr>
        <a:lstStyle/>
        <a:p>
          <a:pPr marL="0" lvl="0" indent="0" algn="l" defTabSz="844550">
            <a:lnSpc>
              <a:spcPct val="100000"/>
            </a:lnSpc>
            <a:spcBef>
              <a:spcPct val="0"/>
            </a:spcBef>
            <a:spcAft>
              <a:spcPct val="35000"/>
            </a:spcAft>
            <a:buNone/>
          </a:pPr>
          <a:r>
            <a:rPr lang="en-US" sz="1900" kern="1200"/>
            <a:t>Governing data protection</a:t>
          </a:r>
        </a:p>
      </dsp:txBody>
      <dsp:txXfrm>
        <a:off x="688342" y="1492716"/>
        <a:ext cx="8912857" cy="595967"/>
      </dsp:txXfrm>
    </dsp:sp>
    <dsp:sp modelId="{AA2D2DA3-3633-4AC6-B9EA-A8DE54912A37}">
      <dsp:nvSpPr>
        <dsp:cNvPr id="0" name=""/>
        <dsp:cNvSpPr/>
      </dsp:nvSpPr>
      <dsp:spPr>
        <a:xfrm>
          <a:off x="0" y="2237675"/>
          <a:ext cx="9601200" cy="5959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2F3AD0-7AB7-4D13-A63D-9275ADFEC340}">
      <dsp:nvSpPr>
        <dsp:cNvPr id="0" name=""/>
        <dsp:cNvSpPr/>
      </dsp:nvSpPr>
      <dsp:spPr>
        <a:xfrm>
          <a:off x="180280" y="2371768"/>
          <a:ext cx="327782" cy="3277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D82A1-78EB-46F4-BDA6-AA0D3DA6E204}">
      <dsp:nvSpPr>
        <dsp:cNvPr id="0" name=""/>
        <dsp:cNvSpPr/>
      </dsp:nvSpPr>
      <dsp:spPr>
        <a:xfrm>
          <a:off x="688342" y="2237675"/>
          <a:ext cx="8912857" cy="595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073" tIns="63073" rIns="63073" bIns="63073" numCol="1" spcCol="1270" anchor="ctr" anchorCtr="0">
          <a:noAutofit/>
        </a:bodyPr>
        <a:lstStyle/>
        <a:p>
          <a:pPr marL="0" lvl="0" indent="0" algn="l" defTabSz="844550">
            <a:lnSpc>
              <a:spcPct val="100000"/>
            </a:lnSpc>
            <a:spcBef>
              <a:spcPct val="0"/>
            </a:spcBef>
            <a:spcAft>
              <a:spcPct val="35000"/>
            </a:spcAft>
            <a:buNone/>
          </a:pPr>
          <a:r>
            <a:rPr lang="en-US" sz="1900" kern="1200"/>
            <a:t>Corporate Laws</a:t>
          </a:r>
        </a:p>
      </dsp:txBody>
      <dsp:txXfrm>
        <a:off x="688342" y="2237675"/>
        <a:ext cx="8912857" cy="595967"/>
      </dsp:txXfrm>
    </dsp:sp>
    <dsp:sp modelId="{7AD52DFB-9747-4A2E-9D4F-88357346D4F2}">
      <dsp:nvSpPr>
        <dsp:cNvPr id="0" name=""/>
        <dsp:cNvSpPr/>
      </dsp:nvSpPr>
      <dsp:spPr>
        <a:xfrm>
          <a:off x="0" y="2982634"/>
          <a:ext cx="9601200" cy="5959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E53549-EB06-4061-9975-02A642671FC2}">
      <dsp:nvSpPr>
        <dsp:cNvPr id="0" name=""/>
        <dsp:cNvSpPr/>
      </dsp:nvSpPr>
      <dsp:spPr>
        <a:xfrm>
          <a:off x="180280" y="3116727"/>
          <a:ext cx="327782" cy="3277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15572E-D4F2-4E23-A264-72CF239A2D67}">
      <dsp:nvSpPr>
        <dsp:cNvPr id="0" name=""/>
        <dsp:cNvSpPr/>
      </dsp:nvSpPr>
      <dsp:spPr>
        <a:xfrm>
          <a:off x="688342" y="2982634"/>
          <a:ext cx="8912857" cy="595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073" tIns="63073" rIns="63073" bIns="63073" numCol="1" spcCol="1270" anchor="ctr" anchorCtr="0">
          <a:noAutofit/>
        </a:bodyPr>
        <a:lstStyle/>
        <a:p>
          <a:pPr marL="0" lvl="0" indent="0" algn="l" defTabSz="844550">
            <a:lnSpc>
              <a:spcPct val="100000"/>
            </a:lnSpc>
            <a:spcBef>
              <a:spcPct val="0"/>
            </a:spcBef>
            <a:spcAft>
              <a:spcPct val="35000"/>
            </a:spcAft>
            <a:buNone/>
          </a:pPr>
          <a:r>
            <a:rPr lang="en-US" sz="1900" kern="1200"/>
            <a:t>Environmental regulations and rules</a:t>
          </a:r>
        </a:p>
      </dsp:txBody>
      <dsp:txXfrm>
        <a:off x="688342" y="2982634"/>
        <a:ext cx="8912857" cy="5959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5/4/23</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47230544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5/4/23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070891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5/4/23</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6892788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5/4/23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95174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5/4/23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68577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5/4/23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714725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5/4/23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670147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5/4/23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67534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5/4/23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32396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5/4/23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391919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5/4/23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622526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5/4/23</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2093189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urriyetdailynews.com/hitachi-acquires-turkish-company-in-bid-to-further-strengthen-healthcare-business-107101" TargetMode="External"/><Relationship Id="rId2" Type="http://schemas.openxmlformats.org/officeDocument/2006/relationships/hyperlink" Target="https://www.forbes.com/companies/hitachi/?sh=72cff859307c" TargetMode="External"/><Relationship Id="rId1" Type="http://schemas.openxmlformats.org/officeDocument/2006/relationships/slideLayout" Target="../slideLayouts/slideLayout2.xml"/><Relationship Id="rId6" Type="http://schemas.openxmlformats.org/officeDocument/2006/relationships/hyperlink" Target="https://embapro.com/frontpage/pestelcoanalysis/13906-hitachi" TargetMode="External"/><Relationship Id="rId5" Type="http://schemas.openxmlformats.org/officeDocument/2006/relationships/hyperlink" Target="https://www.marketing91.com/swot-analysis-hitachi/" TargetMode="External"/><Relationship Id="rId4" Type="http://schemas.openxmlformats.org/officeDocument/2006/relationships/hyperlink" Target="https://www.hitachi.com/corporate/about/hitachi/index.html"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55622-4FB0-2348-BC18-095C7648D17F}"/>
              </a:ext>
            </a:extLst>
          </p:cNvPr>
          <p:cNvSpPr>
            <a:spLocks noGrp="1"/>
          </p:cNvSpPr>
          <p:nvPr>
            <p:ph type="ctrTitle"/>
          </p:nvPr>
        </p:nvSpPr>
        <p:spPr/>
        <p:txBody>
          <a:bodyPr>
            <a:normAutofit fontScale="90000"/>
          </a:bodyPr>
          <a:lstStyle/>
          <a:p>
            <a:r>
              <a:rPr lang="en-US" sz="6000" dirty="0"/>
              <a:t>Global Business environment </a:t>
            </a:r>
            <a:br>
              <a:rPr lang="en-US" sz="6000" dirty="0"/>
            </a:br>
            <a:r>
              <a:rPr lang="en-US" sz="6000" dirty="0" err="1"/>
              <a:t>hitachi</a:t>
            </a:r>
            <a:r>
              <a:rPr lang="en-US" sz="6000" dirty="0"/>
              <a:t> company </a:t>
            </a:r>
          </a:p>
        </p:txBody>
      </p:sp>
      <p:sp>
        <p:nvSpPr>
          <p:cNvPr id="3" name="Subtitle 2">
            <a:extLst>
              <a:ext uri="{FF2B5EF4-FFF2-40B4-BE49-F238E27FC236}">
                <a16:creationId xmlns:a16="http://schemas.microsoft.com/office/drawing/2014/main" id="{66BF94F7-4FF2-972B-F198-01FE745F408E}"/>
              </a:ext>
            </a:extLst>
          </p:cNvPr>
          <p:cNvSpPr>
            <a:spLocks noGrp="1"/>
          </p:cNvSpPr>
          <p:nvPr>
            <p:ph type="subTitle" idx="1"/>
          </p:nvPr>
        </p:nvSpPr>
        <p:spPr/>
        <p:txBody>
          <a:bodyPr/>
          <a:lstStyle/>
          <a:p>
            <a:r>
              <a:rPr lang="en-US" dirty="0"/>
              <a:t>Student: Mihaela </a:t>
            </a:r>
            <a:r>
              <a:rPr lang="en-US" dirty="0" err="1"/>
              <a:t>Moraru</a:t>
            </a:r>
            <a:r>
              <a:rPr lang="en-US" dirty="0"/>
              <a:t> 2113340</a:t>
            </a:r>
          </a:p>
          <a:p>
            <a:r>
              <a:rPr lang="en-US" dirty="0"/>
              <a:t>Lecturer: Hossein Shokri</a:t>
            </a:r>
          </a:p>
          <a:p>
            <a:endParaRPr lang="en-US" dirty="0"/>
          </a:p>
        </p:txBody>
      </p:sp>
    </p:spTree>
    <p:extLst>
      <p:ext uri="{BB962C8B-B14F-4D97-AF65-F5344CB8AC3E}">
        <p14:creationId xmlns:p14="http://schemas.microsoft.com/office/powerpoint/2010/main" val="42714864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3590D-A3CE-B6E9-92A0-6B27B65A6833}"/>
              </a:ext>
            </a:extLst>
          </p:cNvPr>
          <p:cNvSpPr>
            <a:spLocks noGrp="1"/>
          </p:cNvSpPr>
          <p:nvPr>
            <p:ph type="title"/>
          </p:nvPr>
        </p:nvSpPr>
        <p:spPr>
          <a:xfrm>
            <a:off x="640080" y="639704"/>
            <a:ext cx="3299579" cy="5577840"/>
          </a:xfrm>
        </p:spPr>
        <p:txBody>
          <a:bodyPr anchor="ctr">
            <a:normAutofit/>
          </a:bodyPr>
          <a:lstStyle/>
          <a:p>
            <a:pPr algn="ctr"/>
            <a:r>
              <a:rPr lang="en-US"/>
              <a:t>Table of contents</a:t>
            </a:r>
          </a:p>
        </p:txBody>
      </p:sp>
      <p:graphicFrame>
        <p:nvGraphicFramePr>
          <p:cNvPr id="6" name="Rectangle 1">
            <a:extLst>
              <a:ext uri="{FF2B5EF4-FFF2-40B4-BE49-F238E27FC236}">
                <a16:creationId xmlns:a16="http://schemas.microsoft.com/office/drawing/2014/main" id="{B7878922-01CF-4F39-C857-BDA13EC5149D}"/>
              </a:ext>
            </a:extLst>
          </p:cNvPr>
          <p:cNvGraphicFramePr>
            <a:graphicFrameLocks noGrp="1"/>
          </p:cNvGraphicFramePr>
          <p:nvPr>
            <p:ph idx="1"/>
            <p:extLst>
              <p:ext uri="{D42A27DB-BD31-4B8C-83A1-F6EECF244321}">
                <p14:modId xmlns:p14="http://schemas.microsoft.com/office/powerpoint/2010/main" val="2835856142"/>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734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F0A87-3EB6-AFC2-5AEC-B9E82178ED8A}"/>
              </a:ext>
            </a:extLst>
          </p:cNvPr>
          <p:cNvSpPr>
            <a:spLocks noGrp="1"/>
          </p:cNvSpPr>
          <p:nvPr>
            <p:ph type="title"/>
          </p:nvPr>
        </p:nvSpPr>
        <p:spPr>
          <a:xfrm>
            <a:off x="1371600" y="685800"/>
            <a:ext cx="3282695" cy="1485900"/>
          </a:xfrm>
        </p:spPr>
        <p:txBody>
          <a:bodyPr>
            <a:normAutofit/>
          </a:bodyPr>
          <a:lstStyle/>
          <a:p>
            <a:r>
              <a:rPr lang="en-US" dirty="0"/>
              <a:t>Introduction </a:t>
            </a:r>
          </a:p>
        </p:txBody>
      </p:sp>
      <p:sp>
        <p:nvSpPr>
          <p:cNvPr id="3" name="Content Placeholder 2">
            <a:extLst>
              <a:ext uri="{FF2B5EF4-FFF2-40B4-BE49-F238E27FC236}">
                <a16:creationId xmlns:a16="http://schemas.microsoft.com/office/drawing/2014/main" id="{21F3FFC2-65F1-D107-026D-E421EE9E7F45}"/>
              </a:ext>
            </a:extLst>
          </p:cNvPr>
          <p:cNvSpPr>
            <a:spLocks noGrp="1"/>
          </p:cNvSpPr>
          <p:nvPr>
            <p:ph idx="1"/>
          </p:nvPr>
        </p:nvSpPr>
        <p:spPr>
          <a:xfrm>
            <a:off x="1371600" y="1530590"/>
            <a:ext cx="3566160" cy="4336810"/>
          </a:xfrm>
        </p:spPr>
        <p:txBody>
          <a:bodyPr>
            <a:noAutofit/>
          </a:bodyPr>
          <a:lstStyle/>
          <a:p>
            <a:r>
              <a:rPr lang="en-US" sz="1800" dirty="0"/>
              <a:t>Electrical equipment is manufactured and sold by Hitachi Ltd. IT, Energy, Industry, Mobility, Life, Hitachi High Technologies, Hitachi Construction Machinery, Hitachi Metals, Hitachi Chemical, and Other sectors make up its business. System integration, consultancy, control systems, cloud services, software, IT hardware including servers and storage, and automated teller machines are all handled by the IT division. </a:t>
            </a:r>
          </a:p>
        </p:txBody>
      </p:sp>
      <p:pic>
        <p:nvPicPr>
          <p:cNvPr id="5" name="Picture 4" descr="Text, whiteboard&#10;&#10;Description automatically generated">
            <a:extLst>
              <a:ext uri="{FF2B5EF4-FFF2-40B4-BE49-F238E27FC236}">
                <a16:creationId xmlns:a16="http://schemas.microsoft.com/office/drawing/2014/main" id="{3214F117-85D0-D75D-BEDA-4BBFAE966893}"/>
              </a:ext>
            </a:extLst>
          </p:cNvPr>
          <p:cNvPicPr>
            <a:picLocks noChangeAspect="1"/>
          </p:cNvPicPr>
          <p:nvPr/>
        </p:nvPicPr>
        <p:blipFill>
          <a:blip r:embed="rId2"/>
          <a:stretch>
            <a:fillRect/>
          </a:stretch>
        </p:blipFill>
        <p:spPr>
          <a:xfrm>
            <a:off x="5679211" y="1100574"/>
            <a:ext cx="5869321" cy="3905766"/>
          </a:xfrm>
          <a:prstGeom prst="rect">
            <a:avLst/>
          </a:prstGeom>
        </p:spPr>
      </p:pic>
    </p:spTree>
    <p:extLst>
      <p:ext uri="{BB962C8B-B14F-4D97-AF65-F5344CB8AC3E}">
        <p14:creationId xmlns:p14="http://schemas.microsoft.com/office/powerpoint/2010/main" val="3709856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C44BE-FD1A-44BD-120D-C83E94AB4B19}"/>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3800" cap="all"/>
              <a:t>Company Background </a:t>
            </a:r>
          </a:p>
        </p:txBody>
      </p:sp>
      <p:graphicFrame>
        <p:nvGraphicFramePr>
          <p:cNvPr id="4" name="Content Placeholder 3">
            <a:extLst>
              <a:ext uri="{FF2B5EF4-FFF2-40B4-BE49-F238E27FC236}">
                <a16:creationId xmlns:a16="http://schemas.microsoft.com/office/drawing/2014/main" id="{1D0F1744-EF22-45C1-62A1-C57E580B93E1}"/>
              </a:ext>
            </a:extLst>
          </p:cNvPr>
          <p:cNvGraphicFramePr>
            <a:graphicFrameLocks noGrp="1"/>
          </p:cNvGraphicFramePr>
          <p:nvPr>
            <p:ph idx="1"/>
            <p:extLst>
              <p:ext uri="{D42A27DB-BD31-4B8C-83A1-F6EECF244321}">
                <p14:modId xmlns:p14="http://schemas.microsoft.com/office/powerpoint/2010/main" val="959896104"/>
              </p:ext>
            </p:extLst>
          </p:nvPr>
        </p:nvGraphicFramePr>
        <p:xfrm>
          <a:off x="1379023" y="1852737"/>
          <a:ext cx="5659223" cy="3351720"/>
        </p:xfrm>
        <a:graphic>
          <a:graphicData uri="http://schemas.openxmlformats.org/drawingml/2006/table">
            <a:tbl>
              <a:tblPr>
                <a:noFill/>
              </a:tblPr>
              <a:tblGrid>
                <a:gridCol w="1859444">
                  <a:extLst>
                    <a:ext uri="{9D8B030D-6E8A-4147-A177-3AD203B41FA5}">
                      <a16:colId xmlns:a16="http://schemas.microsoft.com/office/drawing/2014/main" val="1919270796"/>
                    </a:ext>
                  </a:extLst>
                </a:gridCol>
                <a:gridCol w="3799779">
                  <a:extLst>
                    <a:ext uri="{9D8B030D-6E8A-4147-A177-3AD203B41FA5}">
                      <a16:colId xmlns:a16="http://schemas.microsoft.com/office/drawing/2014/main" val="1860080881"/>
                    </a:ext>
                  </a:extLst>
                </a:gridCol>
              </a:tblGrid>
              <a:tr h="719912">
                <a:tc>
                  <a:txBody>
                    <a:bodyPr/>
                    <a:lstStyle/>
                    <a:p>
                      <a:pPr algn="l"/>
                      <a:r>
                        <a:rPr lang="en-GB" sz="1500" b="0" i="0" cap="none" spc="0">
                          <a:solidFill>
                            <a:schemeClr val="tx1"/>
                          </a:solidFill>
                          <a:effectLst/>
                        </a:rPr>
                        <a:t>Corporate Name</a:t>
                      </a:r>
                    </a:p>
                  </a:txBody>
                  <a:tcPr marL="82613" marR="184404" marT="23604" marB="177027" anchor="ctr">
                    <a:lnL w="9525" cap="flat" cmpd="sng" algn="ctr">
                      <a:solidFill>
                        <a:schemeClr val="tx1"/>
                      </a:solidFill>
                      <a:prstDash val="solid"/>
                    </a:lnL>
                    <a:lnR w="12700" cmpd="sng">
                      <a:noFill/>
                      <a:prstDash val="solid"/>
                    </a:lnR>
                    <a:lnT w="9525" cap="flat" cmpd="sng" algn="ctr">
                      <a:noFill/>
                      <a:prstDash val="solid"/>
                    </a:lnT>
                    <a:lnB w="12700" cmpd="sng">
                      <a:noFill/>
                      <a:prstDash val="solid"/>
                    </a:lnB>
                    <a:noFill/>
                  </a:tcPr>
                </a:tc>
                <a:tc>
                  <a:txBody>
                    <a:bodyPr/>
                    <a:lstStyle/>
                    <a:p>
                      <a:pPr algn="l"/>
                      <a:r>
                        <a:rPr lang="en-GB" sz="1500" cap="none" spc="0">
                          <a:solidFill>
                            <a:schemeClr val="tx1"/>
                          </a:solidFill>
                          <a:effectLst/>
                        </a:rPr>
                        <a:t>Hitachi, Ltd.</a:t>
                      </a:r>
                      <a:br>
                        <a:rPr lang="en-GB" sz="1500" cap="none" spc="0">
                          <a:solidFill>
                            <a:schemeClr val="tx1"/>
                          </a:solidFill>
                          <a:effectLst/>
                        </a:rPr>
                      </a:br>
                      <a:r>
                        <a:rPr lang="en-GB" sz="1500" cap="none" spc="0">
                          <a:solidFill>
                            <a:schemeClr val="tx1"/>
                          </a:solidFill>
                          <a:effectLst/>
                        </a:rPr>
                        <a:t>(Kabushiki Kaisha Hitachi Seisakusho)</a:t>
                      </a:r>
                    </a:p>
                  </a:txBody>
                  <a:tcPr marL="82613" marR="184404" marT="23604" marB="177027" anchor="ctr">
                    <a:lnL w="12700" cmpd="sng">
                      <a:noFill/>
                      <a:prstDash val="solid"/>
                    </a:lnL>
                    <a:lnR w="12700" cmpd="sng">
                      <a:noFill/>
                      <a:prstDash val="solid"/>
                    </a:lnR>
                    <a:lnT w="9525" cap="flat" cmpd="sng" algn="ctr">
                      <a:noFill/>
                      <a:prstDash val="solid"/>
                    </a:lnT>
                    <a:lnB w="12700" cmpd="sng">
                      <a:noFill/>
                      <a:prstDash val="solid"/>
                    </a:lnB>
                    <a:noFill/>
                  </a:tcPr>
                </a:tc>
                <a:extLst>
                  <a:ext uri="{0D108BD9-81ED-4DB2-BD59-A6C34878D82A}">
                    <a16:rowId xmlns:a16="http://schemas.microsoft.com/office/drawing/2014/main" val="3155190928"/>
                  </a:ext>
                </a:extLst>
              </a:tr>
              <a:tr h="483875">
                <a:tc>
                  <a:txBody>
                    <a:bodyPr/>
                    <a:lstStyle/>
                    <a:p>
                      <a:pPr algn="l"/>
                      <a:r>
                        <a:rPr lang="en-GB" sz="1500" b="0" i="0" cap="none" spc="0">
                          <a:solidFill>
                            <a:schemeClr val="tx1"/>
                          </a:solidFill>
                          <a:effectLst/>
                        </a:rPr>
                        <a:t>Established</a:t>
                      </a:r>
                    </a:p>
                  </a:txBody>
                  <a:tcPr marL="82613" marR="184404" marT="23604" marB="177027"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l"/>
                      <a:r>
                        <a:rPr lang="en-GB" sz="1500" cap="none" spc="0">
                          <a:solidFill>
                            <a:schemeClr val="tx1"/>
                          </a:solidFill>
                          <a:effectLst/>
                        </a:rPr>
                        <a:t>February 1, 1920 [Founded in 1910]</a:t>
                      </a:r>
                    </a:p>
                  </a:txBody>
                  <a:tcPr marL="82613" marR="184404" marT="23604" marB="17702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69643528"/>
                  </a:ext>
                </a:extLst>
              </a:tr>
              <a:tr h="955948">
                <a:tc>
                  <a:txBody>
                    <a:bodyPr/>
                    <a:lstStyle/>
                    <a:p>
                      <a:pPr algn="l"/>
                      <a:r>
                        <a:rPr lang="en-GB" sz="1500" b="0" i="0" cap="none" spc="0">
                          <a:solidFill>
                            <a:schemeClr val="tx1"/>
                          </a:solidFill>
                          <a:effectLst/>
                        </a:rPr>
                        <a:t>Headquarters</a:t>
                      </a:r>
                    </a:p>
                  </a:txBody>
                  <a:tcPr marL="82613" marR="184404" marT="23604" marB="177027"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l"/>
                      <a:r>
                        <a:rPr lang="en-GB" sz="1500" cap="none" spc="0">
                          <a:solidFill>
                            <a:schemeClr val="tx1"/>
                          </a:solidFill>
                          <a:effectLst/>
                        </a:rPr>
                        <a:t>6-6, Marunouchi 1-chome, Chiyoda-ku, Tokyo, 100-8280 Japan</a:t>
                      </a:r>
                      <a:br>
                        <a:rPr lang="en-GB" sz="1500" cap="none" spc="0">
                          <a:solidFill>
                            <a:schemeClr val="tx1"/>
                          </a:solidFill>
                          <a:effectLst/>
                        </a:rPr>
                      </a:br>
                      <a:r>
                        <a:rPr lang="en-GB" sz="1500" cap="none" spc="0">
                          <a:solidFill>
                            <a:schemeClr val="tx1"/>
                          </a:solidFill>
                          <a:effectLst/>
                        </a:rPr>
                        <a:t>phone:+81-3-3258-1111</a:t>
                      </a:r>
                    </a:p>
                  </a:txBody>
                  <a:tcPr marL="82613" marR="184404" marT="23604" marB="17702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4619576"/>
                  </a:ext>
                </a:extLst>
              </a:tr>
              <a:tr h="1191985">
                <a:tc>
                  <a:txBody>
                    <a:bodyPr/>
                    <a:lstStyle/>
                    <a:p>
                      <a:pPr algn="l"/>
                      <a:r>
                        <a:rPr lang="en-GB" sz="1500" b="0" i="0" cap="none" spc="0">
                          <a:solidFill>
                            <a:schemeClr val="tx1"/>
                          </a:solidFill>
                          <a:effectLst/>
                        </a:rPr>
                        <a:t>Representative</a:t>
                      </a:r>
                    </a:p>
                  </a:txBody>
                  <a:tcPr marL="82613" marR="184404" marT="23604" marB="177027"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l"/>
                      <a:r>
                        <a:rPr lang="en-GB" sz="1500" cap="none" spc="0">
                          <a:solidFill>
                            <a:schemeClr val="tx1"/>
                          </a:solidFill>
                          <a:effectLst/>
                        </a:rPr>
                        <a:t>Keiji Kojima</a:t>
                      </a:r>
                      <a:br>
                        <a:rPr lang="en-GB" sz="1500" cap="none" spc="0">
                          <a:solidFill>
                            <a:schemeClr val="tx1"/>
                          </a:solidFill>
                          <a:effectLst/>
                        </a:rPr>
                      </a:br>
                      <a:r>
                        <a:rPr lang="en-GB" sz="1500" cap="none" spc="0">
                          <a:solidFill>
                            <a:schemeClr val="tx1"/>
                          </a:solidFill>
                          <a:effectLst/>
                        </a:rPr>
                        <a:t>Director</a:t>
                      </a:r>
                      <a:br>
                        <a:rPr lang="en-GB" sz="1500" cap="none" spc="0">
                          <a:solidFill>
                            <a:schemeClr val="tx1"/>
                          </a:solidFill>
                          <a:effectLst/>
                        </a:rPr>
                      </a:br>
                      <a:r>
                        <a:rPr lang="en-GB" sz="1500" cap="none" spc="0">
                          <a:solidFill>
                            <a:schemeClr val="tx1"/>
                          </a:solidFill>
                          <a:effectLst/>
                        </a:rPr>
                        <a:t>Representative Executive Officer,</a:t>
                      </a:r>
                      <a:br>
                        <a:rPr lang="en-GB" sz="1500" cap="none" spc="0">
                          <a:solidFill>
                            <a:schemeClr val="tx1"/>
                          </a:solidFill>
                          <a:effectLst/>
                        </a:rPr>
                      </a:br>
                      <a:r>
                        <a:rPr lang="en-GB" sz="1500" cap="none" spc="0">
                          <a:solidFill>
                            <a:schemeClr val="tx1"/>
                          </a:solidFill>
                          <a:effectLst/>
                        </a:rPr>
                        <a:t>President &amp; CEO</a:t>
                      </a:r>
                    </a:p>
                  </a:txBody>
                  <a:tcPr marL="82613" marR="184404" marT="23604" marB="17702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10082112"/>
                  </a:ext>
                </a:extLst>
              </a:tr>
            </a:tbl>
          </a:graphicData>
        </a:graphic>
      </p:graphicFrame>
    </p:spTree>
    <p:extLst>
      <p:ext uri="{BB962C8B-B14F-4D97-AF65-F5344CB8AC3E}">
        <p14:creationId xmlns:p14="http://schemas.microsoft.com/office/powerpoint/2010/main" val="28324169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0CBC7-AC2B-22F8-B7BB-3F34F5A0626E}"/>
              </a:ext>
            </a:extLst>
          </p:cNvPr>
          <p:cNvSpPr>
            <a:spLocks noGrp="1"/>
          </p:cNvSpPr>
          <p:nvPr>
            <p:ph type="title"/>
          </p:nvPr>
        </p:nvSpPr>
        <p:spPr>
          <a:xfrm>
            <a:off x="1371600" y="685800"/>
            <a:ext cx="3282695" cy="1485900"/>
          </a:xfrm>
        </p:spPr>
        <p:txBody>
          <a:bodyPr vert="horz" lIns="91440" tIns="45720" rIns="91440" bIns="45720" rtlCol="0" anchor="t">
            <a:normAutofit/>
          </a:bodyPr>
          <a:lstStyle/>
          <a:p>
            <a:r>
              <a:rPr lang="en-US" dirty="0"/>
              <a:t>Continue… </a:t>
            </a:r>
          </a:p>
        </p:txBody>
      </p:sp>
      <p:graphicFrame>
        <p:nvGraphicFramePr>
          <p:cNvPr id="4" name="Content Placeholder 3">
            <a:extLst>
              <a:ext uri="{FF2B5EF4-FFF2-40B4-BE49-F238E27FC236}">
                <a16:creationId xmlns:a16="http://schemas.microsoft.com/office/drawing/2014/main" id="{4FFB89AF-9F0E-A0A2-9957-490A61902326}"/>
              </a:ext>
            </a:extLst>
          </p:cNvPr>
          <p:cNvGraphicFramePr>
            <a:graphicFrameLocks noGrp="1"/>
          </p:cNvGraphicFramePr>
          <p:nvPr>
            <p:ph idx="1"/>
            <p:extLst>
              <p:ext uri="{D42A27DB-BD31-4B8C-83A1-F6EECF244321}">
                <p14:modId xmlns:p14="http://schemas.microsoft.com/office/powerpoint/2010/main" val="3038907322"/>
              </p:ext>
            </p:extLst>
          </p:nvPr>
        </p:nvGraphicFramePr>
        <p:xfrm>
          <a:off x="5031467" y="1562879"/>
          <a:ext cx="6517066" cy="3412204"/>
        </p:xfrm>
        <a:graphic>
          <a:graphicData uri="http://schemas.openxmlformats.org/drawingml/2006/table">
            <a:tbl>
              <a:tblPr>
                <a:noFill/>
              </a:tblPr>
              <a:tblGrid>
                <a:gridCol w="2335508">
                  <a:extLst>
                    <a:ext uri="{9D8B030D-6E8A-4147-A177-3AD203B41FA5}">
                      <a16:colId xmlns:a16="http://schemas.microsoft.com/office/drawing/2014/main" val="4054169348"/>
                    </a:ext>
                  </a:extLst>
                </a:gridCol>
                <a:gridCol w="4181558">
                  <a:extLst>
                    <a:ext uri="{9D8B030D-6E8A-4147-A177-3AD203B41FA5}">
                      <a16:colId xmlns:a16="http://schemas.microsoft.com/office/drawing/2014/main" val="614654354"/>
                    </a:ext>
                  </a:extLst>
                </a:gridCol>
              </a:tblGrid>
              <a:tr h="1027221">
                <a:tc>
                  <a:txBody>
                    <a:bodyPr/>
                    <a:lstStyle/>
                    <a:p>
                      <a:pPr algn="l"/>
                      <a:r>
                        <a:rPr lang="en-GB" sz="2200" b="0" i="0" dirty="0">
                          <a:solidFill>
                            <a:schemeClr val="tx1">
                              <a:lumMod val="75000"/>
                              <a:lumOff val="25000"/>
                            </a:schemeClr>
                          </a:solidFill>
                          <a:effectLst/>
                        </a:rPr>
                        <a:t>Capital</a:t>
                      </a:r>
                    </a:p>
                  </a:txBody>
                  <a:tcPr marL="305115" marR="228836" marT="152557" marB="15255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a:r>
                        <a:rPr lang="en-GB" sz="2200">
                          <a:solidFill>
                            <a:schemeClr val="tx1">
                              <a:lumMod val="75000"/>
                              <a:lumOff val="25000"/>
                            </a:schemeClr>
                          </a:solidFill>
                          <a:effectLst/>
                        </a:rPr>
                        <a:t>461,731 million yen (as of end of March 2022)</a:t>
                      </a:r>
                    </a:p>
                  </a:txBody>
                  <a:tcPr marL="305115" marR="228836" marT="152557" marB="15255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78807598"/>
                  </a:ext>
                </a:extLst>
              </a:tr>
              <a:tr h="1027221">
                <a:tc>
                  <a:txBody>
                    <a:bodyPr/>
                    <a:lstStyle/>
                    <a:p>
                      <a:pPr algn="l"/>
                      <a:r>
                        <a:rPr lang="en-GB" sz="2200" b="0" i="0">
                          <a:solidFill>
                            <a:schemeClr val="tx1">
                              <a:lumMod val="75000"/>
                              <a:lumOff val="25000"/>
                            </a:schemeClr>
                          </a:solidFill>
                          <a:effectLst/>
                        </a:rPr>
                        <a:t>Number of employees</a:t>
                      </a:r>
                    </a:p>
                  </a:txBody>
                  <a:tcPr marL="305115" marR="228836" marT="152557" marB="15255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a:r>
                        <a:rPr lang="en-GB" sz="2200">
                          <a:solidFill>
                            <a:schemeClr val="tx1">
                              <a:lumMod val="75000"/>
                              <a:lumOff val="25000"/>
                            </a:schemeClr>
                          </a:solidFill>
                          <a:effectLst/>
                        </a:rPr>
                        <a:t>29,485 (as of end of March 2022)</a:t>
                      </a:r>
                    </a:p>
                  </a:txBody>
                  <a:tcPr marL="305115" marR="228836" marT="152557" marB="15255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78832541"/>
                  </a:ext>
                </a:extLst>
              </a:tr>
              <a:tr h="1357762">
                <a:tc>
                  <a:txBody>
                    <a:bodyPr/>
                    <a:lstStyle/>
                    <a:p>
                      <a:pPr algn="l"/>
                      <a:r>
                        <a:rPr lang="en-GB" sz="2200" b="0" i="0">
                          <a:solidFill>
                            <a:schemeClr val="tx1">
                              <a:lumMod val="75000"/>
                              <a:lumOff val="25000"/>
                            </a:schemeClr>
                          </a:solidFill>
                          <a:effectLst/>
                        </a:rPr>
                        <a:t>Consolidated number of employees</a:t>
                      </a:r>
                    </a:p>
                  </a:txBody>
                  <a:tcPr marL="305115" marR="228836" marT="152557" marB="15255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a:r>
                        <a:rPr lang="en-GB" sz="2200" dirty="0">
                          <a:solidFill>
                            <a:schemeClr val="tx1">
                              <a:lumMod val="75000"/>
                              <a:lumOff val="25000"/>
                            </a:schemeClr>
                          </a:solidFill>
                          <a:effectLst/>
                        </a:rPr>
                        <a:t>368,247 (as of end of March 2022)</a:t>
                      </a:r>
                    </a:p>
                  </a:txBody>
                  <a:tcPr marL="305115" marR="228836" marT="152557" marB="15255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38764358"/>
                  </a:ext>
                </a:extLst>
              </a:tr>
            </a:tbl>
          </a:graphicData>
        </a:graphic>
      </p:graphicFrame>
      <p:sp>
        <p:nvSpPr>
          <p:cNvPr id="5" name="Rectangle 1">
            <a:extLst>
              <a:ext uri="{FF2B5EF4-FFF2-40B4-BE49-F238E27FC236}">
                <a16:creationId xmlns:a16="http://schemas.microsoft.com/office/drawing/2014/main" id="{C5A2A35A-0393-B628-69BC-60D37C14C352}"/>
              </a:ext>
            </a:extLst>
          </p:cNvPr>
          <p:cNvSpPr>
            <a:spLocks noChangeArrowheads="1"/>
          </p:cNvSpPr>
          <p:nvPr/>
        </p:nvSpPr>
        <p:spPr bwMode="auto">
          <a:xfrm>
            <a:off x="1371600" y="2286000"/>
            <a:ext cx="3282694" cy="3581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384048" marR="0" lvl="0" indent="-384048" defTabSz="914400" fontAlgn="base">
              <a:lnSpc>
                <a:spcPct val="94000"/>
              </a:lnSpc>
              <a:spcBef>
                <a:spcPct val="0"/>
              </a:spcBef>
              <a:spcAft>
                <a:spcPts val="200"/>
              </a:spcAft>
              <a:buClrTx/>
              <a:buSzTx/>
              <a:buFont typeface="Franklin Gothic Book" panose="020B0503020102020204" pitchFamily="34" charset="0"/>
              <a:buNone/>
              <a:tabLst/>
            </a:pPr>
            <a:r>
              <a:rPr kumimoji="0" lang="en-US" altLang="en-US" b="1" i="0" u="none" strike="noStrike" cap="none" normalizeH="0" dirty="0">
                <a:ln>
                  <a:noFill/>
                </a:ln>
                <a:solidFill>
                  <a:schemeClr val="tx2"/>
                </a:solidFill>
                <a:effectLst/>
              </a:rPr>
              <a:t>Capital &amp; Number of employees</a:t>
            </a:r>
          </a:p>
          <a:p>
            <a:pPr marL="384048" marR="0" lvl="0" indent="-384048" defTabSz="914400" fontAlgn="base">
              <a:lnSpc>
                <a:spcPct val="94000"/>
              </a:lnSpc>
              <a:spcBef>
                <a:spcPct val="0"/>
              </a:spcBef>
              <a:spcAft>
                <a:spcPts val="200"/>
              </a:spcAft>
              <a:buClrTx/>
              <a:buSzTx/>
              <a:buFont typeface="Franklin Gothic Book" panose="020B0503020102020204" pitchFamily="34" charset="0"/>
              <a:buNone/>
              <a:tabLst/>
            </a:pPr>
            <a:endParaRPr kumimoji="0" lang="en-US" altLang="en-US" b="0" i="0" u="none" strike="noStrike" cap="none" normalizeH="0" dirty="0">
              <a:ln>
                <a:noFill/>
              </a:ln>
              <a:solidFill>
                <a:schemeClr val="tx2"/>
              </a:solidFill>
              <a:effectLst/>
            </a:endParaRPr>
          </a:p>
          <a:p>
            <a:pPr marL="384048" marR="0" lvl="0" indent="-384048" defTabSz="914400" fontAlgn="base">
              <a:lnSpc>
                <a:spcPct val="94000"/>
              </a:lnSpc>
              <a:spcBef>
                <a:spcPct val="0"/>
              </a:spcBef>
              <a:spcAft>
                <a:spcPts val="200"/>
              </a:spcAft>
              <a:buClrTx/>
              <a:buSzTx/>
              <a:buFont typeface="Franklin Gothic Book" panose="020B0503020102020204" pitchFamily="34" charset="0"/>
              <a:buNone/>
              <a:tabLst/>
            </a:pPr>
            <a:endParaRPr lang="en-US" altLang="en-US" dirty="0">
              <a:solidFill>
                <a:schemeClr val="tx2"/>
              </a:solidFill>
            </a:endParaRPr>
          </a:p>
          <a:p>
            <a:pPr marL="384048" marR="0" lvl="0" indent="-384048" defTabSz="914400" fontAlgn="base">
              <a:lnSpc>
                <a:spcPct val="94000"/>
              </a:lnSpc>
              <a:spcBef>
                <a:spcPct val="0"/>
              </a:spcBef>
              <a:spcAft>
                <a:spcPts val="200"/>
              </a:spcAft>
              <a:buClrTx/>
              <a:buSzTx/>
              <a:buFont typeface="Franklin Gothic Book" panose="020B0503020102020204" pitchFamily="34" charset="0"/>
              <a:buNone/>
              <a:tabLst/>
            </a:pPr>
            <a:endParaRPr kumimoji="0" lang="en-US" altLang="en-US" b="0" i="0" u="none" strike="noStrike" cap="none" normalizeH="0" dirty="0">
              <a:ln>
                <a:noFill/>
              </a:ln>
              <a:solidFill>
                <a:schemeClr val="tx2"/>
              </a:solidFill>
              <a:effectLst/>
            </a:endParaRPr>
          </a:p>
          <a:p>
            <a:pPr marL="384048" marR="0" lvl="0" indent="-384048" defTabSz="914400" fontAlgn="base">
              <a:lnSpc>
                <a:spcPct val="94000"/>
              </a:lnSpc>
              <a:spcBef>
                <a:spcPct val="0"/>
              </a:spcBef>
              <a:spcAft>
                <a:spcPts val="200"/>
              </a:spcAft>
              <a:buClrTx/>
              <a:buSzTx/>
              <a:buFont typeface="Franklin Gothic Book" panose="020B0503020102020204" pitchFamily="34" charset="0"/>
              <a:buNone/>
              <a:tabLst/>
            </a:pPr>
            <a:endParaRPr lang="en-US" altLang="en-US" dirty="0">
              <a:solidFill>
                <a:schemeClr val="tx2"/>
              </a:solidFill>
            </a:endParaRPr>
          </a:p>
          <a:p>
            <a:pPr marL="384048" marR="0" lvl="0" indent="-384048" defTabSz="914400" fontAlgn="base">
              <a:lnSpc>
                <a:spcPct val="94000"/>
              </a:lnSpc>
              <a:spcBef>
                <a:spcPct val="0"/>
              </a:spcBef>
              <a:spcAft>
                <a:spcPts val="200"/>
              </a:spcAft>
              <a:buClrTx/>
              <a:buSzTx/>
              <a:buFont typeface="Franklin Gothic Book" panose="020B0503020102020204" pitchFamily="34" charset="0"/>
              <a:buNone/>
              <a:tabLst/>
            </a:pPr>
            <a:endParaRPr kumimoji="0" lang="en-US" altLang="en-US" b="0" i="0" u="none" strike="noStrike" cap="none" normalizeH="0" dirty="0">
              <a:ln>
                <a:noFill/>
              </a:ln>
              <a:solidFill>
                <a:schemeClr val="tx2"/>
              </a:solidFill>
              <a:effectLst/>
            </a:endParaRPr>
          </a:p>
          <a:p>
            <a:pPr marL="384048" marR="0" lvl="0" indent="-384048" defTabSz="914400" fontAlgn="base">
              <a:lnSpc>
                <a:spcPct val="94000"/>
              </a:lnSpc>
              <a:spcBef>
                <a:spcPct val="0"/>
              </a:spcBef>
              <a:spcAft>
                <a:spcPts val="200"/>
              </a:spcAft>
              <a:buClrTx/>
              <a:buSzTx/>
              <a:buFont typeface="Franklin Gothic Book" panose="020B0503020102020204" pitchFamily="34" charset="0"/>
              <a:buNone/>
              <a:tabLst/>
            </a:pPr>
            <a:endParaRPr lang="en-US" altLang="en-US" dirty="0">
              <a:solidFill>
                <a:schemeClr val="tx2"/>
              </a:solidFill>
            </a:endParaRPr>
          </a:p>
          <a:p>
            <a:pPr marL="384048" marR="0" lvl="0" indent="-384048" defTabSz="914400" fontAlgn="base">
              <a:lnSpc>
                <a:spcPct val="94000"/>
              </a:lnSpc>
              <a:spcBef>
                <a:spcPct val="0"/>
              </a:spcBef>
              <a:spcAft>
                <a:spcPts val="200"/>
              </a:spcAft>
              <a:buClrTx/>
              <a:buSzTx/>
              <a:buFont typeface="Franklin Gothic Book" panose="020B0503020102020204" pitchFamily="34" charset="0"/>
              <a:buNone/>
              <a:tabLst/>
            </a:pPr>
            <a:endParaRPr kumimoji="0" lang="en-US" altLang="en-US" b="0" i="0" u="none" strike="noStrike" cap="none" normalizeH="0" dirty="0">
              <a:ln>
                <a:noFill/>
              </a:ln>
              <a:solidFill>
                <a:schemeClr val="tx2"/>
              </a:solidFill>
              <a:effectLst/>
            </a:endParaRPr>
          </a:p>
          <a:p>
            <a:pPr marL="384048" marR="0" lvl="0" indent="-384048" defTabSz="914400" fontAlgn="base">
              <a:lnSpc>
                <a:spcPct val="94000"/>
              </a:lnSpc>
              <a:spcBef>
                <a:spcPct val="0"/>
              </a:spcBef>
              <a:spcAft>
                <a:spcPts val="200"/>
              </a:spcAft>
              <a:buClrTx/>
              <a:buSzTx/>
              <a:buFont typeface="Franklin Gothic Book" panose="020B0503020102020204" pitchFamily="34" charset="0"/>
              <a:buNone/>
              <a:tabLst/>
            </a:pPr>
            <a:endParaRPr lang="en-US" altLang="en-US" dirty="0">
              <a:solidFill>
                <a:schemeClr val="tx2"/>
              </a:solidFill>
            </a:endParaRPr>
          </a:p>
          <a:p>
            <a:pPr marL="384048" marR="0" lvl="0" indent="-384048" defTabSz="914400" fontAlgn="base">
              <a:lnSpc>
                <a:spcPct val="94000"/>
              </a:lnSpc>
              <a:spcBef>
                <a:spcPct val="0"/>
              </a:spcBef>
              <a:spcAft>
                <a:spcPts val="200"/>
              </a:spcAft>
              <a:buClrTx/>
              <a:buSzTx/>
              <a:buFont typeface="Franklin Gothic Book" panose="020B0503020102020204" pitchFamily="34" charset="0"/>
              <a:buNone/>
              <a:tabLst/>
            </a:pPr>
            <a:endParaRPr kumimoji="0" lang="en-US" altLang="en-US" b="0" i="0" u="none" strike="noStrike" cap="none" normalizeH="0" dirty="0">
              <a:ln>
                <a:noFill/>
              </a:ln>
              <a:solidFill>
                <a:schemeClr val="tx2"/>
              </a:solidFill>
              <a:effectLst/>
            </a:endParaRPr>
          </a:p>
          <a:p>
            <a:pPr marL="384048" marR="0" lvl="0" indent="-384048" defTabSz="914400" fontAlgn="base">
              <a:lnSpc>
                <a:spcPct val="94000"/>
              </a:lnSpc>
              <a:spcBef>
                <a:spcPct val="0"/>
              </a:spcBef>
              <a:spcAft>
                <a:spcPts val="200"/>
              </a:spcAft>
              <a:buClrTx/>
              <a:buSzTx/>
              <a:buFont typeface="Franklin Gothic Book" panose="020B0503020102020204" pitchFamily="34" charset="0"/>
              <a:buNone/>
              <a:tabLst/>
            </a:pPr>
            <a:endParaRPr kumimoji="0" lang="en-US" altLang="en-US" b="0" i="0" u="none" strike="noStrike" cap="none" normalizeH="0" dirty="0">
              <a:ln>
                <a:noFill/>
              </a:ln>
              <a:solidFill>
                <a:schemeClr val="tx2"/>
              </a:solidFill>
              <a:effectLst/>
            </a:endParaRPr>
          </a:p>
        </p:txBody>
      </p:sp>
    </p:spTree>
    <p:extLst>
      <p:ext uri="{BB962C8B-B14F-4D97-AF65-F5344CB8AC3E}">
        <p14:creationId xmlns:p14="http://schemas.microsoft.com/office/powerpoint/2010/main" val="557824411"/>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91EB7-79CB-C3F6-0E9A-D8074B183B13}"/>
              </a:ext>
            </a:extLst>
          </p:cNvPr>
          <p:cNvSpPr>
            <a:spLocks noGrp="1"/>
          </p:cNvSpPr>
          <p:nvPr>
            <p:ph type="title"/>
          </p:nvPr>
        </p:nvSpPr>
        <p:spPr>
          <a:xfrm>
            <a:off x="1371600" y="685800"/>
            <a:ext cx="3282695" cy="1485900"/>
          </a:xfrm>
        </p:spPr>
        <p:txBody>
          <a:bodyPr>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2800" b="1" i="0" u="none" strike="noStrike" cap="none" normalizeH="0" baseline="0" dirty="0">
                <a:ln>
                  <a:noFill/>
                </a:ln>
                <a:effectLst/>
                <a:latin typeface="Arial" panose="020B0604020202020204" pitchFamily="34" charset="0"/>
                <a:cs typeface="Arial" panose="020B0604020202020204" pitchFamily="34" charset="0"/>
              </a:rPr>
              <a:t>Revenues(for the fiscal year ended March 31, 2022)</a:t>
            </a:r>
          </a:p>
          <a:p>
            <a:pPr marL="0" marR="0" lvl="0" indent="0" defTabSz="914400" rtl="0" eaLnBrk="0" fontAlgn="base" latinLnBrk="0" hangingPunct="0">
              <a:spcBef>
                <a:spcPct val="0"/>
              </a:spcBef>
              <a:spcAft>
                <a:spcPct val="0"/>
              </a:spcAft>
              <a:buClrTx/>
              <a:buSzTx/>
              <a:buFontTx/>
              <a:buNone/>
              <a:tabLst/>
            </a:pPr>
            <a:endParaRPr kumimoji="0" lang="en-US" altLang="en-US" sz="2800" b="0" i="0" u="none" strike="noStrike" cap="none" normalizeH="0" baseline="0" dirty="0">
              <a:ln>
                <a:noFill/>
              </a:ln>
              <a:effectLst/>
              <a:latin typeface="Arial" panose="020B0604020202020204" pitchFamily="34" charset="0"/>
            </a:endParaRPr>
          </a:p>
        </p:txBody>
      </p:sp>
      <p:graphicFrame>
        <p:nvGraphicFramePr>
          <p:cNvPr id="8" name="Content Placeholder 3">
            <a:extLst>
              <a:ext uri="{FF2B5EF4-FFF2-40B4-BE49-F238E27FC236}">
                <a16:creationId xmlns:a16="http://schemas.microsoft.com/office/drawing/2014/main" id="{0688075F-22E6-62E1-7838-CE7F5598CD0C}"/>
              </a:ext>
            </a:extLst>
          </p:cNvPr>
          <p:cNvGraphicFramePr>
            <a:graphicFrameLocks/>
          </p:cNvGraphicFramePr>
          <p:nvPr/>
        </p:nvGraphicFramePr>
        <p:xfrm>
          <a:off x="5031467" y="1971514"/>
          <a:ext cx="6517066" cy="2594932"/>
        </p:xfrm>
        <a:graphic>
          <a:graphicData uri="http://schemas.openxmlformats.org/drawingml/2006/table">
            <a:tbl>
              <a:tblPr>
                <a:tableStyleId>{9D7B26C5-4107-4FEC-AEDC-1716B250A1EF}</a:tableStyleId>
              </a:tblPr>
              <a:tblGrid>
                <a:gridCol w="2929281">
                  <a:extLst>
                    <a:ext uri="{9D8B030D-6E8A-4147-A177-3AD203B41FA5}">
                      <a16:colId xmlns:a16="http://schemas.microsoft.com/office/drawing/2014/main" val="2306624003"/>
                    </a:ext>
                  </a:extLst>
                </a:gridCol>
                <a:gridCol w="3587785">
                  <a:extLst>
                    <a:ext uri="{9D8B030D-6E8A-4147-A177-3AD203B41FA5}">
                      <a16:colId xmlns:a16="http://schemas.microsoft.com/office/drawing/2014/main" val="1771754172"/>
                    </a:ext>
                  </a:extLst>
                </a:gridCol>
              </a:tblGrid>
              <a:tr h="1297466">
                <a:tc>
                  <a:txBody>
                    <a:bodyPr/>
                    <a:lstStyle/>
                    <a:p>
                      <a:pPr algn="l"/>
                      <a:r>
                        <a:rPr lang="en-GB" sz="3000" b="0">
                          <a:effectLst/>
                        </a:rPr>
                        <a:t>Net Sales</a:t>
                      </a:r>
                      <a:endParaRPr lang="en-GB" sz="3000" b="0" i="0">
                        <a:effectLst/>
                      </a:endParaRPr>
                    </a:p>
                  </a:txBody>
                  <a:tcPr marL="238973" marR="238973" marT="159315" marB="159315" anchor="ctr"/>
                </a:tc>
                <a:tc>
                  <a:txBody>
                    <a:bodyPr/>
                    <a:lstStyle/>
                    <a:p>
                      <a:pPr algn="l"/>
                      <a:r>
                        <a:rPr lang="en-GB" sz="3000">
                          <a:effectLst/>
                        </a:rPr>
                        <a:t>1,623,424 million yen</a:t>
                      </a:r>
                    </a:p>
                  </a:txBody>
                  <a:tcPr marL="238973" marR="238973" marT="159315" marB="159315" anchor="ctr"/>
                </a:tc>
                <a:extLst>
                  <a:ext uri="{0D108BD9-81ED-4DB2-BD59-A6C34878D82A}">
                    <a16:rowId xmlns:a16="http://schemas.microsoft.com/office/drawing/2014/main" val="2581425861"/>
                  </a:ext>
                </a:extLst>
              </a:tr>
              <a:tr h="1297466">
                <a:tc>
                  <a:txBody>
                    <a:bodyPr/>
                    <a:lstStyle/>
                    <a:p>
                      <a:pPr algn="l"/>
                      <a:r>
                        <a:rPr lang="en-GB" sz="3000" b="0">
                          <a:effectLst/>
                        </a:rPr>
                        <a:t>Consolidated revenues</a:t>
                      </a:r>
                      <a:endParaRPr lang="en-GB" sz="3000" b="0" i="0">
                        <a:effectLst/>
                      </a:endParaRPr>
                    </a:p>
                  </a:txBody>
                  <a:tcPr marL="238973" marR="238973" marT="159315" marB="159315" anchor="ctr"/>
                </a:tc>
                <a:tc>
                  <a:txBody>
                    <a:bodyPr/>
                    <a:lstStyle/>
                    <a:p>
                      <a:pPr algn="l"/>
                      <a:r>
                        <a:rPr lang="en-GB" sz="3000">
                          <a:effectLst/>
                        </a:rPr>
                        <a:t>10,264,602 million yen</a:t>
                      </a:r>
                    </a:p>
                  </a:txBody>
                  <a:tcPr marL="238973" marR="238973" marT="159315" marB="159315" anchor="ctr"/>
                </a:tc>
                <a:extLst>
                  <a:ext uri="{0D108BD9-81ED-4DB2-BD59-A6C34878D82A}">
                    <a16:rowId xmlns:a16="http://schemas.microsoft.com/office/drawing/2014/main" val="2673428594"/>
                  </a:ext>
                </a:extLst>
              </a:tr>
            </a:tbl>
          </a:graphicData>
        </a:graphic>
      </p:graphicFrame>
    </p:spTree>
    <p:extLst>
      <p:ext uri="{BB962C8B-B14F-4D97-AF65-F5344CB8AC3E}">
        <p14:creationId xmlns:p14="http://schemas.microsoft.com/office/powerpoint/2010/main" val="25862244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F8638-E4AB-3BB0-8823-FD159AA23C3F}"/>
              </a:ext>
            </a:extLst>
          </p:cNvPr>
          <p:cNvSpPr>
            <a:spLocks noGrp="1"/>
          </p:cNvSpPr>
          <p:nvPr>
            <p:ph type="title"/>
          </p:nvPr>
        </p:nvSpPr>
        <p:spPr/>
        <p:txBody>
          <a:bodyPr/>
          <a:lstStyle/>
          <a:p>
            <a:r>
              <a:rPr lang="en-US" dirty="0"/>
              <a:t>SWOT Analysis </a:t>
            </a:r>
          </a:p>
        </p:txBody>
      </p:sp>
      <p:graphicFrame>
        <p:nvGraphicFramePr>
          <p:cNvPr id="7" name="Table 7">
            <a:extLst>
              <a:ext uri="{FF2B5EF4-FFF2-40B4-BE49-F238E27FC236}">
                <a16:creationId xmlns:a16="http://schemas.microsoft.com/office/drawing/2014/main" id="{3DC15250-36B1-D28C-AB05-A79468CD7B8D}"/>
              </a:ext>
            </a:extLst>
          </p:cNvPr>
          <p:cNvGraphicFramePr>
            <a:graphicFrameLocks noGrp="1"/>
          </p:cNvGraphicFramePr>
          <p:nvPr>
            <p:ph idx="1"/>
            <p:extLst>
              <p:ext uri="{D42A27DB-BD31-4B8C-83A1-F6EECF244321}">
                <p14:modId xmlns:p14="http://schemas.microsoft.com/office/powerpoint/2010/main" val="3840576581"/>
              </p:ext>
            </p:extLst>
          </p:nvPr>
        </p:nvGraphicFramePr>
        <p:xfrm>
          <a:off x="1371600" y="1394460"/>
          <a:ext cx="9601200" cy="4320540"/>
        </p:xfrm>
        <a:graphic>
          <a:graphicData uri="http://schemas.openxmlformats.org/drawingml/2006/table">
            <a:tbl>
              <a:tblPr firstRow="1" bandRow="1">
                <a:tableStyleId>{21E4AEA4-8DFA-4A89-87EB-49C32662AFE0}</a:tableStyleId>
              </a:tblPr>
              <a:tblGrid>
                <a:gridCol w="4800600">
                  <a:extLst>
                    <a:ext uri="{9D8B030D-6E8A-4147-A177-3AD203B41FA5}">
                      <a16:colId xmlns:a16="http://schemas.microsoft.com/office/drawing/2014/main" val="3008786835"/>
                    </a:ext>
                  </a:extLst>
                </a:gridCol>
                <a:gridCol w="4800600">
                  <a:extLst>
                    <a:ext uri="{9D8B030D-6E8A-4147-A177-3AD203B41FA5}">
                      <a16:colId xmlns:a16="http://schemas.microsoft.com/office/drawing/2014/main" val="1260951743"/>
                    </a:ext>
                  </a:extLst>
                </a:gridCol>
              </a:tblGrid>
              <a:tr h="20345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none" strike="noStrike" kern="1200" dirty="0">
                          <a:solidFill>
                            <a:schemeClr val="tx2"/>
                          </a:solidFill>
                          <a:effectLst/>
                          <a:latin typeface="+mn-lt"/>
                          <a:ea typeface="+mn-ea"/>
                          <a:cs typeface="+mn-cs"/>
                        </a:rPr>
                        <a:t>Strengths</a:t>
                      </a:r>
                    </a:p>
                    <a:p>
                      <a:pPr marL="285750" indent="-285750">
                        <a:buFont typeface="Courier New" panose="02070309020205020404" pitchFamily="49" charset="0"/>
                        <a:buChar char="o"/>
                      </a:pPr>
                      <a:r>
                        <a:rPr lang="en-US" dirty="0">
                          <a:solidFill>
                            <a:srgbClr val="FF0000"/>
                          </a:solidFill>
                          <a:latin typeface="Arial" panose="020B0604020202020204" pitchFamily="34" charset="0"/>
                          <a:cs typeface="Arial" panose="020B0604020202020204" pitchFamily="34" charset="0"/>
                        </a:rPr>
                        <a:t>Primary Values</a:t>
                      </a:r>
                    </a:p>
                    <a:p>
                      <a:pPr marL="285750" indent="-285750">
                        <a:buFont typeface="Courier New" panose="02070309020205020404" pitchFamily="49" charset="0"/>
                        <a:buChar char="o"/>
                      </a:pPr>
                      <a:r>
                        <a:rPr lang="en-US" dirty="0">
                          <a:solidFill>
                            <a:srgbClr val="FF0000"/>
                          </a:solidFill>
                          <a:latin typeface="Arial" panose="020B0604020202020204" pitchFamily="34" charset="0"/>
                          <a:cs typeface="Arial" panose="020B0604020202020204" pitchFamily="34" charset="0"/>
                        </a:rPr>
                        <a:t>Presence in a variety of places</a:t>
                      </a:r>
                    </a:p>
                    <a:p>
                      <a:pPr marL="285750" indent="-285750">
                        <a:buFont typeface="Courier New" panose="02070309020205020404" pitchFamily="49" charset="0"/>
                        <a:buChar char="o"/>
                      </a:pPr>
                      <a:r>
                        <a:rPr lang="en-US" dirty="0">
                          <a:solidFill>
                            <a:srgbClr val="FF0000"/>
                          </a:solidFill>
                          <a:latin typeface="Arial" panose="020B0604020202020204" pitchFamily="34" charset="0"/>
                          <a:cs typeface="Arial" panose="020B0604020202020204" pitchFamily="34" charset="0"/>
                        </a:rPr>
                        <a:t>Commitment to society and the environment</a:t>
                      </a:r>
                    </a:p>
                    <a:p>
                      <a:pPr marL="285750" indent="-285750">
                        <a:buFont typeface="Courier New" panose="02070309020205020404" pitchFamily="49" charset="0"/>
                        <a:buChar char="o"/>
                      </a:pPr>
                      <a:r>
                        <a:rPr lang="en-US" dirty="0">
                          <a:solidFill>
                            <a:srgbClr val="FF0000"/>
                          </a:solidFill>
                          <a:latin typeface="Arial" panose="020B0604020202020204" pitchFamily="34" charset="0"/>
                          <a:cs typeface="Arial" panose="020B0604020202020204" pitchFamily="34" charset="0"/>
                        </a:rPr>
                        <a:t>Enduring connections with stakeholders</a:t>
                      </a:r>
                    </a:p>
                    <a:p>
                      <a:pPr marL="285750" indent="-285750">
                        <a:buFont typeface="Courier New" panose="02070309020205020404" pitchFamily="49" charset="0"/>
                        <a:buChar char="o"/>
                      </a:pPr>
                      <a:r>
                        <a:rPr lang="en-US" dirty="0">
                          <a:solidFill>
                            <a:srgbClr val="FF0000"/>
                          </a:solidFill>
                          <a:latin typeface="Arial" panose="020B0604020202020204" pitchFamily="34" charset="0"/>
                          <a:cs typeface="Arial" panose="020B0604020202020204" pitchFamily="34" charset="0"/>
                        </a:rPr>
                        <a:t>Worldwide network</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none" strike="noStrike" kern="1200" dirty="0">
                          <a:solidFill>
                            <a:schemeClr val="tx2"/>
                          </a:solidFill>
                          <a:effectLst/>
                          <a:latin typeface="+mn-lt"/>
                          <a:ea typeface="+mn-ea"/>
                          <a:cs typeface="+mn-cs"/>
                        </a:rPr>
                        <a:t>Weaknesses</a:t>
                      </a:r>
                    </a:p>
                    <a:p>
                      <a:pPr marL="285750" indent="-285750">
                        <a:buFont typeface="Courier New" panose="02070309020205020404" pitchFamily="49" charset="0"/>
                        <a:buChar char="o"/>
                      </a:pPr>
                      <a:r>
                        <a:rPr lang="en-US" dirty="0">
                          <a:solidFill>
                            <a:srgbClr val="FF0000"/>
                          </a:solidFill>
                          <a:latin typeface="Arial" panose="020B0604020202020204" pitchFamily="34" charset="0"/>
                          <a:cs typeface="Arial" panose="020B0604020202020204" pitchFamily="34" charset="0"/>
                        </a:rPr>
                        <a:t>Excessive reliance on outside sources</a:t>
                      </a:r>
                    </a:p>
                    <a:p>
                      <a:pPr marL="285750" indent="-285750">
                        <a:buFont typeface="Courier New" panose="02070309020205020404" pitchFamily="49" charset="0"/>
                        <a:buChar char="o"/>
                      </a:pPr>
                      <a:r>
                        <a:rPr lang="en-US" dirty="0">
                          <a:solidFill>
                            <a:srgbClr val="FF0000"/>
                          </a:solidFill>
                          <a:latin typeface="Arial" panose="020B0604020202020204" pitchFamily="34" charset="0"/>
                          <a:cs typeface="Arial" panose="020B0604020202020204" pitchFamily="34" charset="0"/>
                        </a:rPr>
                        <a:t>Long-term agreements</a:t>
                      </a:r>
                    </a:p>
                    <a:p>
                      <a:pPr marL="285750" indent="-285750">
                        <a:buFont typeface="Courier New" panose="02070309020205020404" pitchFamily="49" charset="0"/>
                        <a:buChar char="o"/>
                      </a:pPr>
                      <a:r>
                        <a:rPr lang="en-US" dirty="0">
                          <a:solidFill>
                            <a:srgbClr val="FF0000"/>
                          </a:solidFill>
                          <a:latin typeface="Arial" panose="020B0604020202020204" pitchFamily="34" charset="0"/>
                          <a:cs typeface="Arial" panose="020B0604020202020204" pitchFamily="34" charset="0"/>
                        </a:rPr>
                        <a:t>A discrepancy between the demand and supply</a:t>
                      </a:r>
                    </a:p>
                    <a:p>
                      <a:pPr marL="285750" indent="-285750">
                        <a:buFont typeface="Courier New" panose="02070309020205020404" pitchFamily="49" charset="0"/>
                        <a:buChar char="o"/>
                      </a:pPr>
                      <a:r>
                        <a:rPr lang="en-US" dirty="0">
                          <a:solidFill>
                            <a:srgbClr val="FF0000"/>
                          </a:solidFill>
                          <a:latin typeface="Arial" panose="020B0604020202020204" pitchFamily="34" charset="0"/>
                          <a:cs typeface="Arial" panose="020B0604020202020204" pitchFamily="34" charset="0"/>
                        </a:rPr>
                        <a:t>Excessive global expansion</a:t>
                      </a:r>
                    </a:p>
                  </a:txBody>
                  <a:tcPr/>
                </a:tc>
                <a:extLst>
                  <a:ext uri="{0D108BD9-81ED-4DB2-BD59-A6C34878D82A}">
                    <a16:rowId xmlns:a16="http://schemas.microsoft.com/office/drawing/2014/main" val="2225874336"/>
                  </a:ext>
                </a:extLst>
              </a:tr>
              <a:tr h="20345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none" strike="noStrike" kern="1200" dirty="0">
                          <a:solidFill>
                            <a:schemeClr val="dk1"/>
                          </a:solidFill>
                          <a:effectLst/>
                          <a:latin typeface="+mn-lt"/>
                          <a:ea typeface="+mn-ea"/>
                          <a:cs typeface="+mn-cs"/>
                        </a:rPr>
                        <a:t>Opportunities</a:t>
                      </a:r>
                      <a:endParaRPr lang="en-US" sz="1800" b="1" i="0" u="none" strike="noStrike" kern="1200" dirty="0">
                        <a:solidFill>
                          <a:schemeClr val="dk1"/>
                        </a:solidFill>
                        <a:effectLst/>
                        <a:latin typeface="+mn-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1800" b="1" i="0" u="none" strike="noStrike" kern="1200" dirty="0">
                          <a:solidFill>
                            <a:srgbClr val="FF0000"/>
                          </a:solidFill>
                          <a:effectLst/>
                          <a:latin typeface="Arial" panose="020B0604020202020204" pitchFamily="34" charset="0"/>
                          <a:ea typeface="+mn-ea"/>
                          <a:cs typeface="Arial" panose="020B0604020202020204" pitchFamily="34" charset="0"/>
                        </a:rPr>
                        <a:t>Expanded use of information technology</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1800" b="1" i="0" u="none" strike="noStrike" kern="1200" dirty="0">
                          <a:solidFill>
                            <a:srgbClr val="FF0000"/>
                          </a:solidFill>
                          <a:effectLst/>
                          <a:latin typeface="Arial" panose="020B0604020202020204" pitchFamily="34" charset="0"/>
                          <a:ea typeface="+mn-ea"/>
                          <a:cs typeface="Arial" panose="020B0604020202020204" pitchFamily="34" charset="0"/>
                        </a:rPr>
                        <a:t>Increased need for infrastructure</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1800" b="1" i="0" u="none" strike="noStrike" kern="1200" dirty="0">
                          <a:solidFill>
                            <a:srgbClr val="FF0000"/>
                          </a:solidFill>
                          <a:effectLst/>
                          <a:latin typeface="Arial" panose="020B0604020202020204" pitchFamily="34" charset="0"/>
                          <a:ea typeface="+mn-ea"/>
                          <a:cs typeface="Arial" panose="020B0604020202020204" pitchFamily="34" charset="0"/>
                        </a:rPr>
                        <a:t>Utilizing cloud computing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none" strike="noStrike" kern="1200" dirty="0">
                          <a:solidFill>
                            <a:schemeClr val="dk1"/>
                          </a:solidFill>
                          <a:effectLst/>
                          <a:latin typeface="+mn-lt"/>
                          <a:ea typeface="+mn-ea"/>
                          <a:cs typeface="+mn-cs"/>
                        </a:rPr>
                        <a:t>Threats </a:t>
                      </a:r>
                    </a:p>
                    <a:p>
                      <a:pPr marL="285750" indent="-285750">
                        <a:buFont typeface="Courier New" panose="02070309020205020404" pitchFamily="49" charset="0"/>
                        <a:buChar char="o"/>
                      </a:pPr>
                      <a:r>
                        <a:rPr lang="en-GB" sz="1800" b="1" i="0" u="none" strike="noStrike" kern="1200" dirty="0">
                          <a:solidFill>
                            <a:srgbClr val="FF0000"/>
                          </a:solidFill>
                          <a:effectLst/>
                          <a:latin typeface="Arial" panose="020B0604020202020204" pitchFamily="34" charset="0"/>
                          <a:ea typeface="+mn-ea"/>
                          <a:cs typeface="Arial" panose="020B0604020202020204" pitchFamily="34" charset="0"/>
                        </a:rPr>
                        <a:t>Competition</a:t>
                      </a:r>
                    </a:p>
                    <a:p>
                      <a:pPr marL="285750" indent="-285750">
                        <a:buFont typeface="Courier New" panose="02070309020205020404" pitchFamily="49" charset="0"/>
                        <a:buChar char="o"/>
                      </a:pPr>
                      <a:r>
                        <a:rPr lang="en-US" dirty="0">
                          <a:solidFill>
                            <a:srgbClr val="FF0000"/>
                          </a:solidFill>
                          <a:latin typeface="Arial" panose="020B0604020202020204" pitchFamily="34" charset="0"/>
                          <a:cs typeface="Arial" panose="020B0604020202020204" pitchFamily="34" charset="0"/>
                        </a:rPr>
                        <a:t>Monetary patterns</a:t>
                      </a:r>
                    </a:p>
                  </a:txBody>
                  <a:tcPr/>
                </a:tc>
                <a:extLst>
                  <a:ext uri="{0D108BD9-81ED-4DB2-BD59-A6C34878D82A}">
                    <a16:rowId xmlns:a16="http://schemas.microsoft.com/office/drawing/2014/main" val="3733230033"/>
                  </a:ext>
                </a:extLst>
              </a:tr>
            </a:tbl>
          </a:graphicData>
        </a:graphic>
      </p:graphicFrame>
    </p:spTree>
    <p:extLst>
      <p:ext uri="{BB962C8B-B14F-4D97-AF65-F5344CB8AC3E}">
        <p14:creationId xmlns:p14="http://schemas.microsoft.com/office/powerpoint/2010/main" val="1600197"/>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E9266-4D99-FC65-AFB2-DFFE022E15CF}"/>
              </a:ext>
            </a:extLst>
          </p:cNvPr>
          <p:cNvSpPr>
            <a:spLocks noGrp="1"/>
          </p:cNvSpPr>
          <p:nvPr>
            <p:ph type="title"/>
          </p:nvPr>
        </p:nvSpPr>
        <p:spPr>
          <a:xfrm>
            <a:off x="784743" y="685800"/>
            <a:ext cx="5793475" cy="1485900"/>
          </a:xfrm>
        </p:spPr>
        <p:txBody>
          <a:bodyPr>
            <a:normAutofit/>
          </a:bodyPr>
          <a:lstStyle/>
          <a:p>
            <a:r>
              <a:rPr lang="en-US" dirty="0"/>
              <a:t>Value Network in Russia </a:t>
            </a:r>
          </a:p>
        </p:txBody>
      </p:sp>
      <p:sp>
        <p:nvSpPr>
          <p:cNvPr id="3" name="Content Placeholder 2">
            <a:extLst>
              <a:ext uri="{FF2B5EF4-FFF2-40B4-BE49-F238E27FC236}">
                <a16:creationId xmlns:a16="http://schemas.microsoft.com/office/drawing/2014/main" id="{D8C04495-C7CD-A582-AF96-5801C06B52E5}"/>
              </a:ext>
            </a:extLst>
          </p:cNvPr>
          <p:cNvSpPr>
            <a:spLocks noGrp="1"/>
          </p:cNvSpPr>
          <p:nvPr>
            <p:ph idx="1"/>
          </p:nvPr>
        </p:nvSpPr>
        <p:spPr>
          <a:xfrm>
            <a:off x="784743" y="2286000"/>
            <a:ext cx="5793475" cy="3581400"/>
          </a:xfrm>
        </p:spPr>
        <p:txBody>
          <a:bodyPr>
            <a:normAutofit/>
          </a:bodyPr>
          <a:lstStyle/>
          <a:p>
            <a:r>
              <a:rPr lang="en-US">
                <a:effectLst/>
                <a:latin typeface="Arial" panose="020B0604020202020204" pitchFamily="34" charset="0"/>
                <a:ea typeface="Calibri" panose="020F0502020204030204" pitchFamily="34" charset="0"/>
                <a:cs typeface="Times New Roman" panose="02020603050405020304" pitchFamily="18" charset="0"/>
              </a:rPr>
              <a:t>The sale of Hitachi Energy's Russian business to its regional management team has been finalized.</a:t>
            </a:r>
          </a:p>
          <a:p>
            <a:r>
              <a:rPr lang="en-US">
                <a:effectLst/>
                <a:latin typeface="Arial" panose="020B0604020202020204" pitchFamily="34" charset="0"/>
                <a:ea typeface="Calibri" panose="020F0502020204030204" pitchFamily="34" charset="0"/>
              </a:rPr>
              <a:t>Regulatory approvals are still being granted. </a:t>
            </a:r>
          </a:p>
          <a:p>
            <a:r>
              <a:rPr lang="en-US">
                <a:effectLst/>
                <a:latin typeface="Arial" panose="020B0604020202020204" pitchFamily="34" charset="0"/>
                <a:ea typeface="Calibri" panose="020F0502020204030204" pitchFamily="34" charset="0"/>
              </a:rPr>
              <a:t>The new local entity will be able to function independently.</a:t>
            </a:r>
          </a:p>
          <a:p>
            <a:r>
              <a:rPr lang="en-US">
                <a:effectLst/>
                <a:latin typeface="Arial" panose="020B0604020202020204" pitchFamily="34" charset="0"/>
                <a:ea typeface="Calibri" panose="020F0502020204030204" pitchFamily="34" charset="0"/>
                <a:cs typeface="Times New Roman" panose="02020603050405020304" pitchFamily="18" charset="0"/>
              </a:rPr>
              <a:t>Hitachi Energy operations relating to Russia will terminate.</a:t>
            </a:r>
            <a:endParaRPr lang="en-GB">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11" name="Rectangle 1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Light bulb on yellow background with sketched light beams and cord">
            <a:extLst>
              <a:ext uri="{FF2B5EF4-FFF2-40B4-BE49-F238E27FC236}">
                <a16:creationId xmlns:a16="http://schemas.microsoft.com/office/drawing/2014/main" id="{38878037-AF33-9F54-AD2D-7EA326D7C7F3}"/>
              </a:ext>
            </a:extLst>
          </p:cNvPr>
          <p:cNvPicPr>
            <a:picLocks noChangeAspect="1"/>
          </p:cNvPicPr>
          <p:nvPr/>
        </p:nvPicPr>
        <p:blipFill rotWithShape="1">
          <a:blip r:embed="rId2"/>
          <a:srcRect l="51594" r="7336"/>
          <a:stretch/>
        </p:blipFill>
        <p:spPr>
          <a:xfrm>
            <a:off x="7612260" y="10"/>
            <a:ext cx="4579739" cy="6857990"/>
          </a:xfrm>
          <a:prstGeom prst="rect">
            <a:avLst/>
          </a:prstGeom>
        </p:spPr>
      </p:pic>
    </p:spTree>
    <p:extLst>
      <p:ext uri="{BB962C8B-B14F-4D97-AF65-F5344CB8AC3E}">
        <p14:creationId xmlns:p14="http://schemas.microsoft.com/office/powerpoint/2010/main" val="2742697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892F0-A2D0-9DEF-27F4-A332675750D5}"/>
              </a:ext>
            </a:extLst>
          </p:cNvPr>
          <p:cNvSpPr>
            <a:spLocks noGrp="1"/>
          </p:cNvSpPr>
          <p:nvPr>
            <p:ph type="title"/>
          </p:nvPr>
        </p:nvSpPr>
        <p:spPr>
          <a:xfrm>
            <a:off x="7326367" y="685800"/>
            <a:ext cx="3742662" cy="5181601"/>
          </a:xfrm>
        </p:spPr>
        <p:txBody>
          <a:bodyPr>
            <a:normAutofit/>
          </a:bodyPr>
          <a:lstStyle/>
          <a:p>
            <a:r>
              <a:rPr lang="en-US"/>
              <a:t>Pestle Analysis</a:t>
            </a:r>
          </a:p>
        </p:txBody>
      </p:sp>
      <p:sp>
        <p:nvSpPr>
          <p:cNvPr id="7" name="Content Placeholder 2">
            <a:extLst>
              <a:ext uri="{FF2B5EF4-FFF2-40B4-BE49-F238E27FC236}">
                <a16:creationId xmlns:a16="http://schemas.microsoft.com/office/drawing/2014/main" id="{3DBF5EE3-1EC2-F494-EE85-7F66666CAC99}"/>
              </a:ext>
            </a:extLst>
          </p:cNvPr>
          <p:cNvSpPr>
            <a:spLocks noGrp="1"/>
          </p:cNvSpPr>
          <p:nvPr>
            <p:ph idx="1"/>
          </p:nvPr>
        </p:nvSpPr>
        <p:spPr>
          <a:xfrm>
            <a:off x="308610" y="182880"/>
            <a:ext cx="5176887" cy="5684521"/>
          </a:xfrm>
        </p:spPr>
        <p:txBody>
          <a:bodyPr anchor="b">
            <a:normAutofit fontScale="32500" lnSpcReduction="20000"/>
          </a:bodyPr>
          <a:lstStyle/>
          <a:p>
            <a:pPr marL="0" indent="0">
              <a:buNone/>
            </a:pPr>
            <a:r>
              <a:rPr lang="en-US" sz="4300" i="1" dirty="0"/>
              <a:t>Political Factors  </a:t>
            </a:r>
          </a:p>
          <a:p>
            <a:pPr>
              <a:lnSpc>
                <a:spcPct val="160000"/>
              </a:lnSpc>
            </a:pPr>
            <a:r>
              <a:rPr lang="en-US" sz="4300" dirty="0">
                <a:latin typeface="Arial" panose="020B0604020202020204" pitchFamily="34" charset="0"/>
                <a:cs typeface="Arial" panose="020B0604020202020204" pitchFamily="34" charset="0"/>
              </a:rPr>
              <a:t>Other parties with a stake in the decision-making process, such as non-governmental organizations.</a:t>
            </a:r>
          </a:p>
          <a:p>
            <a:pPr>
              <a:lnSpc>
                <a:spcPct val="160000"/>
              </a:lnSpc>
            </a:pPr>
            <a:r>
              <a:rPr lang="en-US" sz="4300" dirty="0">
                <a:latin typeface="Arial" panose="020B0604020202020204" pitchFamily="34" charset="0"/>
                <a:cs typeface="Arial" panose="020B0604020202020204" pitchFamily="34" charset="0"/>
              </a:rPr>
              <a:t>Local governments are essential.</a:t>
            </a:r>
          </a:p>
          <a:p>
            <a:pPr>
              <a:lnSpc>
                <a:spcPct val="160000"/>
              </a:lnSpc>
            </a:pPr>
            <a:r>
              <a:rPr lang="en-US" sz="4300" dirty="0">
                <a:latin typeface="Arial" panose="020B0604020202020204" pitchFamily="34" charset="0"/>
                <a:cs typeface="Arial" panose="020B0604020202020204" pitchFamily="34" charset="0"/>
              </a:rPr>
              <a:t>Timeline and resource allocation for the government.</a:t>
            </a:r>
          </a:p>
          <a:p>
            <a:pPr>
              <a:lnSpc>
                <a:spcPct val="160000"/>
              </a:lnSpc>
            </a:pPr>
            <a:r>
              <a:rPr lang="en-US" sz="4300" dirty="0">
                <a:latin typeface="Arial" panose="020B0604020202020204" pitchFamily="34" charset="0"/>
                <a:cs typeface="Arial" panose="020B0604020202020204" pitchFamily="34" charset="0"/>
              </a:rPr>
              <a:t>Adapting policies to the new administration</a:t>
            </a:r>
          </a:p>
          <a:p>
            <a:pPr>
              <a:lnSpc>
                <a:spcPct val="160000"/>
              </a:lnSpc>
            </a:pPr>
            <a:r>
              <a:rPr lang="en-US" sz="4300" dirty="0">
                <a:latin typeface="Arial" panose="020B0604020202020204" pitchFamily="34" charset="0"/>
                <a:cs typeface="Arial" panose="020B0604020202020204" pitchFamily="34" charset="0"/>
              </a:rPr>
              <a:t>Established marketplaces with stable governments </a:t>
            </a:r>
          </a:p>
          <a:p>
            <a:pPr marL="0" indent="0">
              <a:lnSpc>
                <a:spcPct val="160000"/>
              </a:lnSpc>
              <a:buNone/>
            </a:pPr>
            <a:r>
              <a:rPr lang="en-US" sz="4300" i="1" dirty="0">
                <a:latin typeface="Arial" panose="020B0604020202020204" pitchFamily="34" charset="0"/>
                <a:cs typeface="Arial" panose="020B0604020202020204" pitchFamily="34" charset="0"/>
              </a:rPr>
              <a:t>Economic Factors </a:t>
            </a:r>
          </a:p>
          <a:p>
            <a:pPr>
              <a:lnSpc>
                <a:spcPct val="160000"/>
              </a:lnSpc>
              <a:buFont typeface="Wingdings" pitchFamily="2" charset="2"/>
              <a:buChar char="§"/>
            </a:pPr>
            <a:r>
              <a:rPr lang="en-US" sz="4300" dirty="0">
                <a:latin typeface="Arial" panose="020B0604020202020204" pitchFamily="34" charset="0"/>
                <a:cs typeface="Arial" panose="020B0604020202020204" pitchFamily="34" charset="0"/>
              </a:rPr>
              <a:t>Financial markets' success</a:t>
            </a:r>
          </a:p>
          <a:p>
            <a:pPr>
              <a:lnSpc>
                <a:spcPct val="160000"/>
              </a:lnSpc>
              <a:buFont typeface="Wingdings" pitchFamily="2" charset="2"/>
              <a:buChar char="§"/>
            </a:pPr>
            <a:r>
              <a:rPr lang="en-US" sz="4300" dirty="0">
                <a:latin typeface="Arial" panose="020B0604020202020204" pitchFamily="34" charset="0"/>
                <a:cs typeface="Arial" panose="020B0604020202020204" pitchFamily="34" charset="0"/>
              </a:rPr>
              <a:t>Pressure on consumer spending to decline</a:t>
            </a:r>
          </a:p>
          <a:p>
            <a:pPr>
              <a:lnSpc>
                <a:spcPct val="160000"/>
              </a:lnSpc>
              <a:buFont typeface="Wingdings" pitchFamily="2" charset="2"/>
              <a:buChar char="§"/>
            </a:pPr>
            <a:r>
              <a:rPr lang="en-US" sz="4300" dirty="0">
                <a:latin typeface="Arial" panose="020B0604020202020204" pitchFamily="34" charset="0"/>
                <a:cs typeface="Arial" panose="020B0604020202020204" pitchFamily="34" charset="0"/>
              </a:rPr>
              <a:t>The involvement of the government in the technology industry </a:t>
            </a:r>
          </a:p>
          <a:p>
            <a:pPr>
              <a:lnSpc>
                <a:spcPct val="160000"/>
              </a:lnSpc>
              <a:buFont typeface="Wingdings" pitchFamily="2" charset="2"/>
              <a:buChar char="§"/>
            </a:pPr>
            <a:r>
              <a:rPr lang="en-US" sz="4300" dirty="0">
                <a:latin typeface="Arial" panose="020B0604020202020204" pitchFamily="34" charset="0"/>
                <a:cs typeface="Arial" panose="020B0604020202020204" pitchFamily="34" charset="0"/>
              </a:rPr>
              <a:t>Financial Cycles </a:t>
            </a:r>
          </a:p>
          <a:p>
            <a:pPr>
              <a:buFont typeface="Wingdings" pitchFamily="2" charset="2"/>
              <a:buChar char="§"/>
            </a:pPr>
            <a:endParaRPr lang="en-US" sz="1400" dirty="0"/>
          </a:p>
        </p:txBody>
      </p:sp>
    </p:spTree>
    <p:extLst>
      <p:ext uri="{BB962C8B-B14F-4D97-AF65-F5344CB8AC3E}">
        <p14:creationId xmlns:p14="http://schemas.microsoft.com/office/powerpoint/2010/main" val="27731569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A3BDF-B34E-9067-B4AF-F5ACE0FC1CE6}"/>
              </a:ext>
            </a:extLst>
          </p:cNvPr>
          <p:cNvSpPr>
            <a:spLocks noGrp="1"/>
          </p:cNvSpPr>
          <p:nvPr>
            <p:ph type="title"/>
          </p:nvPr>
        </p:nvSpPr>
        <p:spPr/>
        <p:txBody>
          <a:bodyPr>
            <a:normAutofit/>
          </a:bodyPr>
          <a:lstStyle/>
          <a:p>
            <a:r>
              <a:rPr lang="en-US" sz="3400" i="1"/>
              <a:t>Social Factors</a:t>
            </a:r>
            <a:br>
              <a:rPr lang="en-US" sz="3400"/>
            </a:br>
            <a:r>
              <a:rPr lang="en-US" sz="3400"/>
              <a:t> </a:t>
            </a:r>
            <a:br>
              <a:rPr lang="en-US" sz="3400"/>
            </a:br>
            <a:endParaRPr lang="en-US" sz="3400"/>
          </a:p>
        </p:txBody>
      </p:sp>
      <p:graphicFrame>
        <p:nvGraphicFramePr>
          <p:cNvPr id="7" name="Content Placeholder 2">
            <a:extLst>
              <a:ext uri="{FF2B5EF4-FFF2-40B4-BE49-F238E27FC236}">
                <a16:creationId xmlns:a16="http://schemas.microsoft.com/office/drawing/2014/main" id="{F2EA4A1D-11AD-71DF-FAB6-F293E787D5CE}"/>
              </a:ext>
            </a:extLst>
          </p:cNvPr>
          <p:cNvGraphicFramePr>
            <a:graphicFrameLocks noGrp="1"/>
          </p:cNvGraphicFramePr>
          <p:nvPr>
            <p:ph idx="1"/>
            <p:extLst>
              <p:ext uri="{D42A27DB-BD31-4B8C-83A1-F6EECF244321}">
                <p14:modId xmlns:p14="http://schemas.microsoft.com/office/powerpoint/2010/main" val="2098870464"/>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218107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87FD5-7AA2-222B-90B2-7C851E1D0EE9}"/>
              </a:ext>
            </a:extLst>
          </p:cNvPr>
          <p:cNvSpPr>
            <a:spLocks noGrp="1"/>
          </p:cNvSpPr>
          <p:nvPr>
            <p:ph type="title"/>
          </p:nvPr>
        </p:nvSpPr>
        <p:spPr/>
        <p:txBody>
          <a:bodyPr>
            <a:normAutofit/>
          </a:bodyPr>
          <a:lstStyle/>
          <a:p>
            <a:r>
              <a:rPr lang="en-GB" b="0" i="1"/>
              <a:t>Technological Factors </a:t>
            </a:r>
            <a:br>
              <a:rPr lang="en-US" dirty="0"/>
            </a:br>
            <a:endParaRPr lang="en-US" dirty="0"/>
          </a:p>
        </p:txBody>
      </p:sp>
      <p:graphicFrame>
        <p:nvGraphicFramePr>
          <p:cNvPr id="5" name="Content Placeholder 2">
            <a:extLst>
              <a:ext uri="{FF2B5EF4-FFF2-40B4-BE49-F238E27FC236}">
                <a16:creationId xmlns:a16="http://schemas.microsoft.com/office/drawing/2014/main" id="{77E5B1BA-1EE1-815C-A059-4FC9B6E32B8B}"/>
              </a:ext>
            </a:extLst>
          </p:cNvPr>
          <p:cNvGraphicFramePr>
            <a:graphicFrameLocks noGrp="1"/>
          </p:cNvGraphicFramePr>
          <p:nvPr>
            <p:ph idx="1"/>
            <p:extLst>
              <p:ext uri="{D42A27DB-BD31-4B8C-83A1-F6EECF244321}">
                <p14:modId xmlns:p14="http://schemas.microsoft.com/office/powerpoint/2010/main" val="1351438286"/>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27888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F2D54-FF04-F0A1-97F5-252C1DC0D052}"/>
              </a:ext>
            </a:extLst>
          </p:cNvPr>
          <p:cNvSpPr>
            <a:spLocks noGrp="1"/>
          </p:cNvSpPr>
          <p:nvPr>
            <p:ph type="title"/>
          </p:nvPr>
        </p:nvSpPr>
        <p:spPr/>
        <p:txBody>
          <a:bodyPr>
            <a:normAutofit/>
          </a:bodyPr>
          <a:lstStyle/>
          <a:p>
            <a:r>
              <a:rPr lang="en-GB" b="0" i="1" u="none" strike="noStrike">
                <a:effectLst/>
                <a:latin typeface="-apple-system"/>
              </a:rPr>
              <a:t>Environmental Factors </a:t>
            </a:r>
            <a:br>
              <a:rPr lang="en-GB" b="0" i="0" u="none" strike="noStrike">
                <a:effectLst/>
                <a:latin typeface="-apple-system"/>
              </a:rPr>
            </a:br>
            <a:endParaRPr lang="en-US" dirty="0"/>
          </a:p>
        </p:txBody>
      </p:sp>
      <p:graphicFrame>
        <p:nvGraphicFramePr>
          <p:cNvPr id="5" name="Content Placeholder 2">
            <a:extLst>
              <a:ext uri="{FF2B5EF4-FFF2-40B4-BE49-F238E27FC236}">
                <a16:creationId xmlns:a16="http://schemas.microsoft.com/office/drawing/2014/main" id="{681A8245-514C-94C7-5AB2-D43748C0B62B}"/>
              </a:ext>
            </a:extLst>
          </p:cNvPr>
          <p:cNvGraphicFramePr>
            <a:graphicFrameLocks noGrp="1"/>
          </p:cNvGraphicFramePr>
          <p:nvPr>
            <p:ph idx="1"/>
            <p:extLst>
              <p:ext uri="{D42A27DB-BD31-4B8C-83A1-F6EECF244321}">
                <p14:modId xmlns:p14="http://schemas.microsoft.com/office/powerpoint/2010/main" val="169668780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330462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72EB-3DAB-3D8A-3FA3-27CFC8BB30D4}"/>
              </a:ext>
            </a:extLst>
          </p:cNvPr>
          <p:cNvSpPr>
            <a:spLocks noGrp="1"/>
          </p:cNvSpPr>
          <p:nvPr>
            <p:ph type="title"/>
          </p:nvPr>
        </p:nvSpPr>
        <p:spPr/>
        <p:txBody>
          <a:bodyPr/>
          <a:lstStyle/>
          <a:p>
            <a:r>
              <a:rPr lang="en-GB" sz="2400" b="0" i="1" u="none" strike="noStrike">
                <a:solidFill>
                  <a:srgbClr val="FF0000"/>
                </a:solidFill>
                <a:effectLst/>
                <a:latin typeface="-apple-system"/>
              </a:rPr>
              <a:t>Legal Factors</a:t>
            </a:r>
            <a:br>
              <a:rPr lang="en-GB" b="0" i="1" u="none" strike="noStrike">
                <a:solidFill>
                  <a:srgbClr val="212529"/>
                </a:solidFill>
                <a:effectLst/>
                <a:latin typeface="-apple-system"/>
              </a:rPr>
            </a:br>
            <a:endParaRPr lang="en-US" i="1" dirty="0"/>
          </a:p>
        </p:txBody>
      </p:sp>
      <p:graphicFrame>
        <p:nvGraphicFramePr>
          <p:cNvPr id="5" name="Content Placeholder 2">
            <a:extLst>
              <a:ext uri="{FF2B5EF4-FFF2-40B4-BE49-F238E27FC236}">
                <a16:creationId xmlns:a16="http://schemas.microsoft.com/office/drawing/2014/main" id="{6BDCEC1C-6992-C252-AD0B-E941745CC21D}"/>
              </a:ext>
            </a:extLst>
          </p:cNvPr>
          <p:cNvGraphicFramePr>
            <a:graphicFrameLocks noGrp="1"/>
          </p:cNvGraphicFramePr>
          <p:nvPr>
            <p:ph idx="1"/>
          </p:nvPr>
        </p:nvGraphicFramePr>
        <p:xfrm>
          <a:off x="1219200" y="150876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37179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15D13-BCF1-D9A1-6E35-18B1F9CFE4E7}"/>
              </a:ext>
            </a:extLst>
          </p:cNvPr>
          <p:cNvSpPr>
            <a:spLocks noGrp="1"/>
          </p:cNvSpPr>
          <p:nvPr>
            <p:ph type="title"/>
          </p:nvPr>
        </p:nvSpPr>
        <p:spPr>
          <a:xfrm>
            <a:off x="7326367" y="685800"/>
            <a:ext cx="3742662" cy="5181601"/>
          </a:xfrm>
        </p:spPr>
        <p:txBody>
          <a:bodyPr>
            <a:normAutofit/>
          </a:bodyPr>
          <a:lstStyle/>
          <a:p>
            <a:r>
              <a:rPr lang="en-US"/>
              <a:t>Conclusion </a:t>
            </a:r>
          </a:p>
        </p:txBody>
      </p:sp>
      <p:sp>
        <p:nvSpPr>
          <p:cNvPr id="3" name="Content Placeholder 2">
            <a:extLst>
              <a:ext uri="{FF2B5EF4-FFF2-40B4-BE49-F238E27FC236}">
                <a16:creationId xmlns:a16="http://schemas.microsoft.com/office/drawing/2014/main" id="{4F03D35E-0A23-6F91-FF95-F3B22F7082D1}"/>
              </a:ext>
            </a:extLst>
          </p:cNvPr>
          <p:cNvSpPr>
            <a:spLocks noGrp="1"/>
          </p:cNvSpPr>
          <p:nvPr>
            <p:ph idx="1"/>
          </p:nvPr>
        </p:nvSpPr>
        <p:spPr>
          <a:xfrm>
            <a:off x="1023563" y="1329267"/>
            <a:ext cx="4461934" cy="4538134"/>
          </a:xfrm>
        </p:spPr>
        <p:txBody>
          <a:bodyPr anchor="b">
            <a:normAutofit fontScale="85000" lnSpcReduction="10000"/>
          </a:bodyPr>
          <a:lstStyle/>
          <a:p>
            <a:pPr marL="0" indent="0">
              <a:lnSpc>
                <a:spcPct val="150000"/>
              </a:lnSpc>
              <a:buNone/>
            </a:pPr>
            <a:r>
              <a:rPr lang="en-US" sz="1700" i="1" dirty="0">
                <a:latin typeface="Arial" panose="020B0604020202020204" pitchFamily="34" charset="0"/>
                <a:cs typeface="Arial" panose="020B0604020202020204" pitchFamily="34" charset="0"/>
              </a:rPr>
              <a:t>In conclusion, Hitachi is a great multinational corporation that has established its presence and had a substantial effect on a variety of global sectors. The business has constantly shown creativity and excellence in providing its clients with high-quality goods and services throughout the years. Hitachi has a solid reputation as a dependable and trustworthy </a:t>
            </a:r>
            <a:r>
              <a:rPr lang="en-US" sz="1700" i="1" dirty="0" err="1">
                <a:latin typeface="Arial" panose="020B0604020202020204" pitchFamily="34" charset="0"/>
                <a:cs typeface="Arial" panose="020B0604020202020204" pitchFamily="34" charset="0"/>
              </a:rPr>
              <a:t>organisation</a:t>
            </a:r>
            <a:r>
              <a:rPr lang="en-US" sz="1700" i="1" dirty="0">
                <a:latin typeface="Arial" panose="020B0604020202020204" pitchFamily="34" charset="0"/>
                <a:cs typeface="Arial" panose="020B0604020202020204" pitchFamily="34" charset="0"/>
              </a:rPr>
              <a:t> because to its dedication to sustainability and social responsibility. Hitachi continues to propel development and success in a business climate that is changing quickly because to its extensive global presence and broad portfolio. As a consequence, the business is in a good position to take advantage of new possibilities and keep its position as a market leader worldwide.</a:t>
            </a:r>
          </a:p>
        </p:txBody>
      </p:sp>
    </p:spTree>
    <p:extLst>
      <p:ext uri="{BB962C8B-B14F-4D97-AF65-F5344CB8AC3E}">
        <p14:creationId xmlns:p14="http://schemas.microsoft.com/office/powerpoint/2010/main" val="56392516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3AA5F-B0ED-6229-6F8E-2F2BE9E7E249}"/>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032FEFE8-5CDB-0FD6-BC49-ED0C74F8D1C7}"/>
              </a:ext>
            </a:extLst>
          </p:cNvPr>
          <p:cNvSpPr>
            <a:spLocks noGrp="1"/>
          </p:cNvSpPr>
          <p:nvPr>
            <p:ph idx="1"/>
          </p:nvPr>
        </p:nvSpPr>
        <p:spPr/>
        <p:txBody>
          <a:bodyPr/>
          <a:lstStyle/>
          <a:p>
            <a:r>
              <a:rPr lang="en-US" dirty="0">
                <a:hlinkClick r:id="rId2"/>
              </a:rPr>
              <a:t>https://www.forbes.com/companies/hitachi/?sh=72cff859307c</a:t>
            </a:r>
            <a:endParaRPr lang="en-US" dirty="0"/>
          </a:p>
          <a:p>
            <a:r>
              <a:rPr lang="en-US" dirty="0">
                <a:hlinkClick r:id="rId3"/>
              </a:rPr>
              <a:t>https://www.hurriyetdailynews.com/hitachi-acquires-turkish-company-in-bid-to-further-strengthen-healthcare-business-107101</a:t>
            </a:r>
            <a:endParaRPr lang="en-US" dirty="0"/>
          </a:p>
          <a:p>
            <a:r>
              <a:rPr lang="en-US" dirty="0">
                <a:hlinkClick r:id="rId4"/>
              </a:rPr>
              <a:t>https://www.hitachi.com/corporate/about/hitachi/index.html</a:t>
            </a:r>
            <a:endParaRPr lang="en-US" dirty="0"/>
          </a:p>
          <a:p>
            <a:r>
              <a:rPr lang="en-US" dirty="0">
                <a:hlinkClick r:id="rId5"/>
              </a:rPr>
              <a:t>https://www.marketing91.com/swot-analysis-hitachi/</a:t>
            </a:r>
            <a:endParaRPr lang="en-US" dirty="0"/>
          </a:p>
          <a:p>
            <a:r>
              <a:rPr lang="en-US" dirty="0">
                <a:hlinkClick r:id="rId6"/>
              </a:rPr>
              <a:t>https://embapro.com/frontpage/pestelcoanalysis/13906-hitachi</a:t>
            </a:r>
            <a:endParaRPr lang="en-US" dirty="0"/>
          </a:p>
          <a:p>
            <a:endParaRPr lang="en-US" dirty="0"/>
          </a:p>
        </p:txBody>
      </p:sp>
    </p:spTree>
    <p:extLst>
      <p:ext uri="{BB962C8B-B14F-4D97-AF65-F5344CB8AC3E}">
        <p14:creationId xmlns:p14="http://schemas.microsoft.com/office/powerpoint/2010/main" val="41188341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descr="A picture containing text, clipart&#10;&#10;Description automatically generated">
            <a:extLst>
              <a:ext uri="{FF2B5EF4-FFF2-40B4-BE49-F238E27FC236}">
                <a16:creationId xmlns:a16="http://schemas.microsoft.com/office/drawing/2014/main" id="{10A18EAD-9026-44E5-B568-33BD524937F7}"/>
              </a:ext>
            </a:extLst>
          </p:cNvPr>
          <p:cNvPicPr>
            <a:picLocks noGrp="1" noChangeAspect="1"/>
          </p:cNvPicPr>
          <p:nvPr>
            <p:ph idx="1"/>
          </p:nvPr>
        </p:nvPicPr>
        <p:blipFill>
          <a:blip r:embed="rId2"/>
          <a:stretch>
            <a:fillRect/>
          </a:stretch>
        </p:blipFill>
        <p:spPr>
          <a:xfrm>
            <a:off x="1379022" y="1645618"/>
            <a:ext cx="5893315" cy="3765955"/>
          </a:xfrm>
          <a:prstGeom prst="rect">
            <a:avLst/>
          </a:prstGeom>
        </p:spPr>
      </p:pic>
    </p:spTree>
    <p:extLst>
      <p:ext uri="{BB962C8B-B14F-4D97-AF65-F5344CB8AC3E}">
        <p14:creationId xmlns:p14="http://schemas.microsoft.com/office/powerpoint/2010/main" val="37966778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{99145806-F7CC-9548-A0E1-046AF9EB89EB}tf10001072</Template>
  <TotalTime>118</TotalTime>
  <Words>661</Words>
  <Application>Microsoft Macintosh PowerPoint</Application>
  <PresentationFormat>Widescreen</PresentationFormat>
  <Paragraphs>110</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-apple-system</vt:lpstr>
      <vt:lpstr>Arial</vt:lpstr>
      <vt:lpstr>Calibri</vt:lpstr>
      <vt:lpstr>Courier New</vt:lpstr>
      <vt:lpstr>Franklin Gothic Book</vt:lpstr>
      <vt:lpstr>Wingdings</vt:lpstr>
      <vt:lpstr>Crop</vt:lpstr>
      <vt:lpstr>Global Business environment  hitachi company </vt:lpstr>
      <vt:lpstr>Table of contents</vt:lpstr>
      <vt:lpstr>Introduction </vt:lpstr>
      <vt:lpstr>Company Background </vt:lpstr>
      <vt:lpstr>Continue… </vt:lpstr>
      <vt:lpstr>Revenues(for the fiscal year ended March 31, 2022) </vt:lpstr>
      <vt:lpstr>SWOT Analysis </vt:lpstr>
      <vt:lpstr>Value Network in Russia </vt:lpstr>
      <vt:lpstr>Pestle Analysis</vt:lpstr>
      <vt:lpstr>Social Factors   </vt:lpstr>
      <vt:lpstr>Technological Factors  </vt:lpstr>
      <vt:lpstr>Environmental Factors  </vt:lpstr>
      <vt:lpstr>Legal Factors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  hitachi company </dc:title>
  <dc:creator>Mihaela Moraru (2113340)</dc:creator>
  <cp:lastModifiedBy>Mihaela Moraru (2113340)</cp:lastModifiedBy>
  <cp:revision>11</cp:revision>
  <dcterms:created xsi:type="dcterms:W3CDTF">2023-03-24T10:46:28Z</dcterms:created>
  <dcterms:modified xsi:type="dcterms:W3CDTF">2023-05-04T09:00:33Z</dcterms:modified>
</cp:coreProperties>
</file>