
<file path=[Content_Types].xml><?xml version="1.0" encoding="utf-8"?>
<Types xmlns="http://schemas.openxmlformats.org/package/2006/content-types">
  <Default Extension="1" ContentType="image/jpe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9" r:id="rId2"/>
    <p:sldId id="256" r:id="rId3"/>
    <p:sldId id="257" r:id="rId4"/>
    <p:sldId id="258" r:id="rId5"/>
    <p:sldId id="260" r:id="rId6"/>
  </p:sldIdLst>
  <p:sldSz cx="12188825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D0D5C0F-9620-495C-92F2-CB50937AC2C6}" v="94" dt="2026-07-01T10:42:01.11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64" d="100"/>
          <a:sy n="64" d="100"/>
        </p:scale>
        <p:origin x="954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arzia saddique" userId="7e84a5927966bc9f" providerId="LiveId" clId="{A9128EEF-1C9E-45C7-A734-EDD12DBB5AB9}"/>
    <pc:docChg chg="undo redo custSel addSld delSld modSld sldOrd">
      <pc:chgData name="farzia saddique" userId="7e84a5927966bc9f" providerId="LiveId" clId="{A9128EEF-1C9E-45C7-A734-EDD12DBB5AB9}" dt="2026-07-01T10:44:04.484" v="1080" actId="20577"/>
      <pc:docMkLst>
        <pc:docMk/>
      </pc:docMkLst>
      <pc:sldChg chg="addSp delSp modSp mod">
        <pc:chgData name="farzia saddique" userId="7e84a5927966bc9f" providerId="LiveId" clId="{A9128EEF-1C9E-45C7-A734-EDD12DBB5AB9}" dt="2026-06-30T19:57:50.468" v="1038" actId="1076"/>
        <pc:sldMkLst>
          <pc:docMk/>
          <pc:sldMk cId="0" sldId="256"/>
        </pc:sldMkLst>
        <pc:spChg chg="mod">
          <ac:chgData name="farzia saddique" userId="7e84a5927966bc9f" providerId="LiveId" clId="{A9128EEF-1C9E-45C7-A734-EDD12DBB5AB9}" dt="2026-06-30T12:49:40.313" v="782" actId="26606"/>
          <ac:spMkLst>
            <pc:docMk/>
            <pc:sldMk cId="0" sldId="256"/>
            <ac:spMk id="2" creationId="{00000000-0000-0000-0000-000000000000}"/>
          </ac:spMkLst>
        </pc:spChg>
        <pc:spChg chg="add mod">
          <ac:chgData name="farzia saddique" userId="7e84a5927966bc9f" providerId="LiveId" clId="{A9128EEF-1C9E-45C7-A734-EDD12DBB5AB9}" dt="2026-06-30T12:49:40.313" v="782" actId="26606"/>
          <ac:spMkLst>
            <pc:docMk/>
            <pc:sldMk cId="0" sldId="256"/>
            <ac:spMk id="3" creationId="{1B91AA4A-D7E1-29BE-58C0-5976FDC994AA}"/>
          </ac:spMkLst>
        </pc:spChg>
        <pc:spChg chg="add del mod ord">
          <ac:chgData name="farzia saddique" userId="7e84a5927966bc9f" providerId="LiveId" clId="{A9128EEF-1C9E-45C7-A734-EDD12DBB5AB9}" dt="2026-06-30T11:52:39.893" v="717" actId="26606"/>
          <ac:spMkLst>
            <pc:docMk/>
            <pc:sldMk cId="0" sldId="256"/>
            <ac:spMk id="4" creationId="{00000000-0000-0000-0000-000000000000}"/>
          </ac:spMkLst>
        </pc:spChg>
        <pc:spChg chg="add del mod">
          <ac:chgData name="farzia saddique" userId="7e84a5927966bc9f" providerId="LiveId" clId="{A9128EEF-1C9E-45C7-A734-EDD12DBB5AB9}" dt="2026-06-30T08:51:00.960" v="445" actId="478"/>
          <ac:spMkLst>
            <pc:docMk/>
            <pc:sldMk cId="0" sldId="256"/>
            <ac:spMk id="5" creationId="{65A0C569-B2FB-CA4A-6321-5531039A89C2}"/>
          </ac:spMkLst>
        </pc:spChg>
        <pc:spChg chg="add mod">
          <ac:chgData name="farzia saddique" userId="7e84a5927966bc9f" providerId="LiveId" clId="{A9128EEF-1C9E-45C7-A734-EDD12DBB5AB9}" dt="2026-06-30T12:49:40.313" v="782" actId="26606"/>
          <ac:spMkLst>
            <pc:docMk/>
            <pc:sldMk cId="0" sldId="256"/>
            <ac:spMk id="6" creationId="{C6ABF04A-6DE8-0F53-C80A-FAA7119AF815}"/>
          </ac:spMkLst>
        </pc:spChg>
        <pc:spChg chg="add mod">
          <ac:chgData name="farzia saddique" userId="7e84a5927966bc9f" providerId="LiveId" clId="{A9128EEF-1C9E-45C7-A734-EDD12DBB5AB9}" dt="2026-06-30T19:57:50.468" v="1038" actId="1076"/>
          <ac:spMkLst>
            <pc:docMk/>
            <pc:sldMk cId="0" sldId="256"/>
            <ac:spMk id="7" creationId="{C17209D4-4E3D-DD2B-E5E6-7D77C0DC9B46}"/>
          </ac:spMkLst>
        </pc:spChg>
        <pc:spChg chg="add mod">
          <ac:chgData name="farzia saddique" userId="7e84a5927966bc9f" providerId="LiveId" clId="{A9128EEF-1C9E-45C7-A734-EDD12DBB5AB9}" dt="2026-06-30T12:49:40.387" v="783" actId="27636"/>
          <ac:spMkLst>
            <pc:docMk/>
            <pc:sldMk cId="0" sldId="256"/>
            <ac:spMk id="8" creationId="{7EFF7B44-4721-7E6A-8AF7-1ED9B9E6742C}"/>
          </ac:spMkLst>
        </pc:spChg>
        <pc:spChg chg="add">
          <ac:chgData name="farzia saddique" userId="7e84a5927966bc9f" providerId="LiveId" clId="{A9128EEF-1C9E-45C7-A734-EDD12DBB5AB9}" dt="2026-06-24T12:54:20.324" v="253" actId="26606"/>
          <ac:spMkLst>
            <pc:docMk/>
            <pc:sldMk cId="0" sldId="256"/>
            <ac:spMk id="165" creationId="{A440A548-C0D4-4418-940E-EDC2F1D9A599}"/>
          </ac:spMkLst>
        </pc:spChg>
        <pc:spChg chg="add">
          <ac:chgData name="farzia saddique" userId="7e84a5927966bc9f" providerId="LiveId" clId="{A9128EEF-1C9E-45C7-A734-EDD12DBB5AB9}" dt="2026-06-24T12:54:20.324" v="253" actId="26606"/>
          <ac:spMkLst>
            <pc:docMk/>
            <pc:sldMk cId="0" sldId="256"/>
            <ac:spMk id="166" creationId="{E708B267-8CD2-4684-A57B-9F1070769203}"/>
          </ac:spMkLst>
        </pc:spChg>
        <pc:spChg chg="add">
          <ac:chgData name="farzia saddique" userId="7e84a5927966bc9f" providerId="LiveId" clId="{A9128EEF-1C9E-45C7-A734-EDD12DBB5AB9}" dt="2026-06-30T12:49:40.313" v="782" actId="26606"/>
          <ac:spMkLst>
            <pc:docMk/>
            <pc:sldMk cId="0" sldId="256"/>
            <ac:spMk id="200" creationId="{00000000-0000-0000-0000-000000000000}"/>
          </ac:spMkLst>
        </pc:spChg>
        <pc:grpChg chg="add mod">
          <ac:chgData name="farzia saddique" userId="7e84a5927966bc9f" providerId="LiveId" clId="{A9128EEF-1C9E-45C7-A734-EDD12DBB5AB9}" dt="2026-06-30T13:01:34.536" v="785" actId="26606"/>
          <ac:grpSpMkLst>
            <pc:docMk/>
            <pc:sldMk cId="0" sldId="256"/>
            <ac:grpSpMk id="167" creationId="{41E5AB36-9328-47E9-95AD-E38AC1C0E18D}"/>
          </ac:grpSpMkLst>
        </pc:grpChg>
        <pc:graphicFrameChg chg="add del">
          <ac:chgData name="farzia saddique" userId="7e84a5927966bc9f" providerId="LiveId" clId="{A9128EEF-1C9E-45C7-A734-EDD12DBB5AB9}" dt="2026-06-30T11:52:22.888" v="712" actId="26606"/>
          <ac:graphicFrameMkLst>
            <pc:docMk/>
            <pc:sldMk cId="0" sldId="256"/>
            <ac:graphicFrameMk id="169" creationId="{7515FD93-CFA5-4488-9E04-D224285E94FE}"/>
          </ac:graphicFrameMkLst>
        </pc:graphicFrameChg>
        <pc:graphicFrameChg chg="add del">
          <ac:chgData name="farzia saddique" userId="7e84a5927966bc9f" providerId="LiveId" clId="{A9128EEF-1C9E-45C7-A734-EDD12DBB5AB9}" dt="2026-06-30T11:52:34.553" v="714" actId="26606"/>
          <ac:graphicFrameMkLst>
            <pc:docMk/>
            <pc:sldMk cId="0" sldId="256"/>
            <ac:graphicFrameMk id="171" creationId="{F63C72A3-5225-20B0-BF59-1079EC921C09}"/>
          </ac:graphicFrameMkLst>
        </pc:graphicFrameChg>
        <pc:graphicFrameChg chg="add del">
          <ac:chgData name="farzia saddique" userId="7e84a5927966bc9f" providerId="LiveId" clId="{A9128EEF-1C9E-45C7-A734-EDD12DBB5AB9}" dt="2026-06-30T11:52:39.848" v="716" actId="26606"/>
          <ac:graphicFrameMkLst>
            <pc:docMk/>
            <pc:sldMk cId="0" sldId="256"/>
            <ac:graphicFrameMk id="173" creationId="{7515FD93-CFA5-4488-9E04-D224285E94FE}"/>
          </ac:graphicFrameMkLst>
        </pc:graphicFrameChg>
        <pc:graphicFrameChg chg="add mod modGraphic">
          <ac:chgData name="farzia saddique" userId="7e84a5927966bc9f" providerId="LiveId" clId="{A9128EEF-1C9E-45C7-A734-EDD12DBB5AB9}" dt="2026-06-30T19:49:04.278" v="1035" actId="20577"/>
          <ac:graphicFrameMkLst>
            <pc:docMk/>
            <pc:sldMk cId="0" sldId="256"/>
            <ac:graphicFrameMk id="175" creationId="{F63C72A3-5225-20B0-BF59-1079EC921C09}"/>
          </ac:graphicFrameMkLst>
        </pc:graphicFrameChg>
        <pc:picChg chg="add mod">
          <ac:chgData name="farzia saddique" userId="7e84a5927966bc9f" providerId="LiveId" clId="{A9128EEF-1C9E-45C7-A734-EDD12DBB5AB9}" dt="2026-06-30T19:57:41.541" v="1037" actId="14100"/>
          <ac:picMkLst>
            <pc:docMk/>
            <pc:sldMk cId="0" sldId="256"/>
            <ac:picMk id="10" creationId="{1EB092E7-4EA1-E40B-C407-1405C0793DF6}"/>
          </ac:picMkLst>
        </pc:picChg>
      </pc:sldChg>
      <pc:sldChg chg="addSp delSp modSp mod">
        <pc:chgData name="farzia saddique" userId="7e84a5927966bc9f" providerId="LiveId" clId="{A9128EEF-1C9E-45C7-A734-EDD12DBB5AB9}" dt="2026-07-01T10:37:41.939" v="1050" actId="14100"/>
        <pc:sldMkLst>
          <pc:docMk/>
          <pc:sldMk cId="0" sldId="257"/>
        </pc:sldMkLst>
        <pc:spChg chg="mod ord">
          <ac:chgData name="farzia saddique" userId="7e84a5927966bc9f" providerId="LiveId" clId="{A9128EEF-1C9E-45C7-A734-EDD12DBB5AB9}" dt="2026-07-01T10:37:41.939" v="1050" actId="14100"/>
          <ac:spMkLst>
            <pc:docMk/>
            <pc:sldMk cId="0" sldId="257"/>
            <ac:spMk id="2" creationId="{00000000-0000-0000-0000-000000000000}"/>
          </ac:spMkLst>
        </pc:spChg>
        <pc:spChg chg="add del mod">
          <ac:chgData name="farzia saddique" userId="7e84a5927966bc9f" providerId="LiveId" clId="{A9128EEF-1C9E-45C7-A734-EDD12DBB5AB9}" dt="2026-06-30T19:35:44.659" v="956" actId="478"/>
          <ac:spMkLst>
            <pc:docMk/>
            <pc:sldMk cId="0" sldId="257"/>
            <ac:spMk id="5" creationId="{2C31A727-D5A9-44FE-6192-2CCE27A0C310}"/>
          </ac:spMkLst>
        </pc:spChg>
        <pc:spChg chg="add del mod">
          <ac:chgData name="farzia saddique" userId="7e84a5927966bc9f" providerId="LiveId" clId="{A9128EEF-1C9E-45C7-A734-EDD12DBB5AB9}" dt="2026-06-30T19:37:25.875" v="963" actId="478"/>
          <ac:spMkLst>
            <pc:docMk/>
            <pc:sldMk cId="0" sldId="257"/>
            <ac:spMk id="9" creationId="{1915E013-AB3B-65AA-EA6F-296250CC73E1}"/>
          </ac:spMkLst>
        </pc:spChg>
        <pc:spChg chg="add del mod">
          <ac:chgData name="farzia saddique" userId="7e84a5927966bc9f" providerId="LiveId" clId="{A9128EEF-1C9E-45C7-A734-EDD12DBB5AB9}" dt="2026-06-30T19:39:43.526" v="978" actId="478"/>
          <ac:spMkLst>
            <pc:docMk/>
            <pc:sldMk cId="0" sldId="257"/>
            <ac:spMk id="12" creationId="{573B8A1A-2D1E-C2BB-7E5A-2707D0A96D41}"/>
          </ac:spMkLst>
        </pc:spChg>
        <pc:spChg chg="add del mod">
          <ac:chgData name="farzia saddique" userId="7e84a5927966bc9f" providerId="LiveId" clId="{A9128EEF-1C9E-45C7-A734-EDD12DBB5AB9}" dt="2026-07-01T10:37:07.637" v="1044" actId="478"/>
          <ac:spMkLst>
            <pc:docMk/>
            <pc:sldMk cId="0" sldId="257"/>
            <ac:spMk id="15" creationId="{5097B891-D865-B333-AA96-9FC37A52E2D7}"/>
          </ac:spMkLst>
        </pc:spChg>
        <pc:spChg chg="add del">
          <ac:chgData name="farzia saddique" userId="7e84a5927966bc9f" providerId="LiveId" clId="{A9128EEF-1C9E-45C7-A734-EDD12DBB5AB9}" dt="2026-06-30T12:07:52.917" v="743" actId="26606"/>
          <ac:spMkLst>
            <pc:docMk/>
            <pc:sldMk cId="0" sldId="257"/>
            <ac:spMk id="61" creationId="{472B52B5-CAED-474E-9C54-17CFA21A6152}"/>
          </ac:spMkLst>
        </pc:spChg>
        <pc:spChg chg="add del">
          <ac:chgData name="farzia saddique" userId="7e84a5927966bc9f" providerId="LiveId" clId="{A9128EEF-1C9E-45C7-A734-EDD12DBB5AB9}" dt="2026-06-30T12:07:52.720" v="742" actId="26606"/>
          <ac:spMkLst>
            <pc:docMk/>
            <pc:sldMk cId="0" sldId="257"/>
            <ac:spMk id="82" creationId="{B712E947-0734-45F9-9C4F-41114EC3A33E}"/>
          </ac:spMkLst>
        </pc:spChg>
        <pc:spChg chg="add del">
          <ac:chgData name="farzia saddique" userId="7e84a5927966bc9f" providerId="LiveId" clId="{A9128EEF-1C9E-45C7-A734-EDD12DBB5AB9}" dt="2026-06-30T12:07:52.720" v="742" actId="26606"/>
          <ac:spMkLst>
            <pc:docMk/>
            <pc:sldMk cId="0" sldId="257"/>
            <ac:spMk id="84" creationId="{5A65989E-BBD5-44D7-AA86-7AFD5D46BBC0}"/>
          </ac:spMkLst>
        </pc:spChg>
        <pc:spChg chg="add del">
          <ac:chgData name="farzia saddique" userId="7e84a5927966bc9f" providerId="LiveId" clId="{A9128EEF-1C9E-45C7-A734-EDD12DBB5AB9}" dt="2026-06-30T12:07:52.720" v="742" actId="26606"/>
          <ac:spMkLst>
            <pc:docMk/>
            <pc:sldMk cId="0" sldId="257"/>
            <ac:spMk id="86" creationId="{231A2881-D8D7-4A7D-ACA3-E9F849F853D8}"/>
          </ac:spMkLst>
        </pc:spChg>
        <pc:spChg chg="add del">
          <ac:chgData name="farzia saddique" userId="7e84a5927966bc9f" providerId="LiveId" clId="{A9128EEF-1C9E-45C7-A734-EDD12DBB5AB9}" dt="2026-06-30T12:09:53.985" v="750" actId="26606"/>
          <ac:spMkLst>
            <pc:docMk/>
            <pc:sldMk cId="0" sldId="257"/>
            <ac:spMk id="88" creationId="{472B52B5-CAED-474E-9C54-17CFA21A6152}"/>
          </ac:spMkLst>
        </pc:spChg>
        <pc:spChg chg="add del">
          <ac:chgData name="farzia saddique" userId="7e84a5927966bc9f" providerId="LiveId" clId="{A9128EEF-1C9E-45C7-A734-EDD12DBB5AB9}" dt="2026-06-30T12:09:48.810" v="747" actId="26606"/>
          <ac:spMkLst>
            <pc:docMk/>
            <pc:sldMk cId="0" sldId="257"/>
            <ac:spMk id="103" creationId="{6EFFA17B-4570-4DBF-B52B-4DA2032CD30E}"/>
          </ac:spMkLst>
        </pc:spChg>
        <pc:spChg chg="add del">
          <ac:chgData name="farzia saddique" userId="7e84a5927966bc9f" providerId="LiveId" clId="{A9128EEF-1C9E-45C7-A734-EDD12DBB5AB9}" dt="2026-06-30T12:09:48.810" v="747" actId="26606"/>
          <ac:spMkLst>
            <pc:docMk/>
            <pc:sldMk cId="0" sldId="257"/>
            <ac:spMk id="105" creationId="{D7E044B5-BE84-43DF-9B50-2E334209DBBF}"/>
          </ac:spMkLst>
        </pc:spChg>
        <pc:spChg chg="add del">
          <ac:chgData name="farzia saddique" userId="7e84a5927966bc9f" providerId="LiveId" clId="{A9128EEF-1C9E-45C7-A734-EDD12DBB5AB9}" dt="2026-06-30T12:09:48.810" v="747" actId="26606"/>
          <ac:spMkLst>
            <pc:docMk/>
            <pc:sldMk cId="0" sldId="257"/>
            <ac:spMk id="107" creationId="{A06EE196-46B1-4987-B8E2-2681AD6A94D2}"/>
          </ac:spMkLst>
        </pc:spChg>
        <pc:spChg chg="add del">
          <ac:chgData name="farzia saddique" userId="7e84a5927966bc9f" providerId="LiveId" clId="{A9128EEF-1C9E-45C7-A734-EDD12DBB5AB9}" dt="2026-06-30T12:09:48.810" v="747" actId="26606"/>
          <ac:spMkLst>
            <pc:docMk/>
            <pc:sldMk cId="0" sldId="257"/>
            <ac:spMk id="109" creationId="{C99D11B4-B61D-4ECC-AA3A-DE3A9B6926D1}"/>
          </ac:spMkLst>
        </pc:spChg>
        <pc:spChg chg="add del">
          <ac:chgData name="farzia saddique" userId="7e84a5927966bc9f" providerId="LiveId" clId="{A9128EEF-1C9E-45C7-A734-EDD12DBB5AB9}" dt="2026-06-30T12:09:53.050" v="749" actId="26606"/>
          <ac:spMkLst>
            <pc:docMk/>
            <pc:sldMk cId="0" sldId="257"/>
            <ac:spMk id="111" creationId="{C2394629-8F96-41DE-9771-A48E7EF3C209}"/>
          </ac:spMkLst>
        </pc:spChg>
        <pc:spChg chg="add">
          <ac:chgData name="farzia saddique" userId="7e84a5927966bc9f" providerId="LiveId" clId="{A9128EEF-1C9E-45C7-A734-EDD12DBB5AB9}" dt="2026-06-30T12:09:53.985" v="750" actId="26606"/>
          <ac:spMkLst>
            <pc:docMk/>
            <pc:sldMk cId="0" sldId="257"/>
            <ac:spMk id="113" creationId="{639C3025-4784-4B16-914D-CCFC3E83354D}"/>
          </ac:spMkLst>
        </pc:spChg>
        <pc:spChg chg="add">
          <ac:chgData name="farzia saddique" userId="7e84a5927966bc9f" providerId="LiveId" clId="{A9128EEF-1C9E-45C7-A734-EDD12DBB5AB9}" dt="2026-06-30T12:09:53.985" v="750" actId="26606"/>
          <ac:spMkLst>
            <pc:docMk/>
            <pc:sldMk cId="0" sldId="257"/>
            <ac:spMk id="114" creationId="{0AD20437-C88A-4F45-9C6D-DA32B29A4D1B}"/>
          </ac:spMkLst>
        </pc:spChg>
        <pc:spChg chg="add">
          <ac:chgData name="farzia saddique" userId="7e84a5927966bc9f" providerId="LiveId" clId="{A9128EEF-1C9E-45C7-A734-EDD12DBB5AB9}" dt="2026-06-30T12:49:40.313" v="782" actId="26606"/>
          <ac:spMkLst>
            <pc:docMk/>
            <pc:sldMk cId="0" sldId="257"/>
            <ac:spMk id="201" creationId="{00000000-0000-0000-0000-000000000000}"/>
          </ac:spMkLst>
        </pc:spChg>
        <pc:grpChg chg="add del">
          <ac:chgData name="farzia saddique" userId="7e84a5927966bc9f" providerId="LiveId" clId="{A9128EEF-1C9E-45C7-A734-EDD12DBB5AB9}" dt="2026-06-30T12:07:52.917" v="743" actId="26606"/>
          <ac:grpSpMkLst>
            <pc:docMk/>
            <pc:sldMk cId="0" sldId="257"/>
            <ac:grpSpMk id="66" creationId="{8283797C-C2D3-4D1E-BAE3-FAC0DBD27293}"/>
          </ac:grpSpMkLst>
        </pc:grpChg>
        <pc:grpChg chg="add del">
          <ac:chgData name="farzia saddique" userId="7e84a5927966bc9f" providerId="LiveId" clId="{A9128EEF-1C9E-45C7-A734-EDD12DBB5AB9}" dt="2026-06-30T12:07:52.917" v="743" actId="26606"/>
          <ac:grpSpMkLst>
            <pc:docMk/>
            <pc:sldMk cId="0" sldId="257"/>
            <ac:grpSpMk id="72" creationId="{B8DE9038-209B-495C-9722-BBC6BA189090}"/>
          </ac:grpSpMkLst>
        </pc:grpChg>
        <pc:grpChg chg="add del">
          <ac:chgData name="farzia saddique" userId="7e84a5927966bc9f" providerId="LiveId" clId="{A9128EEF-1C9E-45C7-A734-EDD12DBB5AB9}" dt="2026-06-30T12:09:53.985" v="750" actId="26606"/>
          <ac:grpSpMkLst>
            <pc:docMk/>
            <pc:sldMk cId="0" sldId="257"/>
            <ac:grpSpMk id="89" creationId="{8283797C-C2D3-4D1E-BAE3-FAC0DBD27293}"/>
          </ac:grpSpMkLst>
        </pc:grpChg>
        <pc:grpChg chg="add del">
          <ac:chgData name="farzia saddique" userId="7e84a5927966bc9f" providerId="LiveId" clId="{A9128EEF-1C9E-45C7-A734-EDD12DBB5AB9}" dt="2026-06-30T12:09:53.985" v="750" actId="26606"/>
          <ac:grpSpMkLst>
            <pc:docMk/>
            <pc:sldMk cId="0" sldId="257"/>
            <ac:grpSpMk id="94" creationId="{B8DE9038-209B-495C-9722-BBC6BA189090}"/>
          </ac:grpSpMkLst>
        </pc:grpChg>
        <pc:graphicFrameChg chg="add mod ord modGraphic">
          <ac:chgData name="farzia saddique" userId="7e84a5927966bc9f" providerId="LiveId" clId="{A9128EEF-1C9E-45C7-A734-EDD12DBB5AB9}" dt="2026-07-01T10:37:33.523" v="1049" actId="1076"/>
          <ac:graphicFrameMkLst>
            <pc:docMk/>
            <pc:sldMk cId="0" sldId="257"/>
            <ac:graphicFrameMk id="24" creationId="{FE7AD148-7CE6-E9F7-E885-27790C462635}"/>
          </ac:graphicFrameMkLst>
        </pc:graphicFrameChg>
        <pc:picChg chg="add del mod">
          <ac:chgData name="farzia saddique" userId="7e84a5927966bc9f" providerId="LiveId" clId="{A9128EEF-1C9E-45C7-A734-EDD12DBB5AB9}" dt="2026-06-30T19:35:44.659" v="956" actId="478"/>
          <ac:picMkLst>
            <pc:docMk/>
            <pc:sldMk cId="0" sldId="257"/>
            <ac:picMk id="4" creationId="{88E07BEB-917B-67ED-A873-560BE27CCCC6}"/>
          </ac:picMkLst>
        </pc:picChg>
        <pc:picChg chg="add del mod ord">
          <ac:chgData name="farzia saddique" userId="7e84a5927966bc9f" providerId="LiveId" clId="{A9128EEF-1C9E-45C7-A734-EDD12DBB5AB9}" dt="2026-06-30T19:33:24.533" v="940" actId="478"/>
          <ac:picMkLst>
            <pc:docMk/>
            <pc:sldMk cId="0" sldId="257"/>
            <ac:picMk id="6" creationId="{49DD0D7B-9029-0F37-AD2B-76F58FE56B06}"/>
          </ac:picMkLst>
        </pc:picChg>
        <pc:picChg chg="add del mod">
          <ac:chgData name="farzia saddique" userId="7e84a5927966bc9f" providerId="LiveId" clId="{A9128EEF-1C9E-45C7-A734-EDD12DBB5AB9}" dt="2026-06-30T19:38:41.046" v="973" actId="478"/>
          <ac:picMkLst>
            <pc:docMk/>
            <pc:sldMk cId="0" sldId="257"/>
            <ac:picMk id="8" creationId="{4E471C93-6653-5D76-6784-1D5A37C01EBF}"/>
          </ac:picMkLst>
        </pc:picChg>
        <pc:picChg chg="add del mod">
          <ac:chgData name="farzia saddique" userId="7e84a5927966bc9f" providerId="LiveId" clId="{A9128EEF-1C9E-45C7-A734-EDD12DBB5AB9}" dt="2026-06-30T19:39:43.526" v="978" actId="478"/>
          <ac:picMkLst>
            <pc:docMk/>
            <pc:sldMk cId="0" sldId="257"/>
            <ac:picMk id="11" creationId="{19B7AB94-DDE1-C76C-A4E1-8D809B8C09E1}"/>
          </ac:picMkLst>
        </pc:picChg>
        <pc:picChg chg="add del mod">
          <ac:chgData name="farzia saddique" userId="7e84a5927966bc9f" providerId="LiveId" clId="{A9128EEF-1C9E-45C7-A734-EDD12DBB5AB9}" dt="2026-07-01T10:37:00.224" v="1042" actId="478"/>
          <ac:picMkLst>
            <pc:docMk/>
            <pc:sldMk cId="0" sldId="257"/>
            <ac:picMk id="14" creationId="{55014F94-0DEB-8531-03AF-18A8809DE300}"/>
          </ac:picMkLst>
        </pc:picChg>
        <pc:picChg chg="add del mod">
          <ac:chgData name="farzia saddique" userId="7e84a5927966bc9f" providerId="LiveId" clId="{A9128EEF-1C9E-45C7-A734-EDD12DBB5AB9}" dt="2026-06-30T19:33:47.353" v="945" actId="478"/>
          <ac:picMkLst>
            <pc:docMk/>
            <pc:sldMk cId="0" sldId="257"/>
            <ac:picMk id="23" creationId="{1841FEC9-10D2-C71D-6EB6-90D361C013EB}"/>
          </ac:picMkLst>
        </pc:picChg>
      </pc:sldChg>
      <pc:sldChg chg="modSp mod">
        <pc:chgData name="farzia saddique" userId="7e84a5927966bc9f" providerId="LiveId" clId="{A9128EEF-1C9E-45C7-A734-EDD12DBB5AB9}" dt="2026-07-01T10:43:34.318" v="1074" actId="20577"/>
        <pc:sldMkLst>
          <pc:docMk/>
          <pc:sldMk cId="3326717047" sldId="258"/>
        </pc:sldMkLst>
        <pc:spChg chg="mod">
          <ac:chgData name="farzia saddique" userId="7e84a5927966bc9f" providerId="LiveId" clId="{A9128EEF-1C9E-45C7-A734-EDD12DBB5AB9}" dt="2026-06-30T19:24:36.771" v="900" actId="115"/>
          <ac:spMkLst>
            <pc:docMk/>
            <pc:sldMk cId="3326717047" sldId="258"/>
            <ac:spMk id="2" creationId="{B66292DB-5794-19EA-2D28-D232C3F6E7DC}"/>
          </ac:spMkLst>
        </pc:spChg>
        <pc:spChg chg="mod">
          <ac:chgData name="farzia saddique" userId="7e84a5927966bc9f" providerId="LiveId" clId="{A9128EEF-1C9E-45C7-A734-EDD12DBB5AB9}" dt="2026-07-01T10:43:34.318" v="1074" actId="20577"/>
          <ac:spMkLst>
            <pc:docMk/>
            <pc:sldMk cId="3326717047" sldId="258"/>
            <ac:spMk id="9" creationId="{CC3E2D51-3F8E-C602-7047-05D1B5ECEB4A}"/>
          </ac:spMkLst>
        </pc:spChg>
      </pc:sldChg>
      <pc:sldChg chg="addSp modSp new mod ord setBg">
        <pc:chgData name="farzia saddique" userId="7e84a5927966bc9f" providerId="LiveId" clId="{A9128EEF-1C9E-45C7-A734-EDD12DBB5AB9}" dt="2026-06-30T11:49:22.818" v="710" actId="14100"/>
        <pc:sldMkLst>
          <pc:docMk/>
          <pc:sldMk cId="509011519" sldId="259"/>
        </pc:sldMkLst>
        <pc:spChg chg="add mod">
          <ac:chgData name="farzia saddique" userId="7e84a5927966bc9f" providerId="LiveId" clId="{A9128EEF-1C9E-45C7-A734-EDD12DBB5AB9}" dt="2026-06-30T11:48:22.760" v="702" actId="255"/>
          <ac:spMkLst>
            <pc:docMk/>
            <pc:sldMk cId="509011519" sldId="259"/>
            <ac:spMk id="2" creationId="{27E69A07-A75D-1D62-1DC4-FDF18FBFC00A}"/>
          </ac:spMkLst>
        </pc:spChg>
        <pc:grpChg chg="add">
          <ac:chgData name="farzia saddique" userId="7e84a5927966bc9f" providerId="LiveId" clId="{A9128EEF-1C9E-45C7-A734-EDD12DBB5AB9}" dt="2026-06-30T11:46:50.980" v="688" actId="26606"/>
          <ac:grpSpMkLst>
            <pc:docMk/>
            <pc:sldMk cId="509011519" sldId="259"/>
            <ac:grpSpMk id="9" creationId="{6258F736-B256-8039-9DC6-F4E49A5C5AD5}"/>
          </ac:grpSpMkLst>
        </pc:grpChg>
        <pc:picChg chg="add mod">
          <ac:chgData name="farzia saddique" userId="7e84a5927966bc9f" providerId="LiveId" clId="{A9128EEF-1C9E-45C7-A734-EDD12DBB5AB9}" dt="2026-06-30T11:49:22.818" v="710" actId="14100"/>
          <ac:picMkLst>
            <pc:docMk/>
            <pc:sldMk cId="509011519" sldId="259"/>
            <ac:picMk id="4" creationId="{25845BBD-44F7-C2C6-2704-7564A3E159C6}"/>
          </ac:picMkLst>
        </pc:picChg>
      </pc:sldChg>
      <pc:sldChg chg="addSp delSp modSp new mod">
        <pc:chgData name="farzia saddique" userId="7e84a5927966bc9f" providerId="LiveId" clId="{A9128EEF-1C9E-45C7-A734-EDD12DBB5AB9}" dt="2026-07-01T10:44:04.484" v="1080" actId="20577"/>
        <pc:sldMkLst>
          <pc:docMk/>
          <pc:sldMk cId="2809586362" sldId="260"/>
        </pc:sldMkLst>
        <pc:spChg chg="mod">
          <ac:chgData name="farzia saddique" userId="7e84a5927966bc9f" providerId="LiveId" clId="{A9128EEF-1C9E-45C7-A734-EDD12DBB5AB9}" dt="2026-06-30T19:24:53.046" v="902" actId="14100"/>
          <ac:spMkLst>
            <pc:docMk/>
            <pc:sldMk cId="2809586362" sldId="260"/>
            <ac:spMk id="2" creationId="{C8BB7AA5-7157-7900-02BB-C3D2D3D4D8E1}"/>
          </ac:spMkLst>
        </pc:spChg>
        <pc:spChg chg="add del mod">
          <ac:chgData name="farzia saddique" userId="7e84a5927966bc9f" providerId="LiveId" clId="{A9128EEF-1C9E-45C7-A734-EDD12DBB5AB9}" dt="2026-07-01T10:40:24.076" v="1054"/>
          <ac:spMkLst>
            <pc:docMk/>
            <pc:sldMk cId="2809586362" sldId="260"/>
            <ac:spMk id="3" creationId="{1E7DA415-EE0E-8981-815E-714005A021BE}"/>
          </ac:spMkLst>
        </pc:spChg>
        <pc:spChg chg="add mod">
          <ac:chgData name="farzia saddique" userId="7e84a5927966bc9f" providerId="LiveId" clId="{A9128EEF-1C9E-45C7-A734-EDD12DBB5AB9}" dt="2026-07-01T10:44:04.484" v="1080" actId="20577"/>
          <ac:spMkLst>
            <pc:docMk/>
            <pc:sldMk cId="2809586362" sldId="260"/>
            <ac:spMk id="4" creationId="{E6833C12-5195-21CA-22B8-7E2BF56A6B00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>
        <a:shade val="60000"/>
      </a:schemeClr>
      <a:schemeClr val="accent3">
        <a:shade val="60000"/>
      </a:schemeClr>
      <a:schemeClr val="accent4">
        <a:shade val="60000"/>
      </a:schemeClr>
      <a:schemeClr val="accent5">
        <a:shade val="60000"/>
      </a:schemeClr>
      <a:schemeClr val="accent6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7AC4F36-B8C3-4CA2-9427-4A79FA92F6A8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24316AC-D90E-4E64-862A-07B470497FA6}">
      <dgm:prSet/>
      <dgm:spPr/>
      <dgm:t>
        <a:bodyPr/>
        <a:lstStyle/>
        <a:p>
          <a:r>
            <a:rPr lang="en-US" dirty="0">
              <a:solidFill>
                <a:schemeClr val="bg1"/>
              </a:solidFill>
            </a:rPr>
            <a:t>ICD-11 classifies Bipolar Disorder as a mood disorder </a:t>
          </a:r>
          <a:r>
            <a:rPr lang="en-US" dirty="0" err="1">
              <a:solidFill>
                <a:schemeClr val="bg1"/>
              </a:solidFill>
            </a:rPr>
            <a:t>characterised</a:t>
          </a:r>
          <a:r>
            <a:rPr lang="en-US" dirty="0">
              <a:solidFill>
                <a:schemeClr val="bg1"/>
              </a:solidFill>
            </a:rPr>
            <a:t> by manic, hypomanic and depressive episodes (WHO, 2022).</a:t>
          </a:r>
        </a:p>
      </dgm:t>
    </dgm:pt>
    <dgm:pt modelId="{34950829-6A8C-490A-B2D8-8C74C3B2653E}" type="parTrans" cxnId="{19BF57FA-6B9C-41A8-80BE-413CD9C3FE2A}">
      <dgm:prSet/>
      <dgm:spPr/>
      <dgm:t>
        <a:bodyPr/>
        <a:lstStyle/>
        <a:p>
          <a:endParaRPr lang="en-US"/>
        </a:p>
      </dgm:t>
    </dgm:pt>
    <dgm:pt modelId="{DC3231CC-CAA9-4080-98A3-8EA759D0DE20}" type="sibTrans" cxnId="{19BF57FA-6B9C-41A8-80BE-413CD9C3FE2A}">
      <dgm:prSet/>
      <dgm:spPr/>
      <dgm:t>
        <a:bodyPr/>
        <a:lstStyle/>
        <a:p>
          <a:endParaRPr lang="en-US"/>
        </a:p>
      </dgm:t>
    </dgm:pt>
    <dgm:pt modelId="{865916C6-88CF-4A6E-BDFC-F3A819DDD87D}">
      <dgm:prSet/>
      <dgm:spPr/>
      <dgm:t>
        <a:bodyPr/>
        <a:lstStyle/>
        <a:p>
          <a:r>
            <a:rPr lang="en-US" dirty="0"/>
            <a:t>Mid-20th century developments included ECT and psychotropic medicines. Lithium emerged as a major treatment for </a:t>
          </a:r>
          <a:r>
            <a:rPr lang="en-US"/>
            <a:t>bipolar disorderHistorical </a:t>
          </a:r>
          <a:r>
            <a:rPr lang="en-US" dirty="0"/>
            <a:t>approaches improved safety but often restricted autonomy and reinforced stigma. Limited understanding of mental illness reduced opportunities for recovery-focused care (Royal College of Psychiatrists, 2024).</a:t>
          </a:r>
        </a:p>
      </dgm:t>
    </dgm:pt>
    <dgm:pt modelId="{47491E09-CCB1-4DBD-AAD7-DEEF211474EB}" type="parTrans" cxnId="{38F022CA-4CBB-4A60-9C49-773BB0947D26}">
      <dgm:prSet/>
      <dgm:spPr/>
      <dgm:t>
        <a:bodyPr/>
        <a:lstStyle/>
        <a:p>
          <a:endParaRPr lang="en-US"/>
        </a:p>
      </dgm:t>
    </dgm:pt>
    <dgm:pt modelId="{3C8D6EB2-1D9C-4600-A769-12F69786F427}" type="sibTrans" cxnId="{38F022CA-4CBB-4A60-9C49-773BB0947D26}">
      <dgm:prSet/>
      <dgm:spPr/>
      <dgm:t>
        <a:bodyPr/>
        <a:lstStyle/>
        <a:p>
          <a:endParaRPr lang="en-US"/>
        </a:p>
      </dgm:t>
    </dgm:pt>
    <dgm:pt modelId="{A6AFC8ED-36B9-4B92-81F5-03B297F3DAC6}">
      <dgm:prSet/>
      <dgm:spPr/>
      <dgm:t>
        <a:bodyPr/>
        <a:lstStyle/>
        <a:p>
          <a:r>
            <a:rPr lang="en-US"/>
            <a:t>19th century care centered on asylums and institutionalisation. Treatment focused on containment and risk management.</a:t>
          </a:r>
          <a:r>
            <a:rPr lang="en-GB"/>
            <a:t> (Mental Health Foundation, 2022)</a:t>
          </a:r>
          <a:endParaRPr lang="en-US" dirty="0"/>
        </a:p>
      </dgm:t>
    </dgm:pt>
    <dgm:pt modelId="{5B8FF479-DBB9-468B-95C8-196E2D629516}" type="sibTrans" cxnId="{3D52755A-329E-4297-991E-29D25D45EE2B}">
      <dgm:prSet/>
      <dgm:spPr/>
      <dgm:t>
        <a:bodyPr/>
        <a:lstStyle/>
        <a:p>
          <a:endParaRPr lang="en-US"/>
        </a:p>
      </dgm:t>
    </dgm:pt>
    <dgm:pt modelId="{609A00F4-10E9-4505-9F5F-1885F338D0C7}" type="parTrans" cxnId="{3D52755A-329E-4297-991E-29D25D45EE2B}">
      <dgm:prSet/>
      <dgm:spPr/>
      <dgm:t>
        <a:bodyPr/>
        <a:lstStyle/>
        <a:p>
          <a:endParaRPr lang="en-US"/>
        </a:p>
      </dgm:t>
    </dgm:pt>
    <dgm:pt modelId="{FDF64505-6616-43CE-8511-E041048EA8D7}" type="pres">
      <dgm:prSet presAssocID="{A7AC4F36-B8C3-4CA2-9427-4A79FA92F6A8}" presName="outerComposite" presStyleCnt="0">
        <dgm:presLayoutVars>
          <dgm:chMax val="5"/>
          <dgm:dir/>
          <dgm:resizeHandles val="exact"/>
        </dgm:presLayoutVars>
      </dgm:prSet>
      <dgm:spPr/>
    </dgm:pt>
    <dgm:pt modelId="{BED6B23A-CF69-4514-94DB-005A6005D2EE}" type="pres">
      <dgm:prSet presAssocID="{A7AC4F36-B8C3-4CA2-9427-4A79FA92F6A8}" presName="dummyMaxCanvas" presStyleCnt="0">
        <dgm:presLayoutVars/>
      </dgm:prSet>
      <dgm:spPr/>
    </dgm:pt>
    <dgm:pt modelId="{FB09EA5F-1893-4A88-884C-95A310F0ACEE}" type="pres">
      <dgm:prSet presAssocID="{A7AC4F36-B8C3-4CA2-9427-4A79FA92F6A8}" presName="ThreeNodes_1" presStyleLbl="node1" presStyleIdx="0" presStyleCnt="3">
        <dgm:presLayoutVars>
          <dgm:bulletEnabled val="1"/>
        </dgm:presLayoutVars>
      </dgm:prSet>
      <dgm:spPr/>
    </dgm:pt>
    <dgm:pt modelId="{D253C4B7-B692-4DB4-8CAB-D07B66695299}" type="pres">
      <dgm:prSet presAssocID="{A7AC4F36-B8C3-4CA2-9427-4A79FA92F6A8}" presName="ThreeNodes_2" presStyleLbl="node1" presStyleIdx="1" presStyleCnt="3" custLinFactNeighborX="-1082" custLinFactNeighborY="-10408">
        <dgm:presLayoutVars>
          <dgm:bulletEnabled val="1"/>
        </dgm:presLayoutVars>
      </dgm:prSet>
      <dgm:spPr/>
    </dgm:pt>
    <dgm:pt modelId="{1A1AF632-CA78-4A37-9B59-E4685F0D9394}" type="pres">
      <dgm:prSet presAssocID="{A7AC4F36-B8C3-4CA2-9427-4A79FA92F6A8}" presName="ThreeNodes_3" presStyleLbl="node1" presStyleIdx="2" presStyleCnt="3" custLinFactNeighborX="-2285" custLinFactNeighborY="-16731">
        <dgm:presLayoutVars>
          <dgm:bulletEnabled val="1"/>
        </dgm:presLayoutVars>
      </dgm:prSet>
      <dgm:spPr/>
    </dgm:pt>
    <dgm:pt modelId="{39C4F31D-3F80-46B9-8936-FCE2F306E65D}" type="pres">
      <dgm:prSet presAssocID="{A7AC4F36-B8C3-4CA2-9427-4A79FA92F6A8}" presName="ThreeConn_1-2" presStyleLbl="fgAccFollowNode1" presStyleIdx="0" presStyleCnt="2">
        <dgm:presLayoutVars>
          <dgm:bulletEnabled val="1"/>
        </dgm:presLayoutVars>
      </dgm:prSet>
      <dgm:spPr/>
    </dgm:pt>
    <dgm:pt modelId="{DF738EF2-B20A-46EA-9C40-2FE6325A2354}" type="pres">
      <dgm:prSet presAssocID="{A7AC4F36-B8C3-4CA2-9427-4A79FA92F6A8}" presName="ThreeConn_2-3" presStyleLbl="fgAccFollowNode1" presStyleIdx="1" presStyleCnt="2">
        <dgm:presLayoutVars>
          <dgm:bulletEnabled val="1"/>
        </dgm:presLayoutVars>
      </dgm:prSet>
      <dgm:spPr/>
    </dgm:pt>
    <dgm:pt modelId="{7B2BF443-680F-4279-A383-F867A70B69E0}" type="pres">
      <dgm:prSet presAssocID="{A7AC4F36-B8C3-4CA2-9427-4A79FA92F6A8}" presName="ThreeNodes_1_text" presStyleLbl="node1" presStyleIdx="2" presStyleCnt="3">
        <dgm:presLayoutVars>
          <dgm:bulletEnabled val="1"/>
        </dgm:presLayoutVars>
      </dgm:prSet>
      <dgm:spPr/>
    </dgm:pt>
    <dgm:pt modelId="{AFAE2487-2B4B-4009-818F-937BA9EEEE46}" type="pres">
      <dgm:prSet presAssocID="{A7AC4F36-B8C3-4CA2-9427-4A79FA92F6A8}" presName="ThreeNodes_2_text" presStyleLbl="node1" presStyleIdx="2" presStyleCnt="3">
        <dgm:presLayoutVars>
          <dgm:bulletEnabled val="1"/>
        </dgm:presLayoutVars>
      </dgm:prSet>
      <dgm:spPr/>
    </dgm:pt>
    <dgm:pt modelId="{588BB7BA-71D8-4592-A0D3-E45289307769}" type="pres">
      <dgm:prSet presAssocID="{A7AC4F36-B8C3-4CA2-9427-4A79FA92F6A8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F41C1D18-6A73-4B58-B9BE-6DE3AD8FD748}" type="presOf" srcId="{A6AFC8ED-36B9-4B92-81F5-03B297F3DAC6}" destId="{D253C4B7-B692-4DB4-8CAB-D07B66695299}" srcOrd="0" destOrd="0" presId="urn:microsoft.com/office/officeart/2005/8/layout/vProcess5"/>
    <dgm:cxn modelId="{26B0571E-73CB-43B5-A234-A403FE623DD1}" type="presOf" srcId="{865916C6-88CF-4A6E-BDFC-F3A819DDD87D}" destId="{588BB7BA-71D8-4592-A0D3-E45289307769}" srcOrd="1" destOrd="0" presId="urn:microsoft.com/office/officeart/2005/8/layout/vProcess5"/>
    <dgm:cxn modelId="{5CD0BA20-FC4E-4047-9B96-CFD8441D80ED}" type="presOf" srcId="{DC3231CC-CAA9-4080-98A3-8EA759D0DE20}" destId="{39C4F31D-3F80-46B9-8936-FCE2F306E65D}" srcOrd="0" destOrd="0" presId="urn:microsoft.com/office/officeart/2005/8/layout/vProcess5"/>
    <dgm:cxn modelId="{0FA05322-B083-4949-8EA8-C39A1ACB44E4}" type="presOf" srcId="{A7AC4F36-B8C3-4CA2-9427-4A79FA92F6A8}" destId="{FDF64505-6616-43CE-8511-E041048EA8D7}" srcOrd="0" destOrd="0" presId="urn:microsoft.com/office/officeart/2005/8/layout/vProcess5"/>
    <dgm:cxn modelId="{B7D23742-9E25-40C4-91C4-8ED294D298C3}" type="presOf" srcId="{A6AFC8ED-36B9-4B92-81F5-03B297F3DAC6}" destId="{AFAE2487-2B4B-4009-818F-937BA9EEEE46}" srcOrd="1" destOrd="0" presId="urn:microsoft.com/office/officeart/2005/8/layout/vProcess5"/>
    <dgm:cxn modelId="{DE63944D-5B77-496F-BF56-BA5448A8B76C}" type="presOf" srcId="{024316AC-D90E-4E64-862A-07B470497FA6}" destId="{FB09EA5F-1893-4A88-884C-95A310F0ACEE}" srcOrd="0" destOrd="0" presId="urn:microsoft.com/office/officeart/2005/8/layout/vProcess5"/>
    <dgm:cxn modelId="{3D52755A-329E-4297-991E-29D25D45EE2B}" srcId="{A7AC4F36-B8C3-4CA2-9427-4A79FA92F6A8}" destId="{A6AFC8ED-36B9-4B92-81F5-03B297F3DAC6}" srcOrd="1" destOrd="0" parTransId="{609A00F4-10E9-4505-9F5F-1885F338D0C7}" sibTransId="{5B8FF479-DBB9-468B-95C8-196E2D629516}"/>
    <dgm:cxn modelId="{50B92B94-77FB-494F-BECA-7C6FA603D1FB}" type="presOf" srcId="{865916C6-88CF-4A6E-BDFC-F3A819DDD87D}" destId="{1A1AF632-CA78-4A37-9B59-E4685F0D9394}" srcOrd="0" destOrd="0" presId="urn:microsoft.com/office/officeart/2005/8/layout/vProcess5"/>
    <dgm:cxn modelId="{04EEDBB8-F8CC-498E-878A-C9A1AB1EB768}" type="presOf" srcId="{024316AC-D90E-4E64-862A-07B470497FA6}" destId="{7B2BF443-680F-4279-A383-F867A70B69E0}" srcOrd="1" destOrd="0" presId="urn:microsoft.com/office/officeart/2005/8/layout/vProcess5"/>
    <dgm:cxn modelId="{090AABC9-24A9-40E8-ADC6-557F7337D3F5}" type="presOf" srcId="{5B8FF479-DBB9-468B-95C8-196E2D629516}" destId="{DF738EF2-B20A-46EA-9C40-2FE6325A2354}" srcOrd="0" destOrd="0" presId="urn:microsoft.com/office/officeart/2005/8/layout/vProcess5"/>
    <dgm:cxn modelId="{38F022CA-4CBB-4A60-9C49-773BB0947D26}" srcId="{A7AC4F36-B8C3-4CA2-9427-4A79FA92F6A8}" destId="{865916C6-88CF-4A6E-BDFC-F3A819DDD87D}" srcOrd="2" destOrd="0" parTransId="{47491E09-CCB1-4DBD-AAD7-DEEF211474EB}" sibTransId="{3C8D6EB2-1D9C-4600-A769-12F69786F427}"/>
    <dgm:cxn modelId="{19BF57FA-6B9C-41A8-80BE-413CD9C3FE2A}" srcId="{A7AC4F36-B8C3-4CA2-9427-4A79FA92F6A8}" destId="{024316AC-D90E-4E64-862A-07B470497FA6}" srcOrd="0" destOrd="0" parTransId="{34950829-6A8C-490A-B2D8-8C74C3B2653E}" sibTransId="{DC3231CC-CAA9-4080-98A3-8EA759D0DE20}"/>
    <dgm:cxn modelId="{41C14889-9159-4572-8C1A-F6BE347B8B18}" type="presParOf" srcId="{FDF64505-6616-43CE-8511-E041048EA8D7}" destId="{BED6B23A-CF69-4514-94DB-005A6005D2EE}" srcOrd="0" destOrd="0" presId="urn:microsoft.com/office/officeart/2005/8/layout/vProcess5"/>
    <dgm:cxn modelId="{0B37A8A1-1CA0-4FE3-A6A0-DF0191211A8C}" type="presParOf" srcId="{FDF64505-6616-43CE-8511-E041048EA8D7}" destId="{FB09EA5F-1893-4A88-884C-95A310F0ACEE}" srcOrd="1" destOrd="0" presId="urn:microsoft.com/office/officeart/2005/8/layout/vProcess5"/>
    <dgm:cxn modelId="{E894426F-6B13-4AF4-A860-AC764C510B92}" type="presParOf" srcId="{FDF64505-6616-43CE-8511-E041048EA8D7}" destId="{D253C4B7-B692-4DB4-8CAB-D07B66695299}" srcOrd="2" destOrd="0" presId="urn:microsoft.com/office/officeart/2005/8/layout/vProcess5"/>
    <dgm:cxn modelId="{37E2C973-D5E1-4184-9829-25116A399EDB}" type="presParOf" srcId="{FDF64505-6616-43CE-8511-E041048EA8D7}" destId="{1A1AF632-CA78-4A37-9B59-E4685F0D9394}" srcOrd="3" destOrd="0" presId="urn:microsoft.com/office/officeart/2005/8/layout/vProcess5"/>
    <dgm:cxn modelId="{EAFF6C79-9BE5-46EE-A5CE-608AABFC3CA4}" type="presParOf" srcId="{FDF64505-6616-43CE-8511-E041048EA8D7}" destId="{39C4F31D-3F80-46B9-8936-FCE2F306E65D}" srcOrd="4" destOrd="0" presId="urn:microsoft.com/office/officeart/2005/8/layout/vProcess5"/>
    <dgm:cxn modelId="{F4A80FBF-27BF-4904-BC21-0A24300E4108}" type="presParOf" srcId="{FDF64505-6616-43CE-8511-E041048EA8D7}" destId="{DF738EF2-B20A-46EA-9C40-2FE6325A2354}" srcOrd="5" destOrd="0" presId="urn:microsoft.com/office/officeart/2005/8/layout/vProcess5"/>
    <dgm:cxn modelId="{B3EABA41-0D2C-4AE8-AB0F-2A6298EDA24D}" type="presParOf" srcId="{FDF64505-6616-43CE-8511-E041048EA8D7}" destId="{7B2BF443-680F-4279-A383-F867A70B69E0}" srcOrd="6" destOrd="0" presId="urn:microsoft.com/office/officeart/2005/8/layout/vProcess5"/>
    <dgm:cxn modelId="{5308DACE-A2AE-4DDD-9C53-295A0B1E1559}" type="presParOf" srcId="{FDF64505-6616-43CE-8511-E041048EA8D7}" destId="{AFAE2487-2B4B-4009-818F-937BA9EEEE46}" srcOrd="7" destOrd="0" presId="urn:microsoft.com/office/officeart/2005/8/layout/vProcess5"/>
    <dgm:cxn modelId="{E1BC9923-27B7-474C-AEE3-E5FDD1CF328F}" type="presParOf" srcId="{FDF64505-6616-43CE-8511-E041048EA8D7}" destId="{588BB7BA-71D8-4592-A0D3-E45289307769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16E11A2-8E35-4F17-9D0B-0828B3CE727D}" type="doc">
      <dgm:prSet loTypeId="urn:microsoft.com/office/officeart/2016/7/layout/RepeatingBendingProcessNew" loCatId="process" qsTypeId="urn:microsoft.com/office/officeart/2005/8/quickstyle/simple4#1" qsCatId="simple" csTypeId="urn:microsoft.com/office/officeart/2005/8/colors/colorful1#1" csCatId="colorful" phldr="1"/>
      <dgm:spPr/>
      <dgm:t>
        <a:bodyPr/>
        <a:lstStyle/>
        <a:p>
          <a:endParaRPr lang="en-US"/>
        </a:p>
      </dgm:t>
    </dgm:pt>
    <dgm:pt modelId="{51308D14-0A2D-4500-B403-7E3CE2B3DCD0}">
      <dgm:prSet/>
      <dgm:spPr/>
      <dgm:t>
        <a:bodyPr/>
        <a:lstStyle/>
        <a:p>
          <a:r>
            <a:rPr lang="en-US" dirty="0"/>
            <a:t>Person-</a:t>
          </a:r>
          <a:r>
            <a:rPr lang="en-US" dirty="0" err="1"/>
            <a:t>centred</a:t>
          </a:r>
          <a:r>
            <a:rPr lang="en-US" dirty="0"/>
            <a:t>, recovery-focused. NHS England,2022).</a:t>
          </a:r>
        </a:p>
      </dgm:t>
    </dgm:pt>
    <dgm:pt modelId="{ED26F73B-F086-40FB-85AF-27F05AF9A55D}" type="parTrans" cxnId="{3A73603C-D7DB-42E0-9C45-EBC0ECAEFA38}">
      <dgm:prSet/>
      <dgm:spPr/>
      <dgm:t>
        <a:bodyPr/>
        <a:lstStyle/>
        <a:p>
          <a:endParaRPr lang="en-US"/>
        </a:p>
      </dgm:t>
    </dgm:pt>
    <dgm:pt modelId="{AB45A6A1-E5DD-490E-9866-625133A6A64E}" type="sibTrans" cxnId="{3A73603C-D7DB-42E0-9C45-EBC0ECAEFA38}">
      <dgm:prSet/>
      <dgm:spPr/>
      <dgm:t>
        <a:bodyPr/>
        <a:lstStyle/>
        <a:p>
          <a:endParaRPr lang="en-US"/>
        </a:p>
      </dgm:t>
    </dgm:pt>
    <dgm:pt modelId="{03F20859-AAEB-4181-9D19-5FD0EDDDC5A8}">
      <dgm:prSet/>
      <dgm:spPr/>
      <dgm:t>
        <a:bodyPr/>
        <a:lstStyle/>
        <a:p>
          <a:r>
            <a:rPr lang="en-US" dirty="0"/>
            <a:t>Medication: lithium, </a:t>
          </a:r>
          <a:r>
            <a:rPr lang="en-US" dirty="0" err="1"/>
            <a:t>stabilisers</a:t>
          </a:r>
          <a:r>
            <a:rPr lang="en-US" dirty="0"/>
            <a:t>, antipsychotics (NICE, 2023).</a:t>
          </a:r>
        </a:p>
      </dgm:t>
    </dgm:pt>
    <dgm:pt modelId="{E42AA1E0-B2B8-4EA0-90AA-12E1CBF7D220}" type="parTrans" cxnId="{A4869541-B624-4727-81A5-A0CCE8BF8538}">
      <dgm:prSet/>
      <dgm:spPr/>
      <dgm:t>
        <a:bodyPr/>
        <a:lstStyle/>
        <a:p>
          <a:endParaRPr lang="en-US"/>
        </a:p>
      </dgm:t>
    </dgm:pt>
    <dgm:pt modelId="{CFD6FACF-0825-4A83-88EA-D63488467B4B}" type="sibTrans" cxnId="{A4869541-B624-4727-81A5-A0CCE8BF8538}">
      <dgm:prSet/>
      <dgm:spPr/>
      <dgm:t>
        <a:bodyPr/>
        <a:lstStyle/>
        <a:p>
          <a:endParaRPr lang="en-US"/>
        </a:p>
      </dgm:t>
    </dgm:pt>
    <dgm:pt modelId="{65E4C842-1A09-4AA0-A932-BE8EDFE7598D}">
      <dgm:prSet/>
      <dgm:spPr/>
      <dgm:t>
        <a:bodyPr/>
        <a:lstStyle/>
        <a:p>
          <a:r>
            <a:rPr lang="en-US" dirty="0"/>
            <a:t>Therapies: CBT, psychoeducation, family support(NICE,2025).</a:t>
          </a:r>
        </a:p>
      </dgm:t>
    </dgm:pt>
    <dgm:pt modelId="{F23B0D0F-9E98-43A0-B7C2-3C1E1C8F7C35}" type="parTrans" cxnId="{A90BD738-B40D-4F98-8633-FBFB04732B86}">
      <dgm:prSet/>
      <dgm:spPr/>
      <dgm:t>
        <a:bodyPr/>
        <a:lstStyle/>
        <a:p>
          <a:endParaRPr lang="en-US"/>
        </a:p>
      </dgm:t>
    </dgm:pt>
    <dgm:pt modelId="{E8A65A92-37C3-46D7-A756-01C677B13262}" type="sibTrans" cxnId="{A90BD738-B40D-4F98-8633-FBFB04732B86}">
      <dgm:prSet/>
      <dgm:spPr/>
      <dgm:t>
        <a:bodyPr/>
        <a:lstStyle/>
        <a:p>
          <a:endParaRPr lang="en-US"/>
        </a:p>
      </dgm:t>
    </dgm:pt>
    <dgm:pt modelId="{C4BEFAD3-E7BD-4FF9-83E0-40072CBF3994}">
      <dgm:prSet/>
      <dgm:spPr/>
      <dgm:t>
        <a:bodyPr/>
        <a:lstStyle/>
        <a:p>
          <a:r>
            <a:rPr lang="en-US" dirty="0"/>
            <a:t>Community teams support recovery (NHS, 2019).</a:t>
          </a:r>
        </a:p>
      </dgm:t>
    </dgm:pt>
    <dgm:pt modelId="{385D2B36-C394-4F31-9CAC-8E00BA2D8617}" type="parTrans" cxnId="{3ABE494D-07D4-4EBB-BB56-E8211E1B5176}">
      <dgm:prSet/>
      <dgm:spPr/>
      <dgm:t>
        <a:bodyPr/>
        <a:lstStyle/>
        <a:p>
          <a:endParaRPr lang="en-US"/>
        </a:p>
      </dgm:t>
    </dgm:pt>
    <dgm:pt modelId="{F0126246-CA32-41E4-AED4-B4CCAF04A2BB}" type="sibTrans" cxnId="{3ABE494D-07D4-4EBB-BB56-E8211E1B5176}">
      <dgm:prSet/>
      <dgm:spPr/>
      <dgm:t>
        <a:bodyPr/>
        <a:lstStyle/>
        <a:p>
          <a:endParaRPr lang="en-US"/>
        </a:p>
      </dgm:t>
    </dgm:pt>
    <dgm:pt modelId="{47143000-DEB4-47CF-8489-8DDC87C3A0D1}">
      <dgm:prSet/>
      <dgm:spPr/>
      <dgm:t>
        <a:bodyPr/>
        <a:lstStyle/>
        <a:p>
          <a:r>
            <a:rPr lang="en-US" b="1"/>
            <a:t>Advantages</a:t>
          </a:r>
          <a:r>
            <a:rPr lang="en-US"/>
            <a:t>:</a:t>
          </a:r>
        </a:p>
      </dgm:t>
    </dgm:pt>
    <dgm:pt modelId="{9492AE09-0E4D-4503-8F5C-B0C5364D1875}" type="parTrans" cxnId="{4395994C-6624-4E22-AE6E-FBE942E98973}">
      <dgm:prSet/>
      <dgm:spPr/>
      <dgm:t>
        <a:bodyPr/>
        <a:lstStyle/>
        <a:p>
          <a:endParaRPr lang="en-US"/>
        </a:p>
      </dgm:t>
    </dgm:pt>
    <dgm:pt modelId="{BD0C55A1-37ED-420C-85FC-AF18CB4576B6}" type="sibTrans" cxnId="{4395994C-6624-4E22-AE6E-FBE942E98973}">
      <dgm:prSet/>
      <dgm:spPr/>
      <dgm:t>
        <a:bodyPr/>
        <a:lstStyle/>
        <a:p>
          <a:endParaRPr lang="en-US"/>
        </a:p>
      </dgm:t>
    </dgm:pt>
    <dgm:pt modelId="{8930CF9B-F55C-4E7F-A7CC-1D0EF0EFDD39}">
      <dgm:prSet/>
      <dgm:spPr/>
      <dgm:t>
        <a:bodyPr/>
        <a:lstStyle/>
        <a:p>
          <a:r>
            <a:rPr lang="en-US" dirty="0"/>
            <a:t>Better quality of life &amp; involvement(NICE,2021).</a:t>
          </a:r>
        </a:p>
      </dgm:t>
    </dgm:pt>
    <dgm:pt modelId="{D93C45EB-E908-4AD0-A62B-51C4CE977A8D}" type="parTrans" cxnId="{0DC6E7D1-6C8E-4A89-B3D7-7B26B7F625D8}">
      <dgm:prSet/>
      <dgm:spPr/>
      <dgm:t>
        <a:bodyPr/>
        <a:lstStyle/>
        <a:p>
          <a:endParaRPr lang="en-US"/>
        </a:p>
      </dgm:t>
    </dgm:pt>
    <dgm:pt modelId="{C8B5F517-7C21-41F7-8204-129ECAF58AF1}" type="sibTrans" cxnId="{0DC6E7D1-6C8E-4A89-B3D7-7B26B7F625D8}">
      <dgm:prSet/>
      <dgm:spPr/>
      <dgm:t>
        <a:bodyPr/>
        <a:lstStyle/>
        <a:p>
          <a:endParaRPr lang="en-US"/>
        </a:p>
      </dgm:t>
    </dgm:pt>
    <dgm:pt modelId="{4AB2598D-EACD-4519-8072-D96AD2817F2F}">
      <dgm:prSet/>
      <dgm:spPr/>
      <dgm:t>
        <a:bodyPr/>
        <a:lstStyle/>
        <a:p>
          <a:r>
            <a:rPr lang="en-US" dirty="0"/>
            <a:t>Fewer hospital admissions</a:t>
          </a:r>
          <a:r>
            <a:rPr lang="en-GB" dirty="0"/>
            <a:t>(Woodhead </a:t>
          </a:r>
          <a:r>
            <a:rPr lang="en-GB" i="1" dirty="0"/>
            <a:t>et al</a:t>
          </a:r>
          <a:r>
            <a:rPr lang="en-GB" dirty="0"/>
            <a:t>., 2022).</a:t>
          </a:r>
          <a:endParaRPr lang="en-US" dirty="0"/>
        </a:p>
      </dgm:t>
    </dgm:pt>
    <dgm:pt modelId="{B07E157E-2DE8-48F5-ABB6-8E9517D9F5D5}" type="parTrans" cxnId="{F460883C-43FD-4BB8-8B60-AE858F9A45EC}">
      <dgm:prSet/>
      <dgm:spPr/>
      <dgm:t>
        <a:bodyPr/>
        <a:lstStyle/>
        <a:p>
          <a:endParaRPr lang="en-US"/>
        </a:p>
      </dgm:t>
    </dgm:pt>
    <dgm:pt modelId="{07802C84-11E4-4462-8902-603EADF69DF2}" type="sibTrans" cxnId="{F460883C-43FD-4BB8-8B60-AE858F9A45EC}">
      <dgm:prSet/>
      <dgm:spPr/>
      <dgm:t>
        <a:bodyPr/>
        <a:lstStyle/>
        <a:p>
          <a:endParaRPr lang="en-US"/>
        </a:p>
      </dgm:t>
    </dgm:pt>
    <dgm:pt modelId="{E48DE0AA-9F99-4610-8BAA-F63660674E53}">
      <dgm:prSet/>
      <dgm:spPr/>
      <dgm:t>
        <a:bodyPr/>
        <a:lstStyle/>
        <a:p>
          <a:r>
            <a:rPr lang="en-US" dirty="0"/>
            <a:t>Stronger human-rights protection</a:t>
          </a:r>
          <a:r>
            <a:rPr lang="en-GB" dirty="0"/>
            <a:t>(Department of Health and Social Care, 2024)</a:t>
          </a:r>
          <a:r>
            <a:rPr lang="en-US" dirty="0"/>
            <a:t>.</a:t>
          </a:r>
        </a:p>
      </dgm:t>
    </dgm:pt>
    <dgm:pt modelId="{5320AA4C-F543-4290-9BE5-BF83F0A7A174}" type="parTrans" cxnId="{70DB5FDB-718D-4209-84DE-442CACE68908}">
      <dgm:prSet/>
      <dgm:spPr/>
      <dgm:t>
        <a:bodyPr/>
        <a:lstStyle/>
        <a:p>
          <a:endParaRPr lang="en-US"/>
        </a:p>
      </dgm:t>
    </dgm:pt>
    <dgm:pt modelId="{3C5B6516-E320-4470-A020-0258E9652CCE}" type="sibTrans" cxnId="{70DB5FDB-718D-4209-84DE-442CACE68908}">
      <dgm:prSet/>
      <dgm:spPr/>
      <dgm:t>
        <a:bodyPr/>
        <a:lstStyle/>
        <a:p>
          <a:endParaRPr lang="en-US"/>
        </a:p>
      </dgm:t>
    </dgm:pt>
    <dgm:pt modelId="{300706DB-E55C-40F3-BDB9-368C31C0274A}">
      <dgm:prSet/>
      <dgm:spPr/>
      <dgm:t>
        <a:bodyPr/>
        <a:lstStyle/>
        <a:p>
          <a:r>
            <a:rPr lang="en-US" dirty="0"/>
            <a:t>Unequal access by region</a:t>
          </a:r>
          <a:r>
            <a:rPr lang="en-GB" dirty="0"/>
            <a:t>(House of Commons Library, 2024).</a:t>
          </a:r>
          <a:endParaRPr lang="en-US" dirty="0"/>
        </a:p>
      </dgm:t>
    </dgm:pt>
    <dgm:pt modelId="{06D23A04-87C6-4D93-8726-1D6D0173FD81}" type="parTrans" cxnId="{8B921E52-C21A-4F4E-AEB2-4E090241BEC3}">
      <dgm:prSet/>
      <dgm:spPr/>
      <dgm:t>
        <a:bodyPr/>
        <a:lstStyle/>
        <a:p>
          <a:endParaRPr lang="en-US"/>
        </a:p>
      </dgm:t>
    </dgm:pt>
    <dgm:pt modelId="{68EAA7B4-E4DF-4525-A1C8-55EFAE3B7189}" type="sibTrans" cxnId="{8B921E52-C21A-4F4E-AEB2-4E090241BEC3}">
      <dgm:prSet/>
      <dgm:spPr/>
      <dgm:t>
        <a:bodyPr/>
        <a:lstStyle/>
        <a:p>
          <a:endParaRPr lang="en-US"/>
        </a:p>
      </dgm:t>
    </dgm:pt>
    <dgm:pt modelId="{25AB13AB-9FDC-4E67-9F12-079A3B63638A}">
      <dgm:prSet/>
      <dgm:spPr/>
      <dgm:t>
        <a:bodyPr/>
        <a:lstStyle/>
        <a:p>
          <a:r>
            <a:rPr lang="en-US" dirty="0"/>
            <a:t> Persistent stigma.</a:t>
          </a:r>
          <a:r>
            <a:rPr lang="en-GB" dirty="0"/>
            <a:t> (Mind, 2024)</a:t>
          </a:r>
          <a:endParaRPr lang="en-US" dirty="0"/>
        </a:p>
      </dgm:t>
    </dgm:pt>
    <dgm:pt modelId="{CB7517EA-11B0-431C-9F10-969D7C312C72}" type="parTrans" cxnId="{041BA85C-7DAE-4511-BDDF-710E02986E7D}">
      <dgm:prSet/>
      <dgm:spPr/>
      <dgm:t>
        <a:bodyPr/>
        <a:lstStyle/>
        <a:p>
          <a:endParaRPr lang="en-US"/>
        </a:p>
      </dgm:t>
    </dgm:pt>
    <dgm:pt modelId="{29868FCC-615F-4B40-AC26-213F7E3FBE31}" type="sibTrans" cxnId="{041BA85C-7DAE-4511-BDDF-710E02986E7D}">
      <dgm:prSet/>
      <dgm:spPr/>
      <dgm:t>
        <a:bodyPr/>
        <a:lstStyle/>
        <a:p>
          <a:endParaRPr lang="en-US"/>
        </a:p>
      </dgm:t>
    </dgm:pt>
    <dgm:pt modelId="{07B97A43-9EE3-486E-A30A-BD3C56C0CCA0}">
      <dgm:prSet/>
      <dgm:spPr/>
      <dgm:t>
        <a:bodyPr/>
        <a:lstStyle/>
        <a:p>
          <a:r>
            <a:rPr lang="en-US" dirty="0"/>
            <a:t>Medication overlooks social factors</a:t>
          </a:r>
          <a:r>
            <a:rPr lang="en-GB" dirty="0"/>
            <a:t>(Tompson </a:t>
          </a:r>
          <a:r>
            <a:rPr lang="en-GB" i="1" dirty="0"/>
            <a:t>et al</a:t>
          </a:r>
          <a:r>
            <a:rPr lang="en-GB" dirty="0"/>
            <a:t>., 2022)</a:t>
          </a:r>
          <a:endParaRPr lang="en-US" dirty="0"/>
        </a:p>
      </dgm:t>
    </dgm:pt>
    <dgm:pt modelId="{BC780E57-E7A4-48A4-9450-C66DEA36A9C6}" type="parTrans" cxnId="{17AD8439-F97F-4663-9381-4CEE662D7714}">
      <dgm:prSet/>
      <dgm:spPr/>
      <dgm:t>
        <a:bodyPr/>
        <a:lstStyle/>
        <a:p>
          <a:endParaRPr lang="en-US"/>
        </a:p>
      </dgm:t>
    </dgm:pt>
    <dgm:pt modelId="{F61F4D13-6FC7-496D-ADCE-C35AF9A47544}" type="sibTrans" cxnId="{17AD8439-F97F-4663-9381-4CEE662D7714}">
      <dgm:prSet/>
      <dgm:spPr/>
      <dgm:t>
        <a:bodyPr/>
        <a:lstStyle/>
        <a:p>
          <a:endParaRPr lang="en-US"/>
        </a:p>
      </dgm:t>
    </dgm:pt>
    <dgm:pt modelId="{CB61F39B-D390-4EF4-9706-F50A8323FC8C}">
      <dgm:prSet/>
      <dgm:spPr/>
      <dgm:t>
        <a:bodyPr/>
        <a:lstStyle/>
        <a:p>
          <a:r>
            <a:rPr lang="en-US" dirty="0">
              <a:latin typeface="Arial Black" panose="020B0A04020102020204" pitchFamily="34" charset="0"/>
            </a:rPr>
            <a:t>Contemporary Care</a:t>
          </a:r>
        </a:p>
      </dgm:t>
    </dgm:pt>
    <dgm:pt modelId="{503C7C78-3DA6-4303-95C0-5BF42D9CF8F0}" type="sibTrans" cxnId="{D4B561DA-14DA-4254-A1B1-615D81207DF0}">
      <dgm:prSet/>
      <dgm:spPr/>
      <dgm:t>
        <a:bodyPr/>
        <a:lstStyle/>
        <a:p>
          <a:endParaRPr lang="en-US"/>
        </a:p>
      </dgm:t>
    </dgm:pt>
    <dgm:pt modelId="{D347BA96-A854-47FB-9C4D-860725BAC2AC}" type="parTrans" cxnId="{D4B561DA-14DA-4254-A1B1-615D81207DF0}">
      <dgm:prSet/>
      <dgm:spPr/>
      <dgm:t>
        <a:bodyPr/>
        <a:lstStyle/>
        <a:p>
          <a:endParaRPr lang="en-US"/>
        </a:p>
      </dgm:t>
    </dgm:pt>
    <dgm:pt modelId="{AC6B93A1-57D5-4F0E-A748-7E6AEBBF9751}">
      <dgm:prSet/>
      <dgm:spPr/>
      <dgm:t>
        <a:bodyPr/>
        <a:lstStyle/>
        <a:p>
          <a:r>
            <a:rPr lang="en-US" b="1"/>
            <a:t>Limitations</a:t>
          </a:r>
          <a:r>
            <a:rPr lang="en-US"/>
            <a:t>:</a:t>
          </a:r>
        </a:p>
      </dgm:t>
    </dgm:pt>
    <dgm:pt modelId="{176F3E6B-50AF-43BB-AE04-B1A4BE9ABE0B}" type="parTrans" cxnId="{CED5B556-56A6-4087-BB04-DA6BEC0B0B2D}">
      <dgm:prSet/>
      <dgm:spPr/>
      <dgm:t>
        <a:bodyPr/>
        <a:lstStyle/>
        <a:p>
          <a:endParaRPr lang="en-US"/>
        </a:p>
      </dgm:t>
    </dgm:pt>
    <dgm:pt modelId="{F57BE632-78C9-45D1-9D9B-8E07D63ECDD1}" type="sibTrans" cxnId="{CED5B556-56A6-4087-BB04-DA6BEC0B0B2D}">
      <dgm:prSet/>
      <dgm:spPr/>
      <dgm:t>
        <a:bodyPr/>
        <a:lstStyle/>
        <a:p>
          <a:endParaRPr lang="en-US"/>
        </a:p>
      </dgm:t>
    </dgm:pt>
    <dgm:pt modelId="{BCBEADFF-4C4A-453B-833E-B44C7929151C}" type="pres">
      <dgm:prSet presAssocID="{E16E11A2-8E35-4F17-9D0B-0828B3CE727D}" presName="Name0" presStyleCnt="0">
        <dgm:presLayoutVars>
          <dgm:dir/>
          <dgm:resizeHandles val="exact"/>
        </dgm:presLayoutVars>
      </dgm:prSet>
      <dgm:spPr/>
    </dgm:pt>
    <dgm:pt modelId="{CDC68843-0A26-4D00-9047-814064E4A9DD}" type="pres">
      <dgm:prSet presAssocID="{CB61F39B-D390-4EF4-9706-F50A8323FC8C}" presName="node" presStyleLbl="node1" presStyleIdx="0" presStyleCnt="13">
        <dgm:presLayoutVars>
          <dgm:bulletEnabled val="1"/>
        </dgm:presLayoutVars>
      </dgm:prSet>
      <dgm:spPr/>
    </dgm:pt>
    <dgm:pt modelId="{404376FE-CAEA-4155-A103-6727B1FB03FD}" type="pres">
      <dgm:prSet presAssocID="{503C7C78-3DA6-4303-95C0-5BF42D9CF8F0}" presName="sibTrans" presStyleLbl="sibTrans1D1" presStyleIdx="0" presStyleCnt="12"/>
      <dgm:spPr/>
    </dgm:pt>
    <dgm:pt modelId="{07B394C5-94B2-438B-BBBC-4A124504AEA9}" type="pres">
      <dgm:prSet presAssocID="{503C7C78-3DA6-4303-95C0-5BF42D9CF8F0}" presName="connectorText" presStyleLbl="sibTrans1D1" presStyleIdx="0" presStyleCnt="12"/>
      <dgm:spPr/>
    </dgm:pt>
    <dgm:pt modelId="{3712855E-423C-4A06-BE68-109F35917121}" type="pres">
      <dgm:prSet presAssocID="{51308D14-0A2D-4500-B403-7E3CE2B3DCD0}" presName="node" presStyleLbl="node1" presStyleIdx="1" presStyleCnt="13" custLinFactNeighborX="-1721" custLinFactNeighborY="-282">
        <dgm:presLayoutVars>
          <dgm:bulletEnabled val="1"/>
        </dgm:presLayoutVars>
      </dgm:prSet>
      <dgm:spPr/>
    </dgm:pt>
    <dgm:pt modelId="{1766402F-C9C5-48A8-9D49-6A3BC759EC24}" type="pres">
      <dgm:prSet presAssocID="{AB45A6A1-E5DD-490E-9866-625133A6A64E}" presName="sibTrans" presStyleLbl="sibTrans1D1" presStyleIdx="1" presStyleCnt="12"/>
      <dgm:spPr/>
    </dgm:pt>
    <dgm:pt modelId="{2E94391D-0141-44DF-B20C-28B5BCF98BD3}" type="pres">
      <dgm:prSet presAssocID="{AB45A6A1-E5DD-490E-9866-625133A6A64E}" presName="connectorText" presStyleLbl="sibTrans1D1" presStyleIdx="1" presStyleCnt="12"/>
      <dgm:spPr/>
    </dgm:pt>
    <dgm:pt modelId="{BCA3575A-E938-4E2C-97AD-44BEC50F91AC}" type="pres">
      <dgm:prSet presAssocID="{03F20859-AAEB-4181-9D19-5FD0EDDDC5A8}" presName="node" presStyleLbl="node1" presStyleIdx="2" presStyleCnt="13">
        <dgm:presLayoutVars>
          <dgm:bulletEnabled val="1"/>
        </dgm:presLayoutVars>
      </dgm:prSet>
      <dgm:spPr/>
    </dgm:pt>
    <dgm:pt modelId="{962189F5-67ED-4EBE-AF24-3541801B3621}" type="pres">
      <dgm:prSet presAssocID="{CFD6FACF-0825-4A83-88EA-D63488467B4B}" presName="sibTrans" presStyleLbl="sibTrans1D1" presStyleIdx="2" presStyleCnt="12"/>
      <dgm:spPr/>
    </dgm:pt>
    <dgm:pt modelId="{628056D9-06FB-4DAD-B1EC-ACC0D46F4E76}" type="pres">
      <dgm:prSet presAssocID="{CFD6FACF-0825-4A83-88EA-D63488467B4B}" presName="connectorText" presStyleLbl="sibTrans1D1" presStyleIdx="2" presStyleCnt="12"/>
      <dgm:spPr/>
    </dgm:pt>
    <dgm:pt modelId="{CD282CCB-5DD8-46B6-A575-E0A75586AE00}" type="pres">
      <dgm:prSet presAssocID="{65E4C842-1A09-4AA0-A932-BE8EDFE7598D}" presName="node" presStyleLbl="node1" presStyleIdx="3" presStyleCnt="13">
        <dgm:presLayoutVars>
          <dgm:bulletEnabled val="1"/>
        </dgm:presLayoutVars>
      </dgm:prSet>
      <dgm:spPr/>
    </dgm:pt>
    <dgm:pt modelId="{9723E25B-45D6-40AD-A97B-5C9ABB5200F5}" type="pres">
      <dgm:prSet presAssocID="{E8A65A92-37C3-46D7-A756-01C677B13262}" presName="sibTrans" presStyleLbl="sibTrans1D1" presStyleIdx="3" presStyleCnt="12"/>
      <dgm:spPr/>
    </dgm:pt>
    <dgm:pt modelId="{2AF29CC1-DF7F-4BA9-9779-C7EBB3FE7854}" type="pres">
      <dgm:prSet presAssocID="{E8A65A92-37C3-46D7-A756-01C677B13262}" presName="connectorText" presStyleLbl="sibTrans1D1" presStyleIdx="3" presStyleCnt="12"/>
      <dgm:spPr/>
    </dgm:pt>
    <dgm:pt modelId="{2F391982-713B-4587-BE5E-FF04C5B3D9B9}" type="pres">
      <dgm:prSet presAssocID="{C4BEFAD3-E7BD-4FF9-83E0-40072CBF3994}" presName="node" presStyleLbl="node1" presStyleIdx="4" presStyleCnt="13">
        <dgm:presLayoutVars>
          <dgm:bulletEnabled val="1"/>
        </dgm:presLayoutVars>
      </dgm:prSet>
      <dgm:spPr/>
    </dgm:pt>
    <dgm:pt modelId="{6431AF2A-F1E4-4493-98B3-CBBB8FCAB704}" type="pres">
      <dgm:prSet presAssocID="{F0126246-CA32-41E4-AED4-B4CCAF04A2BB}" presName="sibTrans" presStyleLbl="sibTrans1D1" presStyleIdx="4" presStyleCnt="12"/>
      <dgm:spPr/>
    </dgm:pt>
    <dgm:pt modelId="{FFC1C0D3-08B5-49E7-958C-1EB37833C664}" type="pres">
      <dgm:prSet presAssocID="{F0126246-CA32-41E4-AED4-B4CCAF04A2BB}" presName="connectorText" presStyleLbl="sibTrans1D1" presStyleIdx="4" presStyleCnt="12"/>
      <dgm:spPr/>
    </dgm:pt>
    <dgm:pt modelId="{0A50A79B-9241-4EC0-91CE-28DBECD1581F}" type="pres">
      <dgm:prSet presAssocID="{47143000-DEB4-47CF-8489-8DDC87C3A0D1}" presName="node" presStyleLbl="node1" presStyleIdx="5" presStyleCnt="13">
        <dgm:presLayoutVars>
          <dgm:bulletEnabled val="1"/>
        </dgm:presLayoutVars>
      </dgm:prSet>
      <dgm:spPr/>
    </dgm:pt>
    <dgm:pt modelId="{E4002E57-7EF6-4854-83B8-728B2675BA26}" type="pres">
      <dgm:prSet presAssocID="{BD0C55A1-37ED-420C-85FC-AF18CB4576B6}" presName="sibTrans" presStyleLbl="sibTrans1D1" presStyleIdx="5" presStyleCnt="12"/>
      <dgm:spPr/>
    </dgm:pt>
    <dgm:pt modelId="{BD2ABD07-5E31-4876-85C6-7CE73A6168A6}" type="pres">
      <dgm:prSet presAssocID="{BD0C55A1-37ED-420C-85FC-AF18CB4576B6}" presName="connectorText" presStyleLbl="sibTrans1D1" presStyleIdx="5" presStyleCnt="12"/>
      <dgm:spPr/>
    </dgm:pt>
    <dgm:pt modelId="{E19556E1-2706-4B4D-9C56-ADFCC2501641}" type="pres">
      <dgm:prSet presAssocID="{8930CF9B-F55C-4E7F-A7CC-1D0EF0EFDD39}" presName="node" presStyleLbl="node1" presStyleIdx="6" presStyleCnt="13">
        <dgm:presLayoutVars>
          <dgm:bulletEnabled val="1"/>
        </dgm:presLayoutVars>
      </dgm:prSet>
      <dgm:spPr/>
    </dgm:pt>
    <dgm:pt modelId="{98EF2FAB-2193-4E51-B9BE-A78454AF8856}" type="pres">
      <dgm:prSet presAssocID="{C8B5F517-7C21-41F7-8204-129ECAF58AF1}" presName="sibTrans" presStyleLbl="sibTrans1D1" presStyleIdx="6" presStyleCnt="12"/>
      <dgm:spPr/>
    </dgm:pt>
    <dgm:pt modelId="{7B96CC54-3571-4305-8603-FE46AD1142D7}" type="pres">
      <dgm:prSet presAssocID="{C8B5F517-7C21-41F7-8204-129ECAF58AF1}" presName="connectorText" presStyleLbl="sibTrans1D1" presStyleIdx="6" presStyleCnt="12"/>
      <dgm:spPr/>
    </dgm:pt>
    <dgm:pt modelId="{85B128AA-A205-46C4-B392-31AE5FE73F59}" type="pres">
      <dgm:prSet presAssocID="{4AB2598D-EACD-4519-8072-D96AD2817F2F}" presName="node" presStyleLbl="node1" presStyleIdx="7" presStyleCnt="13">
        <dgm:presLayoutVars>
          <dgm:bulletEnabled val="1"/>
        </dgm:presLayoutVars>
      </dgm:prSet>
      <dgm:spPr/>
    </dgm:pt>
    <dgm:pt modelId="{9C2D2203-3A62-479C-AFD3-849B469B317E}" type="pres">
      <dgm:prSet presAssocID="{07802C84-11E4-4462-8902-603EADF69DF2}" presName="sibTrans" presStyleLbl="sibTrans1D1" presStyleIdx="7" presStyleCnt="12"/>
      <dgm:spPr/>
    </dgm:pt>
    <dgm:pt modelId="{2DC88926-29DF-47BF-8D7C-7468CD6843DF}" type="pres">
      <dgm:prSet presAssocID="{07802C84-11E4-4462-8902-603EADF69DF2}" presName="connectorText" presStyleLbl="sibTrans1D1" presStyleIdx="7" presStyleCnt="12"/>
      <dgm:spPr/>
    </dgm:pt>
    <dgm:pt modelId="{36E2C866-AD74-4D8F-B05C-2046C2578977}" type="pres">
      <dgm:prSet presAssocID="{E48DE0AA-9F99-4610-8BAA-F63660674E53}" presName="node" presStyleLbl="node1" presStyleIdx="8" presStyleCnt="13">
        <dgm:presLayoutVars>
          <dgm:bulletEnabled val="1"/>
        </dgm:presLayoutVars>
      </dgm:prSet>
      <dgm:spPr/>
    </dgm:pt>
    <dgm:pt modelId="{38B82E82-C0BC-4CCE-9B24-8CB67C75274F}" type="pres">
      <dgm:prSet presAssocID="{3C5B6516-E320-4470-A020-0258E9652CCE}" presName="sibTrans" presStyleLbl="sibTrans1D1" presStyleIdx="8" presStyleCnt="12"/>
      <dgm:spPr/>
    </dgm:pt>
    <dgm:pt modelId="{F4029884-F105-43CA-AE0B-610E35A3B517}" type="pres">
      <dgm:prSet presAssocID="{3C5B6516-E320-4470-A020-0258E9652CCE}" presName="connectorText" presStyleLbl="sibTrans1D1" presStyleIdx="8" presStyleCnt="12"/>
      <dgm:spPr/>
    </dgm:pt>
    <dgm:pt modelId="{439275F6-A380-42F6-9B3E-59D3F87B9698}" type="pres">
      <dgm:prSet presAssocID="{AC6B93A1-57D5-4F0E-A748-7E6AEBBF9751}" presName="node" presStyleLbl="node1" presStyleIdx="9" presStyleCnt="13">
        <dgm:presLayoutVars>
          <dgm:bulletEnabled val="1"/>
        </dgm:presLayoutVars>
      </dgm:prSet>
      <dgm:spPr/>
    </dgm:pt>
    <dgm:pt modelId="{6407F4C5-6B17-466F-B8BF-5AA15601F573}" type="pres">
      <dgm:prSet presAssocID="{F57BE632-78C9-45D1-9D9B-8E07D63ECDD1}" presName="sibTrans" presStyleLbl="sibTrans1D1" presStyleIdx="9" presStyleCnt="12"/>
      <dgm:spPr/>
    </dgm:pt>
    <dgm:pt modelId="{457D7574-A342-4B0C-BFF4-BB609465043F}" type="pres">
      <dgm:prSet presAssocID="{F57BE632-78C9-45D1-9D9B-8E07D63ECDD1}" presName="connectorText" presStyleLbl="sibTrans1D1" presStyleIdx="9" presStyleCnt="12"/>
      <dgm:spPr/>
    </dgm:pt>
    <dgm:pt modelId="{417F5D7A-0EC4-4958-9A62-73D0170CD6C4}" type="pres">
      <dgm:prSet presAssocID="{300706DB-E55C-40F3-BDB9-368C31C0274A}" presName="node" presStyleLbl="node1" presStyleIdx="10" presStyleCnt="13">
        <dgm:presLayoutVars>
          <dgm:bulletEnabled val="1"/>
        </dgm:presLayoutVars>
      </dgm:prSet>
      <dgm:spPr/>
    </dgm:pt>
    <dgm:pt modelId="{51B3C41D-5983-4CB2-B4BC-63254B3C349A}" type="pres">
      <dgm:prSet presAssocID="{68EAA7B4-E4DF-4525-A1C8-55EFAE3B7189}" presName="sibTrans" presStyleLbl="sibTrans1D1" presStyleIdx="10" presStyleCnt="12"/>
      <dgm:spPr/>
    </dgm:pt>
    <dgm:pt modelId="{DEBEAC90-5008-432D-9D3D-D5DF08170734}" type="pres">
      <dgm:prSet presAssocID="{68EAA7B4-E4DF-4525-A1C8-55EFAE3B7189}" presName="connectorText" presStyleLbl="sibTrans1D1" presStyleIdx="10" presStyleCnt="12"/>
      <dgm:spPr/>
    </dgm:pt>
    <dgm:pt modelId="{6C6BADB3-956C-4C23-A1CE-DC5F4092AA8F}" type="pres">
      <dgm:prSet presAssocID="{25AB13AB-9FDC-4E67-9F12-079A3B63638A}" presName="node" presStyleLbl="node1" presStyleIdx="11" presStyleCnt="13">
        <dgm:presLayoutVars>
          <dgm:bulletEnabled val="1"/>
        </dgm:presLayoutVars>
      </dgm:prSet>
      <dgm:spPr/>
    </dgm:pt>
    <dgm:pt modelId="{1F21BF18-6AB2-4E06-9EF3-65E5B298A0A1}" type="pres">
      <dgm:prSet presAssocID="{29868FCC-615F-4B40-AC26-213F7E3FBE31}" presName="sibTrans" presStyleLbl="sibTrans1D1" presStyleIdx="11" presStyleCnt="12"/>
      <dgm:spPr/>
    </dgm:pt>
    <dgm:pt modelId="{886493BB-75D4-401C-B92E-B090B0550055}" type="pres">
      <dgm:prSet presAssocID="{29868FCC-615F-4B40-AC26-213F7E3FBE31}" presName="connectorText" presStyleLbl="sibTrans1D1" presStyleIdx="11" presStyleCnt="12"/>
      <dgm:spPr/>
    </dgm:pt>
    <dgm:pt modelId="{FE70FE7B-1184-4074-AE8E-17FE90A7B0BF}" type="pres">
      <dgm:prSet presAssocID="{07B97A43-9EE3-486E-A30A-BD3C56C0CCA0}" presName="node" presStyleLbl="node1" presStyleIdx="12" presStyleCnt="13">
        <dgm:presLayoutVars>
          <dgm:bulletEnabled val="1"/>
        </dgm:presLayoutVars>
      </dgm:prSet>
      <dgm:spPr/>
    </dgm:pt>
  </dgm:ptLst>
  <dgm:cxnLst>
    <dgm:cxn modelId="{2529350C-EB0B-4A07-A466-064783FBA4E4}" type="presOf" srcId="{C8B5F517-7C21-41F7-8204-129ECAF58AF1}" destId="{7B96CC54-3571-4305-8603-FE46AD1142D7}" srcOrd="1" destOrd="0" presId="urn:microsoft.com/office/officeart/2016/7/layout/RepeatingBendingProcessNew"/>
    <dgm:cxn modelId="{3C261814-AEF2-48D5-A645-865D05213F90}" type="presOf" srcId="{47143000-DEB4-47CF-8489-8DDC87C3A0D1}" destId="{0A50A79B-9241-4EC0-91CE-28DBECD1581F}" srcOrd="0" destOrd="0" presId="urn:microsoft.com/office/officeart/2016/7/layout/RepeatingBendingProcessNew"/>
    <dgm:cxn modelId="{4DDD2515-F740-4666-8EF5-21CA593A0580}" type="presOf" srcId="{29868FCC-615F-4B40-AC26-213F7E3FBE31}" destId="{886493BB-75D4-401C-B92E-B090B0550055}" srcOrd="1" destOrd="0" presId="urn:microsoft.com/office/officeart/2016/7/layout/RepeatingBendingProcessNew"/>
    <dgm:cxn modelId="{3BFC3A1C-DDEF-4EE7-8A1C-77292247B123}" type="presOf" srcId="{F57BE632-78C9-45D1-9D9B-8E07D63ECDD1}" destId="{6407F4C5-6B17-466F-B8BF-5AA15601F573}" srcOrd="0" destOrd="0" presId="urn:microsoft.com/office/officeart/2016/7/layout/RepeatingBendingProcessNew"/>
    <dgm:cxn modelId="{C2C01020-72BD-44CE-9CD7-5C724922B91E}" type="presOf" srcId="{503C7C78-3DA6-4303-95C0-5BF42D9CF8F0}" destId="{404376FE-CAEA-4155-A103-6727B1FB03FD}" srcOrd="0" destOrd="0" presId="urn:microsoft.com/office/officeart/2016/7/layout/RepeatingBendingProcessNew"/>
    <dgm:cxn modelId="{994C2122-75F2-4EC0-8C8D-144854D78482}" type="presOf" srcId="{E48DE0AA-9F99-4610-8BAA-F63660674E53}" destId="{36E2C866-AD74-4D8F-B05C-2046C2578977}" srcOrd="0" destOrd="0" presId="urn:microsoft.com/office/officeart/2016/7/layout/RepeatingBendingProcessNew"/>
    <dgm:cxn modelId="{AE23D327-B82A-45EE-BA7C-DCEB7DF60E64}" type="presOf" srcId="{AB45A6A1-E5DD-490E-9866-625133A6A64E}" destId="{1766402F-C9C5-48A8-9D49-6A3BC759EC24}" srcOrd="0" destOrd="0" presId="urn:microsoft.com/office/officeart/2016/7/layout/RepeatingBendingProcessNew"/>
    <dgm:cxn modelId="{B899BA2D-066D-4989-A3D2-5F618E35F330}" type="presOf" srcId="{BD0C55A1-37ED-420C-85FC-AF18CB4576B6}" destId="{BD2ABD07-5E31-4876-85C6-7CE73A6168A6}" srcOrd="1" destOrd="0" presId="urn:microsoft.com/office/officeart/2016/7/layout/RepeatingBendingProcessNew"/>
    <dgm:cxn modelId="{03CED234-DD00-45B5-899C-5ED868CF313B}" type="presOf" srcId="{4AB2598D-EACD-4519-8072-D96AD2817F2F}" destId="{85B128AA-A205-46C4-B392-31AE5FE73F59}" srcOrd="0" destOrd="0" presId="urn:microsoft.com/office/officeart/2016/7/layout/RepeatingBendingProcessNew"/>
    <dgm:cxn modelId="{238EAD37-5F62-4783-A8A4-A9C50FFA61FF}" type="presOf" srcId="{03F20859-AAEB-4181-9D19-5FD0EDDDC5A8}" destId="{BCA3575A-E938-4E2C-97AD-44BEC50F91AC}" srcOrd="0" destOrd="0" presId="urn:microsoft.com/office/officeart/2016/7/layout/RepeatingBendingProcessNew"/>
    <dgm:cxn modelId="{A90BD738-B40D-4F98-8633-FBFB04732B86}" srcId="{E16E11A2-8E35-4F17-9D0B-0828B3CE727D}" destId="{65E4C842-1A09-4AA0-A932-BE8EDFE7598D}" srcOrd="3" destOrd="0" parTransId="{F23B0D0F-9E98-43A0-B7C2-3C1E1C8F7C35}" sibTransId="{E8A65A92-37C3-46D7-A756-01C677B13262}"/>
    <dgm:cxn modelId="{17AD8439-F97F-4663-9381-4CEE662D7714}" srcId="{E16E11A2-8E35-4F17-9D0B-0828B3CE727D}" destId="{07B97A43-9EE3-486E-A30A-BD3C56C0CCA0}" srcOrd="12" destOrd="0" parTransId="{BC780E57-E7A4-48A4-9450-C66DEA36A9C6}" sibTransId="{F61F4D13-6FC7-496D-ADCE-C35AF9A47544}"/>
    <dgm:cxn modelId="{3A73603C-D7DB-42E0-9C45-EBC0ECAEFA38}" srcId="{E16E11A2-8E35-4F17-9D0B-0828B3CE727D}" destId="{51308D14-0A2D-4500-B403-7E3CE2B3DCD0}" srcOrd="1" destOrd="0" parTransId="{ED26F73B-F086-40FB-85AF-27F05AF9A55D}" sibTransId="{AB45A6A1-E5DD-490E-9866-625133A6A64E}"/>
    <dgm:cxn modelId="{F460883C-43FD-4BB8-8B60-AE858F9A45EC}" srcId="{E16E11A2-8E35-4F17-9D0B-0828B3CE727D}" destId="{4AB2598D-EACD-4519-8072-D96AD2817F2F}" srcOrd="7" destOrd="0" parTransId="{B07E157E-2DE8-48F5-ABB6-8E9517D9F5D5}" sibTransId="{07802C84-11E4-4462-8902-603EADF69DF2}"/>
    <dgm:cxn modelId="{09D3933F-338B-4F00-8EE6-0F0C519D6308}" type="presOf" srcId="{07B97A43-9EE3-486E-A30A-BD3C56C0CCA0}" destId="{FE70FE7B-1184-4074-AE8E-17FE90A7B0BF}" srcOrd="0" destOrd="0" presId="urn:microsoft.com/office/officeart/2016/7/layout/RepeatingBendingProcessNew"/>
    <dgm:cxn modelId="{1BEB7A40-4B92-445E-BDC0-D079FCD0BDEF}" type="presOf" srcId="{3C5B6516-E320-4470-A020-0258E9652CCE}" destId="{F4029884-F105-43CA-AE0B-610E35A3B517}" srcOrd="1" destOrd="0" presId="urn:microsoft.com/office/officeart/2016/7/layout/RepeatingBendingProcessNew"/>
    <dgm:cxn modelId="{041BA85C-7DAE-4511-BDDF-710E02986E7D}" srcId="{E16E11A2-8E35-4F17-9D0B-0828B3CE727D}" destId="{25AB13AB-9FDC-4E67-9F12-079A3B63638A}" srcOrd="11" destOrd="0" parTransId="{CB7517EA-11B0-431C-9F10-969D7C312C72}" sibTransId="{29868FCC-615F-4B40-AC26-213F7E3FBE31}"/>
    <dgm:cxn modelId="{A4869541-B624-4727-81A5-A0CCE8BF8538}" srcId="{E16E11A2-8E35-4F17-9D0B-0828B3CE727D}" destId="{03F20859-AAEB-4181-9D19-5FD0EDDDC5A8}" srcOrd="2" destOrd="0" parTransId="{E42AA1E0-B2B8-4EA0-90AA-12E1CBF7D220}" sibTransId="{CFD6FACF-0825-4A83-88EA-D63488467B4B}"/>
    <dgm:cxn modelId="{AB062846-8928-4E40-8DB5-3A5F91AC349B}" type="presOf" srcId="{51308D14-0A2D-4500-B403-7E3CE2B3DCD0}" destId="{3712855E-423C-4A06-BE68-109F35917121}" srcOrd="0" destOrd="0" presId="urn:microsoft.com/office/officeart/2016/7/layout/RepeatingBendingProcessNew"/>
    <dgm:cxn modelId="{126FFC66-12BB-404E-829F-E9A17BD6ECF5}" type="presOf" srcId="{CFD6FACF-0825-4A83-88EA-D63488467B4B}" destId="{628056D9-06FB-4DAD-B1EC-ACC0D46F4E76}" srcOrd="1" destOrd="0" presId="urn:microsoft.com/office/officeart/2016/7/layout/RepeatingBendingProcessNew"/>
    <dgm:cxn modelId="{0D513B6B-6377-467C-9D5F-17D46843EE03}" type="presOf" srcId="{65E4C842-1A09-4AA0-A932-BE8EDFE7598D}" destId="{CD282CCB-5DD8-46B6-A575-E0A75586AE00}" srcOrd="0" destOrd="0" presId="urn:microsoft.com/office/officeart/2016/7/layout/RepeatingBendingProcessNew"/>
    <dgm:cxn modelId="{4395994C-6624-4E22-AE6E-FBE942E98973}" srcId="{E16E11A2-8E35-4F17-9D0B-0828B3CE727D}" destId="{47143000-DEB4-47CF-8489-8DDC87C3A0D1}" srcOrd="5" destOrd="0" parTransId="{9492AE09-0E4D-4503-8F5C-B0C5364D1875}" sibTransId="{BD0C55A1-37ED-420C-85FC-AF18CB4576B6}"/>
    <dgm:cxn modelId="{3ABE494D-07D4-4EBB-BB56-E8211E1B5176}" srcId="{E16E11A2-8E35-4F17-9D0B-0828B3CE727D}" destId="{C4BEFAD3-E7BD-4FF9-83E0-40072CBF3994}" srcOrd="4" destOrd="0" parTransId="{385D2B36-C394-4F31-9CAC-8E00BA2D8617}" sibTransId="{F0126246-CA32-41E4-AED4-B4CCAF04A2BB}"/>
    <dgm:cxn modelId="{65526871-B0E7-41DE-92DB-BC9B77B6C274}" type="presOf" srcId="{68EAA7B4-E4DF-4525-A1C8-55EFAE3B7189}" destId="{51B3C41D-5983-4CB2-B4BC-63254B3C349A}" srcOrd="0" destOrd="0" presId="urn:microsoft.com/office/officeart/2016/7/layout/RepeatingBendingProcessNew"/>
    <dgm:cxn modelId="{28421852-EDC8-434A-B5BB-9A74542068A9}" type="presOf" srcId="{F57BE632-78C9-45D1-9D9B-8E07D63ECDD1}" destId="{457D7574-A342-4B0C-BFF4-BB609465043F}" srcOrd="1" destOrd="0" presId="urn:microsoft.com/office/officeart/2016/7/layout/RepeatingBendingProcessNew"/>
    <dgm:cxn modelId="{8B921E52-C21A-4F4E-AEB2-4E090241BEC3}" srcId="{E16E11A2-8E35-4F17-9D0B-0828B3CE727D}" destId="{300706DB-E55C-40F3-BDB9-368C31C0274A}" srcOrd="10" destOrd="0" parTransId="{06D23A04-87C6-4D93-8726-1D6D0173FD81}" sibTransId="{68EAA7B4-E4DF-4525-A1C8-55EFAE3B7189}"/>
    <dgm:cxn modelId="{D88F3E72-C385-449A-88D7-C89B86D0242E}" type="presOf" srcId="{C4BEFAD3-E7BD-4FF9-83E0-40072CBF3994}" destId="{2F391982-713B-4587-BE5E-FF04C5B3D9B9}" srcOrd="0" destOrd="0" presId="urn:microsoft.com/office/officeart/2016/7/layout/RepeatingBendingProcessNew"/>
    <dgm:cxn modelId="{8EC74874-31F5-4AC0-AF23-D8A26B61BBF4}" type="presOf" srcId="{BD0C55A1-37ED-420C-85FC-AF18CB4576B6}" destId="{E4002E57-7EF6-4854-83B8-728B2675BA26}" srcOrd="0" destOrd="0" presId="urn:microsoft.com/office/officeart/2016/7/layout/RepeatingBendingProcessNew"/>
    <dgm:cxn modelId="{CED5B556-56A6-4087-BB04-DA6BEC0B0B2D}" srcId="{E16E11A2-8E35-4F17-9D0B-0828B3CE727D}" destId="{AC6B93A1-57D5-4F0E-A748-7E6AEBBF9751}" srcOrd="9" destOrd="0" parTransId="{176F3E6B-50AF-43BB-AE04-B1A4BE9ABE0B}" sibTransId="{F57BE632-78C9-45D1-9D9B-8E07D63ECDD1}"/>
    <dgm:cxn modelId="{4375C756-F228-422C-A601-8F9710724D7D}" type="presOf" srcId="{07802C84-11E4-4462-8902-603EADF69DF2}" destId="{9C2D2203-3A62-479C-AFD3-849B469B317E}" srcOrd="0" destOrd="0" presId="urn:microsoft.com/office/officeart/2016/7/layout/RepeatingBendingProcessNew"/>
    <dgm:cxn modelId="{FEAD627A-35C7-456F-B6F9-92B5BA5B4CF9}" type="presOf" srcId="{3C5B6516-E320-4470-A020-0258E9652CCE}" destId="{38B82E82-C0BC-4CCE-9B24-8CB67C75274F}" srcOrd="0" destOrd="0" presId="urn:microsoft.com/office/officeart/2016/7/layout/RepeatingBendingProcessNew"/>
    <dgm:cxn modelId="{B35AD180-A9EF-44BC-AD49-5FDC6B15410D}" type="presOf" srcId="{F0126246-CA32-41E4-AED4-B4CCAF04A2BB}" destId="{6431AF2A-F1E4-4493-98B3-CBBB8FCAB704}" srcOrd="0" destOrd="0" presId="urn:microsoft.com/office/officeart/2016/7/layout/RepeatingBendingProcessNew"/>
    <dgm:cxn modelId="{3AC4B68A-D576-47F7-B4C4-3B1DFFCBEEA6}" type="presOf" srcId="{300706DB-E55C-40F3-BDB9-368C31C0274A}" destId="{417F5D7A-0EC4-4958-9A62-73D0170CD6C4}" srcOrd="0" destOrd="0" presId="urn:microsoft.com/office/officeart/2016/7/layout/RepeatingBendingProcessNew"/>
    <dgm:cxn modelId="{F9066E8B-7976-436B-B090-B1865483BB6A}" type="presOf" srcId="{E8A65A92-37C3-46D7-A756-01C677B13262}" destId="{9723E25B-45D6-40AD-A97B-5C9ABB5200F5}" srcOrd="0" destOrd="0" presId="urn:microsoft.com/office/officeart/2016/7/layout/RepeatingBendingProcessNew"/>
    <dgm:cxn modelId="{88182C99-25E1-4787-A4A4-B71A753F730D}" type="presOf" srcId="{29868FCC-615F-4B40-AC26-213F7E3FBE31}" destId="{1F21BF18-6AB2-4E06-9EF3-65E5B298A0A1}" srcOrd="0" destOrd="0" presId="urn:microsoft.com/office/officeart/2016/7/layout/RepeatingBendingProcessNew"/>
    <dgm:cxn modelId="{A885CEA6-D16E-4370-97B3-25EF8F9C4242}" type="presOf" srcId="{E8A65A92-37C3-46D7-A756-01C677B13262}" destId="{2AF29CC1-DF7F-4BA9-9779-C7EBB3FE7854}" srcOrd="1" destOrd="0" presId="urn:microsoft.com/office/officeart/2016/7/layout/RepeatingBendingProcessNew"/>
    <dgm:cxn modelId="{A302AAAD-253F-4B99-8091-3F38FDD2258F}" type="presOf" srcId="{C8B5F517-7C21-41F7-8204-129ECAF58AF1}" destId="{98EF2FAB-2193-4E51-B9BE-A78454AF8856}" srcOrd="0" destOrd="0" presId="urn:microsoft.com/office/officeart/2016/7/layout/RepeatingBendingProcessNew"/>
    <dgm:cxn modelId="{83FF15B2-B083-46A0-93F5-6C9221672C20}" type="presOf" srcId="{AB45A6A1-E5DD-490E-9866-625133A6A64E}" destId="{2E94391D-0141-44DF-B20C-28B5BCF98BD3}" srcOrd="1" destOrd="0" presId="urn:microsoft.com/office/officeart/2016/7/layout/RepeatingBendingProcessNew"/>
    <dgm:cxn modelId="{5E71F8B3-E5C5-40E9-9EDB-4B619CB24A53}" type="presOf" srcId="{25AB13AB-9FDC-4E67-9F12-079A3B63638A}" destId="{6C6BADB3-956C-4C23-A1CE-DC5F4092AA8F}" srcOrd="0" destOrd="0" presId="urn:microsoft.com/office/officeart/2016/7/layout/RepeatingBendingProcessNew"/>
    <dgm:cxn modelId="{2E6771B6-F48E-40F5-A9E5-9DF21C302A60}" type="presOf" srcId="{07802C84-11E4-4462-8902-603EADF69DF2}" destId="{2DC88926-29DF-47BF-8D7C-7468CD6843DF}" srcOrd="1" destOrd="0" presId="urn:microsoft.com/office/officeart/2016/7/layout/RepeatingBendingProcessNew"/>
    <dgm:cxn modelId="{E26533C1-70BA-42DA-AB43-D04EB3280A6D}" type="presOf" srcId="{68EAA7B4-E4DF-4525-A1C8-55EFAE3B7189}" destId="{DEBEAC90-5008-432D-9D3D-D5DF08170734}" srcOrd="1" destOrd="0" presId="urn:microsoft.com/office/officeart/2016/7/layout/RepeatingBendingProcessNew"/>
    <dgm:cxn modelId="{CD29FFC3-E0D9-47A6-B2B4-58719AC87885}" type="presOf" srcId="{503C7C78-3DA6-4303-95C0-5BF42D9CF8F0}" destId="{07B394C5-94B2-438B-BBBC-4A124504AEA9}" srcOrd="1" destOrd="0" presId="urn:microsoft.com/office/officeart/2016/7/layout/RepeatingBendingProcessNew"/>
    <dgm:cxn modelId="{8AFB8EC4-A2B3-47F8-B897-5773E2022D9F}" type="presOf" srcId="{E16E11A2-8E35-4F17-9D0B-0828B3CE727D}" destId="{BCBEADFF-4C4A-453B-833E-B44C7929151C}" srcOrd="0" destOrd="0" presId="urn:microsoft.com/office/officeart/2016/7/layout/RepeatingBendingProcessNew"/>
    <dgm:cxn modelId="{0DC6E7D1-6C8E-4A89-B3D7-7B26B7F625D8}" srcId="{E16E11A2-8E35-4F17-9D0B-0828B3CE727D}" destId="{8930CF9B-F55C-4E7F-A7CC-1D0EF0EFDD39}" srcOrd="6" destOrd="0" parTransId="{D93C45EB-E908-4AD0-A62B-51C4CE977A8D}" sibTransId="{C8B5F517-7C21-41F7-8204-129ECAF58AF1}"/>
    <dgm:cxn modelId="{D4B561DA-14DA-4254-A1B1-615D81207DF0}" srcId="{E16E11A2-8E35-4F17-9D0B-0828B3CE727D}" destId="{CB61F39B-D390-4EF4-9706-F50A8323FC8C}" srcOrd="0" destOrd="0" parTransId="{D347BA96-A854-47FB-9C4D-860725BAC2AC}" sibTransId="{503C7C78-3DA6-4303-95C0-5BF42D9CF8F0}"/>
    <dgm:cxn modelId="{70DB5FDB-718D-4209-84DE-442CACE68908}" srcId="{E16E11A2-8E35-4F17-9D0B-0828B3CE727D}" destId="{E48DE0AA-9F99-4610-8BAA-F63660674E53}" srcOrd="8" destOrd="0" parTransId="{5320AA4C-F543-4290-9BE5-BF83F0A7A174}" sibTransId="{3C5B6516-E320-4470-A020-0258E9652CCE}"/>
    <dgm:cxn modelId="{516BB3E0-2407-44FB-9A68-392320A40E50}" type="presOf" srcId="{AC6B93A1-57D5-4F0E-A748-7E6AEBBF9751}" destId="{439275F6-A380-42F6-9B3E-59D3F87B9698}" srcOrd="0" destOrd="0" presId="urn:microsoft.com/office/officeart/2016/7/layout/RepeatingBendingProcessNew"/>
    <dgm:cxn modelId="{EE799DE2-CEE7-470F-8CB7-1F898DD444F3}" type="presOf" srcId="{CB61F39B-D390-4EF4-9706-F50A8323FC8C}" destId="{CDC68843-0A26-4D00-9047-814064E4A9DD}" srcOrd="0" destOrd="0" presId="urn:microsoft.com/office/officeart/2016/7/layout/RepeatingBendingProcessNew"/>
    <dgm:cxn modelId="{C9D679E4-F634-4B0F-A352-630A712B05AF}" type="presOf" srcId="{CFD6FACF-0825-4A83-88EA-D63488467B4B}" destId="{962189F5-67ED-4EBE-AF24-3541801B3621}" srcOrd="0" destOrd="0" presId="urn:microsoft.com/office/officeart/2016/7/layout/RepeatingBendingProcessNew"/>
    <dgm:cxn modelId="{AB4429F0-CC85-483B-B149-DBC5EDA4D4B9}" type="presOf" srcId="{8930CF9B-F55C-4E7F-A7CC-1D0EF0EFDD39}" destId="{E19556E1-2706-4B4D-9C56-ADFCC2501641}" srcOrd="0" destOrd="0" presId="urn:microsoft.com/office/officeart/2016/7/layout/RepeatingBendingProcessNew"/>
    <dgm:cxn modelId="{EEA280F9-9C79-4068-BB53-69C5E6A7DCD1}" type="presOf" srcId="{F0126246-CA32-41E4-AED4-B4CCAF04A2BB}" destId="{FFC1C0D3-08B5-49E7-958C-1EB37833C664}" srcOrd="1" destOrd="0" presId="urn:microsoft.com/office/officeart/2016/7/layout/RepeatingBendingProcessNew"/>
    <dgm:cxn modelId="{794BBB23-CABB-40CD-8B73-E21D233A3291}" type="presParOf" srcId="{BCBEADFF-4C4A-453B-833E-B44C7929151C}" destId="{CDC68843-0A26-4D00-9047-814064E4A9DD}" srcOrd="0" destOrd="0" presId="urn:microsoft.com/office/officeart/2016/7/layout/RepeatingBendingProcessNew"/>
    <dgm:cxn modelId="{3A9D95E8-4EB3-4C70-9486-9BF0475C13E2}" type="presParOf" srcId="{BCBEADFF-4C4A-453B-833E-B44C7929151C}" destId="{404376FE-CAEA-4155-A103-6727B1FB03FD}" srcOrd="1" destOrd="0" presId="urn:microsoft.com/office/officeart/2016/7/layout/RepeatingBendingProcessNew"/>
    <dgm:cxn modelId="{1E76AF75-5CD9-442B-907C-62C65C5B6833}" type="presParOf" srcId="{404376FE-CAEA-4155-A103-6727B1FB03FD}" destId="{07B394C5-94B2-438B-BBBC-4A124504AEA9}" srcOrd="0" destOrd="0" presId="urn:microsoft.com/office/officeart/2016/7/layout/RepeatingBendingProcessNew"/>
    <dgm:cxn modelId="{33BAF89F-DA6F-458E-8EB4-864327FC8701}" type="presParOf" srcId="{BCBEADFF-4C4A-453B-833E-B44C7929151C}" destId="{3712855E-423C-4A06-BE68-109F35917121}" srcOrd="2" destOrd="0" presId="urn:microsoft.com/office/officeart/2016/7/layout/RepeatingBendingProcessNew"/>
    <dgm:cxn modelId="{438B3E06-F43D-4C30-8ADD-B173819F718E}" type="presParOf" srcId="{BCBEADFF-4C4A-453B-833E-B44C7929151C}" destId="{1766402F-C9C5-48A8-9D49-6A3BC759EC24}" srcOrd="3" destOrd="0" presId="urn:microsoft.com/office/officeart/2016/7/layout/RepeatingBendingProcessNew"/>
    <dgm:cxn modelId="{80FB06C9-C02D-4F8D-B79B-15B9FDF689B1}" type="presParOf" srcId="{1766402F-C9C5-48A8-9D49-6A3BC759EC24}" destId="{2E94391D-0141-44DF-B20C-28B5BCF98BD3}" srcOrd="0" destOrd="0" presId="urn:microsoft.com/office/officeart/2016/7/layout/RepeatingBendingProcessNew"/>
    <dgm:cxn modelId="{42799E30-DC45-42DE-882B-602622D142F9}" type="presParOf" srcId="{BCBEADFF-4C4A-453B-833E-B44C7929151C}" destId="{BCA3575A-E938-4E2C-97AD-44BEC50F91AC}" srcOrd="4" destOrd="0" presId="urn:microsoft.com/office/officeart/2016/7/layout/RepeatingBendingProcessNew"/>
    <dgm:cxn modelId="{E8B5CE56-414E-46EF-8F5D-FC31010D9666}" type="presParOf" srcId="{BCBEADFF-4C4A-453B-833E-B44C7929151C}" destId="{962189F5-67ED-4EBE-AF24-3541801B3621}" srcOrd="5" destOrd="0" presId="urn:microsoft.com/office/officeart/2016/7/layout/RepeatingBendingProcessNew"/>
    <dgm:cxn modelId="{BC5BDB27-3C69-4936-A7AB-C0CDA793A9A3}" type="presParOf" srcId="{962189F5-67ED-4EBE-AF24-3541801B3621}" destId="{628056D9-06FB-4DAD-B1EC-ACC0D46F4E76}" srcOrd="0" destOrd="0" presId="urn:microsoft.com/office/officeart/2016/7/layout/RepeatingBendingProcessNew"/>
    <dgm:cxn modelId="{A957F338-B8D7-4A35-A0E4-19AE50F4083B}" type="presParOf" srcId="{BCBEADFF-4C4A-453B-833E-B44C7929151C}" destId="{CD282CCB-5DD8-46B6-A575-E0A75586AE00}" srcOrd="6" destOrd="0" presId="urn:microsoft.com/office/officeart/2016/7/layout/RepeatingBendingProcessNew"/>
    <dgm:cxn modelId="{F0535A04-3DDB-49AF-A51D-94E5BB7AD7D2}" type="presParOf" srcId="{BCBEADFF-4C4A-453B-833E-B44C7929151C}" destId="{9723E25B-45D6-40AD-A97B-5C9ABB5200F5}" srcOrd="7" destOrd="0" presId="urn:microsoft.com/office/officeart/2016/7/layout/RepeatingBendingProcessNew"/>
    <dgm:cxn modelId="{08DEC4E0-6413-4300-9A5F-987B426F7BF1}" type="presParOf" srcId="{9723E25B-45D6-40AD-A97B-5C9ABB5200F5}" destId="{2AF29CC1-DF7F-4BA9-9779-C7EBB3FE7854}" srcOrd="0" destOrd="0" presId="urn:microsoft.com/office/officeart/2016/7/layout/RepeatingBendingProcessNew"/>
    <dgm:cxn modelId="{B3F7CF98-2BA7-4BD1-B351-B70E3E9894EB}" type="presParOf" srcId="{BCBEADFF-4C4A-453B-833E-B44C7929151C}" destId="{2F391982-713B-4587-BE5E-FF04C5B3D9B9}" srcOrd="8" destOrd="0" presId="urn:microsoft.com/office/officeart/2016/7/layout/RepeatingBendingProcessNew"/>
    <dgm:cxn modelId="{5830FD6B-0602-4317-8109-84F2A0228B07}" type="presParOf" srcId="{BCBEADFF-4C4A-453B-833E-B44C7929151C}" destId="{6431AF2A-F1E4-4493-98B3-CBBB8FCAB704}" srcOrd="9" destOrd="0" presId="urn:microsoft.com/office/officeart/2016/7/layout/RepeatingBendingProcessNew"/>
    <dgm:cxn modelId="{E36DE275-EC41-4378-841F-B8A5E924BCF8}" type="presParOf" srcId="{6431AF2A-F1E4-4493-98B3-CBBB8FCAB704}" destId="{FFC1C0D3-08B5-49E7-958C-1EB37833C664}" srcOrd="0" destOrd="0" presId="urn:microsoft.com/office/officeart/2016/7/layout/RepeatingBendingProcessNew"/>
    <dgm:cxn modelId="{284A1629-27EC-4A2C-899D-ED1BFEE3D402}" type="presParOf" srcId="{BCBEADFF-4C4A-453B-833E-B44C7929151C}" destId="{0A50A79B-9241-4EC0-91CE-28DBECD1581F}" srcOrd="10" destOrd="0" presId="urn:microsoft.com/office/officeart/2016/7/layout/RepeatingBendingProcessNew"/>
    <dgm:cxn modelId="{6486A52D-3F30-42E0-A460-A3B33FDAFAC7}" type="presParOf" srcId="{BCBEADFF-4C4A-453B-833E-B44C7929151C}" destId="{E4002E57-7EF6-4854-83B8-728B2675BA26}" srcOrd="11" destOrd="0" presId="urn:microsoft.com/office/officeart/2016/7/layout/RepeatingBendingProcessNew"/>
    <dgm:cxn modelId="{65DE8ECC-C587-4445-AF4E-A005AE66C929}" type="presParOf" srcId="{E4002E57-7EF6-4854-83B8-728B2675BA26}" destId="{BD2ABD07-5E31-4876-85C6-7CE73A6168A6}" srcOrd="0" destOrd="0" presId="urn:microsoft.com/office/officeart/2016/7/layout/RepeatingBendingProcessNew"/>
    <dgm:cxn modelId="{5F444DE8-D7FC-4C78-AC82-5052F325BED4}" type="presParOf" srcId="{BCBEADFF-4C4A-453B-833E-B44C7929151C}" destId="{E19556E1-2706-4B4D-9C56-ADFCC2501641}" srcOrd="12" destOrd="0" presId="urn:microsoft.com/office/officeart/2016/7/layout/RepeatingBendingProcessNew"/>
    <dgm:cxn modelId="{84E6C72E-9803-4121-92A2-C0A814766A69}" type="presParOf" srcId="{BCBEADFF-4C4A-453B-833E-B44C7929151C}" destId="{98EF2FAB-2193-4E51-B9BE-A78454AF8856}" srcOrd="13" destOrd="0" presId="urn:microsoft.com/office/officeart/2016/7/layout/RepeatingBendingProcessNew"/>
    <dgm:cxn modelId="{D19A890D-F959-42E0-A64E-D6082C722725}" type="presParOf" srcId="{98EF2FAB-2193-4E51-B9BE-A78454AF8856}" destId="{7B96CC54-3571-4305-8603-FE46AD1142D7}" srcOrd="0" destOrd="0" presId="urn:microsoft.com/office/officeart/2016/7/layout/RepeatingBendingProcessNew"/>
    <dgm:cxn modelId="{3E310967-638F-4A9C-B845-A8AB1DB967E4}" type="presParOf" srcId="{BCBEADFF-4C4A-453B-833E-B44C7929151C}" destId="{85B128AA-A205-46C4-B392-31AE5FE73F59}" srcOrd="14" destOrd="0" presId="urn:microsoft.com/office/officeart/2016/7/layout/RepeatingBendingProcessNew"/>
    <dgm:cxn modelId="{F652A1B4-D7FA-4C29-801E-903504C2991B}" type="presParOf" srcId="{BCBEADFF-4C4A-453B-833E-B44C7929151C}" destId="{9C2D2203-3A62-479C-AFD3-849B469B317E}" srcOrd="15" destOrd="0" presId="urn:microsoft.com/office/officeart/2016/7/layout/RepeatingBendingProcessNew"/>
    <dgm:cxn modelId="{46256110-9B85-471C-89CF-FFEA02F8F6EA}" type="presParOf" srcId="{9C2D2203-3A62-479C-AFD3-849B469B317E}" destId="{2DC88926-29DF-47BF-8D7C-7468CD6843DF}" srcOrd="0" destOrd="0" presId="urn:microsoft.com/office/officeart/2016/7/layout/RepeatingBendingProcessNew"/>
    <dgm:cxn modelId="{A8166DAB-A604-44CC-A194-B09215A3E241}" type="presParOf" srcId="{BCBEADFF-4C4A-453B-833E-B44C7929151C}" destId="{36E2C866-AD74-4D8F-B05C-2046C2578977}" srcOrd="16" destOrd="0" presId="urn:microsoft.com/office/officeart/2016/7/layout/RepeatingBendingProcessNew"/>
    <dgm:cxn modelId="{DCFB1907-BFAB-4604-85EC-787A66599E18}" type="presParOf" srcId="{BCBEADFF-4C4A-453B-833E-B44C7929151C}" destId="{38B82E82-C0BC-4CCE-9B24-8CB67C75274F}" srcOrd="17" destOrd="0" presId="urn:microsoft.com/office/officeart/2016/7/layout/RepeatingBendingProcessNew"/>
    <dgm:cxn modelId="{C3DF7DD3-F9E4-4EB0-B01A-BC63DA9BF389}" type="presParOf" srcId="{38B82E82-C0BC-4CCE-9B24-8CB67C75274F}" destId="{F4029884-F105-43CA-AE0B-610E35A3B517}" srcOrd="0" destOrd="0" presId="urn:microsoft.com/office/officeart/2016/7/layout/RepeatingBendingProcessNew"/>
    <dgm:cxn modelId="{8ACBF9ED-CA59-4F02-BB9B-A25AEBEC70CE}" type="presParOf" srcId="{BCBEADFF-4C4A-453B-833E-B44C7929151C}" destId="{439275F6-A380-42F6-9B3E-59D3F87B9698}" srcOrd="18" destOrd="0" presId="urn:microsoft.com/office/officeart/2016/7/layout/RepeatingBendingProcessNew"/>
    <dgm:cxn modelId="{D14EE872-8276-42FC-85ED-013970F1F56F}" type="presParOf" srcId="{BCBEADFF-4C4A-453B-833E-B44C7929151C}" destId="{6407F4C5-6B17-466F-B8BF-5AA15601F573}" srcOrd="19" destOrd="0" presId="urn:microsoft.com/office/officeart/2016/7/layout/RepeatingBendingProcessNew"/>
    <dgm:cxn modelId="{746EFED0-702A-414D-AE01-30B98FA5D4C6}" type="presParOf" srcId="{6407F4C5-6B17-466F-B8BF-5AA15601F573}" destId="{457D7574-A342-4B0C-BFF4-BB609465043F}" srcOrd="0" destOrd="0" presId="urn:microsoft.com/office/officeart/2016/7/layout/RepeatingBendingProcessNew"/>
    <dgm:cxn modelId="{503929A0-58B1-4197-8431-59FC70C868A2}" type="presParOf" srcId="{BCBEADFF-4C4A-453B-833E-B44C7929151C}" destId="{417F5D7A-0EC4-4958-9A62-73D0170CD6C4}" srcOrd="20" destOrd="0" presId="urn:microsoft.com/office/officeart/2016/7/layout/RepeatingBendingProcessNew"/>
    <dgm:cxn modelId="{72E5611D-B631-483E-A7AC-2B2E7C06904A}" type="presParOf" srcId="{BCBEADFF-4C4A-453B-833E-B44C7929151C}" destId="{51B3C41D-5983-4CB2-B4BC-63254B3C349A}" srcOrd="21" destOrd="0" presId="urn:microsoft.com/office/officeart/2016/7/layout/RepeatingBendingProcessNew"/>
    <dgm:cxn modelId="{090B33D5-00A4-4CE6-917A-241C29976703}" type="presParOf" srcId="{51B3C41D-5983-4CB2-B4BC-63254B3C349A}" destId="{DEBEAC90-5008-432D-9D3D-D5DF08170734}" srcOrd="0" destOrd="0" presId="urn:microsoft.com/office/officeart/2016/7/layout/RepeatingBendingProcessNew"/>
    <dgm:cxn modelId="{5143CE86-0C16-452A-96E5-421B6BAB381F}" type="presParOf" srcId="{BCBEADFF-4C4A-453B-833E-B44C7929151C}" destId="{6C6BADB3-956C-4C23-A1CE-DC5F4092AA8F}" srcOrd="22" destOrd="0" presId="urn:microsoft.com/office/officeart/2016/7/layout/RepeatingBendingProcessNew"/>
    <dgm:cxn modelId="{C2DF7B05-2ECE-4B8C-A7B4-272040259644}" type="presParOf" srcId="{BCBEADFF-4C4A-453B-833E-B44C7929151C}" destId="{1F21BF18-6AB2-4E06-9EF3-65E5B298A0A1}" srcOrd="23" destOrd="0" presId="urn:microsoft.com/office/officeart/2016/7/layout/RepeatingBendingProcessNew"/>
    <dgm:cxn modelId="{C28E5F70-807A-4CCF-A899-EA145C2AA6A0}" type="presParOf" srcId="{1F21BF18-6AB2-4E06-9EF3-65E5B298A0A1}" destId="{886493BB-75D4-401C-B92E-B090B0550055}" srcOrd="0" destOrd="0" presId="urn:microsoft.com/office/officeart/2016/7/layout/RepeatingBendingProcessNew"/>
    <dgm:cxn modelId="{594AC9D1-EC4B-4DF1-89CD-21D592FB5AF0}" type="presParOf" srcId="{BCBEADFF-4C4A-453B-833E-B44C7929151C}" destId="{FE70FE7B-1184-4074-AE8E-17FE90A7B0BF}" srcOrd="24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09EA5F-1893-4A88-884C-95A310F0ACEE}">
      <dsp:nvSpPr>
        <dsp:cNvPr id="0" name=""/>
        <dsp:cNvSpPr/>
      </dsp:nvSpPr>
      <dsp:spPr>
        <a:xfrm>
          <a:off x="0" y="0"/>
          <a:ext cx="6101379" cy="116961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solidFill>
                <a:schemeClr val="bg1"/>
              </a:solidFill>
            </a:rPr>
            <a:t>ICD-11 classifies Bipolar Disorder as a mood disorder </a:t>
          </a:r>
          <a:r>
            <a:rPr lang="en-US" sz="1200" kern="1200" dirty="0" err="1">
              <a:solidFill>
                <a:schemeClr val="bg1"/>
              </a:solidFill>
            </a:rPr>
            <a:t>characterised</a:t>
          </a:r>
          <a:r>
            <a:rPr lang="en-US" sz="1200" kern="1200" dirty="0">
              <a:solidFill>
                <a:schemeClr val="bg1"/>
              </a:solidFill>
            </a:rPr>
            <a:t> by manic, hypomanic and depressive episodes (WHO, 2022).</a:t>
          </a:r>
        </a:p>
      </dsp:txBody>
      <dsp:txXfrm>
        <a:off x="34257" y="34257"/>
        <a:ext cx="4839275" cy="1101098"/>
      </dsp:txXfrm>
    </dsp:sp>
    <dsp:sp modelId="{D253C4B7-B692-4DB4-8CAB-D07B66695299}">
      <dsp:nvSpPr>
        <dsp:cNvPr id="0" name=""/>
        <dsp:cNvSpPr/>
      </dsp:nvSpPr>
      <dsp:spPr>
        <a:xfrm>
          <a:off x="472340" y="1242814"/>
          <a:ext cx="6101379" cy="116961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19th century care centered on asylums and institutionalisation. Treatment focused on containment and risk management.</a:t>
          </a:r>
          <a:r>
            <a:rPr lang="en-GB" sz="1200" kern="1200"/>
            <a:t> (Mental Health Foundation, 2022)</a:t>
          </a:r>
          <a:endParaRPr lang="en-US" sz="1200" kern="1200" dirty="0"/>
        </a:p>
      </dsp:txBody>
      <dsp:txXfrm>
        <a:off x="506597" y="1277071"/>
        <a:ext cx="4734260" cy="1101098"/>
      </dsp:txXfrm>
    </dsp:sp>
    <dsp:sp modelId="{1A1AF632-CA78-4A37-9B59-E4685F0D9394}">
      <dsp:nvSpPr>
        <dsp:cNvPr id="0" name=""/>
        <dsp:cNvSpPr/>
      </dsp:nvSpPr>
      <dsp:spPr>
        <a:xfrm>
          <a:off x="937297" y="2533407"/>
          <a:ext cx="6101379" cy="116961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Mid-20th century developments included ECT and psychotropic medicines. Lithium emerged as a major treatment for </a:t>
          </a:r>
          <a:r>
            <a:rPr lang="en-US" sz="1200" kern="1200"/>
            <a:t>bipolar disorderHistorical </a:t>
          </a:r>
          <a:r>
            <a:rPr lang="en-US" sz="1200" kern="1200" dirty="0"/>
            <a:t>approaches improved safety but often restricted autonomy and reinforced stigma. Limited understanding of mental illness reduced opportunities for recovery-focused care (Royal College of Psychiatrists, 2024).</a:t>
          </a:r>
        </a:p>
      </dsp:txBody>
      <dsp:txXfrm>
        <a:off x="971554" y="2567664"/>
        <a:ext cx="4734260" cy="1101098"/>
      </dsp:txXfrm>
    </dsp:sp>
    <dsp:sp modelId="{39C4F31D-3F80-46B9-8936-FCE2F306E65D}">
      <dsp:nvSpPr>
        <dsp:cNvPr id="0" name=""/>
        <dsp:cNvSpPr/>
      </dsp:nvSpPr>
      <dsp:spPr>
        <a:xfrm>
          <a:off x="5341131" y="886955"/>
          <a:ext cx="760247" cy="760247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400" kern="1200"/>
        </a:p>
      </dsp:txBody>
      <dsp:txXfrm>
        <a:off x="5512187" y="886955"/>
        <a:ext cx="418135" cy="572086"/>
      </dsp:txXfrm>
    </dsp:sp>
    <dsp:sp modelId="{DF738EF2-B20A-46EA-9C40-2FE6325A2354}">
      <dsp:nvSpPr>
        <dsp:cNvPr id="0" name=""/>
        <dsp:cNvSpPr/>
      </dsp:nvSpPr>
      <dsp:spPr>
        <a:xfrm>
          <a:off x="5879488" y="2243705"/>
          <a:ext cx="760247" cy="760247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400" kern="1200"/>
        </a:p>
      </dsp:txBody>
      <dsp:txXfrm>
        <a:off x="6050544" y="2243705"/>
        <a:ext cx="418135" cy="57208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4376FE-CAEA-4155-A103-6727B1FB03FD}">
      <dsp:nvSpPr>
        <dsp:cNvPr id="0" name=""/>
        <dsp:cNvSpPr/>
      </dsp:nvSpPr>
      <dsp:spPr>
        <a:xfrm>
          <a:off x="1970630" y="868074"/>
          <a:ext cx="38751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9044"/>
              </a:moveTo>
              <a:lnTo>
                <a:pt x="210857" y="49044"/>
              </a:lnTo>
              <a:lnTo>
                <a:pt x="210857" y="45720"/>
              </a:lnTo>
              <a:lnTo>
                <a:pt x="387515" y="45720"/>
              </a:lnTo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153934" y="911534"/>
        <a:ext cx="20906" cy="4519"/>
      </dsp:txXfrm>
    </dsp:sp>
    <dsp:sp modelId="{CDC68843-0A26-4D00-9047-814064E4A9DD}">
      <dsp:nvSpPr>
        <dsp:cNvPr id="0" name=""/>
        <dsp:cNvSpPr/>
      </dsp:nvSpPr>
      <dsp:spPr>
        <a:xfrm>
          <a:off x="7507" y="327642"/>
          <a:ext cx="1964922" cy="1178953"/>
        </a:xfrm>
        <a:prstGeom prst="rect">
          <a:avLst/>
        </a:prstGeom>
        <a:solidFill>
          <a:schemeClr val="accent2">
            <a:shade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6283" tIns="101066" rIns="96283" bIns="10106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latin typeface="Arial Black" panose="020B0A04020102020204" pitchFamily="34" charset="0"/>
            </a:rPr>
            <a:t>Contemporary Care</a:t>
          </a:r>
        </a:p>
      </dsp:txBody>
      <dsp:txXfrm>
        <a:off x="7507" y="327642"/>
        <a:ext cx="1964922" cy="1178953"/>
      </dsp:txXfrm>
    </dsp:sp>
    <dsp:sp modelId="{1766402F-C9C5-48A8-9D49-6A3BC759EC24}">
      <dsp:nvSpPr>
        <dsp:cNvPr id="0" name=""/>
        <dsp:cNvSpPr/>
      </dsp:nvSpPr>
      <dsp:spPr>
        <a:xfrm>
          <a:off x="4353668" y="868074"/>
          <a:ext cx="45514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44674" y="45720"/>
              </a:lnTo>
              <a:lnTo>
                <a:pt x="244674" y="49044"/>
              </a:lnTo>
              <a:lnTo>
                <a:pt x="455148" y="49044"/>
              </a:lnTo>
            </a:path>
          </a:pathLst>
        </a:custGeom>
        <a:noFill/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569099" y="911534"/>
        <a:ext cx="24287" cy="4519"/>
      </dsp:txXfrm>
    </dsp:sp>
    <dsp:sp modelId="{3712855E-423C-4A06-BE68-109F35917121}">
      <dsp:nvSpPr>
        <dsp:cNvPr id="0" name=""/>
        <dsp:cNvSpPr/>
      </dsp:nvSpPr>
      <dsp:spPr>
        <a:xfrm>
          <a:off x="2390545" y="324317"/>
          <a:ext cx="1964922" cy="1178953"/>
        </a:xfrm>
        <a:prstGeom prst="rect">
          <a:avLst/>
        </a:prstGeom>
        <a:solidFill>
          <a:schemeClr val="accent3">
            <a:shade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6283" tIns="101066" rIns="96283" bIns="10106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Person-</a:t>
          </a:r>
          <a:r>
            <a:rPr lang="en-US" sz="1300" kern="1200" dirty="0" err="1"/>
            <a:t>centred</a:t>
          </a:r>
          <a:r>
            <a:rPr lang="en-US" sz="1300" kern="1200" dirty="0"/>
            <a:t>, recovery-focused. NHS England,2022).</a:t>
          </a:r>
        </a:p>
      </dsp:txBody>
      <dsp:txXfrm>
        <a:off x="2390545" y="324317"/>
        <a:ext cx="1964922" cy="1178953"/>
      </dsp:txXfrm>
    </dsp:sp>
    <dsp:sp modelId="{962189F5-67ED-4EBE-AF24-3541801B3621}">
      <dsp:nvSpPr>
        <dsp:cNvPr id="0" name=""/>
        <dsp:cNvSpPr/>
      </dsp:nvSpPr>
      <dsp:spPr>
        <a:xfrm>
          <a:off x="6804340" y="871398"/>
          <a:ext cx="42133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21332" y="45720"/>
              </a:lnTo>
            </a:path>
          </a:pathLst>
        </a:custGeom>
        <a:noFill/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003708" y="914859"/>
        <a:ext cx="22596" cy="4519"/>
      </dsp:txXfrm>
    </dsp:sp>
    <dsp:sp modelId="{BCA3575A-E938-4E2C-97AD-44BEC50F91AC}">
      <dsp:nvSpPr>
        <dsp:cNvPr id="0" name=""/>
        <dsp:cNvSpPr/>
      </dsp:nvSpPr>
      <dsp:spPr>
        <a:xfrm>
          <a:off x="4841217" y="327642"/>
          <a:ext cx="1964922" cy="1178953"/>
        </a:xfrm>
        <a:prstGeom prst="rect">
          <a:avLst/>
        </a:prstGeom>
        <a:solidFill>
          <a:schemeClr val="accent4">
            <a:shade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6283" tIns="101066" rIns="96283" bIns="10106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Medication: lithium, </a:t>
          </a:r>
          <a:r>
            <a:rPr lang="en-US" sz="1300" kern="1200" dirty="0" err="1"/>
            <a:t>stabilisers</a:t>
          </a:r>
          <a:r>
            <a:rPr lang="en-US" sz="1300" kern="1200" dirty="0"/>
            <a:t>, antipsychotics (NICE, 2023).</a:t>
          </a:r>
        </a:p>
      </dsp:txBody>
      <dsp:txXfrm>
        <a:off x="4841217" y="327642"/>
        <a:ext cx="1964922" cy="1178953"/>
      </dsp:txXfrm>
    </dsp:sp>
    <dsp:sp modelId="{9723E25B-45D6-40AD-A97B-5C9ABB5200F5}">
      <dsp:nvSpPr>
        <dsp:cNvPr id="0" name=""/>
        <dsp:cNvSpPr/>
      </dsp:nvSpPr>
      <dsp:spPr>
        <a:xfrm>
          <a:off x="9221195" y="871398"/>
          <a:ext cx="42133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21332" y="45720"/>
              </a:lnTo>
            </a:path>
          </a:pathLst>
        </a:custGeom>
        <a:noFill/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9420563" y="914859"/>
        <a:ext cx="22596" cy="4519"/>
      </dsp:txXfrm>
    </dsp:sp>
    <dsp:sp modelId="{CD282CCB-5DD8-46B6-A575-E0A75586AE00}">
      <dsp:nvSpPr>
        <dsp:cNvPr id="0" name=""/>
        <dsp:cNvSpPr/>
      </dsp:nvSpPr>
      <dsp:spPr>
        <a:xfrm>
          <a:off x="7258072" y="327642"/>
          <a:ext cx="1964922" cy="1178953"/>
        </a:xfrm>
        <a:prstGeom prst="rect">
          <a:avLst/>
        </a:prstGeom>
        <a:solidFill>
          <a:schemeClr val="accent5">
            <a:shade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6283" tIns="101066" rIns="96283" bIns="10106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Therapies: CBT, psychoeducation, family support(NICE,2025).</a:t>
          </a:r>
        </a:p>
      </dsp:txBody>
      <dsp:txXfrm>
        <a:off x="7258072" y="327642"/>
        <a:ext cx="1964922" cy="1178953"/>
      </dsp:txXfrm>
    </dsp:sp>
    <dsp:sp modelId="{6431AF2A-F1E4-4493-98B3-CBBB8FCAB704}">
      <dsp:nvSpPr>
        <dsp:cNvPr id="0" name=""/>
        <dsp:cNvSpPr/>
      </dsp:nvSpPr>
      <dsp:spPr>
        <a:xfrm>
          <a:off x="989968" y="1504795"/>
          <a:ext cx="9667420" cy="421332"/>
        </a:xfrm>
        <a:custGeom>
          <a:avLst/>
          <a:gdLst/>
          <a:ahLst/>
          <a:cxnLst/>
          <a:rect l="0" t="0" r="0" b="0"/>
          <a:pathLst>
            <a:path>
              <a:moveTo>
                <a:pt x="9667420" y="0"/>
              </a:moveTo>
              <a:lnTo>
                <a:pt x="9667420" y="227766"/>
              </a:lnTo>
              <a:lnTo>
                <a:pt x="0" y="227766"/>
              </a:lnTo>
              <a:lnTo>
                <a:pt x="0" y="421332"/>
              </a:lnTo>
            </a:path>
          </a:pathLst>
        </a:custGeom>
        <a:noFill/>
        <a:ln w="952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581729" y="1713202"/>
        <a:ext cx="483898" cy="4519"/>
      </dsp:txXfrm>
    </dsp:sp>
    <dsp:sp modelId="{2F391982-713B-4587-BE5E-FF04C5B3D9B9}">
      <dsp:nvSpPr>
        <dsp:cNvPr id="0" name=""/>
        <dsp:cNvSpPr/>
      </dsp:nvSpPr>
      <dsp:spPr>
        <a:xfrm>
          <a:off x="9674927" y="327642"/>
          <a:ext cx="1964922" cy="1178953"/>
        </a:xfrm>
        <a:prstGeom prst="rect">
          <a:avLst/>
        </a:prstGeom>
        <a:solidFill>
          <a:schemeClr val="accent6">
            <a:shade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6283" tIns="101066" rIns="96283" bIns="10106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Community teams support recovery (NHS, 2019).</a:t>
          </a:r>
        </a:p>
      </dsp:txBody>
      <dsp:txXfrm>
        <a:off x="9674927" y="327642"/>
        <a:ext cx="1964922" cy="1178953"/>
      </dsp:txXfrm>
    </dsp:sp>
    <dsp:sp modelId="{E4002E57-7EF6-4854-83B8-728B2675BA26}">
      <dsp:nvSpPr>
        <dsp:cNvPr id="0" name=""/>
        <dsp:cNvSpPr/>
      </dsp:nvSpPr>
      <dsp:spPr>
        <a:xfrm>
          <a:off x="1970630" y="2502285"/>
          <a:ext cx="42133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21332" y="45720"/>
              </a:lnTo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169997" y="2545745"/>
        <a:ext cx="22596" cy="4519"/>
      </dsp:txXfrm>
    </dsp:sp>
    <dsp:sp modelId="{0A50A79B-9241-4EC0-91CE-28DBECD1581F}">
      <dsp:nvSpPr>
        <dsp:cNvPr id="0" name=""/>
        <dsp:cNvSpPr/>
      </dsp:nvSpPr>
      <dsp:spPr>
        <a:xfrm>
          <a:off x="7507" y="1958528"/>
          <a:ext cx="1964922" cy="1178953"/>
        </a:xfrm>
        <a:prstGeom prst="rect">
          <a:avLst/>
        </a:prstGeom>
        <a:solidFill>
          <a:schemeClr val="accent2">
            <a:shade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6283" tIns="101066" rIns="96283" bIns="10106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kern="1200"/>
            <a:t>Advantages</a:t>
          </a:r>
          <a:r>
            <a:rPr lang="en-US" sz="1300" kern="1200"/>
            <a:t>:</a:t>
          </a:r>
        </a:p>
      </dsp:txBody>
      <dsp:txXfrm>
        <a:off x="7507" y="1958528"/>
        <a:ext cx="1964922" cy="1178953"/>
      </dsp:txXfrm>
    </dsp:sp>
    <dsp:sp modelId="{98EF2FAB-2193-4E51-B9BE-A78454AF8856}">
      <dsp:nvSpPr>
        <dsp:cNvPr id="0" name=""/>
        <dsp:cNvSpPr/>
      </dsp:nvSpPr>
      <dsp:spPr>
        <a:xfrm>
          <a:off x="4387485" y="2502285"/>
          <a:ext cx="42133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21332" y="45720"/>
              </a:lnTo>
            </a:path>
          </a:pathLst>
        </a:custGeom>
        <a:noFill/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586853" y="2545745"/>
        <a:ext cx="22596" cy="4519"/>
      </dsp:txXfrm>
    </dsp:sp>
    <dsp:sp modelId="{E19556E1-2706-4B4D-9C56-ADFCC2501641}">
      <dsp:nvSpPr>
        <dsp:cNvPr id="0" name=""/>
        <dsp:cNvSpPr/>
      </dsp:nvSpPr>
      <dsp:spPr>
        <a:xfrm>
          <a:off x="2424362" y="1958528"/>
          <a:ext cx="1964922" cy="1178953"/>
        </a:xfrm>
        <a:prstGeom prst="rect">
          <a:avLst/>
        </a:prstGeom>
        <a:solidFill>
          <a:schemeClr val="accent3">
            <a:shade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6283" tIns="101066" rIns="96283" bIns="10106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Better quality of life &amp; involvement(NICE,2021).</a:t>
          </a:r>
        </a:p>
      </dsp:txBody>
      <dsp:txXfrm>
        <a:off x="2424362" y="1958528"/>
        <a:ext cx="1964922" cy="1178953"/>
      </dsp:txXfrm>
    </dsp:sp>
    <dsp:sp modelId="{9C2D2203-3A62-479C-AFD3-849B469B317E}">
      <dsp:nvSpPr>
        <dsp:cNvPr id="0" name=""/>
        <dsp:cNvSpPr/>
      </dsp:nvSpPr>
      <dsp:spPr>
        <a:xfrm>
          <a:off x="6804340" y="2502285"/>
          <a:ext cx="42133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21332" y="45720"/>
              </a:lnTo>
            </a:path>
          </a:pathLst>
        </a:custGeom>
        <a:noFill/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003708" y="2545745"/>
        <a:ext cx="22596" cy="4519"/>
      </dsp:txXfrm>
    </dsp:sp>
    <dsp:sp modelId="{85B128AA-A205-46C4-B392-31AE5FE73F59}">
      <dsp:nvSpPr>
        <dsp:cNvPr id="0" name=""/>
        <dsp:cNvSpPr/>
      </dsp:nvSpPr>
      <dsp:spPr>
        <a:xfrm>
          <a:off x="4841217" y="1958528"/>
          <a:ext cx="1964922" cy="1178953"/>
        </a:xfrm>
        <a:prstGeom prst="rect">
          <a:avLst/>
        </a:prstGeom>
        <a:solidFill>
          <a:schemeClr val="accent4">
            <a:shade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6283" tIns="101066" rIns="96283" bIns="10106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Fewer hospital admissions</a:t>
          </a:r>
          <a:r>
            <a:rPr lang="en-GB" sz="1300" kern="1200" dirty="0"/>
            <a:t>(Woodhead </a:t>
          </a:r>
          <a:r>
            <a:rPr lang="en-GB" sz="1300" i="1" kern="1200" dirty="0"/>
            <a:t>et al</a:t>
          </a:r>
          <a:r>
            <a:rPr lang="en-GB" sz="1300" kern="1200" dirty="0"/>
            <a:t>., 2022).</a:t>
          </a:r>
          <a:endParaRPr lang="en-US" sz="1300" kern="1200" dirty="0"/>
        </a:p>
      </dsp:txBody>
      <dsp:txXfrm>
        <a:off x="4841217" y="1958528"/>
        <a:ext cx="1964922" cy="1178953"/>
      </dsp:txXfrm>
    </dsp:sp>
    <dsp:sp modelId="{38B82E82-C0BC-4CCE-9B24-8CB67C75274F}">
      <dsp:nvSpPr>
        <dsp:cNvPr id="0" name=""/>
        <dsp:cNvSpPr/>
      </dsp:nvSpPr>
      <dsp:spPr>
        <a:xfrm>
          <a:off x="9221195" y="2502285"/>
          <a:ext cx="42133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21332" y="45720"/>
              </a:lnTo>
            </a:path>
          </a:pathLst>
        </a:custGeom>
        <a:noFill/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9420563" y="2545745"/>
        <a:ext cx="22596" cy="4519"/>
      </dsp:txXfrm>
    </dsp:sp>
    <dsp:sp modelId="{36E2C866-AD74-4D8F-B05C-2046C2578977}">
      <dsp:nvSpPr>
        <dsp:cNvPr id="0" name=""/>
        <dsp:cNvSpPr/>
      </dsp:nvSpPr>
      <dsp:spPr>
        <a:xfrm>
          <a:off x="7258072" y="1958528"/>
          <a:ext cx="1964922" cy="1178953"/>
        </a:xfrm>
        <a:prstGeom prst="rect">
          <a:avLst/>
        </a:prstGeom>
        <a:solidFill>
          <a:schemeClr val="accent5">
            <a:shade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6283" tIns="101066" rIns="96283" bIns="10106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Stronger human-rights protection</a:t>
          </a:r>
          <a:r>
            <a:rPr lang="en-GB" sz="1300" kern="1200" dirty="0"/>
            <a:t>(Department of Health and Social Care, 2024)</a:t>
          </a:r>
          <a:r>
            <a:rPr lang="en-US" sz="1300" kern="1200" dirty="0"/>
            <a:t>.</a:t>
          </a:r>
        </a:p>
      </dsp:txBody>
      <dsp:txXfrm>
        <a:off x="7258072" y="1958528"/>
        <a:ext cx="1964922" cy="1178953"/>
      </dsp:txXfrm>
    </dsp:sp>
    <dsp:sp modelId="{6407F4C5-6B17-466F-B8BF-5AA15601F573}">
      <dsp:nvSpPr>
        <dsp:cNvPr id="0" name=""/>
        <dsp:cNvSpPr/>
      </dsp:nvSpPr>
      <dsp:spPr>
        <a:xfrm>
          <a:off x="989968" y="3135681"/>
          <a:ext cx="9667420" cy="421332"/>
        </a:xfrm>
        <a:custGeom>
          <a:avLst/>
          <a:gdLst/>
          <a:ahLst/>
          <a:cxnLst/>
          <a:rect l="0" t="0" r="0" b="0"/>
          <a:pathLst>
            <a:path>
              <a:moveTo>
                <a:pt x="9667420" y="0"/>
              </a:moveTo>
              <a:lnTo>
                <a:pt x="9667420" y="227766"/>
              </a:lnTo>
              <a:lnTo>
                <a:pt x="0" y="227766"/>
              </a:lnTo>
              <a:lnTo>
                <a:pt x="0" y="421332"/>
              </a:lnTo>
            </a:path>
          </a:pathLst>
        </a:custGeom>
        <a:noFill/>
        <a:ln w="952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581729" y="3344088"/>
        <a:ext cx="483898" cy="4519"/>
      </dsp:txXfrm>
    </dsp:sp>
    <dsp:sp modelId="{439275F6-A380-42F6-9B3E-59D3F87B9698}">
      <dsp:nvSpPr>
        <dsp:cNvPr id="0" name=""/>
        <dsp:cNvSpPr/>
      </dsp:nvSpPr>
      <dsp:spPr>
        <a:xfrm>
          <a:off x="9674927" y="1958528"/>
          <a:ext cx="1964922" cy="1178953"/>
        </a:xfrm>
        <a:prstGeom prst="rect">
          <a:avLst/>
        </a:prstGeom>
        <a:solidFill>
          <a:schemeClr val="accent6">
            <a:shade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6283" tIns="101066" rIns="96283" bIns="10106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kern="1200"/>
            <a:t>Limitations</a:t>
          </a:r>
          <a:r>
            <a:rPr lang="en-US" sz="1300" kern="1200"/>
            <a:t>:</a:t>
          </a:r>
        </a:p>
      </dsp:txBody>
      <dsp:txXfrm>
        <a:off x="9674927" y="1958528"/>
        <a:ext cx="1964922" cy="1178953"/>
      </dsp:txXfrm>
    </dsp:sp>
    <dsp:sp modelId="{51B3C41D-5983-4CB2-B4BC-63254B3C349A}">
      <dsp:nvSpPr>
        <dsp:cNvPr id="0" name=""/>
        <dsp:cNvSpPr/>
      </dsp:nvSpPr>
      <dsp:spPr>
        <a:xfrm>
          <a:off x="1970630" y="4133171"/>
          <a:ext cx="42133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21332" y="45720"/>
              </a:lnTo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169997" y="4176631"/>
        <a:ext cx="22596" cy="4519"/>
      </dsp:txXfrm>
    </dsp:sp>
    <dsp:sp modelId="{417F5D7A-0EC4-4958-9A62-73D0170CD6C4}">
      <dsp:nvSpPr>
        <dsp:cNvPr id="0" name=""/>
        <dsp:cNvSpPr/>
      </dsp:nvSpPr>
      <dsp:spPr>
        <a:xfrm>
          <a:off x="7507" y="3589414"/>
          <a:ext cx="1964922" cy="1178953"/>
        </a:xfrm>
        <a:prstGeom prst="rect">
          <a:avLst/>
        </a:prstGeom>
        <a:solidFill>
          <a:schemeClr val="accent2">
            <a:shade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6283" tIns="101066" rIns="96283" bIns="10106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Unequal access by region</a:t>
          </a:r>
          <a:r>
            <a:rPr lang="en-GB" sz="1300" kern="1200" dirty="0"/>
            <a:t>(House of Commons Library, 2024).</a:t>
          </a:r>
          <a:endParaRPr lang="en-US" sz="1300" kern="1200" dirty="0"/>
        </a:p>
      </dsp:txBody>
      <dsp:txXfrm>
        <a:off x="7507" y="3589414"/>
        <a:ext cx="1964922" cy="1178953"/>
      </dsp:txXfrm>
    </dsp:sp>
    <dsp:sp modelId="{1F21BF18-6AB2-4E06-9EF3-65E5B298A0A1}">
      <dsp:nvSpPr>
        <dsp:cNvPr id="0" name=""/>
        <dsp:cNvSpPr/>
      </dsp:nvSpPr>
      <dsp:spPr>
        <a:xfrm>
          <a:off x="4387485" y="4133171"/>
          <a:ext cx="42133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21332" y="45720"/>
              </a:lnTo>
            </a:path>
          </a:pathLst>
        </a:custGeom>
        <a:noFill/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586853" y="4176631"/>
        <a:ext cx="22596" cy="4519"/>
      </dsp:txXfrm>
    </dsp:sp>
    <dsp:sp modelId="{6C6BADB3-956C-4C23-A1CE-DC5F4092AA8F}">
      <dsp:nvSpPr>
        <dsp:cNvPr id="0" name=""/>
        <dsp:cNvSpPr/>
      </dsp:nvSpPr>
      <dsp:spPr>
        <a:xfrm>
          <a:off x="2424362" y="3589414"/>
          <a:ext cx="1964922" cy="1178953"/>
        </a:xfrm>
        <a:prstGeom prst="rect">
          <a:avLst/>
        </a:prstGeom>
        <a:solidFill>
          <a:schemeClr val="accent3">
            <a:shade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6283" tIns="101066" rIns="96283" bIns="10106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 Persistent stigma.</a:t>
          </a:r>
          <a:r>
            <a:rPr lang="en-GB" sz="1300" kern="1200" dirty="0"/>
            <a:t> (Mind, 2024)</a:t>
          </a:r>
          <a:endParaRPr lang="en-US" sz="1300" kern="1200" dirty="0"/>
        </a:p>
      </dsp:txBody>
      <dsp:txXfrm>
        <a:off x="2424362" y="3589414"/>
        <a:ext cx="1964922" cy="1178953"/>
      </dsp:txXfrm>
    </dsp:sp>
    <dsp:sp modelId="{FE70FE7B-1184-4074-AE8E-17FE90A7B0BF}">
      <dsp:nvSpPr>
        <dsp:cNvPr id="0" name=""/>
        <dsp:cNvSpPr/>
      </dsp:nvSpPr>
      <dsp:spPr>
        <a:xfrm>
          <a:off x="4841217" y="3589414"/>
          <a:ext cx="1964922" cy="1178953"/>
        </a:xfrm>
        <a:prstGeom prst="rect">
          <a:avLst/>
        </a:prstGeom>
        <a:solidFill>
          <a:schemeClr val="accent4">
            <a:shade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6283" tIns="101066" rIns="96283" bIns="10106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Medication overlooks social factors</a:t>
          </a:r>
          <a:r>
            <a:rPr lang="en-GB" sz="1300" kern="1200" dirty="0"/>
            <a:t>(Tompson </a:t>
          </a:r>
          <a:r>
            <a:rPr lang="en-GB" sz="1300" i="1" kern="1200" dirty="0"/>
            <a:t>et al</a:t>
          </a:r>
          <a:r>
            <a:rPr lang="en-GB" sz="1300" kern="1200" dirty="0"/>
            <a:t>., 2022)</a:t>
          </a:r>
          <a:endParaRPr lang="en-US" sz="1300" kern="1200" dirty="0"/>
        </a:p>
      </dsp:txBody>
      <dsp:txXfrm>
        <a:off x="4841217" y="3589414"/>
        <a:ext cx="1964922" cy="11789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#1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7/1/2026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awpixel.com/search/mental%20health" TargetMode="External"/><Relationship Id="rId2" Type="http://schemas.openxmlformats.org/officeDocument/2006/relationships/image" Target="../media/image1.1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longtermplan.nhs.uk/" TargetMode="External"/><Relationship Id="rId3" Type="http://schemas.openxmlformats.org/officeDocument/2006/relationships/hyperlink" Target="https://commonslibrary.parliament.uk/research-briefings/sn06988/" TargetMode="External"/><Relationship Id="rId7" Type="http://schemas.openxmlformats.org/officeDocument/2006/relationships/hyperlink" Target="https://www.nice.org.uk/guidance/cg185" TargetMode="External"/><Relationship Id="rId2" Type="http://schemas.openxmlformats.org/officeDocument/2006/relationships/hyperlink" Target="https://www.gov.uk/government/publications/mental-health-bill-european-convention-on-human-rights-memorandum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www.nice.org.uk/guidance/ng197" TargetMode="External"/><Relationship Id="rId5" Type="http://schemas.openxmlformats.org/officeDocument/2006/relationships/hyperlink" Target="https://www.mind.org.uk/information-support/types-of-mental-health-problems/bipolar-disorder/" TargetMode="External"/><Relationship Id="rId4" Type="http://schemas.openxmlformats.org/officeDocument/2006/relationships/hyperlink" Target="https://www.mind.org.uk/about-us/our-strategy/equitable-minds/attitudes-to-mental-illness-2023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cpsych.ac.uk/mental-health/mental-illnesses-and-mental-health-problems/bipolar-disorder" TargetMode="External"/><Relationship Id="rId2" Type="http://schemas.openxmlformats.org/officeDocument/2006/relationships/hyperlink" Target="https://www.england.nhs.uk/publication/the-mental-health-nurses-handbook/" TargetMode="External"/><Relationship Id="rId1" Type="http://schemas.openxmlformats.org/officeDocument/2006/relationships/slideLayout" Target="../slideLayouts/slideLayout6.xml"/><Relationship Id="rId5" Type="http://schemas.openxmlformats.org/officeDocument/2006/relationships/hyperlink" Target="https://icd.who.int/" TargetMode="External"/><Relationship Id="rId4" Type="http://schemas.openxmlformats.org/officeDocument/2006/relationships/hyperlink" Target="https://doi.org/10.1136/bmj.o203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7E69A07-A75D-1D62-1DC4-FDF18FBFC00A}"/>
              </a:ext>
            </a:extLst>
          </p:cNvPr>
          <p:cNvSpPr txBox="1"/>
          <p:nvPr/>
        </p:nvSpPr>
        <p:spPr>
          <a:xfrm>
            <a:off x="329784" y="689548"/>
            <a:ext cx="6934362" cy="529176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3200" b="1" dirty="0"/>
              <a:t>Psychological Classification and Provisions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3200" b="1" dirty="0"/>
              <a:t>BMHP6029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2800" dirty="0"/>
              <a:t>Student Name: Farzia Saddique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2800" dirty="0"/>
              <a:t>Student Number: 2329009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2800" dirty="0"/>
              <a:t>Lecturer’s Name: Neal Haddon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1700" dirty="0"/>
              <a:t>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5845BBD-44F7-C2C6-2704-7564A3E159C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837991" y="557980"/>
            <a:ext cx="6104174" cy="6097653"/>
          </a:xfrm>
          <a:prstGeom prst="rect">
            <a:avLst/>
          </a:prstGeom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6258F736-B256-8039-9DC6-F4E49A5C5A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2065495" y="0"/>
            <a:ext cx="123330" cy="6858000"/>
            <a:chOff x="12068638" y="0"/>
            <a:chExt cx="123362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10B4520A-996E-330C-99DA-69CA4D89E9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EC8FA945-E356-695F-18D6-CAD4EF34FE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5090115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5" name="Rectangle 164">
            <a:extLst>
              <a:ext uri="{FF2B5EF4-FFF2-40B4-BE49-F238E27FC236}">
                <a16:creationId xmlns:a16="http://schemas.microsoft.com/office/drawing/2014/main" id="{A440A548-C0D4-4418-940E-EDC2F1D9A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52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6" name="Rectangle 165">
            <a:extLst>
              <a:ext uri="{FF2B5EF4-FFF2-40B4-BE49-F238E27FC236}">
                <a16:creationId xmlns:a16="http://schemas.microsoft.com/office/drawing/2014/main" id="{E708B267-8CD2-4684-A57B-9F10707692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" y="0"/>
            <a:ext cx="12188521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0" name="Accent Band"/>
          <p:cNvSpPr/>
          <p:nvPr/>
        </p:nvSpPr>
        <p:spPr>
          <a:xfrm>
            <a:off x="0" y="0"/>
            <a:ext cx="12188825" cy="146050"/>
          </a:xfrm>
          <a:prstGeom prst="rect">
            <a:avLst/>
          </a:prstGeom>
          <a:solidFill>
            <a:srgbClr val="1F497D"/>
          </a:solidFill>
          <a:ln>
            <a:noFill/>
          </a:ln>
        </p:spPr>
        <p:txBody>
          <a:bodyPr rtlCol="0"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276" y="240422"/>
            <a:ext cx="10937907" cy="112368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3600" b="1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Bipolar Disorder (ICD-11): Historical Development of Treatment and Care</a:t>
            </a:r>
          </a:p>
        </p:txBody>
      </p:sp>
      <p:grpSp>
        <p:nvGrpSpPr>
          <p:cNvPr id="167" name="Group 166">
            <a:extLst>
              <a:ext uri="{FF2B5EF4-FFF2-40B4-BE49-F238E27FC236}">
                <a16:creationId xmlns:a16="http://schemas.microsoft.com/office/drawing/2014/main" id="{41E5AB36-9328-47E9-95AD-E38AC1C0E1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04" y="369"/>
            <a:ext cx="6089422" cy="6858000"/>
            <a:chOff x="305" y="0"/>
            <a:chExt cx="6091008" cy="6858000"/>
          </a:xfrm>
        </p:grpSpPr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4532450F-A219-4BF5-88FA-A47084237C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0"/>
              <a:ext cx="6057007" cy="6858000"/>
            </a:xfrm>
            <a:custGeom>
              <a:avLst/>
              <a:gdLst>
                <a:gd name="connsiteX0" fmla="*/ 1423825 w 6057007"/>
                <a:gd name="connsiteY0" fmla="*/ 0 h 6858000"/>
                <a:gd name="connsiteX1" fmla="*/ 4262456 w 6057007"/>
                <a:gd name="connsiteY1" fmla="*/ 0 h 6858000"/>
                <a:gd name="connsiteX2" fmla="*/ 4371584 w 6057007"/>
                <a:gd name="connsiteY2" fmla="*/ 79625 h 6858000"/>
                <a:gd name="connsiteX3" fmla="*/ 5400299 w 6057007"/>
                <a:gd name="connsiteY3" fmla="*/ 1779691 h 6858000"/>
                <a:gd name="connsiteX4" fmla="*/ 5961759 w 6057007"/>
                <a:gd name="connsiteY4" fmla="*/ 4554903 h 6858000"/>
                <a:gd name="connsiteX5" fmla="*/ 4326541 w 6057007"/>
                <a:gd name="connsiteY5" fmla="*/ 6729688 h 6858000"/>
                <a:gd name="connsiteX6" fmla="*/ 4109121 w 6057007"/>
                <a:gd name="connsiteY6" fmla="*/ 6858000 h 6858000"/>
                <a:gd name="connsiteX7" fmla="*/ 1145358 w 6057007"/>
                <a:gd name="connsiteY7" fmla="*/ 6858000 h 6858000"/>
                <a:gd name="connsiteX8" fmla="*/ 1143587 w 6057007"/>
                <a:gd name="connsiteY8" fmla="*/ 6856705 h 6858000"/>
                <a:gd name="connsiteX9" fmla="*/ 162579 w 6057007"/>
                <a:gd name="connsiteY9" fmla="*/ 6240990 h 6858000"/>
                <a:gd name="connsiteX10" fmla="*/ 0 w 6057007"/>
                <a:gd name="connsiteY10" fmla="*/ 6125553 h 6858000"/>
                <a:gd name="connsiteX11" fmla="*/ 0 w 6057007"/>
                <a:gd name="connsiteY11" fmla="*/ 4670879 h 6858000"/>
                <a:gd name="connsiteX12" fmla="*/ 38388 w 6057007"/>
                <a:gd name="connsiteY12" fmla="*/ 4778792 h 6858000"/>
                <a:gd name="connsiteX13" fmla="*/ 155449 w 6057007"/>
                <a:gd name="connsiteY13" fmla="*/ 5029879 h 6858000"/>
                <a:gd name="connsiteX14" fmla="*/ 411802 w 6057007"/>
                <a:gd name="connsiteY14" fmla="*/ 5399531 h 6858000"/>
                <a:gd name="connsiteX15" fmla="*/ 806388 w 6057007"/>
                <a:gd name="connsiteY15" fmla="*/ 5659633 h 6858000"/>
                <a:gd name="connsiteX16" fmla="*/ 1801512 w 6057007"/>
                <a:gd name="connsiteY16" fmla="*/ 6314010 h 6858000"/>
                <a:gd name="connsiteX17" fmla="*/ 2653483 w 6057007"/>
                <a:gd name="connsiteY17" fmla="*/ 6529898 h 6858000"/>
                <a:gd name="connsiteX18" fmla="*/ 3666486 w 6057007"/>
                <a:gd name="connsiteY18" fmla="*/ 6190615 h 6858000"/>
                <a:gd name="connsiteX19" fmla="*/ 4658657 w 6057007"/>
                <a:gd name="connsiteY19" fmla="*/ 5428179 h 6858000"/>
                <a:gd name="connsiteX20" fmla="*/ 5222967 w 6057007"/>
                <a:gd name="connsiteY20" fmla="*/ 4356944 h 6858000"/>
                <a:gd name="connsiteX21" fmla="*/ 4724795 w 6057007"/>
                <a:gd name="connsiteY21" fmla="*/ 2210416 h 6858000"/>
                <a:gd name="connsiteX22" fmla="*/ 4473185 w 6057007"/>
                <a:gd name="connsiteY22" fmla="*/ 1691554 h 6858000"/>
                <a:gd name="connsiteX23" fmla="*/ 4046677 w 6057007"/>
                <a:gd name="connsiteY23" fmla="*/ 911781 h 6858000"/>
                <a:gd name="connsiteX24" fmla="*/ 3555564 w 6057007"/>
                <a:gd name="connsiteY24" fmla="*/ 585888 h 6858000"/>
                <a:gd name="connsiteX25" fmla="*/ 2405914 w 6057007"/>
                <a:gd name="connsiteY25" fmla="*/ 536282 h 6858000"/>
                <a:gd name="connsiteX26" fmla="*/ 1345719 w 6057007"/>
                <a:gd name="connsiteY26" fmla="*/ 957619 h 6858000"/>
                <a:gd name="connsiteX27" fmla="*/ 73341 w 6057007"/>
                <a:gd name="connsiteY27" fmla="*/ 2571698 h 6858000"/>
                <a:gd name="connsiteX28" fmla="*/ 0 w 6057007"/>
                <a:gd name="connsiteY28" fmla="*/ 2803810 h 6858000"/>
                <a:gd name="connsiteX29" fmla="*/ 0 w 6057007"/>
                <a:gd name="connsiteY29" fmla="*/ 1147591 h 6858000"/>
                <a:gd name="connsiteX30" fmla="*/ 142706 w 6057007"/>
                <a:gd name="connsiteY30" fmla="*/ 968763 h 6858000"/>
                <a:gd name="connsiteX31" fmla="*/ 971831 w 6057007"/>
                <a:gd name="connsiteY31" fmla="*/ 249890 h 6858000"/>
                <a:gd name="connsiteX32" fmla="*/ 1288677 w 6057007"/>
                <a:gd name="connsiteY32" fmla="*/ 6583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6057007" h="6858000">
                  <a:moveTo>
                    <a:pt x="1423825" y="0"/>
                  </a:moveTo>
                  <a:lnTo>
                    <a:pt x="4262456" y="0"/>
                  </a:lnTo>
                  <a:lnTo>
                    <a:pt x="4371584" y="79625"/>
                  </a:lnTo>
                  <a:cubicBezTo>
                    <a:pt x="4860533" y="476670"/>
                    <a:pt x="5063885" y="1132812"/>
                    <a:pt x="5400299" y="1779691"/>
                  </a:cubicBezTo>
                  <a:cubicBezTo>
                    <a:pt x="5848849" y="2642194"/>
                    <a:pt x="6244956" y="3497996"/>
                    <a:pt x="5961759" y="4554903"/>
                  </a:cubicBezTo>
                  <a:cubicBezTo>
                    <a:pt x="5691575" y="5563242"/>
                    <a:pt x="5092427" y="6238887"/>
                    <a:pt x="4326541" y="6729688"/>
                  </a:cubicBezTo>
                  <a:lnTo>
                    <a:pt x="4109121" y="6858000"/>
                  </a:lnTo>
                  <a:lnTo>
                    <a:pt x="1145358" y="6858000"/>
                  </a:lnTo>
                  <a:lnTo>
                    <a:pt x="1143587" y="6856705"/>
                  </a:lnTo>
                  <a:cubicBezTo>
                    <a:pt x="699546" y="6541440"/>
                    <a:pt x="399287" y="6392433"/>
                    <a:pt x="162579" y="6240990"/>
                  </a:cubicBezTo>
                  <a:lnTo>
                    <a:pt x="0" y="6125553"/>
                  </a:lnTo>
                  <a:lnTo>
                    <a:pt x="0" y="4670879"/>
                  </a:lnTo>
                  <a:lnTo>
                    <a:pt x="38388" y="4778792"/>
                  </a:lnTo>
                  <a:cubicBezTo>
                    <a:pt x="72793" y="4862402"/>
                    <a:pt x="111802" y="4945953"/>
                    <a:pt x="155449" y="5029879"/>
                  </a:cubicBezTo>
                  <a:cubicBezTo>
                    <a:pt x="273464" y="5256810"/>
                    <a:pt x="351295" y="5344113"/>
                    <a:pt x="411802" y="5399531"/>
                  </a:cubicBezTo>
                  <a:cubicBezTo>
                    <a:pt x="500065" y="5480405"/>
                    <a:pt x="628514" y="5555615"/>
                    <a:pt x="806388" y="5659633"/>
                  </a:cubicBezTo>
                  <a:cubicBezTo>
                    <a:pt x="1044358" y="5798926"/>
                    <a:pt x="1370396" y="5989780"/>
                    <a:pt x="1801512" y="6314010"/>
                  </a:cubicBezTo>
                  <a:cubicBezTo>
                    <a:pt x="2037213" y="6491324"/>
                    <a:pt x="2315885" y="6561958"/>
                    <a:pt x="2653483" y="6529898"/>
                  </a:cubicBezTo>
                  <a:cubicBezTo>
                    <a:pt x="2962383" y="6500529"/>
                    <a:pt x="3312661" y="6383221"/>
                    <a:pt x="3666486" y="6190615"/>
                  </a:cubicBezTo>
                  <a:cubicBezTo>
                    <a:pt x="4083218" y="5963697"/>
                    <a:pt x="4407642" y="5714350"/>
                    <a:pt x="4658657" y="5428179"/>
                  </a:cubicBezTo>
                  <a:cubicBezTo>
                    <a:pt x="4927319" y="5121947"/>
                    <a:pt x="5111907" y="4771422"/>
                    <a:pt x="5222967" y="4356944"/>
                  </a:cubicBezTo>
                  <a:cubicBezTo>
                    <a:pt x="5418167" y="3628447"/>
                    <a:pt x="5139747" y="3007703"/>
                    <a:pt x="4724795" y="2210416"/>
                  </a:cubicBezTo>
                  <a:cubicBezTo>
                    <a:pt x="4631776" y="2031551"/>
                    <a:pt x="4551122" y="1858737"/>
                    <a:pt x="4473185" y="1691554"/>
                  </a:cubicBezTo>
                  <a:cubicBezTo>
                    <a:pt x="4326842" y="1377756"/>
                    <a:pt x="4200559" y="1106810"/>
                    <a:pt x="4046677" y="911781"/>
                  </a:cubicBezTo>
                  <a:cubicBezTo>
                    <a:pt x="3910561" y="739097"/>
                    <a:pt x="3763658" y="641647"/>
                    <a:pt x="3555564" y="585888"/>
                  </a:cubicBezTo>
                  <a:cubicBezTo>
                    <a:pt x="3178534" y="484863"/>
                    <a:pt x="2791842" y="468166"/>
                    <a:pt x="2405914" y="536282"/>
                  </a:cubicBezTo>
                  <a:cubicBezTo>
                    <a:pt x="2032757" y="602054"/>
                    <a:pt x="1676044" y="743871"/>
                    <a:pt x="1345719" y="957619"/>
                  </a:cubicBezTo>
                  <a:cubicBezTo>
                    <a:pt x="762775" y="1334788"/>
                    <a:pt x="318714" y="1900690"/>
                    <a:pt x="73341" y="2571698"/>
                  </a:cubicBezTo>
                  <a:lnTo>
                    <a:pt x="0" y="2803810"/>
                  </a:lnTo>
                  <a:lnTo>
                    <a:pt x="0" y="1147591"/>
                  </a:lnTo>
                  <a:lnTo>
                    <a:pt x="142706" y="968763"/>
                  </a:lnTo>
                  <a:cubicBezTo>
                    <a:pt x="388539" y="688063"/>
                    <a:pt x="668237" y="446316"/>
                    <a:pt x="971831" y="249890"/>
                  </a:cubicBezTo>
                  <a:cubicBezTo>
                    <a:pt x="1074829" y="183240"/>
                    <a:pt x="1180574" y="121805"/>
                    <a:pt x="1288677" y="6583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035AC662-4000-411A-9E33-6A4B6C0FCB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0"/>
              <a:ext cx="6091008" cy="6858000"/>
            </a:xfrm>
            <a:custGeom>
              <a:avLst/>
              <a:gdLst>
                <a:gd name="connsiteX0" fmla="*/ 0 w 6091008"/>
                <a:gd name="connsiteY0" fmla="*/ 5476844 h 6858000"/>
                <a:gd name="connsiteX1" fmla="*/ 15220 w 6091008"/>
                <a:gd name="connsiteY1" fmla="*/ 5501668 h 6858000"/>
                <a:gd name="connsiteX2" fmla="*/ 198940 w 6091008"/>
                <a:gd name="connsiteY2" fmla="*/ 5717964 h 6858000"/>
                <a:gd name="connsiteX3" fmla="*/ 251499 w 6091008"/>
                <a:gd name="connsiteY3" fmla="*/ 5763842 h 6858000"/>
                <a:gd name="connsiteX4" fmla="*/ 308460 w 6091008"/>
                <a:gd name="connsiteY4" fmla="*/ 5806337 h 6858000"/>
                <a:gd name="connsiteX5" fmla="*/ 368305 w 6091008"/>
                <a:gd name="connsiteY5" fmla="*/ 5847248 h 6858000"/>
                <a:gd name="connsiteX6" fmla="*/ 430451 w 6091008"/>
                <a:gd name="connsiteY6" fmla="*/ 5887305 h 6858000"/>
                <a:gd name="connsiteX7" fmla="*/ 975811 w 6091008"/>
                <a:gd name="connsiteY7" fmla="*/ 6205653 h 6858000"/>
                <a:gd name="connsiteX8" fmla="*/ 1510250 w 6091008"/>
                <a:gd name="connsiteY8" fmla="*/ 6575390 h 6858000"/>
                <a:gd name="connsiteX9" fmla="*/ 2002437 w 6091008"/>
                <a:gd name="connsiteY9" fmla="*/ 6825029 h 6858000"/>
                <a:gd name="connsiteX10" fmla="*/ 2137670 w 6091008"/>
                <a:gd name="connsiteY10" fmla="*/ 6856874 h 6858000"/>
                <a:gd name="connsiteX11" fmla="*/ 2145778 w 6091008"/>
                <a:gd name="connsiteY11" fmla="*/ 6858000 h 6858000"/>
                <a:gd name="connsiteX12" fmla="*/ 1098858 w 6091008"/>
                <a:gd name="connsiteY12" fmla="*/ 6858000 h 6858000"/>
                <a:gd name="connsiteX13" fmla="*/ 1004166 w 6091008"/>
                <a:gd name="connsiteY13" fmla="*/ 6786858 h 6858000"/>
                <a:gd name="connsiteX14" fmla="*/ 751974 w 6091008"/>
                <a:gd name="connsiteY14" fmla="*/ 6608169 h 6858000"/>
                <a:gd name="connsiteX15" fmla="*/ 623305 w 6091008"/>
                <a:gd name="connsiteY15" fmla="*/ 6522172 h 6858000"/>
                <a:gd name="connsiteX16" fmla="*/ 492346 w 6091008"/>
                <a:gd name="connsiteY16" fmla="*/ 6437477 h 6858000"/>
                <a:gd name="connsiteX17" fmla="*/ 358536 w 6091008"/>
                <a:gd name="connsiteY17" fmla="*/ 6352312 h 6858000"/>
                <a:gd name="connsiteX18" fmla="*/ 290710 w 6091008"/>
                <a:gd name="connsiteY18" fmla="*/ 6308820 h 6858000"/>
                <a:gd name="connsiteX19" fmla="*/ 221792 w 6091008"/>
                <a:gd name="connsiteY19" fmla="*/ 6263122 h 6858000"/>
                <a:gd name="connsiteX20" fmla="*/ 152460 w 6091008"/>
                <a:gd name="connsiteY20" fmla="*/ 6215106 h 6858000"/>
                <a:gd name="connsiteX21" fmla="*/ 83055 w 6091008"/>
                <a:gd name="connsiteY21" fmla="*/ 6163978 h 6858000"/>
                <a:gd name="connsiteX22" fmla="*/ 14161 w 6091008"/>
                <a:gd name="connsiteY22" fmla="*/ 6109014 h 6858000"/>
                <a:gd name="connsiteX23" fmla="*/ 0 w 6091008"/>
                <a:gd name="connsiteY23" fmla="*/ 6096195 h 6858000"/>
                <a:gd name="connsiteX24" fmla="*/ 3707444 w 6091008"/>
                <a:gd name="connsiteY24" fmla="*/ 0 h 6858000"/>
                <a:gd name="connsiteX25" fmla="*/ 4265528 w 6091008"/>
                <a:gd name="connsiteY25" fmla="*/ 0 h 6858000"/>
                <a:gd name="connsiteX26" fmla="*/ 4291472 w 6091008"/>
                <a:gd name="connsiteY26" fmla="*/ 15596 h 6858000"/>
                <a:gd name="connsiteX27" fmla="*/ 4431124 w 6091008"/>
                <a:gd name="connsiteY27" fmla="*/ 119052 h 6858000"/>
                <a:gd name="connsiteX28" fmla="*/ 4899570 w 6091008"/>
                <a:gd name="connsiteY28" fmla="*/ 643769 h 6858000"/>
                <a:gd name="connsiteX29" fmla="*/ 5247925 w 6091008"/>
                <a:gd name="connsiteY29" fmla="*/ 1232134 h 6858000"/>
                <a:gd name="connsiteX30" fmla="*/ 5401234 w 6091008"/>
                <a:gd name="connsiteY30" fmla="*/ 1518442 h 6858000"/>
                <a:gd name="connsiteX31" fmla="*/ 5480921 w 6091008"/>
                <a:gd name="connsiteY31" fmla="*/ 1662114 h 6858000"/>
                <a:gd name="connsiteX32" fmla="*/ 5561804 w 6091008"/>
                <a:gd name="connsiteY32" fmla="*/ 1812436 h 6858000"/>
                <a:gd name="connsiteX33" fmla="*/ 5855037 w 6091008"/>
                <a:gd name="connsiteY33" fmla="*/ 2457716 h 6858000"/>
                <a:gd name="connsiteX34" fmla="*/ 6052254 w 6091008"/>
                <a:gd name="connsiteY34" fmla="*/ 3193699 h 6858000"/>
                <a:gd name="connsiteX35" fmla="*/ 6073151 w 6091008"/>
                <a:gd name="connsiteY35" fmla="*/ 4004612 h 6858000"/>
                <a:gd name="connsiteX36" fmla="*/ 6067309 w 6091008"/>
                <a:gd name="connsiteY36" fmla="*/ 4055890 h 6858000"/>
                <a:gd name="connsiteX37" fmla="*/ 6059979 w 6091008"/>
                <a:gd name="connsiteY37" fmla="*/ 4106917 h 6858000"/>
                <a:gd name="connsiteX38" fmla="*/ 6052371 w 6091008"/>
                <a:gd name="connsiteY38" fmla="*/ 4158016 h 6858000"/>
                <a:gd name="connsiteX39" fmla="*/ 6043434 w 6091008"/>
                <a:gd name="connsiteY39" fmla="*/ 4208759 h 6858000"/>
                <a:gd name="connsiteX40" fmla="*/ 6023229 w 6091008"/>
                <a:gd name="connsiteY40" fmla="*/ 4309769 h 6858000"/>
                <a:gd name="connsiteX41" fmla="*/ 5999922 w 6091008"/>
                <a:gd name="connsiteY41" fmla="*/ 4409799 h 6858000"/>
                <a:gd name="connsiteX42" fmla="*/ 5987157 w 6091008"/>
                <a:gd name="connsiteY42" fmla="*/ 4459369 h 6858000"/>
                <a:gd name="connsiteX43" fmla="*/ 5973731 w 6091008"/>
                <a:gd name="connsiteY43" fmla="*/ 4508027 h 6858000"/>
                <a:gd name="connsiteX44" fmla="*/ 5944653 w 6091008"/>
                <a:gd name="connsiteY44" fmla="*/ 4602538 h 6858000"/>
                <a:gd name="connsiteX45" fmla="*/ 5915334 w 6091008"/>
                <a:gd name="connsiteY45" fmla="*/ 4696982 h 6858000"/>
                <a:gd name="connsiteX46" fmla="*/ 5881786 w 6091008"/>
                <a:gd name="connsiteY46" fmla="*/ 4790295 h 6858000"/>
                <a:gd name="connsiteX47" fmla="*/ 5539609 w 6091008"/>
                <a:gd name="connsiteY47" fmla="*/ 5504511 h 6858000"/>
                <a:gd name="connsiteX48" fmla="*/ 5432400 w 6091008"/>
                <a:gd name="connsiteY48" fmla="*/ 5669348 h 6858000"/>
                <a:gd name="connsiteX49" fmla="*/ 5404330 w 6091008"/>
                <a:gd name="connsiteY49" fmla="*/ 5709372 h 6858000"/>
                <a:gd name="connsiteX50" fmla="*/ 5375525 w 6091008"/>
                <a:gd name="connsiteY50" fmla="*/ 5748757 h 6858000"/>
                <a:gd name="connsiteX51" fmla="*/ 5317831 w 6091008"/>
                <a:gd name="connsiteY51" fmla="*/ 5827355 h 6858000"/>
                <a:gd name="connsiteX52" fmla="*/ 5288208 w 6091008"/>
                <a:gd name="connsiteY52" fmla="*/ 5865932 h 6858000"/>
                <a:gd name="connsiteX53" fmla="*/ 5273251 w 6091008"/>
                <a:gd name="connsiteY53" fmla="*/ 5885035 h 6858000"/>
                <a:gd name="connsiteX54" fmla="*/ 5256656 w 6091008"/>
                <a:gd name="connsiteY54" fmla="*/ 5902520 h 6858000"/>
                <a:gd name="connsiteX55" fmla="*/ 5189858 w 6091008"/>
                <a:gd name="connsiteY55" fmla="*/ 5971616 h 6858000"/>
                <a:gd name="connsiteX56" fmla="*/ 5156287 w 6091008"/>
                <a:gd name="connsiteY56" fmla="*/ 6005600 h 6858000"/>
                <a:gd name="connsiteX57" fmla="*/ 5121598 w 6091008"/>
                <a:gd name="connsiteY57" fmla="*/ 6037962 h 6858000"/>
                <a:gd name="connsiteX58" fmla="*/ 5051798 w 6091008"/>
                <a:gd name="connsiteY58" fmla="*/ 6101838 h 6858000"/>
                <a:gd name="connsiteX59" fmla="*/ 4463594 w 6091008"/>
                <a:gd name="connsiteY59" fmla="*/ 6532280 h 6858000"/>
                <a:gd name="connsiteX60" fmla="*/ 4388637 w 6091008"/>
                <a:gd name="connsiteY60" fmla="*/ 6579169 h 6858000"/>
                <a:gd name="connsiteX61" fmla="*/ 4312856 w 6091008"/>
                <a:gd name="connsiteY61" fmla="*/ 6623337 h 6858000"/>
                <a:gd name="connsiteX62" fmla="*/ 4237558 w 6091008"/>
                <a:gd name="connsiteY62" fmla="*/ 6667632 h 6858000"/>
                <a:gd name="connsiteX63" fmla="*/ 4161774 w 6091008"/>
                <a:gd name="connsiteY63" fmla="*/ 6709883 h 6858000"/>
                <a:gd name="connsiteX64" fmla="*/ 4010448 w 6091008"/>
                <a:gd name="connsiteY64" fmla="*/ 6792981 h 6858000"/>
                <a:gd name="connsiteX65" fmla="*/ 3935163 w 6091008"/>
                <a:gd name="connsiteY65" fmla="*/ 6834338 h 6858000"/>
                <a:gd name="connsiteX66" fmla="*/ 3892887 w 6091008"/>
                <a:gd name="connsiteY66" fmla="*/ 6858000 h 6858000"/>
                <a:gd name="connsiteX67" fmla="*/ 2743942 w 6091008"/>
                <a:gd name="connsiteY67" fmla="*/ 6858000 h 6858000"/>
                <a:gd name="connsiteX68" fmla="*/ 2852577 w 6091008"/>
                <a:gd name="connsiteY68" fmla="*/ 6838910 h 6858000"/>
                <a:gd name="connsiteX69" fmla="*/ 3143255 w 6091008"/>
                <a:gd name="connsiteY69" fmla="*/ 6759775 h 6858000"/>
                <a:gd name="connsiteX70" fmla="*/ 3430899 w 6091008"/>
                <a:gd name="connsiteY70" fmla="*/ 6650056 h 6858000"/>
                <a:gd name="connsiteX71" fmla="*/ 3713289 w 6091008"/>
                <a:gd name="connsiteY71" fmla="*/ 6514054 h 6858000"/>
                <a:gd name="connsiteX72" fmla="*/ 3981228 w 6091008"/>
                <a:gd name="connsiteY72" fmla="*/ 6334878 h 6858000"/>
                <a:gd name="connsiteX73" fmla="*/ 4107885 w 6091008"/>
                <a:gd name="connsiteY73" fmla="*/ 6233689 h 6858000"/>
                <a:gd name="connsiteX74" fmla="*/ 4169795 w 6091008"/>
                <a:gd name="connsiteY74" fmla="*/ 6181389 h 6858000"/>
                <a:gd name="connsiteX75" fmla="*/ 4229189 w 6091008"/>
                <a:gd name="connsiteY75" fmla="*/ 6125914 h 6858000"/>
                <a:gd name="connsiteX76" fmla="*/ 4652064 w 6091008"/>
                <a:gd name="connsiteY76" fmla="*/ 5641457 h 6858000"/>
                <a:gd name="connsiteX77" fmla="*/ 4697555 w 6091008"/>
                <a:gd name="connsiteY77" fmla="*/ 5576516 h 6858000"/>
                <a:gd name="connsiteX78" fmla="*/ 4720492 w 6091008"/>
                <a:gd name="connsiteY78" fmla="*/ 5544537 h 6858000"/>
                <a:gd name="connsiteX79" fmla="*/ 4741922 w 6091008"/>
                <a:gd name="connsiteY79" fmla="*/ 5511420 h 6858000"/>
                <a:gd name="connsiteX80" fmla="*/ 4784179 w 6091008"/>
                <a:gd name="connsiteY80" fmla="*/ 5445022 h 6858000"/>
                <a:gd name="connsiteX81" fmla="*/ 4794796 w 6091008"/>
                <a:gd name="connsiteY81" fmla="*/ 5428584 h 6858000"/>
                <a:gd name="connsiteX82" fmla="*/ 4807173 w 6091008"/>
                <a:gd name="connsiteY82" fmla="*/ 5413795 h 6858000"/>
                <a:gd name="connsiteX83" fmla="*/ 4830010 w 6091008"/>
                <a:gd name="connsiteY83" fmla="*/ 5382674 h 6858000"/>
                <a:gd name="connsiteX84" fmla="*/ 4874298 w 6091008"/>
                <a:gd name="connsiteY84" fmla="*/ 5319323 h 6858000"/>
                <a:gd name="connsiteX85" fmla="*/ 4896484 w 6091008"/>
                <a:gd name="connsiteY85" fmla="*/ 5287734 h 6858000"/>
                <a:gd name="connsiteX86" fmla="*/ 4918019 w 6091008"/>
                <a:gd name="connsiteY86" fmla="*/ 5255673 h 6858000"/>
                <a:gd name="connsiteX87" fmla="*/ 4999238 w 6091008"/>
                <a:gd name="connsiteY87" fmla="*/ 5124058 h 6858000"/>
                <a:gd name="connsiteX88" fmla="*/ 5251271 w 6091008"/>
                <a:gd name="connsiteY88" fmla="*/ 4554965 h 6858000"/>
                <a:gd name="connsiteX89" fmla="*/ 5276136 w 6091008"/>
                <a:gd name="connsiteY89" fmla="*/ 4480521 h 6858000"/>
                <a:gd name="connsiteX90" fmla="*/ 5297442 w 6091008"/>
                <a:gd name="connsiteY90" fmla="*/ 4404389 h 6858000"/>
                <a:gd name="connsiteX91" fmla="*/ 5318953 w 6091008"/>
                <a:gd name="connsiteY91" fmla="*/ 4328458 h 6858000"/>
                <a:gd name="connsiteX92" fmla="*/ 5328684 w 6091008"/>
                <a:gd name="connsiteY92" fmla="*/ 4291175 h 6858000"/>
                <a:gd name="connsiteX93" fmla="*/ 5337470 w 6091008"/>
                <a:gd name="connsiteY93" fmla="*/ 4254522 h 6858000"/>
                <a:gd name="connsiteX94" fmla="*/ 5353277 w 6091008"/>
                <a:gd name="connsiteY94" fmla="*/ 4181038 h 6858000"/>
                <a:gd name="connsiteX95" fmla="*/ 5366762 w 6091008"/>
                <a:gd name="connsiteY95" fmla="*/ 4107520 h 6858000"/>
                <a:gd name="connsiteX96" fmla="*/ 5373105 w 6091008"/>
                <a:gd name="connsiteY96" fmla="*/ 4070802 h 6858000"/>
                <a:gd name="connsiteX97" fmla="*/ 5378288 w 6091008"/>
                <a:gd name="connsiteY97" fmla="*/ 4034066 h 6858000"/>
                <a:gd name="connsiteX98" fmla="*/ 5383471 w 6091008"/>
                <a:gd name="connsiteY98" fmla="*/ 3997331 h 6858000"/>
                <a:gd name="connsiteX99" fmla="*/ 5387373 w 6091008"/>
                <a:gd name="connsiteY99" fmla="*/ 3960547 h 6858000"/>
                <a:gd name="connsiteX100" fmla="*/ 5375699 w 6091008"/>
                <a:gd name="connsiteY100" fmla="*/ 3369810 h 6858000"/>
                <a:gd name="connsiteX101" fmla="*/ 5225695 w 6091008"/>
                <a:gd name="connsiteY101" fmla="*/ 2777923 h 6858000"/>
                <a:gd name="connsiteX102" fmla="*/ 4989893 w 6091008"/>
                <a:gd name="connsiteY102" fmla="*/ 2181595 h 6858000"/>
                <a:gd name="connsiteX103" fmla="*/ 4856777 w 6091008"/>
                <a:gd name="connsiteY103" fmla="*/ 1872581 h 6858000"/>
                <a:gd name="connsiteX104" fmla="*/ 4729367 w 6091008"/>
                <a:gd name="connsiteY104" fmla="*/ 1547581 h 6858000"/>
                <a:gd name="connsiteX105" fmla="*/ 4510575 w 6091008"/>
                <a:gd name="connsiteY105" fmla="*/ 917244 h 6858000"/>
                <a:gd name="connsiteX106" fmla="*/ 4387446 w 6091008"/>
                <a:gd name="connsiteY106" fmla="*/ 626512 h 6858000"/>
                <a:gd name="connsiteX107" fmla="*/ 4227716 w 6091008"/>
                <a:gd name="connsiteY107" fmla="*/ 368510 h 6858000"/>
                <a:gd name="connsiteX108" fmla="*/ 4017774 w 6091008"/>
                <a:gd name="connsiteY108" fmla="*/ 161674 h 6858000"/>
                <a:gd name="connsiteX109" fmla="*/ 3761542 w 6091008"/>
                <a:gd name="connsiteY109" fmla="*/ 19860 h 6858000"/>
                <a:gd name="connsiteX110" fmla="*/ 3727185 w 6091008"/>
                <a:gd name="connsiteY110" fmla="*/ 6533 h 6858000"/>
                <a:gd name="connsiteX111" fmla="*/ 1325680 w 6091008"/>
                <a:gd name="connsiteY111" fmla="*/ 0 h 6858000"/>
                <a:gd name="connsiteX112" fmla="*/ 2347354 w 6091008"/>
                <a:gd name="connsiteY112" fmla="*/ 0 h 6858000"/>
                <a:gd name="connsiteX113" fmla="*/ 2262734 w 6091008"/>
                <a:gd name="connsiteY113" fmla="*/ 20581 h 6858000"/>
                <a:gd name="connsiteX114" fmla="*/ 1969830 w 6091008"/>
                <a:gd name="connsiteY114" fmla="*/ 118108 h 6858000"/>
                <a:gd name="connsiteX115" fmla="*/ 1897367 w 6091008"/>
                <a:gd name="connsiteY115" fmla="*/ 145059 h 6858000"/>
                <a:gd name="connsiteX116" fmla="*/ 1825860 w 6091008"/>
                <a:gd name="connsiteY116" fmla="*/ 175210 h 6858000"/>
                <a:gd name="connsiteX117" fmla="*/ 1754258 w 6091008"/>
                <a:gd name="connsiteY117" fmla="*/ 204746 h 6858000"/>
                <a:gd name="connsiteX118" fmla="*/ 1683442 w 6091008"/>
                <a:gd name="connsiteY118" fmla="*/ 237143 h 6858000"/>
                <a:gd name="connsiteX119" fmla="*/ 1612330 w 6091008"/>
                <a:gd name="connsiteY119" fmla="*/ 268724 h 6858000"/>
                <a:gd name="connsiteX120" fmla="*/ 1542244 w 6091008"/>
                <a:gd name="connsiteY120" fmla="*/ 303229 h 6858000"/>
                <a:gd name="connsiteX121" fmla="*/ 1471990 w 6091008"/>
                <a:gd name="connsiteY121" fmla="*/ 337395 h 6858000"/>
                <a:gd name="connsiteX122" fmla="*/ 1402813 w 6091008"/>
                <a:gd name="connsiteY122" fmla="*/ 374794 h 6858000"/>
                <a:gd name="connsiteX123" fmla="*/ 1333886 w 6091008"/>
                <a:gd name="connsiteY123" fmla="*/ 412702 h 6858000"/>
                <a:gd name="connsiteX124" fmla="*/ 1266278 w 6091008"/>
                <a:gd name="connsiteY124" fmla="*/ 453907 h 6858000"/>
                <a:gd name="connsiteX125" fmla="*/ 1199136 w 6091008"/>
                <a:gd name="connsiteY125" fmla="*/ 496266 h 6858000"/>
                <a:gd name="connsiteX126" fmla="*/ 1182302 w 6091008"/>
                <a:gd name="connsiteY126" fmla="*/ 506917 h 6858000"/>
                <a:gd name="connsiteX127" fmla="*/ 1166009 w 6091008"/>
                <a:gd name="connsiteY127" fmla="*/ 518449 h 6858000"/>
                <a:gd name="connsiteX128" fmla="*/ 1133302 w 6091008"/>
                <a:gd name="connsiteY128" fmla="*/ 541479 h 6858000"/>
                <a:gd name="connsiteX129" fmla="*/ 1067923 w 6091008"/>
                <a:gd name="connsiteY129" fmla="*/ 587403 h 6858000"/>
                <a:gd name="connsiteX130" fmla="*/ 1051509 w 6091008"/>
                <a:gd name="connsiteY130" fmla="*/ 598902 h 6858000"/>
                <a:gd name="connsiteX131" fmla="*/ 1035673 w 6091008"/>
                <a:gd name="connsiteY131" fmla="*/ 611145 h 6858000"/>
                <a:gd name="connsiteX132" fmla="*/ 1003878 w 6091008"/>
                <a:gd name="connsiteY132" fmla="*/ 635598 h 6858000"/>
                <a:gd name="connsiteX133" fmla="*/ 877673 w 6091008"/>
                <a:gd name="connsiteY133" fmla="*/ 735582 h 6858000"/>
                <a:gd name="connsiteX134" fmla="*/ 417533 w 6091008"/>
                <a:gd name="connsiteY134" fmla="*/ 1198720 h 6858000"/>
                <a:gd name="connsiteX135" fmla="*/ 54935 w 6091008"/>
                <a:gd name="connsiteY135" fmla="*/ 1756293 h 6858000"/>
                <a:gd name="connsiteX136" fmla="*/ 17844 w 6091008"/>
                <a:gd name="connsiteY136" fmla="*/ 1831433 h 6858000"/>
                <a:gd name="connsiteX137" fmla="*/ 0 w 6091008"/>
                <a:gd name="connsiteY137" fmla="*/ 1869131 h 6858000"/>
                <a:gd name="connsiteX138" fmla="*/ 0 w 6091008"/>
                <a:gd name="connsiteY138" fmla="*/ 1198550 h 6858000"/>
                <a:gd name="connsiteX139" fmla="*/ 185957 w 6091008"/>
                <a:gd name="connsiteY139" fmla="*/ 961506 h 6858000"/>
                <a:gd name="connsiteX140" fmla="*/ 689746 w 6091008"/>
                <a:gd name="connsiteY140" fmla="*/ 447064 h 6858000"/>
                <a:gd name="connsiteX141" fmla="*/ 827126 w 6091008"/>
                <a:gd name="connsiteY141" fmla="*/ 333881 h 6858000"/>
                <a:gd name="connsiteX142" fmla="*/ 968997 w 6091008"/>
                <a:gd name="connsiteY142" fmla="*/ 228085 h 6858000"/>
                <a:gd name="connsiteX143" fmla="*/ 1004883 w 6091008"/>
                <a:gd name="connsiteY143" fmla="*/ 202373 h 6858000"/>
                <a:gd name="connsiteX144" fmla="*/ 1022826 w 6091008"/>
                <a:gd name="connsiteY144" fmla="*/ 189517 h 6858000"/>
                <a:gd name="connsiteX145" fmla="*/ 1041187 w 6091008"/>
                <a:gd name="connsiteY145" fmla="*/ 177509 h 6858000"/>
                <a:gd name="connsiteX146" fmla="*/ 1114760 w 6091008"/>
                <a:gd name="connsiteY146" fmla="*/ 129512 h 6858000"/>
                <a:gd name="connsiteX147" fmla="*/ 1188498 w 6091008"/>
                <a:gd name="connsiteY147" fmla="*/ 81854 h 6858000"/>
                <a:gd name="connsiteX148" fmla="*/ 1263461 w 6091008"/>
                <a:gd name="connsiteY148" fmla="*/ 3688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</a:cxnLst>
              <a:rect l="l" t="t" r="r" b="b"/>
              <a:pathLst>
                <a:path w="6091008" h="6858000">
                  <a:moveTo>
                    <a:pt x="0" y="5476844"/>
                  </a:moveTo>
                  <a:lnTo>
                    <a:pt x="15220" y="5501668"/>
                  </a:lnTo>
                  <a:cubicBezTo>
                    <a:pt x="69097" y="5585141"/>
                    <a:pt x="130925" y="5654403"/>
                    <a:pt x="198940" y="5717964"/>
                  </a:cubicBezTo>
                  <a:lnTo>
                    <a:pt x="251499" y="5763842"/>
                  </a:lnTo>
                  <a:lnTo>
                    <a:pt x="308460" y="5806337"/>
                  </a:lnTo>
                  <a:cubicBezTo>
                    <a:pt x="326685" y="5820934"/>
                    <a:pt x="348384" y="5833667"/>
                    <a:pt x="368305" y="5847248"/>
                  </a:cubicBezTo>
                  <a:cubicBezTo>
                    <a:pt x="388782" y="5860683"/>
                    <a:pt x="408424" y="5874336"/>
                    <a:pt x="430451" y="5887305"/>
                  </a:cubicBezTo>
                  <a:cubicBezTo>
                    <a:pt x="601703" y="5991186"/>
                    <a:pt x="792871" y="6091279"/>
                    <a:pt x="975811" y="6205653"/>
                  </a:cubicBezTo>
                  <a:cubicBezTo>
                    <a:pt x="1159565" y="6318920"/>
                    <a:pt x="1337666" y="6443625"/>
                    <a:pt x="1510250" y="6575390"/>
                  </a:cubicBezTo>
                  <a:cubicBezTo>
                    <a:pt x="1658997" y="6690317"/>
                    <a:pt x="1824862" y="6774210"/>
                    <a:pt x="2002437" y="6825029"/>
                  </a:cubicBezTo>
                  <a:cubicBezTo>
                    <a:pt x="2046812" y="6837803"/>
                    <a:pt x="2091936" y="6848385"/>
                    <a:pt x="2137670" y="6856874"/>
                  </a:cubicBezTo>
                  <a:lnTo>
                    <a:pt x="2145778" y="6858000"/>
                  </a:lnTo>
                  <a:lnTo>
                    <a:pt x="1098858" y="6858000"/>
                  </a:lnTo>
                  <a:lnTo>
                    <a:pt x="1004166" y="6786858"/>
                  </a:lnTo>
                  <a:cubicBezTo>
                    <a:pt x="920997" y="6725805"/>
                    <a:pt x="837118" y="6666016"/>
                    <a:pt x="751974" y="6608169"/>
                  </a:cubicBezTo>
                  <a:lnTo>
                    <a:pt x="623305" y="6522172"/>
                  </a:lnTo>
                  <a:lnTo>
                    <a:pt x="492346" y="6437477"/>
                  </a:lnTo>
                  <a:lnTo>
                    <a:pt x="358536" y="6352312"/>
                  </a:lnTo>
                  <a:lnTo>
                    <a:pt x="290710" y="6308820"/>
                  </a:lnTo>
                  <a:lnTo>
                    <a:pt x="221792" y="6263122"/>
                  </a:lnTo>
                  <a:cubicBezTo>
                    <a:pt x="198889" y="6248595"/>
                    <a:pt x="175526" y="6231442"/>
                    <a:pt x="152460" y="6215106"/>
                  </a:cubicBezTo>
                  <a:cubicBezTo>
                    <a:pt x="129301" y="6198154"/>
                    <a:pt x="105988" y="6183223"/>
                    <a:pt x="83055" y="6163978"/>
                  </a:cubicBezTo>
                  <a:lnTo>
                    <a:pt x="14161" y="6109014"/>
                  </a:lnTo>
                  <a:lnTo>
                    <a:pt x="0" y="6096195"/>
                  </a:lnTo>
                  <a:close/>
                  <a:moveTo>
                    <a:pt x="3707444" y="0"/>
                  </a:moveTo>
                  <a:lnTo>
                    <a:pt x="4265528" y="0"/>
                  </a:lnTo>
                  <a:lnTo>
                    <a:pt x="4291472" y="15596"/>
                  </a:lnTo>
                  <a:cubicBezTo>
                    <a:pt x="4339292" y="47637"/>
                    <a:pt x="4385917" y="82210"/>
                    <a:pt x="4431124" y="119052"/>
                  </a:cubicBezTo>
                  <a:cubicBezTo>
                    <a:pt x="4612085" y="266897"/>
                    <a:pt x="4766658" y="451392"/>
                    <a:pt x="4899570" y="643769"/>
                  </a:cubicBezTo>
                  <a:cubicBezTo>
                    <a:pt x="5032421" y="836866"/>
                    <a:pt x="5144168" y="1037706"/>
                    <a:pt x="5247925" y="1232134"/>
                  </a:cubicBezTo>
                  <a:cubicBezTo>
                    <a:pt x="5299886" y="1329516"/>
                    <a:pt x="5349860" y="1425631"/>
                    <a:pt x="5401234" y="1518442"/>
                  </a:cubicBezTo>
                  <a:lnTo>
                    <a:pt x="5480921" y="1662114"/>
                  </a:lnTo>
                  <a:cubicBezTo>
                    <a:pt x="5508162" y="1711659"/>
                    <a:pt x="5535098" y="1761858"/>
                    <a:pt x="5561804" y="1812436"/>
                  </a:cubicBezTo>
                  <a:cubicBezTo>
                    <a:pt x="5668394" y="2015131"/>
                    <a:pt x="5769309" y="2228374"/>
                    <a:pt x="5855037" y="2457716"/>
                  </a:cubicBezTo>
                  <a:cubicBezTo>
                    <a:pt x="5940757" y="2686612"/>
                    <a:pt x="6011031" y="2932566"/>
                    <a:pt x="6052254" y="3193699"/>
                  </a:cubicBezTo>
                  <a:cubicBezTo>
                    <a:pt x="6093625" y="3454283"/>
                    <a:pt x="6103924" y="3730828"/>
                    <a:pt x="6073151" y="4004612"/>
                  </a:cubicBezTo>
                  <a:lnTo>
                    <a:pt x="6067309" y="4055890"/>
                  </a:lnTo>
                  <a:cubicBezTo>
                    <a:pt x="6065066" y="4072953"/>
                    <a:pt x="6062462" y="4089919"/>
                    <a:pt x="6059979" y="4106917"/>
                  </a:cubicBezTo>
                  <a:lnTo>
                    <a:pt x="6052371" y="4158016"/>
                  </a:lnTo>
                  <a:cubicBezTo>
                    <a:pt x="6049766" y="4174982"/>
                    <a:pt x="6046401" y="4191890"/>
                    <a:pt x="6043434" y="4208759"/>
                  </a:cubicBezTo>
                  <a:cubicBezTo>
                    <a:pt x="6037102" y="4242536"/>
                    <a:pt x="6031011" y="4276380"/>
                    <a:pt x="6023229" y="4309769"/>
                  </a:cubicBezTo>
                  <a:cubicBezTo>
                    <a:pt x="6015690" y="4343223"/>
                    <a:pt x="6008874" y="4376870"/>
                    <a:pt x="5999922" y="4409799"/>
                  </a:cubicBezTo>
                  <a:lnTo>
                    <a:pt x="5987157" y="4459369"/>
                  </a:lnTo>
                  <a:cubicBezTo>
                    <a:pt x="5982945" y="4476053"/>
                    <a:pt x="5978687" y="4492427"/>
                    <a:pt x="5973731" y="4508027"/>
                  </a:cubicBezTo>
                  <a:lnTo>
                    <a:pt x="5944653" y="4602538"/>
                  </a:lnTo>
                  <a:lnTo>
                    <a:pt x="5915334" y="4696982"/>
                  </a:lnTo>
                  <a:cubicBezTo>
                    <a:pt x="5905346" y="4728457"/>
                    <a:pt x="5892944" y="4759283"/>
                    <a:pt x="5881786" y="4790295"/>
                  </a:cubicBezTo>
                  <a:cubicBezTo>
                    <a:pt x="5791737" y="5038923"/>
                    <a:pt x="5677271" y="5280123"/>
                    <a:pt x="5539609" y="5504511"/>
                  </a:cubicBezTo>
                  <a:lnTo>
                    <a:pt x="5432400" y="5669348"/>
                  </a:lnTo>
                  <a:cubicBezTo>
                    <a:pt x="5423763" y="5683225"/>
                    <a:pt x="5413823" y="5696165"/>
                    <a:pt x="5404330" y="5709372"/>
                  </a:cubicBezTo>
                  <a:lnTo>
                    <a:pt x="5375525" y="5748757"/>
                  </a:lnTo>
                  <a:lnTo>
                    <a:pt x="5317831" y="5827355"/>
                  </a:lnTo>
                  <a:cubicBezTo>
                    <a:pt x="5308217" y="5840529"/>
                    <a:pt x="5298639" y="5853567"/>
                    <a:pt x="5288208" y="5865932"/>
                  </a:cubicBezTo>
                  <a:cubicBezTo>
                    <a:pt x="5283153" y="5872232"/>
                    <a:pt x="5278509" y="5878936"/>
                    <a:pt x="5273251" y="5885035"/>
                  </a:cubicBezTo>
                  <a:cubicBezTo>
                    <a:pt x="5267908" y="5890963"/>
                    <a:pt x="5262120" y="5896624"/>
                    <a:pt x="5256656" y="5902520"/>
                  </a:cubicBezTo>
                  <a:lnTo>
                    <a:pt x="5189858" y="5971616"/>
                  </a:lnTo>
                  <a:cubicBezTo>
                    <a:pt x="5178681" y="5982899"/>
                    <a:pt x="5167959" y="5994892"/>
                    <a:pt x="5156287" y="6005600"/>
                  </a:cubicBezTo>
                  <a:lnTo>
                    <a:pt x="5121598" y="6037962"/>
                  </a:lnTo>
                  <a:lnTo>
                    <a:pt x="5051798" y="6101838"/>
                  </a:lnTo>
                  <a:cubicBezTo>
                    <a:pt x="4864110" y="6268956"/>
                    <a:pt x="4663874" y="6407541"/>
                    <a:pt x="4463594" y="6532280"/>
                  </a:cubicBezTo>
                  <a:cubicBezTo>
                    <a:pt x="4438472" y="6547774"/>
                    <a:pt x="4413434" y="6563439"/>
                    <a:pt x="4388637" y="6579169"/>
                  </a:cubicBezTo>
                  <a:lnTo>
                    <a:pt x="4312856" y="6623337"/>
                  </a:lnTo>
                  <a:lnTo>
                    <a:pt x="4237558" y="6667632"/>
                  </a:lnTo>
                  <a:cubicBezTo>
                    <a:pt x="4212548" y="6682715"/>
                    <a:pt x="4186842" y="6695553"/>
                    <a:pt x="4161774" y="6709883"/>
                  </a:cubicBezTo>
                  <a:cubicBezTo>
                    <a:pt x="4111167" y="6737392"/>
                    <a:pt x="4061123" y="6766670"/>
                    <a:pt x="4010448" y="6792981"/>
                  </a:cubicBezTo>
                  <a:cubicBezTo>
                    <a:pt x="3985322" y="6806562"/>
                    <a:pt x="3960037" y="6820248"/>
                    <a:pt x="3935163" y="6834338"/>
                  </a:cubicBezTo>
                  <a:lnTo>
                    <a:pt x="3892887" y="6858000"/>
                  </a:lnTo>
                  <a:lnTo>
                    <a:pt x="2743942" y="6858000"/>
                  </a:lnTo>
                  <a:lnTo>
                    <a:pt x="2852577" y="6838910"/>
                  </a:lnTo>
                  <a:cubicBezTo>
                    <a:pt x="2949686" y="6818527"/>
                    <a:pt x="3046805" y="6791706"/>
                    <a:pt x="3143255" y="6759775"/>
                  </a:cubicBezTo>
                  <a:cubicBezTo>
                    <a:pt x="3239807" y="6727945"/>
                    <a:pt x="3335416" y="6689975"/>
                    <a:pt x="3430899" y="6650056"/>
                  </a:cubicBezTo>
                  <a:cubicBezTo>
                    <a:pt x="3526299" y="6609969"/>
                    <a:pt x="3621242" y="6565786"/>
                    <a:pt x="3713289" y="6514054"/>
                  </a:cubicBezTo>
                  <a:cubicBezTo>
                    <a:pt x="3805137" y="6460650"/>
                    <a:pt x="3895762" y="6401178"/>
                    <a:pt x="3981228" y="6334878"/>
                  </a:cubicBezTo>
                  <a:cubicBezTo>
                    <a:pt x="4024934" y="6303166"/>
                    <a:pt x="4066572" y="6268544"/>
                    <a:pt x="4107885" y="6233689"/>
                  </a:cubicBezTo>
                  <a:cubicBezTo>
                    <a:pt x="4128602" y="6216277"/>
                    <a:pt x="4149365" y="6199173"/>
                    <a:pt x="4169795" y="6181389"/>
                  </a:cubicBezTo>
                  <a:cubicBezTo>
                    <a:pt x="4189729" y="6163032"/>
                    <a:pt x="4209542" y="6144643"/>
                    <a:pt x="4229189" y="6125914"/>
                  </a:cubicBezTo>
                  <a:cubicBezTo>
                    <a:pt x="4387326" y="5978255"/>
                    <a:pt x="4528049" y="5812977"/>
                    <a:pt x="4652064" y="5641457"/>
                  </a:cubicBezTo>
                  <a:lnTo>
                    <a:pt x="4697555" y="5576516"/>
                  </a:lnTo>
                  <a:lnTo>
                    <a:pt x="4720492" y="5544537"/>
                  </a:lnTo>
                  <a:cubicBezTo>
                    <a:pt x="4728246" y="5533956"/>
                    <a:pt x="4734819" y="5522469"/>
                    <a:pt x="4741922" y="5511420"/>
                  </a:cubicBezTo>
                  <a:lnTo>
                    <a:pt x="4784179" y="5445022"/>
                  </a:lnTo>
                  <a:cubicBezTo>
                    <a:pt x="4787730" y="5439497"/>
                    <a:pt x="4791161" y="5433940"/>
                    <a:pt x="4794796" y="5428584"/>
                  </a:cubicBezTo>
                  <a:cubicBezTo>
                    <a:pt x="4798637" y="5423432"/>
                    <a:pt x="4803091" y="5418884"/>
                    <a:pt x="4807173" y="5413795"/>
                  </a:cubicBezTo>
                  <a:cubicBezTo>
                    <a:pt x="4815384" y="5403926"/>
                    <a:pt x="4822656" y="5393214"/>
                    <a:pt x="4830010" y="5382674"/>
                  </a:cubicBezTo>
                  <a:lnTo>
                    <a:pt x="4874298" y="5319323"/>
                  </a:lnTo>
                  <a:lnTo>
                    <a:pt x="4896484" y="5287734"/>
                  </a:lnTo>
                  <a:cubicBezTo>
                    <a:pt x="4903839" y="5277191"/>
                    <a:pt x="4911520" y="5266885"/>
                    <a:pt x="4918019" y="5255673"/>
                  </a:cubicBezTo>
                  <a:lnTo>
                    <a:pt x="4999238" y="5124058"/>
                  </a:lnTo>
                  <a:cubicBezTo>
                    <a:pt x="5102559" y="4945225"/>
                    <a:pt x="5185787" y="4753943"/>
                    <a:pt x="5251271" y="4554965"/>
                  </a:cubicBezTo>
                  <a:cubicBezTo>
                    <a:pt x="5259371" y="4530051"/>
                    <a:pt x="5268846" y="4505799"/>
                    <a:pt x="5276136" y="4480521"/>
                  </a:cubicBezTo>
                  <a:lnTo>
                    <a:pt x="5297442" y="4404389"/>
                  </a:lnTo>
                  <a:lnTo>
                    <a:pt x="5318953" y="4328458"/>
                  </a:lnTo>
                  <a:cubicBezTo>
                    <a:pt x="5322895" y="4315679"/>
                    <a:pt x="5325929" y="4303390"/>
                    <a:pt x="5328684" y="4291175"/>
                  </a:cubicBezTo>
                  <a:lnTo>
                    <a:pt x="5337470" y="4254522"/>
                  </a:lnTo>
                  <a:cubicBezTo>
                    <a:pt x="5343899" y="4230045"/>
                    <a:pt x="5348129" y="4205565"/>
                    <a:pt x="5353277" y="4181038"/>
                  </a:cubicBezTo>
                  <a:cubicBezTo>
                    <a:pt x="5358786" y="4156608"/>
                    <a:pt x="5362533" y="4132000"/>
                    <a:pt x="5366762" y="4107520"/>
                  </a:cubicBezTo>
                  <a:cubicBezTo>
                    <a:pt x="5368877" y="4095280"/>
                    <a:pt x="5371390" y="4083000"/>
                    <a:pt x="5373105" y="4070802"/>
                  </a:cubicBezTo>
                  <a:lnTo>
                    <a:pt x="5378288" y="4034066"/>
                  </a:lnTo>
                  <a:lnTo>
                    <a:pt x="5383471" y="3997331"/>
                  </a:lnTo>
                  <a:lnTo>
                    <a:pt x="5387373" y="3960547"/>
                  </a:lnTo>
                  <a:cubicBezTo>
                    <a:pt x="5408513" y="3764258"/>
                    <a:pt x="5404752" y="3567184"/>
                    <a:pt x="5375699" y="3369810"/>
                  </a:cubicBezTo>
                  <a:cubicBezTo>
                    <a:pt x="5347044" y="3172396"/>
                    <a:pt x="5293473" y="2975222"/>
                    <a:pt x="5225695" y="2777923"/>
                  </a:cubicBezTo>
                  <a:cubicBezTo>
                    <a:pt x="5157675" y="2580560"/>
                    <a:pt x="5075729" y="2382997"/>
                    <a:pt x="4989893" y="2181595"/>
                  </a:cubicBezTo>
                  <a:lnTo>
                    <a:pt x="4856777" y="1872581"/>
                  </a:lnTo>
                  <a:cubicBezTo>
                    <a:pt x="4811108" y="1763784"/>
                    <a:pt x="4768691" y="1655416"/>
                    <a:pt x="4729367" y="1547581"/>
                  </a:cubicBezTo>
                  <a:cubicBezTo>
                    <a:pt x="4650320" y="1331954"/>
                    <a:pt x="4585048" y="1118545"/>
                    <a:pt x="4510575" y="917244"/>
                  </a:cubicBezTo>
                  <a:cubicBezTo>
                    <a:pt x="4473339" y="816594"/>
                    <a:pt x="4433491" y="718925"/>
                    <a:pt x="4387446" y="626512"/>
                  </a:cubicBezTo>
                  <a:cubicBezTo>
                    <a:pt x="4341559" y="533993"/>
                    <a:pt x="4289352" y="446701"/>
                    <a:pt x="4227716" y="368510"/>
                  </a:cubicBezTo>
                  <a:cubicBezTo>
                    <a:pt x="4166554" y="290006"/>
                    <a:pt x="4096194" y="220222"/>
                    <a:pt x="4017774" y="161674"/>
                  </a:cubicBezTo>
                  <a:cubicBezTo>
                    <a:pt x="3939391" y="102989"/>
                    <a:pt x="3853034" y="55709"/>
                    <a:pt x="3761542" y="19860"/>
                  </a:cubicBezTo>
                  <a:lnTo>
                    <a:pt x="3727185" y="6533"/>
                  </a:lnTo>
                  <a:close/>
                  <a:moveTo>
                    <a:pt x="1325680" y="0"/>
                  </a:moveTo>
                  <a:lnTo>
                    <a:pt x="2347354" y="0"/>
                  </a:lnTo>
                  <a:lnTo>
                    <a:pt x="2262734" y="20581"/>
                  </a:lnTo>
                  <a:cubicBezTo>
                    <a:pt x="2164073" y="49233"/>
                    <a:pt x="2066423" y="82020"/>
                    <a:pt x="1969830" y="118108"/>
                  </a:cubicBezTo>
                  <a:cubicBezTo>
                    <a:pt x="1945675" y="127092"/>
                    <a:pt x="1921391" y="135598"/>
                    <a:pt x="1897367" y="145059"/>
                  </a:cubicBezTo>
                  <a:cubicBezTo>
                    <a:pt x="1873522" y="155302"/>
                    <a:pt x="1849679" y="165546"/>
                    <a:pt x="1825860" y="175210"/>
                  </a:cubicBezTo>
                  <a:lnTo>
                    <a:pt x="1754258" y="204746"/>
                  </a:lnTo>
                  <a:lnTo>
                    <a:pt x="1683442" y="237143"/>
                  </a:lnTo>
                  <a:cubicBezTo>
                    <a:pt x="1659851" y="247896"/>
                    <a:pt x="1636127" y="258172"/>
                    <a:pt x="1612330" y="268724"/>
                  </a:cubicBezTo>
                  <a:lnTo>
                    <a:pt x="1542244" y="303229"/>
                  </a:lnTo>
                  <a:lnTo>
                    <a:pt x="1471990" y="337395"/>
                  </a:lnTo>
                  <a:cubicBezTo>
                    <a:pt x="1448660" y="349103"/>
                    <a:pt x="1425927" y="362441"/>
                    <a:pt x="1402813" y="374794"/>
                  </a:cubicBezTo>
                  <a:lnTo>
                    <a:pt x="1333886" y="412702"/>
                  </a:lnTo>
                  <a:cubicBezTo>
                    <a:pt x="1310940" y="425394"/>
                    <a:pt x="1288842" y="440228"/>
                    <a:pt x="1266278" y="453907"/>
                  </a:cubicBezTo>
                  <a:lnTo>
                    <a:pt x="1199136" y="496266"/>
                  </a:lnTo>
                  <a:lnTo>
                    <a:pt x="1182302" y="506917"/>
                  </a:lnTo>
                  <a:lnTo>
                    <a:pt x="1166009" y="518449"/>
                  </a:lnTo>
                  <a:lnTo>
                    <a:pt x="1133302" y="541479"/>
                  </a:lnTo>
                  <a:lnTo>
                    <a:pt x="1067923" y="587403"/>
                  </a:lnTo>
                  <a:lnTo>
                    <a:pt x="1051509" y="598902"/>
                  </a:lnTo>
                  <a:lnTo>
                    <a:pt x="1035673" y="611145"/>
                  </a:lnTo>
                  <a:lnTo>
                    <a:pt x="1003878" y="635598"/>
                  </a:lnTo>
                  <a:cubicBezTo>
                    <a:pt x="961473" y="668248"/>
                    <a:pt x="918407" y="699983"/>
                    <a:pt x="877673" y="735582"/>
                  </a:cubicBezTo>
                  <a:cubicBezTo>
                    <a:pt x="711850" y="872792"/>
                    <a:pt x="555901" y="1026776"/>
                    <a:pt x="417533" y="1198720"/>
                  </a:cubicBezTo>
                  <a:cubicBezTo>
                    <a:pt x="278999" y="1370325"/>
                    <a:pt x="156917" y="1557820"/>
                    <a:pt x="54935" y="1756293"/>
                  </a:cubicBezTo>
                  <a:lnTo>
                    <a:pt x="17844" y="1831433"/>
                  </a:lnTo>
                  <a:lnTo>
                    <a:pt x="0" y="1869131"/>
                  </a:lnTo>
                  <a:lnTo>
                    <a:pt x="0" y="1198550"/>
                  </a:lnTo>
                  <a:lnTo>
                    <a:pt x="185957" y="961506"/>
                  </a:lnTo>
                  <a:cubicBezTo>
                    <a:pt x="342426" y="776600"/>
                    <a:pt x="509755" y="602849"/>
                    <a:pt x="689746" y="447064"/>
                  </a:cubicBezTo>
                  <a:cubicBezTo>
                    <a:pt x="733932" y="406795"/>
                    <a:pt x="780859" y="370795"/>
                    <a:pt x="827126" y="333881"/>
                  </a:cubicBezTo>
                  <a:cubicBezTo>
                    <a:pt x="872886" y="295949"/>
                    <a:pt x="921195" y="262526"/>
                    <a:pt x="968997" y="228085"/>
                  </a:cubicBezTo>
                  <a:lnTo>
                    <a:pt x="1004883" y="202373"/>
                  </a:lnTo>
                  <a:lnTo>
                    <a:pt x="1022826" y="189517"/>
                  </a:lnTo>
                  <a:lnTo>
                    <a:pt x="1041187" y="177509"/>
                  </a:lnTo>
                  <a:lnTo>
                    <a:pt x="1114760" y="129512"/>
                  </a:lnTo>
                  <a:cubicBezTo>
                    <a:pt x="1139435" y="113750"/>
                    <a:pt x="1163439" y="96630"/>
                    <a:pt x="1188498" y="81854"/>
                  </a:cubicBezTo>
                  <a:lnTo>
                    <a:pt x="1263461" y="36880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D01D44A9-1D51-461B-A228-06F6C500B0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0"/>
              <a:ext cx="6055600" cy="6858000"/>
            </a:xfrm>
            <a:custGeom>
              <a:avLst/>
              <a:gdLst>
                <a:gd name="connsiteX0" fmla="*/ 0 w 6055600"/>
                <a:gd name="connsiteY0" fmla="*/ 5960220 h 6858000"/>
                <a:gd name="connsiteX1" fmla="*/ 36039 w 6055600"/>
                <a:gd name="connsiteY1" fmla="*/ 6002605 h 6858000"/>
                <a:gd name="connsiteX2" fmla="*/ 92950 w 6055600"/>
                <a:gd name="connsiteY2" fmla="*/ 6059050 h 6858000"/>
                <a:gd name="connsiteX3" fmla="*/ 153706 w 6055600"/>
                <a:gd name="connsiteY3" fmla="*/ 6111427 h 6858000"/>
                <a:gd name="connsiteX4" fmla="*/ 216806 w 6055600"/>
                <a:gd name="connsiteY4" fmla="*/ 6161603 h 6858000"/>
                <a:gd name="connsiteX5" fmla="*/ 281945 w 6055600"/>
                <a:gd name="connsiteY5" fmla="*/ 6209777 h 6858000"/>
                <a:gd name="connsiteX6" fmla="*/ 553337 w 6055600"/>
                <a:gd name="connsiteY6" fmla="*/ 6391500 h 6858000"/>
                <a:gd name="connsiteX7" fmla="*/ 690543 w 6055600"/>
                <a:gd name="connsiteY7" fmla="*/ 6481634 h 6858000"/>
                <a:gd name="connsiteX8" fmla="*/ 827127 w 6055600"/>
                <a:gd name="connsiteY8" fmla="*/ 6573159 h 6858000"/>
                <a:gd name="connsiteX9" fmla="*/ 1095915 w 6055600"/>
                <a:gd name="connsiteY9" fmla="*/ 6762202 h 6858000"/>
                <a:gd name="connsiteX10" fmla="*/ 1224853 w 6055600"/>
                <a:gd name="connsiteY10" fmla="*/ 6858000 h 6858000"/>
                <a:gd name="connsiteX11" fmla="*/ 1154072 w 6055600"/>
                <a:gd name="connsiteY11" fmla="*/ 6858000 h 6858000"/>
                <a:gd name="connsiteX12" fmla="*/ 1073489 w 6055600"/>
                <a:gd name="connsiteY12" fmla="*/ 6799140 h 6858000"/>
                <a:gd name="connsiteX13" fmla="*/ 800175 w 6055600"/>
                <a:gd name="connsiteY13" fmla="*/ 6620441 h 6858000"/>
                <a:gd name="connsiteX14" fmla="*/ 231518 w 6055600"/>
                <a:gd name="connsiteY14" fmla="*/ 6299323 h 6858000"/>
                <a:gd name="connsiteX15" fmla="*/ 160401 w 6055600"/>
                <a:gd name="connsiteY15" fmla="*/ 6256627 h 6858000"/>
                <a:gd name="connsiteX16" fmla="*/ 89697 w 6055600"/>
                <a:gd name="connsiteY16" fmla="*/ 6211916 h 6858000"/>
                <a:gd name="connsiteX17" fmla="*/ 20148 w 6055600"/>
                <a:gd name="connsiteY17" fmla="*/ 6163835 h 6858000"/>
                <a:gd name="connsiteX18" fmla="*/ 0 w 6055600"/>
                <a:gd name="connsiteY18" fmla="*/ 6147796 h 6858000"/>
                <a:gd name="connsiteX19" fmla="*/ 3748345 w 6055600"/>
                <a:gd name="connsiteY19" fmla="*/ 0 h 6858000"/>
                <a:gd name="connsiteX20" fmla="*/ 4277792 w 6055600"/>
                <a:gd name="connsiteY20" fmla="*/ 0 h 6858000"/>
                <a:gd name="connsiteX21" fmla="*/ 4339531 w 6055600"/>
                <a:gd name="connsiteY21" fmla="*/ 40262 h 6858000"/>
                <a:gd name="connsiteX22" fmla="*/ 4476306 w 6055600"/>
                <a:gd name="connsiteY22" fmla="*/ 153922 h 6858000"/>
                <a:gd name="connsiteX23" fmla="*/ 4713639 w 6055600"/>
                <a:gd name="connsiteY23" fmla="*/ 422076 h 6858000"/>
                <a:gd name="connsiteX24" fmla="*/ 4906991 w 6055600"/>
                <a:gd name="connsiteY24" fmla="*/ 723463 h 6858000"/>
                <a:gd name="connsiteX25" fmla="*/ 5070511 w 6055600"/>
                <a:gd name="connsiteY25" fmla="*/ 1037524 h 6858000"/>
                <a:gd name="connsiteX26" fmla="*/ 5219493 w 6055600"/>
                <a:gd name="connsiteY26" fmla="*/ 1352079 h 6858000"/>
                <a:gd name="connsiteX27" fmla="*/ 5367779 w 6055600"/>
                <a:gd name="connsiteY27" fmla="*/ 1658945 h 6858000"/>
                <a:gd name="connsiteX28" fmla="*/ 5446095 w 6055600"/>
                <a:gd name="connsiteY28" fmla="*/ 1811301 h 6858000"/>
                <a:gd name="connsiteX29" fmla="*/ 5525115 w 6055600"/>
                <a:gd name="connsiteY29" fmla="*/ 1967103 h 6858000"/>
                <a:gd name="connsiteX30" fmla="*/ 5816642 w 6055600"/>
                <a:gd name="connsiteY30" fmla="*/ 2618837 h 6858000"/>
                <a:gd name="connsiteX31" fmla="*/ 6015787 w 6055600"/>
                <a:gd name="connsiteY31" fmla="*/ 3339957 h 6858000"/>
                <a:gd name="connsiteX32" fmla="*/ 6054206 w 6055600"/>
                <a:gd name="connsiteY32" fmla="*/ 3727239 h 6858000"/>
                <a:gd name="connsiteX33" fmla="*/ 6039811 w 6055600"/>
                <a:gd name="connsiteY33" fmla="*/ 4122735 h 6858000"/>
                <a:gd name="connsiteX34" fmla="*/ 5971601 w 6055600"/>
                <a:gd name="connsiteY34" fmla="*/ 4514288 h 6858000"/>
                <a:gd name="connsiteX35" fmla="*/ 5946751 w 6055600"/>
                <a:gd name="connsiteY35" fmla="*/ 4609838 h 6858000"/>
                <a:gd name="connsiteX36" fmla="*/ 5919986 w 6055600"/>
                <a:gd name="connsiteY36" fmla="*/ 4703178 h 6858000"/>
                <a:gd name="connsiteX37" fmla="*/ 5890731 w 6055600"/>
                <a:gd name="connsiteY37" fmla="*/ 4795992 h 6858000"/>
                <a:gd name="connsiteX38" fmla="*/ 5859058 w 6055600"/>
                <a:gd name="connsiteY38" fmla="*/ 4888015 h 6858000"/>
                <a:gd name="connsiteX39" fmla="*/ 5525053 w 6055600"/>
                <a:gd name="connsiteY39" fmla="*/ 5588449 h 6858000"/>
                <a:gd name="connsiteX40" fmla="*/ 5058962 w 6055600"/>
                <a:gd name="connsiteY40" fmla="*/ 6189929 h 6858000"/>
                <a:gd name="connsiteX41" fmla="*/ 4787706 w 6055600"/>
                <a:gd name="connsiteY41" fmla="*/ 6442985 h 6858000"/>
                <a:gd name="connsiteX42" fmla="*/ 4498686 w 6055600"/>
                <a:gd name="connsiteY42" fmla="*/ 6663678 h 6858000"/>
                <a:gd name="connsiteX43" fmla="*/ 4197167 w 6055600"/>
                <a:gd name="connsiteY43" fmla="*/ 6854053 h 6858000"/>
                <a:gd name="connsiteX44" fmla="*/ 4189720 w 6055600"/>
                <a:gd name="connsiteY44" fmla="*/ 6858000 h 6858000"/>
                <a:gd name="connsiteX45" fmla="*/ 3651929 w 6055600"/>
                <a:gd name="connsiteY45" fmla="*/ 6858000 h 6858000"/>
                <a:gd name="connsiteX46" fmla="*/ 3789040 w 6055600"/>
                <a:gd name="connsiteY46" fmla="*/ 6778034 h 6858000"/>
                <a:gd name="connsiteX47" fmla="*/ 4335568 w 6055600"/>
                <a:gd name="connsiteY47" fmla="*/ 6382709 h 6858000"/>
                <a:gd name="connsiteX48" fmla="*/ 4586923 w 6055600"/>
                <a:gd name="connsiteY48" fmla="*/ 6158577 h 6858000"/>
                <a:gd name="connsiteX49" fmla="*/ 4819585 w 6055600"/>
                <a:gd name="connsiteY49" fmla="*/ 5915847 h 6858000"/>
                <a:gd name="connsiteX50" fmla="*/ 5214727 w 6055600"/>
                <a:gd name="connsiteY50" fmla="*/ 5371094 h 6858000"/>
                <a:gd name="connsiteX51" fmla="*/ 5495409 w 6055600"/>
                <a:gd name="connsiteY51" fmla="*/ 4752778 h 6858000"/>
                <a:gd name="connsiteX52" fmla="*/ 5522322 w 6055600"/>
                <a:gd name="connsiteY52" fmla="*/ 4671511 h 6858000"/>
                <a:gd name="connsiteX53" fmla="*/ 5547631 w 6055600"/>
                <a:gd name="connsiteY53" fmla="*/ 4589675 h 6858000"/>
                <a:gd name="connsiteX54" fmla="*/ 5570792 w 6055600"/>
                <a:gd name="connsiteY54" fmla="*/ 4506978 h 6858000"/>
                <a:gd name="connsiteX55" fmla="*/ 5591541 w 6055600"/>
                <a:gd name="connsiteY55" fmla="*/ 4425334 h 6858000"/>
                <a:gd name="connsiteX56" fmla="*/ 5649500 w 6055600"/>
                <a:gd name="connsiteY56" fmla="*/ 4097286 h 6858000"/>
                <a:gd name="connsiteX57" fmla="*/ 5637615 w 6055600"/>
                <a:gd name="connsiteY57" fmla="*/ 3437524 h 6858000"/>
                <a:gd name="connsiteX58" fmla="*/ 5475454 w 6055600"/>
                <a:gd name="connsiteY58" fmla="*/ 2791575 h 6858000"/>
                <a:gd name="connsiteX59" fmla="*/ 5217600 w 6055600"/>
                <a:gd name="connsiteY59" fmla="*/ 2164719 h 6858000"/>
                <a:gd name="connsiteX60" fmla="*/ 5144941 w 6055600"/>
                <a:gd name="connsiteY60" fmla="*/ 2009490 h 6858000"/>
                <a:gd name="connsiteX61" fmla="*/ 5070052 w 6055600"/>
                <a:gd name="connsiteY61" fmla="*/ 1851823 h 6858000"/>
                <a:gd name="connsiteX62" fmla="*/ 4926984 w 6055600"/>
                <a:gd name="connsiteY62" fmla="*/ 1529226 h 6858000"/>
                <a:gd name="connsiteX63" fmla="*/ 4790925 w 6055600"/>
                <a:gd name="connsiteY63" fmla="*/ 1209923 h 6858000"/>
                <a:gd name="connsiteX64" fmla="*/ 4650559 w 6055600"/>
                <a:gd name="connsiteY64" fmla="*/ 902490 h 6858000"/>
                <a:gd name="connsiteX65" fmla="*/ 4491930 w 6055600"/>
                <a:gd name="connsiteY65" fmla="*/ 616919 h 6858000"/>
                <a:gd name="connsiteX66" fmla="*/ 4302323 w 6055600"/>
                <a:gd name="connsiteY66" fmla="*/ 366083 h 6858000"/>
                <a:gd name="connsiteX67" fmla="*/ 4072203 w 6055600"/>
                <a:gd name="connsiteY67" fmla="*/ 164982 h 6858000"/>
                <a:gd name="connsiteX68" fmla="*/ 3803964 w 6055600"/>
                <a:gd name="connsiteY68" fmla="*/ 21052 h 6858000"/>
                <a:gd name="connsiteX69" fmla="*/ 3768314 w 6055600"/>
                <a:gd name="connsiteY69" fmla="*/ 6826 h 6858000"/>
                <a:gd name="connsiteX70" fmla="*/ 1589779 w 6055600"/>
                <a:gd name="connsiteY70" fmla="*/ 0 h 6858000"/>
                <a:gd name="connsiteX71" fmla="*/ 1918056 w 6055600"/>
                <a:gd name="connsiteY71" fmla="*/ 0 h 6858000"/>
                <a:gd name="connsiteX72" fmla="*/ 1764243 w 6055600"/>
                <a:gd name="connsiteY72" fmla="*/ 55145 h 6858000"/>
                <a:gd name="connsiteX73" fmla="*/ 1313330 w 6055600"/>
                <a:gd name="connsiteY73" fmla="*/ 274424 h 6858000"/>
                <a:gd name="connsiteX74" fmla="*/ 295673 w 6055600"/>
                <a:gd name="connsiteY74" fmla="*/ 1187630 h 6858000"/>
                <a:gd name="connsiteX75" fmla="*/ 96207 w 6055600"/>
                <a:gd name="connsiteY75" fmla="*/ 1474327 h 6858000"/>
                <a:gd name="connsiteX76" fmla="*/ 0 w 6055600"/>
                <a:gd name="connsiteY76" fmla="*/ 1641460 h 6858000"/>
                <a:gd name="connsiteX77" fmla="*/ 0 w 6055600"/>
                <a:gd name="connsiteY77" fmla="*/ 1224218 h 6858000"/>
                <a:gd name="connsiteX78" fmla="*/ 150937 w 6055600"/>
                <a:gd name="connsiteY78" fmla="*/ 1040975 h 6858000"/>
                <a:gd name="connsiteX79" fmla="*/ 1264907 w 6055600"/>
                <a:gd name="connsiteY79" fmla="*/ 158248 h 6858000"/>
                <a:gd name="connsiteX80" fmla="*/ 1575167 w 6055600"/>
                <a:gd name="connsiteY80" fmla="*/ 567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</a:cxnLst>
              <a:rect l="l" t="t" r="r" b="b"/>
              <a:pathLst>
                <a:path w="6055600" h="6858000">
                  <a:moveTo>
                    <a:pt x="0" y="5960220"/>
                  </a:moveTo>
                  <a:lnTo>
                    <a:pt x="36039" y="6002605"/>
                  </a:lnTo>
                  <a:cubicBezTo>
                    <a:pt x="54896" y="6021530"/>
                    <a:pt x="73635" y="6040425"/>
                    <a:pt x="92950" y="6059050"/>
                  </a:cubicBezTo>
                  <a:lnTo>
                    <a:pt x="153706" y="6111427"/>
                  </a:lnTo>
                  <a:cubicBezTo>
                    <a:pt x="173546" y="6129485"/>
                    <a:pt x="195722" y="6144912"/>
                    <a:pt x="216806" y="6161603"/>
                  </a:cubicBezTo>
                  <a:cubicBezTo>
                    <a:pt x="238229" y="6177961"/>
                    <a:pt x="259466" y="6194551"/>
                    <a:pt x="281945" y="6209777"/>
                  </a:cubicBezTo>
                  <a:cubicBezTo>
                    <a:pt x="369940" y="6272709"/>
                    <a:pt x="461791" y="6332004"/>
                    <a:pt x="553337" y="6391500"/>
                  </a:cubicBezTo>
                  <a:lnTo>
                    <a:pt x="690543" y="6481634"/>
                  </a:lnTo>
                  <a:lnTo>
                    <a:pt x="827127" y="6573159"/>
                  </a:lnTo>
                  <a:cubicBezTo>
                    <a:pt x="917674" y="6634511"/>
                    <a:pt x="1007156" y="6697737"/>
                    <a:pt x="1095915" y="6762202"/>
                  </a:cubicBezTo>
                  <a:lnTo>
                    <a:pt x="1224853" y="6858000"/>
                  </a:lnTo>
                  <a:lnTo>
                    <a:pt x="1154072" y="6858000"/>
                  </a:lnTo>
                  <a:lnTo>
                    <a:pt x="1073489" y="6799140"/>
                  </a:lnTo>
                  <a:cubicBezTo>
                    <a:pt x="983882" y="6736908"/>
                    <a:pt x="892851" y="6677125"/>
                    <a:pt x="800175" y="6620441"/>
                  </a:cubicBezTo>
                  <a:cubicBezTo>
                    <a:pt x="615108" y="6506015"/>
                    <a:pt x="422939" y="6407807"/>
                    <a:pt x="231518" y="6299323"/>
                  </a:cubicBezTo>
                  <a:cubicBezTo>
                    <a:pt x="207467" y="6286226"/>
                    <a:pt x="184098" y="6271045"/>
                    <a:pt x="160401" y="6256627"/>
                  </a:cubicBezTo>
                  <a:cubicBezTo>
                    <a:pt x="136809" y="6241811"/>
                    <a:pt x="112558" y="6228518"/>
                    <a:pt x="89697" y="6211916"/>
                  </a:cubicBezTo>
                  <a:lnTo>
                    <a:pt x="20148" y="6163835"/>
                  </a:lnTo>
                  <a:lnTo>
                    <a:pt x="0" y="6147796"/>
                  </a:lnTo>
                  <a:close/>
                  <a:moveTo>
                    <a:pt x="3748345" y="0"/>
                  </a:moveTo>
                  <a:lnTo>
                    <a:pt x="4277792" y="0"/>
                  </a:lnTo>
                  <a:lnTo>
                    <a:pt x="4339531" y="40262"/>
                  </a:lnTo>
                  <a:cubicBezTo>
                    <a:pt x="4386991" y="75346"/>
                    <a:pt x="4432680" y="113353"/>
                    <a:pt x="4476306" y="153922"/>
                  </a:cubicBezTo>
                  <a:cubicBezTo>
                    <a:pt x="4563779" y="234693"/>
                    <a:pt x="4642423" y="325982"/>
                    <a:pt x="4713639" y="422076"/>
                  </a:cubicBezTo>
                  <a:cubicBezTo>
                    <a:pt x="4784481" y="518635"/>
                    <a:pt x="4848552" y="619893"/>
                    <a:pt x="4906991" y="723463"/>
                  </a:cubicBezTo>
                  <a:cubicBezTo>
                    <a:pt x="4965582" y="826932"/>
                    <a:pt x="5019421" y="932243"/>
                    <a:pt x="5070511" y="1037524"/>
                  </a:cubicBezTo>
                  <a:cubicBezTo>
                    <a:pt x="5121871" y="1142738"/>
                    <a:pt x="5170833" y="1248016"/>
                    <a:pt x="5219493" y="1352079"/>
                  </a:cubicBezTo>
                  <a:cubicBezTo>
                    <a:pt x="5268459" y="1455943"/>
                    <a:pt x="5317204" y="1558756"/>
                    <a:pt x="5367779" y="1658945"/>
                  </a:cubicBezTo>
                  <a:lnTo>
                    <a:pt x="5446095" y="1811301"/>
                  </a:lnTo>
                  <a:cubicBezTo>
                    <a:pt x="5472584" y="1862992"/>
                    <a:pt x="5498885" y="1914915"/>
                    <a:pt x="5525115" y="1967103"/>
                  </a:cubicBezTo>
                  <a:cubicBezTo>
                    <a:pt x="5629428" y="2176256"/>
                    <a:pt x="5730254" y="2391411"/>
                    <a:pt x="5816642" y="2618837"/>
                  </a:cubicBezTo>
                  <a:cubicBezTo>
                    <a:pt x="5902562" y="2846137"/>
                    <a:pt x="5974641" y="3086291"/>
                    <a:pt x="6015787" y="3339957"/>
                  </a:cubicBezTo>
                  <a:cubicBezTo>
                    <a:pt x="6036373" y="3466512"/>
                    <a:pt x="6050262" y="3596084"/>
                    <a:pt x="6054206" y="3727239"/>
                  </a:cubicBezTo>
                  <a:cubicBezTo>
                    <a:pt x="6058266" y="3858425"/>
                    <a:pt x="6053460" y="3990915"/>
                    <a:pt x="6039811" y="4122735"/>
                  </a:cubicBezTo>
                  <a:cubicBezTo>
                    <a:pt x="6026397" y="4254618"/>
                    <a:pt x="6002552" y="4385688"/>
                    <a:pt x="5971601" y="4514288"/>
                  </a:cubicBezTo>
                  <a:cubicBezTo>
                    <a:pt x="5963342" y="4546050"/>
                    <a:pt x="5955885" y="4579019"/>
                    <a:pt x="5946751" y="4609838"/>
                  </a:cubicBezTo>
                  <a:lnTo>
                    <a:pt x="5919986" y="4703178"/>
                  </a:lnTo>
                  <a:lnTo>
                    <a:pt x="5890731" y="4795992"/>
                  </a:lnTo>
                  <a:cubicBezTo>
                    <a:pt x="5880825" y="4826888"/>
                    <a:pt x="5869667" y="4857307"/>
                    <a:pt x="5859058" y="4888015"/>
                  </a:cubicBezTo>
                  <a:cubicBezTo>
                    <a:pt x="5772112" y="5132558"/>
                    <a:pt x="5660551" y="5369373"/>
                    <a:pt x="5525053" y="5588449"/>
                  </a:cubicBezTo>
                  <a:cubicBezTo>
                    <a:pt x="5389674" y="5807557"/>
                    <a:pt x="5232835" y="6010440"/>
                    <a:pt x="5058962" y="6189929"/>
                  </a:cubicBezTo>
                  <a:cubicBezTo>
                    <a:pt x="4972125" y="6279771"/>
                    <a:pt x="4880998" y="6363650"/>
                    <a:pt x="4787706" y="6442985"/>
                  </a:cubicBezTo>
                  <a:cubicBezTo>
                    <a:pt x="4693655" y="6521410"/>
                    <a:pt x="4597439" y="6595290"/>
                    <a:pt x="4498686" y="6663678"/>
                  </a:cubicBezTo>
                  <a:cubicBezTo>
                    <a:pt x="4399893" y="6731984"/>
                    <a:pt x="4299240" y="6795191"/>
                    <a:pt x="4197167" y="6854053"/>
                  </a:cubicBezTo>
                  <a:lnTo>
                    <a:pt x="4189720" y="6858000"/>
                  </a:lnTo>
                  <a:lnTo>
                    <a:pt x="3651929" y="6858000"/>
                  </a:lnTo>
                  <a:lnTo>
                    <a:pt x="3789040" y="6778034"/>
                  </a:lnTo>
                  <a:cubicBezTo>
                    <a:pt x="3978462" y="6656931"/>
                    <a:pt x="4162446" y="6525734"/>
                    <a:pt x="4335568" y="6382709"/>
                  </a:cubicBezTo>
                  <a:cubicBezTo>
                    <a:pt x="4422084" y="6310901"/>
                    <a:pt x="4506335" y="6236787"/>
                    <a:pt x="4586923" y="6158577"/>
                  </a:cubicBezTo>
                  <a:cubicBezTo>
                    <a:pt x="4668153" y="6081248"/>
                    <a:pt x="4745649" y="6000086"/>
                    <a:pt x="4819585" y="5915847"/>
                  </a:cubicBezTo>
                  <a:cubicBezTo>
                    <a:pt x="4967573" y="5747401"/>
                    <a:pt x="5101426" y="5566247"/>
                    <a:pt x="5214727" y="5371094"/>
                  </a:cubicBezTo>
                  <a:cubicBezTo>
                    <a:pt x="5327795" y="5175879"/>
                    <a:pt x="5421090" y="4968427"/>
                    <a:pt x="5495409" y="4752778"/>
                  </a:cubicBezTo>
                  <a:cubicBezTo>
                    <a:pt x="5504291" y="4725712"/>
                    <a:pt x="5513872" y="4698834"/>
                    <a:pt x="5522322" y="4671511"/>
                  </a:cubicBezTo>
                  <a:lnTo>
                    <a:pt x="5547631" y="4589675"/>
                  </a:lnTo>
                  <a:lnTo>
                    <a:pt x="5570792" y="4506978"/>
                  </a:lnTo>
                  <a:cubicBezTo>
                    <a:pt x="5578845" y="4479265"/>
                    <a:pt x="5584485" y="4452605"/>
                    <a:pt x="5591541" y="4425334"/>
                  </a:cubicBezTo>
                  <a:cubicBezTo>
                    <a:pt x="5618002" y="4316765"/>
                    <a:pt x="5636850" y="4207148"/>
                    <a:pt x="5649500" y="4097286"/>
                  </a:cubicBezTo>
                  <a:cubicBezTo>
                    <a:pt x="5674602" y="3877368"/>
                    <a:pt x="5668749" y="3656091"/>
                    <a:pt x="5637615" y="3437524"/>
                  </a:cubicBezTo>
                  <a:cubicBezTo>
                    <a:pt x="5605861" y="3218934"/>
                    <a:pt x="5549060" y="3003118"/>
                    <a:pt x="5475454" y="2791575"/>
                  </a:cubicBezTo>
                  <a:cubicBezTo>
                    <a:pt x="5402070" y="2579668"/>
                    <a:pt x="5313111" y="2371656"/>
                    <a:pt x="5217600" y="2164719"/>
                  </a:cubicBezTo>
                  <a:cubicBezTo>
                    <a:pt x="5193627" y="2112994"/>
                    <a:pt x="5169419" y="2061207"/>
                    <a:pt x="5144941" y="2009490"/>
                  </a:cubicBezTo>
                  <a:lnTo>
                    <a:pt x="5070052" y="1851823"/>
                  </a:lnTo>
                  <a:cubicBezTo>
                    <a:pt x="5020031" y="1744421"/>
                    <a:pt x="4972748" y="1636620"/>
                    <a:pt x="4926984" y="1529226"/>
                  </a:cubicBezTo>
                  <a:lnTo>
                    <a:pt x="4790925" y="1209923"/>
                  </a:lnTo>
                  <a:cubicBezTo>
                    <a:pt x="4745458" y="1105158"/>
                    <a:pt x="4699567" y="1001976"/>
                    <a:pt x="4650559" y="902490"/>
                  </a:cubicBezTo>
                  <a:cubicBezTo>
                    <a:pt x="4601243" y="803205"/>
                    <a:pt x="4549606" y="706978"/>
                    <a:pt x="4491930" y="616919"/>
                  </a:cubicBezTo>
                  <a:cubicBezTo>
                    <a:pt x="4434712" y="526559"/>
                    <a:pt x="4372370" y="441762"/>
                    <a:pt x="4302323" y="366083"/>
                  </a:cubicBezTo>
                  <a:cubicBezTo>
                    <a:pt x="4232428" y="290304"/>
                    <a:pt x="4155542" y="222846"/>
                    <a:pt x="4072203" y="164982"/>
                  </a:cubicBezTo>
                  <a:cubicBezTo>
                    <a:pt x="3988864" y="107118"/>
                    <a:pt x="3898693" y="59316"/>
                    <a:pt x="3803964" y="21052"/>
                  </a:cubicBezTo>
                  <a:lnTo>
                    <a:pt x="3768314" y="6826"/>
                  </a:lnTo>
                  <a:close/>
                  <a:moveTo>
                    <a:pt x="1589779" y="0"/>
                  </a:moveTo>
                  <a:lnTo>
                    <a:pt x="1918056" y="0"/>
                  </a:lnTo>
                  <a:lnTo>
                    <a:pt x="1764243" y="55145"/>
                  </a:lnTo>
                  <a:cubicBezTo>
                    <a:pt x="1609764" y="115414"/>
                    <a:pt x="1458840" y="188978"/>
                    <a:pt x="1313330" y="274424"/>
                  </a:cubicBezTo>
                  <a:cubicBezTo>
                    <a:pt x="924625" y="501532"/>
                    <a:pt x="576885" y="817476"/>
                    <a:pt x="295673" y="1187630"/>
                  </a:cubicBezTo>
                  <a:cubicBezTo>
                    <a:pt x="225216" y="1280162"/>
                    <a:pt x="158640" y="1375858"/>
                    <a:pt x="96207" y="1474327"/>
                  </a:cubicBezTo>
                  <a:lnTo>
                    <a:pt x="0" y="1641460"/>
                  </a:lnTo>
                  <a:lnTo>
                    <a:pt x="0" y="1224218"/>
                  </a:lnTo>
                  <a:lnTo>
                    <a:pt x="150937" y="1040975"/>
                  </a:lnTo>
                  <a:cubicBezTo>
                    <a:pt x="478530" y="677729"/>
                    <a:pt x="858178" y="381092"/>
                    <a:pt x="1264907" y="158248"/>
                  </a:cubicBezTo>
                  <a:cubicBezTo>
                    <a:pt x="1366631" y="102619"/>
                    <a:pt x="1470177" y="51760"/>
                    <a:pt x="1575167" y="567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0" name="Picture 9" descr="Blasting through mental health misperceptions - Harvard Health">
            <a:extLst>
              <a:ext uri="{FF2B5EF4-FFF2-40B4-BE49-F238E27FC236}">
                <a16:creationId xmlns:a16="http://schemas.microsoft.com/office/drawing/2014/main" id="{1EB092E7-4EA1-E40B-C407-1405C0793D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48841" y="4572000"/>
            <a:ext cx="2223152" cy="221859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B91AA4A-D7E1-29BE-58C0-5976FDC994AA}"/>
              </a:ext>
            </a:extLst>
          </p:cNvPr>
          <p:cNvSpPr txBox="1"/>
          <p:nvPr/>
        </p:nvSpPr>
        <p:spPr>
          <a:xfrm>
            <a:off x="98993" y="1520000"/>
            <a:ext cx="4560000" cy="1500000"/>
          </a:xfrm>
          <a:prstGeom prst="roundRect">
            <a:avLst>
              <a:gd name="adj" fmla="val 6000"/>
            </a:avLst>
          </a:prstGeom>
          <a:solidFill>
            <a:srgbClr val="1F497D"/>
          </a:solidFill>
        </p:spPr>
        <p:txBody>
          <a:bodyPr wrap="square" lIns="137160" tIns="91440" rIns="137160" bIns="91440" rtlCol="0" anchor="t">
            <a:normAutofit/>
          </a:bodyPr>
          <a:lstStyle/>
          <a:p>
            <a:r>
              <a:rPr lang="en-GB" sz="2600" b="1">
                <a:solidFill>
                  <a:schemeClr val="bg1"/>
                </a:solidFill>
              </a:rPr>
              <a:t>Political Contexts</a:t>
            </a:r>
          </a:p>
          <a:p>
            <a:r>
              <a:rPr lang="en-GB" sz="1800" b="1">
                <a:solidFill>
                  <a:schemeClr val="bg1"/>
                </a:solidFill>
              </a:rPr>
              <a:t>Equality Act 2010: legal protection; employers must make reasonable adjustments (GEO, 2010).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6ABF04A-6DE8-0F53-C80A-FAA7119AF815}"/>
              </a:ext>
            </a:extLst>
          </p:cNvPr>
          <p:cNvSpPr txBox="1"/>
          <p:nvPr/>
        </p:nvSpPr>
        <p:spPr>
          <a:xfrm>
            <a:off x="98993" y="3120000"/>
            <a:ext cx="4560000" cy="2050000"/>
          </a:xfrm>
          <a:prstGeom prst="roundRect">
            <a:avLst>
              <a:gd name="adj" fmla="val 6000"/>
            </a:avLst>
          </a:prstGeom>
          <a:solidFill>
            <a:srgbClr val="7030A0"/>
          </a:solidFill>
        </p:spPr>
        <p:txBody>
          <a:bodyPr wrap="square" lIns="137160" tIns="91440" rIns="137160" bIns="91440" rtlCol="0" anchor="t">
            <a:normAutofit/>
          </a:bodyPr>
          <a:lstStyle/>
          <a:p>
            <a:r>
              <a:rPr lang="en-GB" sz="2600" b="1">
                <a:solidFill>
                  <a:schemeClr val="bg1"/>
                </a:solidFill>
              </a:rPr>
              <a:t>Social Concepts</a:t>
            </a:r>
          </a:p>
          <a:p>
            <a:r>
              <a:rPr lang="en-GB" sz="1800" b="1">
                <a:solidFill>
                  <a:schemeClr val="bg1"/>
                </a:solidFill>
              </a:rPr>
              <a:t>Social model: barriers, not the illness, drive harm.</a:t>
            </a:r>
          </a:p>
          <a:p>
            <a:r>
              <a:rPr lang="en-GB" sz="1800" b="1">
                <a:solidFill>
                  <a:schemeClr val="bg1"/>
                </a:solidFill>
              </a:rPr>
              <a:t>Joblessness, poor housing, insecurity &amp; isolation worsen outcomes (Marmot et al., 2020).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17209D4-4E3D-DD2B-E5E6-7D77C0DC9B46}"/>
              </a:ext>
            </a:extLst>
          </p:cNvPr>
          <p:cNvSpPr txBox="1"/>
          <p:nvPr/>
        </p:nvSpPr>
        <p:spPr>
          <a:xfrm>
            <a:off x="4813442" y="4658717"/>
            <a:ext cx="5100000" cy="1000000"/>
          </a:xfrm>
          <a:prstGeom prst="roundRect">
            <a:avLst>
              <a:gd name="adj" fmla="val 6000"/>
            </a:avLst>
          </a:prstGeom>
          <a:solidFill>
            <a:srgbClr val="1E8449"/>
          </a:solidFill>
        </p:spPr>
        <p:txBody>
          <a:bodyPr wrap="square" lIns="137160" tIns="73152" rIns="137160" bIns="73152" rtlCol="0" anchor="ctr">
            <a:normAutofit fontScale="92500" lnSpcReduction="10000"/>
          </a:bodyPr>
          <a:lstStyle/>
          <a:p>
            <a:r>
              <a:rPr lang="en-GB" sz="2600" b="1" dirty="0">
                <a:solidFill>
                  <a:schemeClr val="bg1"/>
                </a:solidFill>
              </a:rPr>
              <a:t>Public stigma: </a:t>
            </a:r>
            <a:r>
              <a:rPr lang="en-GB" sz="1800" b="1" dirty="0">
                <a:solidFill>
                  <a:schemeClr val="bg1"/>
                </a:solidFill>
              </a:rPr>
              <a:t>stereotyped as dangerous, unpredictable or incapable (Corrigan &amp; Watson, 2002).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EFF7B44-4721-7E6A-8AF7-1ED9B9E6742C}"/>
              </a:ext>
            </a:extLst>
          </p:cNvPr>
          <p:cNvSpPr txBox="1"/>
          <p:nvPr/>
        </p:nvSpPr>
        <p:spPr>
          <a:xfrm>
            <a:off x="98993" y="5850000"/>
            <a:ext cx="9690000" cy="820000"/>
          </a:xfrm>
          <a:prstGeom prst="roundRect">
            <a:avLst>
              <a:gd name="adj" fmla="val 6000"/>
            </a:avLst>
          </a:prstGeom>
          <a:solidFill>
            <a:srgbClr val="C00000"/>
          </a:solidFill>
        </p:spPr>
        <p:txBody>
          <a:bodyPr wrap="square" lIns="137160" tIns="73152" rIns="137160" bIns="73152" rtlCol="0" anchor="ctr">
            <a:normAutofit lnSpcReduction="10000"/>
          </a:bodyPr>
          <a:lstStyle/>
          <a:p>
            <a:r>
              <a:rPr lang="en-GB" sz="2600" b="1">
                <a:solidFill>
                  <a:schemeClr val="bg1"/>
                </a:solidFill>
              </a:rPr>
              <a:t>Discrimination </a:t>
            </a:r>
            <a:r>
              <a:rPr lang="en-GB" sz="1800" b="1">
                <a:solidFill>
                  <a:schemeClr val="bg1"/>
                </a:solidFill>
              </a:rPr>
              <a:t>persists in work, education, housing &amp; healthcare — despite the Equality Act 2010 (GEO, 2010).</a:t>
            </a:r>
          </a:p>
        </p:txBody>
      </p:sp>
      <p:graphicFrame>
        <p:nvGraphicFramePr>
          <p:cNvPr id="175" name="TextBox 3">
            <a:extLst>
              <a:ext uri="{FF2B5EF4-FFF2-40B4-BE49-F238E27FC236}">
                <a16:creationId xmlns:a16="http://schemas.microsoft.com/office/drawing/2014/main" id="{F63C72A3-5225-20B0-BF59-1079EC921C0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28087847"/>
              </p:ext>
            </p:extLst>
          </p:nvPr>
        </p:nvGraphicFramePr>
        <p:xfrm>
          <a:off x="4687456" y="790413"/>
          <a:ext cx="7178093" cy="38987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3" name="Rectangle 112">
            <a:extLst>
              <a:ext uri="{FF2B5EF4-FFF2-40B4-BE49-F238E27FC236}">
                <a16:creationId xmlns:a16="http://schemas.microsoft.com/office/drawing/2014/main" id="{639C3025-4784-4B16-914D-CCFC3E8335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5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Rectangle 113">
            <a:extLst>
              <a:ext uri="{FF2B5EF4-FFF2-40B4-BE49-F238E27FC236}">
                <a16:creationId xmlns:a16="http://schemas.microsoft.com/office/drawing/2014/main" id="{0AD20437-C88A-4F45-9C6D-DA32B29A4D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8608356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1" name="Accent Band"/>
          <p:cNvSpPr/>
          <p:nvPr/>
        </p:nvSpPr>
        <p:spPr>
          <a:xfrm>
            <a:off x="0" y="0"/>
            <a:ext cx="12188825" cy="146050"/>
          </a:xfrm>
          <a:prstGeom prst="rect">
            <a:avLst/>
          </a:prstGeom>
          <a:solidFill>
            <a:srgbClr val="1F497D"/>
          </a:solidFill>
          <a:ln>
            <a:noFill/>
          </a:ln>
        </p:spPr>
        <p:txBody>
          <a:bodyPr rtlCol="0"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3986" y="149047"/>
            <a:ext cx="11794105" cy="133083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b="1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Contemporary Treatment and Provision of Care</a:t>
            </a:r>
          </a:p>
        </p:txBody>
      </p:sp>
      <p:graphicFrame>
        <p:nvGraphicFramePr>
          <p:cNvPr id="24" name="TextBox 3">
            <a:extLst>
              <a:ext uri="{FF2B5EF4-FFF2-40B4-BE49-F238E27FC236}">
                <a16:creationId xmlns:a16="http://schemas.microsoft.com/office/drawing/2014/main" id="{FE7AD148-7CE6-E9F7-E885-27790C46263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96330234"/>
              </p:ext>
            </p:extLst>
          </p:nvPr>
        </p:nvGraphicFramePr>
        <p:xfrm>
          <a:off x="270733" y="1479886"/>
          <a:ext cx="11647358" cy="50960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6292DB-5794-19EA-2D28-D232C3F6E7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32348" y="-175066"/>
            <a:ext cx="4471261" cy="1143000"/>
          </a:xfrm>
        </p:spPr>
        <p:txBody>
          <a:bodyPr/>
          <a:lstStyle/>
          <a:p>
            <a:r>
              <a:rPr lang="en-GB" b="1" u="sng" dirty="0"/>
              <a:t>Reference list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C3E2D51-3F8E-C602-7047-05D1B5ECEB4A}"/>
              </a:ext>
            </a:extLst>
          </p:cNvPr>
          <p:cNvSpPr txBox="1"/>
          <p:nvPr/>
        </p:nvSpPr>
        <p:spPr>
          <a:xfrm>
            <a:off x="202367" y="743081"/>
            <a:ext cx="11744793" cy="6657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Bhugra, D., Tasman, A. and Pathare, S. (2018) </a:t>
            </a:r>
            <a:r>
              <a:rPr lang="en-GB" sz="1600" i="1" dirty="0"/>
              <a:t>Oxford Textbook of Public Mental Health</a:t>
            </a:r>
            <a:r>
              <a:rPr lang="en-GB" sz="1600" dirty="0"/>
              <a:t>. Oxford: Oxford University Press.</a:t>
            </a:r>
          </a:p>
          <a:p>
            <a:r>
              <a:rPr lang="en-GB" sz="1600" dirty="0"/>
              <a:t>Corrigan, P.W. and Watson, A.C. (2002) 'Understanding the impact of stigma on people with mental illness', </a:t>
            </a:r>
            <a:r>
              <a:rPr lang="en-GB" sz="1600" i="1" dirty="0"/>
              <a:t>World Psychiatry</a:t>
            </a:r>
            <a:r>
              <a:rPr lang="en-GB" sz="1600" dirty="0"/>
              <a:t>, 1(1), pp. 16–20.</a:t>
            </a:r>
          </a:p>
          <a:p>
            <a:r>
              <a:rPr lang="en-GB" sz="1600" dirty="0"/>
              <a:t>Department of Health and Social Care (2024) </a:t>
            </a:r>
            <a:r>
              <a:rPr lang="en-GB" sz="1600" i="1" dirty="0"/>
              <a:t>Mental Health Bill: memorandum on European Convention on Human Rights (ECHR).</a:t>
            </a:r>
            <a:r>
              <a:rPr lang="en-GB" sz="1600" dirty="0"/>
              <a:t> Available at: </a:t>
            </a:r>
            <a:r>
              <a:rPr lang="en-GB" sz="1600" dirty="0">
                <a:hlinkClick r:id="rId2"/>
              </a:rPr>
              <a:t>https://www.gov.uk/government/publications/mental-health-bill-european-convention-on-human-rights-memorandum</a:t>
            </a:r>
            <a:r>
              <a:rPr lang="en-GB" sz="1600" dirty="0"/>
              <a:t> (Accessed: 30 June 2026).</a:t>
            </a:r>
          </a:p>
          <a:p>
            <a:r>
              <a:rPr lang="en-GB" sz="1600" dirty="0"/>
              <a:t>House of Commons Library (2024) </a:t>
            </a:r>
            <a:r>
              <a:rPr lang="en-GB" sz="1600" i="1" dirty="0"/>
              <a:t>Mental health statistics: prevalence, services and funding in England.</a:t>
            </a:r>
            <a:r>
              <a:rPr lang="en-GB" sz="1600" dirty="0"/>
              <a:t> Available at: </a:t>
            </a:r>
            <a:r>
              <a:rPr lang="en-GB" sz="1600" dirty="0">
                <a:hlinkClick r:id="rId3"/>
              </a:rPr>
              <a:t>https://commonslibrary.parliament.uk/research-briefings/sn06988/</a:t>
            </a:r>
            <a:r>
              <a:rPr lang="en-GB" sz="1600" dirty="0"/>
              <a:t> (Accessed: 30 June 2026).</a:t>
            </a:r>
          </a:p>
          <a:p>
            <a:endParaRPr lang="en-GB" sz="1600" dirty="0"/>
          </a:p>
          <a:p>
            <a:r>
              <a:rPr lang="en-GB" sz="1600" dirty="0"/>
              <a:t>Marmot, M., Allen, J., Boyce, T., Goldblatt, P. and Morrison, J. (2020) </a:t>
            </a:r>
            <a:r>
              <a:rPr lang="en-GB" sz="1600" i="1" dirty="0"/>
              <a:t>Health Equity in England: The Marmot Review 10 Years On.</a:t>
            </a:r>
            <a:r>
              <a:rPr lang="en-GB" sz="1600" dirty="0"/>
              <a:t> London: Institute of Health Equity.</a:t>
            </a:r>
          </a:p>
          <a:p>
            <a:endParaRPr lang="en-GB" sz="1600" dirty="0"/>
          </a:p>
          <a:p>
            <a:r>
              <a:rPr lang="en-GB" sz="1600" dirty="0"/>
              <a:t>Mind (2024) </a:t>
            </a:r>
            <a:r>
              <a:rPr lang="en-GB" sz="1600" i="1" dirty="0"/>
              <a:t>Attitudes to Mental Illness: 2023 summary report.</a:t>
            </a:r>
            <a:r>
              <a:rPr lang="en-GB" sz="1600" dirty="0"/>
              <a:t> Available at: </a:t>
            </a:r>
            <a:r>
              <a:rPr lang="en-GB" sz="1600" dirty="0">
                <a:hlinkClick r:id="rId4"/>
              </a:rPr>
              <a:t>https://www.mind.org.uk/about-us/our-strategy/equitable-minds/attitudes-to-mental-illness-2023/</a:t>
            </a:r>
            <a:r>
              <a:rPr lang="en-GB" sz="1600" dirty="0"/>
              <a:t> (Accessed: 30 June 2026).</a:t>
            </a:r>
          </a:p>
          <a:p>
            <a:endParaRPr lang="en-GB" sz="1600" dirty="0"/>
          </a:p>
          <a:p>
            <a:r>
              <a:rPr lang="en-GB" sz="1600" dirty="0"/>
              <a:t>Mind (2024) </a:t>
            </a:r>
            <a:r>
              <a:rPr lang="en-GB" sz="1600" i="1" dirty="0"/>
              <a:t>Bipolar disorder.</a:t>
            </a:r>
            <a:r>
              <a:rPr lang="en-GB" sz="1600" dirty="0"/>
              <a:t> Available at: </a:t>
            </a:r>
            <a:r>
              <a:rPr lang="en-GB" sz="1600" dirty="0">
                <a:hlinkClick r:id="rId5"/>
              </a:rPr>
              <a:t>https://www.mind.org.uk/information-support/types-of-mental-health-problems/bipolar-disorder/</a:t>
            </a:r>
            <a:r>
              <a:rPr lang="en-GB" sz="1600" dirty="0"/>
              <a:t> (Accessed: 24 June 2026).</a:t>
            </a:r>
          </a:p>
          <a:p>
            <a:endParaRPr lang="en-GB" sz="1600" dirty="0"/>
          </a:p>
          <a:p>
            <a:r>
              <a:rPr lang="en-GB" sz="1600" dirty="0"/>
              <a:t>National Institute for Health and Care Excellence (NICE) (2021) </a:t>
            </a:r>
            <a:r>
              <a:rPr lang="en-GB" sz="1600" i="1" dirty="0"/>
              <a:t>Shared decision making (NG197).</a:t>
            </a:r>
            <a:r>
              <a:rPr lang="en-GB" sz="1600" dirty="0"/>
              <a:t> London: NICE. Available at: </a:t>
            </a:r>
            <a:r>
              <a:rPr lang="en-GB" sz="1600" dirty="0">
                <a:hlinkClick r:id="rId6"/>
              </a:rPr>
              <a:t>https://www.nice.org.uk/guidance/ng197</a:t>
            </a:r>
            <a:r>
              <a:rPr lang="en-GB" sz="1600" dirty="0"/>
              <a:t> (Accessed: 30 June 2026).</a:t>
            </a:r>
          </a:p>
          <a:p>
            <a:endParaRPr lang="en-GB" sz="1600" dirty="0"/>
          </a:p>
          <a:p>
            <a:r>
              <a:rPr lang="en-GB" sz="1600" dirty="0"/>
              <a:t>National Institute for Health and Care Excellence (NICE) (2025) </a:t>
            </a:r>
            <a:r>
              <a:rPr lang="en-GB" sz="1600" i="1" dirty="0"/>
              <a:t>Bipolar disorder: assessment and management (CG185).</a:t>
            </a:r>
            <a:r>
              <a:rPr lang="en-GB" sz="1600" dirty="0"/>
              <a:t> London: NICE. Available at: </a:t>
            </a:r>
            <a:r>
              <a:rPr lang="en-GB" sz="1600" dirty="0">
                <a:hlinkClick r:id="rId7"/>
              </a:rPr>
              <a:t>https://www.nice.org.uk/guidance/cg185</a:t>
            </a:r>
            <a:r>
              <a:rPr lang="en-GB" sz="1600" dirty="0"/>
              <a:t> (Accessed: 30 June 2026).</a:t>
            </a:r>
          </a:p>
          <a:p>
            <a:r>
              <a:rPr lang="en-GB" sz="1600" dirty="0"/>
              <a:t>NHS England (2019) </a:t>
            </a:r>
            <a:r>
              <a:rPr lang="en-GB" sz="1600" i="1" dirty="0"/>
              <a:t>The NHS Long Term Plan.</a:t>
            </a:r>
            <a:r>
              <a:rPr lang="en-GB" sz="1600" dirty="0"/>
              <a:t> Available at: </a:t>
            </a:r>
            <a:r>
              <a:rPr lang="en-GB" sz="1600" dirty="0">
                <a:hlinkClick r:id="rId8"/>
              </a:rPr>
              <a:t>https://www.longtermplan.nhs.uk/</a:t>
            </a:r>
            <a:r>
              <a:rPr lang="en-GB" sz="1600" dirty="0"/>
              <a:t> (Accessed: 24 June 2026).</a:t>
            </a:r>
          </a:p>
          <a:p>
            <a:endParaRPr lang="en-GB" sz="1400" dirty="0"/>
          </a:p>
          <a:p>
            <a:pPr defTabSz="914400">
              <a:lnSpc>
                <a:spcPct val="90000"/>
              </a:lnSpc>
              <a:spcAft>
                <a:spcPts val="600"/>
              </a:spcAft>
            </a:pPr>
            <a:endParaRPr lang="en-GB" sz="1400" dirty="0">
              <a:latin typeface="Arial Nova Light" panose="020B03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267170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BB7AA5-7157-7900-02BB-C3D2D3D4D8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3425252" cy="1143000"/>
          </a:xfrm>
        </p:spPr>
        <p:txBody>
          <a:bodyPr/>
          <a:lstStyle/>
          <a:p>
            <a:r>
              <a:rPr lang="en-GB" b="1" u="sng" dirty="0"/>
              <a:t>Reference list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6833C12-5195-21CA-22B8-7E2BF56A6B00}"/>
              </a:ext>
            </a:extLst>
          </p:cNvPr>
          <p:cNvSpPr txBox="1"/>
          <p:nvPr/>
        </p:nvSpPr>
        <p:spPr>
          <a:xfrm>
            <a:off x="457200" y="1507579"/>
            <a:ext cx="10852879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NHS England (2022)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The mental health nurse's handbook.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https://www.england.nhs.uk/publication/the-mental-health-nurses-handbook/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(Accessed: 30 June 2026).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Royal College of Psychiatrists (2024)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Bipolar disorder.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https://www.rcpsych.ac.uk/mental-health/mental-illnesses-and-mental-health-problems/bipolar-disorder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(Accessed: 24 June 2026).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Tompson, A.C., Mulrenan, C., Hartwell, G., Petticrew, M., van Schalkwyk, M.C.I. and Maani, N. (2022) 'Commercial determinants of mental health',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BMJ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378, o2034. Available at: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https://doi.org/10.1136/bmj.o2034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Woodhead, C., Martin, P., Osborn, D., Barratt, H. and Raine, R. (2022) 'Health system influences on potentially avoidable hospital admissions by secondary mental health service use: A national ecological study',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Journal of Health </a:t>
            </a:r>
          </a:p>
          <a:p>
            <a:endParaRPr lang="en-GB" sz="16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Services Research &amp; Policy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27(1), pp. 17–25.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(2022)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Classification of Diseases for Mortality and Morbidity Statistics (ICD-11).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11th revision. Geneva: World Health Organization. Available at: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https://icd.who.int/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(Accessed: 24 June 2026).</a:t>
            </a:r>
          </a:p>
        </p:txBody>
      </p:sp>
    </p:spTree>
    <p:extLst>
      <p:ext uri="{BB962C8B-B14F-4D97-AF65-F5344CB8AC3E}">
        <p14:creationId xmlns:p14="http://schemas.microsoft.com/office/powerpoint/2010/main" val="280958636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4983</TotalTime>
  <Words>966</Words>
  <Application>Microsoft Office PowerPoint</Application>
  <PresentationFormat>Custom</PresentationFormat>
  <Paragraphs>62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Arial</vt:lpstr>
      <vt:lpstr>Arial Black</vt:lpstr>
      <vt:lpstr>Arial Nova Light</vt:lpstr>
      <vt:lpstr>Calibri</vt:lpstr>
      <vt:lpstr>Office Theme</vt:lpstr>
      <vt:lpstr>PowerPoint Presentation</vt:lpstr>
      <vt:lpstr>Bipolar Disorder (ICD-11): Historical Development of Treatment and Care</vt:lpstr>
      <vt:lpstr>Contemporary Treatment and Provision of Care</vt:lpstr>
      <vt:lpstr>Reference list</vt:lpstr>
      <vt:lpstr>Reference list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farzia saddique</cp:lastModifiedBy>
  <cp:revision>2</cp:revision>
  <dcterms:created xsi:type="dcterms:W3CDTF">2013-01-27T09:14:16Z</dcterms:created>
  <dcterms:modified xsi:type="dcterms:W3CDTF">2026-07-01T10:44:14Z</dcterms:modified>
  <cp:category/>
</cp:coreProperties>
</file>