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sldIdLst>
    <p:sldId id="256" r:id="rId5"/>
    <p:sldId id="270" r:id="rId6"/>
    <p:sldId id="269" r:id="rId7"/>
    <p:sldId id="259" r:id="rId8"/>
    <p:sldId id="261" r:id="rId9"/>
    <p:sldId id="258" r:id="rId10"/>
    <p:sldId id="257" r:id="rId11"/>
    <p:sldId id="262" r:id="rId12"/>
    <p:sldId id="260" r:id="rId13"/>
    <p:sldId id="263" r:id="rId14"/>
    <p:sldId id="264" r:id="rId15"/>
    <p:sldId id="266" r:id="rId16"/>
    <p:sldId id="267" r:id="rId17"/>
    <p:sldId id="268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921B7-629D-76FB-483A-20B2F1E3B465}" v="145" dt="2021-05-11T10:41:17.0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58" d="100"/>
          <a:sy n="58" d="100"/>
        </p:scale>
        <p:origin x="4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 Scott" userId="S::alexander.scott@uwtsd.ac.uk::60900361-c968-457a-be84-5b7d7c948694" providerId="AD" clId="Web-{6AE921B7-629D-76FB-483A-20B2F1E3B465}"/>
    <pc:docChg chg="modSld addMainMaster delMainMaster modMainMaster">
      <pc:chgData name="Alexander Scott" userId="S::alexander.scott@uwtsd.ac.uk::60900361-c968-457a-be84-5b7d7c948694" providerId="AD" clId="Web-{6AE921B7-629D-76FB-483A-20B2F1E3B465}" dt="2021-05-11T10:41:14.911" v="79" actId="20577"/>
      <pc:docMkLst>
        <pc:docMk/>
      </pc:docMkLst>
      <pc:sldChg chg="addSp delSp modSp mod setBg modClrScheme delDesignElem chgLayout">
        <pc:chgData name="Alexander Scott" userId="S::alexander.scott@uwtsd.ac.uk::60900361-c968-457a-be84-5b7d7c948694" providerId="AD" clId="Web-{6AE921B7-629D-76FB-483A-20B2F1E3B465}" dt="2021-05-11T10:39:04.340" v="64" actId="20577"/>
        <pc:sldMkLst>
          <pc:docMk/>
          <pc:sldMk cId="1329430105" sldId="256"/>
        </pc:sldMkLst>
        <pc:spChg chg="mod ord">
          <ac:chgData name="Alexander Scott" userId="S::alexander.scott@uwtsd.ac.uk::60900361-c968-457a-be84-5b7d7c948694" providerId="AD" clId="Web-{6AE921B7-629D-76FB-483A-20B2F1E3B465}" dt="2021-05-11T10:39:04.340" v="64" actId="20577"/>
          <ac:spMkLst>
            <pc:docMk/>
            <pc:sldMk cId="1329430105" sldId="256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8:46.167" v="52" actId="1076"/>
          <ac:spMkLst>
            <pc:docMk/>
            <pc:sldMk cId="1329430105" sldId="256"/>
            <ac:spMk id="3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0" creationId="{5B32A67F-3598-4A13-8552-DA884FFCCE57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2" creationId="{BCC55ACC-A2F6-403C-A3A4-D59B3734D45F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29430105" sldId="256"/>
            <ac:spMk id="14" creationId="{598EBA13-C937-430B-9523-439FE21096E6}"/>
          </ac:spMkLst>
        </pc:spChg>
        <pc:picChg chg="add">
          <ac:chgData name="Alexander Scott" userId="S::alexander.scott@uwtsd.ac.uk::60900361-c968-457a-be84-5b7d7c948694" providerId="AD" clId="Web-{6AE921B7-629D-76FB-483A-20B2F1E3B465}" dt="2021-05-11T10:36:10.641" v="0"/>
          <ac:picMkLst>
            <pc:docMk/>
            <pc:sldMk cId="1329430105" sldId="256"/>
            <ac:picMk id="7" creationId="{EF08C2AA-3643-4B43-8AAC-9B4AA67660AD}"/>
          </ac:picMkLst>
        </pc:pic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339734040" sldId="257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339734040" sldId="257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339734040" sldId="257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339310571" sldId="258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39310571" sldId="258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39310571" sldId="258"/>
            <ac:spMk id="3" creationId="{00000000-0000-0000-0000-000000000000}"/>
          </ac:spMkLst>
        </pc:sp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263977360" sldId="259"/>
        </pc:sldMkLst>
        <pc:spChg chg="mod ord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2" creationId="{00000000-0000-0000-0000-000000000000}"/>
          </ac:spMkLst>
        </pc:spChg>
        <pc:spChg chg="add del mod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8" creationId="{7E3001D3-D44A-4D8E-A2B0-0C3FDDCBDBA2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1" creationId="{05C7EBC3-4672-4DAB-81C2-58661FAFAED6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3" creationId="{40BF962F-4C6F-461E-86F2-C43F56CC939B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6.102" v="37"/>
          <ac:spMkLst>
            <pc:docMk/>
            <pc:sldMk cId="1263977360" sldId="259"/>
            <ac:spMk id="15" creationId="{2E94A4F7-38E4-45EA-8E2E-CE1B5766B4F1}"/>
          </ac:spMkLst>
        </pc:spChg>
        <pc:picChg chg="add del">
          <ac:chgData name="Alexander Scott" userId="S::alexander.scott@uwtsd.ac.uk::60900361-c968-457a-be84-5b7d7c948694" providerId="AD" clId="Web-{6AE921B7-629D-76FB-483A-20B2F1E3B465}" dt="2021-05-11T10:38:06.102" v="37"/>
          <ac:picMkLst>
            <pc:docMk/>
            <pc:sldMk cId="1263977360" sldId="259"/>
            <ac:picMk id="4" creationId="{00000000-0000-0000-0000-000000000000}"/>
          </ac:picMkLst>
        </pc:pic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1:01.879" v="78" actId="20577"/>
        <pc:sldMkLst>
          <pc:docMk/>
          <pc:sldMk cId="1529410159" sldId="260"/>
        </pc:sldMkLst>
        <pc:spChg chg="mod ord">
          <ac:chgData name="Alexander Scott" userId="S::alexander.scott@uwtsd.ac.uk::60900361-c968-457a-be84-5b7d7c948694" providerId="AD" clId="Web-{6AE921B7-629D-76FB-483A-20B2F1E3B465}" dt="2021-05-11T10:41:01.879" v="78" actId="20577"/>
          <ac:spMkLst>
            <pc:docMk/>
            <pc:sldMk cId="1529410159" sldId="260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529410159" sldId="260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063546510" sldId="261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3546510" sldId="261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3546510" sldId="261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3060378219" sldId="262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3060378219" sldId="262"/>
            <ac:spMk id="2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54.941" v="77" actId="20577"/>
        <pc:sldMkLst>
          <pc:docMk/>
          <pc:sldMk cId="1316058201" sldId="263"/>
        </pc:sldMkLst>
        <pc:spChg chg="mod ord">
          <ac:chgData name="Alexander Scott" userId="S::alexander.scott@uwtsd.ac.uk::60900361-c968-457a-be84-5b7d7c948694" providerId="AD" clId="Web-{6AE921B7-629D-76FB-483A-20B2F1E3B465}" dt="2021-05-11T10:40:54.941" v="77" actId="20577"/>
          <ac:spMkLst>
            <pc:docMk/>
            <pc:sldMk cId="1316058201" sldId="263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16058201" sldId="263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1359199470" sldId="264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59199470" sldId="264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1359199470" sldId="264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26.549" v="68" actId="20577"/>
        <pc:sldMkLst>
          <pc:docMk/>
          <pc:sldMk cId="834803321" sldId="266"/>
        </pc:sldMkLst>
        <pc:spChg chg="mod ord">
          <ac:chgData name="Alexander Scott" userId="S::alexander.scott@uwtsd.ac.uk::60900361-c968-457a-be84-5b7d7c948694" providerId="AD" clId="Web-{6AE921B7-629D-76FB-483A-20B2F1E3B465}" dt="2021-05-11T10:40:26.549" v="68" actId="20577"/>
          <ac:spMkLst>
            <pc:docMk/>
            <pc:sldMk cId="834803321" sldId="266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834803321" sldId="266"/>
            <ac:spMk id="3" creationId="{00000000-0000-0000-0000-000000000000}"/>
          </ac:spMkLst>
        </pc:spChg>
      </pc:sldChg>
      <pc:sldChg chg="addSp delSp modSp mod modClrScheme chgLayout">
        <pc:chgData name="Alexander Scott" userId="S::alexander.scott@uwtsd.ac.uk::60900361-c968-457a-be84-5b7d7c948694" providerId="AD" clId="Web-{6AE921B7-629D-76FB-483A-20B2F1E3B465}" dt="2021-05-11T10:41:14.911" v="79" actId="20577"/>
        <pc:sldMkLst>
          <pc:docMk/>
          <pc:sldMk cId="531024471" sldId="267"/>
        </pc:sldMkLst>
        <pc:spChg chg="mod ord">
          <ac:chgData name="Alexander Scott" userId="S::alexander.scott@uwtsd.ac.uk::60900361-c968-457a-be84-5b7d7c948694" providerId="AD" clId="Web-{6AE921B7-629D-76FB-483A-20B2F1E3B465}" dt="2021-05-11T10:41:14.911" v="79" actId="20577"/>
          <ac:spMkLst>
            <pc:docMk/>
            <pc:sldMk cId="531024471" sldId="267"/>
            <ac:spMk id="2" creationId="{00000000-0000-0000-0000-000000000000}"/>
          </ac:spMkLst>
        </pc:spChg>
        <pc:spChg chg="add mod">
          <ac:chgData name="Alexander Scott" userId="S::alexander.scott@uwtsd.ac.uk::60900361-c968-457a-be84-5b7d7c948694" providerId="AD" clId="Web-{6AE921B7-629D-76FB-483A-20B2F1E3B465}" dt="2021-05-11T10:40:02.813" v="65"/>
          <ac:spMkLst>
            <pc:docMk/>
            <pc:sldMk cId="531024471" sldId="267"/>
            <ac:spMk id="4" creationId="{593ACB89-7FEB-477F-8E69-A54684A70EA9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531024471" sldId="267"/>
            <ac:spMk id="5" creationId="{00000000-0000-0000-0000-000000000000}"/>
          </ac:spMkLst>
        </pc:spChg>
        <pc:spChg chg="del mod ord">
          <ac:chgData name="Alexander Scott" userId="S::alexander.scott@uwtsd.ac.uk::60900361-c968-457a-be84-5b7d7c948694" providerId="AD" clId="Web-{6AE921B7-629D-76FB-483A-20B2F1E3B465}" dt="2021-05-11T10:40:02.813" v="65"/>
          <ac:spMkLst>
            <pc:docMk/>
            <pc:sldMk cId="531024471" sldId="267"/>
            <ac:spMk id="6" creationId="{00000000-0000-0000-0000-000000000000}"/>
          </ac:spMkLst>
        </pc:spChg>
        <pc:spChg chg="add">
          <ac:chgData name="Alexander Scott" userId="S::alexander.scott@uwtsd.ac.uk::60900361-c968-457a-be84-5b7d7c948694" providerId="AD" clId="Web-{6AE921B7-629D-76FB-483A-20B2F1E3B465}" dt="2021-05-11T10:40:03.344" v="66"/>
          <ac:spMkLst>
            <pc:docMk/>
            <pc:sldMk cId="531024471" sldId="267"/>
            <ac:spMk id="8" creationId="{35CD66D2-8151-4DAA-94B0-2F892A114BDF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4268447085" sldId="268"/>
        </pc:sldMkLst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4268447085" sldId="268"/>
            <ac:spMk id="2" creationId="{8B25F41B-1A30-4D36-AEFE-54B5362FB4D6}"/>
          </ac:spMkLst>
        </pc:sp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09.493" v="40"/>
        <pc:sldMkLst>
          <pc:docMk/>
          <pc:sldMk cId="2001541972" sldId="269"/>
        </pc:sldMkLst>
        <pc:spChg chg="mod ord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2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7" creationId="{E4505C23-674B-4195-81D6-0C127FEAE3F8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7:33.194" v="9"/>
          <ac:spMkLst>
            <pc:docMk/>
            <pc:sldMk cId="2001541972" sldId="269"/>
            <ac:spMk id="10" creationId="{A5711A0E-A428-4ED1-96CB-33D69FD842E4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07.946" v="39"/>
          <ac:spMkLst>
            <pc:docMk/>
            <pc:sldMk cId="2001541972" sldId="269"/>
            <ac:spMk id="12" creationId="{65C9B8F0-FF66-4C15-BD05-E86B87331846}"/>
          </ac:spMkLst>
        </pc:spChg>
        <pc:graphicFrameChg chg="mod ord">
          <ac:chgData name="Alexander Scott" userId="S::alexander.scott@uwtsd.ac.uk::60900361-c968-457a-be84-5b7d7c948694" providerId="AD" clId="Web-{6AE921B7-629D-76FB-483A-20B2F1E3B465}" dt="2021-05-11T10:38:07.946" v="39"/>
          <ac:graphicFrameMkLst>
            <pc:docMk/>
            <pc:sldMk cId="2001541972" sldId="269"/>
            <ac:graphicFrameMk id="4" creationId="{00000000-0000-0000-0000-000000000000}"/>
          </ac:graphicFrameMkLst>
        </pc:graphicFrameChg>
        <pc:graphicFrameChg chg="mod ord">
          <ac:chgData name="Alexander Scott" userId="S::alexander.scott@uwtsd.ac.uk::60900361-c968-457a-be84-5b7d7c948694" providerId="AD" clId="Web-{6AE921B7-629D-76FB-483A-20B2F1E3B465}" dt="2021-05-11T10:38:07.946" v="39"/>
          <ac:graphicFrameMkLst>
            <pc:docMk/>
            <pc:sldMk cId="2001541972" sldId="269"/>
            <ac:graphicFrameMk id="5" creationId="{00000000-0000-0000-0000-000000000000}"/>
          </ac:graphicFrameMkLst>
        </pc:graphicFrameChg>
      </pc:sldChg>
      <pc:sldChg chg="addSp delSp modSp mod setBg modClrScheme chgLayout">
        <pc:chgData name="Alexander Scott" userId="S::alexander.scott@uwtsd.ac.uk::60900361-c968-457a-be84-5b7d7c948694" providerId="AD" clId="Web-{6AE921B7-629D-76FB-483A-20B2F1E3B465}" dt="2021-05-11T10:38:11.149" v="41"/>
        <pc:sldMkLst>
          <pc:docMk/>
          <pc:sldMk cId="1893310117" sldId="270"/>
        </pc:sldMkLst>
        <pc:spChg chg="mod ord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3" creationId="{00000000-0000-0000-0000-00000000000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8" creationId="{7CB4857B-ED7C-444D-9F04-2F885114A1C2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10" creationId="{D18046FB-44EA-4FD8-A585-EA09A319B2D0}"/>
          </ac:spMkLst>
        </pc:spChg>
        <pc:spChg chg="add del">
          <ac:chgData name="Alexander Scott" userId="S::alexander.scott@uwtsd.ac.uk::60900361-c968-457a-be84-5b7d7c948694" providerId="AD" clId="Web-{6AE921B7-629D-76FB-483A-20B2F1E3B465}" dt="2021-05-11T10:38:11.149" v="41"/>
          <ac:spMkLst>
            <pc:docMk/>
            <pc:sldMk cId="1893310117" sldId="270"/>
            <ac:spMk id="12" creationId="{479F5F2B-8B58-4140-AE6A-51F6C67B18D9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22.299" v="67" actId="20577"/>
        <pc:sldMkLst>
          <pc:docMk/>
          <pc:sldMk cId="639008944" sldId="272"/>
        </pc:sldMkLst>
        <pc:spChg chg="mod ord">
          <ac:chgData name="Alexander Scott" userId="S::alexander.scott@uwtsd.ac.uk::60900361-c968-457a-be84-5b7d7c948694" providerId="AD" clId="Web-{6AE921B7-629D-76FB-483A-20B2F1E3B465}" dt="2021-05-11T10:40:22.299" v="67" actId="20577"/>
          <ac:spMkLst>
            <pc:docMk/>
            <pc:sldMk cId="639008944" sldId="272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37:01.832" v="5"/>
          <ac:spMkLst>
            <pc:docMk/>
            <pc:sldMk cId="639008944" sldId="272"/>
            <ac:spMk id="3" creationId="{00000000-0000-0000-0000-000000000000}"/>
          </ac:spMkLst>
        </pc:spChg>
      </pc:sldChg>
      <pc:sldChg chg="modSp mod modClrScheme chgLayout">
        <pc:chgData name="Alexander Scott" userId="S::alexander.scott@uwtsd.ac.uk::60900361-c968-457a-be84-5b7d7c948694" providerId="AD" clId="Web-{6AE921B7-629D-76FB-483A-20B2F1E3B465}" dt="2021-05-11T10:40:45.878" v="75" actId="1076"/>
        <pc:sldMkLst>
          <pc:docMk/>
          <pc:sldMk cId="65053099" sldId="274"/>
        </pc:sldMkLst>
        <pc:spChg chg="mod ord">
          <ac:chgData name="Alexander Scott" userId="S::alexander.scott@uwtsd.ac.uk::60900361-c968-457a-be84-5b7d7c948694" providerId="AD" clId="Web-{6AE921B7-629D-76FB-483A-20B2F1E3B465}" dt="2021-05-11T10:40:39.737" v="73" actId="20577"/>
          <ac:spMkLst>
            <pc:docMk/>
            <pc:sldMk cId="65053099" sldId="274"/>
            <ac:spMk id="2" creationId="{00000000-0000-0000-0000-000000000000}"/>
          </ac:spMkLst>
        </pc:spChg>
        <pc:spChg chg="mod ord">
          <ac:chgData name="Alexander Scott" userId="S::alexander.scott@uwtsd.ac.uk::60900361-c968-457a-be84-5b7d7c948694" providerId="AD" clId="Web-{6AE921B7-629D-76FB-483A-20B2F1E3B465}" dt="2021-05-11T10:40:44.347" v="74" actId="1076"/>
          <ac:spMkLst>
            <pc:docMk/>
            <pc:sldMk cId="65053099" sldId="274"/>
            <ac:spMk id="16387" creationId="{00000000-0000-0000-0000-000000000000}"/>
          </ac:spMkLst>
        </pc:spChg>
        <pc:picChg chg="mod">
          <ac:chgData name="Alexander Scott" userId="S::alexander.scott@uwtsd.ac.uk::60900361-c968-457a-be84-5b7d7c948694" providerId="AD" clId="Web-{6AE921B7-629D-76FB-483A-20B2F1E3B465}" dt="2021-05-11T10:40:45.878" v="75" actId="1076"/>
          <ac:picMkLst>
            <pc:docMk/>
            <pc:sldMk cId="65053099" sldId="274"/>
            <ac:picMk id="3" creationId="{00000000-0000-0000-0000-000000000000}"/>
          </ac:picMkLst>
        </pc:picChg>
      </pc:sldChg>
      <pc:sldMasterChg chg="del mod setBg delSldLayout modSldLayout">
        <pc:chgData name="Alexander Scott" userId="S::alexander.scott@uwtsd.ac.uk::60900361-c968-457a-be84-5b7d7c948694" providerId="AD" clId="Web-{6AE921B7-629D-76FB-483A-20B2F1E3B465}" dt="2021-05-11T10:37:01.832" v="5"/>
        <pc:sldMasterMkLst>
          <pc:docMk/>
          <pc:sldMasterMk cId="4218065969" sldId="2147483648"/>
        </pc:sldMasterMkLst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423904871" sldId="2147483649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085280250" sldId="2147483650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291573254" sldId="2147483651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207816400" sldId="2147483652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2664961125" sldId="2147483653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533975124" sldId="2147483654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177587872" sldId="2147483655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138097607" sldId="2147483656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484886068" sldId="2147483657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1734268225" sldId="2147483658"/>
          </pc:sldLayoutMkLst>
        </pc:sldLayoutChg>
        <pc:sldLayoutChg chg="del mod">
          <pc:chgData name="Alexander Scott" userId="S::alexander.scott@uwtsd.ac.uk::60900361-c968-457a-be84-5b7d7c948694" providerId="AD" clId="Web-{6AE921B7-629D-76FB-483A-20B2F1E3B465}" dt="2021-05-11T10:37:01.832" v="5"/>
          <pc:sldLayoutMkLst>
            <pc:docMk/>
            <pc:sldMasterMk cId="4218065969" sldId="2147483648"/>
            <pc:sldLayoutMk cId="3715559176" sldId="2147483659"/>
          </pc:sldLayoutMkLst>
        </pc:sldLayoutChg>
      </pc:sldMasterChg>
      <pc:sldMasterChg chg="add mod setBg addSldLayout modSldLayout">
        <pc:chgData name="Alexander Scott" userId="S::alexander.scott@uwtsd.ac.uk::60900361-c968-457a-be84-5b7d7c948694" providerId="AD" clId="Web-{6AE921B7-629D-76FB-483A-20B2F1E3B465}" dt="2021-05-11T10:38:09.493" v="40"/>
        <pc:sldMasterMkLst>
          <pc:docMk/>
          <pc:sldMasterMk cId="80784214" sldId="2147483660"/>
        </pc:sldMasterMkLst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4320329" sldId="2147483661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1569722525" sldId="2147483662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626567213" sldId="2147483663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1543942390" sldId="2147483664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899500037" sldId="2147483665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486803429" sldId="2147483666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2673171665" sldId="2147483667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187690938" sldId="2147483668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3067895319" sldId="2147483669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620953988" sldId="2147483670"/>
          </pc:sldLayoutMkLst>
        </pc:sldLayoutChg>
        <pc:sldLayoutChg chg="add mod replId">
          <pc:chgData name="Alexander Scott" userId="S::alexander.scott@uwtsd.ac.uk::60900361-c968-457a-be84-5b7d7c948694" providerId="AD" clId="Web-{6AE921B7-629D-76FB-483A-20B2F1E3B465}" dt="2021-05-11T10:38:09.493" v="40"/>
          <pc:sldLayoutMkLst>
            <pc:docMk/>
            <pc:sldMasterMk cId="80784214" sldId="2147483660"/>
            <pc:sldLayoutMk cId="744107134" sldId="214748367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16E5-21BD-41B1-BDE3-816A6692BEEC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E2AC7-31EE-477C-BFCE-98B1E7E58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5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8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25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72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56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94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0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803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71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690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89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5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07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4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microsoft.com/en-us/office/create-professional-slide-layouts-with-powerpoint-designer-53c77d7b-dc40-45c2-b684-81415eac0617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3" y="3320859"/>
            <a:ext cx="6070260" cy="207633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700" dirty="0">
                <a:solidFill>
                  <a:srgbClr val="FFC000"/>
                </a:solidFill>
              </a:rPr>
              <a:t>PowerPoint Presentation </a:t>
            </a:r>
            <a:r>
              <a:rPr lang="en-GB" sz="6700" dirty="0" err="1">
                <a:solidFill>
                  <a:srgbClr val="FFC000"/>
                </a:solidFill>
              </a:rPr>
              <a:t>Tips</a:t>
            </a:r>
            <a:r>
              <a:rPr lang="en-GB" sz="4800" dirty="0" err="1">
                <a:solidFill>
                  <a:schemeClr val="bg1"/>
                </a:solidFill>
              </a:rPr>
              <a:t>ips</a:t>
            </a:r>
            <a:endParaRPr lang="en-GB" sz="48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0244" y="811074"/>
            <a:ext cx="6499641" cy="2087965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/>
              <a:t>Alex Scott</a:t>
            </a:r>
            <a:endParaRPr lang="en-GB" sz="3200">
              <a:cs typeface="Calibri"/>
            </a:endParaRPr>
          </a:p>
          <a:p>
            <a:pPr algn="l"/>
            <a:r>
              <a:rPr lang="en-GB" sz="3200" dirty="0"/>
              <a:t>HPFY3001 Academic Survival Skills</a:t>
            </a:r>
            <a:endParaRPr lang="en-GB" sz="3200">
              <a:cs typeface="Calibri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</a:rPr>
              <a:t>11 May 2021</a:t>
            </a:r>
            <a:endParaRPr lang="en-GB" sz="14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EF08C2AA-3643-4B43-8AAC-9B4AA6766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430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Presentation: Monday 23 May </a:t>
            </a:r>
            <a:br>
              <a:rPr lang="en-GB" dirty="0"/>
            </a:br>
            <a:r>
              <a:rPr lang="en-GB" dirty="0"/>
              <a:t>(25% module grade)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Prepare and deliver a 5-minute presentation reflecting on your experiences of the foundation year as a whole. Assessment will be based on an oral presentation and visual accompaniments (using appropriate software e.g. PowerPoint, Keynote, etc.). </a:t>
            </a:r>
          </a:p>
          <a:p>
            <a:pPr marL="0" indent="0">
              <a:buNone/>
            </a:pPr>
            <a:r>
              <a:rPr lang="en-GB" dirty="0"/>
              <a:t>The presentation should address: </a:t>
            </a:r>
          </a:p>
          <a:p>
            <a:r>
              <a:rPr lang="en-GB" dirty="0"/>
              <a:t>Your learning ‘journey’ over the course of the foundation year: where you started from and where you are now </a:t>
            </a:r>
          </a:p>
          <a:p>
            <a:r>
              <a:rPr lang="en-GB" dirty="0"/>
              <a:t>Aspects of the course that you have enjoyed the most and/or found the most useful </a:t>
            </a:r>
          </a:p>
          <a:p>
            <a:r>
              <a:rPr lang="en-GB" dirty="0"/>
              <a:t>Aspects of studying and university life where you feel you have demonstrated the most improvement and/or gained more confidence </a:t>
            </a:r>
          </a:p>
          <a:p>
            <a:r>
              <a:rPr lang="en-GB" dirty="0"/>
              <a:t>Whether your impressions of university life have changed over the course of the academic year </a:t>
            </a:r>
          </a:p>
          <a:p>
            <a:r>
              <a:rPr lang="en-GB" dirty="0"/>
              <a:t>Your next steps, and what you are looking forward to next year.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310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11155"/>
            <a:ext cx="10515600" cy="1325563"/>
          </a:xfrm>
        </p:spPr>
        <p:txBody>
          <a:bodyPr/>
          <a:lstStyle/>
          <a:p>
            <a:r>
              <a:rPr lang="en-GB" dirty="0"/>
              <a:t>Presentation Timetable, Monday 23 May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5527456"/>
              </p:ext>
            </p:extLst>
          </p:nvPr>
        </p:nvGraphicFramePr>
        <p:xfrm>
          <a:off x="190500" y="1763709"/>
          <a:ext cx="5448300" cy="4488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4880">
                  <a:extLst>
                    <a:ext uri="{9D8B030D-6E8A-4147-A177-3AD203B41FA5}">
                      <a16:colId xmlns:a16="http://schemas.microsoft.com/office/drawing/2014/main" val="2684180"/>
                    </a:ext>
                  </a:extLst>
                </a:gridCol>
                <a:gridCol w="4423420">
                  <a:extLst>
                    <a:ext uri="{9D8B030D-6E8A-4147-A177-3AD203B41FA5}">
                      <a16:colId xmlns:a16="http://schemas.microsoft.com/office/drawing/2014/main" val="2192292544"/>
                    </a:ext>
                  </a:extLst>
                </a:gridCol>
              </a:tblGrid>
              <a:tr h="2044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Time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Student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31208866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11.30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24574368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11.40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93705844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11.50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613284437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415327842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44869046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12.20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171989133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12.30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54233666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755702030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12.50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574397062"/>
                  </a:ext>
                </a:extLst>
              </a:tr>
              <a:tr h="319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787611675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643400817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6489762"/>
              </p:ext>
            </p:extLst>
          </p:nvPr>
        </p:nvGraphicFramePr>
        <p:xfrm>
          <a:off x="5905500" y="1763709"/>
          <a:ext cx="5448300" cy="4488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4880">
                  <a:extLst>
                    <a:ext uri="{9D8B030D-6E8A-4147-A177-3AD203B41FA5}">
                      <a16:colId xmlns:a16="http://schemas.microsoft.com/office/drawing/2014/main" val="2684180"/>
                    </a:ext>
                  </a:extLst>
                </a:gridCol>
                <a:gridCol w="4423420">
                  <a:extLst>
                    <a:ext uri="{9D8B030D-6E8A-4147-A177-3AD203B41FA5}">
                      <a16:colId xmlns:a16="http://schemas.microsoft.com/office/drawing/2014/main" val="2192292544"/>
                    </a:ext>
                  </a:extLst>
                </a:gridCol>
              </a:tblGrid>
              <a:tr h="2044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Time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Student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31208866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1.30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926240193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1.40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028097880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1.50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06821576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751209928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292970739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2.20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614879694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2.30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2205036745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42329733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3.00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3754137602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3.10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763369817"/>
                  </a:ext>
                </a:extLst>
              </a:tr>
              <a:tr h="2601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3.20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58" marR="54958" marT="0" marB="0"/>
                </a:tc>
                <a:extLst>
                  <a:ext uri="{0D108BD9-81ED-4DB2-BD59-A6C34878D82A}">
                    <a16:rowId xmlns:a16="http://schemas.microsoft.com/office/drawing/2014/main" val="1817025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154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4643" y="1493251"/>
            <a:ext cx="6219719" cy="351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77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of the pros and cons of PowerPoint?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4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88640"/>
            <a:ext cx="9143999" cy="6372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8184232" y="4941168"/>
            <a:ext cx="1152128" cy="1368152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7932204" y="4941168"/>
            <a:ext cx="1548172" cy="1224254"/>
          </a:xfrm>
          <a:prstGeom prst="line">
            <a:avLst/>
          </a:prstGeom>
          <a:ln w="793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528048" y="4032794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Harlow Solid Italic" panose="04030604020F02020D02" pitchFamily="82" charset="0"/>
              </a:rPr>
              <a:t>PowerPoin</a:t>
            </a:r>
            <a:r>
              <a:rPr lang="en-GB" sz="5400" dirty="0">
                <a:latin typeface="Harlow Solid Italic" panose="04030604020F02020D02" pitchFamily="82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339310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3098" y="5654643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825625"/>
            <a:ext cx="6567255" cy="369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734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885" y="1596166"/>
            <a:ext cx="6567255" cy="3694081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193180" y="5290247"/>
            <a:ext cx="987998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 PowerPoint presentations can convey your ideas in a VISUALLY APPEALING (and, sometimes, memorable) fashion </a:t>
            </a:r>
          </a:p>
        </p:txBody>
      </p:sp>
    </p:spTree>
    <p:extLst>
      <p:ext uri="{BB962C8B-B14F-4D97-AF65-F5344CB8AC3E}">
        <p14:creationId xmlns:p14="http://schemas.microsoft.com/office/powerpoint/2010/main" val="3060378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Aims of a PowerPoint presentation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6346" cy="4351338"/>
          </a:xfrm>
        </p:spPr>
        <p:txBody>
          <a:bodyPr>
            <a:normAutofit/>
          </a:bodyPr>
          <a:lstStyle/>
          <a:p>
            <a:r>
              <a:rPr lang="en-GB" dirty="0"/>
              <a:t>To present information accurately and memorably </a:t>
            </a:r>
          </a:p>
          <a:p>
            <a:endParaRPr lang="en-GB" dirty="0"/>
          </a:p>
          <a:p>
            <a:r>
              <a:rPr lang="en-GB" dirty="0"/>
              <a:t>To send a clear, informative message confidently</a:t>
            </a:r>
          </a:p>
          <a:p>
            <a:endParaRPr lang="en-GB" dirty="0"/>
          </a:p>
          <a:p>
            <a:r>
              <a:rPr lang="en-GB" dirty="0"/>
              <a:t>To engage your audience</a:t>
            </a:r>
          </a:p>
          <a:p>
            <a:endParaRPr lang="en-GB" dirty="0"/>
          </a:p>
          <a:p>
            <a:r>
              <a:rPr lang="en-GB" dirty="0"/>
              <a:t>To the audience </a:t>
            </a:r>
            <a:r>
              <a:rPr lang="en-GB" i="1" dirty="0"/>
              <a:t>see </a:t>
            </a:r>
            <a:r>
              <a:rPr lang="en-GB" dirty="0"/>
              <a:t>what you </a:t>
            </a:r>
            <a:r>
              <a:rPr lang="en-GB" i="1" dirty="0"/>
              <a:t>say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997" y="3396012"/>
            <a:ext cx="3876651" cy="3194360"/>
          </a:xfrm>
          <a:prstGeom prst="rect">
            <a:avLst/>
          </a:prstGeom>
        </p:spPr>
      </p:pic>
      <p:sp>
        <p:nvSpPr>
          <p:cNvPr id="18" name="Curved Left Arrow 17"/>
          <p:cNvSpPr/>
          <p:nvPr/>
        </p:nvSpPr>
        <p:spPr>
          <a:xfrm>
            <a:off x="10245307" y="4641522"/>
            <a:ext cx="1851103" cy="153544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flipH="1" flipV="1">
            <a:off x="6465387" y="4184294"/>
            <a:ext cx="1608095" cy="16177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526" y="1525161"/>
            <a:ext cx="3448573" cy="1870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410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Ros’s ABC of PowerPoint Presentations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Accuracy</a:t>
            </a:r>
          </a:p>
          <a:p>
            <a:pPr lvl="1"/>
            <a:r>
              <a:rPr lang="en-GB" sz="2800" dirty="0"/>
              <a:t>Spelling, content etc.</a:t>
            </a:r>
          </a:p>
          <a:p>
            <a:pPr lvl="1"/>
            <a:endParaRPr lang="en-GB" sz="2800" dirty="0"/>
          </a:p>
          <a:p>
            <a:r>
              <a:rPr lang="en-GB" dirty="0">
                <a:solidFill>
                  <a:srgbClr val="FFFF00"/>
                </a:solidFill>
              </a:rPr>
              <a:t>Brevity</a:t>
            </a:r>
          </a:p>
          <a:p>
            <a:pPr lvl="1"/>
            <a:r>
              <a:rPr lang="en-GB" sz="2800" dirty="0"/>
              <a:t>Slides’ points should be brief - </a:t>
            </a:r>
            <a:r>
              <a:rPr lang="en-GB" sz="2800" b="1" i="1" dirty="0"/>
              <a:t> bare min. </a:t>
            </a:r>
          </a:p>
          <a:p>
            <a:pPr marL="457200" lvl="1" indent="0">
              <a:buNone/>
            </a:pPr>
            <a:endParaRPr lang="en-GB" sz="2800" b="1" i="1" dirty="0"/>
          </a:p>
          <a:p>
            <a:r>
              <a:rPr lang="en-GB" dirty="0">
                <a:solidFill>
                  <a:srgbClr val="FFFF00"/>
                </a:solidFill>
              </a:rPr>
              <a:t>Clarity</a:t>
            </a:r>
          </a:p>
          <a:p>
            <a:pPr lvl="1"/>
            <a:r>
              <a:rPr lang="en-GB" sz="2800" dirty="0"/>
              <a:t>Neat, simple, uncluttered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566" y="1690688"/>
            <a:ext cx="3230136" cy="323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8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365125"/>
            <a:ext cx="11156100" cy="67246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23850" y="250032"/>
            <a:ext cx="1371600" cy="1845468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210050" y="0"/>
            <a:ext cx="1885950" cy="2095500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199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Slide Design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Consistency </a:t>
            </a:r>
          </a:p>
          <a:p>
            <a:endParaRPr lang="en-GB" dirty="0"/>
          </a:p>
          <a:p>
            <a:r>
              <a:rPr lang="en-GB" dirty="0"/>
              <a:t>Readability/‘scan-ability’</a:t>
            </a:r>
          </a:p>
          <a:p>
            <a:endParaRPr lang="en-GB" dirty="0"/>
          </a:p>
          <a:p>
            <a:r>
              <a:rPr lang="en-GB" dirty="0"/>
              <a:t>Limit text (except when using quotations to illustrate points)</a:t>
            </a:r>
          </a:p>
          <a:p>
            <a:endParaRPr lang="en-GB" dirty="0"/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03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Poor slides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5371" y="2307771"/>
            <a:ext cx="3635829" cy="3810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ACB89-7FEB-477F-8E69-A54684A70E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35CD66D2-8151-4DAA-94B0-2F892A114BDF}"/>
              </a:ext>
            </a:extLst>
          </p:cNvPr>
          <p:cNvSpPr>
            <a:spLocks noGrp="1"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written over the picture so that you can’t see it</a:t>
            </a:r>
          </a:p>
        </p:txBody>
      </p:sp>
    </p:spTree>
    <p:extLst>
      <p:ext uri="{BB962C8B-B14F-4D97-AF65-F5344CB8AC3E}">
        <p14:creationId xmlns:p14="http://schemas.microsoft.com/office/powerpoint/2010/main" val="531024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5F41B-1A30-4D36-AEFE-54B5362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876551"/>
            <a:ext cx="3905250" cy="137179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solidFill>
                  <a:srgbClr val="FF0000"/>
                </a:solidFill>
              </a:rPr>
              <a:t>Tip: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Use ‘Design Ideas’ function on UWTSD Office version of PowerPoint to help with layout</a:t>
            </a:r>
            <a:br>
              <a:rPr lang="en-US" u="sng" dirty="0"/>
            </a:br>
            <a:r>
              <a:rPr lang="en-US" sz="2000" u="sng" dirty="0">
                <a:hlinkClick r:id="rId2"/>
              </a:rPr>
              <a:t>https://support.microsoft.com/en-us/office/create-professional-slide-layouts-with-powerpoint-designer-53c77d7b-dc40-45c2-b684-81415eac0617</a:t>
            </a:r>
            <a:br>
              <a:rPr lang="en-US" u="sng" dirty="0"/>
            </a:br>
            <a:endParaRPr lang="en-GB" u="sng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-139" t="7674" r="2638" b="9535"/>
          <a:stretch/>
        </p:blipFill>
        <p:spPr>
          <a:xfrm>
            <a:off x="5353050" y="1924960"/>
            <a:ext cx="6457950" cy="327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47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Structure Tips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title slide</a:t>
            </a:r>
          </a:p>
          <a:p>
            <a:endParaRPr lang="en-GB" dirty="0"/>
          </a:p>
          <a:p>
            <a:r>
              <a:rPr lang="en-GB" dirty="0"/>
              <a:t>Follow the bullet-point list in the assignment brief</a:t>
            </a:r>
          </a:p>
          <a:p>
            <a:endParaRPr lang="en-GB" dirty="0"/>
          </a:p>
          <a:p>
            <a:r>
              <a:rPr lang="en-GB" dirty="0"/>
              <a:t>Otherwise, feel free to be creative!</a:t>
            </a:r>
          </a:p>
        </p:txBody>
      </p:sp>
    </p:spTree>
    <p:extLst>
      <p:ext uri="{BB962C8B-B14F-4D97-AF65-F5344CB8AC3E}">
        <p14:creationId xmlns:p14="http://schemas.microsoft.com/office/powerpoint/2010/main" val="639008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Vocal Presentation Tips (</a:t>
            </a:r>
            <a:r>
              <a:rPr lang="en-GB" i="1" dirty="0">
                <a:solidFill>
                  <a:srgbClr val="FFC000"/>
                </a:solidFill>
              </a:rPr>
              <a:t>aka</a:t>
            </a:r>
            <a:r>
              <a:rPr lang="en-GB" dirty="0">
                <a:solidFill>
                  <a:srgbClr val="FFC000"/>
                </a:solidFill>
              </a:rPr>
              <a:t> 'Oral Hygiene')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38201" y="1823736"/>
            <a:ext cx="4876799" cy="4843462"/>
          </a:xfrm>
        </p:spPr>
        <p:txBody>
          <a:bodyPr anchor="ctr">
            <a:normAutofit lnSpcReduction="10000"/>
          </a:bodyPr>
          <a:lstStyle/>
          <a:p>
            <a:pPr eaLnBrk="1" hangingPunct="1"/>
            <a:r>
              <a:rPr lang="en-GB" sz="2400" dirty="0"/>
              <a:t>Breathe!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Take your time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Don’t worry if you stumble … it’s natural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</a:t>
            </a:r>
            <a:r>
              <a:rPr lang="en-GB" sz="2400" i="1" dirty="0"/>
              <a:t>just </a:t>
            </a:r>
            <a:r>
              <a:rPr lang="en-GB" sz="2400" dirty="0"/>
              <a:t>read from the slides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be monotone – vary vocal emphasis; try to use energy and enthusiasm</a:t>
            </a:r>
          </a:p>
          <a:p>
            <a:pPr eaLnBrk="1" hangingPunct="1"/>
            <a:endParaRPr lang="en-GB" sz="1700" dirty="0"/>
          </a:p>
          <a:p>
            <a:pPr eaLnBrk="1" hangingPunct="1"/>
            <a:endParaRPr lang="en-GB" sz="1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63259"/>
            <a:ext cx="5829298" cy="345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3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CF6DBC0-FCBB-4DC8-B3D9-07CB6871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5980D9-383F-4F9C-8B89-F9410E6289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94E087-58FB-4051-B149-E8AC04DA3797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1224</TotalTime>
  <Words>478</Words>
  <Application>Microsoft Office PowerPoint</Application>
  <PresentationFormat>Widescreen</PresentationFormat>
  <Paragraphs>97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Algerian</vt:lpstr>
      <vt:lpstr>Arial</vt:lpstr>
      <vt:lpstr>Bauhaus 93</vt:lpstr>
      <vt:lpstr>Blackadder ITC</vt:lpstr>
      <vt:lpstr>Calibri</vt:lpstr>
      <vt:lpstr>Calibri Light</vt:lpstr>
      <vt:lpstr>Harlow Solid Italic</vt:lpstr>
      <vt:lpstr>Office Theme</vt:lpstr>
      <vt:lpstr>PowerPoint Presentation Tipsips</vt:lpstr>
      <vt:lpstr>Presentation: Monday 23 May  (25% module grade) </vt:lpstr>
      <vt:lpstr>Presentation Timetable, Monday 23 May</vt:lpstr>
      <vt:lpstr>What is the point of PowerPoint?</vt:lpstr>
      <vt:lpstr>What is the point of PowerPoint?</vt:lpstr>
      <vt:lpstr>PowerPoint Presentation</vt:lpstr>
      <vt:lpstr> PowerPoint presentations COMPLEMENT what you say, but shouldn’t be an exact replica  </vt:lpstr>
      <vt:lpstr> PowerPoint presentations COMPLEMENT what you say, but shouldn’t be an exact replica  </vt:lpstr>
      <vt:lpstr>Aims of a PowerPoint presentation</vt:lpstr>
      <vt:lpstr>Ros’s ABC of PowerPoint Presentations</vt:lpstr>
      <vt:lpstr>PowerPoint Presentation</vt:lpstr>
      <vt:lpstr>Slide Design</vt:lpstr>
      <vt:lpstr>Poor slides</vt:lpstr>
      <vt:lpstr>Tip: Use ‘Design Ideas’ function on UWTSD Office version of PowerPoint to help with layout https://support.microsoft.com/en-us/office/create-professional-slide-layouts-with-powerpoint-designer-53c77d7b-dc40-45c2-b684-81415eac0617 </vt:lpstr>
      <vt:lpstr>Structure Tips</vt:lpstr>
      <vt:lpstr>Vocal Presentation Tips (aka 'Oral Hygiene')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Yiying Jiao</cp:lastModifiedBy>
  <cp:revision>37</cp:revision>
  <dcterms:created xsi:type="dcterms:W3CDTF">2021-05-10T16:16:24Z</dcterms:created>
  <dcterms:modified xsi:type="dcterms:W3CDTF">2022-03-21T11:35:44Z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