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9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0.xml" ContentType="application/vnd.openxmlformats-officedocument.theme+xml"/>
  <Override PartName="/ppt/slideLayouts/slideLayout24.xml" ContentType="application/vnd.openxmlformats-officedocument.presentationml.slideLayout+xml"/>
  <Override PartName="/ppt/theme/theme11.xml" ContentType="application/vnd.openxmlformats-officedocument.theme+xml"/>
  <Override PartName="/ppt/slideLayouts/slideLayout25.xml" ContentType="application/vnd.openxmlformats-officedocument.presentationml.slideLayout+xml"/>
  <Override PartName="/ppt/theme/theme12.xml" ContentType="application/vnd.openxmlformats-officedocument.theme+xml"/>
  <Override PartName="/ppt/slideLayouts/slideLayout26.xml" ContentType="application/vnd.openxmlformats-officedocument.presentationml.slideLayout+xml"/>
  <Override PartName="/ppt/theme/theme13.xml" ContentType="application/vnd.openxmlformats-officedocument.theme+xml"/>
  <Override PartName="/ppt/slideLayouts/slideLayout27.xml" ContentType="application/vnd.openxmlformats-officedocument.presentationml.slideLayout+xml"/>
  <Override PartName="/ppt/theme/theme14.xml" ContentType="application/vnd.openxmlformats-officedocument.theme+xml"/>
  <Override PartName="/ppt/slideLayouts/slideLayout28.xml" ContentType="application/vnd.openxmlformats-officedocument.presentationml.slideLayout+xml"/>
  <Override PartName="/ppt/theme/theme15.xml" ContentType="application/vnd.openxmlformats-officedocument.theme+xml"/>
  <Override PartName="/ppt/slideLayouts/slideLayout29.xml" ContentType="application/vnd.openxmlformats-officedocument.presentationml.slideLayout+xml"/>
  <Override PartName="/ppt/theme/theme16.xml" ContentType="application/vnd.openxmlformats-officedocument.theme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theme/theme1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2" r:id="rId2"/>
    <p:sldMasterId id="2147483663" r:id="rId3"/>
    <p:sldMasterId id="2147483666" r:id="rId4"/>
    <p:sldMasterId id="2147483668" r:id="rId5"/>
    <p:sldMasterId id="2147483669" r:id="rId6"/>
    <p:sldMasterId id="2147483768" r:id="rId7"/>
    <p:sldMasterId id="2147483778" r:id="rId8"/>
    <p:sldMasterId id="2147483788" r:id="rId9"/>
    <p:sldMasterId id="2147483798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740" r:id="rId19"/>
  </p:sldMasterIdLst>
  <p:notesMasterIdLst>
    <p:notesMasterId r:id="rId45"/>
  </p:notesMasterIdLst>
  <p:sldIdLst>
    <p:sldId id="256" r:id="rId20"/>
    <p:sldId id="257" r:id="rId21"/>
    <p:sldId id="258" r:id="rId22"/>
    <p:sldId id="286" r:id="rId23"/>
    <p:sldId id="294" r:id="rId24"/>
    <p:sldId id="295" r:id="rId25"/>
    <p:sldId id="296" r:id="rId26"/>
    <p:sldId id="287" r:id="rId27"/>
    <p:sldId id="308" r:id="rId28"/>
    <p:sldId id="268" r:id="rId29"/>
    <p:sldId id="297" r:id="rId30"/>
    <p:sldId id="280" r:id="rId31"/>
    <p:sldId id="270" r:id="rId32"/>
    <p:sldId id="279" r:id="rId33"/>
    <p:sldId id="299" r:id="rId34"/>
    <p:sldId id="300" r:id="rId35"/>
    <p:sldId id="301" r:id="rId36"/>
    <p:sldId id="307" r:id="rId37"/>
    <p:sldId id="298" r:id="rId38"/>
    <p:sldId id="304" r:id="rId39"/>
    <p:sldId id="306" r:id="rId40"/>
    <p:sldId id="302" r:id="rId41"/>
    <p:sldId id="303" r:id="rId42"/>
    <p:sldId id="293" r:id="rId43"/>
    <p:sldId id="305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BA8AF8-1973-4CDF-8D84-9C69C59B9064}" v="70" dt="2023-11-26T20:18:42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87712" autoAdjust="0"/>
  </p:normalViewPr>
  <p:slideViewPr>
    <p:cSldViewPr snapToGrid="0" snapToObjects="1">
      <p:cViewPr>
        <p:scale>
          <a:sx n="75" d="100"/>
          <a:sy n="75" d="100"/>
        </p:scale>
        <p:origin x="1358" y="4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8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presProps" Target="presProps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Iles" userId="80abbc71-045e-409a-a317-7d3641ca40a2" providerId="ADAL" clId="{7A864D0A-BC95-4D58-8B5D-E0BD42EAEE51}"/>
    <pc:docChg chg="undo custSel addSld delSld modSld sldOrd">
      <pc:chgData name="Rachel Iles" userId="80abbc71-045e-409a-a317-7d3641ca40a2" providerId="ADAL" clId="{7A864D0A-BC95-4D58-8B5D-E0BD42EAEE51}" dt="2023-08-17T08:47:41.552" v="2432" actId="14100"/>
      <pc:docMkLst>
        <pc:docMk/>
      </pc:docMkLst>
      <pc:sldChg chg="del">
        <pc:chgData name="Rachel Iles" userId="80abbc71-045e-409a-a317-7d3641ca40a2" providerId="ADAL" clId="{7A864D0A-BC95-4D58-8B5D-E0BD42EAEE51}" dt="2023-08-14T11:00:36.957" v="0"/>
        <pc:sldMkLst>
          <pc:docMk/>
          <pc:sldMk cId="1989432284" sldId="257"/>
        </pc:sldMkLst>
      </pc:sldChg>
      <pc:sldChg chg="modSp del mod">
        <pc:chgData name="Rachel Iles" userId="80abbc71-045e-409a-a317-7d3641ca40a2" providerId="ADAL" clId="{7A864D0A-BC95-4D58-8B5D-E0BD42EAEE51}" dt="2023-08-14T11:01:47.514" v="80" actId="1076"/>
        <pc:sldMkLst>
          <pc:docMk/>
          <pc:sldMk cId="1342471370" sldId="258"/>
        </pc:sldMkLst>
        <pc:spChg chg="mod">
          <ac:chgData name="Rachel Iles" userId="80abbc71-045e-409a-a317-7d3641ca40a2" providerId="ADAL" clId="{7A864D0A-BC95-4D58-8B5D-E0BD42EAEE51}" dt="2023-08-14T11:01:42.119" v="77" actId="20577"/>
          <ac:spMkLst>
            <pc:docMk/>
            <pc:sldMk cId="1342471370" sldId="258"/>
            <ac:spMk id="3" creationId="{7C3D941E-5569-FE77-94A1-BFC11680BEC1}"/>
          </ac:spMkLst>
        </pc:spChg>
        <pc:spChg chg="mod">
          <ac:chgData name="Rachel Iles" userId="80abbc71-045e-409a-a317-7d3641ca40a2" providerId="ADAL" clId="{7A864D0A-BC95-4D58-8B5D-E0BD42EAEE51}" dt="2023-08-14T11:01:47.514" v="80" actId="1076"/>
          <ac:spMkLst>
            <pc:docMk/>
            <pc:sldMk cId="1342471370" sldId="258"/>
            <ac:spMk id="4" creationId="{F87DD536-7772-9115-D1FF-17213712072C}"/>
          </ac:spMkLst>
        </pc:spChg>
      </pc:sldChg>
      <pc:sldChg chg="modSp mod">
        <pc:chgData name="Rachel Iles" userId="80abbc71-045e-409a-a317-7d3641ca40a2" providerId="ADAL" clId="{7A864D0A-BC95-4D58-8B5D-E0BD42EAEE51}" dt="2023-08-14T13:33:47.868" v="1614" actId="1076"/>
        <pc:sldMkLst>
          <pc:docMk/>
          <pc:sldMk cId="1302584842" sldId="268"/>
        </pc:sldMkLst>
        <pc:spChg chg="mod">
          <ac:chgData name="Rachel Iles" userId="80abbc71-045e-409a-a317-7d3641ca40a2" providerId="ADAL" clId="{7A864D0A-BC95-4D58-8B5D-E0BD42EAEE51}" dt="2023-08-14T13:33:47.868" v="1614" actId="1076"/>
          <ac:spMkLst>
            <pc:docMk/>
            <pc:sldMk cId="1302584842" sldId="268"/>
            <ac:spMk id="4" creationId="{CFBB7DCA-E939-46FA-9C80-809842803F6B}"/>
          </ac:spMkLst>
        </pc:spChg>
        <pc:spChg chg="mod">
          <ac:chgData name="Rachel Iles" userId="80abbc71-045e-409a-a317-7d3641ca40a2" providerId="ADAL" clId="{7A864D0A-BC95-4D58-8B5D-E0BD42EAEE51}" dt="2023-08-14T13:33:43.284" v="1612" actId="1076"/>
          <ac:spMkLst>
            <pc:docMk/>
            <pc:sldMk cId="1302584842" sldId="268"/>
            <ac:spMk id="5" creationId="{D7DF407F-DA64-47CB-BEE6-D209BDE41458}"/>
          </ac:spMkLst>
        </pc:spChg>
        <pc:spChg chg="mod">
          <ac:chgData name="Rachel Iles" userId="80abbc71-045e-409a-a317-7d3641ca40a2" providerId="ADAL" clId="{7A864D0A-BC95-4D58-8B5D-E0BD42EAEE51}" dt="2023-08-14T13:33:45.699" v="1613" actId="1076"/>
          <ac:spMkLst>
            <pc:docMk/>
            <pc:sldMk cId="1302584842" sldId="268"/>
            <ac:spMk id="6" creationId="{4A7BF9E7-2AE3-4AE5-AC2D-B2F3B11EB5DD}"/>
          </ac:spMkLst>
        </pc:spChg>
      </pc:sldChg>
      <pc:sldChg chg="modSp mod">
        <pc:chgData name="Rachel Iles" userId="80abbc71-045e-409a-a317-7d3641ca40a2" providerId="ADAL" clId="{7A864D0A-BC95-4D58-8B5D-E0BD42EAEE51}" dt="2023-08-14T13:27:48.248" v="1469" actId="1076"/>
        <pc:sldMkLst>
          <pc:docMk/>
          <pc:sldMk cId="854176090" sldId="270"/>
        </pc:sldMkLst>
        <pc:spChg chg="mod">
          <ac:chgData name="Rachel Iles" userId="80abbc71-045e-409a-a317-7d3641ca40a2" providerId="ADAL" clId="{7A864D0A-BC95-4D58-8B5D-E0BD42EAEE51}" dt="2023-08-14T13:27:48.248" v="1469" actId="1076"/>
          <ac:spMkLst>
            <pc:docMk/>
            <pc:sldMk cId="854176090" sldId="270"/>
            <ac:spMk id="2" creationId="{9DFCFA58-8A96-4BEA-8763-9EBD7E199253}"/>
          </ac:spMkLst>
        </pc:spChg>
        <pc:picChg chg="mod">
          <ac:chgData name="Rachel Iles" userId="80abbc71-045e-409a-a317-7d3641ca40a2" providerId="ADAL" clId="{7A864D0A-BC95-4D58-8B5D-E0BD42EAEE51}" dt="2023-08-14T12:13:34.355" v="535" actId="14100"/>
          <ac:picMkLst>
            <pc:docMk/>
            <pc:sldMk cId="854176090" sldId="270"/>
            <ac:picMk id="5" creationId="{86F767D9-708D-48A5-A048-A49120028FAE}"/>
          </ac:picMkLst>
        </pc:picChg>
      </pc:sldChg>
      <pc:sldChg chg="modSp mod ord modNotesTx">
        <pc:chgData name="Rachel Iles" userId="80abbc71-045e-409a-a317-7d3641ca40a2" providerId="ADAL" clId="{7A864D0A-BC95-4D58-8B5D-E0BD42EAEE51}" dt="2023-08-17T08:44:10.126" v="2172" actId="20577"/>
        <pc:sldMkLst>
          <pc:docMk/>
          <pc:sldMk cId="1103720649" sldId="279"/>
        </pc:sldMkLst>
        <pc:picChg chg="mod">
          <ac:chgData name="Rachel Iles" userId="80abbc71-045e-409a-a317-7d3641ca40a2" providerId="ADAL" clId="{7A864D0A-BC95-4D58-8B5D-E0BD42EAEE51}" dt="2023-08-14T12:27:03.057" v="1040" actId="1076"/>
          <ac:picMkLst>
            <pc:docMk/>
            <pc:sldMk cId="1103720649" sldId="279"/>
            <ac:picMk id="5" creationId="{FD0B97F0-9900-487B-9009-97C3B5A6F46C}"/>
          </ac:picMkLst>
        </pc:picChg>
      </pc:sldChg>
      <pc:sldChg chg="addSp delSp modSp mod">
        <pc:chgData name="Rachel Iles" userId="80abbc71-045e-409a-a317-7d3641ca40a2" providerId="ADAL" clId="{7A864D0A-BC95-4D58-8B5D-E0BD42EAEE51}" dt="2023-08-14T13:28:18.327" v="1476" actId="2711"/>
        <pc:sldMkLst>
          <pc:docMk/>
          <pc:sldMk cId="2139775621" sldId="280"/>
        </pc:sldMkLst>
        <pc:spChg chg="add del mod">
          <ac:chgData name="Rachel Iles" userId="80abbc71-045e-409a-a317-7d3641ca40a2" providerId="ADAL" clId="{7A864D0A-BC95-4D58-8B5D-E0BD42EAEE51}" dt="2023-08-14T13:27:56.851" v="1471"/>
          <ac:spMkLst>
            <pc:docMk/>
            <pc:sldMk cId="2139775621" sldId="280"/>
            <ac:spMk id="3" creationId="{F2D8F616-CEC9-4B53-E602-57C0420C80FB}"/>
          </ac:spMkLst>
        </pc:spChg>
        <pc:spChg chg="del">
          <ac:chgData name="Rachel Iles" userId="80abbc71-045e-409a-a317-7d3641ca40a2" providerId="ADAL" clId="{7A864D0A-BC95-4D58-8B5D-E0BD42EAEE51}" dt="2023-08-14T13:27:54.886" v="1470" actId="478"/>
          <ac:spMkLst>
            <pc:docMk/>
            <pc:sldMk cId="2139775621" sldId="280"/>
            <ac:spMk id="4" creationId="{959139D1-1E9D-464E-B42D-7B0CB0DB5B66}"/>
          </ac:spMkLst>
        </pc:spChg>
        <pc:spChg chg="mod">
          <ac:chgData name="Rachel Iles" userId="80abbc71-045e-409a-a317-7d3641ca40a2" providerId="ADAL" clId="{7A864D0A-BC95-4D58-8B5D-E0BD42EAEE51}" dt="2023-08-14T13:28:18.327" v="1476" actId="2711"/>
          <ac:spMkLst>
            <pc:docMk/>
            <pc:sldMk cId="2139775621" sldId="280"/>
            <ac:spMk id="5" creationId="{37A1044A-904C-4EAC-ACB9-61549EABE54D}"/>
          </ac:spMkLst>
        </pc:spChg>
        <pc:spChg chg="mod">
          <ac:chgData name="Rachel Iles" userId="80abbc71-045e-409a-a317-7d3641ca40a2" providerId="ADAL" clId="{7A864D0A-BC95-4D58-8B5D-E0BD42EAEE51}" dt="2023-08-14T13:28:11.458" v="1475" actId="207"/>
          <ac:spMkLst>
            <pc:docMk/>
            <pc:sldMk cId="2139775621" sldId="280"/>
            <ac:spMk id="6" creationId="{2E52A764-1C0B-4796-8487-44416C5D52A7}"/>
          </ac:spMkLst>
        </pc:spChg>
        <pc:spChg chg="add mod">
          <ac:chgData name="Rachel Iles" userId="80abbc71-045e-409a-a317-7d3641ca40a2" providerId="ADAL" clId="{7A864D0A-BC95-4D58-8B5D-E0BD42EAEE51}" dt="2023-08-14T13:28:01.775" v="1473" actId="14100"/>
          <ac:spMkLst>
            <pc:docMk/>
            <pc:sldMk cId="2139775621" sldId="280"/>
            <ac:spMk id="7" creationId="{6BFB1753-7050-0492-861C-5F7DDBF59BFE}"/>
          </ac:spMkLst>
        </pc:spChg>
      </pc:sldChg>
      <pc:sldChg chg="modSp mod">
        <pc:chgData name="Rachel Iles" userId="80abbc71-045e-409a-a317-7d3641ca40a2" providerId="ADAL" clId="{7A864D0A-BC95-4D58-8B5D-E0BD42EAEE51}" dt="2023-08-14T13:30:43.907" v="1560" actId="1076"/>
        <pc:sldMkLst>
          <pc:docMk/>
          <pc:sldMk cId="1725003139" sldId="286"/>
        </pc:sldMkLst>
        <pc:spChg chg="mod">
          <ac:chgData name="Rachel Iles" userId="80abbc71-045e-409a-a317-7d3641ca40a2" providerId="ADAL" clId="{7A864D0A-BC95-4D58-8B5D-E0BD42EAEE51}" dt="2023-08-14T13:29:31.683" v="1514" actId="1076"/>
          <ac:spMkLst>
            <pc:docMk/>
            <pc:sldMk cId="1725003139" sldId="286"/>
            <ac:spMk id="4" creationId="{C7D0BCAF-323D-4138-8D7B-7F59243E47D9}"/>
          </ac:spMkLst>
        </pc:spChg>
        <pc:spChg chg="mod">
          <ac:chgData name="Rachel Iles" userId="80abbc71-045e-409a-a317-7d3641ca40a2" providerId="ADAL" clId="{7A864D0A-BC95-4D58-8B5D-E0BD42EAEE51}" dt="2023-08-14T13:30:43.907" v="1560" actId="1076"/>
          <ac:spMkLst>
            <pc:docMk/>
            <pc:sldMk cId="1725003139" sldId="286"/>
            <ac:spMk id="5" creationId="{CB64B6F4-F76C-4903-A063-7063BAAD3F32}"/>
          </ac:spMkLst>
        </pc:spChg>
        <pc:spChg chg="mod">
          <ac:chgData name="Rachel Iles" userId="80abbc71-045e-409a-a317-7d3641ca40a2" providerId="ADAL" clId="{7A864D0A-BC95-4D58-8B5D-E0BD42EAEE51}" dt="2023-08-14T13:30:41.932" v="1559" actId="1076"/>
          <ac:spMkLst>
            <pc:docMk/>
            <pc:sldMk cId="1725003139" sldId="286"/>
            <ac:spMk id="6" creationId="{C47C5380-9C6D-4D73-9387-DF86D15D7F30}"/>
          </ac:spMkLst>
        </pc:spChg>
      </pc:sldChg>
      <pc:sldChg chg="addSp delSp modSp mod">
        <pc:chgData name="Rachel Iles" userId="80abbc71-045e-409a-a317-7d3641ca40a2" providerId="ADAL" clId="{7A864D0A-BC95-4D58-8B5D-E0BD42EAEE51}" dt="2023-08-14T13:45:26.018" v="1663" actId="1076"/>
        <pc:sldMkLst>
          <pc:docMk/>
          <pc:sldMk cId="3628535796" sldId="287"/>
        </pc:sldMkLst>
        <pc:spChg chg="del mod">
          <ac:chgData name="Rachel Iles" userId="80abbc71-045e-409a-a317-7d3641ca40a2" providerId="ADAL" clId="{7A864D0A-BC95-4D58-8B5D-E0BD42EAEE51}" dt="2023-08-14T13:32:01.103" v="1569"/>
          <ac:spMkLst>
            <pc:docMk/>
            <pc:sldMk cId="3628535796" sldId="287"/>
            <ac:spMk id="2" creationId="{1768C5F9-4EEB-4E6B-8280-774F11000A07}"/>
          </ac:spMkLst>
        </pc:spChg>
        <pc:spChg chg="mod">
          <ac:chgData name="Rachel Iles" userId="80abbc71-045e-409a-a317-7d3641ca40a2" providerId="ADAL" clId="{7A864D0A-BC95-4D58-8B5D-E0BD42EAEE51}" dt="2023-08-14T13:45:26.018" v="1663" actId="1076"/>
          <ac:spMkLst>
            <pc:docMk/>
            <pc:sldMk cId="3628535796" sldId="287"/>
            <ac:spMk id="3" creationId="{743DDBAF-0BFA-4E1F-993A-08AB9DEEE839}"/>
          </ac:spMkLst>
        </pc:spChg>
        <pc:spChg chg="mod">
          <ac:chgData name="Rachel Iles" userId="80abbc71-045e-409a-a317-7d3641ca40a2" providerId="ADAL" clId="{7A864D0A-BC95-4D58-8B5D-E0BD42EAEE51}" dt="2023-08-14T13:45:05.353" v="1658" actId="14100"/>
          <ac:spMkLst>
            <pc:docMk/>
            <pc:sldMk cId="3628535796" sldId="287"/>
            <ac:spMk id="4" creationId="{8847396D-0013-46BC-9A1B-F7ACE9D3140B}"/>
          </ac:spMkLst>
        </pc:spChg>
        <pc:spChg chg="add mod">
          <ac:chgData name="Rachel Iles" userId="80abbc71-045e-409a-a317-7d3641ca40a2" providerId="ADAL" clId="{7A864D0A-BC95-4D58-8B5D-E0BD42EAEE51}" dt="2023-08-14T13:32:01.103" v="1569"/>
          <ac:spMkLst>
            <pc:docMk/>
            <pc:sldMk cId="3628535796" sldId="287"/>
            <ac:spMk id="5" creationId="{50B4EC56-A75D-D698-BB69-A89267C5ADDB}"/>
          </ac:spMkLst>
        </pc:spChg>
      </pc:sldChg>
      <pc:sldChg chg="addSp delSp modSp mod ord">
        <pc:chgData name="Rachel Iles" userId="80abbc71-045e-409a-a317-7d3641ca40a2" providerId="ADAL" clId="{7A864D0A-BC95-4D58-8B5D-E0BD42EAEE51}" dt="2023-08-15T08:57:35.320" v="1907" actId="14100"/>
        <pc:sldMkLst>
          <pc:docMk/>
          <pc:sldMk cId="1688368503" sldId="293"/>
        </pc:sldMkLst>
        <pc:spChg chg="add del mod">
          <ac:chgData name="Rachel Iles" userId="80abbc71-045e-409a-a317-7d3641ca40a2" providerId="ADAL" clId="{7A864D0A-BC95-4D58-8B5D-E0BD42EAEE51}" dt="2023-08-14T12:21:44.624" v="872"/>
          <ac:spMkLst>
            <pc:docMk/>
            <pc:sldMk cId="1688368503" sldId="293"/>
            <ac:spMk id="5" creationId="{9711B93B-D7C0-0255-7697-3BBA382CE819}"/>
          </ac:spMkLst>
        </pc:spChg>
        <pc:spChg chg="add mod">
          <ac:chgData name="Rachel Iles" userId="80abbc71-045e-409a-a317-7d3641ca40a2" providerId="ADAL" clId="{7A864D0A-BC95-4D58-8B5D-E0BD42EAEE51}" dt="2023-08-14T12:22:01.387" v="877" actId="207"/>
          <ac:spMkLst>
            <pc:docMk/>
            <pc:sldMk cId="1688368503" sldId="293"/>
            <ac:spMk id="6" creationId="{BE21DBB2-162E-FE7C-C3FF-FD1AFBED54FF}"/>
          </ac:spMkLst>
        </pc:spChg>
        <pc:picChg chg="mod">
          <ac:chgData name="Rachel Iles" userId="80abbc71-045e-409a-a317-7d3641ca40a2" providerId="ADAL" clId="{7A864D0A-BC95-4D58-8B5D-E0BD42EAEE51}" dt="2023-08-14T12:20:50.366" v="838" actId="1076"/>
          <ac:picMkLst>
            <pc:docMk/>
            <pc:sldMk cId="1688368503" sldId="293"/>
            <ac:picMk id="2" creationId="{3243D188-1AAF-882F-AC3E-048527718C0B}"/>
          </ac:picMkLst>
        </pc:picChg>
        <pc:picChg chg="mod">
          <ac:chgData name="Rachel Iles" userId="80abbc71-045e-409a-a317-7d3641ca40a2" providerId="ADAL" clId="{7A864D0A-BC95-4D58-8B5D-E0BD42EAEE51}" dt="2023-08-15T08:57:35.320" v="1907" actId="14100"/>
          <ac:picMkLst>
            <pc:docMk/>
            <pc:sldMk cId="1688368503" sldId="293"/>
            <ac:picMk id="3" creationId="{F34328BF-6DAD-11FB-D20D-6B7F40560502}"/>
          </ac:picMkLst>
        </pc:picChg>
        <pc:picChg chg="mod">
          <ac:chgData name="Rachel Iles" userId="80abbc71-045e-409a-a317-7d3641ca40a2" providerId="ADAL" clId="{7A864D0A-BC95-4D58-8B5D-E0BD42EAEE51}" dt="2023-08-14T12:21:00.951" v="840" actId="1076"/>
          <ac:picMkLst>
            <pc:docMk/>
            <pc:sldMk cId="1688368503" sldId="293"/>
            <ac:picMk id="4" creationId="{D8AF7A05-0A90-0AD6-19B6-DBCFDD0CD62B}"/>
          </ac:picMkLst>
        </pc:picChg>
      </pc:sldChg>
      <pc:sldChg chg="addSp delSp modSp new mod">
        <pc:chgData name="Rachel Iles" userId="80abbc71-045e-409a-a317-7d3641ca40a2" providerId="ADAL" clId="{7A864D0A-BC95-4D58-8B5D-E0BD42EAEE51}" dt="2023-08-17T08:40:53.086" v="1935" actId="1076"/>
        <pc:sldMkLst>
          <pc:docMk/>
          <pc:sldMk cId="2266609416" sldId="294"/>
        </pc:sldMkLst>
        <pc:spChg chg="del mod">
          <ac:chgData name="Rachel Iles" userId="80abbc71-045e-409a-a317-7d3641ca40a2" providerId="ADAL" clId="{7A864D0A-BC95-4D58-8B5D-E0BD42EAEE51}" dt="2023-08-14T13:31:38.565" v="1562"/>
          <ac:spMkLst>
            <pc:docMk/>
            <pc:sldMk cId="2266609416" sldId="294"/>
            <ac:spMk id="2" creationId="{5F2E003F-A766-0E3B-1DA5-B2657FC4E299}"/>
          </ac:spMkLst>
        </pc:spChg>
        <pc:spChg chg="mod">
          <ac:chgData name="Rachel Iles" userId="80abbc71-045e-409a-a317-7d3641ca40a2" providerId="ADAL" clId="{7A864D0A-BC95-4D58-8B5D-E0BD42EAEE51}" dt="2023-08-17T08:40:39.680" v="1933" actId="27636"/>
          <ac:spMkLst>
            <pc:docMk/>
            <pc:sldMk cId="2266609416" sldId="294"/>
            <ac:spMk id="3" creationId="{1E5FC7EF-5CB8-1744-1C48-0C3D50E2FBED}"/>
          </ac:spMkLst>
        </pc:spChg>
        <pc:spChg chg="mod">
          <ac:chgData name="Rachel Iles" userId="80abbc71-045e-409a-a317-7d3641ca40a2" providerId="ADAL" clId="{7A864D0A-BC95-4D58-8B5D-E0BD42EAEE51}" dt="2023-08-17T08:40:48.412" v="1934" actId="255"/>
          <ac:spMkLst>
            <pc:docMk/>
            <pc:sldMk cId="2266609416" sldId="294"/>
            <ac:spMk id="4" creationId="{8A2951A3-53F5-F15F-E8DE-A90951F3EE88}"/>
          </ac:spMkLst>
        </pc:spChg>
        <pc:spChg chg="add mod">
          <ac:chgData name="Rachel Iles" userId="80abbc71-045e-409a-a317-7d3641ca40a2" providerId="ADAL" clId="{7A864D0A-BC95-4D58-8B5D-E0BD42EAEE51}" dt="2023-08-14T13:31:41.645" v="1563" actId="1076"/>
          <ac:spMkLst>
            <pc:docMk/>
            <pc:sldMk cId="2266609416" sldId="294"/>
            <ac:spMk id="5" creationId="{3DAB84DD-4A76-B3E6-C799-56358EE1DD6F}"/>
          </ac:spMkLst>
        </pc:spChg>
        <pc:spChg chg="add mod">
          <ac:chgData name="Rachel Iles" userId="80abbc71-045e-409a-a317-7d3641ca40a2" providerId="ADAL" clId="{7A864D0A-BC95-4D58-8B5D-E0BD42EAEE51}" dt="2023-08-17T08:40:53.086" v="1935" actId="1076"/>
          <ac:spMkLst>
            <pc:docMk/>
            <pc:sldMk cId="2266609416" sldId="294"/>
            <ac:spMk id="7" creationId="{CC9B5B9A-760B-94BE-B550-022EEAE5F569}"/>
          </ac:spMkLst>
        </pc:spChg>
      </pc:sldChg>
      <pc:sldChg chg="addSp delSp modSp new mod">
        <pc:chgData name="Rachel Iles" userId="80abbc71-045e-409a-a317-7d3641ca40a2" providerId="ADAL" clId="{7A864D0A-BC95-4D58-8B5D-E0BD42EAEE51}" dt="2023-08-17T08:42:08.199" v="1960" actId="255"/>
        <pc:sldMkLst>
          <pc:docMk/>
          <pc:sldMk cId="2092014529" sldId="295"/>
        </pc:sldMkLst>
        <pc:spChg chg="del mod">
          <ac:chgData name="Rachel Iles" userId="80abbc71-045e-409a-a317-7d3641ca40a2" providerId="ADAL" clId="{7A864D0A-BC95-4D58-8B5D-E0BD42EAEE51}" dt="2023-08-14T13:31:48.569" v="1565"/>
          <ac:spMkLst>
            <pc:docMk/>
            <pc:sldMk cId="2092014529" sldId="295"/>
            <ac:spMk id="2" creationId="{795E84B9-C707-0486-0B08-8EA876D00B7E}"/>
          </ac:spMkLst>
        </pc:spChg>
        <pc:spChg chg="mod">
          <ac:chgData name="Rachel Iles" userId="80abbc71-045e-409a-a317-7d3641ca40a2" providerId="ADAL" clId="{7A864D0A-BC95-4D58-8B5D-E0BD42EAEE51}" dt="2023-08-17T08:42:08.199" v="1960" actId="255"/>
          <ac:spMkLst>
            <pc:docMk/>
            <pc:sldMk cId="2092014529" sldId="295"/>
            <ac:spMk id="3" creationId="{A1D3FBEF-E9D5-A19E-45D8-D80073972689}"/>
          </ac:spMkLst>
        </pc:spChg>
        <pc:spChg chg="mod">
          <ac:chgData name="Rachel Iles" userId="80abbc71-045e-409a-a317-7d3641ca40a2" providerId="ADAL" clId="{7A864D0A-BC95-4D58-8B5D-E0BD42EAEE51}" dt="2023-08-17T08:41:59.281" v="1959" actId="27636"/>
          <ac:spMkLst>
            <pc:docMk/>
            <pc:sldMk cId="2092014529" sldId="295"/>
            <ac:spMk id="4" creationId="{71E6F80E-168B-E9E2-B0AD-2B5D535867CF}"/>
          </ac:spMkLst>
        </pc:spChg>
        <pc:spChg chg="add mod">
          <ac:chgData name="Rachel Iles" userId="80abbc71-045e-409a-a317-7d3641ca40a2" providerId="ADAL" clId="{7A864D0A-BC95-4D58-8B5D-E0BD42EAEE51}" dt="2023-08-14T13:31:48.569" v="1565"/>
          <ac:spMkLst>
            <pc:docMk/>
            <pc:sldMk cId="2092014529" sldId="295"/>
            <ac:spMk id="5" creationId="{4CCA1BAE-DD33-5B77-AF5B-9B87FA8BAB3A}"/>
          </ac:spMkLst>
        </pc:spChg>
        <pc:spChg chg="add mod">
          <ac:chgData name="Rachel Iles" userId="80abbc71-045e-409a-a317-7d3641ca40a2" providerId="ADAL" clId="{7A864D0A-BC95-4D58-8B5D-E0BD42EAEE51}" dt="2023-08-17T08:41:43.564" v="1952" actId="1076"/>
          <ac:spMkLst>
            <pc:docMk/>
            <pc:sldMk cId="2092014529" sldId="295"/>
            <ac:spMk id="7" creationId="{400B1B2B-C59C-B308-9ED2-254D10060E54}"/>
          </ac:spMkLst>
        </pc:spChg>
      </pc:sldChg>
      <pc:sldChg chg="addSp delSp modSp new mod">
        <pc:chgData name="Rachel Iles" userId="80abbc71-045e-409a-a317-7d3641ca40a2" providerId="ADAL" clId="{7A864D0A-BC95-4D58-8B5D-E0BD42EAEE51}" dt="2023-08-17T08:42:48.018" v="1971" actId="255"/>
        <pc:sldMkLst>
          <pc:docMk/>
          <pc:sldMk cId="1544265029" sldId="296"/>
        </pc:sldMkLst>
        <pc:spChg chg="del mod">
          <ac:chgData name="Rachel Iles" userId="80abbc71-045e-409a-a317-7d3641ca40a2" providerId="ADAL" clId="{7A864D0A-BC95-4D58-8B5D-E0BD42EAEE51}" dt="2023-08-14T13:31:54.377" v="1567"/>
          <ac:spMkLst>
            <pc:docMk/>
            <pc:sldMk cId="1544265029" sldId="296"/>
            <ac:spMk id="2" creationId="{7C247F9E-01F7-A334-A4B8-F5F9AE59A8FD}"/>
          </ac:spMkLst>
        </pc:spChg>
        <pc:spChg chg="mod">
          <ac:chgData name="Rachel Iles" userId="80abbc71-045e-409a-a317-7d3641ca40a2" providerId="ADAL" clId="{7A864D0A-BC95-4D58-8B5D-E0BD42EAEE51}" dt="2023-08-17T08:42:48.018" v="1971" actId="255"/>
          <ac:spMkLst>
            <pc:docMk/>
            <pc:sldMk cId="1544265029" sldId="296"/>
            <ac:spMk id="3" creationId="{86BD119B-3BB4-2F66-0863-26BC8EAC9209}"/>
          </ac:spMkLst>
        </pc:spChg>
        <pc:spChg chg="mod">
          <ac:chgData name="Rachel Iles" userId="80abbc71-045e-409a-a317-7d3641ca40a2" providerId="ADAL" clId="{7A864D0A-BC95-4D58-8B5D-E0BD42EAEE51}" dt="2023-08-14T13:44:42.070" v="1643" actId="207"/>
          <ac:spMkLst>
            <pc:docMk/>
            <pc:sldMk cId="1544265029" sldId="296"/>
            <ac:spMk id="4" creationId="{F2AC7705-D5B3-C409-23B0-C7315BAAF510}"/>
          </ac:spMkLst>
        </pc:spChg>
        <pc:spChg chg="add mod">
          <ac:chgData name="Rachel Iles" userId="80abbc71-045e-409a-a317-7d3641ca40a2" providerId="ADAL" clId="{7A864D0A-BC95-4D58-8B5D-E0BD42EAEE51}" dt="2023-08-14T13:31:54.377" v="1567"/>
          <ac:spMkLst>
            <pc:docMk/>
            <pc:sldMk cId="1544265029" sldId="296"/>
            <ac:spMk id="5" creationId="{1F32B3D8-5996-BA2F-D7CC-7190A5FE8341}"/>
          </ac:spMkLst>
        </pc:spChg>
        <pc:spChg chg="add mod">
          <ac:chgData name="Rachel Iles" userId="80abbc71-045e-409a-a317-7d3641ca40a2" providerId="ADAL" clId="{7A864D0A-BC95-4D58-8B5D-E0BD42EAEE51}" dt="2023-08-14T13:46:02.290" v="1670" actId="1076"/>
          <ac:spMkLst>
            <pc:docMk/>
            <pc:sldMk cId="1544265029" sldId="296"/>
            <ac:spMk id="7" creationId="{D053E208-51B9-14FA-4378-F1F58DA174E7}"/>
          </ac:spMkLst>
        </pc:spChg>
      </pc:sldChg>
      <pc:sldChg chg="addSp delSp modSp new mod setBg modNotesTx">
        <pc:chgData name="Rachel Iles" userId="80abbc71-045e-409a-a317-7d3641ca40a2" providerId="ADAL" clId="{7A864D0A-BC95-4D58-8B5D-E0BD42EAEE51}" dt="2023-08-14T12:09:26.252" v="434" actId="313"/>
        <pc:sldMkLst>
          <pc:docMk/>
          <pc:sldMk cId="742940673" sldId="297"/>
        </pc:sldMkLst>
        <pc:spChg chg="mod ord">
          <ac:chgData name="Rachel Iles" userId="80abbc71-045e-409a-a317-7d3641ca40a2" providerId="ADAL" clId="{7A864D0A-BC95-4D58-8B5D-E0BD42EAEE51}" dt="2023-08-14T12:08:56.391" v="318" actId="207"/>
          <ac:spMkLst>
            <pc:docMk/>
            <pc:sldMk cId="742940673" sldId="297"/>
            <ac:spMk id="2" creationId="{E561E028-3E7E-951B-0F3D-D6246EE34A62}"/>
          </ac:spMkLst>
        </pc:spChg>
        <pc:spChg chg="del">
          <ac:chgData name="Rachel Iles" userId="80abbc71-045e-409a-a317-7d3641ca40a2" providerId="ADAL" clId="{7A864D0A-BC95-4D58-8B5D-E0BD42EAEE51}" dt="2023-08-14T12:06:32.597" v="292" actId="478"/>
          <ac:spMkLst>
            <pc:docMk/>
            <pc:sldMk cId="742940673" sldId="297"/>
            <ac:spMk id="3" creationId="{7232E618-5C39-8B1F-8394-EB960800B7C6}"/>
          </ac:spMkLst>
        </pc:spChg>
        <pc:spChg chg="del">
          <ac:chgData name="Rachel Iles" userId="80abbc71-045e-409a-a317-7d3641ca40a2" providerId="ADAL" clId="{7A864D0A-BC95-4D58-8B5D-E0BD42EAEE51}" dt="2023-08-14T12:06:34.933" v="293" actId="478"/>
          <ac:spMkLst>
            <pc:docMk/>
            <pc:sldMk cId="742940673" sldId="297"/>
            <ac:spMk id="4" creationId="{E016C867-B7F1-EBEC-9564-AF45EBFAC688}"/>
          </ac:spMkLst>
        </pc:spChg>
        <pc:spChg chg="add">
          <ac:chgData name="Rachel Iles" userId="80abbc71-045e-409a-a317-7d3641ca40a2" providerId="ADAL" clId="{7A864D0A-BC95-4D58-8B5D-E0BD42EAEE51}" dt="2023-08-14T12:08:13.029" v="308" actId="26606"/>
          <ac:spMkLst>
            <pc:docMk/>
            <pc:sldMk cId="742940673" sldId="297"/>
            <ac:spMk id="1031" creationId="{870A1295-61BC-4214-AA3E-D396673024D0}"/>
          </ac:spMkLst>
        </pc:spChg>
        <pc:grpChg chg="add">
          <ac:chgData name="Rachel Iles" userId="80abbc71-045e-409a-a317-7d3641ca40a2" providerId="ADAL" clId="{7A864D0A-BC95-4D58-8B5D-E0BD42EAEE51}" dt="2023-08-14T12:08:13.029" v="308" actId="26606"/>
          <ac:grpSpMkLst>
            <pc:docMk/>
            <pc:sldMk cId="742940673" sldId="297"/>
            <ac:grpSpMk id="1033" creationId="{0B139475-2B26-4CA9-9413-DE741E49F7BB}"/>
          </ac:grpSpMkLst>
        </pc:grpChg>
        <pc:picChg chg="add mod">
          <ac:chgData name="Rachel Iles" userId="80abbc71-045e-409a-a317-7d3641ca40a2" providerId="ADAL" clId="{7A864D0A-BC95-4D58-8B5D-E0BD42EAEE51}" dt="2023-08-14T12:08:13.029" v="308" actId="26606"/>
          <ac:picMkLst>
            <pc:docMk/>
            <pc:sldMk cId="742940673" sldId="297"/>
            <ac:picMk id="1026" creationId="{41963779-443D-BCCB-6046-F6C0444D20A6}"/>
          </ac:picMkLst>
        </pc:picChg>
      </pc:sldChg>
      <pc:sldChg chg="addSp modSp new ord modNotesTx">
        <pc:chgData name="Rachel Iles" userId="80abbc71-045e-409a-a317-7d3641ca40a2" providerId="ADAL" clId="{7A864D0A-BC95-4D58-8B5D-E0BD42EAEE51}" dt="2023-08-15T08:58:12.138" v="1909"/>
        <pc:sldMkLst>
          <pc:docMk/>
          <pc:sldMk cId="4240773201" sldId="298"/>
        </pc:sldMkLst>
        <pc:picChg chg="add mod">
          <ac:chgData name="Rachel Iles" userId="80abbc71-045e-409a-a317-7d3641ca40a2" providerId="ADAL" clId="{7A864D0A-BC95-4D58-8B5D-E0BD42EAEE51}" dt="2023-08-14T12:10:41.409" v="439" actId="1076"/>
          <ac:picMkLst>
            <pc:docMk/>
            <pc:sldMk cId="4240773201" sldId="298"/>
            <ac:picMk id="2050" creationId="{93484065-0019-36D8-B402-227F9CC341C2}"/>
          </ac:picMkLst>
        </pc:picChg>
        <pc:picChg chg="add mod">
          <ac:chgData name="Rachel Iles" userId="80abbc71-045e-409a-a317-7d3641ca40a2" providerId="ADAL" clId="{7A864D0A-BC95-4D58-8B5D-E0BD42EAEE51}" dt="2023-08-14T12:10:52.665" v="442" actId="14100"/>
          <ac:picMkLst>
            <pc:docMk/>
            <pc:sldMk cId="4240773201" sldId="298"/>
            <ac:picMk id="2052" creationId="{41FF9477-4C6A-E2B1-8738-9D40749F16AA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17:24.210" v="661" actId="313"/>
        <pc:sldMkLst>
          <pc:docMk/>
          <pc:sldMk cId="1737467501" sldId="299"/>
        </pc:sldMkLst>
        <pc:picChg chg="add mod">
          <ac:chgData name="Rachel Iles" userId="80abbc71-045e-409a-a317-7d3641ca40a2" providerId="ADAL" clId="{7A864D0A-BC95-4D58-8B5D-E0BD42EAEE51}" dt="2023-08-14T12:12:52.122" v="485" actId="14100"/>
          <ac:picMkLst>
            <pc:docMk/>
            <pc:sldMk cId="1737467501" sldId="299"/>
            <ac:picMk id="3074" creationId="{22CE973E-2D00-85C4-EF27-40CBB2FDBBDE}"/>
          </ac:picMkLst>
        </pc:picChg>
        <pc:picChg chg="add mod">
          <ac:chgData name="Rachel Iles" userId="80abbc71-045e-409a-a317-7d3641ca40a2" providerId="ADAL" clId="{7A864D0A-BC95-4D58-8B5D-E0BD42EAEE51}" dt="2023-08-14T12:12:44.657" v="483" actId="1076"/>
          <ac:picMkLst>
            <pc:docMk/>
            <pc:sldMk cId="1737467501" sldId="299"/>
            <ac:picMk id="3076" creationId="{C4237B5A-9955-BB32-262C-4DE15ADD3047}"/>
          </ac:picMkLst>
        </pc:picChg>
      </pc:sldChg>
      <pc:sldChg chg="addSp delSp modSp new modNotesTx">
        <pc:chgData name="Rachel Iles" userId="80abbc71-045e-409a-a317-7d3641ca40a2" providerId="ADAL" clId="{7A864D0A-BC95-4D58-8B5D-E0BD42EAEE51}" dt="2023-08-17T08:45:40.412" v="2380" actId="20577"/>
        <pc:sldMkLst>
          <pc:docMk/>
          <pc:sldMk cId="2245127287" sldId="300"/>
        </pc:sldMkLst>
        <pc:spChg chg="add del mod">
          <ac:chgData name="Rachel Iles" userId="80abbc71-045e-409a-a317-7d3641ca40a2" providerId="ADAL" clId="{7A864D0A-BC95-4D58-8B5D-E0BD42EAEE51}" dt="2023-08-14T12:15:57.217" v="542" actId="478"/>
          <ac:spMkLst>
            <pc:docMk/>
            <pc:sldMk cId="2245127287" sldId="300"/>
            <ac:spMk id="2" creationId="{9A967A82-FFCE-DD34-DC4C-CE7B21828081}"/>
          </ac:spMkLst>
        </pc:spChg>
        <pc:spChg chg="add mod">
          <ac:chgData name="Rachel Iles" userId="80abbc71-045e-409a-a317-7d3641ca40a2" providerId="ADAL" clId="{7A864D0A-BC95-4D58-8B5D-E0BD42EAEE51}" dt="2023-08-14T12:16:05.724" v="544" actId="14100"/>
          <ac:spMkLst>
            <pc:docMk/>
            <pc:sldMk cId="2245127287" sldId="300"/>
            <ac:spMk id="3" creationId="{5E73B73C-3FEC-66BE-6256-7B737EA5E60F}"/>
          </ac:spMkLst>
        </pc:spChg>
        <pc:picChg chg="add mod">
          <ac:chgData name="Rachel Iles" userId="80abbc71-045e-409a-a317-7d3641ca40a2" providerId="ADAL" clId="{7A864D0A-BC95-4D58-8B5D-E0BD42EAEE51}" dt="2023-08-14T12:14:15.258" v="539" actId="1076"/>
          <ac:picMkLst>
            <pc:docMk/>
            <pc:sldMk cId="2245127287" sldId="300"/>
            <ac:picMk id="4098" creationId="{4762B18A-8180-0EB7-93B7-5D586B970EAE}"/>
          </ac:picMkLst>
        </pc:picChg>
        <pc:picChg chg="add mod">
          <ac:chgData name="Rachel Iles" userId="80abbc71-045e-409a-a317-7d3641ca40a2" providerId="ADAL" clId="{7A864D0A-BC95-4D58-8B5D-E0BD42EAEE51}" dt="2023-08-14T12:16:54.563" v="548" actId="1076"/>
          <ac:picMkLst>
            <pc:docMk/>
            <pc:sldMk cId="2245127287" sldId="300"/>
            <ac:picMk id="4104" creationId="{509D6107-8DCA-4B95-EB3D-62E2B4A9C933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7T08:46:02.226" v="2419" actId="20577"/>
        <pc:sldMkLst>
          <pc:docMk/>
          <pc:sldMk cId="2029382938" sldId="301"/>
        </pc:sldMkLst>
        <pc:picChg chg="add mod">
          <ac:chgData name="Rachel Iles" userId="80abbc71-045e-409a-a317-7d3641ca40a2" providerId="ADAL" clId="{7A864D0A-BC95-4D58-8B5D-E0BD42EAEE51}" dt="2023-08-14T12:18:08.173" v="665" actId="14100"/>
          <ac:picMkLst>
            <pc:docMk/>
            <pc:sldMk cId="2029382938" sldId="301"/>
            <ac:picMk id="5122" creationId="{28DD89A0-C45C-8225-ABAF-0611AFA05FF3}"/>
          </ac:picMkLst>
        </pc:picChg>
        <pc:picChg chg="add mod">
          <ac:chgData name="Rachel Iles" userId="80abbc71-045e-409a-a317-7d3641ca40a2" providerId="ADAL" clId="{7A864D0A-BC95-4D58-8B5D-E0BD42EAEE51}" dt="2023-08-14T12:18:34.693" v="668" actId="14100"/>
          <ac:picMkLst>
            <pc:docMk/>
            <pc:sldMk cId="2029382938" sldId="301"/>
            <ac:picMk id="5124" creationId="{EEE3780F-7E33-84DF-B8D3-51A50FCA520F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20:36.477" v="834" actId="313"/>
        <pc:sldMkLst>
          <pc:docMk/>
          <pc:sldMk cId="3514133529" sldId="302"/>
        </pc:sldMkLst>
        <pc:picChg chg="add mod">
          <ac:chgData name="Rachel Iles" userId="80abbc71-045e-409a-a317-7d3641ca40a2" providerId="ADAL" clId="{7A864D0A-BC95-4D58-8B5D-E0BD42EAEE51}" dt="2023-08-14T12:20:09.812" v="789" actId="1076"/>
          <ac:picMkLst>
            <pc:docMk/>
            <pc:sldMk cId="3514133529" sldId="302"/>
            <ac:picMk id="6146" creationId="{746D3128-FDA3-4F08-27F3-D4503EF26547}"/>
          </ac:picMkLst>
        </pc:picChg>
        <pc:picChg chg="add mod">
          <ac:chgData name="Rachel Iles" userId="80abbc71-045e-409a-a317-7d3641ca40a2" providerId="ADAL" clId="{7A864D0A-BC95-4D58-8B5D-E0BD42EAEE51}" dt="2023-08-14T12:20:26.734" v="792" actId="14100"/>
          <ac:picMkLst>
            <pc:docMk/>
            <pc:sldMk cId="3514133529" sldId="302"/>
            <ac:picMk id="6148" creationId="{E644D0AE-F240-5B12-751F-86FC4E59DC3C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24:48.232" v="955" actId="20577"/>
        <pc:sldMkLst>
          <pc:docMk/>
          <pc:sldMk cId="1902147600" sldId="303"/>
        </pc:sldMkLst>
        <pc:picChg chg="add mod">
          <ac:chgData name="Rachel Iles" userId="80abbc71-045e-409a-a317-7d3641ca40a2" providerId="ADAL" clId="{7A864D0A-BC95-4D58-8B5D-E0BD42EAEE51}" dt="2023-08-14T12:24:30.552" v="890" actId="14100"/>
          <ac:picMkLst>
            <pc:docMk/>
            <pc:sldMk cId="1902147600" sldId="303"/>
            <ac:picMk id="7170" creationId="{70CCDF0B-72D8-9A45-6BCC-D7D66DFA3DCF}"/>
          </ac:picMkLst>
        </pc:picChg>
        <pc:picChg chg="add mod">
          <ac:chgData name="Rachel Iles" userId="80abbc71-045e-409a-a317-7d3641ca40a2" providerId="ADAL" clId="{7A864D0A-BC95-4D58-8B5D-E0BD42EAEE51}" dt="2023-08-14T12:24:27.662" v="889" actId="14100"/>
          <ac:picMkLst>
            <pc:docMk/>
            <pc:sldMk cId="1902147600" sldId="303"/>
            <ac:picMk id="7172" creationId="{F58022FF-4CAC-56AB-BC0B-B9EA80EE43F8}"/>
          </ac:picMkLst>
        </pc:picChg>
      </pc:sldChg>
      <pc:sldChg chg="addSp modSp new ord modNotesTx">
        <pc:chgData name="Rachel Iles" userId="80abbc71-045e-409a-a317-7d3641ca40a2" providerId="ADAL" clId="{7A864D0A-BC95-4D58-8B5D-E0BD42EAEE51}" dt="2023-08-15T08:58:18.354" v="1911"/>
        <pc:sldMkLst>
          <pc:docMk/>
          <pc:sldMk cId="125161147" sldId="304"/>
        </pc:sldMkLst>
        <pc:picChg chg="add mod">
          <ac:chgData name="Rachel Iles" userId="80abbc71-045e-409a-a317-7d3641ca40a2" providerId="ADAL" clId="{7A864D0A-BC95-4D58-8B5D-E0BD42EAEE51}" dt="2023-08-14T12:25:56.759" v="958" actId="14100"/>
          <ac:picMkLst>
            <pc:docMk/>
            <pc:sldMk cId="125161147" sldId="304"/>
            <ac:picMk id="8194" creationId="{BC64B703-33DD-8F32-79BA-6C18CD7482C0}"/>
          </ac:picMkLst>
        </pc:picChg>
        <pc:picChg chg="add mod">
          <ac:chgData name="Rachel Iles" userId="80abbc71-045e-409a-a317-7d3641ca40a2" providerId="ADAL" clId="{7A864D0A-BC95-4D58-8B5D-E0BD42EAEE51}" dt="2023-08-14T12:26:36.545" v="962" actId="14100"/>
          <ac:picMkLst>
            <pc:docMk/>
            <pc:sldMk cId="125161147" sldId="304"/>
            <ac:picMk id="8196" creationId="{A10E7AE0-391D-FEB4-4FE0-F1BAFCC4EB28}"/>
          </ac:picMkLst>
        </pc:picChg>
      </pc:sldChg>
      <pc:sldChg chg="modSp new mod">
        <pc:chgData name="Rachel Iles" userId="80abbc71-045e-409a-a317-7d3641ca40a2" providerId="ADAL" clId="{7A864D0A-BC95-4D58-8B5D-E0BD42EAEE51}" dt="2023-08-14T13:26:24.913" v="1443" actId="1076"/>
        <pc:sldMkLst>
          <pc:docMk/>
          <pc:sldMk cId="1424184240" sldId="305"/>
        </pc:sldMkLst>
        <pc:spChg chg="mod">
          <ac:chgData name="Rachel Iles" userId="80abbc71-045e-409a-a317-7d3641ca40a2" providerId="ADAL" clId="{7A864D0A-BC95-4D58-8B5D-E0BD42EAEE51}" dt="2023-08-14T13:26:24.913" v="1443" actId="1076"/>
          <ac:spMkLst>
            <pc:docMk/>
            <pc:sldMk cId="1424184240" sldId="305"/>
            <ac:spMk id="2" creationId="{6B50C5EA-5699-5D6A-AF40-2B772CBE7416}"/>
          </ac:spMkLst>
        </pc:spChg>
        <pc:spChg chg="mod">
          <ac:chgData name="Rachel Iles" userId="80abbc71-045e-409a-a317-7d3641ca40a2" providerId="ADAL" clId="{7A864D0A-BC95-4D58-8B5D-E0BD42EAEE51}" dt="2023-08-14T13:26:22.720" v="1442" actId="1076"/>
          <ac:spMkLst>
            <pc:docMk/>
            <pc:sldMk cId="1424184240" sldId="305"/>
            <ac:spMk id="3" creationId="{92EA5A49-6923-F46D-4795-41D31DD62BF0}"/>
          </ac:spMkLst>
        </pc:spChg>
      </pc:sldChg>
      <pc:sldChg chg="new del">
        <pc:chgData name="Rachel Iles" userId="80abbc71-045e-409a-a317-7d3641ca40a2" providerId="ADAL" clId="{7A864D0A-BC95-4D58-8B5D-E0BD42EAEE51}" dt="2023-08-14T12:35:43.128" v="1065" actId="680"/>
        <pc:sldMkLst>
          <pc:docMk/>
          <pc:sldMk cId="3270128509" sldId="305"/>
        </pc:sldMkLst>
      </pc:sldChg>
      <pc:sldChg chg="modSp new mod">
        <pc:chgData name="Rachel Iles" userId="80abbc71-045e-409a-a317-7d3641ca40a2" providerId="ADAL" clId="{7A864D0A-BC95-4D58-8B5D-E0BD42EAEE51}" dt="2023-08-17T08:47:41.552" v="2432" actId="14100"/>
        <pc:sldMkLst>
          <pc:docMk/>
          <pc:sldMk cId="1104705087" sldId="306"/>
        </pc:sldMkLst>
        <pc:spChg chg="mod">
          <ac:chgData name="Rachel Iles" userId="80abbc71-045e-409a-a317-7d3641ca40a2" providerId="ADAL" clId="{7A864D0A-BC95-4D58-8B5D-E0BD42EAEE51}" dt="2023-08-14T12:41:54.131" v="1384" actId="207"/>
          <ac:spMkLst>
            <pc:docMk/>
            <pc:sldMk cId="1104705087" sldId="306"/>
            <ac:spMk id="2" creationId="{068F445B-A4C1-7107-F2E8-0EC20945B71A}"/>
          </ac:spMkLst>
        </pc:spChg>
        <pc:spChg chg="mod">
          <ac:chgData name="Rachel Iles" userId="80abbc71-045e-409a-a317-7d3641ca40a2" providerId="ADAL" clId="{7A864D0A-BC95-4D58-8B5D-E0BD42EAEE51}" dt="2023-08-17T08:47:36.568" v="2431" actId="27636"/>
          <ac:spMkLst>
            <pc:docMk/>
            <pc:sldMk cId="1104705087" sldId="306"/>
            <ac:spMk id="3" creationId="{AC41DC61-AB57-5481-669A-142B614146CF}"/>
          </ac:spMkLst>
        </pc:spChg>
        <pc:spChg chg="mod">
          <ac:chgData name="Rachel Iles" userId="80abbc71-045e-409a-a317-7d3641ca40a2" providerId="ADAL" clId="{7A864D0A-BC95-4D58-8B5D-E0BD42EAEE51}" dt="2023-08-17T08:47:41.552" v="2432" actId="14100"/>
          <ac:spMkLst>
            <pc:docMk/>
            <pc:sldMk cId="1104705087" sldId="306"/>
            <ac:spMk id="4" creationId="{AD523D2A-B049-338B-3B14-52E85A3F5113}"/>
          </ac:spMkLst>
        </pc:spChg>
      </pc:sldChg>
      <pc:sldChg chg="new del">
        <pc:chgData name="Rachel Iles" userId="80abbc71-045e-409a-a317-7d3641ca40a2" providerId="ADAL" clId="{7A864D0A-BC95-4D58-8B5D-E0BD42EAEE51}" dt="2023-08-14T12:40:43.079" v="1296" actId="680"/>
        <pc:sldMkLst>
          <pc:docMk/>
          <pc:sldMk cId="2399035684" sldId="306"/>
        </pc:sldMkLst>
      </pc:sldChg>
      <pc:sldChg chg="addSp modSp new modNotesTx">
        <pc:chgData name="Rachel Iles" userId="80abbc71-045e-409a-a317-7d3641ca40a2" providerId="ADAL" clId="{7A864D0A-BC95-4D58-8B5D-E0BD42EAEE51}" dt="2023-08-15T08:57:13.719" v="1906" actId="20577"/>
        <pc:sldMkLst>
          <pc:docMk/>
          <pc:sldMk cId="4128245664" sldId="307"/>
        </pc:sldMkLst>
        <pc:picChg chg="add mod">
          <ac:chgData name="Rachel Iles" userId="80abbc71-045e-409a-a317-7d3641ca40a2" providerId="ADAL" clId="{7A864D0A-BC95-4D58-8B5D-E0BD42EAEE51}" dt="2023-08-15T08:55:23.188" v="1675" actId="14100"/>
          <ac:picMkLst>
            <pc:docMk/>
            <pc:sldMk cId="4128245664" sldId="307"/>
            <ac:picMk id="1026" creationId="{63984ACC-4942-7711-B265-2AADF17DA975}"/>
          </ac:picMkLst>
        </pc:picChg>
        <pc:picChg chg="add mod">
          <ac:chgData name="Rachel Iles" userId="80abbc71-045e-409a-a317-7d3641ca40a2" providerId="ADAL" clId="{7A864D0A-BC95-4D58-8B5D-E0BD42EAEE51}" dt="2023-08-15T08:56:05.543" v="1678" actId="1076"/>
          <ac:picMkLst>
            <pc:docMk/>
            <pc:sldMk cId="4128245664" sldId="307"/>
            <ac:picMk id="1028" creationId="{CBF1F666-1538-C609-463A-377B2448EB76}"/>
          </ac:picMkLst>
        </pc:picChg>
      </pc:sldChg>
    </pc:docChg>
  </pc:docChgLst>
  <pc:docChgLst>
    <pc:chgData name="Bee B" userId="8940502075193e3a" providerId="LiveId" clId="{ACBA8AF8-1973-4CDF-8D84-9C69C59B9064}"/>
    <pc:docChg chg="undo redo custSel addSld modSld">
      <pc:chgData name="Bee B" userId="8940502075193e3a" providerId="LiveId" clId="{ACBA8AF8-1973-4CDF-8D84-9C69C59B9064}" dt="2023-11-26T20:20:10.360" v="938" actId="255"/>
      <pc:docMkLst>
        <pc:docMk/>
      </pc:docMkLst>
      <pc:sldChg chg="modSp mod">
        <pc:chgData name="Bee B" userId="8940502075193e3a" providerId="LiveId" clId="{ACBA8AF8-1973-4CDF-8D84-9C69C59B9064}" dt="2023-11-26T19:33:24.938" v="0" actId="20577"/>
        <pc:sldMkLst>
          <pc:docMk/>
          <pc:sldMk cId="1989432284" sldId="257"/>
        </pc:sldMkLst>
        <pc:spChg chg="mod">
          <ac:chgData name="Bee B" userId="8940502075193e3a" providerId="LiveId" clId="{ACBA8AF8-1973-4CDF-8D84-9C69C59B9064}" dt="2023-11-26T19:33:24.938" v="0" actId="20577"/>
          <ac:spMkLst>
            <pc:docMk/>
            <pc:sldMk cId="1989432284" sldId="257"/>
            <ac:spMk id="2" creationId="{E1BEE9DB-5B30-6AB9-D106-343A24194470}"/>
          </ac:spMkLst>
        </pc:spChg>
      </pc:sldChg>
      <pc:sldChg chg="addSp delSp modSp mod">
        <pc:chgData name="Bee B" userId="8940502075193e3a" providerId="LiveId" clId="{ACBA8AF8-1973-4CDF-8D84-9C69C59B9064}" dt="2023-11-26T19:36:25.958" v="74" actId="14100"/>
        <pc:sldMkLst>
          <pc:docMk/>
          <pc:sldMk cId="1342471370" sldId="258"/>
        </pc:sldMkLst>
        <pc:spChg chg="del">
          <ac:chgData name="Bee B" userId="8940502075193e3a" providerId="LiveId" clId="{ACBA8AF8-1973-4CDF-8D84-9C69C59B9064}" dt="2023-11-26T19:33:46.293" v="58" actId="478"/>
          <ac:spMkLst>
            <pc:docMk/>
            <pc:sldMk cId="1342471370" sldId="258"/>
            <ac:spMk id="3" creationId="{7C3D941E-5569-FE77-94A1-BFC11680BEC1}"/>
          </ac:spMkLst>
        </pc:spChg>
        <pc:spChg chg="mod">
          <ac:chgData name="Bee B" userId="8940502075193e3a" providerId="LiveId" clId="{ACBA8AF8-1973-4CDF-8D84-9C69C59B9064}" dt="2023-11-26T19:33:52.302" v="61" actId="27636"/>
          <ac:spMkLst>
            <pc:docMk/>
            <pc:sldMk cId="1342471370" sldId="258"/>
            <ac:spMk id="4" creationId="{F87DD536-7772-9115-D1FF-17213712072C}"/>
          </ac:spMkLst>
        </pc:spChg>
        <pc:spChg chg="add del mod">
          <ac:chgData name="Bee B" userId="8940502075193e3a" providerId="LiveId" clId="{ACBA8AF8-1973-4CDF-8D84-9C69C59B9064}" dt="2023-11-26T19:33:48.027" v="59" actId="478"/>
          <ac:spMkLst>
            <pc:docMk/>
            <pc:sldMk cId="1342471370" sldId="258"/>
            <ac:spMk id="5" creationId="{38030AD3-B10C-5C58-B919-07027C84E943}"/>
          </ac:spMkLst>
        </pc:spChg>
        <pc:picChg chg="add mod">
          <ac:chgData name="Bee B" userId="8940502075193e3a" providerId="LiveId" clId="{ACBA8AF8-1973-4CDF-8D84-9C69C59B9064}" dt="2023-11-26T19:36:25.958" v="74" actId="14100"/>
          <ac:picMkLst>
            <pc:docMk/>
            <pc:sldMk cId="1342471370" sldId="258"/>
            <ac:picMk id="1026" creationId="{1AA69A42-9EED-EFA2-4ACD-FD45DF7905D5}"/>
          </ac:picMkLst>
        </pc:picChg>
      </pc:sldChg>
      <pc:sldChg chg="addSp delSp modSp mod">
        <pc:chgData name="Bee B" userId="8940502075193e3a" providerId="LiveId" clId="{ACBA8AF8-1973-4CDF-8D84-9C69C59B9064}" dt="2023-11-26T19:53:49.383" v="655" actId="1076"/>
        <pc:sldMkLst>
          <pc:docMk/>
          <pc:sldMk cId="1302584842" sldId="268"/>
        </pc:sldMkLst>
        <pc:spChg chg="add del mod">
          <ac:chgData name="Bee B" userId="8940502075193e3a" providerId="LiveId" clId="{ACBA8AF8-1973-4CDF-8D84-9C69C59B9064}" dt="2023-11-26T19:52:14.963" v="631" actId="478"/>
          <ac:spMkLst>
            <pc:docMk/>
            <pc:sldMk cId="1302584842" sldId="268"/>
            <ac:spMk id="3" creationId="{7B2E7AF7-0662-BA20-0589-046A7C8FE97A}"/>
          </ac:spMkLst>
        </pc:spChg>
        <pc:spChg chg="mod">
          <ac:chgData name="Bee B" userId="8940502075193e3a" providerId="LiveId" clId="{ACBA8AF8-1973-4CDF-8D84-9C69C59B9064}" dt="2023-11-26T19:52:30.394" v="634" actId="1076"/>
          <ac:spMkLst>
            <pc:docMk/>
            <pc:sldMk cId="1302584842" sldId="268"/>
            <ac:spMk id="4" creationId="{CFBB7DCA-E939-46FA-9C80-809842803F6B}"/>
          </ac:spMkLst>
        </pc:spChg>
        <pc:spChg chg="del">
          <ac:chgData name="Bee B" userId="8940502075193e3a" providerId="LiveId" clId="{ACBA8AF8-1973-4CDF-8D84-9C69C59B9064}" dt="2023-11-26T19:52:11.194" v="630" actId="478"/>
          <ac:spMkLst>
            <pc:docMk/>
            <pc:sldMk cId="1302584842" sldId="268"/>
            <ac:spMk id="5" creationId="{D7DF407F-DA64-47CB-BEE6-D209BDE41458}"/>
          </ac:spMkLst>
        </pc:spChg>
        <pc:spChg chg="mod">
          <ac:chgData name="Bee B" userId="8940502075193e3a" providerId="LiveId" clId="{ACBA8AF8-1973-4CDF-8D84-9C69C59B9064}" dt="2023-11-26T19:53:08.813" v="650" actId="27636"/>
          <ac:spMkLst>
            <pc:docMk/>
            <pc:sldMk cId="1302584842" sldId="268"/>
            <ac:spMk id="6" creationId="{4A7BF9E7-2AE3-4AE5-AC2D-B2F3B11EB5DD}"/>
          </ac:spMkLst>
        </pc:spChg>
        <pc:picChg chg="add mod">
          <ac:chgData name="Bee B" userId="8940502075193e3a" providerId="LiveId" clId="{ACBA8AF8-1973-4CDF-8D84-9C69C59B9064}" dt="2023-11-26T19:53:49.383" v="655" actId="1076"/>
          <ac:picMkLst>
            <pc:docMk/>
            <pc:sldMk cId="1302584842" sldId="268"/>
            <ac:picMk id="3074" creationId="{4AEC51D9-91B4-977E-038E-F61C8953A28D}"/>
          </ac:picMkLst>
        </pc:picChg>
      </pc:sldChg>
      <pc:sldChg chg="modSp mod">
        <pc:chgData name="Bee B" userId="8940502075193e3a" providerId="LiveId" clId="{ACBA8AF8-1973-4CDF-8D84-9C69C59B9064}" dt="2023-11-26T20:10:28.043" v="825" actId="113"/>
        <pc:sldMkLst>
          <pc:docMk/>
          <pc:sldMk cId="854176090" sldId="270"/>
        </pc:sldMkLst>
        <pc:spChg chg="mod">
          <ac:chgData name="Bee B" userId="8940502075193e3a" providerId="LiveId" clId="{ACBA8AF8-1973-4CDF-8D84-9C69C59B9064}" dt="2023-11-26T20:10:28.043" v="825" actId="113"/>
          <ac:spMkLst>
            <pc:docMk/>
            <pc:sldMk cId="854176090" sldId="270"/>
            <ac:spMk id="2" creationId="{9DFCFA58-8A96-4BEA-8763-9EBD7E199253}"/>
          </ac:spMkLst>
        </pc:spChg>
      </pc:sldChg>
      <pc:sldChg chg="addSp modSp mod modNotesTx">
        <pc:chgData name="Bee B" userId="8940502075193e3a" providerId="LiveId" clId="{ACBA8AF8-1973-4CDF-8D84-9C69C59B9064}" dt="2023-11-26T20:11:13.299" v="832" actId="2711"/>
        <pc:sldMkLst>
          <pc:docMk/>
          <pc:sldMk cId="1103720649" sldId="279"/>
        </pc:sldMkLst>
        <pc:spChg chg="add mod">
          <ac:chgData name="Bee B" userId="8940502075193e3a" providerId="LiveId" clId="{ACBA8AF8-1973-4CDF-8D84-9C69C59B9064}" dt="2023-11-26T20:11:13.299" v="832" actId="2711"/>
          <ac:spMkLst>
            <pc:docMk/>
            <pc:sldMk cId="1103720649" sldId="279"/>
            <ac:spMk id="3" creationId="{9EE031ED-B67D-F742-445D-9EB59DF3F716}"/>
          </ac:spMkLst>
        </pc:spChg>
      </pc:sldChg>
      <pc:sldChg chg="addSp delSp modSp mod">
        <pc:chgData name="Bee B" userId="8940502075193e3a" providerId="LiveId" clId="{ACBA8AF8-1973-4CDF-8D84-9C69C59B9064}" dt="2023-11-26T20:10:19.990" v="822" actId="1076"/>
        <pc:sldMkLst>
          <pc:docMk/>
          <pc:sldMk cId="2139775621" sldId="280"/>
        </pc:sldMkLst>
        <pc:spChg chg="add del mod">
          <ac:chgData name="Bee B" userId="8940502075193e3a" providerId="LiveId" clId="{ACBA8AF8-1973-4CDF-8D84-9C69C59B9064}" dt="2023-11-26T20:03:27.721" v="731" actId="478"/>
          <ac:spMkLst>
            <pc:docMk/>
            <pc:sldMk cId="2139775621" sldId="280"/>
            <ac:spMk id="3" creationId="{FDCB1AF0-5E2F-6DBA-BBF8-E0DBD573803A}"/>
          </ac:spMkLst>
        </pc:spChg>
        <pc:spChg chg="add del mod">
          <ac:chgData name="Bee B" userId="8940502075193e3a" providerId="LiveId" clId="{ACBA8AF8-1973-4CDF-8D84-9C69C59B9064}" dt="2023-11-26T20:05:21.436" v="749" actId="478"/>
          <ac:spMkLst>
            <pc:docMk/>
            <pc:sldMk cId="2139775621" sldId="280"/>
            <ac:spMk id="4" creationId="{DA7ACF1F-0B90-5BC9-6161-551E667E5163}"/>
          </ac:spMkLst>
        </pc:spChg>
        <pc:spChg chg="del mod">
          <ac:chgData name="Bee B" userId="8940502075193e3a" providerId="LiveId" clId="{ACBA8AF8-1973-4CDF-8D84-9C69C59B9064}" dt="2023-11-26T20:03:08.135" v="726" actId="478"/>
          <ac:spMkLst>
            <pc:docMk/>
            <pc:sldMk cId="2139775621" sldId="280"/>
            <ac:spMk id="5" creationId="{37A1044A-904C-4EAC-ACB9-61549EABE54D}"/>
          </ac:spMkLst>
        </pc:spChg>
        <pc:spChg chg="mod">
          <ac:chgData name="Bee B" userId="8940502075193e3a" providerId="LiveId" clId="{ACBA8AF8-1973-4CDF-8D84-9C69C59B9064}" dt="2023-11-26T20:10:15.344" v="820" actId="14100"/>
          <ac:spMkLst>
            <pc:docMk/>
            <pc:sldMk cId="2139775621" sldId="280"/>
            <ac:spMk id="6" creationId="{2E52A764-1C0B-4796-8487-44416C5D52A7}"/>
          </ac:spMkLst>
        </pc:spChg>
        <pc:spChg chg="mod">
          <ac:chgData name="Bee B" userId="8940502075193e3a" providerId="LiveId" clId="{ACBA8AF8-1973-4CDF-8D84-9C69C59B9064}" dt="2023-11-26T20:03:23.240" v="730" actId="1076"/>
          <ac:spMkLst>
            <pc:docMk/>
            <pc:sldMk cId="2139775621" sldId="280"/>
            <ac:spMk id="7" creationId="{6BFB1753-7050-0492-861C-5F7DDBF59BFE}"/>
          </ac:spMkLst>
        </pc:spChg>
        <pc:picChg chg="add mod">
          <ac:chgData name="Bee B" userId="8940502075193e3a" providerId="LiveId" clId="{ACBA8AF8-1973-4CDF-8D84-9C69C59B9064}" dt="2023-11-26T20:10:19.990" v="822" actId="1076"/>
          <ac:picMkLst>
            <pc:docMk/>
            <pc:sldMk cId="2139775621" sldId="280"/>
            <ac:picMk id="8194" creationId="{7C09322C-826D-88BA-7B47-BE9AE8245F52}"/>
          </ac:picMkLst>
        </pc:picChg>
      </pc:sldChg>
      <pc:sldChg chg="delSp modSp mod">
        <pc:chgData name="Bee B" userId="8940502075193e3a" providerId="LiveId" clId="{ACBA8AF8-1973-4CDF-8D84-9C69C59B9064}" dt="2023-11-26T19:36:49.045" v="124" actId="403"/>
        <pc:sldMkLst>
          <pc:docMk/>
          <pc:sldMk cId="1725003139" sldId="286"/>
        </pc:sldMkLst>
        <pc:spChg chg="mod">
          <ac:chgData name="Bee B" userId="8940502075193e3a" providerId="LiveId" clId="{ACBA8AF8-1973-4CDF-8D84-9C69C59B9064}" dt="2023-11-26T19:35:38.413" v="67" actId="1076"/>
          <ac:spMkLst>
            <pc:docMk/>
            <pc:sldMk cId="1725003139" sldId="286"/>
            <ac:spMk id="4" creationId="{C7D0BCAF-323D-4138-8D7B-7F59243E47D9}"/>
          </ac:spMkLst>
        </pc:spChg>
        <pc:spChg chg="del mod">
          <ac:chgData name="Bee B" userId="8940502075193e3a" providerId="LiveId" clId="{ACBA8AF8-1973-4CDF-8D84-9C69C59B9064}" dt="2023-11-26T19:35:26.539" v="64" actId="478"/>
          <ac:spMkLst>
            <pc:docMk/>
            <pc:sldMk cId="1725003139" sldId="286"/>
            <ac:spMk id="5" creationId="{CB64B6F4-F76C-4903-A063-7063BAAD3F32}"/>
          </ac:spMkLst>
        </pc:spChg>
        <pc:spChg chg="mod">
          <ac:chgData name="Bee B" userId="8940502075193e3a" providerId="LiveId" clId="{ACBA8AF8-1973-4CDF-8D84-9C69C59B9064}" dt="2023-11-26T19:36:49.045" v="124" actId="403"/>
          <ac:spMkLst>
            <pc:docMk/>
            <pc:sldMk cId="1725003139" sldId="286"/>
            <ac:spMk id="6" creationId="{C47C5380-9C6D-4D73-9387-DF86D15D7F30}"/>
          </ac:spMkLst>
        </pc:spChg>
      </pc:sldChg>
      <pc:sldChg chg="addSp delSp modSp mod modNotesTx">
        <pc:chgData name="Bee B" userId="8940502075193e3a" providerId="LiveId" clId="{ACBA8AF8-1973-4CDF-8D84-9C69C59B9064}" dt="2023-11-26T20:02:51.490" v="722" actId="14100"/>
        <pc:sldMkLst>
          <pc:docMk/>
          <pc:sldMk cId="3628535796" sldId="287"/>
        </pc:sldMkLst>
        <pc:spChg chg="del">
          <ac:chgData name="Bee B" userId="8940502075193e3a" providerId="LiveId" clId="{ACBA8AF8-1973-4CDF-8D84-9C69C59B9064}" dt="2023-11-26T19:48:33.301" v="445" actId="478"/>
          <ac:spMkLst>
            <pc:docMk/>
            <pc:sldMk cId="3628535796" sldId="287"/>
            <ac:spMk id="3" creationId="{743DDBAF-0BFA-4E1F-993A-08AB9DEEE839}"/>
          </ac:spMkLst>
        </pc:spChg>
        <pc:spChg chg="mod">
          <ac:chgData name="Bee B" userId="8940502075193e3a" providerId="LiveId" clId="{ACBA8AF8-1973-4CDF-8D84-9C69C59B9064}" dt="2023-11-26T20:01:44.259" v="711" actId="403"/>
          <ac:spMkLst>
            <pc:docMk/>
            <pc:sldMk cId="3628535796" sldId="287"/>
            <ac:spMk id="4" creationId="{8847396D-0013-46BC-9A1B-F7ACE9D3140B}"/>
          </ac:spMkLst>
        </pc:spChg>
        <pc:spChg chg="mod">
          <ac:chgData name="Bee B" userId="8940502075193e3a" providerId="LiveId" clId="{ACBA8AF8-1973-4CDF-8D84-9C69C59B9064}" dt="2023-11-26T19:48:31.307" v="444" actId="1076"/>
          <ac:spMkLst>
            <pc:docMk/>
            <pc:sldMk cId="3628535796" sldId="287"/>
            <ac:spMk id="5" creationId="{50B4EC56-A75D-D698-BB69-A89267C5ADDB}"/>
          </ac:spMkLst>
        </pc:spChg>
        <pc:spChg chg="add del mod">
          <ac:chgData name="Bee B" userId="8940502075193e3a" providerId="LiveId" clId="{ACBA8AF8-1973-4CDF-8D84-9C69C59B9064}" dt="2023-11-26T19:48:35.448" v="446" actId="478"/>
          <ac:spMkLst>
            <pc:docMk/>
            <pc:sldMk cId="3628535796" sldId="287"/>
            <ac:spMk id="6" creationId="{5DF6E3F3-3058-166D-37B4-B80FD9FD7E73}"/>
          </ac:spMkLst>
        </pc:spChg>
        <pc:picChg chg="add mod">
          <ac:chgData name="Bee B" userId="8940502075193e3a" providerId="LiveId" clId="{ACBA8AF8-1973-4CDF-8D84-9C69C59B9064}" dt="2023-11-26T20:02:24.391" v="717" actId="1076"/>
          <ac:picMkLst>
            <pc:docMk/>
            <pc:sldMk cId="3628535796" sldId="287"/>
            <ac:picMk id="7170" creationId="{AF1DD814-D526-C072-47F3-F41082D48B1E}"/>
          </ac:picMkLst>
        </pc:picChg>
        <pc:picChg chg="add mod">
          <ac:chgData name="Bee B" userId="8940502075193e3a" providerId="LiveId" clId="{ACBA8AF8-1973-4CDF-8D84-9C69C59B9064}" dt="2023-11-26T20:02:51.490" v="722" actId="14100"/>
          <ac:picMkLst>
            <pc:docMk/>
            <pc:sldMk cId="3628535796" sldId="287"/>
            <ac:picMk id="7172" creationId="{DBA23726-05DE-17A7-E993-81E7C5C4F379}"/>
          </ac:picMkLst>
        </pc:picChg>
      </pc:sldChg>
      <pc:sldChg chg="modSp mod">
        <pc:chgData name="Bee B" userId="8940502075193e3a" providerId="LiveId" clId="{ACBA8AF8-1973-4CDF-8D84-9C69C59B9064}" dt="2023-11-26T20:19:25.919" v="926" actId="113"/>
        <pc:sldMkLst>
          <pc:docMk/>
          <pc:sldMk cId="1688368503" sldId="293"/>
        </pc:sldMkLst>
        <pc:spChg chg="mod">
          <ac:chgData name="Bee B" userId="8940502075193e3a" providerId="LiveId" clId="{ACBA8AF8-1973-4CDF-8D84-9C69C59B9064}" dt="2023-11-26T20:19:25.919" v="926" actId="113"/>
          <ac:spMkLst>
            <pc:docMk/>
            <pc:sldMk cId="1688368503" sldId="293"/>
            <ac:spMk id="6" creationId="{BE21DBB2-162E-FE7C-C3FF-FD1AFBED54FF}"/>
          </ac:spMkLst>
        </pc:spChg>
      </pc:sldChg>
      <pc:sldChg chg="addSp delSp modSp mod">
        <pc:chgData name="Bee B" userId="8940502075193e3a" providerId="LiveId" clId="{ACBA8AF8-1973-4CDF-8D84-9C69C59B9064}" dt="2023-11-26T19:56:12.529" v="667" actId="1076"/>
        <pc:sldMkLst>
          <pc:docMk/>
          <pc:sldMk cId="2266609416" sldId="294"/>
        </pc:sldMkLst>
        <pc:spChg chg="del mod">
          <ac:chgData name="Bee B" userId="8940502075193e3a" providerId="LiveId" clId="{ACBA8AF8-1973-4CDF-8D84-9C69C59B9064}" dt="2023-11-26T19:37:03.933" v="127" actId="478"/>
          <ac:spMkLst>
            <pc:docMk/>
            <pc:sldMk cId="2266609416" sldId="294"/>
            <ac:spMk id="3" creationId="{1E5FC7EF-5CB8-1744-1C48-0C3D50E2FBED}"/>
          </ac:spMkLst>
        </pc:spChg>
        <pc:spChg chg="mod">
          <ac:chgData name="Bee B" userId="8940502075193e3a" providerId="LiveId" clId="{ACBA8AF8-1973-4CDF-8D84-9C69C59B9064}" dt="2023-11-26T19:54:38.165" v="660" actId="403"/>
          <ac:spMkLst>
            <pc:docMk/>
            <pc:sldMk cId="2266609416" sldId="294"/>
            <ac:spMk id="4" creationId="{8A2951A3-53F5-F15F-E8DE-A90951F3EE88}"/>
          </ac:spMkLst>
        </pc:spChg>
        <pc:spChg chg="mod">
          <ac:chgData name="Bee B" userId="8940502075193e3a" providerId="LiveId" clId="{ACBA8AF8-1973-4CDF-8D84-9C69C59B9064}" dt="2023-11-26T19:37:10.728" v="129" actId="1076"/>
          <ac:spMkLst>
            <pc:docMk/>
            <pc:sldMk cId="2266609416" sldId="294"/>
            <ac:spMk id="5" creationId="{3DAB84DD-4A76-B3E6-C799-56358EE1DD6F}"/>
          </ac:spMkLst>
        </pc:spChg>
        <pc:spChg chg="mod">
          <ac:chgData name="Bee B" userId="8940502075193e3a" providerId="LiveId" clId="{ACBA8AF8-1973-4CDF-8D84-9C69C59B9064}" dt="2023-11-26T19:54:44.048" v="661" actId="1076"/>
          <ac:spMkLst>
            <pc:docMk/>
            <pc:sldMk cId="2266609416" sldId="294"/>
            <ac:spMk id="7" creationId="{CC9B5B9A-760B-94BE-B550-022EEAE5F569}"/>
          </ac:spMkLst>
        </pc:spChg>
        <pc:picChg chg="add mod">
          <ac:chgData name="Bee B" userId="8940502075193e3a" providerId="LiveId" clId="{ACBA8AF8-1973-4CDF-8D84-9C69C59B9064}" dt="2023-11-26T19:55:40.691" v="664" actId="1076"/>
          <ac:picMkLst>
            <pc:docMk/>
            <pc:sldMk cId="2266609416" sldId="294"/>
            <ac:picMk id="4098" creationId="{8C8B456F-AF0D-69EB-9F02-9E6370FADFDA}"/>
          </ac:picMkLst>
        </pc:picChg>
        <pc:picChg chg="add mod">
          <ac:chgData name="Bee B" userId="8940502075193e3a" providerId="LiveId" clId="{ACBA8AF8-1973-4CDF-8D84-9C69C59B9064}" dt="2023-11-26T19:56:12.529" v="667" actId="1076"/>
          <ac:picMkLst>
            <pc:docMk/>
            <pc:sldMk cId="2266609416" sldId="294"/>
            <ac:picMk id="4100" creationId="{49834A1B-042D-2EA4-DC52-D9B0477AEBE3}"/>
          </ac:picMkLst>
        </pc:picChg>
      </pc:sldChg>
      <pc:sldChg chg="addSp delSp modSp mod">
        <pc:chgData name="Bee B" userId="8940502075193e3a" providerId="LiveId" clId="{ACBA8AF8-1973-4CDF-8D84-9C69C59B9064}" dt="2023-11-26T19:58:09.666" v="683" actId="1076"/>
        <pc:sldMkLst>
          <pc:docMk/>
          <pc:sldMk cId="2092014529" sldId="295"/>
        </pc:sldMkLst>
        <pc:spChg chg="del">
          <ac:chgData name="Bee B" userId="8940502075193e3a" providerId="LiveId" clId="{ACBA8AF8-1973-4CDF-8D84-9C69C59B9064}" dt="2023-11-26T19:40:43.310" v="417" actId="478"/>
          <ac:spMkLst>
            <pc:docMk/>
            <pc:sldMk cId="2092014529" sldId="295"/>
            <ac:spMk id="3" creationId="{A1D3FBEF-E9D5-A19E-45D8-D80073972689}"/>
          </ac:spMkLst>
        </pc:spChg>
        <pc:spChg chg="mod">
          <ac:chgData name="Bee B" userId="8940502075193e3a" providerId="LiveId" clId="{ACBA8AF8-1973-4CDF-8D84-9C69C59B9064}" dt="2023-11-26T19:56:25.927" v="672" actId="27636"/>
          <ac:spMkLst>
            <pc:docMk/>
            <pc:sldMk cId="2092014529" sldId="295"/>
            <ac:spMk id="4" creationId="{71E6F80E-168B-E9E2-B0AD-2B5D535867CF}"/>
          </ac:spMkLst>
        </pc:spChg>
        <pc:spChg chg="mod">
          <ac:chgData name="Bee B" userId="8940502075193e3a" providerId="LiveId" clId="{ACBA8AF8-1973-4CDF-8D84-9C69C59B9064}" dt="2023-11-26T19:40:39.407" v="416" actId="14100"/>
          <ac:spMkLst>
            <pc:docMk/>
            <pc:sldMk cId="2092014529" sldId="295"/>
            <ac:spMk id="5" creationId="{4CCA1BAE-DD33-5B77-AF5B-9B87FA8BAB3A}"/>
          </ac:spMkLst>
        </pc:spChg>
        <pc:spChg chg="add del mod">
          <ac:chgData name="Bee B" userId="8940502075193e3a" providerId="LiveId" clId="{ACBA8AF8-1973-4CDF-8D84-9C69C59B9064}" dt="2023-11-26T19:40:45.557" v="418" actId="478"/>
          <ac:spMkLst>
            <pc:docMk/>
            <pc:sldMk cId="2092014529" sldId="295"/>
            <ac:spMk id="6" creationId="{CDCEF8B1-45A4-A4F2-8A9E-ABEC7CE5DC92}"/>
          </ac:spMkLst>
        </pc:spChg>
        <pc:spChg chg="mod">
          <ac:chgData name="Bee B" userId="8940502075193e3a" providerId="LiveId" clId="{ACBA8AF8-1973-4CDF-8D84-9C69C59B9064}" dt="2023-11-26T19:56:17.874" v="668" actId="1076"/>
          <ac:spMkLst>
            <pc:docMk/>
            <pc:sldMk cId="2092014529" sldId="295"/>
            <ac:spMk id="7" creationId="{400B1B2B-C59C-B308-9ED2-254D10060E54}"/>
          </ac:spMkLst>
        </pc:spChg>
        <pc:picChg chg="add mod">
          <ac:chgData name="Bee B" userId="8940502075193e3a" providerId="LiveId" clId="{ACBA8AF8-1973-4CDF-8D84-9C69C59B9064}" dt="2023-11-26T19:58:04.249" v="680" actId="1076"/>
          <ac:picMkLst>
            <pc:docMk/>
            <pc:sldMk cId="2092014529" sldId="295"/>
            <ac:picMk id="5122" creationId="{0607D4F6-A77B-80E5-2754-F1832A8AF0A6}"/>
          </ac:picMkLst>
        </pc:picChg>
        <pc:picChg chg="add mod">
          <ac:chgData name="Bee B" userId="8940502075193e3a" providerId="LiveId" clId="{ACBA8AF8-1973-4CDF-8D84-9C69C59B9064}" dt="2023-11-26T19:58:09.666" v="683" actId="1076"/>
          <ac:picMkLst>
            <pc:docMk/>
            <pc:sldMk cId="2092014529" sldId="295"/>
            <ac:picMk id="5124" creationId="{FF5E78F4-ACB3-7CD3-3661-C987477A0F61}"/>
          </ac:picMkLst>
        </pc:picChg>
      </pc:sldChg>
      <pc:sldChg chg="addSp delSp modSp mod">
        <pc:chgData name="Bee B" userId="8940502075193e3a" providerId="LiveId" clId="{ACBA8AF8-1973-4CDF-8D84-9C69C59B9064}" dt="2023-11-26T20:01:23.275" v="702" actId="1076"/>
        <pc:sldMkLst>
          <pc:docMk/>
          <pc:sldMk cId="1544265029" sldId="296"/>
        </pc:sldMkLst>
        <pc:spChg chg="del">
          <ac:chgData name="Bee B" userId="8940502075193e3a" providerId="LiveId" clId="{ACBA8AF8-1973-4CDF-8D84-9C69C59B9064}" dt="2023-11-26T19:47:09.394" v="429" actId="478"/>
          <ac:spMkLst>
            <pc:docMk/>
            <pc:sldMk cId="1544265029" sldId="296"/>
            <ac:spMk id="3" creationId="{86BD119B-3BB4-2F66-0863-26BC8EAC9209}"/>
          </ac:spMkLst>
        </pc:spChg>
        <pc:spChg chg="mod">
          <ac:chgData name="Bee B" userId="8940502075193e3a" providerId="LiveId" clId="{ACBA8AF8-1973-4CDF-8D84-9C69C59B9064}" dt="2023-11-26T19:58:54.312" v="692" actId="1076"/>
          <ac:spMkLst>
            <pc:docMk/>
            <pc:sldMk cId="1544265029" sldId="296"/>
            <ac:spMk id="4" creationId="{F2AC7705-D5B3-C409-23B0-C7315BAAF510}"/>
          </ac:spMkLst>
        </pc:spChg>
        <pc:spChg chg="mod">
          <ac:chgData name="Bee B" userId="8940502075193e3a" providerId="LiveId" clId="{ACBA8AF8-1973-4CDF-8D84-9C69C59B9064}" dt="2023-11-26T19:47:07.112" v="428" actId="1076"/>
          <ac:spMkLst>
            <pc:docMk/>
            <pc:sldMk cId="1544265029" sldId="296"/>
            <ac:spMk id="5" creationId="{1F32B3D8-5996-BA2F-D7CC-7190A5FE8341}"/>
          </ac:spMkLst>
        </pc:spChg>
        <pc:spChg chg="add del mod">
          <ac:chgData name="Bee B" userId="8940502075193e3a" providerId="LiveId" clId="{ACBA8AF8-1973-4CDF-8D84-9C69C59B9064}" dt="2023-11-26T19:47:12.209" v="430" actId="478"/>
          <ac:spMkLst>
            <pc:docMk/>
            <pc:sldMk cId="1544265029" sldId="296"/>
            <ac:spMk id="6" creationId="{B9DFB082-2477-E01C-03C5-FBB849C579F5}"/>
          </ac:spMkLst>
        </pc:spChg>
        <pc:spChg chg="mod">
          <ac:chgData name="Bee B" userId="8940502075193e3a" providerId="LiveId" clId="{ACBA8AF8-1973-4CDF-8D84-9C69C59B9064}" dt="2023-11-26T19:47:38.106" v="437" actId="1076"/>
          <ac:spMkLst>
            <pc:docMk/>
            <pc:sldMk cId="1544265029" sldId="296"/>
            <ac:spMk id="7" creationId="{D053E208-51B9-14FA-4378-F1F58DA174E7}"/>
          </ac:spMkLst>
        </pc:spChg>
        <pc:picChg chg="add mod">
          <ac:chgData name="Bee B" userId="8940502075193e3a" providerId="LiveId" clId="{ACBA8AF8-1973-4CDF-8D84-9C69C59B9064}" dt="2023-11-26T19:59:25.081" v="695" actId="1076"/>
          <ac:picMkLst>
            <pc:docMk/>
            <pc:sldMk cId="1544265029" sldId="296"/>
            <ac:picMk id="6146" creationId="{46548728-7C54-4C30-2602-C0E3C6FF0805}"/>
          </ac:picMkLst>
        </pc:picChg>
        <pc:picChg chg="add del mod">
          <ac:chgData name="Bee B" userId="8940502075193e3a" providerId="LiveId" clId="{ACBA8AF8-1973-4CDF-8D84-9C69C59B9064}" dt="2023-11-26T20:00:47.244" v="698" actId="478"/>
          <ac:picMkLst>
            <pc:docMk/>
            <pc:sldMk cId="1544265029" sldId="296"/>
            <ac:picMk id="6148" creationId="{4818C7B4-5213-C2B7-64AA-463AE90E87F6}"/>
          </ac:picMkLst>
        </pc:picChg>
        <pc:picChg chg="add mod">
          <ac:chgData name="Bee B" userId="8940502075193e3a" providerId="LiveId" clId="{ACBA8AF8-1973-4CDF-8D84-9C69C59B9064}" dt="2023-11-26T20:01:23.275" v="702" actId="1076"/>
          <ac:picMkLst>
            <pc:docMk/>
            <pc:sldMk cId="1544265029" sldId="296"/>
            <ac:picMk id="6150" creationId="{C572DAE1-0FC1-CEAA-B6D0-20E1B92B26FE}"/>
          </ac:picMkLst>
        </pc:picChg>
      </pc:sldChg>
      <pc:sldChg chg="modSp mod">
        <pc:chgData name="Bee B" userId="8940502075193e3a" providerId="LiveId" clId="{ACBA8AF8-1973-4CDF-8D84-9C69C59B9064}" dt="2023-11-26T20:02:57.639" v="723" actId="20577"/>
        <pc:sldMkLst>
          <pc:docMk/>
          <pc:sldMk cId="742940673" sldId="297"/>
        </pc:sldMkLst>
        <pc:spChg chg="mod">
          <ac:chgData name="Bee B" userId="8940502075193e3a" providerId="LiveId" clId="{ACBA8AF8-1973-4CDF-8D84-9C69C59B9064}" dt="2023-11-26T20:02:57.639" v="723" actId="20577"/>
          <ac:spMkLst>
            <pc:docMk/>
            <pc:sldMk cId="742940673" sldId="297"/>
            <ac:spMk id="2" creationId="{E561E028-3E7E-951B-0F3D-D6246EE34A62}"/>
          </ac:spMkLst>
        </pc:spChg>
      </pc:sldChg>
      <pc:sldChg chg="addSp modSp mod">
        <pc:chgData name="Bee B" userId="8940502075193e3a" providerId="LiveId" clId="{ACBA8AF8-1973-4CDF-8D84-9C69C59B9064}" dt="2023-11-26T20:14:37.722" v="889" actId="20577"/>
        <pc:sldMkLst>
          <pc:docMk/>
          <pc:sldMk cId="4240773201" sldId="298"/>
        </pc:sldMkLst>
        <pc:spChg chg="add mod">
          <ac:chgData name="Bee B" userId="8940502075193e3a" providerId="LiveId" clId="{ACBA8AF8-1973-4CDF-8D84-9C69C59B9064}" dt="2023-11-26T20:14:37.722" v="889" actId="20577"/>
          <ac:spMkLst>
            <pc:docMk/>
            <pc:sldMk cId="4240773201" sldId="298"/>
            <ac:spMk id="3" creationId="{94FAE38E-5B6E-A10E-5326-F83B930B2CB1}"/>
          </ac:spMkLst>
        </pc:spChg>
      </pc:sldChg>
      <pc:sldChg chg="addSp modSp mod">
        <pc:chgData name="Bee B" userId="8940502075193e3a" providerId="LiveId" clId="{ACBA8AF8-1973-4CDF-8D84-9C69C59B9064}" dt="2023-11-26T20:13:14.570" v="868" actId="404"/>
        <pc:sldMkLst>
          <pc:docMk/>
          <pc:sldMk cId="1737467501" sldId="299"/>
        </pc:sldMkLst>
        <pc:spChg chg="add mod">
          <ac:chgData name="Bee B" userId="8940502075193e3a" providerId="LiveId" clId="{ACBA8AF8-1973-4CDF-8D84-9C69C59B9064}" dt="2023-11-26T20:13:14.570" v="868" actId="404"/>
          <ac:spMkLst>
            <pc:docMk/>
            <pc:sldMk cId="1737467501" sldId="299"/>
            <ac:spMk id="3" creationId="{41275F0D-BAC3-4934-8CF9-0CDFD19C49F6}"/>
          </ac:spMkLst>
        </pc:spChg>
      </pc:sldChg>
      <pc:sldChg chg="addSp modSp mod">
        <pc:chgData name="Bee B" userId="8940502075193e3a" providerId="LiveId" clId="{ACBA8AF8-1973-4CDF-8D84-9C69C59B9064}" dt="2023-11-26T20:13:02.156" v="866" actId="2710"/>
        <pc:sldMkLst>
          <pc:docMk/>
          <pc:sldMk cId="2245127287" sldId="300"/>
        </pc:sldMkLst>
        <pc:spChg chg="add mod">
          <ac:chgData name="Bee B" userId="8940502075193e3a" providerId="LiveId" clId="{ACBA8AF8-1973-4CDF-8D84-9C69C59B9064}" dt="2023-11-26T20:13:02.156" v="866" actId="2710"/>
          <ac:spMkLst>
            <pc:docMk/>
            <pc:sldMk cId="2245127287" sldId="300"/>
            <ac:spMk id="4" creationId="{4B1E10B5-A103-78CD-1AC9-B24618E2B266}"/>
          </ac:spMkLst>
        </pc:spChg>
      </pc:sldChg>
      <pc:sldChg chg="addSp modSp mod">
        <pc:chgData name="Bee B" userId="8940502075193e3a" providerId="LiveId" clId="{ACBA8AF8-1973-4CDF-8D84-9C69C59B9064}" dt="2023-11-26T20:13:42.973" v="874" actId="1076"/>
        <pc:sldMkLst>
          <pc:docMk/>
          <pc:sldMk cId="2029382938" sldId="301"/>
        </pc:sldMkLst>
        <pc:spChg chg="add mod">
          <ac:chgData name="Bee B" userId="8940502075193e3a" providerId="LiveId" clId="{ACBA8AF8-1973-4CDF-8D84-9C69C59B9064}" dt="2023-11-26T20:13:42.973" v="874" actId="1076"/>
          <ac:spMkLst>
            <pc:docMk/>
            <pc:sldMk cId="2029382938" sldId="301"/>
            <ac:spMk id="3" creationId="{20A3774B-D4C9-6359-38B8-2AD20D9C3092}"/>
          </ac:spMkLst>
        </pc:spChg>
      </pc:sldChg>
      <pc:sldChg chg="addSp modSp mod">
        <pc:chgData name="Bee B" userId="8940502075193e3a" providerId="LiveId" clId="{ACBA8AF8-1973-4CDF-8D84-9C69C59B9064}" dt="2023-11-26T20:19:11.642" v="922" actId="1076"/>
        <pc:sldMkLst>
          <pc:docMk/>
          <pc:sldMk cId="1902147600" sldId="303"/>
        </pc:sldMkLst>
        <pc:spChg chg="add mod">
          <ac:chgData name="Bee B" userId="8940502075193e3a" providerId="LiveId" clId="{ACBA8AF8-1973-4CDF-8D84-9C69C59B9064}" dt="2023-11-26T20:19:11.642" v="922" actId="1076"/>
          <ac:spMkLst>
            <pc:docMk/>
            <pc:sldMk cId="1902147600" sldId="303"/>
            <ac:spMk id="3" creationId="{8A0C60F9-CC72-4403-DFDC-2FFAAA4151A3}"/>
          </ac:spMkLst>
        </pc:spChg>
      </pc:sldChg>
      <pc:sldChg chg="addSp modSp mod">
        <pc:chgData name="Bee B" userId="8940502075193e3a" providerId="LiveId" clId="{ACBA8AF8-1973-4CDF-8D84-9C69C59B9064}" dt="2023-11-26T20:14:11.722" v="880" actId="2710"/>
        <pc:sldMkLst>
          <pc:docMk/>
          <pc:sldMk cId="125161147" sldId="304"/>
        </pc:sldMkLst>
        <pc:spChg chg="add mod">
          <ac:chgData name="Bee B" userId="8940502075193e3a" providerId="LiveId" clId="{ACBA8AF8-1973-4CDF-8D84-9C69C59B9064}" dt="2023-11-26T20:14:11.722" v="880" actId="2710"/>
          <ac:spMkLst>
            <pc:docMk/>
            <pc:sldMk cId="125161147" sldId="304"/>
            <ac:spMk id="3" creationId="{ACF6A9CF-3C1D-8610-1E5B-CBCA70808A5B}"/>
          </ac:spMkLst>
        </pc:spChg>
      </pc:sldChg>
      <pc:sldChg chg="modSp mod">
        <pc:chgData name="Bee B" userId="8940502075193e3a" providerId="LiveId" clId="{ACBA8AF8-1973-4CDF-8D84-9C69C59B9064}" dt="2023-11-26T20:20:10.360" v="938" actId="255"/>
        <pc:sldMkLst>
          <pc:docMk/>
          <pc:sldMk cId="1424184240" sldId="305"/>
        </pc:sldMkLst>
        <pc:spChg chg="mod">
          <ac:chgData name="Bee B" userId="8940502075193e3a" providerId="LiveId" clId="{ACBA8AF8-1973-4CDF-8D84-9C69C59B9064}" dt="2023-11-26T20:19:49.318" v="930" actId="113"/>
          <ac:spMkLst>
            <pc:docMk/>
            <pc:sldMk cId="1424184240" sldId="305"/>
            <ac:spMk id="2" creationId="{6B50C5EA-5699-5D6A-AF40-2B772CBE7416}"/>
          </ac:spMkLst>
        </pc:spChg>
        <pc:spChg chg="mod">
          <ac:chgData name="Bee B" userId="8940502075193e3a" providerId="LiveId" clId="{ACBA8AF8-1973-4CDF-8D84-9C69C59B9064}" dt="2023-11-26T20:20:10.360" v="938" actId="255"/>
          <ac:spMkLst>
            <pc:docMk/>
            <pc:sldMk cId="1424184240" sldId="305"/>
            <ac:spMk id="3" creationId="{92EA5A49-6923-F46D-4795-41D31DD62BF0}"/>
          </ac:spMkLst>
        </pc:spChg>
      </pc:sldChg>
      <pc:sldChg chg="addSp delSp modSp mod">
        <pc:chgData name="Bee B" userId="8940502075193e3a" providerId="LiveId" clId="{ACBA8AF8-1973-4CDF-8D84-9C69C59B9064}" dt="2023-11-26T20:18:44.828" v="916" actId="1076"/>
        <pc:sldMkLst>
          <pc:docMk/>
          <pc:sldMk cId="1104705087" sldId="306"/>
        </pc:sldMkLst>
        <pc:spChg chg="mod">
          <ac:chgData name="Bee B" userId="8940502075193e3a" providerId="LiveId" clId="{ACBA8AF8-1973-4CDF-8D84-9C69C59B9064}" dt="2023-11-26T20:14:59.648" v="896" actId="1076"/>
          <ac:spMkLst>
            <pc:docMk/>
            <pc:sldMk cId="1104705087" sldId="306"/>
            <ac:spMk id="2" creationId="{068F445B-A4C1-7107-F2E8-0EC20945B71A}"/>
          </ac:spMkLst>
        </pc:spChg>
        <pc:spChg chg="del">
          <ac:chgData name="Bee B" userId="8940502075193e3a" providerId="LiveId" clId="{ACBA8AF8-1973-4CDF-8D84-9C69C59B9064}" dt="2023-11-26T20:15:02.625" v="897" actId="478"/>
          <ac:spMkLst>
            <pc:docMk/>
            <pc:sldMk cId="1104705087" sldId="306"/>
            <ac:spMk id="3" creationId="{AC41DC61-AB57-5481-669A-142B614146CF}"/>
          </ac:spMkLst>
        </pc:spChg>
        <pc:spChg chg="add del mod">
          <ac:chgData name="Bee B" userId="8940502075193e3a" providerId="LiveId" clId="{ACBA8AF8-1973-4CDF-8D84-9C69C59B9064}" dt="2023-11-26T20:18:44.828" v="916" actId="1076"/>
          <ac:spMkLst>
            <pc:docMk/>
            <pc:sldMk cId="1104705087" sldId="306"/>
            <ac:spMk id="4" creationId="{AD523D2A-B049-338B-3B14-52E85A3F5113}"/>
          </ac:spMkLst>
        </pc:spChg>
        <pc:spChg chg="add del mod">
          <ac:chgData name="Bee B" userId="8940502075193e3a" providerId="LiveId" clId="{ACBA8AF8-1973-4CDF-8D84-9C69C59B9064}" dt="2023-11-26T20:15:04.244" v="898" actId="478"/>
          <ac:spMkLst>
            <pc:docMk/>
            <pc:sldMk cId="1104705087" sldId="306"/>
            <ac:spMk id="6" creationId="{C6470FFB-CCFB-6B4A-B98B-03C7927DED00}"/>
          </ac:spMkLst>
        </pc:spChg>
        <pc:spChg chg="add del">
          <ac:chgData name="Bee B" userId="8940502075193e3a" providerId="LiveId" clId="{ACBA8AF8-1973-4CDF-8D84-9C69C59B9064}" dt="2023-11-26T20:17:18.291" v="907"/>
          <ac:spMkLst>
            <pc:docMk/>
            <pc:sldMk cId="1104705087" sldId="306"/>
            <ac:spMk id="7" creationId="{67E7FA78-1C78-CFB8-D281-306645E70385}"/>
          </ac:spMkLst>
        </pc:spChg>
        <pc:spChg chg="add del">
          <ac:chgData name="Bee B" userId="8940502075193e3a" providerId="LiveId" clId="{ACBA8AF8-1973-4CDF-8D84-9C69C59B9064}" dt="2023-11-26T20:18:27.592" v="910" actId="478"/>
          <ac:spMkLst>
            <pc:docMk/>
            <pc:sldMk cId="1104705087" sldId="306"/>
            <ac:spMk id="8" creationId="{43FD4011-E4E0-1EA9-C18D-7D2D5BE35CA9}"/>
          </ac:spMkLst>
        </pc:spChg>
        <pc:spChg chg="add del mod">
          <ac:chgData name="Bee B" userId="8940502075193e3a" providerId="LiveId" clId="{ACBA8AF8-1973-4CDF-8D84-9C69C59B9064}" dt="2023-11-26T20:18:27.592" v="910" actId="478"/>
          <ac:spMkLst>
            <pc:docMk/>
            <pc:sldMk cId="1104705087" sldId="306"/>
            <ac:spMk id="9" creationId="{7F8A0800-5ED8-5C2E-40D3-C3E2E733FE38}"/>
          </ac:spMkLst>
        </pc:spChg>
        <pc:picChg chg="add mod">
          <ac:chgData name="Bee B" userId="8940502075193e3a" providerId="LiveId" clId="{ACBA8AF8-1973-4CDF-8D84-9C69C59B9064}" dt="2023-11-26T20:18:42.354" v="915" actId="1076"/>
          <ac:picMkLst>
            <pc:docMk/>
            <pc:sldMk cId="1104705087" sldId="306"/>
            <ac:picMk id="9222" creationId="{9AF78D15-AF50-D49D-0DC1-8D90B8E3A57C}"/>
          </ac:picMkLst>
        </pc:picChg>
      </pc:sldChg>
      <pc:sldChg chg="addSp modSp mod">
        <pc:chgData name="Bee B" userId="8940502075193e3a" providerId="LiveId" clId="{ACBA8AF8-1973-4CDF-8D84-9C69C59B9064}" dt="2023-11-26T20:12:48.350" v="865" actId="14100"/>
        <pc:sldMkLst>
          <pc:docMk/>
          <pc:sldMk cId="4128245664" sldId="307"/>
        </pc:sldMkLst>
        <pc:spChg chg="add mod">
          <ac:chgData name="Bee B" userId="8940502075193e3a" providerId="LiveId" clId="{ACBA8AF8-1973-4CDF-8D84-9C69C59B9064}" dt="2023-11-26T20:12:48.350" v="865" actId="14100"/>
          <ac:spMkLst>
            <pc:docMk/>
            <pc:sldMk cId="4128245664" sldId="307"/>
            <ac:spMk id="3" creationId="{D320C683-D7E4-B12D-8836-E6B4E6A37004}"/>
          </ac:spMkLst>
        </pc:spChg>
      </pc:sldChg>
      <pc:sldChg chg="addSp modSp add mod">
        <pc:chgData name="Bee B" userId="8940502075193e3a" providerId="LiveId" clId="{ACBA8AF8-1973-4CDF-8D84-9C69C59B9064}" dt="2023-11-26T19:51:58.986" v="628" actId="1076"/>
        <pc:sldMkLst>
          <pc:docMk/>
          <pc:sldMk cId="1745339858" sldId="308"/>
        </pc:sldMkLst>
        <pc:spChg chg="mod">
          <ac:chgData name="Bee B" userId="8940502075193e3a" providerId="LiveId" clId="{ACBA8AF8-1973-4CDF-8D84-9C69C59B9064}" dt="2023-11-26T19:50:00.647" v="624" actId="14100"/>
          <ac:spMkLst>
            <pc:docMk/>
            <pc:sldMk cId="1745339858" sldId="308"/>
            <ac:spMk id="4" creationId="{8847396D-0013-46BC-9A1B-F7ACE9D3140B}"/>
          </ac:spMkLst>
        </pc:spChg>
        <pc:spChg chg="mod">
          <ac:chgData name="Bee B" userId="8940502075193e3a" providerId="LiveId" clId="{ACBA8AF8-1973-4CDF-8D84-9C69C59B9064}" dt="2023-11-26T19:49:07.012" v="464" actId="20577"/>
          <ac:spMkLst>
            <pc:docMk/>
            <pc:sldMk cId="1745339858" sldId="308"/>
            <ac:spMk id="5" creationId="{50B4EC56-A75D-D698-BB69-A89267C5ADDB}"/>
          </ac:spMkLst>
        </pc:spChg>
        <pc:picChg chg="add mod">
          <ac:chgData name="Bee B" userId="8940502075193e3a" providerId="LiveId" clId="{ACBA8AF8-1973-4CDF-8D84-9C69C59B9064}" dt="2023-11-26T19:51:58.986" v="628" actId="1076"/>
          <ac:picMkLst>
            <pc:docMk/>
            <pc:sldMk cId="1745339858" sldId="308"/>
            <ac:picMk id="2050" creationId="{E32F9700-99BD-2EAD-0B7C-FB321CB3FA5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ebel.org.uk/training-and-resources/elinor-goldschmied-treasure-basket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.docs.live.net/8940502075193e3a/Documents/BB%20Personal/University%20of%20Wales/Lectures/1000%20Days/Week%202/24.BarbaraBilewicz1.pdf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example: role play of shops, vets, doctors, dentist, cafes, hairdressers etc plus real life activities such as cooking, gardening, cleaning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85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922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think of some sensory activity ideas? </a:t>
            </a:r>
          </a:p>
          <a:p>
            <a:r>
              <a:rPr lang="en-GB" dirty="0"/>
              <a:t> - rice, spaghetti, water, play dough, flour, sand, slime, </a:t>
            </a:r>
            <a:r>
              <a:rPr lang="en-GB" dirty="0" err="1"/>
              <a:t>oobleck</a:t>
            </a:r>
            <a:r>
              <a:rPr lang="en-GB" dirty="0"/>
              <a:t>, cereal, paints, shaving foam, ice, textures and materials, scent jars, scent trays, light boxes, treasure baskets, music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180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Sensory activities can be enhanced when done in the outdoors.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2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now going to look at some examples of engaging experiences that support children to develop holistically.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338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https://www.froebel.org.uk/training-and-resources/elinor-goldschmied-treasure-baskets</a:t>
            </a:r>
          </a:p>
          <a:p>
            <a:pPr>
              <a:lnSpc>
                <a:spcPct val="160000"/>
              </a:lnSpc>
            </a:pPr>
            <a:r>
              <a:rPr lang="en-GB" dirty="0"/>
              <a:t>This is a good link to information on Elinor </a:t>
            </a:r>
            <a:r>
              <a:rPr lang="en-GB" dirty="0" err="1"/>
              <a:t>Goldschmied</a:t>
            </a:r>
            <a:r>
              <a:rPr lang="en-GB" dirty="0"/>
              <a:t> and treasure baskets to show </a:t>
            </a:r>
            <a:r>
              <a:rPr lang="en-GB" dirty="0" err="1"/>
              <a:t>to</a:t>
            </a:r>
            <a:r>
              <a:rPr lang="en-GB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Gathers</a:t>
            </a: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together a variety of everyday objects.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 are chosen for a sensory experience.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Bought toys are not included.</a:t>
            </a:r>
          </a:p>
          <a:p>
            <a:pPr>
              <a:lnSpc>
                <a:spcPct val="160000"/>
              </a:lnSpc>
            </a:pP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opportunities for exploration and making choices.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Goldschmied</a:t>
            </a:r>
            <a:r>
              <a:rPr lang="en-GB" sz="1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(2004).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this link: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https://www.froebel.org.uk/training-and-resources/elinor-goldschmied-treasure-baskets</a:t>
            </a:r>
            <a:endParaRPr lang="en-GB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Read: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experimental approaches and creative mindsets of children in heuristic play</a:t>
            </a:r>
            <a:endParaRPr lang="en-GB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 students </a:t>
            </a:r>
          </a:p>
          <a:p>
            <a:endParaRPr lang="en-GB" dirty="0"/>
          </a:p>
          <a:p>
            <a:r>
              <a:rPr lang="en-GB" dirty="0"/>
              <a:t>https://www.researchgate.net/publication/322204349_The_experimental_approaches_and_creative_mindsets_of_children_in_heuristic_play#:~:text=Heuristic%20play%20was%20described%20and,everyday%20objects%2C%20including%20waste%20materials.</a:t>
            </a:r>
          </a:p>
          <a:p>
            <a:endParaRPr lang="en-GB" dirty="0"/>
          </a:p>
          <a:p>
            <a:r>
              <a:rPr lang="en-GB" dirty="0"/>
              <a:t>Show or print this article for students on Heuristic play……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9805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Treasure basket activity – again discuss the different senses and how babies will learn from exploring a treasure basket.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714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can you see here? </a:t>
            </a:r>
          </a:p>
          <a:p>
            <a:r>
              <a:rPr lang="en-GB" dirty="0"/>
              <a:t>The exploration of a treasure basket is enhanced in the outdoors as babies are exposed to other sensory experiences including warmth from the sun, the breeze, the sound of the trees or birds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939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Story time, nursery rhymes and singing – what do these types of activities encourage?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0492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Activities that encourage physical development – what other activities are effective in helping babies develop physically? </a:t>
            </a:r>
          </a:p>
          <a:p>
            <a:r>
              <a:rPr lang="en-GB" dirty="0"/>
              <a:t>Tummy time, activities that encourage babies to reach and grab, safe spaces to crawl or bum shuffle and explore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95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Opportunities that promote cognitive development including stacking, sorting, ordering, posting – these are referred to as schemas.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4910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Loose parts play </a:t>
            </a:r>
          </a:p>
          <a:p>
            <a:r>
              <a:rPr lang="en-GB" dirty="0"/>
              <a:t>Open ended resources / Heuristic – what do these terms mean, why are they important? </a:t>
            </a:r>
          </a:p>
          <a:p>
            <a:r>
              <a:rPr lang="en-GB" dirty="0"/>
              <a:t>Promotes curiosity, creativity, imagination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37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Exploring the outdoors and nature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7985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importance of risky play from a young age – why is this important?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84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importance of sensory play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6472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 them get messy! Why is this important?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1468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Sensory play </a:t>
            </a:r>
            <a:r>
              <a:rPr lang="en-GB" b="1" dirty="0"/>
              <a:t>activity </a:t>
            </a:r>
            <a:r>
              <a:rPr lang="en-GB" dirty="0"/>
              <a:t>– discuss the importance of sensory play as you explore the resources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28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9517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3170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658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71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3230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8258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6263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3399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71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1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40050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22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8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9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9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0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1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983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81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6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6" r:id="rId4"/>
    <p:sldLayoutId id="214748379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45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2" r:id="rId2"/>
    <p:sldLayoutId id="2147483806" r:id="rId3"/>
    <p:sldLayoutId id="21474838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ebel.org.uk/training-and-resources/elinor-goldschmied-treasure-basket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jpeg"/><Relationship Id="rId4" Type="http://schemas.openxmlformats.org/officeDocument/2006/relationships/hyperlink" Target="https://d.docs.live.net/8940502075193e3a/Documents/BB%20Personal/University%20of%20Wales/Lectures/1000%20Days/Week%202/24.BarbaraBilewicz1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b1801d78-38c3-4320-9818-d9996c21aef8/220914-a-curriculum-for-funded-non-maintained-nursery-settings.pdf" TargetMode="External"/><Relationship Id="rId2" Type="http://schemas.openxmlformats.org/officeDocument/2006/relationships/hyperlink" Target="https://www.actionforchildren.org.uk/blog/what-is-sensory-play-and-why-is-it-important/#:~:text=Sensory%20play%20is%20a%20lot,complex%20tasks%20and%20problem%20solving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hwb.gov.wales/curriculum-for-wales/designing-your-curriculum/enabling-lear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EE9DB-5B30-6AB9-D106-343A2419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358165"/>
            <a:ext cx="3880287" cy="4090135"/>
          </a:xfrm>
        </p:spPr>
        <p:txBody>
          <a:bodyPr/>
          <a:lstStyle/>
          <a:p>
            <a:br>
              <a:rPr kumimoji="0" lang="en-GB" sz="40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4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ECEY4005: The First 1000 Days </a:t>
            </a:r>
            <a:b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432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DD536-7772-9115-D1FF-1721371207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743" y="467060"/>
            <a:ext cx="4452257" cy="5178287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ECEY4005 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4: 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endParaRPr lang="en-GB" altLang="en-US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Coordinator: 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Jones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endParaRPr lang="en-GB" altLang="en-US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team: 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Colin Barr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Bhavisha</a:t>
            </a: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Bhanderi</a:t>
            </a: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lnSpc>
                <a:spcPct val="120000"/>
              </a:lnSpc>
              <a:spcBef>
                <a:spcPts val="700"/>
              </a:spcBef>
              <a:buNone/>
              <a:defRPr/>
            </a:pPr>
            <a:r>
              <a:rPr lang="en-GB" alt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Debra Odeh</a:t>
            </a:r>
          </a:p>
        </p:txBody>
      </p:sp>
      <p:pic>
        <p:nvPicPr>
          <p:cNvPr id="1026" name="Picture 2" descr="Small World Play Ideas and Inspiration | Cosy Direct Blog">
            <a:extLst>
              <a:ext uri="{FF2B5EF4-FFF2-40B4-BE49-F238E27FC236}">
                <a16:creationId xmlns:a16="http://schemas.microsoft.com/office/drawing/2014/main" id="{1AA69A42-9EED-EFA2-4ACD-FD45DF790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411" y="1494922"/>
            <a:ext cx="5094887" cy="363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471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D0BCAF-323D-4138-8D7B-7F59243E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75" y="-285246"/>
            <a:ext cx="8460849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7C5380-9C6D-4D73-9387-DF86D15D7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1575" y="882127"/>
            <a:ext cx="8626812" cy="458502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experiences we offer in the early years should be hands -on, purposeful and meaningful to the child.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encourage children’s independence, and offer risk, challenge and opportunities to experience success along the learning journey.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be rooted in real-life, authentic contexts, to engage children in deep levels of involvement and long periods of uninterrupted active learning.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give any examples?</a:t>
            </a:r>
          </a:p>
        </p:txBody>
      </p:sp>
    </p:spTree>
    <p:extLst>
      <p:ext uri="{BB962C8B-B14F-4D97-AF65-F5344CB8AC3E}">
        <p14:creationId xmlns:p14="http://schemas.microsoft.com/office/powerpoint/2010/main" val="1725003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951A3-53F5-F15F-E8DE-A90951F3E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2560" y="719473"/>
            <a:ext cx="5019040" cy="4887014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Should support holistic child development, helping children to make connections across their learning experiences.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should have a variety of opportunities to experiment with a range of mark – making.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children should have experiences that promote enjoyment in physical activity.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Experience should help children to gauge and manage risk, supporting them to think, plan and make decisions about their movements and actions. – </a:t>
            </a:r>
            <a:r>
              <a:rPr lang="en-GB" sz="1600" i="1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Can you think of any experiences that promotes this?</a:t>
            </a:r>
          </a:p>
          <a:p>
            <a:pPr marL="0" indent="0">
              <a:lnSpc>
                <a:spcPct val="160000"/>
              </a:lnSpc>
              <a:buNone/>
            </a:pPr>
            <a:endParaRPr lang="en-GB" sz="2400" dirty="0">
              <a:solidFill>
                <a:srgbClr val="0070C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3DAB84DD-4A76-B3E6-C799-56358EE1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254036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b="1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B5B9A-760B-94BE-B550-022EEAE5F569}"/>
              </a:ext>
            </a:extLst>
          </p:cNvPr>
          <p:cNvSpPr txBox="1"/>
          <p:nvPr/>
        </p:nvSpPr>
        <p:spPr>
          <a:xfrm>
            <a:off x="2046344" y="5606487"/>
            <a:ext cx="45899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  <p:pic>
        <p:nvPicPr>
          <p:cNvPr id="4098" name="Picture 2" descr="Outdoor Mark Making Kit – Product Review | EYR">
            <a:extLst>
              <a:ext uri="{FF2B5EF4-FFF2-40B4-BE49-F238E27FC236}">
                <a16:creationId xmlns:a16="http://schemas.microsoft.com/office/drawing/2014/main" id="{8C8B456F-AF0D-69EB-9F02-9E6370FAD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776" y="1492250"/>
            <a:ext cx="4016456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Risky play">
            <a:extLst>
              <a:ext uri="{FF2B5EF4-FFF2-40B4-BE49-F238E27FC236}">
                <a16:creationId xmlns:a16="http://schemas.microsoft.com/office/drawing/2014/main" id="{49834A1B-042D-2EA4-DC52-D9B0477AE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429000"/>
            <a:ext cx="3615197" cy="251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609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6F80E-168B-E9E2-B0AD-2B5D53586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55440" y="1086523"/>
            <a:ext cx="4922818" cy="471915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need practical experiences that encourage them to use simple mathematical vocabulary when exploring quantity, number, shape and pattern.</a:t>
            </a:r>
          </a:p>
          <a:p>
            <a:pPr>
              <a:lnSpc>
                <a:spcPct val="150000"/>
              </a:lnSpc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Effective experiences will support children’s cognitive development by providing opportunities for comparing, sorting and classifying.</a:t>
            </a:r>
          </a:p>
          <a:p>
            <a:pPr>
              <a:lnSpc>
                <a:spcPct val="150000"/>
              </a:lnSpc>
            </a:pPr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should have opportunities to explore and experiment with digital technology for a range of purposes.</a:t>
            </a:r>
          </a:p>
          <a:p>
            <a:endParaRPr lang="en-GB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CCA1BAE-DD33-5B77-AF5B-9B87FA8BA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1653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B1B2B-C59C-B308-9ED2-254D10060E54}"/>
              </a:ext>
            </a:extLst>
          </p:cNvPr>
          <p:cNvSpPr txBox="1"/>
          <p:nvPr/>
        </p:nvSpPr>
        <p:spPr>
          <a:xfrm>
            <a:off x="6138134" y="5621011"/>
            <a:ext cx="45988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  <p:pic>
        <p:nvPicPr>
          <p:cNvPr id="5122" name="Picture 2" descr="Outdoor Maths Activities EYFS – Outdoor Maths Ideas – Play of the Wild">
            <a:extLst>
              <a:ext uri="{FF2B5EF4-FFF2-40B4-BE49-F238E27FC236}">
                <a16:creationId xmlns:a16="http://schemas.microsoft.com/office/drawing/2014/main" id="{0607D4F6-A77B-80E5-2754-F1832A8AF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26" y="913803"/>
            <a:ext cx="3237653" cy="242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20 practical ideas for ICT in the Early Years and beyond - part 1">
            <a:extLst>
              <a:ext uri="{FF2B5EF4-FFF2-40B4-BE49-F238E27FC236}">
                <a16:creationId xmlns:a16="http://schemas.microsoft.com/office/drawing/2014/main" id="{FF5E78F4-ACB3-7CD3-3661-C987477A0F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570" y="3446100"/>
            <a:ext cx="2463634" cy="246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014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C7705-D5B3-C409-23B0-C7315BAAF5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8184" y="873125"/>
            <a:ext cx="4933576" cy="380986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High-quality experiences are essential to supporting children to develop social and communication skills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need experiences that help them build emotional resilience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should experience a wide range of stories, poems, songs and rhymes.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1F32B3D8-5996-BA2F-D7CC-7190A5FE8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12217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53E208-51B9-14FA-4378-F1F58DA174E7}"/>
              </a:ext>
            </a:extLst>
          </p:cNvPr>
          <p:cNvSpPr txBox="1"/>
          <p:nvPr/>
        </p:nvSpPr>
        <p:spPr>
          <a:xfrm>
            <a:off x="5994998" y="563548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  <p:pic>
        <p:nvPicPr>
          <p:cNvPr id="6146" name="Picture 2" descr="Communication &amp; Language Activities for Early Years | Leo's Day Nursery  Arnold">
            <a:extLst>
              <a:ext uri="{FF2B5EF4-FFF2-40B4-BE49-F238E27FC236}">
                <a16:creationId xmlns:a16="http://schemas.microsoft.com/office/drawing/2014/main" id="{46548728-7C54-4C30-2602-C0E3C6FF0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380" y="985520"/>
            <a:ext cx="3078480" cy="205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Love of Reading | St Josephs Wetherby">
            <a:extLst>
              <a:ext uri="{FF2B5EF4-FFF2-40B4-BE49-F238E27FC236}">
                <a16:creationId xmlns:a16="http://schemas.microsoft.com/office/drawing/2014/main" id="{C572DAE1-0FC1-CEAA-B6D0-20E1B92B2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096" y="3355357"/>
            <a:ext cx="3052184" cy="2280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4265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7396D-0013-46BC-9A1B-F7ACE9D31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68801" y="833120"/>
            <a:ext cx="4674196" cy="511048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70000"/>
              </a:lnSpc>
            </a:pP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Multi-sensory experiences should provide opportunities for children to respond to and be inspired by the creativity of others.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them to communicate and express themselves creatively. 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provide opportunities to make and choose from a range of materials with different properties. </a:t>
            </a:r>
          </a:p>
          <a:p>
            <a:pPr>
              <a:lnSpc>
                <a:spcPct val="170000"/>
              </a:lnSpc>
            </a:pP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children to develop their creativity, critical thinking and problem-solving skills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for non-maintained settings (2022)</a:t>
            </a:r>
          </a:p>
          <a:p>
            <a:endParaRPr lang="en-GB" sz="800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0B4EC56-A75D-D698-BB69-A89267C5A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6184"/>
            <a:ext cx="7886700" cy="109791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b="1" dirty="0"/>
              <a:t>
</a:t>
            </a:r>
          </a:p>
        </p:txBody>
      </p:sp>
      <p:pic>
        <p:nvPicPr>
          <p:cNvPr id="7170" name="Picture 2" descr="tiney - 5 sensory play activities for childcare">
            <a:extLst>
              <a:ext uri="{FF2B5EF4-FFF2-40B4-BE49-F238E27FC236}">
                <a16:creationId xmlns:a16="http://schemas.microsoft.com/office/drawing/2014/main" id="{AF1DD814-D526-C072-47F3-F41082D48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43" y="833120"/>
            <a:ext cx="3099397" cy="232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ensory rooms: a powerful tool for Early Years - The Multisensory Blog">
            <a:extLst>
              <a:ext uri="{FF2B5EF4-FFF2-40B4-BE49-F238E27FC236}">
                <a16:creationId xmlns:a16="http://schemas.microsoft.com/office/drawing/2014/main" id="{DBA23726-05DE-17A7-E993-81E7C5C4F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3429000"/>
            <a:ext cx="3099397" cy="232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535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7396D-0013-46BC-9A1B-F7ACE9D31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003" y="833120"/>
            <a:ext cx="8941994" cy="51266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spider diagram with your partner of some sensory activity ideas;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Be ready to share with the group.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0B4EC56-A75D-D698-BB69-A89267C5A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6184"/>
            <a:ext cx="7886700" cy="1097915"/>
          </a:xfrm>
        </p:spPr>
        <p:txBody>
          <a:bodyPr>
            <a:normAutofit/>
          </a:bodyPr>
          <a:lstStyle/>
          <a:p>
            <a:pPr algn="ctr"/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b="1" dirty="0"/>
          </a:p>
        </p:txBody>
      </p:sp>
      <p:pic>
        <p:nvPicPr>
          <p:cNvPr id="2050" name="Picture 2" descr="Sensory Activities for Toddlers and Preschoolers - Eating Richly">
            <a:extLst>
              <a:ext uri="{FF2B5EF4-FFF2-40B4-BE49-F238E27FC236}">
                <a16:creationId xmlns:a16="http://schemas.microsoft.com/office/drawing/2014/main" id="{E32F9700-99BD-2EAD-0B7C-FB321CB3F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976880"/>
            <a:ext cx="4572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339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BB7DCA-E939-46FA-9C80-809842803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-167922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Outdoor Environments </a:t>
            </a:r>
            <a:r>
              <a:rPr lang="en-GB" dirty="0"/>
              <a:t>
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7BF9E7-2AE3-4AE5-AC2D-B2F3B11EB5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3841" y="995681"/>
            <a:ext cx="5588000" cy="5237778"/>
          </a:xfrm>
        </p:spPr>
        <p:txBody>
          <a:bodyPr>
            <a:normAutofit fontScale="92500"/>
          </a:bodyPr>
          <a:lstStyle/>
          <a:p>
            <a:pPr algn="l" fontAlgn="base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 use all our senses when we experience the outdoors therefore making the experience richer and more memorable.</a:t>
            </a:r>
          </a:p>
          <a:p>
            <a:pPr algn="l" fontAlgn="base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Being outdoors enhances all aspects of children’s development – their social, emotional, physical, cognitive, cultural and personal development.</a:t>
            </a:r>
          </a:p>
          <a:p>
            <a:endParaRPr lang="en-GB" dirty="0"/>
          </a:p>
        </p:txBody>
      </p:sp>
      <p:pic>
        <p:nvPicPr>
          <p:cNvPr id="3074" name="Picture 2" descr="How to do outdoor play well – by Alistair Bryce-Clegg">
            <a:extLst>
              <a:ext uri="{FF2B5EF4-FFF2-40B4-BE49-F238E27FC236}">
                <a16:creationId xmlns:a16="http://schemas.microsoft.com/office/drawing/2014/main" id="{4AEC51D9-91B4-977E-038E-F61C8953A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319" y="1270000"/>
            <a:ext cx="3291840" cy="32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584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STEM Activities for Engaging Reluctant Readers">
            <a:extLst>
              <a:ext uri="{FF2B5EF4-FFF2-40B4-BE49-F238E27FC236}">
                <a16:creationId xmlns:a16="http://schemas.microsoft.com/office/drawing/2014/main" id="{41963779-443D-BCCB-6046-F6C0444D2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8" b="24487"/>
          <a:stretch/>
        </p:blipFill>
        <p:spPr bwMode="auto">
          <a:xfrm>
            <a:off x="20" y="10"/>
            <a:ext cx="9143980" cy="420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61E028-3E7E-951B-0F3D-D6246EE34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791" y="4314721"/>
            <a:ext cx="7944130" cy="100065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br>
              <a:rPr lang="en-US" sz="40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experiences and activities </a:t>
            </a:r>
          </a:p>
        </p:txBody>
      </p:sp>
    </p:spTree>
    <p:extLst>
      <p:ext uri="{BB962C8B-B14F-4D97-AF65-F5344CB8AC3E}">
        <p14:creationId xmlns:p14="http://schemas.microsoft.com/office/powerpoint/2010/main" val="742940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2A764-1C0B-4796-8487-44416C5D5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5280" y="1083861"/>
            <a:ext cx="8406176" cy="4551626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 together a variety of everyday objects.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 are chosen for a sensory experience.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Bought toys are not included.</a:t>
            </a:r>
          </a:p>
          <a:p>
            <a:pPr>
              <a:lnSpc>
                <a:spcPct val="160000"/>
              </a:lnSpc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opportunities for exploration and making choices.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Goldschmied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(2004).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 this link: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https://www.froebel.org.uk/training-and-resources/elinor-goldschmied-treasure-baskets</a:t>
            </a:r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Read: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experimental approaches and creative mindsets of children in heuristic play</a:t>
            </a:r>
            <a:endParaRPr lang="en-GB" sz="1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BFB1753-7050-0492-861C-5F7DDBF59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01" y="60325"/>
            <a:ext cx="8816996" cy="111823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Treasure Baskets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  <p:pic>
        <p:nvPicPr>
          <p:cNvPr id="8194" name="Picture 2" descr="The appeal of Treasure Baskets">
            <a:extLst>
              <a:ext uri="{FF2B5EF4-FFF2-40B4-BE49-F238E27FC236}">
                <a16:creationId xmlns:a16="http://schemas.microsoft.com/office/drawing/2014/main" id="{7C09322C-826D-88BA-7B47-BE9AE8245F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597" y="817880"/>
            <a:ext cx="3073400" cy="307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9775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CFA58-8A96-4BEA-8763-9EBD7E199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42" y="535923"/>
            <a:ext cx="8790735" cy="85725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Treasure Baskets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767D9-708D-48A5-A048-A49120028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52282"/>
            <a:ext cx="9111421" cy="42432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4176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abies sitting on a blanket on a blanket&#10;&#10;Description automatically generated with low confidence">
            <a:extLst>
              <a:ext uri="{FF2B5EF4-FFF2-40B4-BE49-F238E27FC236}">
                <a16:creationId xmlns:a16="http://schemas.microsoft.com/office/drawing/2014/main" id="{FD0B97F0-9900-487B-9009-97C3B5A6F4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6"/>
          <a:stretch/>
        </p:blipFill>
        <p:spPr>
          <a:xfrm>
            <a:off x="15" y="516598"/>
            <a:ext cx="9143985" cy="5143493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E031ED-B67D-F742-445D-9EB59DF3F716}"/>
              </a:ext>
            </a:extLst>
          </p:cNvPr>
          <p:cNvSpPr txBox="1"/>
          <p:nvPr/>
        </p:nvSpPr>
        <p:spPr>
          <a:xfrm>
            <a:off x="152400" y="1404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you see here? </a:t>
            </a:r>
          </a:p>
        </p:txBody>
      </p:sp>
    </p:spTree>
    <p:extLst>
      <p:ext uri="{BB962C8B-B14F-4D97-AF65-F5344CB8AC3E}">
        <p14:creationId xmlns:p14="http://schemas.microsoft.com/office/powerpoint/2010/main" val="1103720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Ultimate Guide to Story Times in Cincinnati - Southwest Ohio Parent  Magazine">
            <a:extLst>
              <a:ext uri="{FF2B5EF4-FFF2-40B4-BE49-F238E27FC236}">
                <a16:creationId xmlns:a16="http://schemas.microsoft.com/office/drawing/2014/main" id="{22CE973E-2D00-85C4-EF27-40CBB2FDB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311153" cy="4207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6,100+ Preschool Storytime Stock Photos, Pictures &amp; Royalty-Free Images -  iStock | Preschool reading, Preschool story time">
            <a:extLst>
              <a:ext uri="{FF2B5EF4-FFF2-40B4-BE49-F238E27FC236}">
                <a16:creationId xmlns:a16="http://schemas.microsoft.com/office/drawing/2014/main" id="{C4237B5A-9955-BB32-262C-4DE15ADD3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00" y="2971800"/>
            <a:ext cx="58293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275F0D-BAC3-4934-8CF9-0CDFD19C49F6}"/>
              </a:ext>
            </a:extLst>
          </p:cNvPr>
          <p:cNvSpPr txBox="1"/>
          <p:nvPr/>
        </p:nvSpPr>
        <p:spPr>
          <a:xfrm>
            <a:off x="6366136" y="494715"/>
            <a:ext cx="2722880" cy="1881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Storytime, nursery rhymes and singing – what do these types of activities encourage? </a:t>
            </a:r>
          </a:p>
        </p:txBody>
      </p:sp>
    </p:spTree>
    <p:extLst>
      <p:ext uri="{BB962C8B-B14F-4D97-AF65-F5344CB8AC3E}">
        <p14:creationId xmlns:p14="http://schemas.microsoft.com/office/powerpoint/2010/main" val="1737467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e Pikler Arch - at Nine Months. How and Why. - how we montessori">
            <a:extLst>
              <a:ext uri="{FF2B5EF4-FFF2-40B4-BE49-F238E27FC236}">
                <a16:creationId xmlns:a16="http://schemas.microsoft.com/office/drawing/2014/main" id="{4762B18A-8180-0EB7-93B7-5D586B970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66750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How to Encourage Kids to Jump">
            <a:extLst>
              <a:ext uri="{FF2B5EF4-FFF2-40B4-BE49-F238E27FC236}">
                <a16:creationId xmlns:a16="http://schemas.microsoft.com/office/drawing/2014/main" id="{5E73B73C-3FEC-66BE-6256-7B737EA5E6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4" name="Picture 8" descr="Rain Puddles Stock Photo - Download Image Now - Puddle, Child, Jumping -  iStock">
            <a:extLst>
              <a:ext uri="{FF2B5EF4-FFF2-40B4-BE49-F238E27FC236}">
                <a16:creationId xmlns:a16="http://schemas.microsoft.com/office/drawing/2014/main" id="{509D6107-8DCA-4B95-EB3D-62E2B4A9C9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892"/>
          <a:stretch/>
        </p:blipFill>
        <p:spPr bwMode="auto">
          <a:xfrm>
            <a:off x="5267325" y="1838512"/>
            <a:ext cx="3876675" cy="50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1E10B5-A103-78CD-1AC9-B24618E2B266}"/>
              </a:ext>
            </a:extLst>
          </p:cNvPr>
          <p:cNvSpPr txBox="1"/>
          <p:nvPr/>
        </p:nvSpPr>
        <p:spPr>
          <a:xfrm>
            <a:off x="347663" y="4604434"/>
            <a:ext cx="4572000" cy="872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other activities are effective in helping babies develop physically? </a:t>
            </a:r>
          </a:p>
        </p:txBody>
      </p:sp>
    </p:spTree>
    <p:extLst>
      <p:ext uri="{BB962C8B-B14F-4D97-AF65-F5344CB8AC3E}">
        <p14:creationId xmlns:p14="http://schemas.microsoft.com/office/powerpoint/2010/main" val="2245127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he 7 Stages of Block Play in Early Childhood - Empowered Parents">
            <a:extLst>
              <a:ext uri="{FF2B5EF4-FFF2-40B4-BE49-F238E27FC236}">
                <a16:creationId xmlns:a16="http://schemas.microsoft.com/office/drawing/2014/main" id="{28DD89A0-C45C-8225-ABAF-0611AFA05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46377" cy="383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sher-Price Baby's First Blocks : Amazon.co.uk: Toys &amp; Games">
            <a:extLst>
              <a:ext uri="{FF2B5EF4-FFF2-40B4-BE49-F238E27FC236}">
                <a16:creationId xmlns:a16="http://schemas.microsoft.com/office/drawing/2014/main" id="{EEE3780F-7E33-84DF-B8D3-51A50FCA5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294" y="1047542"/>
            <a:ext cx="3884706" cy="581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A3774B-D4C9-6359-38B8-2AD20D9C3092}"/>
              </a:ext>
            </a:extLst>
          </p:cNvPr>
          <p:cNvSpPr txBox="1"/>
          <p:nvPr/>
        </p:nvSpPr>
        <p:spPr>
          <a:xfrm>
            <a:off x="233680" y="3952771"/>
            <a:ext cx="4572000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that promote cognitive development including stacking, sorting, ordering, posting – these are referred to as schemas. </a:t>
            </a:r>
          </a:p>
        </p:txBody>
      </p:sp>
    </p:spTree>
    <p:extLst>
      <p:ext uri="{BB962C8B-B14F-4D97-AF65-F5344CB8AC3E}">
        <p14:creationId xmlns:p14="http://schemas.microsoft.com/office/powerpoint/2010/main" val="2029382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uristic Play Set 20pcs  large">
            <a:extLst>
              <a:ext uri="{FF2B5EF4-FFF2-40B4-BE49-F238E27FC236}">
                <a16:creationId xmlns:a16="http://schemas.microsoft.com/office/drawing/2014/main" id="{63984ACC-4942-7711-B265-2AADF17DA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4787153" cy="47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oose parts play: Setting up a tinker tray – A Beautiful Childhood">
            <a:extLst>
              <a:ext uri="{FF2B5EF4-FFF2-40B4-BE49-F238E27FC236}">
                <a16:creationId xmlns:a16="http://schemas.microsoft.com/office/drawing/2014/main" id="{CBF1F666-1538-C609-463A-377B2448E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106" y="2132106"/>
            <a:ext cx="4725894" cy="472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20C683-D7E4-B12D-8836-E6B4E6A37004}"/>
              </a:ext>
            </a:extLst>
          </p:cNvPr>
          <p:cNvSpPr txBox="1"/>
          <p:nvPr/>
        </p:nvSpPr>
        <p:spPr>
          <a:xfrm>
            <a:off x="4866640" y="604388"/>
            <a:ext cx="4196080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ended resources / Heuristic – what do these terms mean, why are they important? </a:t>
            </a:r>
          </a:p>
        </p:txBody>
      </p:sp>
    </p:spTree>
    <p:extLst>
      <p:ext uri="{BB962C8B-B14F-4D97-AF65-F5344CB8AC3E}">
        <p14:creationId xmlns:p14="http://schemas.microsoft.com/office/powerpoint/2010/main" val="4128245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eep Kids Off Screens This Summer: 10 Engaging Activities for Unplugged Fun  | FUN WITH KIDS IN LA®">
            <a:extLst>
              <a:ext uri="{FF2B5EF4-FFF2-40B4-BE49-F238E27FC236}">
                <a16:creationId xmlns:a16="http://schemas.microsoft.com/office/drawing/2014/main" id="{93484065-0019-36D8-B402-227F9CC34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5315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asy activities for kids to help them get in touch with nature - Times of  India">
            <a:extLst>
              <a:ext uri="{FF2B5EF4-FFF2-40B4-BE49-F238E27FC236}">
                <a16:creationId xmlns:a16="http://schemas.microsoft.com/office/drawing/2014/main" id="{41FF9477-4C6A-E2B1-8738-9D40749F1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905" y="3111872"/>
            <a:ext cx="4994836" cy="374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FAE38E-5B6E-A10E-5326-F83B930B2CB1}"/>
              </a:ext>
            </a:extLst>
          </p:cNvPr>
          <p:cNvSpPr txBox="1"/>
          <p:nvPr/>
        </p:nvSpPr>
        <p:spPr>
          <a:xfrm>
            <a:off x="6258560" y="369054"/>
            <a:ext cx="2367280" cy="1420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the outdoors and nature.</a:t>
            </a:r>
          </a:p>
        </p:txBody>
      </p:sp>
    </p:spTree>
    <p:extLst>
      <p:ext uri="{BB962C8B-B14F-4D97-AF65-F5344CB8AC3E}">
        <p14:creationId xmlns:p14="http://schemas.microsoft.com/office/powerpoint/2010/main" val="4240773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Importance of Children's Risky Play | Green Teacher">
            <a:extLst>
              <a:ext uri="{FF2B5EF4-FFF2-40B4-BE49-F238E27FC236}">
                <a16:creationId xmlns:a16="http://schemas.microsoft.com/office/drawing/2014/main" id="{BC64B703-33DD-8F32-79BA-6C18CD748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78039" cy="418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hild development and risky play">
            <a:extLst>
              <a:ext uri="{FF2B5EF4-FFF2-40B4-BE49-F238E27FC236}">
                <a16:creationId xmlns:a16="http://schemas.microsoft.com/office/drawing/2014/main" id="{A10E7AE0-391D-FEB4-4FE0-F1BAFCC4E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908" y="3089834"/>
            <a:ext cx="5649305" cy="376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F6A9CF-3C1D-8610-1E5B-CBCA70808A5B}"/>
              </a:ext>
            </a:extLst>
          </p:cNvPr>
          <p:cNvSpPr txBox="1"/>
          <p:nvPr/>
        </p:nvSpPr>
        <p:spPr>
          <a:xfrm>
            <a:off x="5694680" y="541816"/>
            <a:ext cx="3175000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risky play from a young age – why is this important? </a:t>
            </a:r>
          </a:p>
        </p:txBody>
      </p:sp>
    </p:spTree>
    <p:extLst>
      <p:ext uri="{BB962C8B-B14F-4D97-AF65-F5344CB8AC3E}">
        <p14:creationId xmlns:p14="http://schemas.microsoft.com/office/powerpoint/2010/main" val="125161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F445B-A4C1-7107-F2E8-0EC20945B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30480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Play </a:t>
            </a:r>
            <a:r>
              <a:rPr lang="en-GB" dirty="0"/>
              <a:t>
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23D2A-B049-338B-3B14-52E85A3F5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240" y="802341"/>
            <a:ext cx="8656319" cy="494851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 the moment they're born, children use their senses to discover the world around them.</a:t>
            </a:r>
          </a:p>
          <a:p>
            <a:pPr>
              <a:lnSpc>
                <a:spcPct val="150000"/>
              </a:lnSpc>
            </a:pP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Sensory play is any activity that stimulates our senses – touch, sight, hearing, smell and taste. It helps children interact with and make sense of the world that surrounds them.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(Action for Children, 2022) </a:t>
            </a:r>
          </a:p>
        </p:txBody>
      </p:sp>
      <p:sp>
        <p:nvSpPr>
          <p:cNvPr id="8" name="AutoShape 4" descr="Sensory Play - The 5 Biggest Benefits | Cubby Care">
            <a:extLst>
              <a:ext uri="{FF2B5EF4-FFF2-40B4-BE49-F238E27FC236}">
                <a16:creationId xmlns:a16="http://schemas.microsoft.com/office/drawing/2014/main" id="{43FD4011-E4E0-1EA9-C18D-7D2D5BE35CA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222" name="Picture 6" descr="Sensory Play - The 5 Biggest Benefits | Cubby Care">
            <a:extLst>
              <a:ext uri="{FF2B5EF4-FFF2-40B4-BE49-F238E27FC236}">
                <a16:creationId xmlns:a16="http://schemas.microsoft.com/office/drawing/2014/main" id="{9AF78D15-AF50-D49D-0DC1-8D90B8E3A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243247"/>
            <a:ext cx="2428240" cy="161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705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ensory Activities for Babies, Toddlers, Preschoolers &amp; Bigger Kids">
            <a:extLst>
              <a:ext uri="{FF2B5EF4-FFF2-40B4-BE49-F238E27FC236}">
                <a16:creationId xmlns:a16="http://schemas.microsoft.com/office/drawing/2014/main" id="{746D3128-FDA3-4F08-27F3-D4503EF26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498" y="980141"/>
            <a:ext cx="3918573" cy="587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ensory Play Ideas for Babies - Sarah Chesworth">
            <a:extLst>
              <a:ext uri="{FF2B5EF4-FFF2-40B4-BE49-F238E27FC236}">
                <a16:creationId xmlns:a16="http://schemas.microsoft.com/office/drawing/2014/main" id="{E644D0AE-F240-5B12-751F-86FC4E59D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07498" cy="520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1335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ess Around – Fun Messy Play For Babies &amp; Toddlers">
            <a:extLst>
              <a:ext uri="{FF2B5EF4-FFF2-40B4-BE49-F238E27FC236}">
                <a16:creationId xmlns:a16="http://schemas.microsoft.com/office/drawing/2014/main" id="{70CCDF0B-72D8-9A45-6BCC-D7D66DFA3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56943" cy="470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13 Amazing Messy Sensory Play Ideas {for 1-3 year old toddlers} - Kid  Activities with Alexa">
            <a:extLst>
              <a:ext uri="{FF2B5EF4-FFF2-40B4-BE49-F238E27FC236}">
                <a16:creationId xmlns:a16="http://schemas.microsoft.com/office/drawing/2014/main" id="{F58022FF-4CAC-56AB-BC0B-B9EA80EE43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172" y="3058093"/>
            <a:ext cx="5746827" cy="383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0C60F9-CC72-4403-DFDC-2FFAAA4151A3}"/>
              </a:ext>
            </a:extLst>
          </p:cNvPr>
          <p:cNvSpPr txBox="1"/>
          <p:nvPr/>
        </p:nvSpPr>
        <p:spPr>
          <a:xfrm>
            <a:off x="4572000" y="115971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them get messy! Why is this important? </a:t>
            </a:r>
          </a:p>
        </p:txBody>
      </p:sp>
    </p:spTree>
    <p:extLst>
      <p:ext uri="{BB962C8B-B14F-4D97-AF65-F5344CB8AC3E}">
        <p14:creationId xmlns:p14="http://schemas.microsoft.com/office/powerpoint/2010/main" val="19021476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43D188-1AAF-882F-AC3E-048527718C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262"/>
          <a:stretch/>
        </p:blipFill>
        <p:spPr>
          <a:xfrm>
            <a:off x="0" y="1402256"/>
            <a:ext cx="6096000" cy="45988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4328BF-6DAD-11FB-D20D-6B7F405605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71528"/>
          <a:stretch/>
        </p:blipFill>
        <p:spPr>
          <a:xfrm>
            <a:off x="6095999" y="1326776"/>
            <a:ext cx="3048000" cy="24570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AF7A05-0A90-0AD6-19B6-DBCFDD0CD6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3390" y="3783787"/>
            <a:ext cx="2893219" cy="2169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21DBB2-162E-FE7C-C3FF-FD1AFBED54FF}"/>
              </a:ext>
            </a:extLst>
          </p:cNvPr>
          <p:cNvSpPr txBox="1"/>
          <p:nvPr/>
        </p:nvSpPr>
        <p:spPr>
          <a:xfrm>
            <a:off x="1219199" y="247583"/>
            <a:ext cx="64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en-GB" sz="4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883685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0C5EA-5699-5D6A-AF40-2B772CBE7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66560"/>
            <a:ext cx="78867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/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5A49-6923-F46D-4795-41D31DD62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64" y="1056641"/>
            <a:ext cx="8922871" cy="487201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600" dirty="0"/>
              <a:t>Action for Children. (2022) What is sensory play and why is it important? Available at: </a:t>
            </a:r>
            <a:r>
              <a:rPr lang="en-GB" sz="3600" dirty="0">
                <a:hlinkClick r:id="rId2"/>
              </a:rPr>
              <a:t>https://www.actionforchildren.org.uk/blog/what-is-sensory-play-and-why-is-it-important/#:~:text=Sensory%20play%20is%20a%20lot,complex%20tasks%20and%20problem%20solving</a:t>
            </a:r>
            <a:r>
              <a:rPr lang="en-GB" sz="3600" dirty="0"/>
              <a:t>. (Accessed: 14/8/23) </a:t>
            </a:r>
          </a:p>
          <a:p>
            <a:pPr>
              <a:lnSpc>
                <a:spcPct val="170000"/>
              </a:lnSpc>
            </a:pPr>
            <a:r>
              <a:rPr lang="en-GB" sz="3600" dirty="0" err="1"/>
              <a:t>Goldschmied</a:t>
            </a:r>
            <a:r>
              <a:rPr lang="en-GB" sz="3600" dirty="0"/>
              <a:t>, E. and Jackson, S. (2004) People under three : young children in day care. 2nd Ed. London ;: Routledge. doi:10.4324/9780203511381.</a:t>
            </a:r>
          </a:p>
          <a:p>
            <a:pPr>
              <a:lnSpc>
                <a:spcPct val="170000"/>
              </a:lnSpc>
            </a:pPr>
            <a:r>
              <a:rPr lang="en-GB" sz="3600" dirty="0"/>
              <a:t>Welsh Government. (2022) Curriculum for funded non-maintained nursery settings. Available at: </a:t>
            </a:r>
            <a:r>
              <a:rPr lang="en-GB" sz="3600" dirty="0">
                <a:hlinkClick r:id="rId3"/>
              </a:rPr>
              <a:t>https://hwb.gov.wales/api/storage/b1801d78-38c3-4320-9818-d9996c21aef8/220914-a-curriculum-for-funded-non-maintained-nursery-settings.pdf</a:t>
            </a:r>
            <a:r>
              <a:rPr lang="en-GB" sz="3600" dirty="0"/>
              <a:t> (Accessed: 14/8/23) </a:t>
            </a:r>
          </a:p>
          <a:p>
            <a:pPr>
              <a:lnSpc>
                <a:spcPct val="170000"/>
              </a:lnSpc>
            </a:pPr>
            <a:r>
              <a:rPr lang="en-GB" sz="3600" dirty="0"/>
              <a:t>Welsh Government. (2023) </a:t>
            </a:r>
            <a:r>
              <a:rPr lang="en-GB" sz="3600" i="1" dirty="0"/>
              <a:t>Enabling Learning</a:t>
            </a:r>
            <a:r>
              <a:rPr lang="en-GB" sz="3600" dirty="0"/>
              <a:t>. Available at: </a:t>
            </a:r>
            <a:r>
              <a:rPr lang="en-GB" sz="3600" dirty="0">
                <a:hlinkClick r:id="rId4"/>
              </a:rPr>
              <a:t>https://hwb.gov.wales/curriculum-for-wales/designing-your-curriculum/enabling-learning</a:t>
            </a:r>
            <a:r>
              <a:rPr lang="en-GB" sz="3600" dirty="0"/>
              <a:t> (Accessed: 14/8/23)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18424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</TotalTime>
  <Words>1362</Words>
  <Application>Microsoft Office PowerPoint</Application>
  <PresentationFormat>On-screen Show (4:3)</PresentationFormat>
  <Paragraphs>128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25</vt:i4>
      </vt:variant>
    </vt:vector>
  </HeadingPairs>
  <TitlesOfParts>
    <vt:vector size="47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PowerPoint Presentation</vt:lpstr>
      <vt:lpstr> ECEY4005: The First 1000 Days   </vt:lpstr>
      <vt:lpstr>PowerPoint Presentation</vt:lpstr>
      <vt:lpstr> Engaging Experiences 
</vt:lpstr>
      <vt:lpstr> Engaging Experiences 
</vt:lpstr>
      <vt:lpstr>Engaging Experiences 
</vt:lpstr>
      <vt:lpstr> Engaging Experiences 
</vt:lpstr>
      <vt:lpstr>Engaging Experiences 
</vt:lpstr>
      <vt:lpstr>Activity</vt:lpstr>
      <vt:lpstr> Outdoor Environments 
</vt:lpstr>
      <vt:lpstr> Examples of experiences and activities </vt:lpstr>
      <vt:lpstr>Treasure Baskets
</vt:lpstr>
      <vt:lpstr>Treasure Baskets
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Sensory Play 
</vt:lpstr>
      <vt:lpstr>PowerPoint Presentation</vt:lpstr>
      <vt:lpstr>PowerPoint Presentation</vt:lpstr>
      <vt:lpstr>PowerPoint Presentation</vt:lpstr>
      <vt:lpstr>References 
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Bee B</cp:lastModifiedBy>
  <cp:revision>8</cp:revision>
  <dcterms:created xsi:type="dcterms:W3CDTF">2021-03-10T12:10:47Z</dcterms:created>
  <dcterms:modified xsi:type="dcterms:W3CDTF">2023-11-26T20:20:16Z</dcterms:modified>
</cp:coreProperties>
</file>