
<file path=[Content_Types].xml><?xml version="1.0" encoding="utf-8"?>
<Types xmlns="http://schemas.openxmlformats.org/package/2006/content-types">
  <Default Extension="fntdata" ContentType="application/x-fontdata"/>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21"/>
  </p:notesMasterIdLst>
  <p:sldIdLst>
    <p:sldId id="353" r:id="rId2"/>
    <p:sldId id="256" r:id="rId3"/>
    <p:sldId id="260" r:id="rId4"/>
    <p:sldId id="261" r:id="rId5"/>
    <p:sldId id="263" r:id="rId6"/>
    <p:sldId id="273" r:id="rId7"/>
    <p:sldId id="307" r:id="rId8"/>
    <p:sldId id="282" r:id="rId9"/>
    <p:sldId id="262" r:id="rId10"/>
    <p:sldId id="340" r:id="rId11"/>
    <p:sldId id="298" r:id="rId12"/>
    <p:sldId id="342" r:id="rId13"/>
    <p:sldId id="344" r:id="rId14"/>
    <p:sldId id="343" r:id="rId15"/>
    <p:sldId id="345" r:id="rId16"/>
    <p:sldId id="348" r:id="rId17"/>
    <p:sldId id="299" r:id="rId18"/>
    <p:sldId id="308" r:id="rId19"/>
    <p:sldId id="350" r:id="rId20"/>
  </p:sldIdLst>
  <p:sldSz cx="9144000" cy="5143500" type="screen16x9"/>
  <p:notesSz cx="6858000" cy="9144000"/>
  <p:embeddedFontLst>
    <p:embeddedFont>
      <p:font typeface="Agency FB" panose="020B0503020202020204" pitchFamily="34" charset="77"/>
      <p:regular r:id="rId22"/>
      <p:bold r:id="rId23"/>
    </p:embeddedFont>
    <p:embeddedFont>
      <p:font typeface="Anaheim" panose="02000503000000000000" pitchFamily="2" charset="77"/>
      <p:regular r:id="rId24"/>
    </p:embeddedFont>
    <p:embeddedFont>
      <p:font typeface="Asap" pitchFamily="2" charset="77"/>
      <p:regular r:id="rId25"/>
    </p:embeddedFont>
    <p:embeddedFont>
      <p:font typeface="Montserrat Black" panose="020F0502020204030204" pitchFamily="34" charset="0"/>
      <p:bold r:id="rId26"/>
      <p:italic r:id="rId27"/>
      <p:boldItalic r:id="rId28"/>
    </p:embeddedFont>
    <p:embeddedFont>
      <p:font typeface="Roboto Condensed Light" panose="020F0302020204030204" pitchFamily="34" charset="0"/>
      <p:regular r:id="rId29"/>
      <p:italic r:id="rId30"/>
    </p:embeddedFont>
    <p:embeddedFont>
      <p:font typeface="Rubik Mono One" panose="02000504020000020004" pitchFamily="2" charset="-79"/>
      <p:regular r:id="rId3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defaultTextStyle>
  <p:extLst>
    <p:ext uri="{EFAFB233-063F-42B5-8137-9DF3F51BA10A}">
      <p15:sldGuideLst xmlns:p15="http://schemas.microsoft.com/office/powerpoint/2012/main">
        <p15:guide id="1" orient="horz" pos="1568">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125E5076-3810-47DD-B79F-674D7AD40C01}" styleName="深色样式 1 - 强调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CE7F897A-0A19-4F71-97CC-D9761E09AE12}"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Style>
        <a:tcBdr/>
      </a:tcStyle>
    </a:band1H>
    <a:band2H>
      <a:tcStyle>
        <a:tcBdr/>
      </a:tcStyle>
    </a:band2H>
    <a:band1V>
      <a:tcStyle>
        <a:tcBdr/>
      </a:tcStyle>
    </a:band1V>
    <a:band2V>
      <a:tcStyle>
        <a:tcBdr/>
      </a:tcStyle>
    </a:band2V>
    <a:lastCol>
      <a:tcStyle>
        <a:tcBdr/>
      </a:tcStyle>
    </a:lastCol>
    <a:firstCol>
      <a:tcStyle>
        <a:tcBdr/>
      </a:tcStyle>
    </a:firstCol>
    <a:lastRow>
      <a:tcStyle>
        <a:tcBdr/>
      </a:tcStyle>
    </a:lastRow>
    <a:seCell>
      <a:tcStyle>
        <a:tcBdr/>
      </a:tcStyle>
    </a:seCell>
    <a:swCell>
      <a:tcStyle>
        <a:tcBdr/>
      </a:tcStyle>
    </a:swCell>
    <a:firstRow>
      <a:tcStyle>
        <a:tcBdr/>
      </a:tcStyle>
    </a:firstRow>
    <a:neCell>
      <a:tcStyle>
        <a:tcBdr/>
      </a:tcStyle>
    </a:neCell>
    <a:nwCell>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81"/>
  </p:normalViewPr>
  <p:slideViewPr>
    <p:cSldViewPr snapToGrid="0">
      <p:cViewPr varScale="1">
        <p:scale>
          <a:sx n="143" d="100"/>
          <a:sy n="143" d="100"/>
        </p:scale>
        <p:origin x="760" y="200"/>
      </p:cViewPr>
      <p:guideLst>
        <p:guide orient="horz" pos="1568"/>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notesMaster" Target="notesMasters/notesMaster1.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4.fntdata"/><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3.fntdata"/><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2.fntdata"/><Relationship Id="rId28" Type="http://schemas.openxmlformats.org/officeDocument/2006/relationships/font" Target="fonts/font7.fntdata"/><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10.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1.fntdata"/><Relationship Id="rId27" Type="http://schemas.openxmlformats.org/officeDocument/2006/relationships/font" Target="fonts/font6.fntdata"/><Relationship Id="rId30" Type="http://schemas.openxmlformats.org/officeDocument/2006/relationships/font" Target="fonts/font9.fntdata"/><Relationship Id="rId35" Type="http://schemas.openxmlformats.org/officeDocument/2006/relationships/tableStyles" Target="tableStyle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lika Ali (2026355)" userId="22b73c74-dbf0-4385-9219-b2e8665e7600" providerId="ADAL" clId="{F182CA2E-2905-884B-BE25-FCCFDFA785C0}"/>
    <pc:docChg chg="modSld">
      <pc:chgData name="Malika Ali (2026355)" userId="22b73c74-dbf0-4385-9219-b2e8665e7600" providerId="ADAL" clId="{F182CA2E-2905-884B-BE25-FCCFDFA785C0}" dt="2023-07-13T22:58:48.966" v="2" actId="790"/>
      <pc:docMkLst>
        <pc:docMk/>
      </pc:docMkLst>
      <pc:sldChg chg="modSp mod">
        <pc:chgData name="Malika Ali (2026355)" userId="22b73c74-dbf0-4385-9219-b2e8665e7600" providerId="ADAL" clId="{F182CA2E-2905-884B-BE25-FCCFDFA785C0}" dt="2023-07-13T22:58:48.966" v="2" actId="790"/>
        <pc:sldMkLst>
          <pc:docMk/>
          <pc:sldMk cId="0" sldId="345"/>
        </pc:sldMkLst>
        <pc:spChg chg="mod">
          <ac:chgData name="Malika Ali (2026355)" userId="22b73c74-dbf0-4385-9219-b2e8665e7600" providerId="ADAL" clId="{F182CA2E-2905-884B-BE25-FCCFDFA785C0}" dt="2023-07-13T22:58:48.966" v="2" actId="790"/>
          <ac:spMkLst>
            <pc:docMk/>
            <pc:sldMk cId="0" sldId="345"/>
            <ac:spMk id="2"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0"/>
        <p:cNvGrpSpPr/>
        <p:nvPr/>
      </p:nvGrpSpPr>
      <p:grpSpPr>
        <a:xfrm>
          <a:off x="0" y="0"/>
          <a:ext cx="0" cy="0"/>
          <a:chOff x="0" y="0"/>
          <a:chExt cx="0" cy="0"/>
        </a:xfrm>
      </p:grpSpPr>
      <p:sp>
        <p:nvSpPr>
          <p:cNvPr id="1721" name="Google Shape;1721;p: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22" name="Google Shape;172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t>In this presentation, we will explore the support and inclusion of individuals with the mental disorder of Dementia in the UK. We will examine the historical context of mental health provision, changes in UK mental health legislation, and the specific case study of Raj, a 57-year-old male with young-onset dementia. We will also provide recommendations for future improvements to mental health provision and for Raj's well-being. Let's dive in!</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8"/>
        <p:cNvGrpSpPr/>
        <p:nvPr/>
      </p:nvGrpSpPr>
      <p:grpSpPr>
        <a:xfrm>
          <a:off x="0" y="0"/>
          <a:ext cx="0" cy="0"/>
          <a:chOff x="0" y="0"/>
          <a:chExt cx="0" cy="0"/>
        </a:xfrm>
      </p:grpSpPr>
      <p:sp>
        <p:nvSpPr>
          <p:cNvPr id="1779" name="Google Shape;1779;gf085eddc19_0_23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80" name="Google Shape;1780;gf085eddc19_0_2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sym typeface="+mn-ea"/>
              </a:rPr>
              <a:t>Dementia represents a significant public health challenge</a:t>
            </a:r>
            <a:r>
              <a:rPr lang="en-US" altLang="en-GB">
                <a:sym typeface="+mn-ea"/>
              </a:rPr>
              <a:t> </a:t>
            </a:r>
            <a:r>
              <a:rPr lang="en-GB">
                <a:sym typeface="+mn-ea"/>
              </a:rPr>
              <a:t>in the UK, affecting over 850,000 individuals</a:t>
            </a:r>
            <a:r>
              <a:t>.</a:t>
            </a:r>
            <a:r>
              <a:rPr lang="en-US"/>
              <a:t> </a:t>
            </a:r>
            <a:r>
              <a:t>The number of people with dementia is increasing because people are living longer.</a:t>
            </a:r>
            <a:r>
              <a:rPr lang="en-US"/>
              <a:t> </a:t>
            </a:r>
            <a:r>
              <a:rPr lang="en-GB">
                <a:sym typeface="+mn-ea"/>
              </a:rPr>
              <a:t>This </a:t>
            </a:r>
            <a:r>
              <a:rPr lang="en-US" altLang="en-GB">
                <a:sym typeface="+mn-ea"/>
              </a:rPr>
              <a:t>presentation </a:t>
            </a:r>
            <a:r>
              <a:rPr lang="en-GB">
                <a:sym typeface="+mn-ea"/>
              </a:rPr>
              <a:t>takes a look at how the UK health and social</a:t>
            </a:r>
            <a:r>
              <a:rPr lang="en-US" altLang="en-GB">
                <a:sym typeface="+mn-ea"/>
              </a:rPr>
              <a:t> </a:t>
            </a:r>
            <a:r>
              <a:rPr lang="en-GB">
                <a:sym typeface="+mn-ea"/>
              </a:rPr>
              <a:t>care system supports and includes individuals struggling</a:t>
            </a:r>
            <a:r>
              <a:rPr lang="en-US" altLang="en-GB">
                <a:sym typeface="+mn-ea"/>
              </a:rPr>
              <a:t> </a:t>
            </a:r>
            <a:r>
              <a:rPr lang="en-GB">
                <a:sym typeface="+mn-ea"/>
              </a:rPr>
              <a:t>with dementia. The insights shared are crucial for</a:t>
            </a:r>
            <a:r>
              <a:rPr lang="en-US" altLang="en-GB">
                <a:sym typeface="+mn-ea"/>
              </a:rPr>
              <a:t> </a:t>
            </a:r>
            <a:r>
              <a:rPr lang="en-GB">
                <a:sym typeface="+mn-ea"/>
              </a:rPr>
              <a:t>academic, practitioner perspectives, and for anyone</a:t>
            </a:r>
            <a:r>
              <a:rPr lang="en-US" altLang="en-GB">
                <a:sym typeface="+mn-ea"/>
              </a:rPr>
              <a:t> </a:t>
            </a:r>
            <a:r>
              <a:rPr lang="en-GB">
                <a:sym typeface="+mn-ea"/>
              </a:rPr>
              <a:t>interested in better understanding this prevalent and</a:t>
            </a:r>
            <a:r>
              <a:rPr lang="en-US" altLang="en-GB">
                <a:sym typeface="+mn-ea"/>
              </a:rPr>
              <a:t> </a:t>
            </a:r>
            <a:r>
              <a:rPr lang="en-GB">
                <a:sym typeface="+mn-ea"/>
              </a:rPr>
              <a:t>complex condition</a:t>
            </a:r>
            <a:r>
              <a:rPr lang="en-US" altLang="en-GB">
                <a:sym typeface="+mn-ea"/>
              </a:rPr>
              <a:t>.</a:t>
            </a:r>
            <a:endParaRPr lang="en-US" altLang="en-GB"/>
          </a:p>
          <a:p>
            <a:pPr marL="0" lvl="0" indent="0" algn="l" rtl="0">
              <a:spcBef>
                <a:spcPts val="0"/>
              </a:spcBef>
              <a:spcAft>
                <a:spcPts val="0"/>
              </a:spcAft>
              <a:buNone/>
            </a:pPr>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4"/>
        <p:cNvGrpSpPr/>
        <p:nvPr/>
      </p:nvGrpSpPr>
      <p:grpSpPr>
        <a:xfrm>
          <a:off x="0" y="0"/>
          <a:ext cx="0" cy="0"/>
          <a:chOff x="0" y="0"/>
          <a:chExt cx="0" cy="0"/>
        </a:xfrm>
      </p:grpSpPr>
      <p:sp>
        <p:nvSpPr>
          <p:cNvPr id="1785" name="Google Shape;1785;g10c72189f17_0_153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86" name="Google Shape;1786;g10c72189f17_0_15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sym typeface="+mn-ea"/>
              </a:rPr>
              <a:t>Dementia is a progressive and degenerative condition that</a:t>
            </a:r>
            <a:r>
              <a:rPr lang="en-US" altLang="en-GB">
                <a:sym typeface="+mn-ea"/>
              </a:rPr>
              <a:t> </a:t>
            </a:r>
            <a:r>
              <a:rPr lang="en-GB">
                <a:sym typeface="+mn-ea"/>
              </a:rPr>
              <a:t>affects an individual's cognitive function, memory, and</a:t>
            </a:r>
            <a:r>
              <a:rPr lang="en-US" altLang="en-GB">
                <a:sym typeface="+mn-ea"/>
              </a:rPr>
              <a:t> </a:t>
            </a:r>
            <a:r>
              <a:rPr lang="en-GB">
                <a:sym typeface="+mn-ea"/>
              </a:rPr>
              <a:t>behavior. Getting a better understanding of the</a:t>
            </a:r>
            <a:r>
              <a:rPr lang="en-US" altLang="en-GB">
                <a:sym typeface="+mn-ea"/>
              </a:rPr>
              <a:t> </a:t>
            </a:r>
            <a:r>
              <a:rPr lang="en-GB">
                <a:sym typeface="+mn-ea"/>
              </a:rPr>
              <a:t>challenges that come with dementia is crucial in providing</a:t>
            </a:r>
            <a:r>
              <a:rPr lang="en-US" altLang="en-GB">
                <a:sym typeface="+mn-ea"/>
              </a:rPr>
              <a:t> </a:t>
            </a:r>
            <a:r>
              <a:rPr lang="en-GB">
                <a:sym typeface="+mn-ea"/>
              </a:rPr>
              <a:t>proper care and support. In this section, we will examine</a:t>
            </a:r>
            <a:r>
              <a:rPr lang="en-US" altLang="en-GB">
                <a:sym typeface="+mn-ea"/>
              </a:rPr>
              <a:t> </a:t>
            </a:r>
            <a:r>
              <a:rPr lang="en-GB">
                <a:sym typeface="+mn-ea"/>
              </a:rPr>
              <a:t>the UK's approach towards supporting and including</a:t>
            </a:r>
            <a:r>
              <a:rPr lang="en-US" altLang="en-GB">
                <a:sym typeface="+mn-ea"/>
              </a:rPr>
              <a:t> </a:t>
            </a:r>
            <a:r>
              <a:rPr lang="en-GB">
                <a:sym typeface="+mn-ea"/>
              </a:rPr>
              <a:t>individuals struggling with this prevalent condition</a:t>
            </a:r>
            <a:r>
              <a:rPr lang="en-US" altLang="en-GB">
                <a:sym typeface="+mn-ea"/>
              </a:rPr>
              <a:t>.</a:t>
            </a:r>
            <a:endParaRPr lang="en-US" altLang="en-GB"/>
          </a:p>
          <a:p>
            <a:pPr marL="0" lvl="0" indent="0" algn="l" rtl="0">
              <a:spcBef>
                <a:spcPts val="0"/>
              </a:spcBef>
              <a:spcAft>
                <a:spcPts val="0"/>
              </a:spcAft>
              <a:buNone/>
            </a:pPr>
            <a:endParaRPr lang="en-US" alt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5"/>
        <p:cNvGrpSpPr/>
        <p:nvPr/>
      </p:nvGrpSpPr>
      <p:grpSpPr>
        <a:xfrm>
          <a:off x="0" y="0"/>
          <a:ext cx="0" cy="0"/>
          <a:chOff x="0" y="0"/>
          <a:chExt cx="0" cy="0"/>
        </a:xfrm>
      </p:grpSpPr>
      <p:sp>
        <p:nvSpPr>
          <p:cNvPr id="1856" name="Google Shape;1856;g10c72189f17_0_465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57" name="Google Shape;1857;g10c72189f17_0_46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a:sym typeface="+mn-ea"/>
              </a:rPr>
              <a:t>Dementia encompasses a wide range of symptoms, including memory loss, mood changes, and challenges in thinking, problem-solving, and language. Although these symptoms may initially appear minor, they can significantly impact the daily lives of individuals affected by dementia. The condition arises when the brain undergoes damage due to diseases or a series of strokes. Various diseases can lead to dementia, with Alzheimer's disease being the most prevalent. Regardless of the underlying cause, dementia can be a distressing experience, making it challenging to seek appropriate assistance and support.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63"/>
        <p:cNvGrpSpPr/>
        <p:nvPr/>
      </p:nvGrpSpPr>
      <p:grpSpPr>
        <a:xfrm>
          <a:off x="0" y="0"/>
          <a:ext cx="0" cy="0"/>
          <a:chOff x="0" y="0"/>
          <a:chExt cx="0" cy="0"/>
        </a:xfrm>
      </p:grpSpPr>
      <p:sp>
        <p:nvSpPr>
          <p:cNvPr id="2264" name="Google Shape;2264;g110952f260b_0_49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65" name="Google Shape;2265;g110952f260b_0_4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a:sym typeface="+mn-ea"/>
              </a:rPr>
              <a:t>Dementia is a challenging disorder that requires comprehensive support and understanding. Having a diagnosis of dementia does not signify the end of your familiar life. Research has demonstrated that early diagnosis coupled with appropriate interventions can contribute to slowing down the progression of dementia. This allows individuals to continue leading fulfilling lives for an extended period even after the diagnosis. Although the symptoms may worsen over time, there are treatment options and therapies accessible to manage the condition. Additionally, adopting lifestyle changes that promote brain health can help delay the onset of dementia and decelerate its advancement.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67"/>
        <p:cNvGrpSpPr/>
        <p:nvPr/>
      </p:nvGrpSpPr>
      <p:grpSpPr>
        <a:xfrm>
          <a:off x="0" y="0"/>
          <a:ext cx="0" cy="0"/>
          <a:chOff x="0" y="0"/>
          <a:chExt cx="0" cy="0"/>
        </a:xfrm>
      </p:grpSpPr>
      <p:sp>
        <p:nvSpPr>
          <p:cNvPr id="3268" name="Google Shape;3268;gf0ec850fe4_0_3052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69" name="Google Shape;3269;gf0ec850fe4_0_305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t>Recent statistics from January 31, 2023, reveal that the number of diagnosed dementia patients in the UK stood at 431,845, indicating a decrease of 2,566 patients compared to the previous count on December 31, 2022. Among individuals aged 65 or older, approximately 61.8% were estimated to have dementia. However, the percentage of individuals with a recorded diagnosis of dementia on January 31, 2023, slightly decreased to 61.8% from the previously reported 62.5% on December 31, 2022.</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44"/>
        <p:cNvGrpSpPr/>
        <p:nvPr/>
      </p:nvGrpSpPr>
      <p:grpSpPr>
        <a:xfrm>
          <a:off x="0" y="0"/>
          <a:ext cx="0" cy="0"/>
          <a:chOff x="0" y="0"/>
          <a:chExt cx="0" cy="0"/>
        </a:xfrm>
      </p:grpSpPr>
      <p:sp>
        <p:nvSpPr>
          <p:cNvPr id="2545" name="Google Shape;2545;g10f941359fc_0_998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46" name="Google Shape;2546;g10f941359fc_0_99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t>The Clinical Dementia Rating (CDR) is a widely recognized clinical tool used to assess the relative severity of dementia. It assigns scores ranging from 0 to 3, indicating the level of impairment. The areas evaluated in the CDR include memory, orientation, judgment, problem solving, community affairs, home, and hobbies. This internationally utilized scale helps determine the stages of dementia severity.</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0"/>
        <p:cNvGrpSpPr/>
        <p:nvPr/>
      </p:nvGrpSpPr>
      <p:grpSpPr>
        <a:xfrm>
          <a:off x="0" y="0"/>
          <a:ext cx="0" cy="0"/>
          <a:chOff x="0" y="0"/>
          <a:chExt cx="0" cy="0"/>
        </a:xfrm>
      </p:grpSpPr>
      <p:sp>
        <p:nvSpPr>
          <p:cNvPr id="1791" name="Google Shape;1791;g10c72189f17_0_285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92" name="Google Shape;1792;g10c72189f17_0_28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t>Before we delve into the current state of mental health provision in the UK, let's take a moment to consider the historical context. In the past, mental health provision faced significant challenges, including limited resources, societal stigma, and a lack of understanding. People with mental disorders, including dementia, often experienced exclusion and inadequate support, leading to institutionalization rather than community-based care.</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1"/>
          </p:nvPr>
        </p:nvSpPr>
        <p:spPr/>
        <p:txBody>
          <a:bodyPr/>
          <a:lstStyle/>
          <a:p>
            <a:pPr marL="158750" indent="0">
              <a:buNone/>
            </a:pPr>
            <a:r>
              <a:rPr lang="en-US"/>
              <a:t>Fortunately, changes in UK mental health legislation have significantly enhanced support for individuals with dementia and other mental disorders. These improvements encompass improved accessibility to assessments, treatment, and support services. The introduction of the Mental Capacity Act 2005 has specifically fortified individuals' rights to make decisions regarding their own care.</a:t>
            </a:r>
          </a:p>
          <a:p>
            <a:pPr marL="158750" indent="0">
              <a:buNone/>
            </a:pPr>
            <a:endParaRPr lang="en-US"/>
          </a:p>
          <a:p>
            <a:pPr marL="158750" indent="0">
              <a:buNone/>
            </a:pPr>
            <a:r>
              <a:rPr lang="en-US"/>
              <a:t>To provide a broader context, it is worth mentioning other relevant mental health legislation in the UK:</a:t>
            </a:r>
          </a:p>
          <a:p>
            <a:pPr marL="158750" indent="0">
              <a:buNone/>
            </a:pPr>
            <a:endParaRPr lang="en-US"/>
          </a:p>
          <a:p>
            <a:pPr marL="158750" indent="0">
              <a:buNone/>
            </a:pPr>
            <a:r>
              <a:rPr lang="en-US"/>
              <a:t>Mental Health Act 1983: This act established a legal framework for the detention and treatment of individuals with mental disorders.</a:t>
            </a:r>
          </a:p>
          <a:p>
            <a:pPr marL="158750" indent="0">
              <a:buNone/>
            </a:pPr>
            <a:endParaRPr lang="en-US"/>
          </a:p>
          <a:p>
            <a:pPr marL="158750" indent="0">
              <a:buNone/>
            </a:pPr>
            <a:r>
              <a:rPr lang="en-US"/>
              <a:t>Mental Health Act 2007: Introduced additional safeguards and rights for individuals detained under the act, aiming to protect their welfare and dignity.</a:t>
            </a:r>
          </a:p>
          <a:p>
            <a:pPr marL="158750" indent="0">
              <a:buNone/>
            </a:pPr>
            <a:endParaRPr lang="en-US"/>
          </a:p>
          <a:p>
            <a:pPr marL="158750" indent="0">
              <a:buNone/>
            </a:pPr>
            <a:r>
              <a:rPr lang="en-US"/>
              <a:t>Mental Health Act 2022 (Proposed): This act is currently under consideration and aims to bring forth reforms to enhance patient rights, increase access to community-based care, and provide improved support for individuals with mental disorders.</a:t>
            </a:r>
          </a:p>
          <a:p>
            <a:pPr marL="158750" indent="0">
              <a:buNone/>
            </a:pPr>
            <a:endParaRPr lang="en-US"/>
          </a:p>
          <a:p>
            <a:pPr marL="158750" indent="0">
              <a:buNone/>
            </a:pPr>
            <a:r>
              <a:rPr lang="en-US"/>
              <a:t>These legislative developments demonstrate the ongoing commitment to improving mental health support and care for individuals, including those affected by dementia, within the UK.</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87"/>
        <p:cNvGrpSpPr/>
        <p:nvPr/>
      </p:nvGrpSpPr>
      <p:grpSpPr>
        <a:xfrm>
          <a:off x="0" y="0"/>
          <a:ext cx="0" cy="0"/>
          <a:chOff x="0" y="0"/>
          <a:chExt cx="0" cy="0"/>
        </a:xfrm>
      </p:grpSpPr>
      <p:sp>
        <p:nvSpPr>
          <p:cNvPr id="2988" name="Google Shape;2988;g10f941359fc_0_985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89" name="Google Shape;2989;g10f941359fc_0_98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t>In the UK, the projected number of individuals with dementia is expected to surpass 1 million by 202</a:t>
            </a:r>
            <a:r>
              <a:rPr lang="en-US"/>
              <a:t>5</a:t>
            </a:r>
            <a:r>
              <a:t> and exceed 2 million by 2051. It is important to note that these estimates represent a worst-case scenario, assuming no public health interventions, with changes primarily driven by population aging alone.</a:t>
            </a:r>
          </a:p>
          <a:p>
            <a:pPr marL="0" lvl="0" indent="0" algn="l" rtl="0">
              <a:spcBef>
                <a:spcPts val="0"/>
              </a:spcBef>
              <a:spcAft>
                <a:spcPts val="0"/>
              </a:spcAft>
              <a:buNone/>
            </a:pPr>
            <a:endParaRPr/>
          </a:p>
          <a:p>
            <a:pPr marL="0" lvl="0" indent="0" algn="l" rtl="0">
              <a:spcBef>
                <a:spcPts val="0"/>
              </a:spcBef>
              <a:spcAft>
                <a:spcPts val="0"/>
              </a:spcAft>
              <a:buNone/>
            </a:pPr>
            <a:r>
              <a:t>Among these figures, there are already more than 40,000 individuals in the UK living with early-onset dementia, which refers to the onset of symptoms before the age of 65.</a:t>
            </a:r>
          </a:p>
          <a:p>
            <a:pPr marL="0" lvl="0" indent="0" algn="l" rtl="0">
              <a:spcBef>
                <a:spcPts val="0"/>
              </a:spcBef>
              <a:spcAft>
                <a:spcPts val="0"/>
              </a:spcAft>
              <a:buNone/>
            </a:pPr>
            <a:endParaRPr/>
          </a:p>
          <a:p>
            <a:pPr marL="0" lvl="0" indent="0" algn="l" rtl="0">
              <a:spcBef>
                <a:spcPts val="0"/>
              </a:spcBef>
              <a:spcAft>
                <a:spcPts val="0"/>
              </a:spcAft>
              <a:buNone/>
            </a:pPr>
            <a:r>
              <a:t>Based on 2013 population data, the total population prevalence of dementia among individuals aged over 65 is 7.1%. This means that approximately 1 in every 79 individuals (1.3% of the entire UK population) has dementia, while for individuals aged 65 and over, it equates to 1 in every 14 people.</a:t>
            </a:r>
          </a:p>
          <a:p>
            <a:pPr marL="0" lvl="0" indent="0" algn="l" rtl="0">
              <a:spcBef>
                <a:spcPts val="0"/>
              </a:spcBef>
              <a:spcAft>
                <a:spcPts val="0"/>
              </a:spcAft>
              <a:buNone/>
            </a:pPr>
            <a:endParaRPr/>
          </a:p>
          <a:p>
            <a:pPr marL="0" lvl="0" indent="0" algn="l" rtl="0">
              <a:spcBef>
                <a:spcPts val="0"/>
              </a:spcBef>
              <a:spcAft>
                <a:spcPts val="0"/>
              </a:spcAft>
              <a:buNone/>
            </a:pPr>
            <a:r>
              <a:t>In comparison to the 20</a:t>
            </a:r>
            <a:r>
              <a:rPr lang="en-US"/>
              <a:t>20</a:t>
            </a:r>
            <a:r>
              <a:t> estimates, the current consensus on prevalence indicates a slight increase in the number of individuals with dementia in the youngest age group (65 to 69) and the oldest age group (90+), and a slight decrease in the intermediate age groups.</a:t>
            </a:r>
          </a:p>
          <a:p>
            <a:pPr marL="0" lvl="0" indent="0" algn="l" rtl="0">
              <a:spcBef>
                <a:spcPts val="0"/>
              </a:spcBef>
              <a:spcAft>
                <a:spcPts val="0"/>
              </a:spcAft>
              <a:buNone/>
            </a:pPr>
            <a:endParaRPr/>
          </a:p>
          <a:p>
            <a:pPr marL="0" lvl="0" indent="0" algn="l" rtl="0">
              <a:spcBef>
                <a:spcPts val="0"/>
              </a:spcBef>
              <a:spcAft>
                <a:spcPts val="0"/>
              </a:spcAft>
              <a:buNone/>
            </a:pPr>
            <a:r>
              <a:t>These statistics highlight the growing impact of dementia within the UK and the need for effective interventions and support to address the rising prevalence across various age groups.</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1"/>
          </p:nvPr>
        </p:nvSpPr>
        <p:spPr/>
        <p:txBody>
          <a:bodyPr/>
          <a:lstStyle/>
          <a:p>
            <a:pPr marL="158750" indent="0">
              <a:buNone/>
            </a:pPr>
            <a:r>
              <a:rPr lang="en-US"/>
              <a:t>To gain a deeper understanding of the impact of the legislative changes we discussed, let's examine a case study featuring Raj, a 57-year-old male taxi driver diagnosed with young-onset dementia. Raj's diagnosis came after his children noticed changes in his behavior following a stroke, leading them to seek medical help from their GP. Being a well-known figure in the community and the sole provider for his family, Raj's deteriorating memory became a growing concern. He started experiencing frequent memory lapses, such as forgetting to turn on the meter, misplacing his taxi keys, and even struggling to recall the names of his regular customers.</a:t>
            </a:r>
          </a:p>
          <a:p>
            <a:pPr marL="158750" indent="0">
              <a:buNone/>
            </a:pPr>
            <a:endParaRPr lang="en-US"/>
          </a:p>
          <a:p>
            <a:pPr marL="158750" indent="0">
              <a:buNone/>
            </a:pPr>
            <a:r>
              <a:rPr lang="en-US"/>
              <a:t>Looking at Raj's situation, it becomes evident that the changes in legislation can potentially improve his access to vital mental health services. These legislative adjustments aim to enhance accessibility, ensuring individuals like Raj receive the support they need. However, it is crucial to acknowledge that there may still be challenges and gaps within the current system that hinder Raj's ability to receive adequate support and inclusion. Identifying and addressing these limitations is essential to ensure comprehensive care and support for individuals like Raj, enabling them to maintain a sense of dignity and quality of life throughout their dementia journey.</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1"/>
          </p:nvPr>
        </p:nvSpPr>
        <p:spPr/>
        <p:txBody>
          <a:bodyPr/>
          <a:lstStyle/>
          <a:p>
            <a:pPr marL="158750" indent="0">
              <a:buNone/>
            </a:pPr>
            <a:r>
              <a:rPr lang="en-US"/>
              <a:t>In light of Raj's case and the broader context of supporting individuals with dementia, we must address the challenges that persist and offer recommendations for future improvements:</a:t>
            </a:r>
          </a:p>
          <a:p>
            <a:pPr marL="158750" indent="0">
              <a:buNone/>
            </a:pPr>
            <a:endParaRPr lang="en-US"/>
          </a:p>
          <a:p>
            <a:r>
              <a:rPr lang="en-US"/>
              <a:t>Increase public awareness and education about dementia to reduce stigma and promote early detection and intervention.</a:t>
            </a:r>
          </a:p>
          <a:p>
            <a:r>
              <a:rPr lang="en-US"/>
              <a:t>Enhance occupational health support to address work-related risk factors and promote healthier work environments for individuals like Raj who rely on demanding occupations.</a:t>
            </a:r>
          </a:p>
          <a:p>
            <a:r>
              <a:rPr lang="en-US"/>
              <a:t>Strengthen community-based services, such as dementia-friendly initiatives and support groups, to facilitate social inclusion and reduce isolation.</a:t>
            </a:r>
          </a:p>
          <a:p>
            <a:r>
              <a:rPr lang="en-US"/>
              <a:t>Improve access to specialist dementia care services, including timely diagnosis, treatment, and support tailored to the unique needs of individuals with young-onset dementia.</a:t>
            </a:r>
          </a:p>
          <a:p>
            <a:r>
              <a:rPr lang="en-US"/>
              <a:t>Consider financial assistance or benefits for individuals with dementia who are the primary income earners for their families, to mitigate the risk of homelessness and financial instability.</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1"/>
          </p:nvPr>
        </p:nvSpPr>
        <p:spPr/>
        <p:txBody>
          <a:bodyPr/>
          <a:lstStyle/>
          <a:p>
            <a:pPr marL="158750" indent="0">
              <a:buNone/>
            </a:pPr>
            <a:r>
              <a:rPr lang="en-US"/>
              <a:t>In order to further improve support for individuals with dementia within the UK, I would like to propose the following recommendations:</a:t>
            </a:r>
          </a:p>
          <a:p>
            <a:pPr marL="158750" indent="0">
              <a:buNone/>
            </a:pPr>
            <a:endParaRPr lang="en-US"/>
          </a:p>
          <a:p>
            <a:pPr marL="158750" indent="0">
              <a:buNone/>
            </a:pPr>
            <a:r>
              <a:rPr lang="en-US"/>
              <a:t>Enhanced Support Services: One crucial step is to allocate increased funding and resources to mental health services, specifically focusing on specialized support for dementia. This includes expanding community-based services, ensuring timely diagnosis, and providing comprehensive treatment and care tailored to the unique needs of individuals like Raj.</a:t>
            </a:r>
          </a:p>
          <a:p>
            <a:pPr marL="158750" indent="0">
              <a:buNone/>
            </a:pPr>
            <a:endParaRPr lang="en-US"/>
          </a:p>
          <a:p>
            <a:pPr marL="158750" indent="0">
              <a:buNone/>
            </a:pPr>
            <a:r>
              <a:rPr lang="en-US"/>
              <a:t>Awareness and Education: Another important aspect is promoting public awareness and understanding of dementia. By implementing educational campaigns, workshops, and community outreach programs, we can reduce stigma and improve early detection. This will empower individuals and their families to seek support and intervention at the earliest stages.</a:t>
            </a:r>
          </a:p>
          <a:p>
            <a:pPr marL="158750" indent="0">
              <a:buNone/>
            </a:pPr>
            <a:endParaRPr lang="en-US"/>
          </a:p>
          <a:p>
            <a:pPr marL="158750" indent="0">
              <a:buNone/>
            </a:pPr>
            <a:r>
              <a:rPr lang="en-US"/>
              <a:t>Accessible Care: It is essential to improve the accessibility of mental health care, particularly for individuals facing unique circumstances, such as Raj. We must address barriers related to geography, transportation, and affordability. Ensuring equitable access to quality care for individuals with dementia, regardless of their background or circumstances, is crucial for their overall well-being.</a:t>
            </a:r>
          </a:p>
          <a:p>
            <a:pPr marL="158750" indent="0">
              <a:buNone/>
            </a:pPr>
            <a:endParaRPr lang="en-US"/>
          </a:p>
          <a:p>
            <a:pPr marL="158750" indent="0">
              <a:buNone/>
            </a:pPr>
            <a:r>
              <a:rPr lang="en-US"/>
              <a:t>Caregiver Support: Recognizing the significant role of caregivers in the journey of individuals with dementia, we need to provide them with comprehensive support and resources. This can be achieved through caregiver training programs, respite care services, and accessible information and guidance. By alleviating the burden on caregivers, we enhance their ability to provide optimal care and support.</a:t>
            </a:r>
          </a:p>
          <a:p>
            <a:pPr marL="158750" indent="0">
              <a:buNone/>
            </a:pPr>
            <a:endParaRPr lang="en-US"/>
          </a:p>
          <a:p>
            <a:pPr marL="158750" indent="0">
              <a:buNone/>
            </a:pPr>
            <a:r>
              <a:rPr lang="en-US"/>
              <a:t>Implementing these recommendations will contribute to an improved support system for individuals with dementia. By enhancing support services, increasing awareness and education, and improving accessibility to mental health care, we can ensure that individuals like Raj receive the comprehensive care and support they need to lead meaningful lives while living with dementia.</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381000" y="685800"/>
            <a:ext cx="6096000" cy="3429000"/>
          </a:xfrm>
        </p:spPr>
      </p:sp>
      <p:sp>
        <p:nvSpPr>
          <p:cNvPr id="3" name="Text Placeholder 2"/>
          <p:cNvSpPr>
            <a:spLocks noGrp="1"/>
          </p:cNvSpPr>
          <p:nvPr>
            <p:ph type="body" idx="1"/>
          </p:nvPr>
        </p:nvSpPr>
        <p:spPr/>
        <p:txBody>
          <a:bodyPr/>
          <a:lstStyle/>
          <a:p>
            <a:pPr marL="158750" indent="0">
              <a:buNone/>
            </a:pPr>
            <a:r>
              <a:rPr lang="en-US"/>
              <a:t>In the UK, there are several organizations dedicated to supporting individuals with dementia and their families. These organizations include the Alzheimer's Society, Dementia UK, and Young Dementia Network UK. These organizations provide valuable support, information, and resources for individuals like Raj, helping them navigate the challenges of living with dementia.</a:t>
            </a:r>
          </a:p>
          <a:p>
            <a:pPr marL="158750" indent="0">
              <a:buNone/>
            </a:pPr>
            <a:endParaRPr lang="en-US"/>
          </a:p>
          <a:p>
            <a:pPr marL="158750" indent="0">
              <a:buNone/>
            </a:pPr>
            <a:r>
              <a:rPr lang="en-US"/>
              <a:t>Support groups, such as those facilitated by these organizations, offer a supportive environment for individuals with young-onset dementia to connect with others facing similar challenges. These groups provide a space for individuals like Raj to share experiences, gain practical advice, and find emotional support.</a:t>
            </a:r>
          </a:p>
          <a:p>
            <a:pPr marL="158750" indent="0">
              <a:buNone/>
            </a:pPr>
            <a:endParaRPr lang="en-US"/>
          </a:p>
          <a:p>
            <a:pPr marL="158750" indent="0">
              <a:buNone/>
            </a:pPr>
            <a:r>
              <a:rPr lang="en-US"/>
              <a:t>In addition to organizations and support groups, healthcare professionals play a vital role in providing guidance, treatment, and support for individuals with dementia. </a:t>
            </a:r>
          </a:p>
          <a:p>
            <a:pPr marL="158750" indent="0">
              <a:buNone/>
            </a:pPr>
            <a:endParaRPr lang="en-US"/>
          </a:p>
          <a:p>
            <a:pPr marL="158750" indent="0">
              <a:buNone/>
            </a:pPr>
            <a:r>
              <a:rPr lang="en-US"/>
              <a:t>By harnessing the support of these organizations and healthcare professionals, we can strengthen the network of resources available to individuals like Raj. Through collaboration and awareness, we can enhance the support and inclusion of individuals with young-onset dementia in the UK.</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1"/>
          </p:nvPr>
        </p:nvSpPr>
        <p:spPr/>
        <p:txBody>
          <a:bodyPr/>
          <a:lstStyle/>
          <a:p>
            <a:pPr marL="158750" indent="0">
              <a:buNone/>
            </a:pPr>
            <a:r>
              <a:rPr lang="en-US"/>
              <a:t>Despite the progress made in supporting and including individuals with young-onset dementia in the UK, there are still significant challenges to address. Barriers and stigma continue to exist, preventing individuals like Raj from receiving the necessary support and inclusion they deserve. It is crucial that we address these challenges head-on to ensure a more inclusive and supportive environment.</a:t>
            </a:r>
          </a:p>
          <a:p>
            <a:pPr marL="158750" indent="0">
              <a:buNone/>
            </a:pPr>
            <a:endParaRPr lang="en-US"/>
          </a:p>
          <a:p>
            <a:pPr marL="158750" indent="0">
              <a:buNone/>
            </a:pPr>
            <a:r>
              <a:rPr lang="en-US"/>
              <a:t>In conclusion, supporting and including individuals with dementia is of utmost importance in the UK. While changes in mental health legislation have brought about positive changes, there is still work to be done. It is essential that we maintain our efforts and commitment to improving mental health provision and support for individuals like Raj.</a:t>
            </a:r>
          </a:p>
          <a:p>
            <a:pPr marL="158750" indent="0">
              <a:buNone/>
            </a:pPr>
            <a:endParaRPr lang="en-US"/>
          </a:p>
          <a:p>
            <a:pPr marL="158750" indent="0">
              <a:buNone/>
            </a:pPr>
            <a:r>
              <a:rPr lang="en-US"/>
              <a:t>To achieve this, it is crucial to address the barriers and stigma that hinder access to support and inclusion for individuals with dementia. By implementing the recommendations I have discussed today and fostering collaboration between healthcare providers, policymakers, and the community, we can create a more supportive and inclusive environment for individuals with dementia and their families.</a:t>
            </a:r>
          </a:p>
          <a:p>
            <a:pPr marL="158750" indent="0">
              <a:buNone/>
            </a:pPr>
            <a:endParaRPr lang="en-US"/>
          </a:p>
          <a:p>
            <a:pPr marL="158750" indent="0">
              <a:buNone/>
            </a:pPr>
            <a:r>
              <a:rPr lang="en-US"/>
              <a:t>By working together, we can make a significant difference in the lives of those affected by dementia and ensure that they receive the support, care, and inclusion they need to live fulfilling lives. Let us continue our efforts and strive towards a more inclusive and supportive society for individuals with dementia.</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14"/>
        <p:cNvGrpSpPr/>
        <p:nvPr/>
      </p:nvGrpSpPr>
      <p:grpSpPr>
        <a:xfrm>
          <a:off x="0" y="0"/>
          <a:ext cx="0" cy="0"/>
          <a:chOff x="0" y="0"/>
          <a:chExt cx="0" cy="0"/>
        </a:xfrm>
      </p:grpSpPr>
      <p:sp>
        <p:nvSpPr>
          <p:cNvPr id="3015" name="Google Shape;3015;gf0ec850fe4_0_3013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16" name="Google Shape;3016;gf0ec850fe4_0_301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t>Thank you for your attention.</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77"/>
        <p:cNvGrpSpPr/>
        <p:nvPr/>
      </p:nvGrpSpPr>
      <p:grpSpPr>
        <a:xfrm>
          <a:off x="0" y="0"/>
          <a:ext cx="0" cy="0"/>
          <a:chOff x="0" y="0"/>
          <a:chExt cx="0" cy="0"/>
        </a:xfrm>
      </p:grpSpPr>
      <p:sp>
        <p:nvSpPr>
          <p:cNvPr id="3278" name="Google Shape;3278;gf0ec850fe4_0_2968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79" name="Google Shape;3279;gf0ec850fe4_0_2968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3" Type="http://schemas.openxmlformats.org/officeDocument/2006/relationships/hyperlink" Target="http://bit.ly/2TyoMsr" TargetMode="External"/><Relationship Id="rId2" Type="http://schemas.openxmlformats.org/officeDocument/2006/relationships/hyperlink" Target="http://bit.ly/2Tynxth" TargetMode="External"/><Relationship Id="rId1" Type="http://schemas.openxmlformats.org/officeDocument/2006/relationships/slideMaster" Target="../slideMasters/slideMaster1.xml"/><Relationship Id="rId4" Type="http://schemas.openxmlformats.org/officeDocument/2006/relationships/hyperlink" Target="http://bit.ly/2TtBDfr" TargetMode="Externa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p:nvPr/>
        </p:nvSpPr>
        <p:spPr>
          <a:xfrm rot="2154365">
            <a:off x="2421729" y="509441"/>
            <a:ext cx="4289626" cy="4510071"/>
          </a:xfrm>
          <a:custGeom>
            <a:avLst/>
            <a:gdLst/>
            <a:ahLst/>
            <a:cxnLst/>
            <a:rect l="l" t="t" r="r" b="b"/>
            <a:pathLst>
              <a:path w="54232" h="57019" extrusionOk="0">
                <a:moveTo>
                  <a:pt x="31379" y="0"/>
                </a:moveTo>
                <a:cubicBezTo>
                  <a:pt x="29782" y="0"/>
                  <a:pt x="28181" y="129"/>
                  <a:pt x="26590" y="390"/>
                </a:cubicBezTo>
                <a:cubicBezTo>
                  <a:pt x="23670" y="863"/>
                  <a:pt x="20830" y="1731"/>
                  <a:pt x="18174" y="2993"/>
                </a:cubicBezTo>
                <a:cubicBezTo>
                  <a:pt x="17832" y="3151"/>
                  <a:pt x="17490" y="3309"/>
                  <a:pt x="17148" y="3467"/>
                </a:cubicBezTo>
                <a:cubicBezTo>
                  <a:pt x="12072" y="6044"/>
                  <a:pt x="7154" y="10147"/>
                  <a:pt x="4103" y="16538"/>
                </a:cubicBezTo>
                <a:cubicBezTo>
                  <a:pt x="132" y="24849"/>
                  <a:pt x="0" y="36605"/>
                  <a:pt x="3788" y="45126"/>
                </a:cubicBezTo>
                <a:cubicBezTo>
                  <a:pt x="7035" y="52484"/>
                  <a:pt x="13028" y="57018"/>
                  <a:pt x="19057" y="57018"/>
                </a:cubicBezTo>
                <a:cubicBezTo>
                  <a:pt x="20010" y="57018"/>
                  <a:pt x="20964" y="56905"/>
                  <a:pt x="21908" y="56672"/>
                </a:cubicBezTo>
                <a:cubicBezTo>
                  <a:pt x="25985" y="55646"/>
                  <a:pt x="29693" y="52595"/>
                  <a:pt x="32981" y="49045"/>
                </a:cubicBezTo>
                <a:cubicBezTo>
                  <a:pt x="33901" y="48045"/>
                  <a:pt x="34900" y="47493"/>
                  <a:pt x="35821" y="46546"/>
                </a:cubicBezTo>
                <a:cubicBezTo>
                  <a:pt x="36768" y="45599"/>
                  <a:pt x="37715" y="44574"/>
                  <a:pt x="38635" y="43574"/>
                </a:cubicBezTo>
                <a:cubicBezTo>
                  <a:pt x="40450" y="41549"/>
                  <a:pt x="42238" y="39392"/>
                  <a:pt x="43974" y="37183"/>
                </a:cubicBezTo>
                <a:cubicBezTo>
                  <a:pt x="45499" y="35211"/>
                  <a:pt x="46999" y="33133"/>
                  <a:pt x="48445" y="31003"/>
                </a:cubicBezTo>
                <a:cubicBezTo>
                  <a:pt x="50838" y="27479"/>
                  <a:pt x="53126" y="23560"/>
                  <a:pt x="53863" y="18747"/>
                </a:cubicBezTo>
                <a:cubicBezTo>
                  <a:pt x="54231" y="16249"/>
                  <a:pt x="54047" y="13697"/>
                  <a:pt x="53311" y="11278"/>
                </a:cubicBezTo>
                <a:cubicBezTo>
                  <a:pt x="52548" y="8911"/>
                  <a:pt x="51285" y="7648"/>
                  <a:pt x="49865" y="6176"/>
                </a:cubicBezTo>
                <a:cubicBezTo>
                  <a:pt x="49050" y="5308"/>
                  <a:pt x="47919" y="5018"/>
                  <a:pt x="46999" y="4492"/>
                </a:cubicBezTo>
                <a:cubicBezTo>
                  <a:pt x="45894" y="3861"/>
                  <a:pt x="44789" y="3177"/>
                  <a:pt x="43632" y="2651"/>
                </a:cubicBezTo>
                <a:cubicBezTo>
                  <a:pt x="39761" y="897"/>
                  <a:pt x="35587" y="0"/>
                  <a:pt x="3137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 name="Google Shape;10;p2"/>
          <p:cNvGrpSpPr/>
          <p:nvPr/>
        </p:nvGrpSpPr>
        <p:grpSpPr>
          <a:xfrm>
            <a:off x="-141534" y="3719281"/>
            <a:ext cx="2171635" cy="1029931"/>
            <a:chOff x="-141534" y="3719281"/>
            <a:chExt cx="2171635" cy="1029931"/>
          </a:xfrm>
        </p:grpSpPr>
        <p:sp>
          <p:nvSpPr>
            <p:cNvPr id="11" name="Google Shape;11;p2"/>
            <p:cNvSpPr/>
            <p:nvPr/>
          </p:nvSpPr>
          <p:spPr>
            <a:xfrm>
              <a:off x="-139653" y="3719281"/>
              <a:ext cx="2143486" cy="361259"/>
            </a:xfrm>
            <a:custGeom>
              <a:avLst/>
              <a:gdLst/>
              <a:ahLst/>
              <a:cxnLst/>
              <a:rect l="l" t="t" r="r" b="b"/>
              <a:pathLst>
                <a:path w="36474" h="6147" extrusionOk="0">
                  <a:moveTo>
                    <a:pt x="15194" y="1"/>
                  </a:moveTo>
                  <a:cubicBezTo>
                    <a:pt x="15107" y="1"/>
                    <a:pt x="15020" y="8"/>
                    <a:pt x="14934" y="22"/>
                  </a:cubicBezTo>
                  <a:cubicBezTo>
                    <a:pt x="14276" y="180"/>
                    <a:pt x="13724" y="627"/>
                    <a:pt x="13434" y="1206"/>
                  </a:cubicBezTo>
                  <a:cubicBezTo>
                    <a:pt x="13093" y="1863"/>
                    <a:pt x="13040" y="2574"/>
                    <a:pt x="12882" y="3257"/>
                  </a:cubicBezTo>
                  <a:cubicBezTo>
                    <a:pt x="12856" y="3573"/>
                    <a:pt x="12751" y="3889"/>
                    <a:pt x="12593" y="4152"/>
                  </a:cubicBezTo>
                  <a:cubicBezTo>
                    <a:pt x="12488" y="4362"/>
                    <a:pt x="12304" y="4546"/>
                    <a:pt x="12119" y="4651"/>
                  </a:cubicBezTo>
                  <a:cubicBezTo>
                    <a:pt x="12067" y="4678"/>
                    <a:pt x="11962" y="4730"/>
                    <a:pt x="11988" y="4730"/>
                  </a:cubicBezTo>
                  <a:cubicBezTo>
                    <a:pt x="12014" y="4730"/>
                    <a:pt x="11883" y="4756"/>
                    <a:pt x="11830" y="4756"/>
                  </a:cubicBezTo>
                  <a:cubicBezTo>
                    <a:pt x="11760" y="4756"/>
                    <a:pt x="11772" y="4768"/>
                    <a:pt x="11795" y="4768"/>
                  </a:cubicBezTo>
                  <a:cubicBezTo>
                    <a:pt x="11807" y="4768"/>
                    <a:pt x="11821" y="4765"/>
                    <a:pt x="11830" y="4756"/>
                  </a:cubicBezTo>
                  <a:lnTo>
                    <a:pt x="11830" y="4756"/>
                  </a:lnTo>
                  <a:cubicBezTo>
                    <a:pt x="11817" y="4770"/>
                    <a:pt x="11804" y="4776"/>
                    <a:pt x="11787" y="4776"/>
                  </a:cubicBezTo>
                  <a:cubicBezTo>
                    <a:pt x="11771" y="4776"/>
                    <a:pt x="11751" y="4770"/>
                    <a:pt x="11725" y="4756"/>
                  </a:cubicBezTo>
                  <a:lnTo>
                    <a:pt x="11646" y="4756"/>
                  </a:lnTo>
                  <a:cubicBezTo>
                    <a:pt x="11633" y="4756"/>
                    <a:pt x="11631" y="4758"/>
                    <a:pt x="11635" y="4760"/>
                  </a:cubicBezTo>
                  <a:lnTo>
                    <a:pt x="11635" y="4760"/>
                  </a:lnTo>
                  <a:cubicBezTo>
                    <a:pt x="11630" y="4759"/>
                    <a:pt x="11625" y="4758"/>
                    <a:pt x="11620" y="4756"/>
                  </a:cubicBezTo>
                  <a:cubicBezTo>
                    <a:pt x="11567" y="4756"/>
                    <a:pt x="11541" y="4730"/>
                    <a:pt x="11515" y="4730"/>
                  </a:cubicBezTo>
                  <a:cubicBezTo>
                    <a:pt x="11515" y="4730"/>
                    <a:pt x="11437" y="4672"/>
                    <a:pt x="11448" y="4672"/>
                  </a:cubicBezTo>
                  <a:cubicBezTo>
                    <a:pt x="11450" y="4672"/>
                    <a:pt x="11454" y="4674"/>
                    <a:pt x="11462" y="4678"/>
                  </a:cubicBezTo>
                  <a:lnTo>
                    <a:pt x="11462" y="4678"/>
                  </a:lnTo>
                  <a:cubicBezTo>
                    <a:pt x="11450" y="4665"/>
                    <a:pt x="11436" y="4651"/>
                    <a:pt x="11436" y="4651"/>
                  </a:cubicBezTo>
                  <a:cubicBezTo>
                    <a:pt x="11330" y="4572"/>
                    <a:pt x="11252" y="4441"/>
                    <a:pt x="11199" y="4336"/>
                  </a:cubicBezTo>
                  <a:cubicBezTo>
                    <a:pt x="10910" y="3731"/>
                    <a:pt x="10989" y="2994"/>
                    <a:pt x="10883" y="2311"/>
                  </a:cubicBezTo>
                  <a:cubicBezTo>
                    <a:pt x="10804" y="1653"/>
                    <a:pt x="10436" y="1048"/>
                    <a:pt x="9910" y="627"/>
                  </a:cubicBezTo>
                  <a:cubicBezTo>
                    <a:pt x="9646" y="444"/>
                    <a:pt x="9343" y="355"/>
                    <a:pt x="9040" y="355"/>
                  </a:cubicBezTo>
                  <a:cubicBezTo>
                    <a:pt x="8649" y="355"/>
                    <a:pt x="8261" y="503"/>
                    <a:pt x="7964" y="785"/>
                  </a:cubicBezTo>
                  <a:cubicBezTo>
                    <a:pt x="6912" y="1679"/>
                    <a:pt x="6965" y="3152"/>
                    <a:pt x="6491" y="4336"/>
                  </a:cubicBezTo>
                  <a:cubicBezTo>
                    <a:pt x="6414" y="4568"/>
                    <a:pt x="6286" y="4775"/>
                    <a:pt x="6082" y="4907"/>
                  </a:cubicBezTo>
                  <a:lnTo>
                    <a:pt x="6082" y="4907"/>
                  </a:lnTo>
                  <a:cubicBezTo>
                    <a:pt x="6073" y="4907"/>
                    <a:pt x="5986" y="4941"/>
                    <a:pt x="5965" y="4941"/>
                  </a:cubicBezTo>
                  <a:lnTo>
                    <a:pt x="5781" y="4941"/>
                  </a:lnTo>
                  <a:cubicBezTo>
                    <a:pt x="5729" y="4914"/>
                    <a:pt x="5676" y="4888"/>
                    <a:pt x="5623" y="4862"/>
                  </a:cubicBezTo>
                  <a:cubicBezTo>
                    <a:pt x="5439" y="4756"/>
                    <a:pt x="5281" y="4572"/>
                    <a:pt x="5203" y="4362"/>
                  </a:cubicBezTo>
                  <a:cubicBezTo>
                    <a:pt x="5097" y="4046"/>
                    <a:pt x="5045" y="3731"/>
                    <a:pt x="5045" y="3389"/>
                  </a:cubicBezTo>
                  <a:cubicBezTo>
                    <a:pt x="5045" y="2731"/>
                    <a:pt x="5045" y="2048"/>
                    <a:pt x="4808" y="1416"/>
                  </a:cubicBezTo>
                  <a:cubicBezTo>
                    <a:pt x="4571" y="811"/>
                    <a:pt x="4072" y="391"/>
                    <a:pt x="3440" y="259"/>
                  </a:cubicBezTo>
                  <a:cubicBezTo>
                    <a:pt x="3318" y="242"/>
                    <a:pt x="3195" y="234"/>
                    <a:pt x="3072" y="234"/>
                  </a:cubicBezTo>
                  <a:cubicBezTo>
                    <a:pt x="2611" y="234"/>
                    <a:pt x="2151" y="352"/>
                    <a:pt x="1757" y="601"/>
                  </a:cubicBezTo>
                  <a:cubicBezTo>
                    <a:pt x="1231" y="943"/>
                    <a:pt x="837" y="1443"/>
                    <a:pt x="600" y="2021"/>
                  </a:cubicBezTo>
                  <a:cubicBezTo>
                    <a:pt x="337" y="2600"/>
                    <a:pt x="153" y="3231"/>
                    <a:pt x="48" y="3862"/>
                  </a:cubicBezTo>
                  <a:cubicBezTo>
                    <a:pt x="1" y="4019"/>
                    <a:pt x="131" y="4120"/>
                    <a:pt x="261" y="4120"/>
                  </a:cubicBezTo>
                  <a:cubicBezTo>
                    <a:pt x="349" y="4120"/>
                    <a:pt x="437" y="4074"/>
                    <a:pt x="469" y="3967"/>
                  </a:cubicBezTo>
                  <a:lnTo>
                    <a:pt x="442" y="3941"/>
                  </a:lnTo>
                  <a:cubicBezTo>
                    <a:pt x="758" y="2863"/>
                    <a:pt x="1126" y="1416"/>
                    <a:pt x="2336" y="996"/>
                  </a:cubicBezTo>
                  <a:cubicBezTo>
                    <a:pt x="2514" y="922"/>
                    <a:pt x="2700" y="887"/>
                    <a:pt x="2884" y="887"/>
                  </a:cubicBezTo>
                  <a:cubicBezTo>
                    <a:pt x="3164" y="887"/>
                    <a:pt x="3440" y="969"/>
                    <a:pt x="3677" y="1127"/>
                  </a:cubicBezTo>
                  <a:cubicBezTo>
                    <a:pt x="4124" y="1495"/>
                    <a:pt x="4151" y="2153"/>
                    <a:pt x="4151" y="2679"/>
                  </a:cubicBezTo>
                  <a:cubicBezTo>
                    <a:pt x="4151" y="3415"/>
                    <a:pt x="4072" y="4125"/>
                    <a:pt x="4361" y="4835"/>
                  </a:cubicBezTo>
                  <a:cubicBezTo>
                    <a:pt x="4624" y="5414"/>
                    <a:pt x="5176" y="5835"/>
                    <a:pt x="5807" y="5914"/>
                  </a:cubicBezTo>
                  <a:cubicBezTo>
                    <a:pt x="5872" y="5921"/>
                    <a:pt x="5935" y="5925"/>
                    <a:pt x="5995" y="5925"/>
                  </a:cubicBezTo>
                  <a:cubicBezTo>
                    <a:pt x="7360" y="5925"/>
                    <a:pt x="7662" y="4002"/>
                    <a:pt x="7964" y="2994"/>
                  </a:cubicBezTo>
                  <a:cubicBezTo>
                    <a:pt x="8043" y="2442"/>
                    <a:pt x="8306" y="1942"/>
                    <a:pt x="8700" y="1548"/>
                  </a:cubicBezTo>
                  <a:cubicBezTo>
                    <a:pt x="8753" y="1495"/>
                    <a:pt x="8858" y="1443"/>
                    <a:pt x="8963" y="1416"/>
                  </a:cubicBezTo>
                  <a:lnTo>
                    <a:pt x="9042" y="1416"/>
                  </a:lnTo>
                  <a:cubicBezTo>
                    <a:pt x="9069" y="1416"/>
                    <a:pt x="9121" y="1443"/>
                    <a:pt x="9148" y="1443"/>
                  </a:cubicBezTo>
                  <a:lnTo>
                    <a:pt x="9226" y="1495"/>
                  </a:lnTo>
                  <a:lnTo>
                    <a:pt x="9305" y="1548"/>
                  </a:lnTo>
                  <a:cubicBezTo>
                    <a:pt x="9305" y="1533"/>
                    <a:pt x="9288" y="1517"/>
                    <a:pt x="9288" y="1517"/>
                  </a:cubicBezTo>
                  <a:lnTo>
                    <a:pt x="9288" y="1517"/>
                  </a:lnTo>
                  <a:cubicBezTo>
                    <a:pt x="9288" y="1517"/>
                    <a:pt x="9298" y="1526"/>
                    <a:pt x="9332" y="1548"/>
                  </a:cubicBezTo>
                  <a:cubicBezTo>
                    <a:pt x="9411" y="1627"/>
                    <a:pt x="9489" y="1706"/>
                    <a:pt x="9568" y="1811"/>
                  </a:cubicBezTo>
                  <a:cubicBezTo>
                    <a:pt x="9700" y="2021"/>
                    <a:pt x="9779" y="2284"/>
                    <a:pt x="9805" y="2521"/>
                  </a:cubicBezTo>
                  <a:cubicBezTo>
                    <a:pt x="9858" y="2863"/>
                    <a:pt x="9858" y="3205"/>
                    <a:pt x="9884" y="3547"/>
                  </a:cubicBezTo>
                  <a:cubicBezTo>
                    <a:pt x="9963" y="4230"/>
                    <a:pt x="10121" y="4993"/>
                    <a:pt x="10699" y="5467"/>
                  </a:cubicBezTo>
                  <a:cubicBezTo>
                    <a:pt x="11005" y="5728"/>
                    <a:pt x="11382" y="5861"/>
                    <a:pt x="11766" y="5861"/>
                  </a:cubicBezTo>
                  <a:cubicBezTo>
                    <a:pt x="12076" y="5861"/>
                    <a:pt x="12390" y="5774"/>
                    <a:pt x="12672" y="5598"/>
                  </a:cubicBezTo>
                  <a:cubicBezTo>
                    <a:pt x="13250" y="5230"/>
                    <a:pt x="13671" y="4651"/>
                    <a:pt x="13855" y="3994"/>
                  </a:cubicBezTo>
                  <a:cubicBezTo>
                    <a:pt x="14039" y="3310"/>
                    <a:pt x="14039" y="2600"/>
                    <a:pt x="14276" y="1942"/>
                  </a:cubicBezTo>
                  <a:lnTo>
                    <a:pt x="14302" y="1863"/>
                  </a:lnTo>
                  <a:cubicBezTo>
                    <a:pt x="14303" y="1861"/>
                    <a:pt x="14304" y="1858"/>
                    <a:pt x="14304" y="1856"/>
                  </a:cubicBezTo>
                  <a:lnTo>
                    <a:pt x="14304" y="1856"/>
                  </a:lnTo>
                  <a:cubicBezTo>
                    <a:pt x="14305" y="1858"/>
                    <a:pt x="14306" y="1860"/>
                    <a:pt x="14307" y="1860"/>
                  </a:cubicBezTo>
                  <a:cubicBezTo>
                    <a:pt x="14311" y="1860"/>
                    <a:pt x="14317" y="1854"/>
                    <a:pt x="14329" y="1837"/>
                  </a:cubicBezTo>
                  <a:cubicBezTo>
                    <a:pt x="14355" y="1732"/>
                    <a:pt x="14381" y="1706"/>
                    <a:pt x="14408" y="1653"/>
                  </a:cubicBezTo>
                  <a:cubicBezTo>
                    <a:pt x="14460" y="1522"/>
                    <a:pt x="14539" y="1443"/>
                    <a:pt x="14618" y="1337"/>
                  </a:cubicBezTo>
                  <a:cubicBezTo>
                    <a:pt x="14697" y="1259"/>
                    <a:pt x="14776" y="1180"/>
                    <a:pt x="14881" y="1127"/>
                  </a:cubicBezTo>
                  <a:cubicBezTo>
                    <a:pt x="14995" y="1051"/>
                    <a:pt x="15127" y="1012"/>
                    <a:pt x="15259" y="1012"/>
                  </a:cubicBezTo>
                  <a:cubicBezTo>
                    <a:pt x="15403" y="1012"/>
                    <a:pt x="15547" y="1058"/>
                    <a:pt x="15670" y="1153"/>
                  </a:cubicBezTo>
                  <a:cubicBezTo>
                    <a:pt x="15854" y="1311"/>
                    <a:pt x="15986" y="1495"/>
                    <a:pt x="16091" y="1706"/>
                  </a:cubicBezTo>
                  <a:cubicBezTo>
                    <a:pt x="16117" y="1811"/>
                    <a:pt x="16170" y="1916"/>
                    <a:pt x="16196" y="2021"/>
                  </a:cubicBezTo>
                  <a:cubicBezTo>
                    <a:pt x="16222" y="2153"/>
                    <a:pt x="16249" y="2284"/>
                    <a:pt x="16275" y="2416"/>
                  </a:cubicBezTo>
                  <a:cubicBezTo>
                    <a:pt x="16301" y="2758"/>
                    <a:pt x="16327" y="3126"/>
                    <a:pt x="16354" y="3468"/>
                  </a:cubicBezTo>
                  <a:cubicBezTo>
                    <a:pt x="16354" y="4178"/>
                    <a:pt x="16590" y="4888"/>
                    <a:pt x="17038" y="5467"/>
                  </a:cubicBezTo>
                  <a:cubicBezTo>
                    <a:pt x="17397" y="5893"/>
                    <a:pt x="17928" y="6147"/>
                    <a:pt x="18468" y="6147"/>
                  </a:cubicBezTo>
                  <a:cubicBezTo>
                    <a:pt x="18561" y="6147"/>
                    <a:pt x="18654" y="6139"/>
                    <a:pt x="18747" y="6124"/>
                  </a:cubicBezTo>
                  <a:cubicBezTo>
                    <a:pt x="20141" y="5835"/>
                    <a:pt x="20009" y="4152"/>
                    <a:pt x="20351" y="3100"/>
                  </a:cubicBezTo>
                  <a:cubicBezTo>
                    <a:pt x="20430" y="2784"/>
                    <a:pt x="20588" y="2468"/>
                    <a:pt x="20746" y="2179"/>
                  </a:cubicBezTo>
                  <a:cubicBezTo>
                    <a:pt x="20877" y="1969"/>
                    <a:pt x="21035" y="1679"/>
                    <a:pt x="21219" y="1574"/>
                  </a:cubicBezTo>
                  <a:cubicBezTo>
                    <a:pt x="21259" y="1561"/>
                    <a:pt x="21292" y="1554"/>
                    <a:pt x="21324" y="1554"/>
                  </a:cubicBezTo>
                  <a:cubicBezTo>
                    <a:pt x="21357" y="1554"/>
                    <a:pt x="21390" y="1561"/>
                    <a:pt x="21430" y="1574"/>
                  </a:cubicBezTo>
                  <a:cubicBezTo>
                    <a:pt x="21509" y="1627"/>
                    <a:pt x="21587" y="1679"/>
                    <a:pt x="21666" y="1732"/>
                  </a:cubicBezTo>
                  <a:cubicBezTo>
                    <a:pt x="21850" y="1890"/>
                    <a:pt x="21982" y="2126"/>
                    <a:pt x="22035" y="2363"/>
                  </a:cubicBezTo>
                  <a:cubicBezTo>
                    <a:pt x="22113" y="2626"/>
                    <a:pt x="22140" y="2942"/>
                    <a:pt x="22113" y="3231"/>
                  </a:cubicBezTo>
                  <a:cubicBezTo>
                    <a:pt x="22113" y="3573"/>
                    <a:pt x="22166" y="3941"/>
                    <a:pt x="22219" y="4283"/>
                  </a:cubicBezTo>
                  <a:cubicBezTo>
                    <a:pt x="22324" y="4888"/>
                    <a:pt x="22692" y="5440"/>
                    <a:pt x="23244" y="5730"/>
                  </a:cubicBezTo>
                  <a:cubicBezTo>
                    <a:pt x="23588" y="5922"/>
                    <a:pt x="23958" y="6014"/>
                    <a:pt x="24322" y="6014"/>
                  </a:cubicBezTo>
                  <a:cubicBezTo>
                    <a:pt x="25100" y="6014"/>
                    <a:pt x="25848" y="5596"/>
                    <a:pt x="26243" y="4862"/>
                  </a:cubicBezTo>
                  <a:cubicBezTo>
                    <a:pt x="26479" y="4283"/>
                    <a:pt x="26637" y="3652"/>
                    <a:pt x="26663" y="3021"/>
                  </a:cubicBezTo>
                  <a:cubicBezTo>
                    <a:pt x="26663" y="2495"/>
                    <a:pt x="26821" y="1969"/>
                    <a:pt x="27084" y="1522"/>
                  </a:cubicBezTo>
                  <a:cubicBezTo>
                    <a:pt x="27216" y="1337"/>
                    <a:pt x="27373" y="1206"/>
                    <a:pt x="27558" y="1101"/>
                  </a:cubicBezTo>
                  <a:cubicBezTo>
                    <a:pt x="27610" y="1074"/>
                    <a:pt x="27636" y="1074"/>
                    <a:pt x="27663" y="1074"/>
                  </a:cubicBezTo>
                  <a:cubicBezTo>
                    <a:pt x="27689" y="1048"/>
                    <a:pt x="27715" y="1048"/>
                    <a:pt x="27768" y="1048"/>
                  </a:cubicBezTo>
                  <a:cubicBezTo>
                    <a:pt x="27789" y="1041"/>
                    <a:pt x="27812" y="1038"/>
                    <a:pt x="27837" y="1038"/>
                  </a:cubicBezTo>
                  <a:cubicBezTo>
                    <a:pt x="27903" y="1038"/>
                    <a:pt x="27980" y="1062"/>
                    <a:pt x="28057" y="1101"/>
                  </a:cubicBezTo>
                  <a:lnTo>
                    <a:pt x="28057" y="1101"/>
                  </a:lnTo>
                  <a:cubicBezTo>
                    <a:pt x="28050" y="1097"/>
                    <a:pt x="28046" y="1095"/>
                    <a:pt x="28045" y="1095"/>
                  </a:cubicBezTo>
                  <a:cubicBezTo>
                    <a:pt x="28041" y="1095"/>
                    <a:pt x="28113" y="1138"/>
                    <a:pt x="28148" y="1150"/>
                  </a:cubicBezTo>
                  <a:lnTo>
                    <a:pt x="28148" y="1150"/>
                  </a:lnTo>
                  <a:cubicBezTo>
                    <a:pt x="28154" y="1160"/>
                    <a:pt x="28215" y="1206"/>
                    <a:pt x="28215" y="1206"/>
                  </a:cubicBezTo>
                  <a:cubicBezTo>
                    <a:pt x="28236" y="1227"/>
                    <a:pt x="28291" y="1299"/>
                    <a:pt x="28299" y="1299"/>
                  </a:cubicBezTo>
                  <a:cubicBezTo>
                    <a:pt x="28300" y="1299"/>
                    <a:pt x="28299" y="1295"/>
                    <a:pt x="28294" y="1285"/>
                  </a:cubicBezTo>
                  <a:lnTo>
                    <a:pt x="28294" y="1285"/>
                  </a:lnTo>
                  <a:cubicBezTo>
                    <a:pt x="28320" y="1337"/>
                    <a:pt x="28347" y="1390"/>
                    <a:pt x="28373" y="1443"/>
                  </a:cubicBezTo>
                  <a:cubicBezTo>
                    <a:pt x="28531" y="1758"/>
                    <a:pt x="28610" y="2074"/>
                    <a:pt x="28636" y="2389"/>
                  </a:cubicBezTo>
                  <a:cubicBezTo>
                    <a:pt x="28636" y="2547"/>
                    <a:pt x="28662" y="2679"/>
                    <a:pt x="28662" y="2810"/>
                  </a:cubicBezTo>
                  <a:cubicBezTo>
                    <a:pt x="28662" y="3100"/>
                    <a:pt x="28688" y="3389"/>
                    <a:pt x="28741" y="3652"/>
                  </a:cubicBezTo>
                  <a:cubicBezTo>
                    <a:pt x="28820" y="4204"/>
                    <a:pt x="29057" y="4704"/>
                    <a:pt x="29425" y="5125"/>
                  </a:cubicBezTo>
                  <a:cubicBezTo>
                    <a:pt x="29723" y="5405"/>
                    <a:pt x="30103" y="5545"/>
                    <a:pt x="30487" y="5545"/>
                  </a:cubicBezTo>
                  <a:cubicBezTo>
                    <a:pt x="30679" y="5545"/>
                    <a:pt x="30871" y="5510"/>
                    <a:pt x="31055" y="5440"/>
                  </a:cubicBezTo>
                  <a:cubicBezTo>
                    <a:pt x="31608" y="5151"/>
                    <a:pt x="32029" y="4678"/>
                    <a:pt x="32239" y="4125"/>
                  </a:cubicBezTo>
                  <a:cubicBezTo>
                    <a:pt x="32449" y="3573"/>
                    <a:pt x="32581" y="3021"/>
                    <a:pt x="32712" y="2442"/>
                  </a:cubicBezTo>
                  <a:cubicBezTo>
                    <a:pt x="32765" y="2205"/>
                    <a:pt x="32870" y="1995"/>
                    <a:pt x="33002" y="1785"/>
                  </a:cubicBezTo>
                  <a:cubicBezTo>
                    <a:pt x="33107" y="1627"/>
                    <a:pt x="33265" y="1522"/>
                    <a:pt x="33422" y="1443"/>
                  </a:cubicBezTo>
                  <a:cubicBezTo>
                    <a:pt x="33501" y="1416"/>
                    <a:pt x="33554" y="1390"/>
                    <a:pt x="33633" y="1390"/>
                  </a:cubicBezTo>
                  <a:lnTo>
                    <a:pt x="33712" y="1390"/>
                  </a:lnTo>
                  <a:cubicBezTo>
                    <a:pt x="33817" y="1390"/>
                    <a:pt x="33922" y="1390"/>
                    <a:pt x="34027" y="1416"/>
                  </a:cubicBezTo>
                  <a:cubicBezTo>
                    <a:pt x="34238" y="1469"/>
                    <a:pt x="34448" y="1574"/>
                    <a:pt x="34606" y="1706"/>
                  </a:cubicBezTo>
                  <a:cubicBezTo>
                    <a:pt x="35053" y="2074"/>
                    <a:pt x="35316" y="2574"/>
                    <a:pt x="35369" y="3152"/>
                  </a:cubicBezTo>
                  <a:cubicBezTo>
                    <a:pt x="35448" y="3783"/>
                    <a:pt x="35448" y="4441"/>
                    <a:pt x="35369" y="5072"/>
                  </a:cubicBezTo>
                  <a:cubicBezTo>
                    <a:pt x="35369" y="5388"/>
                    <a:pt x="35605" y="5545"/>
                    <a:pt x="35842" y="5545"/>
                  </a:cubicBezTo>
                  <a:cubicBezTo>
                    <a:pt x="36079" y="5545"/>
                    <a:pt x="36315" y="5388"/>
                    <a:pt x="36315" y="5072"/>
                  </a:cubicBezTo>
                  <a:cubicBezTo>
                    <a:pt x="36421" y="3757"/>
                    <a:pt x="36473" y="2179"/>
                    <a:pt x="35448" y="1180"/>
                  </a:cubicBezTo>
                  <a:cubicBezTo>
                    <a:pt x="34978" y="724"/>
                    <a:pt x="34331" y="438"/>
                    <a:pt x="33704" y="438"/>
                  </a:cubicBezTo>
                  <a:cubicBezTo>
                    <a:pt x="33171" y="438"/>
                    <a:pt x="32652" y="644"/>
                    <a:pt x="32265" y="1127"/>
                  </a:cubicBezTo>
                  <a:cubicBezTo>
                    <a:pt x="31897" y="1627"/>
                    <a:pt x="31660" y="2205"/>
                    <a:pt x="31555" y="2810"/>
                  </a:cubicBezTo>
                  <a:cubicBezTo>
                    <a:pt x="31503" y="3100"/>
                    <a:pt x="31450" y="3363"/>
                    <a:pt x="31371" y="3626"/>
                  </a:cubicBezTo>
                  <a:cubicBezTo>
                    <a:pt x="31318" y="3731"/>
                    <a:pt x="31266" y="3836"/>
                    <a:pt x="31213" y="3915"/>
                  </a:cubicBezTo>
                  <a:cubicBezTo>
                    <a:pt x="31161" y="4020"/>
                    <a:pt x="31082" y="4125"/>
                    <a:pt x="31003" y="4230"/>
                  </a:cubicBezTo>
                  <a:cubicBezTo>
                    <a:pt x="30977" y="4283"/>
                    <a:pt x="30924" y="4309"/>
                    <a:pt x="30898" y="4362"/>
                  </a:cubicBezTo>
                  <a:lnTo>
                    <a:pt x="30819" y="4415"/>
                  </a:lnTo>
                  <a:cubicBezTo>
                    <a:pt x="30740" y="4493"/>
                    <a:pt x="30635" y="4520"/>
                    <a:pt x="30529" y="4546"/>
                  </a:cubicBezTo>
                  <a:lnTo>
                    <a:pt x="30451" y="4546"/>
                  </a:lnTo>
                  <a:lnTo>
                    <a:pt x="30372" y="4520"/>
                  </a:lnTo>
                  <a:lnTo>
                    <a:pt x="30266" y="4493"/>
                  </a:lnTo>
                  <a:cubicBezTo>
                    <a:pt x="30230" y="4475"/>
                    <a:pt x="30169" y="4432"/>
                    <a:pt x="30152" y="4424"/>
                  </a:cubicBezTo>
                  <a:lnTo>
                    <a:pt x="30152" y="4424"/>
                  </a:lnTo>
                  <a:cubicBezTo>
                    <a:pt x="30124" y="4382"/>
                    <a:pt x="30079" y="4359"/>
                    <a:pt x="30056" y="4336"/>
                  </a:cubicBezTo>
                  <a:lnTo>
                    <a:pt x="30003" y="4283"/>
                  </a:lnTo>
                  <a:lnTo>
                    <a:pt x="29925" y="4099"/>
                  </a:lnTo>
                  <a:cubicBezTo>
                    <a:pt x="29925" y="4099"/>
                    <a:pt x="29886" y="4022"/>
                    <a:pt x="29872" y="3994"/>
                  </a:cubicBezTo>
                  <a:lnTo>
                    <a:pt x="29872" y="3994"/>
                  </a:lnTo>
                  <a:cubicBezTo>
                    <a:pt x="29767" y="3757"/>
                    <a:pt x="29714" y="3520"/>
                    <a:pt x="29662" y="3257"/>
                  </a:cubicBezTo>
                  <a:lnTo>
                    <a:pt x="29662" y="3231"/>
                  </a:lnTo>
                  <a:lnTo>
                    <a:pt x="29662" y="3126"/>
                  </a:lnTo>
                  <a:lnTo>
                    <a:pt x="29662" y="2942"/>
                  </a:lnTo>
                  <a:cubicBezTo>
                    <a:pt x="29662" y="2810"/>
                    <a:pt x="29662" y="2679"/>
                    <a:pt x="29635" y="2547"/>
                  </a:cubicBezTo>
                  <a:cubicBezTo>
                    <a:pt x="29609" y="2258"/>
                    <a:pt x="29556" y="1969"/>
                    <a:pt x="29504" y="1679"/>
                  </a:cubicBezTo>
                  <a:cubicBezTo>
                    <a:pt x="29372" y="1127"/>
                    <a:pt x="29057" y="627"/>
                    <a:pt x="28557" y="338"/>
                  </a:cubicBezTo>
                  <a:cubicBezTo>
                    <a:pt x="28327" y="211"/>
                    <a:pt x="28076" y="150"/>
                    <a:pt x="27825" y="150"/>
                  </a:cubicBezTo>
                  <a:cubicBezTo>
                    <a:pt x="27503" y="150"/>
                    <a:pt x="27181" y="251"/>
                    <a:pt x="26900" y="443"/>
                  </a:cubicBezTo>
                  <a:cubicBezTo>
                    <a:pt x="26400" y="838"/>
                    <a:pt x="26032" y="1364"/>
                    <a:pt x="25848" y="1969"/>
                  </a:cubicBezTo>
                  <a:cubicBezTo>
                    <a:pt x="25664" y="2574"/>
                    <a:pt x="25690" y="3178"/>
                    <a:pt x="25559" y="3757"/>
                  </a:cubicBezTo>
                  <a:cubicBezTo>
                    <a:pt x="25506" y="4020"/>
                    <a:pt x="25427" y="4257"/>
                    <a:pt x="25269" y="4493"/>
                  </a:cubicBezTo>
                  <a:cubicBezTo>
                    <a:pt x="25164" y="4678"/>
                    <a:pt x="25006" y="4835"/>
                    <a:pt x="24796" y="4941"/>
                  </a:cubicBezTo>
                  <a:lnTo>
                    <a:pt x="24717" y="4967"/>
                  </a:lnTo>
                  <a:lnTo>
                    <a:pt x="24533" y="4993"/>
                  </a:lnTo>
                  <a:lnTo>
                    <a:pt x="24244" y="4993"/>
                  </a:lnTo>
                  <a:cubicBezTo>
                    <a:pt x="24226" y="4993"/>
                    <a:pt x="24162" y="4981"/>
                    <a:pt x="24144" y="4981"/>
                  </a:cubicBezTo>
                  <a:cubicBezTo>
                    <a:pt x="24136" y="4981"/>
                    <a:pt x="24139" y="4984"/>
                    <a:pt x="24165" y="4993"/>
                  </a:cubicBezTo>
                  <a:lnTo>
                    <a:pt x="23981" y="4967"/>
                  </a:lnTo>
                  <a:cubicBezTo>
                    <a:pt x="23928" y="4941"/>
                    <a:pt x="23876" y="4914"/>
                    <a:pt x="23823" y="4888"/>
                  </a:cubicBezTo>
                  <a:lnTo>
                    <a:pt x="23718" y="4835"/>
                  </a:lnTo>
                  <a:cubicBezTo>
                    <a:pt x="23534" y="4756"/>
                    <a:pt x="23402" y="4625"/>
                    <a:pt x="23323" y="4467"/>
                  </a:cubicBezTo>
                  <a:cubicBezTo>
                    <a:pt x="23192" y="4204"/>
                    <a:pt x="23113" y="3915"/>
                    <a:pt x="23113" y="3626"/>
                  </a:cubicBezTo>
                  <a:cubicBezTo>
                    <a:pt x="23060" y="2942"/>
                    <a:pt x="23113" y="2232"/>
                    <a:pt x="22745" y="1627"/>
                  </a:cubicBezTo>
                  <a:cubicBezTo>
                    <a:pt x="22469" y="1101"/>
                    <a:pt x="21932" y="624"/>
                    <a:pt x="21315" y="624"/>
                  </a:cubicBezTo>
                  <a:cubicBezTo>
                    <a:pt x="21283" y="624"/>
                    <a:pt x="21251" y="625"/>
                    <a:pt x="21219" y="627"/>
                  </a:cubicBezTo>
                  <a:cubicBezTo>
                    <a:pt x="20430" y="706"/>
                    <a:pt x="20009" y="1443"/>
                    <a:pt x="19694" y="2074"/>
                  </a:cubicBezTo>
                  <a:cubicBezTo>
                    <a:pt x="19431" y="2705"/>
                    <a:pt x="19247" y="3363"/>
                    <a:pt x="19142" y="4046"/>
                  </a:cubicBezTo>
                  <a:cubicBezTo>
                    <a:pt x="19115" y="4178"/>
                    <a:pt x="19089" y="4309"/>
                    <a:pt x="19063" y="4415"/>
                  </a:cubicBezTo>
                  <a:cubicBezTo>
                    <a:pt x="19063" y="4493"/>
                    <a:pt x="19036" y="4546"/>
                    <a:pt x="19010" y="4599"/>
                  </a:cubicBezTo>
                  <a:cubicBezTo>
                    <a:pt x="18984" y="4678"/>
                    <a:pt x="18984" y="4678"/>
                    <a:pt x="18984" y="4704"/>
                  </a:cubicBezTo>
                  <a:lnTo>
                    <a:pt x="18957" y="4756"/>
                  </a:lnTo>
                  <a:cubicBezTo>
                    <a:pt x="18931" y="4809"/>
                    <a:pt x="18905" y="4862"/>
                    <a:pt x="18879" y="4914"/>
                  </a:cubicBezTo>
                  <a:cubicBezTo>
                    <a:pt x="18840" y="4953"/>
                    <a:pt x="18816" y="4977"/>
                    <a:pt x="18816" y="4977"/>
                  </a:cubicBezTo>
                  <a:lnTo>
                    <a:pt x="18816" y="4977"/>
                  </a:lnTo>
                  <a:cubicBezTo>
                    <a:pt x="18807" y="4986"/>
                    <a:pt x="18800" y="4993"/>
                    <a:pt x="18800" y="4993"/>
                  </a:cubicBezTo>
                  <a:cubicBezTo>
                    <a:pt x="18747" y="5046"/>
                    <a:pt x="18668" y="5098"/>
                    <a:pt x="18589" y="5125"/>
                  </a:cubicBezTo>
                  <a:cubicBezTo>
                    <a:pt x="18563" y="5151"/>
                    <a:pt x="18537" y="5151"/>
                    <a:pt x="18510" y="5151"/>
                  </a:cubicBezTo>
                  <a:lnTo>
                    <a:pt x="18405" y="5151"/>
                  </a:lnTo>
                  <a:cubicBezTo>
                    <a:pt x="18394" y="5151"/>
                    <a:pt x="18387" y="5151"/>
                    <a:pt x="18383" y="5152"/>
                  </a:cubicBezTo>
                  <a:lnTo>
                    <a:pt x="18383" y="5152"/>
                  </a:lnTo>
                  <a:cubicBezTo>
                    <a:pt x="18382" y="5152"/>
                    <a:pt x="18380" y="5151"/>
                    <a:pt x="18379" y="5151"/>
                  </a:cubicBezTo>
                  <a:cubicBezTo>
                    <a:pt x="18274" y="5151"/>
                    <a:pt x="18168" y="5098"/>
                    <a:pt x="18090" y="5046"/>
                  </a:cubicBezTo>
                  <a:cubicBezTo>
                    <a:pt x="17853" y="4914"/>
                    <a:pt x="17695" y="4730"/>
                    <a:pt x="17590" y="4520"/>
                  </a:cubicBezTo>
                  <a:cubicBezTo>
                    <a:pt x="17458" y="4257"/>
                    <a:pt x="17379" y="3967"/>
                    <a:pt x="17379" y="3652"/>
                  </a:cubicBezTo>
                  <a:cubicBezTo>
                    <a:pt x="17327" y="3284"/>
                    <a:pt x="17327" y="2915"/>
                    <a:pt x="17274" y="2547"/>
                  </a:cubicBezTo>
                  <a:cubicBezTo>
                    <a:pt x="17248" y="1890"/>
                    <a:pt x="17011" y="1259"/>
                    <a:pt x="16617" y="733"/>
                  </a:cubicBezTo>
                  <a:cubicBezTo>
                    <a:pt x="16276" y="279"/>
                    <a:pt x="15740" y="1"/>
                    <a:pt x="151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a:off x="-141534" y="4122285"/>
              <a:ext cx="2141488" cy="315477"/>
            </a:xfrm>
            <a:custGeom>
              <a:avLst/>
              <a:gdLst/>
              <a:ahLst/>
              <a:cxnLst/>
              <a:rect l="l" t="t" r="r" b="b"/>
              <a:pathLst>
                <a:path w="36440" h="5368" extrusionOk="0">
                  <a:moveTo>
                    <a:pt x="33893" y="0"/>
                  </a:moveTo>
                  <a:cubicBezTo>
                    <a:pt x="33861" y="0"/>
                    <a:pt x="33829" y="1"/>
                    <a:pt x="33796" y="2"/>
                  </a:cubicBezTo>
                  <a:cubicBezTo>
                    <a:pt x="33218" y="55"/>
                    <a:pt x="32718" y="344"/>
                    <a:pt x="32402" y="844"/>
                  </a:cubicBezTo>
                  <a:cubicBezTo>
                    <a:pt x="32139" y="1317"/>
                    <a:pt x="31929" y="1817"/>
                    <a:pt x="31798" y="2317"/>
                  </a:cubicBezTo>
                  <a:cubicBezTo>
                    <a:pt x="31719" y="2553"/>
                    <a:pt x="31613" y="2764"/>
                    <a:pt x="31482" y="2948"/>
                  </a:cubicBezTo>
                  <a:cubicBezTo>
                    <a:pt x="31429" y="3027"/>
                    <a:pt x="31377" y="3106"/>
                    <a:pt x="31298" y="3158"/>
                  </a:cubicBezTo>
                  <a:cubicBezTo>
                    <a:pt x="31298" y="3158"/>
                    <a:pt x="31216" y="3240"/>
                    <a:pt x="31233" y="3241"/>
                  </a:cubicBezTo>
                  <a:lnTo>
                    <a:pt x="31233" y="3241"/>
                  </a:lnTo>
                  <a:lnTo>
                    <a:pt x="31166" y="3264"/>
                  </a:lnTo>
                  <a:cubicBezTo>
                    <a:pt x="31166" y="3264"/>
                    <a:pt x="31099" y="3297"/>
                    <a:pt x="31113" y="3297"/>
                  </a:cubicBezTo>
                  <a:cubicBezTo>
                    <a:pt x="31116" y="3297"/>
                    <a:pt x="31124" y="3295"/>
                    <a:pt x="31140" y="3290"/>
                  </a:cubicBezTo>
                  <a:lnTo>
                    <a:pt x="31140" y="3290"/>
                  </a:lnTo>
                  <a:cubicBezTo>
                    <a:pt x="31048" y="3329"/>
                    <a:pt x="30956" y="3349"/>
                    <a:pt x="30867" y="3349"/>
                  </a:cubicBezTo>
                  <a:cubicBezTo>
                    <a:pt x="30778" y="3349"/>
                    <a:pt x="30693" y="3329"/>
                    <a:pt x="30614" y="3290"/>
                  </a:cubicBezTo>
                  <a:cubicBezTo>
                    <a:pt x="30377" y="3185"/>
                    <a:pt x="30193" y="3027"/>
                    <a:pt x="30062" y="2843"/>
                  </a:cubicBezTo>
                  <a:cubicBezTo>
                    <a:pt x="29694" y="2369"/>
                    <a:pt x="29536" y="1738"/>
                    <a:pt x="29194" y="1238"/>
                  </a:cubicBezTo>
                  <a:cubicBezTo>
                    <a:pt x="28878" y="739"/>
                    <a:pt x="28405" y="371"/>
                    <a:pt x="27826" y="239"/>
                  </a:cubicBezTo>
                  <a:cubicBezTo>
                    <a:pt x="27712" y="213"/>
                    <a:pt x="27599" y="201"/>
                    <a:pt x="27487" y="201"/>
                  </a:cubicBezTo>
                  <a:cubicBezTo>
                    <a:pt x="27029" y="201"/>
                    <a:pt x="26602" y="411"/>
                    <a:pt x="26327" y="791"/>
                  </a:cubicBezTo>
                  <a:cubicBezTo>
                    <a:pt x="26064" y="1186"/>
                    <a:pt x="25906" y="1633"/>
                    <a:pt x="25854" y="2106"/>
                  </a:cubicBezTo>
                  <a:cubicBezTo>
                    <a:pt x="25801" y="2343"/>
                    <a:pt x="25749" y="2553"/>
                    <a:pt x="25696" y="2764"/>
                  </a:cubicBezTo>
                  <a:cubicBezTo>
                    <a:pt x="25670" y="2843"/>
                    <a:pt x="25617" y="2922"/>
                    <a:pt x="25591" y="3001"/>
                  </a:cubicBezTo>
                  <a:cubicBezTo>
                    <a:pt x="25538" y="3079"/>
                    <a:pt x="25486" y="3132"/>
                    <a:pt x="25433" y="3211"/>
                  </a:cubicBezTo>
                  <a:cubicBezTo>
                    <a:pt x="25407" y="3237"/>
                    <a:pt x="25354" y="3290"/>
                    <a:pt x="25301" y="3316"/>
                  </a:cubicBezTo>
                  <a:cubicBezTo>
                    <a:pt x="25315" y="3303"/>
                    <a:pt x="25320" y="3298"/>
                    <a:pt x="25319" y="3298"/>
                  </a:cubicBezTo>
                  <a:lnTo>
                    <a:pt x="25319" y="3298"/>
                  </a:lnTo>
                  <a:cubicBezTo>
                    <a:pt x="25318" y="3298"/>
                    <a:pt x="25269" y="3342"/>
                    <a:pt x="25249" y="3342"/>
                  </a:cubicBezTo>
                  <a:lnTo>
                    <a:pt x="25144" y="3421"/>
                  </a:lnTo>
                  <a:cubicBezTo>
                    <a:pt x="25121" y="3421"/>
                    <a:pt x="25002" y="3479"/>
                    <a:pt x="25018" y="3479"/>
                  </a:cubicBezTo>
                  <a:cubicBezTo>
                    <a:pt x="25021" y="3479"/>
                    <a:pt x="25027" y="3478"/>
                    <a:pt x="25038" y="3474"/>
                  </a:cubicBezTo>
                  <a:lnTo>
                    <a:pt x="25038" y="3474"/>
                  </a:lnTo>
                  <a:cubicBezTo>
                    <a:pt x="24933" y="3527"/>
                    <a:pt x="24854" y="3553"/>
                    <a:pt x="24749" y="3579"/>
                  </a:cubicBezTo>
                  <a:cubicBezTo>
                    <a:pt x="24732" y="3579"/>
                    <a:pt x="24679" y="3591"/>
                    <a:pt x="24654" y="3591"/>
                  </a:cubicBezTo>
                  <a:cubicBezTo>
                    <a:pt x="24641" y="3591"/>
                    <a:pt x="24635" y="3588"/>
                    <a:pt x="24644" y="3579"/>
                  </a:cubicBezTo>
                  <a:lnTo>
                    <a:pt x="24276" y="3579"/>
                  </a:lnTo>
                  <a:cubicBezTo>
                    <a:pt x="24171" y="3579"/>
                    <a:pt x="24039" y="3553"/>
                    <a:pt x="23934" y="3500"/>
                  </a:cubicBezTo>
                  <a:cubicBezTo>
                    <a:pt x="23917" y="3495"/>
                    <a:pt x="23909" y="3493"/>
                    <a:pt x="23905" y="3493"/>
                  </a:cubicBezTo>
                  <a:cubicBezTo>
                    <a:pt x="23895" y="3493"/>
                    <a:pt x="23920" y="3508"/>
                    <a:pt x="23910" y="3508"/>
                  </a:cubicBezTo>
                  <a:cubicBezTo>
                    <a:pt x="23906" y="3508"/>
                    <a:pt x="23898" y="3506"/>
                    <a:pt x="23881" y="3500"/>
                  </a:cubicBezTo>
                  <a:lnTo>
                    <a:pt x="23750" y="3421"/>
                  </a:lnTo>
                  <a:cubicBezTo>
                    <a:pt x="23724" y="3421"/>
                    <a:pt x="23645" y="3343"/>
                    <a:pt x="23645" y="3342"/>
                  </a:cubicBezTo>
                  <a:lnTo>
                    <a:pt x="23645" y="3342"/>
                  </a:lnTo>
                  <a:cubicBezTo>
                    <a:pt x="23629" y="3327"/>
                    <a:pt x="23584" y="3282"/>
                    <a:pt x="23566" y="3264"/>
                  </a:cubicBezTo>
                  <a:lnTo>
                    <a:pt x="23460" y="3132"/>
                  </a:lnTo>
                  <a:lnTo>
                    <a:pt x="23408" y="3079"/>
                  </a:lnTo>
                  <a:cubicBezTo>
                    <a:pt x="23382" y="3027"/>
                    <a:pt x="23303" y="2895"/>
                    <a:pt x="23224" y="2816"/>
                  </a:cubicBezTo>
                  <a:cubicBezTo>
                    <a:pt x="23119" y="2606"/>
                    <a:pt x="23040" y="2422"/>
                    <a:pt x="22934" y="2212"/>
                  </a:cubicBezTo>
                  <a:cubicBezTo>
                    <a:pt x="22777" y="1791"/>
                    <a:pt x="22566" y="1396"/>
                    <a:pt x="22277" y="1054"/>
                  </a:cubicBezTo>
                  <a:cubicBezTo>
                    <a:pt x="22014" y="686"/>
                    <a:pt x="21593" y="449"/>
                    <a:pt x="21146" y="397"/>
                  </a:cubicBezTo>
                  <a:cubicBezTo>
                    <a:pt x="21088" y="392"/>
                    <a:pt x="21029" y="389"/>
                    <a:pt x="20972" y="389"/>
                  </a:cubicBezTo>
                  <a:cubicBezTo>
                    <a:pt x="20458" y="389"/>
                    <a:pt x="19978" y="597"/>
                    <a:pt x="19647" y="975"/>
                  </a:cubicBezTo>
                  <a:cubicBezTo>
                    <a:pt x="19279" y="1344"/>
                    <a:pt x="19016" y="1817"/>
                    <a:pt x="18884" y="2343"/>
                  </a:cubicBezTo>
                  <a:cubicBezTo>
                    <a:pt x="18779" y="2816"/>
                    <a:pt x="18726" y="3290"/>
                    <a:pt x="18569" y="3737"/>
                  </a:cubicBezTo>
                  <a:cubicBezTo>
                    <a:pt x="18569" y="3790"/>
                    <a:pt x="18542" y="3816"/>
                    <a:pt x="18516" y="3868"/>
                  </a:cubicBezTo>
                  <a:cubicBezTo>
                    <a:pt x="18522" y="3851"/>
                    <a:pt x="18524" y="3844"/>
                    <a:pt x="18523" y="3844"/>
                  </a:cubicBezTo>
                  <a:cubicBezTo>
                    <a:pt x="18521" y="3844"/>
                    <a:pt x="18490" y="3927"/>
                    <a:pt x="18490" y="3947"/>
                  </a:cubicBezTo>
                  <a:cubicBezTo>
                    <a:pt x="18463" y="3974"/>
                    <a:pt x="18437" y="4026"/>
                    <a:pt x="18411" y="4079"/>
                  </a:cubicBezTo>
                  <a:cubicBezTo>
                    <a:pt x="18411" y="4079"/>
                    <a:pt x="18358" y="4131"/>
                    <a:pt x="18332" y="4158"/>
                  </a:cubicBezTo>
                  <a:cubicBezTo>
                    <a:pt x="18311" y="4179"/>
                    <a:pt x="18255" y="4218"/>
                    <a:pt x="18248" y="4218"/>
                  </a:cubicBezTo>
                  <a:cubicBezTo>
                    <a:pt x="18247" y="4218"/>
                    <a:pt x="18248" y="4215"/>
                    <a:pt x="18253" y="4210"/>
                  </a:cubicBezTo>
                  <a:cubicBezTo>
                    <a:pt x="18271" y="4202"/>
                    <a:pt x="18276" y="4199"/>
                    <a:pt x="18275" y="4199"/>
                  </a:cubicBezTo>
                  <a:cubicBezTo>
                    <a:pt x="18274" y="4199"/>
                    <a:pt x="18244" y="4210"/>
                    <a:pt x="18227" y="4210"/>
                  </a:cubicBezTo>
                  <a:lnTo>
                    <a:pt x="18148" y="4263"/>
                  </a:lnTo>
                  <a:cubicBezTo>
                    <a:pt x="18134" y="4272"/>
                    <a:pt x="18126" y="4278"/>
                    <a:pt x="18122" y="4282"/>
                  </a:cubicBezTo>
                  <a:lnTo>
                    <a:pt x="18122" y="4282"/>
                  </a:lnTo>
                  <a:cubicBezTo>
                    <a:pt x="18117" y="4283"/>
                    <a:pt x="18109" y="4285"/>
                    <a:pt x="18095" y="4289"/>
                  </a:cubicBezTo>
                  <a:cubicBezTo>
                    <a:pt x="18095" y="4289"/>
                    <a:pt x="18048" y="4301"/>
                    <a:pt x="18033" y="4301"/>
                  </a:cubicBezTo>
                  <a:cubicBezTo>
                    <a:pt x="18025" y="4301"/>
                    <a:pt x="18025" y="4298"/>
                    <a:pt x="18043" y="4289"/>
                  </a:cubicBezTo>
                  <a:cubicBezTo>
                    <a:pt x="18060" y="4281"/>
                    <a:pt x="18060" y="4278"/>
                    <a:pt x="18051" y="4278"/>
                  </a:cubicBezTo>
                  <a:cubicBezTo>
                    <a:pt x="18034" y="4278"/>
                    <a:pt x="17981" y="4289"/>
                    <a:pt x="17964" y="4289"/>
                  </a:cubicBezTo>
                  <a:lnTo>
                    <a:pt x="17859" y="4289"/>
                  </a:lnTo>
                  <a:cubicBezTo>
                    <a:pt x="17806" y="4263"/>
                    <a:pt x="17753" y="4263"/>
                    <a:pt x="17701" y="4237"/>
                  </a:cubicBezTo>
                  <a:cubicBezTo>
                    <a:pt x="17622" y="4184"/>
                    <a:pt x="17543" y="4131"/>
                    <a:pt x="17464" y="4079"/>
                  </a:cubicBezTo>
                  <a:cubicBezTo>
                    <a:pt x="17254" y="3921"/>
                    <a:pt x="17096" y="3711"/>
                    <a:pt x="16991" y="3474"/>
                  </a:cubicBezTo>
                  <a:cubicBezTo>
                    <a:pt x="16728" y="2895"/>
                    <a:pt x="16622" y="2290"/>
                    <a:pt x="16307" y="1738"/>
                  </a:cubicBezTo>
                  <a:cubicBezTo>
                    <a:pt x="16044" y="1186"/>
                    <a:pt x="15570" y="791"/>
                    <a:pt x="14992" y="607"/>
                  </a:cubicBezTo>
                  <a:cubicBezTo>
                    <a:pt x="14847" y="559"/>
                    <a:pt x="14699" y="536"/>
                    <a:pt x="14551" y="536"/>
                  </a:cubicBezTo>
                  <a:cubicBezTo>
                    <a:pt x="14137" y="536"/>
                    <a:pt x="13731" y="718"/>
                    <a:pt x="13440" y="1028"/>
                  </a:cubicBezTo>
                  <a:cubicBezTo>
                    <a:pt x="13098" y="1423"/>
                    <a:pt x="12888" y="1922"/>
                    <a:pt x="12809" y="2422"/>
                  </a:cubicBezTo>
                  <a:cubicBezTo>
                    <a:pt x="12730" y="2895"/>
                    <a:pt x="12625" y="3342"/>
                    <a:pt x="12467" y="3790"/>
                  </a:cubicBezTo>
                  <a:cubicBezTo>
                    <a:pt x="12388" y="3974"/>
                    <a:pt x="12283" y="4131"/>
                    <a:pt x="12125" y="4237"/>
                  </a:cubicBezTo>
                  <a:cubicBezTo>
                    <a:pt x="12023" y="4288"/>
                    <a:pt x="11910" y="4317"/>
                    <a:pt x="11794" y="4317"/>
                  </a:cubicBezTo>
                  <a:cubicBezTo>
                    <a:pt x="11730" y="4317"/>
                    <a:pt x="11664" y="4308"/>
                    <a:pt x="11599" y="4289"/>
                  </a:cubicBezTo>
                  <a:cubicBezTo>
                    <a:pt x="10495" y="4026"/>
                    <a:pt x="10521" y="2659"/>
                    <a:pt x="10258" y="1764"/>
                  </a:cubicBezTo>
                  <a:cubicBezTo>
                    <a:pt x="10126" y="1238"/>
                    <a:pt x="9758" y="791"/>
                    <a:pt x="9258" y="528"/>
                  </a:cubicBezTo>
                  <a:cubicBezTo>
                    <a:pt x="9050" y="449"/>
                    <a:pt x="8835" y="411"/>
                    <a:pt x="8621" y="411"/>
                  </a:cubicBezTo>
                  <a:cubicBezTo>
                    <a:pt x="8266" y="411"/>
                    <a:pt x="7913" y="516"/>
                    <a:pt x="7602" y="712"/>
                  </a:cubicBezTo>
                  <a:cubicBezTo>
                    <a:pt x="7102" y="1054"/>
                    <a:pt x="6734" y="1554"/>
                    <a:pt x="6550" y="2133"/>
                  </a:cubicBezTo>
                  <a:cubicBezTo>
                    <a:pt x="6365" y="2606"/>
                    <a:pt x="6287" y="3132"/>
                    <a:pt x="6102" y="3632"/>
                  </a:cubicBezTo>
                  <a:cubicBezTo>
                    <a:pt x="6050" y="3816"/>
                    <a:pt x="5945" y="3974"/>
                    <a:pt x="5839" y="4131"/>
                  </a:cubicBezTo>
                  <a:cubicBezTo>
                    <a:pt x="5813" y="4158"/>
                    <a:pt x="5787" y="4210"/>
                    <a:pt x="5734" y="4237"/>
                  </a:cubicBezTo>
                  <a:lnTo>
                    <a:pt x="5682" y="4316"/>
                  </a:lnTo>
                  <a:cubicBezTo>
                    <a:pt x="5603" y="4368"/>
                    <a:pt x="5550" y="4394"/>
                    <a:pt x="5471" y="4394"/>
                  </a:cubicBezTo>
                  <a:cubicBezTo>
                    <a:pt x="5436" y="4399"/>
                    <a:pt x="5401" y="4401"/>
                    <a:pt x="5366" y="4401"/>
                  </a:cubicBezTo>
                  <a:cubicBezTo>
                    <a:pt x="5193" y="4401"/>
                    <a:pt x="5029" y="4346"/>
                    <a:pt x="4919" y="4237"/>
                  </a:cubicBezTo>
                  <a:cubicBezTo>
                    <a:pt x="4735" y="4079"/>
                    <a:pt x="4577" y="3895"/>
                    <a:pt x="4472" y="3711"/>
                  </a:cubicBezTo>
                  <a:cubicBezTo>
                    <a:pt x="4183" y="3158"/>
                    <a:pt x="4156" y="2527"/>
                    <a:pt x="3946" y="1949"/>
                  </a:cubicBezTo>
                  <a:cubicBezTo>
                    <a:pt x="3788" y="1344"/>
                    <a:pt x="3394" y="844"/>
                    <a:pt x="2868" y="555"/>
                  </a:cubicBezTo>
                  <a:cubicBezTo>
                    <a:pt x="2634" y="441"/>
                    <a:pt x="2399" y="389"/>
                    <a:pt x="2171" y="389"/>
                  </a:cubicBezTo>
                  <a:cubicBezTo>
                    <a:pt x="1292" y="389"/>
                    <a:pt x="503" y="1146"/>
                    <a:pt x="211" y="2001"/>
                  </a:cubicBezTo>
                  <a:cubicBezTo>
                    <a:pt x="53" y="2580"/>
                    <a:pt x="1" y="3158"/>
                    <a:pt x="1" y="3737"/>
                  </a:cubicBezTo>
                  <a:cubicBezTo>
                    <a:pt x="1" y="3918"/>
                    <a:pt x="121" y="4003"/>
                    <a:pt x="250" y="4003"/>
                  </a:cubicBezTo>
                  <a:cubicBezTo>
                    <a:pt x="384" y="4003"/>
                    <a:pt x="526" y="3911"/>
                    <a:pt x="553" y="3737"/>
                  </a:cubicBezTo>
                  <a:cubicBezTo>
                    <a:pt x="658" y="2816"/>
                    <a:pt x="869" y="1475"/>
                    <a:pt x="1973" y="1291"/>
                  </a:cubicBezTo>
                  <a:cubicBezTo>
                    <a:pt x="2035" y="1274"/>
                    <a:pt x="2096" y="1265"/>
                    <a:pt x="2156" y="1265"/>
                  </a:cubicBezTo>
                  <a:cubicBezTo>
                    <a:pt x="2277" y="1265"/>
                    <a:pt x="2394" y="1300"/>
                    <a:pt x="2499" y="1370"/>
                  </a:cubicBezTo>
                  <a:cubicBezTo>
                    <a:pt x="2683" y="1475"/>
                    <a:pt x="2815" y="1659"/>
                    <a:pt x="2920" y="1870"/>
                  </a:cubicBezTo>
                  <a:cubicBezTo>
                    <a:pt x="3157" y="2422"/>
                    <a:pt x="3209" y="3053"/>
                    <a:pt x="3367" y="3605"/>
                  </a:cubicBezTo>
                  <a:cubicBezTo>
                    <a:pt x="3551" y="4210"/>
                    <a:pt x="3893" y="4710"/>
                    <a:pt x="4419" y="5078"/>
                  </a:cubicBezTo>
                  <a:cubicBezTo>
                    <a:pt x="4690" y="5263"/>
                    <a:pt x="4999" y="5356"/>
                    <a:pt x="5309" y="5356"/>
                  </a:cubicBezTo>
                  <a:cubicBezTo>
                    <a:pt x="5572" y="5356"/>
                    <a:pt x="5835" y="5290"/>
                    <a:pt x="6076" y="5157"/>
                  </a:cubicBezTo>
                  <a:cubicBezTo>
                    <a:pt x="7023" y="4657"/>
                    <a:pt x="7076" y="3448"/>
                    <a:pt x="7365" y="2527"/>
                  </a:cubicBezTo>
                  <a:cubicBezTo>
                    <a:pt x="7496" y="2054"/>
                    <a:pt x="7786" y="1659"/>
                    <a:pt x="8233" y="1396"/>
                  </a:cubicBezTo>
                  <a:cubicBezTo>
                    <a:pt x="8347" y="1329"/>
                    <a:pt x="8476" y="1297"/>
                    <a:pt x="8604" y="1297"/>
                  </a:cubicBezTo>
                  <a:cubicBezTo>
                    <a:pt x="8830" y="1297"/>
                    <a:pt x="9055" y="1396"/>
                    <a:pt x="9206" y="1580"/>
                  </a:cubicBezTo>
                  <a:cubicBezTo>
                    <a:pt x="9469" y="1975"/>
                    <a:pt x="9495" y="2501"/>
                    <a:pt x="9574" y="2948"/>
                  </a:cubicBezTo>
                  <a:cubicBezTo>
                    <a:pt x="9653" y="3553"/>
                    <a:pt x="9890" y="4105"/>
                    <a:pt x="10284" y="4579"/>
                  </a:cubicBezTo>
                  <a:cubicBezTo>
                    <a:pt x="10652" y="5026"/>
                    <a:pt x="11205" y="5289"/>
                    <a:pt x="11783" y="5289"/>
                  </a:cubicBezTo>
                  <a:cubicBezTo>
                    <a:pt x="12362" y="5262"/>
                    <a:pt x="12888" y="4947"/>
                    <a:pt x="13177" y="4473"/>
                  </a:cubicBezTo>
                  <a:cubicBezTo>
                    <a:pt x="13414" y="4026"/>
                    <a:pt x="13572" y="3553"/>
                    <a:pt x="13624" y="3053"/>
                  </a:cubicBezTo>
                  <a:cubicBezTo>
                    <a:pt x="13677" y="2580"/>
                    <a:pt x="13808" y="2159"/>
                    <a:pt x="14045" y="1764"/>
                  </a:cubicBezTo>
                  <a:cubicBezTo>
                    <a:pt x="14150" y="1633"/>
                    <a:pt x="14255" y="1554"/>
                    <a:pt x="14413" y="1501"/>
                  </a:cubicBezTo>
                  <a:cubicBezTo>
                    <a:pt x="14472" y="1485"/>
                    <a:pt x="14530" y="1476"/>
                    <a:pt x="14587" y="1476"/>
                  </a:cubicBezTo>
                  <a:cubicBezTo>
                    <a:pt x="14711" y="1476"/>
                    <a:pt x="14831" y="1517"/>
                    <a:pt x="14939" y="1607"/>
                  </a:cubicBezTo>
                  <a:cubicBezTo>
                    <a:pt x="15334" y="1922"/>
                    <a:pt x="15623" y="2369"/>
                    <a:pt x="15728" y="2869"/>
                  </a:cubicBezTo>
                  <a:cubicBezTo>
                    <a:pt x="15860" y="3474"/>
                    <a:pt x="16123" y="4053"/>
                    <a:pt x="16465" y="4579"/>
                  </a:cubicBezTo>
                  <a:cubicBezTo>
                    <a:pt x="16833" y="5052"/>
                    <a:pt x="17385" y="5341"/>
                    <a:pt x="17990" y="5368"/>
                  </a:cubicBezTo>
                  <a:cubicBezTo>
                    <a:pt x="18542" y="5341"/>
                    <a:pt x="19068" y="5026"/>
                    <a:pt x="19331" y="4526"/>
                  </a:cubicBezTo>
                  <a:cubicBezTo>
                    <a:pt x="19542" y="4105"/>
                    <a:pt x="19673" y="3632"/>
                    <a:pt x="19726" y="3185"/>
                  </a:cubicBezTo>
                  <a:cubicBezTo>
                    <a:pt x="19778" y="2711"/>
                    <a:pt x="19910" y="2264"/>
                    <a:pt x="20147" y="1870"/>
                  </a:cubicBezTo>
                  <a:cubicBezTo>
                    <a:pt x="20252" y="1686"/>
                    <a:pt x="20383" y="1554"/>
                    <a:pt x="20541" y="1449"/>
                  </a:cubicBezTo>
                  <a:cubicBezTo>
                    <a:pt x="20651" y="1339"/>
                    <a:pt x="20797" y="1285"/>
                    <a:pt x="20949" y="1285"/>
                  </a:cubicBezTo>
                  <a:cubicBezTo>
                    <a:pt x="20979" y="1285"/>
                    <a:pt x="21010" y="1287"/>
                    <a:pt x="21041" y="1291"/>
                  </a:cubicBezTo>
                  <a:cubicBezTo>
                    <a:pt x="21054" y="1278"/>
                    <a:pt x="21067" y="1271"/>
                    <a:pt x="21080" y="1271"/>
                  </a:cubicBezTo>
                  <a:cubicBezTo>
                    <a:pt x="21093" y="1271"/>
                    <a:pt x="21107" y="1278"/>
                    <a:pt x="21120" y="1291"/>
                  </a:cubicBezTo>
                  <a:lnTo>
                    <a:pt x="21278" y="1317"/>
                  </a:lnTo>
                  <a:lnTo>
                    <a:pt x="21330" y="1344"/>
                  </a:lnTo>
                  <a:cubicBezTo>
                    <a:pt x="21351" y="1344"/>
                    <a:pt x="21423" y="1411"/>
                    <a:pt x="21410" y="1411"/>
                  </a:cubicBezTo>
                  <a:cubicBezTo>
                    <a:pt x="21407" y="1411"/>
                    <a:pt x="21399" y="1407"/>
                    <a:pt x="21383" y="1396"/>
                  </a:cubicBezTo>
                  <a:lnTo>
                    <a:pt x="21383" y="1396"/>
                  </a:lnTo>
                  <a:cubicBezTo>
                    <a:pt x="21462" y="1449"/>
                    <a:pt x="21514" y="1528"/>
                    <a:pt x="21593" y="1580"/>
                  </a:cubicBezTo>
                  <a:lnTo>
                    <a:pt x="21619" y="1633"/>
                  </a:lnTo>
                  <a:cubicBezTo>
                    <a:pt x="21646" y="1686"/>
                    <a:pt x="21672" y="1738"/>
                    <a:pt x="21698" y="1764"/>
                  </a:cubicBezTo>
                  <a:cubicBezTo>
                    <a:pt x="21804" y="1949"/>
                    <a:pt x="21909" y="2159"/>
                    <a:pt x="21988" y="2343"/>
                  </a:cubicBezTo>
                  <a:lnTo>
                    <a:pt x="22014" y="2396"/>
                  </a:lnTo>
                  <a:cubicBezTo>
                    <a:pt x="22040" y="2448"/>
                    <a:pt x="22040" y="2501"/>
                    <a:pt x="22067" y="2553"/>
                  </a:cubicBezTo>
                  <a:cubicBezTo>
                    <a:pt x="22119" y="2685"/>
                    <a:pt x="22172" y="2816"/>
                    <a:pt x="22224" y="2922"/>
                  </a:cubicBezTo>
                  <a:cubicBezTo>
                    <a:pt x="22382" y="3342"/>
                    <a:pt x="22645" y="3711"/>
                    <a:pt x="22961" y="4026"/>
                  </a:cubicBezTo>
                  <a:cubicBezTo>
                    <a:pt x="23329" y="4342"/>
                    <a:pt x="23829" y="4552"/>
                    <a:pt x="24328" y="4552"/>
                  </a:cubicBezTo>
                  <a:cubicBezTo>
                    <a:pt x="24369" y="4554"/>
                    <a:pt x="24409" y="4555"/>
                    <a:pt x="24449" y="4555"/>
                  </a:cubicBezTo>
                  <a:cubicBezTo>
                    <a:pt x="25399" y="4555"/>
                    <a:pt x="26236" y="3963"/>
                    <a:pt x="26564" y="3079"/>
                  </a:cubicBezTo>
                  <a:cubicBezTo>
                    <a:pt x="26722" y="2659"/>
                    <a:pt x="26774" y="2185"/>
                    <a:pt x="26879" y="1764"/>
                  </a:cubicBezTo>
                  <a:cubicBezTo>
                    <a:pt x="26932" y="1607"/>
                    <a:pt x="26985" y="1449"/>
                    <a:pt x="27090" y="1317"/>
                  </a:cubicBezTo>
                  <a:cubicBezTo>
                    <a:pt x="27169" y="1186"/>
                    <a:pt x="27300" y="1107"/>
                    <a:pt x="27432" y="1081"/>
                  </a:cubicBezTo>
                  <a:cubicBezTo>
                    <a:pt x="27457" y="1077"/>
                    <a:pt x="27483" y="1076"/>
                    <a:pt x="27508" y="1076"/>
                  </a:cubicBezTo>
                  <a:cubicBezTo>
                    <a:pt x="27900" y="1076"/>
                    <a:pt x="28260" y="1445"/>
                    <a:pt x="28457" y="1791"/>
                  </a:cubicBezTo>
                  <a:cubicBezTo>
                    <a:pt x="28747" y="2290"/>
                    <a:pt x="28905" y="2869"/>
                    <a:pt x="29246" y="3342"/>
                  </a:cubicBezTo>
                  <a:cubicBezTo>
                    <a:pt x="29588" y="3895"/>
                    <a:pt x="30141" y="4263"/>
                    <a:pt x="30772" y="4342"/>
                  </a:cubicBezTo>
                  <a:cubicBezTo>
                    <a:pt x="30796" y="4343"/>
                    <a:pt x="30820" y="4344"/>
                    <a:pt x="30845" y="4344"/>
                  </a:cubicBezTo>
                  <a:cubicBezTo>
                    <a:pt x="31396" y="4344"/>
                    <a:pt x="31916" y="4058"/>
                    <a:pt x="32218" y="3579"/>
                  </a:cubicBezTo>
                  <a:cubicBezTo>
                    <a:pt x="32508" y="3158"/>
                    <a:pt x="32718" y="2685"/>
                    <a:pt x="32823" y="2185"/>
                  </a:cubicBezTo>
                  <a:cubicBezTo>
                    <a:pt x="32955" y="1764"/>
                    <a:pt x="33113" y="1291"/>
                    <a:pt x="33454" y="1054"/>
                  </a:cubicBezTo>
                  <a:cubicBezTo>
                    <a:pt x="33608" y="972"/>
                    <a:pt x="33778" y="931"/>
                    <a:pt x="33945" y="931"/>
                  </a:cubicBezTo>
                  <a:cubicBezTo>
                    <a:pt x="34149" y="931"/>
                    <a:pt x="34347" y="991"/>
                    <a:pt x="34506" y="1107"/>
                  </a:cubicBezTo>
                  <a:cubicBezTo>
                    <a:pt x="34901" y="1370"/>
                    <a:pt x="35190" y="1791"/>
                    <a:pt x="35269" y="2238"/>
                  </a:cubicBezTo>
                  <a:cubicBezTo>
                    <a:pt x="35401" y="2790"/>
                    <a:pt x="35427" y="3342"/>
                    <a:pt x="35401" y="3895"/>
                  </a:cubicBezTo>
                  <a:cubicBezTo>
                    <a:pt x="35401" y="4224"/>
                    <a:pt x="35664" y="4388"/>
                    <a:pt x="35923" y="4388"/>
                  </a:cubicBezTo>
                  <a:cubicBezTo>
                    <a:pt x="36183" y="4388"/>
                    <a:pt x="36440" y="4224"/>
                    <a:pt x="36426" y="3895"/>
                  </a:cubicBezTo>
                  <a:cubicBezTo>
                    <a:pt x="36400" y="2711"/>
                    <a:pt x="36295" y="1370"/>
                    <a:pt x="35322" y="555"/>
                  </a:cubicBezTo>
                  <a:cubicBezTo>
                    <a:pt x="34925" y="207"/>
                    <a:pt x="34434" y="0"/>
                    <a:pt x="338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125726" y="4442080"/>
              <a:ext cx="2155827" cy="307132"/>
            </a:xfrm>
            <a:custGeom>
              <a:avLst/>
              <a:gdLst/>
              <a:ahLst/>
              <a:cxnLst/>
              <a:rect l="l" t="t" r="r" b="b"/>
              <a:pathLst>
                <a:path w="36684" h="5226" extrusionOk="0">
                  <a:moveTo>
                    <a:pt x="20766" y="1511"/>
                  </a:moveTo>
                  <a:cubicBezTo>
                    <a:pt x="20749" y="1535"/>
                    <a:pt x="20742" y="1544"/>
                    <a:pt x="20743" y="1544"/>
                  </a:cubicBezTo>
                  <a:cubicBezTo>
                    <a:pt x="20743" y="1544"/>
                    <a:pt x="20754" y="1529"/>
                    <a:pt x="20766" y="1511"/>
                  </a:cubicBezTo>
                  <a:close/>
                  <a:moveTo>
                    <a:pt x="21208" y="0"/>
                  </a:moveTo>
                  <a:cubicBezTo>
                    <a:pt x="20200" y="0"/>
                    <a:pt x="19603" y="983"/>
                    <a:pt x="19299" y="1819"/>
                  </a:cubicBezTo>
                  <a:cubicBezTo>
                    <a:pt x="19220" y="2003"/>
                    <a:pt x="19168" y="2187"/>
                    <a:pt x="19115" y="2371"/>
                  </a:cubicBezTo>
                  <a:cubicBezTo>
                    <a:pt x="19089" y="2477"/>
                    <a:pt x="19036" y="2582"/>
                    <a:pt x="19010" y="2687"/>
                  </a:cubicBezTo>
                  <a:cubicBezTo>
                    <a:pt x="19009" y="2690"/>
                    <a:pt x="19008" y="2693"/>
                    <a:pt x="19007" y="2695"/>
                  </a:cubicBezTo>
                  <a:lnTo>
                    <a:pt x="19007" y="2695"/>
                  </a:lnTo>
                  <a:cubicBezTo>
                    <a:pt x="19002" y="2703"/>
                    <a:pt x="18995" y="2717"/>
                    <a:pt x="18983" y="2740"/>
                  </a:cubicBezTo>
                  <a:cubicBezTo>
                    <a:pt x="18957" y="2819"/>
                    <a:pt x="18931" y="2871"/>
                    <a:pt x="18878" y="2924"/>
                  </a:cubicBezTo>
                  <a:cubicBezTo>
                    <a:pt x="18852" y="3003"/>
                    <a:pt x="18799" y="3082"/>
                    <a:pt x="18747" y="3160"/>
                  </a:cubicBezTo>
                  <a:cubicBezTo>
                    <a:pt x="18747" y="3160"/>
                    <a:pt x="18688" y="3249"/>
                    <a:pt x="18691" y="3249"/>
                  </a:cubicBezTo>
                  <a:cubicBezTo>
                    <a:pt x="18692" y="3249"/>
                    <a:pt x="18692" y="3249"/>
                    <a:pt x="18693" y="3248"/>
                  </a:cubicBezTo>
                  <a:lnTo>
                    <a:pt x="18693" y="3248"/>
                  </a:lnTo>
                  <a:cubicBezTo>
                    <a:pt x="18676" y="3273"/>
                    <a:pt x="18659" y="3301"/>
                    <a:pt x="18642" y="3318"/>
                  </a:cubicBezTo>
                  <a:cubicBezTo>
                    <a:pt x="18607" y="3335"/>
                    <a:pt x="18584" y="3353"/>
                    <a:pt x="18565" y="3377"/>
                  </a:cubicBezTo>
                  <a:lnTo>
                    <a:pt x="18565" y="3377"/>
                  </a:lnTo>
                  <a:cubicBezTo>
                    <a:pt x="18565" y="3377"/>
                    <a:pt x="18564" y="3377"/>
                    <a:pt x="18564" y="3377"/>
                  </a:cubicBezTo>
                  <a:cubicBezTo>
                    <a:pt x="18554" y="3377"/>
                    <a:pt x="18501" y="3423"/>
                    <a:pt x="18484" y="3423"/>
                  </a:cubicBezTo>
                  <a:lnTo>
                    <a:pt x="18433" y="3457"/>
                  </a:lnTo>
                  <a:lnTo>
                    <a:pt x="18433" y="3457"/>
                  </a:lnTo>
                  <a:cubicBezTo>
                    <a:pt x="18402" y="3466"/>
                    <a:pt x="18340" y="3488"/>
                    <a:pt x="18326" y="3502"/>
                  </a:cubicBezTo>
                  <a:cubicBezTo>
                    <a:pt x="18322" y="3503"/>
                    <a:pt x="18319" y="3504"/>
                    <a:pt x="18315" y="3505"/>
                  </a:cubicBezTo>
                  <a:lnTo>
                    <a:pt x="18315" y="3505"/>
                  </a:lnTo>
                  <a:cubicBezTo>
                    <a:pt x="18310" y="3503"/>
                    <a:pt x="18297" y="3502"/>
                    <a:pt x="18273" y="3502"/>
                  </a:cubicBezTo>
                  <a:cubicBezTo>
                    <a:pt x="18256" y="3502"/>
                    <a:pt x="18180" y="3491"/>
                    <a:pt x="18170" y="3491"/>
                  </a:cubicBezTo>
                  <a:cubicBezTo>
                    <a:pt x="18165" y="3491"/>
                    <a:pt x="18177" y="3494"/>
                    <a:pt x="18221" y="3502"/>
                  </a:cubicBezTo>
                  <a:cubicBezTo>
                    <a:pt x="18168" y="3502"/>
                    <a:pt x="18116" y="3476"/>
                    <a:pt x="18063" y="3450"/>
                  </a:cubicBezTo>
                  <a:cubicBezTo>
                    <a:pt x="18045" y="3446"/>
                    <a:pt x="18033" y="3445"/>
                    <a:pt x="18026" y="3444"/>
                  </a:cubicBezTo>
                  <a:lnTo>
                    <a:pt x="18026" y="3444"/>
                  </a:lnTo>
                  <a:lnTo>
                    <a:pt x="17931" y="3397"/>
                  </a:lnTo>
                  <a:cubicBezTo>
                    <a:pt x="17899" y="3377"/>
                    <a:pt x="17885" y="3371"/>
                    <a:pt x="17883" y="3371"/>
                  </a:cubicBezTo>
                  <a:cubicBezTo>
                    <a:pt x="17881" y="3371"/>
                    <a:pt x="17883" y="3373"/>
                    <a:pt x="17887" y="3377"/>
                  </a:cubicBezTo>
                  <a:lnTo>
                    <a:pt x="17887" y="3377"/>
                  </a:lnTo>
                  <a:cubicBezTo>
                    <a:pt x="17884" y="3375"/>
                    <a:pt x="17882" y="3373"/>
                    <a:pt x="17879" y="3371"/>
                  </a:cubicBezTo>
                  <a:cubicBezTo>
                    <a:pt x="17800" y="3266"/>
                    <a:pt x="17695" y="3187"/>
                    <a:pt x="17616" y="3082"/>
                  </a:cubicBezTo>
                  <a:lnTo>
                    <a:pt x="17616" y="3082"/>
                  </a:lnTo>
                  <a:cubicBezTo>
                    <a:pt x="17634" y="3100"/>
                    <a:pt x="17642" y="3107"/>
                    <a:pt x="17645" y="3107"/>
                  </a:cubicBezTo>
                  <a:cubicBezTo>
                    <a:pt x="17652" y="3107"/>
                    <a:pt x="17590" y="3029"/>
                    <a:pt x="17590" y="3029"/>
                  </a:cubicBezTo>
                  <a:lnTo>
                    <a:pt x="17511" y="2924"/>
                  </a:lnTo>
                  <a:cubicBezTo>
                    <a:pt x="17458" y="2845"/>
                    <a:pt x="17405" y="2740"/>
                    <a:pt x="17327" y="2634"/>
                  </a:cubicBezTo>
                  <a:cubicBezTo>
                    <a:pt x="17221" y="2450"/>
                    <a:pt x="17142" y="2240"/>
                    <a:pt x="17037" y="2030"/>
                  </a:cubicBezTo>
                  <a:cubicBezTo>
                    <a:pt x="16652" y="1281"/>
                    <a:pt x="15973" y="493"/>
                    <a:pt x="15101" y="493"/>
                  </a:cubicBezTo>
                  <a:cubicBezTo>
                    <a:pt x="14962" y="493"/>
                    <a:pt x="14819" y="513"/>
                    <a:pt x="14670" y="557"/>
                  </a:cubicBezTo>
                  <a:cubicBezTo>
                    <a:pt x="14144" y="741"/>
                    <a:pt x="13697" y="1109"/>
                    <a:pt x="13487" y="1635"/>
                  </a:cubicBezTo>
                  <a:cubicBezTo>
                    <a:pt x="13250" y="2082"/>
                    <a:pt x="13145" y="2634"/>
                    <a:pt x="12934" y="3055"/>
                  </a:cubicBezTo>
                  <a:cubicBezTo>
                    <a:pt x="12908" y="3108"/>
                    <a:pt x="12882" y="3187"/>
                    <a:pt x="12829" y="3239"/>
                  </a:cubicBezTo>
                  <a:cubicBezTo>
                    <a:pt x="12829" y="3239"/>
                    <a:pt x="12755" y="3328"/>
                    <a:pt x="12763" y="3328"/>
                  </a:cubicBezTo>
                  <a:cubicBezTo>
                    <a:pt x="12765" y="3328"/>
                    <a:pt x="12777" y="3318"/>
                    <a:pt x="12803" y="3292"/>
                  </a:cubicBezTo>
                  <a:lnTo>
                    <a:pt x="12803" y="3292"/>
                  </a:lnTo>
                  <a:cubicBezTo>
                    <a:pt x="12724" y="3371"/>
                    <a:pt x="12671" y="3450"/>
                    <a:pt x="12593" y="3502"/>
                  </a:cubicBezTo>
                  <a:cubicBezTo>
                    <a:pt x="12591" y="3504"/>
                    <a:pt x="12590" y="3505"/>
                    <a:pt x="12589" y="3506"/>
                  </a:cubicBezTo>
                  <a:lnTo>
                    <a:pt x="12589" y="3506"/>
                  </a:lnTo>
                  <a:cubicBezTo>
                    <a:pt x="12590" y="3502"/>
                    <a:pt x="12589" y="3499"/>
                    <a:pt x="12583" y="3499"/>
                  </a:cubicBezTo>
                  <a:cubicBezTo>
                    <a:pt x="12579" y="3499"/>
                    <a:pt x="12574" y="3500"/>
                    <a:pt x="12566" y="3502"/>
                  </a:cubicBezTo>
                  <a:lnTo>
                    <a:pt x="12461" y="3555"/>
                  </a:lnTo>
                  <a:cubicBezTo>
                    <a:pt x="12435" y="3581"/>
                    <a:pt x="12382" y="3608"/>
                    <a:pt x="12356" y="3634"/>
                  </a:cubicBezTo>
                  <a:lnTo>
                    <a:pt x="12251" y="3660"/>
                  </a:lnTo>
                  <a:cubicBezTo>
                    <a:pt x="12172" y="3686"/>
                    <a:pt x="12067" y="3713"/>
                    <a:pt x="11988" y="3739"/>
                  </a:cubicBezTo>
                  <a:lnTo>
                    <a:pt x="11541" y="3739"/>
                  </a:lnTo>
                  <a:cubicBezTo>
                    <a:pt x="11523" y="3739"/>
                    <a:pt x="11447" y="3727"/>
                    <a:pt x="11437" y="3727"/>
                  </a:cubicBezTo>
                  <a:cubicBezTo>
                    <a:pt x="11432" y="3727"/>
                    <a:pt x="11444" y="3730"/>
                    <a:pt x="11488" y="3739"/>
                  </a:cubicBezTo>
                  <a:cubicBezTo>
                    <a:pt x="11435" y="3739"/>
                    <a:pt x="11383" y="3713"/>
                    <a:pt x="11356" y="3713"/>
                  </a:cubicBezTo>
                  <a:cubicBezTo>
                    <a:pt x="11251" y="3686"/>
                    <a:pt x="11172" y="3660"/>
                    <a:pt x="11067" y="3634"/>
                  </a:cubicBezTo>
                  <a:lnTo>
                    <a:pt x="11067" y="3634"/>
                  </a:lnTo>
                  <a:cubicBezTo>
                    <a:pt x="11088" y="3639"/>
                    <a:pt x="11100" y="3641"/>
                    <a:pt x="11105" y="3641"/>
                  </a:cubicBezTo>
                  <a:cubicBezTo>
                    <a:pt x="11124" y="3641"/>
                    <a:pt x="11036" y="3608"/>
                    <a:pt x="11015" y="3608"/>
                  </a:cubicBezTo>
                  <a:cubicBezTo>
                    <a:pt x="10988" y="3581"/>
                    <a:pt x="10936" y="3555"/>
                    <a:pt x="10883" y="3529"/>
                  </a:cubicBezTo>
                  <a:lnTo>
                    <a:pt x="10778" y="3450"/>
                  </a:lnTo>
                  <a:cubicBezTo>
                    <a:pt x="10706" y="3378"/>
                    <a:pt x="10613" y="3307"/>
                    <a:pt x="10557" y="3235"/>
                  </a:cubicBezTo>
                  <a:lnTo>
                    <a:pt x="10557" y="3235"/>
                  </a:lnTo>
                  <a:cubicBezTo>
                    <a:pt x="10548" y="3220"/>
                    <a:pt x="10506" y="3160"/>
                    <a:pt x="10489" y="3160"/>
                  </a:cubicBezTo>
                  <a:lnTo>
                    <a:pt x="10410" y="3029"/>
                  </a:lnTo>
                  <a:cubicBezTo>
                    <a:pt x="10383" y="2950"/>
                    <a:pt x="10331" y="2897"/>
                    <a:pt x="10278" y="2819"/>
                  </a:cubicBezTo>
                  <a:cubicBezTo>
                    <a:pt x="10173" y="2608"/>
                    <a:pt x="10094" y="2424"/>
                    <a:pt x="9989" y="2214"/>
                  </a:cubicBezTo>
                  <a:cubicBezTo>
                    <a:pt x="9601" y="1489"/>
                    <a:pt x="9060" y="714"/>
                    <a:pt x="8141" y="714"/>
                  </a:cubicBezTo>
                  <a:cubicBezTo>
                    <a:pt x="8126" y="714"/>
                    <a:pt x="8111" y="714"/>
                    <a:pt x="8095" y="715"/>
                  </a:cubicBezTo>
                  <a:cubicBezTo>
                    <a:pt x="7043" y="715"/>
                    <a:pt x="6386" y="1661"/>
                    <a:pt x="6044" y="2529"/>
                  </a:cubicBezTo>
                  <a:cubicBezTo>
                    <a:pt x="5965" y="2740"/>
                    <a:pt x="5912" y="2950"/>
                    <a:pt x="5860" y="3160"/>
                  </a:cubicBezTo>
                  <a:cubicBezTo>
                    <a:pt x="5833" y="3371"/>
                    <a:pt x="5755" y="3555"/>
                    <a:pt x="5676" y="3765"/>
                  </a:cubicBezTo>
                  <a:cubicBezTo>
                    <a:pt x="5512" y="4092"/>
                    <a:pt x="5183" y="4274"/>
                    <a:pt x="4835" y="4274"/>
                  </a:cubicBezTo>
                  <a:cubicBezTo>
                    <a:pt x="4791" y="4274"/>
                    <a:pt x="4747" y="4271"/>
                    <a:pt x="4703" y="4265"/>
                  </a:cubicBezTo>
                  <a:cubicBezTo>
                    <a:pt x="4308" y="4239"/>
                    <a:pt x="3940" y="4107"/>
                    <a:pt x="3624" y="3871"/>
                  </a:cubicBezTo>
                  <a:cubicBezTo>
                    <a:pt x="3256" y="3555"/>
                    <a:pt x="3098" y="3108"/>
                    <a:pt x="2835" y="2713"/>
                  </a:cubicBezTo>
                  <a:cubicBezTo>
                    <a:pt x="2625" y="2371"/>
                    <a:pt x="2257" y="2108"/>
                    <a:pt x="1862" y="2030"/>
                  </a:cubicBezTo>
                  <a:cubicBezTo>
                    <a:pt x="1759" y="2009"/>
                    <a:pt x="1654" y="1999"/>
                    <a:pt x="1549" y="1999"/>
                  </a:cubicBezTo>
                  <a:cubicBezTo>
                    <a:pt x="1253" y="1999"/>
                    <a:pt x="957" y="2078"/>
                    <a:pt x="705" y="2214"/>
                  </a:cubicBezTo>
                  <a:cubicBezTo>
                    <a:pt x="389" y="2398"/>
                    <a:pt x="153" y="2687"/>
                    <a:pt x="47" y="3055"/>
                  </a:cubicBezTo>
                  <a:cubicBezTo>
                    <a:pt x="0" y="3243"/>
                    <a:pt x="149" y="3356"/>
                    <a:pt x="299" y="3356"/>
                  </a:cubicBezTo>
                  <a:cubicBezTo>
                    <a:pt x="402" y="3356"/>
                    <a:pt x="505" y="3304"/>
                    <a:pt x="547" y="3187"/>
                  </a:cubicBezTo>
                  <a:lnTo>
                    <a:pt x="521" y="3160"/>
                  </a:lnTo>
                  <a:cubicBezTo>
                    <a:pt x="654" y="2827"/>
                    <a:pt x="1063" y="2609"/>
                    <a:pt x="1445" y="2609"/>
                  </a:cubicBezTo>
                  <a:cubicBezTo>
                    <a:pt x="1665" y="2609"/>
                    <a:pt x="1876" y="2681"/>
                    <a:pt x="2020" y="2845"/>
                  </a:cubicBezTo>
                  <a:cubicBezTo>
                    <a:pt x="2336" y="3187"/>
                    <a:pt x="2388" y="3713"/>
                    <a:pt x="2651" y="4081"/>
                  </a:cubicBezTo>
                  <a:cubicBezTo>
                    <a:pt x="2940" y="4475"/>
                    <a:pt x="3309" y="4791"/>
                    <a:pt x="3756" y="5001"/>
                  </a:cubicBezTo>
                  <a:cubicBezTo>
                    <a:pt x="4091" y="5146"/>
                    <a:pt x="4466" y="5226"/>
                    <a:pt x="4837" y="5226"/>
                  </a:cubicBezTo>
                  <a:cubicBezTo>
                    <a:pt x="5544" y="5226"/>
                    <a:pt x="6234" y="4938"/>
                    <a:pt x="6596" y="4265"/>
                  </a:cubicBezTo>
                  <a:cubicBezTo>
                    <a:pt x="6780" y="3844"/>
                    <a:pt x="6912" y="3397"/>
                    <a:pt x="7043" y="2924"/>
                  </a:cubicBezTo>
                  <a:cubicBezTo>
                    <a:pt x="7148" y="2582"/>
                    <a:pt x="7359" y="2266"/>
                    <a:pt x="7596" y="1977"/>
                  </a:cubicBezTo>
                  <a:cubicBezTo>
                    <a:pt x="7648" y="1951"/>
                    <a:pt x="7674" y="1924"/>
                    <a:pt x="7727" y="1872"/>
                  </a:cubicBezTo>
                  <a:lnTo>
                    <a:pt x="7727" y="1872"/>
                  </a:lnTo>
                  <a:cubicBezTo>
                    <a:pt x="7712" y="1887"/>
                    <a:pt x="7688" y="1902"/>
                    <a:pt x="7686" y="1902"/>
                  </a:cubicBezTo>
                  <a:cubicBezTo>
                    <a:pt x="7684" y="1902"/>
                    <a:pt x="7694" y="1894"/>
                    <a:pt x="7727" y="1872"/>
                  </a:cubicBezTo>
                  <a:lnTo>
                    <a:pt x="7727" y="1872"/>
                  </a:lnTo>
                  <a:cubicBezTo>
                    <a:pt x="7727" y="1872"/>
                    <a:pt x="7727" y="1872"/>
                    <a:pt x="7727" y="1872"/>
                  </a:cubicBezTo>
                  <a:lnTo>
                    <a:pt x="7859" y="1793"/>
                  </a:lnTo>
                  <a:cubicBezTo>
                    <a:pt x="7862" y="1791"/>
                    <a:pt x="7864" y="1790"/>
                    <a:pt x="7867" y="1789"/>
                  </a:cubicBezTo>
                  <a:lnTo>
                    <a:pt x="7867" y="1789"/>
                  </a:lnTo>
                  <a:cubicBezTo>
                    <a:pt x="7874" y="1791"/>
                    <a:pt x="7887" y="1793"/>
                    <a:pt x="7911" y="1793"/>
                  </a:cubicBezTo>
                  <a:cubicBezTo>
                    <a:pt x="7964" y="1793"/>
                    <a:pt x="7990" y="1767"/>
                    <a:pt x="8043" y="1740"/>
                  </a:cubicBezTo>
                  <a:lnTo>
                    <a:pt x="8200" y="1740"/>
                  </a:lnTo>
                  <a:cubicBezTo>
                    <a:pt x="8098" y="1740"/>
                    <a:pt x="8270" y="1765"/>
                    <a:pt x="8303" y="1767"/>
                  </a:cubicBezTo>
                  <a:lnTo>
                    <a:pt x="8303" y="1767"/>
                  </a:lnTo>
                  <a:cubicBezTo>
                    <a:pt x="8307" y="1772"/>
                    <a:pt x="8316" y="1781"/>
                    <a:pt x="8332" y="1793"/>
                  </a:cubicBezTo>
                  <a:lnTo>
                    <a:pt x="8411" y="1819"/>
                  </a:lnTo>
                  <a:cubicBezTo>
                    <a:pt x="8411" y="1819"/>
                    <a:pt x="8480" y="1875"/>
                    <a:pt x="8488" y="1875"/>
                  </a:cubicBezTo>
                  <a:cubicBezTo>
                    <a:pt x="8491" y="1875"/>
                    <a:pt x="8485" y="1867"/>
                    <a:pt x="8463" y="1845"/>
                  </a:cubicBezTo>
                  <a:lnTo>
                    <a:pt x="8463" y="1845"/>
                  </a:lnTo>
                  <a:cubicBezTo>
                    <a:pt x="8490" y="1872"/>
                    <a:pt x="8542" y="1898"/>
                    <a:pt x="8569" y="1951"/>
                  </a:cubicBezTo>
                  <a:lnTo>
                    <a:pt x="8648" y="2030"/>
                  </a:lnTo>
                  <a:cubicBezTo>
                    <a:pt x="8726" y="2135"/>
                    <a:pt x="8779" y="2214"/>
                    <a:pt x="8832" y="2319"/>
                  </a:cubicBezTo>
                  <a:cubicBezTo>
                    <a:pt x="9252" y="3029"/>
                    <a:pt x="9489" y="3844"/>
                    <a:pt x="10199" y="4344"/>
                  </a:cubicBezTo>
                  <a:cubicBezTo>
                    <a:pt x="10643" y="4668"/>
                    <a:pt x="11186" y="4837"/>
                    <a:pt x="11728" y="4837"/>
                  </a:cubicBezTo>
                  <a:cubicBezTo>
                    <a:pt x="12022" y="4837"/>
                    <a:pt x="12315" y="4788"/>
                    <a:pt x="12593" y="4686"/>
                  </a:cubicBezTo>
                  <a:cubicBezTo>
                    <a:pt x="13040" y="4528"/>
                    <a:pt x="13408" y="4239"/>
                    <a:pt x="13697" y="3871"/>
                  </a:cubicBezTo>
                  <a:cubicBezTo>
                    <a:pt x="13986" y="3397"/>
                    <a:pt x="14197" y="2897"/>
                    <a:pt x="14328" y="2371"/>
                  </a:cubicBezTo>
                  <a:cubicBezTo>
                    <a:pt x="14328" y="2371"/>
                    <a:pt x="14382" y="2247"/>
                    <a:pt x="14386" y="2247"/>
                  </a:cubicBezTo>
                  <a:cubicBezTo>
                    <a:pt x="14387" y="2247"/>
                    <a:pt x="14386" y="2252"/>
                    <a:pt x="14381" y="2266"/>
                  </a:cubicBezTo>
                  <a:cubicBezTo>
                    <a:pt x="14407" y="2214"/>
                    <a:pt x="14434" y="2187"/>
                    <a:pt x="14460" y="2108"/>
                  </a:cubicBezTo>
                  <a:cubicBezTo>
                    <a:pt x="14486" y="2030"/>
                    <a:pt x="14539" y="1951"/>
                    <a:pt x="14618" y="1872"/>
                  </a:cubicBezTo>
                  <a:cubicBezTo>
                    <a:pt x="14638" y="1838"/>
                    <a:pt x="14643" y="1825"/>
                    <a:pt x="14640" y="1822"/>
                  </a:cubicBezTo>
                  <a:lnTo>
                    <a:pt x="14640" y="1822"/>
                  </a:lnTo>
                  <a:cubicBezTo>
                    <a:pt x="14648" y="1815"/>
                    <a:pt x="14658" y="1805"/>
                    <a:pt x="14670" y="1793"/>
                  </a:cubicBezTo>
                  <a:cubicBezTo>
                    <a:pt x="14697" y="1767"/>
                    <a:pt x="14749" y="1714"/>
                    <a:pt x="14775" y="1688"/>
                  </a:cubicBezTo>
                  <a:lnTo>
                    <a:pt x="14775" y="1688"/>
                  </a:lnTo>
                  <a:cubicBezTo>
                    <a:pt x="14805" y="1668"/>
                    <a:pt x="14854" y="1635"/>
                    <a:pt x="14854" y="1635"/>
                  </a:cubicBezTo>
                  <a:cubicBezTo>
                    <a:pt x="14870" y="1625"/>
                    <a:pt x="14879" y="1618"/>
                    <a:pt x="14883" y="1615"/>
                  </a:cubicBezTo>
                  <a:lnTo>
                    <a:pt x="14883" y="1615"/>
                  </a:lnTo>
                  <a:cubicBezTo>
                    <a:pt x="14883" y="1616"/>
                    <a:pt x="14885" y="1617"/>
                    <a:pt x="14890" y="1617"/>
                  </a:cubicBezTo>
                  <a:cubicBezTo>
                    <a:pt x="14896" y="1617"/>
                    <a:pt x="14909" y="1615"/>
                    <a:pt x="14933" y="1609"/>
                  </a:cubicBezTo>
                  <a:cubicBezTo>
                    <a:pt x="14933" y="1609"/>
                    <a:pt x="15117" y="1582"/>
                    <a:pt x="14986" y="1582"/>
                  </a:cubicBezTo>
                  <a:lnTo>
                    <a:pt x="15144" y="1582"/>
                  </a:lnTo>
                  <a:cubicBezTo>
                    <a:pt x="15045" y="1582"/>
                    <a:pt x="15198" y="1627"/>
                    <a:pt x="15236" y="1627"/>
                  </a:cubicBezTo>
                  <a:cubicBezTo>
                    <a:pt x="15242" y="1627"/>
                    <a:pt x="15245" y="1626"/>
                    <a:pt x="15244" y="1624"/>
                  </a:cubicBezTo>
                  <a:lnTo>
                    <a:pt x="15244" y="1624"/>
                  </a:lnTo>
                  <a:cubicBezTo>
                    <a:pt x="15273" y="1638"/>
                    <a:pt x="15313" y="1647"/>
                    <a:pt x="15354" y="1688"/>
                  </a:cubicBezTo>
                  <a:lnTo>
                    <a:pt x="15407" y="1714"/>
                  </a:lnTo>
                  <a:cubicBezTo>
                    <a:pt x="15486" y="1793"/>
                    <a:pt x="15564" y="1872"/>
                    <a:pt x="15643" y="1951"/>
                  </a:cubicBezTo>
                  <a:cubicBezTo>
                    <a:pt x="15650" y="1958"/>
                    <a:pt x="15657" y="1964"/>
                    <a:pt x="15662" y="1969"/>
                  </a:cubicBezTo>
                  <a:lnTo>
                    <a:pt x="15662" y="1969"/>
                  </a:lnTo>
                  <a:cubicBezTo>
                    <a:pt x="15661" y="1973"/>
                    <a:pt x="15669" y="1990"/>
                    <a:pt x="15696" y="2030"/>
                  </a:cubicBezTo>
                  <a:lnTo>
                    <a:pt x="15801" y="2161"/>
                  </a:lnTo>
                  <a:cubicBezTo>
                    <a:pt x="15854" y="2240"/>
                    <a:pt x="15906" y="2319"/>
                    <a:pt x="15959" y="2398"/>
                  </a:cubicBezTo>
                  <a:cubicBezTo>
                    <a:pt x="16064" y="2608"/>
                    <a:pt x="16143" y="2819"/>
                    <a:pt x="16248" y="3003"/>
                  </a:cubicBezTo>
                  <a:cubicBezTo>
                    <a:pt x="16432" y="3450"/>
                    <a:pt x="16722" y="3818"/>
                    <a:pt x="17064" y="4134"/>
                  </a:cubicBezTo>
                  <a:cubicBezTo>
                    <a:pt x="17405" y="4451"/>
                    <a:pt x="17838" y="4610"/>
                    <a:pt x="18298" y="4610"/>
                  </a:cubicBezTo>
                  <a:cubicBezTo>
                    <a:pt x="18334" y="4610"/>
                    <a:pt x="18369" y="4609"/>
                    <a:pt x="18405" y="4607"/>
                  </a:cubicBezTo>
                  <a:cubicBezTo>
                    <a:pt x="18905" y="4528"/>
                    <a:pt x="19352" y="4265"/>
                    <a:pt x="19641" y="3871"/>
                  </a:cubicBezTo>
                  <a:cubicBezTo>
                    <a:pt x="19904" y="3476"/>
                    <a:pt x="20114" y="3055"/>
                    <a:pt x="20246" y="2608"/>
                  </a:cubicBezTo>
                  <a:cubicBezTo>
                    <a:pt x="20325" y="2424"/>
                    <a:pt x="20377" y="2240"/>
                    <a:pt x="20430" y="2056"/>
                  </a:cubicBezTo>
                  <a:cubicBezTo>
                    <a:pt x="20456" y="2030"/>
                    <a:pt x="20483" y="1977"/>
                    <a:pt x="20509" y="1924"/>
                  </a:cubicBezTo>
                  <a:cubicBezTo>
                    <a:pt x="20561" y="1793"/>
                    <a:pt x="20640" y="1688"/>
                    <a:pt x="20693" y="1582"/>
                  </a:cubicBezTo>
                  <a:lnTo>
                    <a:pt x="20770" y="1505"/>
                  </a:lnTo>
                  <a:lnTo>
                    <a:pt x="20770" y="1505"/>
                  </a:lnTo>
                  <a:cubicBezTo>
                    <a:pt x="20769" y="1507"/>
                    <a:pt x="20767" y="1509"/>
                    <a:pt x="20766" y="1511"/>
                  </a:cubicBezTo>
                  <a:lnTo>
                    <a:pt x="20766" y="1511"/>
                  </a:lnTo>
                  <a:cubicBezTo>
                    <a:pt x="20768" y="1509"/>
                    <a:pt x="20770" y="1506"/>
                    <a:pt x="20772" y="1504"/>
                  </a:cubicBezTo>
                  <a:lnTo>
                    <a:pt x="20772" y="1504"/>
                  </a:lnTo>
                  <a:lnTo>
                    <a:pt x="20770" y="1505"/>
                  </a:lnTo>
                  <a:lnTo>
                    <a:pt x="20770" y="1505"/>
                  </a:lnTo>
                  <a:cubicBezTo>
                    <a:pt x="20784" y="1484"/>
                    <a:pt x="20798" y="1461"/>
                    <a:pt x="20798" y="1451"/>
                  </a:cubicBezTo>
                  <a:cubicBezTo>
                    <a:pt x="20851" y="1372"/>
                    <a:pt x="20930" y="1293"/>
                    <a:pt x="21009" y="1241"/>
                  </a:cubicBezTo>
                  <a:lnTo>
                    <a:pt x="21009" y="1241"/>
                  </a:lnTo>
                  <a:cubicBezTo>
                    <a:pt x="20984" y="1259"/>
                    <a:pt x="20975" y="1266"/>
                    <a:pt x="20977" y="1266"/>
                  </a:cubicBezTo>
                  <a:cubicBezTo>
                    <a:pt x="20981" y="1266"/>
                    <a:pt x="21100" y="1188"/>
                    <a:pt x="21140" y="1188"/>
                  </a:cubicBezTo>
                  <a:cubicBezTo>
                    <a:pt x="21096" y="1206"/>
                    <a:pt x="21082" y="1211"/>
                    <a:pt x="21083" y="1211"/>
                  </a:cubicBezTo>
                  <a:cubicBezTo>
                    <a:pt x="21085" y="1211"/>
                    <a:pt x="21149" y="1188"/>
                    <a:pt x="21166" y="1188"/>
                  </a:cubicBezTo>
                  <a:lnTo>
                    <a:pt x="21272" y="1188"/>
                  </a:lnTo>
                  <a:cubicBezTo>
                    <a:pt x="21324" y="1188"/>
                    <a:pt x="21377" y="1188"/>
                    <a:pt x="21429" y="1214"/>
                  </a:cubicBezTo>
                  <a:cubicBezTo>
                    <a:pt x="21414" y="1211"/>
                    <a:pt x="21405" y="1209"/>
                    <a:pt x="21399" y="1209"/>
                  </a:cubicBezTo>
                  <a:cubicBezTo>
                    <a:pt x="21367" y="1209"/>
                    <a:pt x="21486" y="1267"/>
                    <a:pt x="21508" y="1267"/>
                  </a:cubicBezTo>
                  <a:cubicBezTo>
                    <a:pt x="21514" y="1271"/>
                    <a:pt x="21519" y="1275"/>
                    <a:pt x="21523" y="1278"/>
                  </a:cubicBezTo>
                  <a:lnTo>
                    <a:pt x="21523" y="1278"/>
                  </a:lnTo>
                  <a:cubicBezTo>
                    <a:pt x="21524" y="1281"/>
                    <a:pt x="21534" y="1293"/>
                    <a:pt x="21561" y="1319"/>
                  </a:cubicBezTo>
                  <a:cubicBezTo>
                    <a:pt x="21692" y="1477"/>
                    <a:pt x="21824" y="1635"/>
                    <a:pt x="21903" y="1845"/>
                  </a:cubicBezTo>
                  <a:cubicBezTo>
                    <a:pt x="21955" y="1951"/>
                    <a:pt x="22034" y="2240"/>
                    <a:pt x="22113" y="2424"/>
                  </a:cubicBezTo>
                  <a:cubicBezTo>
                    <a:pt x="22218" y="2687"/>
                    <a:pt x="22324" y="2924"/>
                    <a:pt x="22481" y="3160"/>
                  </a:cubicBezTo>
                  <a:cubicBezTo>
                    <a:pt x="22771" y="3581"/>
                    <a:pt x="23218" y="3897"/>
                    <a:pt x="23717" y="4028"/>
                  </a:cubicBezTo>
                  <a:cubicBezTo>
                    <a:pt x="23919" y="4081"/>
                    <a:pt x="24125" y="4109"/>
                    <a:pt x="24329" y="4109"/>
                  </a:cubicBezTo>
                  <a:cubicBezTo>
                    <a:pt x="24633" y="4109"/>
                    <a:pt x="24934" y="4049"/>
                    <a:pt x="25217" y="3923"/>
                  </a:cubicBezTo>
                  <a:cubicBezTo>
                    <a:pt x="25664" y="3686"/>
                    <a:pt x="26032" y="3318"/>
                    <a:pt x="26295" y="2897"/>
                  </a:cubicBezTo>
                  <a:cubicBezTo>
                    <a:pt x="26532" y="2503"/>
                    <a:pt x="26716" y="2056"/>
                    <a:pt x="26979" y="1688"/>
                  </a:cubicBezTo>
                  <a:lnTo>
                    <a:pt x="26979" y="1688"/>
                  </a:lnTo>
                  <a:cubicBezTo>
                    <a:pt x="26971" y="1695"/>
                    <a:pt x="26967" y="1698"/>
                    <a:pt x="26966" y="1698"/>
                  </a:cubicBezTo>
                  <a:cubicBezTo>
                    <a:pt x="26962" y="1698"/>
                    <a:pt x="27041" y="1606"/>
                    <a:pt x="27055" y="1606"/>
                  </a:cubicBezTo>
                  <a:cubicBezTo>
                    <a:pt x="27057" y="1606"/>
                    <a:pt x="27058" y="1607"/>
                    <a:pt x="27058" y="1609"/>
                  </a:cubicBezTo>
                  <a:lnTo>
                    <a:pt x="27163" y="1477"/>
                  </a:lnTo>
                  <a:cubicBezTo>
                    <a:pt x="27215" y="1425"/>
                    <a:pt x="27294" y="1346"/>
                    <a:pt x="27373" y="1293"/>
                  </a:cubicBezTo>
                  <a:cubicBezTo>
                    <a:pt x="27426" y="1267"/>
                    <a:pt x="27452" y="1241"/>
                    <a:pt x="27531" y="1214"/>
                  </a:cubicBezTo>
                  <a:cubicBezTo>
                    <a:pt x="27531" y="1214"/>
                    <a:pt x="27647" y="1156"/>
                    <a:pt x="27630" y="1156"/>
                  </a:cubicBezTo>
                  <a:cubicBezTo>
                    <a:pt x="27628" y="1156"/>
                    <a:pt x="27621" y="1158"/>
                    <a:pt x="27610" y="1162"/>
                  </a:cubicBezTo>
                  <a:cubicBezTo>
                    <a:pt x="27666" y="1143"/>
                    <a:pt x="27721" y="1124"/>
                    <a:pt x="27777" y="1124"/>
                  </a:cubicBezTo>
                  <a:cubicBezTo>
                    <a:pt x="27800" y="1124"/>
                    <a:pt x="27823" y="1128"/>
                    <a:pt x="27847" y="1135"/>
                  </a:cubicBezTo>
                  <a:cubicBezTo>
                    <a:pt x="27899" y="1135"/>
                    <a:pt x="27952" y="1135"/>
                    <a:pt x="28004" y="1162"/>
                  </a:cubicBezTo>
                  <a:cubicBezTo>
                    <a:pt x="28083" y="1214"/>
                    <a:pt x="28162" y="1267"/>
                    <a:pt x="28215" y="1346"/>
                  </a:cubicBezTo>
                  <a:cubicBezTo>
                    <a:pt x="28373" y="1504"/>
                    <a:pt x="28478" y="1714"/>
                    <a:pt x="28583" y="1924"/>
                  </a:cubicBezTo>
                  <a:cubicBezTo>
                    <a:pt x="28741" y="2371"/>
                    <a:pt x="28951" y="2819"/>
                    <a:pt x="29214" y="3239"/>
                  </a:cubicBezTo>
                  <a:cubicBezTo>
                    <a:pt x="29530" y="3686"/>
                    <a:pt x="29977" y="4002"/>
                    <a:pt x="30529" y="4134"/>
                  </a:cubicBezTo>
                  <a:cubicBezTo>
                    <a:pt x="30614" y="4149"/>
                    <a:pt x="30699" y="4157"/>
                    <a:pt x="30785" y="4157"/>
                  </a:cubicBezTo>
                  <a:cubicBezTo>
                    <a:pt x="31280" y="4157"/>
                    <a:pt x="31763" y="3902"/>
                    <a:pt x="32055" y="3476"/>
                  </a:cubicBezTo>
                  <a:cubicBezTo>
                    <a:pt x="32291" y="3134"/>
                    <a:pt x="32528" y="2766"/>
                    <a:pt x="32712" y="2371"/>
                  </a:cubicBezTo>
                  <a:cubicBezTo>
                    <a:pt x="32817" y="2214"/>
                    <a:pt x="32922" y="2056"/>
                    <a:pt x="33054" y="1872"/>
                  </a:cubicBezTo>
                  <a:cubicBezTo>
                    <a:pt x="33069" y="1845"/>
                    <a:pt x="33078" y="1828"/>
                    <a:pt x="33083" y="1818"/>
                  </a:cubicBezTo>
                  <a:lnTo>
                    <a:pt x="33083" y="1818"/>
                  </a:lnTo>
                  <a:cubicBezTo>
                    <a:pt x="33134" y="1791"/>
                    <a:pt x="33160" y="1740"/>
                    <a:pt x="33185" y="1714"/>
                  </a:cubicBezTo>
                  <a:lnTo>
                    <a:pt x="33291" y="1609"/>
                  </a:lnTo>
                  <a:cubicBezTo>
                    <a:pt x="33311" y="1589"/>
                    <a:pt x="33376" y="1538"/>
                    <a:pt x="33360" y="1538"/>
                  </a:cubicBezTo>
                  <a:cubicBezTo>
                    <a:pt x="33355" y="1538"/>
                    <a:pt x="33342" y="1544"/>
                    <a:pt x="33317" y="1556"/>
                  </a:cubicBezTo>
                  <a:cubicBezTo>
                    <a:pt x="33422" y="1504"/>
                    <a:pt x="33501" y="1451"/>
                    <a:pt x="33580" y="1425"/>
                  </a:cubicBezTo>
                  <a:lnTo>
                    <a:pt x="33580" y="1425"/>
                  </a:lnTo>
                  <a:cubicBezTo>
                    <a:pt x="33555" y="1437"/>
                    <a:pt x="33548" y="1442"/>
                    <a:pt x="33552" y="1442"/>
                  </a:cubicBezTo>
                  <a:cubicBezTo>
                    <a:pt x="33567" y="1442"/>
                    <a:pt x="33698" y="1392"/>
                    <a:pt x="33738" y="1372"/>
                  </a:cubicBezTo>
                  <a:cubicBezTo>
                    <a:pt x="33746" y="1371"/>
                    <a:pt x="33754" y="1369"/>
                    <a:pt x="33760" y="1368"/>
                  </a:cubicBezTo>
                  <a:lnTo>
                    <a:pt x="33760" y="1368"/>
                  </a:lnTo>
                  <a:cubicBezTo>
                    <a:pt x="33762" y="1370"/>
                    <a:pt x="33777" y="1372"/>
                    <a:pt x="33817" y="1372"/>
                  </a:cubicBezTo>
                  <a:lnTo>
                    <a:pt x="33896" y="1372"/>
                  </a:lnTo>
                  <a:cubicBezTo>
                    <a:pt x="33948" y="1398"/>
                    <a:pt x="34027" y="1398"/>
                    <a:pt x="34080" y="1425"/>
                  </a:cubicBezTo>
                  <a:cubicBezTo>
                    <a:pt x="34080" y="1425"/>
                    <a:pt x="34129" y="1441"/>
                    <a:pt x="34159" y="1451"/>
                  </a:cubicBezTo>
                  <a:lnTo>
                    <a:pt x="34159" y="1451"/>
                  </a:lnTo>
                  <a:cubicBezTo>
                    <a:pt x="34256" y="1475"/>
                    <a:pt x="34354" y="1545"/>
                    <a:pt x="34452" y="1597"/>
                  </a:cubicBezTo>
                  <a:lnTo>
                    <a:pt x="34452" y="1597"/>
                  </a:lnTo>
                  <a:cubicBezTo>
                    <a:pt x="34457" y="1608"/>
                    <a:pt x="34553" y="1688"/>
                    <a:pt x="34553" y="1688"/>
                  </a:cubicBezTo>
                  <a:cubicBezTo>
                    <a:pt x="34579" y="1714"/>
                    <a:pt x="34606" y="1740"/>
                    <a:pt x="34632" y="1767"/>
                  </a:cubicBezTo>
                  <a:cubicBezTo>
                    <a:pt x="34685" y="1819"/>
                    <a:pt x="34737" y="1845"/>
                    <a:pt x="34763" y="1898"/>
                  </a:cubicBezTo>
                  <a:cubicBezTo>
                    <a:pt x="34748" y="1882"/>
                    <a:pt x="34740" y="1876"/>
                    <a:pt x="34739" y="1876"/>
                  </a:cubicBezTo>
                  <a:cubicBezTo>
                    <a:pt x="34732" y="1876"/>
                    <a:pt x="34816" y="1977"/>
                    <a:pt x="34816" y="1977"/>
                  </a:cubicBezTo>
                  <a:cubicBezTo>
                    <a:pt x="34895" y="2082"/>
                    <a:pt x="34948" y="2214"/>
                    <a:pt x="35026" y="2345"/>
                  </a:cubicBezTo>
                  <a:cubicBezTo>
                    <a:pt x="35184" y="2792"/>
                    <a:pt x="35316" y="3292"/>
                    <a:pt x="35395" y="3765"/>
                  </a:cubicBezTo>
                  <a:cubicBezTo>
                    <a:pt x="35484" y="4054"/>
                    <a:pt x="35742" y="4231"/>
                    <a:pt x="36010" y="4231"/>
                  </a:cubicBezTo>
                  <a:cubicBezTo>
                    <a:pt x="36059" y="4231"/>
                    <a:pt x="36109" y="4225"/>
                    <a:pt x="36157" y="4212"/>
                  </a:cubicBezTo>
                  <a:cubicBezTo>
                    <a:pt x="36473" y="4107"/>
                    <a:pt x="36683" y="3765"/>
                    <a:pt x="36578" y="3450"/>
                  </a:cubicBezTo>
                  <a:cubicBezTo>
                    <a:pt x="36394" y="2345"/>
                    <a:pt x="36026" y="1162"/>
                    <a:pt x="35000" y="530"/>
                  </a:cubicBezTo>
                  <a:cubicBezTo>
                    <a:pt x="34672" y="312"/>
                    <a:pt x="34293" y="207"/>
                    <a:pt x="33908" y="207"/>
                  </a:cubicBezTo>
                  <a:cubicBezTo>
                    <a:pt x="33737" y="207"/>
                    <a:pt x="33565" y="227"/>
                    <a:pt x="33396" y="267"/>
                  </a:cubicBezTo>
                  <a:cubicBezTo>
                    <a:pt x="32922" y="399"/>
                    <a:pt x="32528" y="688"/>
                    <a:pt x="32239" y="1056"/>
                  </a:cubicBezTo>
                  <a:cubicBezTo>
                    <a:pt x="31976" y="1425"/>
                    <a:pt x="31739" y="1793"/>
                    <a:pt x="31529" y="2187"/>
                  </a:cubicBezTo>
                  <a:cubicBezTo>
                    <a:pt x="31450" y="2371"/>
                    <a:pt x="31344" y="2556"/>
                    <a:pt x="31239" y="2713"/>
                  </a:cubicBezTo>
                  <a:cubicBezTo>
                    <a:pt x="31213" y="2766"/>
                    <a:pt x="31187" y="2819"/>
                    <a:pt x="31134" y="2871"/>
                  </a:cubicBezTo>
                  <a:cubicBezTo>
                    <a:pt x="31145" y="2855"/>
                    <a:pt x="31148" y="2849"/>
                    <a:pt x="31146" y="2849"/>
                  </a:cubicBezTo>
                  <a:cubicBezTo>
                    <a:pt x="31140" y="2849"/>
                    <a:pt x="31073" y="2929"/>
                    <a:pt x="31058" y="2947"/>
                  </a:cubicBezTo>
                  <a:lnTo>
                    <a:pt x="31058" y="2947"/>
                  </a:lnTo>
                  <a:cubicBezTo>
                    <a:pt x="31058" y="2947"/>
                    <a:pt x="31058" y="2947"/>
                    <a:pt x="31058" y="2947"/>
                  </a:cubicBezTo>
                  <a:cubicBezTo>
                    <a:pt x="31055" y="2947"/>
                    <a:pt x="30982" y="3008"/>
                    <a:pt x="30980" y="3015"/>
                  </a:cubicBezTo>
                  <a:lnTo>
                    <a:pt x="30980" y="3015"/>
                  </a:lnTo>
                  <a:cubicBezTo>
                    <a:pt x="30942" y="3036"/>
                    <a:pt x="30920" y="3055"/>
                    <a:pt x="30897" y="3055"/>
                  </a:cubicBezTo>
                  <a:lnTo>
                    <a:pt x="30792" y="3055"/>
                  </a:lnTo>
                  <a:cubicBezTo>
                    <a:pt x="30731" y="3055"/>
                    <a:pt x="30686" y="3040"/>
                    <a:pt x="30644" y="3032"/>
                  </a:cubicBezTo>
                  <a:lnTo>
                    <a:pt x="30644" y="3032"/>
                  </a:lnTo>
                  <a:cubicBezTo>
                    <a:pt x="30647" y="3022"/>
                    <a:pt x="30555" y="2976"/>
                    <a:pt x="30555" y="2976"/>
                  </a:cubicBezTo>
                  <a:cubicBezTo>
                    <a:pt x="30398" y="2871"/>
                    <a:pt x="30240" y="2740"/>
                    <a:pt x="30135" y="2608"/>
                  </a:cubicBezTo>
                  <a:cubicBezTo>
                    <a:pt x="29872" y="2135"/>
                    <a:pt x="29740" y="1688"/>
                    <a:pt x="29477" y="1214"/>
                  </a:cubicBezTo>
                  <a:cubicBezTo>
                    <a:pt x="29240" y="662"/>
                    <a:pt x="28793" y="267"/>
                    <a:pt x="28241" y="57"/>
                  </a:cubicBezTo>
                  <a:cubicBezTo>
                    <a:pt x="28108" y="27"/>
                    <a:pt x="27973" y="12"/>
                    <a:pt x="27837" y="12"/>
                  </a:cubicBezTo>
                  <a:cubicBezTo>
                    <a:pt x="27382" y="12"/>
                    <a:pt x="26929" y="180"/>
                    <a:pt x="26584" y="504"/>
                  </a:cubicBezTo>
                  <a:cubicBezTo>
                    <a:pt x="26190" y="846"/>
                    <a:pt x="25900" y="1241"/>
                    <a:pt x="25664" y="1714"/>
                  </a:cubicBezTo>
                  <a:cubicBezTo>
                    <a:pt x="25558" y="1924"/>
                    <a:pt x="25453" y="2135"/>
                    <a:pt x="25322" y="2345"/>
                  </a:cubicBezTo>
                  <a:lnTo>
                    <a:pt x="25243" y="2450"/>
                  </a:lnTo>
                  <a:cubicBezTo>
                    <a:pt x="25243" y="2450"/>
                    <a:pt x="25210" y="2500"/>
                    <a:pt x="25190" y="2529"/>
                  </a:cubicBezTo>
                  <a:lnTo>
                    <a:pt x="25190" y="2529"/>
                  </a:lnTo>
                  <a:cubicBezTo>
                    <a:pt x="25111" y="2634"/>
                    <a:pt x="25032" y="2740"/>
                    <a:pt x="24927" y="2819"/>
                  </a:cubicBezTo>
                  <a:cubicBezTo>
                    <a:pt x="24938" y="2808"/>
                    <a:pt x="24941" y="2804"/>
                    <a:pt x="24939" y="2804"/>
                  </a:cubicBezTo>
                  <a:cubicBezTo>
                    <a:pt x="24933" y="2804"/>
                    <a:pt x="24848" y="2871"/>
                    <a:pt x="24848" y="2871"/>
                  </a:cubicBezTo>
                  <a:cubicBezTo>
                    <a:pt x="24796" y="2897"/>
                    <a:pt x="24743" y="2924"/>
                    <a:pt x="24691" y="2950"/>
                  </a:cubicBezTo>
                  <a:cubicBezTo>
                    <a:pt x="24638" y="2976"/>
                    <a:pt x="24585" y="2976"/>
                    <a:pt x="24533" y="3003"/>
                  </a:cubicBezTo>
                  <a:cubicBezTo>
                    <a:pt x="24533" y="3003"/>
                    <a:pt x="24451" y="3014"/>
                    <a:pt x="24435" y="3014"/>
                  </a:cubicBezTo>
                  <a:cubicBezTo>
                    <a:pt x="24428" y="3014"/>
                    <a:pt x="24436" y="3011"/>
                    <a:pt x="24480" y="3003"/>
                  </a:cubicBezTo>
                  <a:lnTo>
                    <a:pt x="24086" y="3003"/>
                  </a:lnTo>
                  <a:cubicBezTo>
                    <a:pt x="24059" y="3003"/>
                    <a:pt x="23980" y="2976"/>
                    <a:pt x="23928" y="2976"/>
                  </a:cubicBezTo>
                  <a:cubicBezTo>
                    <a:pt x="23920" y="2974"/>
                    <a:pt x="23912" y="2971"/>
                    <a:pt x="23906" y="2969"/>
                  </a:cubicBezTo>
                  <a:lnTo>
                    <a:pt x="23906" y="2969"/>
                  </a:lnTo>
                  <a:cubicBezTo>
                    <a:pt x="23906" y="2969"/>
                    <a:pt x="23893" y="2965"/>
                    <a:pt x="23849" y="2950"/>
                  </a:cubicBezTo>
                  <a:cubicBezTo>
                    <a:pt x="23823" y="2924"/>
                    <a:pt x="23770" y="2897"/>
                    <a:pt x="23717" y="2845"/>
                  </a:cubicBezTo>
                  <a:cubicBezTo>
                    <a:pt x="23682" y="2827"/>
                    <a:pt x="23633" y="2784"/>
                    <a:pt x="23632" y="2784"/>
                  </a:cubicBezTo>
                  <a:cubicBezTo>
                    <a:pt x="23632" y="2784"/>
                    <a:pt x="23632" y="2784"/>
                    <a:pt x="23632" y="2784"/>
                  </a:cubicBezTo>
                  <a:lnTo>
                    <a:pt x="23632" y="2784"/>
                  </a:lnTo>
                  <a:cubicBezTo>
                    <a:pt x="23489" y="2635"/>
                    <a:pt x="23370" y="2464"/>
                    <a:pt x="23297" y="2293"/>
                  </a:cubicBezTo>
                  <a:cubicBezTo>
                    <a:pt x="23139" y="1819"/>
                    <a:pt x="22928" y="1346"/>
                    <a:pt x="22692" y="925"/>
                  </a:cubicBezTo>
                  <a:cubicBezTo>
                    <a:pt x="22402" y="425"/>
                    <a:pt x="21903" y="83"/>
                    <a:pt x="21324" y="4"/>
                  </a:cubicBezTo>
                  <a:cubicBezTo>
                    <a:pt x="21285" y="2"/>
                    <a:pt x="21246" y="0"/>
                    <a:pt x="212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 name="Google Shape;14;p2"/>
          <p:cNvSpPr/>
          <p:nvPr/>
        </p:nvSpPr>
        <p:spPr>
          <a:xfrm>
            <a:off x="1333126" y="-718866"/>
            <a:ext cx="1336149" cy="2101306"/>
          </a:xfrm>
          <a:custGeom>
            <a:avLst/>
            <a:gdLst/>
            <a:ahLst/>
            <a:cxnLst/>
            <a:rect l="l" t="t" r="r" b="b"/>
            <a:pathLst>
              <a:path w="22461" h="35322" extrusionOk="0">
                <a:moveTo>
                  <a:pt x="13029" y="1"/>
                </a:moveTo>
                <a:cubicBezTo>
                  <a:pt x="12673" y="1"/>
                  <a:pt x="12309" y="25"/>
                  <a:pt x="11940" y="69"/>
                </a:cubicBezTo>
                <a:cubicBezTo>
                  <a:pt x="9258" y="411"/>
                  <a:pt x="6707" y="1174"/>
                  <a:pt x="4787" y="3146"/>
                </a:cubicBezTo>
                <a:cubicBezTo>
                  <a:pt x="2893" y="5119"/>
                  <a:pt x="1762" y="7828"/>
                  <a:pt x="1105" y="10537"/>
                </a:cubicBezTo>
                <a:cubicBezTo>
                  <a:pt x="1026" y="10826"/>
                  <a:pt x="947" y="11142"/>
                  <a:pt x="894" y="11457"/>
                </a:cubicBezTo>
                <a:cubicBezTo>
                  <a:pt x="26" y="15718"/>
                  <a:pt x="0" y="20110"/>
                  <a:pt x="815" y="24397"/>
                </a:cubicBezTo>
                <a:cubicBezTo>
                  <a:pt x="1657" y="28763"/>
                  <a:pt x="3840" y="33418"/>
                  <a:pt x="8048" y="34890"/>
                </a:cubicBezTo>
                <a:cubicBezTo>
                  <a:pt x="8897" y="35185"/>
                  <a:pt x="9768" y="35322"/>
                  <a:pt x="10638" y="35322"/>
                </a:cubicBezTo>
                <a:cubicBezTo>
                  <a:pt x="14273" y="35322"/>
                  <a:pt x="17894" y="32940"/>
                  <a:pt x="19804" y="29736"/>
                </a:cubicBezTo>
                <a:cubicBezTo>
                  <a:pt x="22197" y="25738"/>
                  <a:pt x="22460" y="20846"/>
                  <a:pt x="22171" y="16218"/>
                </a:cubicBezTo>
                <a:cubicBezTo>
                  <a:pt x="22039" y="13298"/>
                  <a:pt x="21487" y="10432"/>
                  <a:pt x="20567" y="7644"/>
                </a:cubicBezTo>
                <a:cubicBezTo>
                  <a:pt x="19751" y="5382"/>
                  <a:pt x="18515" y="2962"/>
                  <a:pt x="16674" y="1305"/>
                </a:cubicBezTo>
                <a:cubicBezTo>
                  <a:pt x="15614" y="349"/>
                  <a:pt x="14373" y="1"/>
                  <a:pt x="1302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591925" y="618625"/>
            <a:ext cx="2591865" cy="1761832"/>
          </a:xfrm>
          <a:custGeom>
            <a:avLst/>
            <a:gdLst/>
            <a:ahLst/>
            <a:cxnLst/>
            <a:rect l="l" t="t" r="r" b="b"/>
            <a:pathLst>
              <a:path w="41056" h="27908" extrusionOk="0">
                <a:moveTo>
                  <a:pt x="29752" y="362"/>
                </a:moveTo>
                <a:cubicBezTo>
                  <a:pt x="29856" y="362"/>
                  <a:pt x="29960" y="363"/>
                  <a:pt x="30065" y="364"/>
                </a:cubicBezTo>
                <a:lnTo>
                  <a:pt x="30065" y="364"/>
                </a:lnTo>
                <a:cubicBezTo>
                  <a:pt x="30079" y="370"/>
                  <a:pt x="30096" y="373"/>
                  <a:pt x="30114" y="373"/>
                </a:cubicBezTo>
                <a:cubicBezTo>
                  <a:pt x="31008" y="426"/>
                  <a:pt x="31929" y="557"/>
                  <a:pt x="32823" y="742"/>
                </a:cubicBezTo>
                <a:cubicBezTo>
                  <a:pt x="33717" y="899"/>
                  <a:pt x="34585" y="1189"/>
                  <a:pt x="35401" y="1583"/>
                </a:cubicBezTo>
                <a:cubicBezTo>
                  <a:pt x="36689" y="2293"/>
                  <a:pt x="37794" y="3345"/>
                  <a:pt x="38583" y="4608"/>
                </a:cubicBezTo>
                <a:cubicBezTo>
                  <a:pt x="40292" y="7343"/>
                  <a:pt x="40503" y="10709"/>
                  <a:pt x="39556" y="13760"/>
                </a:cubicBezTo>
                <a:cubicBezTo>
                  <a:pt x="38530" y="17047"/>
                  <a:pt x="36295" y="19756"/>
                  <a:pt x="33638" y="21913"/>
                </a:cubicBezTo>
                <a:cubicBezTo>
                  <a:pt x="32323" y="22991"/>
                  <a:pt x="30903" y="23964"/>
                  <a:pt x="29430" y="24832"/>
                </a:cubicBezTo>
                <a:cubicBezTo>
                  <a:pt x="27879" y="25779"/>
                  <a:pt x="26222" y="26515"/>
                  <a:pt x="24486" y="27068"/>
                </a:cubicBezTo>
                <a:cubicBezTo>
                  <a:pt x="22999" y="27477"/>
                  <a:pt x="21458" y="27675"/>
                  <a:pt x="19908" y="27675"/>
                </a:cubicBezTo>
                <a:cubicBezTo>
                  <a:pt x="19567" y="27675"/>
                  <a:pt x="19226" y="27665"/>
                  <a:pt x="18884" y="27646"/>
                </a:cubicBezTo>
                <a:cubicBezTo>
                  <a:pt x="16991" y="27567"/>
                  <a:pt x="15097" y="27331"/>
                  <a:pt x="13203" y="26936"/>
                </a:cubicBezTo>
                <a:cubicBezTo>
                  <a:pt x="11362" y="26568"/>
                  <a:pt x="9574" y="26042"/>
                  <a:pt x="7812" y="25385"/>
                </a:cubicBezTo>
                <a:cubicBezTo>
                  <a:pt x="6208" y="24832"/>
                  <a:pt x="4682" y="23991"/>
                  <a:pt x="3341" y="22939"/>
                </a:cubicBezTo>
                <a:cubicBezTo>
                  <a:pt x="2026" y="21887"/>
                  <a:pt x="1053" y="20466"/>
                  <a:pt x="553" y="18862"/>
                </a:cubicBezTo>
                <a:cubicBezTo>
                  <a:pt x="316" y="18073"/>
                  <a:pt x="237" y="17258"/>
                  <a:pt x="316" y="16443"/>
                </a:cubicBezTo>
                <a:cubicBezTo>
                  <a:pt x="448" y="15575"/>
                  <a:pt x="711" y="14733"/>
                  <a:pt x="1132" y="13944"/>
                </a:cubicBezTo>
                <a:cubicBezTo>
                  <a:pt x="2657" y="10946"/>
                  <a:pt x="5313" y="8632"/>
                  <a:pt x="8049" y="6791"/>
                </a:cubicBezTo>
                <a:cubicBezTo>
                  <a:pt x="10994" y="4871"/>
                  <a:pt x="14176" y="3345"/>
                  <a:pt x="17517" y="2293"/>
                </a:cubicBezTo>
                <a:cubicBezTo>
                  <a:pt x="20909" y="1189"/>
                  <a:pt x="24407" y="557"/>
                  <a:pt x="27958" y="400"/>
                </a:cubicBezTo>
                <a:cubicBezTo>
                  <a:pt x="28553" y="381"/>
                  <a:pt x="29148" y="362"/>
                  <a:pt x="29752" y="362"/>
                </a:cubicBezTo>
                <a:close/>
                <a:moveTo>
                  <a:pt x="29935" y="1"/>
                </a:moveTo>
                <a:cubicBezTo>
                  <a:pt x="26497" y="1"/>
                  <a:pt x="23063" y="448"/>
                  <a:pt x="19699" y="1320"/>
                </a:cubicBezTo>
                <a:cubicBezTo>
                  <a:pt x="16202" y="2241"/>
                  <a:pt x="12835" y="3608"/>
                  <a:pt x="9705" y="5423"/>
                </a:cubicBezTo>
                <a:cubicBezTo>
                  <a:pt x="6760" y="7132"/>
                  <a:pt x="3972" y="9263"/>
                  <a:pt x="1973" y="12024"/>
                </a:cubicBezTo>
                <a:cubicBezTo>
                  <a:pt x="974" y="13444"/>
                  <a:pt x="106" y="15075"/>
                  <a:pt x="27" y="16837"/>
                </a:cubicBezTo>
                <a:cubicBezTo>
                  <a:pt x="1" y="18494"/>
                  <a:pt x="553" y="20098"/>
                  <a:pt x="1579" y="21413"/>
                </a:cubicBezTo>
                <a:cubicBezTo>
                  <a:pt x="2604" y="22755"/>
                  <a:pt x="3946" y="23833"/>
                  <a:pt x="5471" y="24596"/>
                </a:cubicBezTo>
                <a:cubicBezTo>
                  <a:pt x="7102" y="25411"/>
                  <a:pt x="8811" y="26068"/>
                  <a:pt x="10600" y="26542"/>
                </a:cubicBezTo>
                <a:cubicBezTo>
                  <a:pt x="12441" y="27068"/>
                  <a:pt x="14361" y="27436"/>
                  <a:pt x="16280" y="27673"/>
                </a:cubicBezTo>
                <a:cubicBezTo>
                  <a:pt x="17414" y="27826"/>
                  <a:pt x="18557" y="27908"/>
                  <a:pt x="19698" y="27908"/>
                </a:cubicBezTo>
                <a:cubicBezTo>
                  <a:pt x="20516" y="27908"/>
                  <a:pt x="21333" y="27866"/>
                  <a:pt x="22145" y="27778"/>
                </a:cubicBezTo>
                <a:cubicBezTo>
                  <a:pt x="25775" y="27357"/>
                  <a:pt x="29141" y="25542"/>
                  <a:pt x="32113" y="23517"/>
                </a:cubicBezTo>
                <a:cubicBezTo>
                  <a:pt x="35006" y="21545"/>
                  <a:pt x="37505" y="19046"/>
                  <a:pt x="39083" y="15917"/>
                </a:cubicBezTo>
                <a:cubicBezTo>
                  <a:pt x="40582" y="12945"/>
                  <a:pt x="41055" y="9368"/>
                  <a:pt x="39793" y="6212"/>
                </a:cubicBezTo>
                <a:cubicBezTo>
                  <a:pt x="39240" y="4792"/>
                  <a:pt x="38372" y="3529"/>
                  <a:pt x="37215" y="2504"/>
                </a:cubicBezTo>
                <a:cubicBezTo>
                  <a:pt x="35953" y="1425"/>
                  <a:pt x="34401" y="715"/>
                  <a:pt x="32744" y="400"/>
                </a:cubicBezTo>
                <a:cubicBezTo>
                  <a:pt x="32059" y="275"/>
                  <a:pt x="31357" y="200"/>
                  <a:pt x="30665" y="160"/>
                </a:cubicBezTo>
                <a:lnTo>
                  <a:pt x="30665" y="160"/>
                </a:lnTo>
                <a:cubicBezTo>
                  <a:pt x="30654" y="85"/>
                  <a:pt x="30602" y="17"/>
                  <a:pt x="30509" y="5"/>
                </a:cubicBezTo>
                <a:cubicBezTo>
                  <a:pt x="30317" y="2"/>
                  <a:pt x="30126" y="1"/>
                  <a:pt x="29935"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7547174" y="2862525"/>
            <a:ext cx="2213869" cy="2486592"/>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7986032" y="72367"/>
            <a:ext cx="1336173" cy="990769"/>
          </a:xfrm>
          <a:custGeom>
            <a:avLst/>
            <a:gdLst/>
            <a:ahLst/>
            <a:cxnLst/>
            <a:rect l="l" t="t" r="r" b="b"/>
            <a:pathLst>
              <a:path w="21199" h="15719" extrusionOk="0">
                <a:moveTo>
                  <a:pt x="3676" y="0"/>
                </a:moveTo>
                <a:cubicBezTo>
                  <a:pt x="3354" y="0"/>
                  <a:pt x="3032" y="5"/>
                  <a:pt x="2709" y="18"/>
                </a:cubicBezTo>
                <a:cubicBezTo>
                  <a:pt x="1657" y="44"/>
                  <a:pt x="447" y="307"/>
                  <a:pt x="27" y="1412"/>
                </a:cubicBezTo>
                <a:cubicBezTo>
                  <a:pt x="0" y="1543"/>
                  <a:pt x="27" y="1675"/>
                  <a:pt x="132" y="1780"/>
                </a:cubicBezTo>
                <a:cubicBezTo>
                  <a:pt x="579" y="2122"/>
                  <a:pt x="1105" y="2385"/>
                  <a:pt x="1657" y="2569"/>
                </a:cubicBezTo>
                <a:cubicBezTo>
                  <a:pt x="2183" y="2700"/>
                  <a:pt x="2762" y="2806"/>
                  <a:pt x="3314" y="2858"/>
                </a:cubicBezTo>
                <a:cubicBezTo>
                  <a:pt x="3764" y="2905"/>
                  <a:pt x="4218" y="2935"/>
                  <a:pt x="4672" y="2957"/>
                </a:cubicBezTo>
                <a:lnTo>
                  <a:pt x="4672" y="2957"/>
                </a:lnTo>
                <a:cubicBezTo>
                  <a:pt x="4229" y="3026"/>
                  <a:pt x="3784" y="3113"/>
                  <a:pt x="3367" y="3226"/>
                </a:cubicBezTo>
                <a:cubicBezTo>
                  <a:pt x="3051" y="3279"/>
                  <a:pt x="2762" y="3384"/>
                  <a:pt x="2446" y="3463"/>
                </a:cubicBezTo>
                <a:cubicBezTo>
                  <a:pt x="2183" y="3516"/>
                  <a:pt x="1946" y="3647"/>
                  <a:pt x="1710" y="3805"/>
                </a:cubicBezTo>
                <a:cubicBezTo>
                  <a:pt x="1315" y="4094"/>
                  <a:pt x="1236" y="4647"/>
                  <a:pt x="1526" y="5067"/>
                </a:cubicBezTo>
                <a:cubicBezTo>
                  <a:pt x="1841" y="5488"/>
                  <a:pt x="2367" y="5725"/>
                  <a:pt x="2893" y="5725"/>
                </a:cubicBezTo>
                <a:cubicBezTo>
                  <a:pt x="3112" y="5734"/>
                  <a:pt x="3334" y="5737"/>
                  <a:pt x="3558" y="5737"/>
                </a:cubicBezTo>
                <a:cubicBezTo>
                  <a:pt x="3644" y="5737"/>
                  <a:pt x="3730" y="5736"/>
                  <a:pt x="3817" y="5735"/>
                </a:cubicBezTo>
                <a:lnTo>
                  <a:pt x="3817" y="5735"/>
                </a:lnTo>
                <a:cubicBezTo>
                  <a:pt x="3407" y="5794"/>
                  <a:pt x="3005" y="5878"/>
                  <a:pt x="2604" y="5988"/>
                </a:cubicBezTo>
                <a:cubicBezTo>
                  <a:pt x="2315" y="6067"/>
                  <a:pt x="2025" y="6172"/>
                  <a:pt x="1762" y="6277"/>
                </a:cubicBezTo>
                <a:cubicBezTo>
                  <a:pt x="1526" y="6356"/>
                  <a:pt x="1315" y="6514"/>
                  <a:pt x="1157" y="6698"/>
                </a:cubicBezTo>
                <a:cubicBezTo>
                  <a:pt x="947" y="7093"/>
                  <a:pt x="1079" y="7592"/>
                  <a:pt x="1447" y="7855"/>
                </a:cubicBezTo>
                <a:cubicBezTo>
                  <a:pt x="1802" y="8092"/>
                  <a:pt x="2260" y="8122"/>
                  <a:pt x="2700" y="8122"/>
                </a:cubicBezTo>
                <a:cubicBezTo>
                  <a:pt x="2847" y="8122"/>
                  <a:pt x="2992" y="8118"/>
                  <a:pt x="3130" y="8118"/>
                </a:cubicBezTo>
                <a:cubicBezTo>
                  <a:pt x="4484" y="8145"/>
                  <a:pt x="5839" y="8158"/>
                  <a:pt x="7193" y="8158"/>
                </a:cubicBezTo>
                <a:cubicBezTo>
                  <a:pt x="7857" y="8158"/>
                  <a:pt x="8520" y="8155"/>
                  <a:pt x="9184" y="8148"/>
                </a:cubicBezTo>
                <a:lnTo>
                  <a:pt x="9184" y="8148"/>
                </a:lnTo>
                <a:cubicBezTo>
                  <a:pt x="7981" y="8241"/>
                  <a:pt x="6782" y="8331"/>
                  <a:pt x="5576" y="8408"/>
                </a:cubicBezTo>
                <a:cubicBezTo>
                  <a:pt x="5050" y="8434"/>
                  <a:pt x="4524" y="8486"/>
                  <a:pt x="3998" y="8539"/>
                </a:cubicBezTo>
                <a:cubicBezTo>
                  <a:pt x="3630" y="8592"/>
                  <a:pt x="3288" y="8776"/>
                  <a:pt x="2998" y="9012"/>
                </a:cubicBezTo>
                <a:cubicBezTo>
                  <a:pt x="2735" y="9328"/>
                  <a:pt x="2709" y="9801"/>
                  <a:pt x="2946" y="10170"/>
                </a:cubicBezTo>
                <a:cubicBezTo>
                  <a:pt x="3209" y="10512"/>
                  <a:pt x="3603" y="10801"/>
                  <a:pt x="4024" y="10932"/>
                </a:cubicBezTo>
                <a:cubicBezTo>
                  <a:pt x="4162" y="10973"/>
                  <a:pt x="4302" y="11006"/>
                  <a:pt x="4444" y="11032"/>
                </a:cubicBezTo>
                <a:lnTo>
                  <a:pt x="4444" y="11032"/>
                </a:lnTo>
                <a:cubicBezTo>
                  <a:pt x="3978" y="11130"/>
                  <a:pt x="3527" y="11252"/>
                  <a:pt x="3077" y="11432"/>
                </a:cubicBezTo>
                <a:cubicBezTo>
                  <a:pt x="2683" y="11590"/>
                  <a:pt x="2288" y="11853"/>
                  <a:pt x="2341" y="12300"/>
                </a:cubicBezTo>
                <a:cubicBezTo>
                  <a:pt x="2394" y="12721"/>
                  <a:pt x="2683" y="13036"/>
                  <a:pt x="3077" y="13168"/>
                </a:cubicBezTo>
                <a:cubicBezTo>
                  <a:pt x="3363" y="13273"/>
                  <a:pt x="3658" y="13353"/>
                  <a:pt x="3956" y="13411"/>
                </a:cubicBezTo>
                <a:lnTo>
                  <a:pt x="3956" y="13411"/>
                </a:lnTo>
                <a:cubicBezTo>
                  <a:pt x="3330" y="13599"/>
                  <a:pt x="2731" y="13921"/>
                  <a:pt x="2446" y="14509"/>
                </a:cubicBezTo>
                <a:cubicBezTo>
                  <a:pt x="2262" y="14904"/>
                  <a:pt x="2472" y="15377"/>
                  <a:pt x="2893" y="15509"/>
                </a:cubicBezTo>
                <a:cubicBezTo>
                  <a:pt x="3184" y="15621"/>
                  <a:pt x="3504" y="15635"/>
                  <a:pt x="3823" y="15635"/>
                </a:cubicBezTo>
                <a:cubicBezTo>
                  <a:pt x="3928" y="15635"/>
                  <a:pt x="4033" y="15634"/>
                  <a:pt x="4137" y="15634"/>
                </a:cubicBezTo>
                <a:cubicBezTo>
                  <a:pt x="4232" y="15634"/>
                  <a:pt x="4326" y="15635"/>
                  <a:pt x="4419" y="15640"/>
                </a:cubicBezTo>
                <a:cubicBezTo>
                  <a:pt x="7022" y="15666"/>
                  <a:pt x="9626" y="15693"/>
                  <a:pt x="12230" y="15719"/>
                </a:cubicBezTo>
                <a:cubicBezTo>
                  <a:pt x="15123" y="15719"/>
                  <a:pt x="18016" y="15719"/>
                  <a:pt x="20909" y="15666"/>
                </a:cubicBezTo>
                <a:cubicBezTo>
                  <a:pt x="21198" y="15640"/>
                  <a:pt x="21198" y="15246"/>
                  <a:pt x="20909" y="15219"/>
                </a:cubicBezTo>
                <a:cubicBezTo>
                  <a:pt x="18211" y="15248"/>
                  <a:pt x="15497" y="15269"/>
                  <a:pt x="12780" y="15269"/>
                </a:cubicBezTo>
                <a:cubicBezTo>
                  <a:pt x="10545" y="15269"/>
                  <a:pt x="8308" y="15255"/>
                  <a:pt x="6076" y="15219"/>
                </a:cubicBezTo>
                <a:lnTo>
                  <a:pt x="4261" y="15167"/>
                </a:lnTo>
                <a:lnTo>
                  <a:pt x="3446" y="15167"/>
                </a:lnTo>
                <a:cubicBezTo>
                  <a:pt x="3261" y="15167"/>
                  <a:pt x="3077" y="15114"/>
                  <a:pt x="2920" y="15009"/>
                </a:cubicBezTo>
                <a:cubicBezTo>
                  <a:pt x="2604" y="14746"/>
                  <a:pt x="3288" y="14272"/>
                  <a:pt x="3498" y="14141"/>
                </a:cubicBezTo>
                <a:cubicBezTo>
                  <a:pt x="3866" y="13931"/>
                  <a:pt x="4287" y="13773"/>
                  <a:pt x="4734" y="13720"/>
                </a:cubicBezTo>
                <a:cubicBezTo>
                  <a:pt x="5029" y="13671"/>
                  <a:pt x="5334" y="13642"/>
                  <a:pt x="5643" y="13621"/>
                </a:cubicBezTo>
                <a:lnTo>
                  <a:pt x="5643" y="13621"/>
                </a:lnTo>
                <a:cubicBezTo>
                  <a:pt x="6282" y="13675"/>
                  <a:pt x="6924" y="13700"/>
                  <a:pt x="7562" y="13700"/>
                </a:cubicBezTo>
                <a:cubicBezTo>
                  <a:pt x="7751" y="13700"/>
                  <a:pt x="7939" y="13698"/>
                  <a:pt x="8127" y="13694"/>
                </a:cubicBezTo>
                <a:cubicBezTo>
                  <a:pt x="9337" y="13694"/>
                  <a:pt x="10547" y="13668"/>
                  <a:pt x="11756" y="13668"/>
                </a:cubicBezTo>
                <a:cubicBezTo>
                  <a:pt x="14518" y="13615"/>
                  <a:pt x="17279" y="13510"/>
                  <a:pt x="20015" y="13352"/>
                </a:cubicBezTo>
                <a:cubicBezTo>
                  <a:pt x="20383" y="13352"/>
                  <a:pt x="20383" y="12826"/>
                  <a:pt x="20015" y="12826"/>
                </a:cubicBezTo>
                <a:cubicBezTo>
                  <a:pt x="19020" y="12806"/>
                  <a:pt x="18029" y="12797"/>
                  <a:pt x="17040" y="12797"/>
                </a:cubicBezTo>
                <a:cubicBezTo>
                  <a:pt x="15438" y="12797"/>
                  <a:pt x="13839" y="12820"/>
                  <a:pt x="12230" y="12852"/>
                </a:cubicBezTo>
                <a:cubicBezTo>
                  <a:pt x="10967" y="12905"/>
                  <a:pt x="9705" y="12957"/>
                  <a:pt x="8416" y="13010"/>
                </a:cubicBezTo>
                <a:cubicBezTo>
                  <a:pt x="7456" y="13053"/>
                  <a:pt x="6478" y="13061"/>
                  <a:pt x="5511" y="13147"/>
                </a:cubicBezTo>
                <a:lnTo>
                  <a:pt x="5511" y="13147"/>
                </a:lnTo>
                <a:cubicBezTo>
                  <a:pt x="5187" y="13119"/>
                  <a:pt x="4869" y="13082"/>
                  <a:pt x="4550" y="13036"/>
                </a:cubicBezTo>
                <a:cubicBezTo>
                  <a:pt x="4050" y="13010"/>
                  <a:pt x="3577" y="12879"/>
                  <a:pt x="3130" y="12668"/>
                </a:cubicBezTo>
                <a:cubicBezTo>
                  <a:pt x="2998" y="12589"/>
                  <a:pt x="2788" y="12458"/>
                  <a:pt x="2788" y="12300"/>
                </a:cubicBezTo>
                <a:cubicBezTo>
                  <a:pt x="2788" y="12142"/>
                  <a:pt x="2946" y="11984"/>
                  <a:pt x="3130" y="11932"/>
                </a:cubicBezTo>
                <a:cubicBezTo>
                  <a:pt x="3603" y="11721"/>
                  <a:pt x="4103" y="11564"/>
                  <a:pt x="4603" y="11485"/>
                </a:cubicBezTo>
                <a:cubicBezTo>
                  <a:pt x="5681" y="11301"/>
                  <a:pt x="6786" y="11222"/>
                  <a:pt x="7864" y="11222"/>
                </a:cubicBezTo>
                <a:lnTo>
                  <a:pt x="11336" y="11116"/>
                </a:lnTo>
                <a:lnTo>
                  <a:pt x="19173" y="10880"/>
                </a:lnTo>
                <a:cubicBezTo>
                  <a:pt x="19489" y="10880"/>
                  <a:pt x="19489" y="10406"/>
                  <a:pt x="19173" y="10406"/>
                </a:cubicBezTo>
                <a:lnTo>
                  <a:pt x="19173" y="10406"/>
                </a:lnTo>
                <a:lnTo>
                  <a:pt x="19173" y="10406"/>
                </a:lnTo>
                <a:cubicBezTo>
                  <a:pt x="16832" y="10459"/>
                  <a:pt x="14465" y="10512"/>
                  <a:pt x="12125" y="10564"/>
                </a:cubicBezTo>
                <a:lnTo>
                  <a:pt x="8600" y="10643"/>
                </a:lnTo>
                <a:cubicBezTo>
                  <a:pt x="7654" y="10643"/>
                  <a:pt x="6687" y="10701"/>
                  <a:pt x="5719" y="10701"/>
                </a:cubicBezTo>
                <a:cubicBezTo>
                  <a:pt x="5557" y="10701"/>
                  <a:pt x="5395" y="10699"/>
                  <a:pt x="5234" y="10696"/>
                </a:cubicBezTo>
                <a:cubicBezTo>
                  <a:pt x="4787" y="10696"/>
                  <a:pt x="4340" y="10617"/>
                  <a:pt x="3919" y="10459"/>
                </a:cubicBezTo>
                <a:cubicBezTo>
                  <a:pt x="3603" y="10301"/>
                  <a:pt x="3077" y="9933"/>
                  <a:pt x="3209" y="9460"/>
                </a:cubicBezTo>
                <a:cubicBezTo>
                  <a:pt x="3288" y="9144"/>
                  <a:pt x="3709" y="8986"/>
                  <a:pt x="4024" y="8934"/>
                </a:cubicBezTo>
                <a:cubicBezTo>
                  <a:pt x="4524" y="8828"/>
                  <a:pt x="5024" y="8776"/>
                  <a:pt x="5523" y="8776"/>
                </a:cubicBezTo>
                <a:cubicBezTo>
                  <a:pt x="7864" y="8592"/>
                  <a:pt x="10205" y="8460"/>
                  <a:pt x="12545" y="8302"/>
                </a:cubicBezTo>
                <a:cubicBezTo>
                  <a:pt x="15175" y="8118"/>
                  <a:pt x="17805" y="7987"/>
                  <a:pt x="20435" y="7803"/>
                </a:cubicBezTo>
                <a:cubicBezTo>
                  <a:pt x="20751" y="7776"/>
                  <a:pt x="20777" y="7250"/>
                  <a:pt x="20435" y="7250"/>
                </a:cubicBezTo>
                <a:cubicBezTo>
                  <a:pt x="15254" y="7566"/>
                  <a:pt x="10073" y="7750"/>
                  <a:pt x="4892" y="7750"/>
                </a:cubicBezTo>
                <a:lnTo>
                  <a:pt x="2972" y="7750"/>
                </a:lnTo>
                <a:cubicBezTo>
                  <a:pt x="2863" y="7750"/>
                  <a:pt x="2737" y="7754"/>
                  <a:pt x="2605" y="7754"/>
                </a:cubicBezTo>
                <a:cubicBezTo>
                  <a:pt x="2164" y="7754"/>
                  <a:pt x="1655" y="7708"/>
                  <a:pt x="1473" y="7303"/>
                </a:cubicBezTo>
                <a:cubicBezTo>
                  <a:pt x="1236" y="6751"/>
                  <a:pt x="2131" y="6540"/>
                  <a:pt x="2472" y="6435"/>
                </a:cubicBezTo>
                <a:cubicBezTo>
                  <a:pt x="3025" y="6251"/>
                  <a:pt x="3603" y="6146"/>
                  <a:pt x="4156" y="6093"/>
                </a:cubicBezTo>
                <a:cubicBezTo>
                  <a:pt x="5365" y="5962"/>
                  <a:pt x="6602" y="5988"/>
                  <a:pt x="7811" y="5962"/>
                </a:cubicBezTo>
                <a:cubicBezTo>
                  <a:pt x="9126" y="5935"/>
                  <a:pt x="10415" y="5909"/>
                  <a:pt x="11730" y="5909"/>
                </a:cubicBezTo>
                <a:cubicBezTo>
                  <a:pt x="14623" y="5856"/>
                  <a:pt x="17516" y="5856"/>
                  <a:pt x="20409" y="5804"/>
                </a:cubicBezTo>
                <a:cubicBezTo>
                  <a:pt x="20725" y="5778"/>
                  <a:pt x="20725" y="5330"/>
                  <a:pt x="20409" y="5304"/>
                </a:cubicBezTo>
                <a:cubicBezTo>
                  <a:pt x="20400" y="5304"/>
                  <a:pt x="20392" y="5304"/>
                  <a:pt x="20383" y="5304"/>
                </a:cubicBezTo>
                <a:lnTo>
                  <a:pt x="20383" y="5304"/>
                </a:lnTo>
                <a:lnTo>
                  <a:pt x="20383" y="5278"/>
                </a:lnTo>
                <a:cubicBezTo>
                  <a:pt x="19648" y="5292"/>
                  <a:pt x="18914" y="5306"/>
                  <a:pt x="18180" y="5321"/>
                </a:cubicBezTo>
                <a:lnTo>
                  <a:pt x="18180" y="5321"/>
                </a:lnTo>
                <a:cubicBezTo>
                  <a:pt x="16267" y="5330"/>
                  <a:pt x="14353" y="5330"/>
                  <a:pt x="12440" y="5330"/>
                </a:cubicBezTo>
                <a:lnTo>
                  <a:pt x="3603" y="5330"/>
                </a:lnTo>
                <a:cubicBezTo>
                  <a:pt x="3288" y="5330"/>
                  <a:pt x="2972" y="5330"/>
                  <a:pt x="2657" y="5278"/>
                </a:cubicBezTo>
                <a:cubicBezTo>
                  <a:pt x="2420" y="5252"/>
                  <a:pt x="2183" y="5146"/>
                  <a:pt x="1999" y="4962"/>
                </a:cubicBezTo>
                <a:cubicBezTo>
                  <a:pt x="1841" y="4804"/>
                  <a:pt x="1789" y="4568"/>
                  <a:pt x="1868" y="4357"/>
                </a:cubicBezTo>
                <a:cubicBezTo>
                  <a:pt x="1973" y="4173"/>
                  <a:pt x="2157" y="4042"/>
                  <a:pt x="2367" y="4015"/>
                </a:cubicBezTo>
                <a:cubicBezTo>
                  <a:pt x="2657" y="3910"/>
                  <a:pt x="2946" y="3831"/>
                  <a:pt x="3261" y="3752"/>
                </a:cubicBezTo>
                <a:cubicBezTo>
                  <a:pt x="3840" y="3621"/>
                  <a:pt x="4419" y="3516"/>
                  <a:pt x="5024" y="3437"/>
                </a:cubicBezTo>
                <a:cubicBezTo>
                  <a:pt x="6060" y="3287"/>
                  <a:pt x="7107" y="3233"/>
                  <a:pt x="8158" y="3233"/>
                </a:cubicBezTo>
                <a:cubicBezTo>
                  <a:pt x="9505" y="3233"/>
                  <a:pt x="10859" y="3322"/>
                  <a:pt x="12203" y="3411"/>
                </a:cubicBezTo>
                <a:cubicBezTo>
                  <a:pt x="13854" y="3507"/>
                  <a:pt x="15525" y="3632"/>
                  <a:pt x="17191" y="3632"/>
                </a:cubicBezTo>
                <a:cubicBezTo>
                  <a:pt x="18259" y="3632"/>
                  <a:pt x="19325" y="3581"/>
                  <a:pt x="20383" y="3437"/>
                </a:cubicBezTo>
                <a:cubicBezTo>
                  <a:pt x="20619" y="3384"/>
                  <a:pt x="20541" y="3016"/>
                  <a:pt x="20304" y="3016"/>
                </a:cubicBezTo>
                <a:lnTo>
                  <a:pt x="20304" y="2937"/>
                </a:lnTo>
                <a:cubicBezTo>
                  <a:pt x="20115" y="2962"/>
                  <a:pt x="19926" y="2985"/>
                  <a:pt x="19737" y="3005"/>
                </a:cubicBezTo>
                <a:lnTo>
                  <a:pt x="19737" y="3005"/>
                </a:lnTo>
                <a:cubicBezTo>
                  <a:pt x="17187" y="2956"/>
                  <a:pt x="14618" y="2907"/>
                  <a:pt x="12072" y="2858"/>
                </a:cubicBezTo>
                <a:cubicBezTo>
                  <a:pt x="11686" y="2843"/>
                  <a:pt x="11300" y="2829"/>
                  <a:pt x="10915" y="2814"/>
                </a:cubicBezTo>
                <a:lnTo>
                  <a:pt x="10915" y="2814"/>
                </a:lnTo>
                <a:cubicBezTo>
                  <a:pt x="10048" y="2760"/>
                  <a:pt x="9189" y="2720"/>
                  <a:pt x="8331" y="2714"/>
                </a:cubicBezTo>
                <a:lnTo>
                  <a:pt x="8331" y="2714"/>
                </a:lnTo>
                <a:cubicBezTo>
                  <a:pt x="8210" y="2710"/>
                  <a:pt x="8090" y="2705"/>
                  <a:pt x="7969" y="2700"/>
                </a:cubicBezTo>
                <a:cubicBezTo>
                  <a:pt x="6654" y="2622"/>
                  <a:pt x="5365" y="2595"/>
                  <a:pt x="4077" y="2464"/>
                </a:cubicBezTo>
                <a:cubicBezTo>
                  <a:pt x="2981" y="2391"/>
                  <a:pt x="1818" y="2115"/>
                  <a:pt x="900" y="1469"/>
                </a:cubicBezTo>
                <a:lnTo>
                  <a:pt x="900" y="1469"/>
                </a:lnTo>
                <a:cubicBezTo>
                  <a:pt x="1293" y="918"/>
                  <a:pt x="2224" y="833"/>
                  <a:pt x="2814" y="833"/>
                </a:cubicBezTo>
                <a:cubicBezTo>
                  <a:pt x="4103" y="781"/>
                  <a:pt x="5392" y="807"/>
                  <a:pt x="6680" y="781"/>
                </a:cubicBezTo>
                <a:cubicBezTo>
                  <a:pt x="9363" y="781"/>
                  <a:pt x="12046" y="807"/>
                  <a:pt x="14728" y="859"/>
                </a:cubicBezTo>
                <a:cubicBezTo>
                  <a:pt x="16227" y="886"/>
                  <a:pt x="17753" y="938"/>
                  <a:pt x="19278" y="991"/>
                </a:cubicBezTo>
                <a:cubicBezTo>
                  <a:pt x="19567" y="991"/>
                  <a:pt x="19567" y="544"/>
                  <a:pt x="19278" y="544"/>
                </a:cubicBezTo>
                <a:lnTo>
                  <a:pt x="19252" y="465"/>
                </a:lnTo>
                <a:cubicBezTo>
                  <a:pt x="16464" y="333"/>
                  <a:pt x="13676" y="228"/>
                  <a:pt x="10888" y="149"/>
                </a:cubicBezTo>
                <a:cubicBezTo>
                  <a:pt x="9495" y="123"/>
                  <a:pt x="8101" y="97"/>
                  <a:pt x="6707" y="70"/>
                </a:cubicBezTo>
                <a:cubicBezTo>
                  <a:pt x="5708" y="50"/>
                  <a:pt x="4694" y="0"/>
                  <a:pt x="36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 name="Google Shape;18;p2"/>
          <p:cNvGrpSpPr/>
          <p:nvPr/>
        </p:nvGrpSpPr>
        <p:grpSpPr>
          <a:xfrm rot="152993">
            <a:off x="8222060" y="1331917"/>
            <a:ext cx="374291" cy="3365976"/>
            <a:chOff x="8346443" y="1270213"/>
            <a:chExt cx="339835" cy="3056115"/>
          </a:xfrm>
        </p:grpSpPr>
        <p:sp>
          <p:nvSpPr>
            <p:cNvPr id="19" name="Google Shape;19;p2"/>
            <p:cNvSpPr/>
            <p:nvPr/>
          </p:nvSpPr>
          <p:spPr>
            <a:xfrm>
              <a:off x="8450874" y="3340434"/>
              <a:ext cx="68009" cy="66371"/>
            </a:xfrm>
            <a:custGeom>
              <a:avLst/>
              <a:gdLst/>
              <a:ahLst/>
              <a:cxnLst/>
              <a:rect l="l" t="t" r="r" b="b"/>
              <a:pathLst>
                <a:path w="1079" h="1053" extrusionOk="0">
                  <a:moveTo>
                    <a:pt x="500" y="1"/>
                  </a:moveTo>
                  <a:cubicBezTo>
                    <a:pt x="421" y="27"/>
                    <a:pt x="342" y="53"/>
                    <a:pt x="290" y="106"/>
                  </a:cubicBezTo>
                  <a:lnTo>
                    <a:pt x="316" y="132"/>
                  </a:lnTo>
                  <a:lnTo>
                    <a:pt x="132" y="264"/>
                  </a:lnTo>
                  <a:cubicBezTo>
                    <a:pt x="105" y="316"/>
                    <a:pt x="53" y="369"/>
                    <a:pt x="53" y="422"/>
                  </a:cubicBezTo>
                  <a:cubicBezTo>
                    <a:pt x="27" y="474"/>
                    <a:pt x="0" y="527"/>
                    <a:pt x="0" y="606"/>
                  </a:cubicBezTo>
                  <a:cubicBezTo>
                    <a:pt x="0" y="658"/>
                    <a:pt x="27" y="711"/>
                    <a:pt x="53" y="790"/>
                  </a:cubicBezTo>
                  <a:cubicBezTo>
                    <a:pt x="53" y="842"/>
                    <a:pt x="105" y="895"/>
                    <a:pt x="132" y="921"/>
                  </a:cubicBezTo>
                  <a:cubicBezTo>
                    <a:pt x="237" y="1000"/>
                    <a:pt x="342" y="1053"/>
                    <a:pt x="474" y="1053"/>
                  </a:cubicBezTo>
                  <a:cubicBezTo>
                    <a:pt x="605" y="1053"/>
                    <a:pt x="710" y="1026"/>
                    <a:pt x="789" y="921"/>
                  </a:cubicBezTo>
                  <a:lnTo>
                    <a:pt x="947" y="763"/>
                  </a:lnTo>
                  <a:cubicBezTo>
                    <a:pt x="973" y="711"/>
                    <a:pt x="1026" y="658"/>
                    <a:pt x="1026" y="606"/>
                  </a:cubicBezTo>
                  <a:cubicBezTo>
                    <a:pt x="1052" y="553"/>
                    <a:pt x="1079" y="500"/>
                    <a:pt x="1079" y="448"/>
                  </a:cubicBezTo>
                  <a:cubicBezTo>
                    <a:pt x="1079" y="369"/>
                    <a:pt x="1052" y="316"/>
                    <a:pt x="1026" y="264"/>
                  </a:cubicBezTo>
                  <a:cubicBezTo>
                    <a:pt x="1026" y="211"/>
                    <a:pt x="973" y="159"/>
                    <a:pt x="947" y="132"/>
                  </a:cubicBezTo>
                  <a:cubicBezTo>
                    <a:pt x="842" y="27"/>
                    <a:pt x="737"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8346443" y="3482995"/>
              <a:ext cx="77968" cy="58114"/>
            </a:xfrm>
            <a:custGeom>
              <a:avLst/>
              <a:gdLst/>
              <a:ahLst/>
              <a:cxnLst/>
              <a:rect l="l" t="t" r="r" b="b"/>
              <a:pathLst>
                <a:path w="1237" h="922" extrusionOk="0">
                  <a:moveTo>
                    <a:pt x="605" y="1"/>
                  </a:moveTo>
                  <a:cubicBezTo>
                    <a:pt x="0" y="1"/>
                    <a:pt x="0" y="921"/>
                    <a:pt x="605" y="921"/>
                  </a:cubicBezTo>
                  <a:cubicBezTo>
                    <a:pt x="1236" y="921"/>
                    <a:pt x="1236"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8459130" y="3731626"/>
              <a:ext cx="101226" cy="76329"/>
            </a:xfrm>
            <a:custGeom>
              <a:avLst/>
              <a:gdLst/>
              <a:ahLst/>
              <a:cxnLst/>
              <a:rect l="l" t="t" r="r" b="b"/>
              <a:pathLst>
                <a:path w="1606" h="1211" extrusionOk="0">
                  <a:moveTo>
                    <a:pt x="790" y="1"/>
                  </a:moveTo>
                  <a:cubicBezTo>
                    <a:pt x="1" y="1"/>
                    <a:pt x="1" y="1210"/>
                    <a:pt x="790" y="1210"/>
                  </a:cubicBezTo>
                  <a:cubicBezTo>
                    <a:pt x="1605" y="1210"/>
                    <a:pt x="1605" y="1"/>
                    <a:pt x="7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8493983" y="3113358"/>
              <a:ext cx="87864" cy="71350"/>
            </a:xfrm>
            <a:custGeom>
              <a:avLst/>
              <a:gdLst/>
              <a:ahLst/>
              <a:cxnLst/>
              <a:rect l="l" t="t" r="r" b="b"/>
              <a:pathLst>
                <a:path w="1394" h="1132" extrusionOk="0">
                  <a:moveTo>
                    <a:pt x="710" y="1"/>
                  </a:moveTo>
                  <a:cubicBezTo>
                    <a:pt x="0" y="53"/>
                    <a:pt x="0" y="1053"/>
                    <a:pt x="710" y="1132"/>
                  </a:cubicBezTo>
                  <a:cubicBezTo>
                    <a:pt x="1394" y="1053"/>
                    <a:pt x="1394" y="53"/>
                    <a:pt x="7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a:off x="8396169" y="2982393"/>
              <a:ext cx="131039" cy="102865"/>
            </a:xfrm>
            <a:custGeom>
              <a:avLst/>
              <a:gdLst/>
              <a:ahLst/>
              <a:cxnLst/>
              <a:rect l="l" t="t" r="r" b="b"/>
              <a:pathLst>
                <a:path w="2079" h="1632" extrusionOk="0">
                  <a:moveTo>
                    <a:pt x="1052" y="1"/>
                  </a:moveTo>
                  <a:cubicBezTo>
                    <a:pt x="0" y="1"/>
                    <a:pt x="0" y="1632"/>
                    <a:pt x="1052" y="1632"/>
                  </a:cubicBezTo>
                  <a:cubicBezTo>
                    <a:pt x="2078" y="1632"/>
                    <a:pt x="2078" y="1"/>
                    <a:pt x="10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8570179" y="2914453"/>
              <a:ext cx="87927" cy="66371"/>
            </a:xfrm>
            <a:custGeom>
              <a:avLst/>
              <a:gdLst/>
              <a:ahLst/>
              <a:cxnLst/>
              <a:rect l="l" t="t" r="r" b="b"/>
              <a:pathLst>
                <a:path w="1395" h="1053" extrusionOk="0">
                  <a:moveTo>
                    <a:pt x="711" y="1"/>
                  </a:moveTo>
                  <a:cubicBezTo>
                    <a:pt x="1" y="1"/>
                    <a:pt x="1" y="1053"/>
                    <a:pt x="711" y="1053"/>
                  </a:cubicBezTo>
                  <a:cubicBezTo>
                    <a:pt x="1395" y="1053"/>
                    <a:pt x="1395"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8475706" y="2698973"/>
              <a:ext cx="106143" cy="77968"/>
            </a:xfrm>
            <a:custGeom>
              <a:avLst/>
              <a:gdLst/>
              <a:ahLst/>
              <a:cxnLst/>
              <a:rect l="l" t="t" r="r" b="b"/>
              <a:pathLst>
                <a:path w="1684" h="1237" extrusionOk="0">
                  <a:moveTo>
                    <a:pt x="868" y="0"/>
                  </a:moveTo>
                  <a:cubicBezTo>
                    <a:pt x="860" y="0"/>
                    <a:pt x="851" y="0"/>
                    <a:pt x="842" y="1"/>
                  </a:cubicBezTo>
                  <a:cubicBezTo>
                    <a:pt x="1" y="1"/>
                    <a:pt x="1" y="1237"/>
                    <a:pt x="842" y="1237"/>
                  </a:cubicBezTo>
                  <a:cubicBezTo>
                    <a:pt x="1675" y="1237"/>
                    <a:pt x="1684" y="0"/>
                    <a:pt x="8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a:off x="8530411" y="2538198"/>
              <a:ext cx="54773" cy="64732"/>
            </a:xfrm>
            <a:custGeom>
              <a:avLst/>
              <a:gdLst/>
              <a:ahLst/>
              <a:cxnLst/>
              <a:rect l="l" t="t" r="r" b="b"/>
              <a:pathLst>
                <a:path w="869" h="1027" extrusionOk="0">
                  <a:moveTo>
                    <a:pt x="448" y="1"/>
                  </a:moveTo>
                  <a:cubicBezTo>
                    <a:pt x="316" y="1"/>
                    <a:pt x="211" y="53"/>
                    <a:pt x="132" y="132"/>
                  </a:cubicBezTo>
                  <a:lnTo>
                    <a:pt x="80" y="211"/>
                  </a:lnTo>
                  <a:cubicBezTo>
                    <a:pt x="27" y="290"/>
                    <a:pt x="1" y="369"/>
                    <a:pt x="27" y="448"/>
                  </a:cubicBezTo>
                  <a:lnTo>
                    <a:pt x="1" y="448"/>
                  </a:lnTo>
                  <a:lnTo>
                    <a:pt x="1" y="579"/>
                  </a:lnTo>
                  <a:cubicBezTo>
                    <a:pt x="1" y="658"/>
                    <a:pt x="1" y="711"/>
                    <a:pt x="27" y="763"/>
                  </a:cubicBezTo>
                  <a:cubicBezTo>
                    <a:pt x="80" y="869"/>
                    <a:pt x="158" y="947"/>
                    <a:pt x="264" y="1000"/>
                  </a:cubicBezTo>
                  <a:cubicBezTo>
                    <a:pt x="316" y="1026"/>
                    <a:pt x="369" y="1026"/>
                    <a:pt x="421" y="1026"/>
                  </a:cubicBezTo>
                  <a:cubicBezTo>
                    <a:pt x="553" y="1026"/>
                    <a:pt x="658" y="974"/>
                    <a:pt x="737" y="895"/>
                  </a:cubicBezTo>
                  <a:cubicBezTo>
                    <a:pt x="816" y="816"/>
                    <a:pt x="869" y="711"/>
                    <a:pt x="869" y="579"/>
                  </a:cubicBezTo>
                  <a:lnTo>
                    <a:pt x="869" y="448"/>
                  </a:lnTo>
                  <a:cubicBezTo>
                    <a:pt x="869" y="316"/>
                    <a:pt x="816" y="211"/>
                    <a:pt x="737" y="132"/>
                  </a:cubicBezTo>
                  <a:cubicBezTo>
                    <a:pt x="658" y="53"/>
                    <a:pt x="553" y="27"/>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a:off x="8480685" y="2201712"/>
              <a:ext cx="96247" cy="77968"/>
            </a:xfrm>
            <a:custGeom>
              <a:avLst/>
              <a:gdLst/>
              <a:ahLst/>
              <a:cxnLst/>
              <a:rect l="l" t="t" r="r" b="b"/>
              <a:pathLst>
                <a:path w="1527" h="1237" extrusionOk="0">
                  <a:moveTo>
                    <a:pt x="763" y="1"/>
                  </a:moveTo>
                  <a:cubicBezTo>
                    <a:pt x="1" y="53"/>
                    <a:pt x="1" y="1184"/>
                    <a:pt x="763" y="1237"/>
                  </a:cubicBezTo>
                  <a:cubicBezTo>
                    <a:pt x="1526" y="1184"/>
                    <a:pt x="1526" y="53"/>
                    <a:pt x="7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8546986" y="2001168"/>
              <a:ext cx="39835" cy="39835"/>
            </a:xfrm>
            <a:custGeom>
              <a:avLst/>
              <a:gdLst/>
              <a:ahLst/>
              <a:cxnLst/>
              <a:rect l="l" t="t" r="r" b="b"/>
              <a:pathLst>
                <a:path w="632" h="632" extrusionOk="0">
                  <a:moveTo>
                    <a:pt x="316" y="0"/>
                  </a:moveTo>
                  <a:cubicBezTo>
                    <a:pt x="1" y="79"/>
                    <a:pt x="1" y="526"/>
                    <a:pt x="316" y="632"/>
                  </a:cubicBezTo>
                  <a:cubicBezTo>
                    <a:pt x="632" y="526"/>
                    <a:pt x="632" y="79"/>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8515474" y="1808881"/>
              <a:ext cx="82947" cy="61391"/>
            </a:xfrm>
            <a:custGeom>
              <a:avLst/>
              <a:gdLst/>
              <a:ahLst/>
              <a:cxnLst/>
              <a:rect l="l" t="t" r="r" b="b"/>
              <a:pathLst>
                <a:path w="1316" h="974" extrusionOk="0">
                  <a:moveTo>
                    <a:pt x="684" y="0"/>
                  </a:moveTo>
                  <a:cubicBezTo>
                    <a:pt x="675" y="0"/>
                    <a:pt x="667" y="0"/>
                    <a:pt x="658" y="1"/>
                  </a:cubicBezTo>
                  <a:cubicBezTo>
                    <a:pt x="1" y="1"/>
                    <a:pt x="1" y="974"/>
                    <a:pt x="658" y="974"/>
                  </a:cubicBezTo>
                  <a:cubicBezTo>
                    <a:pt x="1307" y="974"/>
                    <a:pt x="1316"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2"/>
            <p:cNvSpPr/>
            <p:nvPr/>
          </p:nvSpPr>
          <p:spPr>
            <a:xfrm>
              <a:off x="8498899" y="3960341"/>
              <a:ext cx="97886" cy="78031"/>
            </a:xfrm>
            <a:custGeom>
              <a:avLst/>
              <a:gdLst/>
              <a:ahLst/>
              <a:cxnLst/>
              <a:rect l="l" t="t" r="r" b="b"/>
              <a:pathLst>
                <a:path w="1553" h="1238" extrusionOk="0">
                  <a:moveTo>
                    <a:pt x="764" y="1"/>
                  </a:moveTo>
                  <a:cubicBezTo>
                    <a:pt x="1" y="54"/>
                    <a:pt x="1" y="1184"/>
                    <a:pt x="764" y="1237"/>
                  </a:cubicBezTo>
                  <a:cubicBezTo>
                    <a:pt x="1553" y="1184"/>
                    <a:pt x="1553" y="54"/>
                    <a:pt x="7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2"/>
            <p:cNvSpPr/>
            <p:nvPr/>
          </p:nvSpPr>
          <p:spPr>
            <a:xfrm>
              <a:off x="8435938" y="1643128"/>
              <a:ext cx="89566" cy="68009"/>
            </a:xfrm>
            <a:custGeom>
              <a:avLst/>
              <a:gdLst/>
              <a:ahLst/>
              <a:cxnLst/>
              <a:rect l="l" t="t" r="r" b="b"/>
              <a:pathLst>
                <a:path w="1421" h="1079" extrusionOk="0">
                  <a:moveTo>
                    <a:pt x="711" y="1"/>
                  </a:moveTo>
                  <a:cubicBezTo>
                    <a:pt x="1" y="1"/>
                    <a:pt x="1" y="1079"/>
                    <a:pt x="711" y="1079"/>
                  </a:cubicBezTo>
                  <a:cubicBezTo>
                    <a:pt x="1421" y="1079"/>
                    <a:pt x="1421"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a:off x="8601691" y="1671299"/>
              <a:ext cx="84586" cy="68072"/>
            </a:xfrm>
            <a:custGeom>
              <a:avLst/>
              <a:gdLst/>
              <a:ahLst/>
              <a:cxnLst/>
              <a:rect l="l" t="t" r="r" b="b"/>
              <a:pathLst>
                <a:path w="1342" h="1080" extrusionOk="0">
                  <a:moveTo>
                    <a:pt x="684" y="1"/>
                  </a:moveTo>
                  <a:cubicBezTo>
                    <a:pt x="1" y="53"/>
                    <a:pt x="1" y="1026"/>
                    <a:pt x="684" y="1079"/>
                  </a:cubicBezTo>
                  <a:cubicBezTo>
                    <a:pt x="1342" y="1026"/>
                    <a:pt x="1342" y="53"/>
                    <a:pt x="6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a:off x="8571881" y="1545314"/>
              <a:ext cx="66371" cy="53134"/>
            </a:xfrm>
            <a:custGeom>
              <a:avLst/>
              <a:gdLst/>
              <a:ahLst/>
              <a:cxnLst/>
              <a:rect l="l" t="t" r="r" b="b"/>
              <a:pathLst>
                <a:path w="1053" h="843" extrusionOk="0">
                  <a:moveTo>
                    <a:pt x="526" y="1"/>
                  </a:moveTo>
                  <a:cubicBezTo>
                    <a:pt x="0" y="54"/>
                    <a:pt x="0" y="790"/>
                    <a:pt x="526" y="843"/>
                  </a:cubicBezTo>
                  <a:cubicBezTo>
                    <a:pt x="1052" y="790"/>
                    <a:pt x="1052" y="54"/>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2"/>
            <p:cNvSpPr/>
            <p:nvPr/>
          </p:nvSpPr>
          <p:spPr>
            <a:xfrm>
              <a:off x="8573520" y="1270213"/>
              <a:ext cx="82947" cy="68009"/>
            </a:xfrm>
            <a:custGeom>
              <a:avLst/>
              <a:gdLst/>
              <a:ahLst/>
              <a:cxnLst/>
              <a:rect l="l" t="t" r="r" b="b"/>
              <a:pathLst>
                <a:path w="1316" h="1079" extrusionOk="0">
                  <a:moveTo>
                    <a:pt x="658" y="0"/>
                  </a:moveTo>
                  <a:cubicBezTo>
                    <a:pt x="0" y="53"/>
                    <a:pt x="0" y="1026"/>
                    <a:pt x="658" y="1078"/>
                  </a:cubicBezTo>
                  <a:cubicBezTo>
                    <a:pt x="1315" y="1026"/>
                    <a:pt x="1315" y="53"/>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2"/>
            <p:cNvSpPr/>
            <p:nvPr/>
          </p:nvSpPr>
          <p:spPr>
            <a:xfrm>
              <a:off x="8525432" y="4264118"/>
              <a:ext cx="71350" cy="62211"/>
            </a:xfrm>
            <a:custGeom>
              <a:avLst/>
              <a:gdLst/>
              <a:ahLst/>
              <a:cxnLst/>
              <a:rect l="l" t="t" r="r" b="b"/>
              <a:pathLst>
                <a:path w="1132" h="987" extrusionOk="0">
                  <a:moveTo>
                    <a:pt x="500" y="0"/>
                  </a:moveTo>
                  <a:cubicBezTo>
                    <a:pt x="454" y="0"/>
                    <a:pt x="408" y="7"/>
                    <a:pt x="369" y="20"/>
                  </a:cubicBezTo>
                  <a:cubicBezTo>
                    <a:pt x="290" y="20"/>
                    <a:pt x="211" y="73"/>
                    <a:pt x="159" y="152"/>
                  </a:cubicBezTo>
                  <a:cubicBezTo>
                    <a:pt x="53" y="231"/>
                    <a:pt x="1" y="362"/>
                    <a:pt x="1" y="494"/>
                  </a:cubicBezTo>
                  <a:cubicBezTo>
                    <a:pt x="1" y="625"/>
                    <a:pt x="53" y="757"/>
                    <a:pt x="159" y="835"/>
                  </a:cubicBezTo>
                  <a:cubicBezTo>
                    <a:pt x="211" y="914"/>
                    <a:pt x="290" y="967"/>
                    <a:pt x="369" y="967"/>
                  </a:cubicBezTo>
                  <a:cubicBezTo>
                    <a:pt x="408" y="980"/>
                    <a:pt x="454" y="987"/>
                    <a:pt x="500" y="987"/>
                  </a:cubicBezTo>
                  <a:cubicBezTo>
                    <a:pt x="546" y="987"/>
                    <a:pt x="592" y="980"/>
                    <a:pt x="632" y="967"/>
                  </a:cubicBezTo>
                  <a:lnTo>
                    <a:pt x="790" y="967"/>
                  </a:lnTo>
                  <a:lnTo>
                    <a:pt x="895" y="914"/>
                  </a:lnTo>
                  <a:cubicBezTo>
                    <a:pt x="948" y="888"/>
                    <a:pt x="1000" y="835"/>
                    <a:pt x="1026" y="783"/>
                  </a:cubicBezTo>
                  <a:cubicBezTo>
                    <a:pt x="1053" y="757"/>
                    <a:pt x="1079" y="730"/>
                    <a:pt x="1105" y="678"/>
                  </a:cubicBezTo>
                  <a:cubicBezTo>
                    <a:pt x="1132" y="625"/>
                    <a:pt x="1132" y="546"/>
                    <a:pt x="1132" y="494"/>
                  </a:cubicBezTo>
                  <a:lnTo>
                    <a:pt x="1132" y="362"/>
                  </a:lnTo>
                  <a:lnTo>
                    <a:pt x="1079" y="257"/>
                  </a:lnTo>
                  <a:cubicBezTo>
                    <a:pt x="1053" y="204"/>
                    <a:pt x="1026" y="152"/>
                    <a:pt x="974" y="125"/>
                  </a:cubicBezTo>
                  <a:cubicBezTo>
                    <a:pt x="921" y="73"/>
                    <a:pt x="869" y="46"/>
                    <a:pt x="790" y="20"/>
                  </a:cubicBezTo>
                  <a:lnTo>
                    <a:pt x="632" y="20"/>
                  </a:lnTo>
                  <a:cubicBezTo>
                    <a:pt x="592" y="7"/>
                    <a:pt x="546" y="0"/>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 name="Google Shape;36;p2"/>
          <p:cNvSpPr txBox="1">
            <a:spLocks noGrp="1"/>
          </p:cNvSpPr>
          <p:nvPr>
            <p:ph type="ctrTitle"/>
          </p:nvPr>
        </p:nvSpPr>
        <p:spPr>
          <a:xfrm>
            <a:off x="1417950" y="1380150"/>
            <a:ext cx="6308100" cy="2063700"/>
          </a:xfrm>
          <a:prstGeom prst="rect">
            <a:avLst/>
          </a:prstGeom>
        </p:spPr>
        <p:txBody>
          <a:bodyPr spcFirstLastPara="1" wrap="square" lIns="91425" tIns="91425" rIns="91425" bIns="91425" anchor="ctr" anchorCtr="0">
            <a:noAutofit/>
          </a:bodyPr>
          <a:lstStyle>
            <a:lvl1pPr lvl="0" algn="ctr">
              <a:spcBef>
                <a:spcPts val="0"/>
              </a:spcBef>
              <a:spcAft>
                <a:spcPts val="0"/>
              </a:spcAft>
              <a:buSzPts val="5200"/>
              <a:buNone/>
              <a:defRPr sz="49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37" name="Google Shape;37;p2"/>
          <p:cNvSpPr txBox="1">
            <a:spLocks noGrp="1"/>
          </p:cNvSpPr>
          <p:nvPr>
            <p:ph type="subTitle" idx="1"/>
          </p:nvPr>
        </p:nvSpPr>
        <p:spPr>
          <a:xfrm>
            <a:off x="2180100" y="3584125"/>
            <a:ext cx="4783800" cy="3612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1600">
                <a:latin typeface="Asap"/>
                <a:ea typeface="Asap"/>
                <a:cs typeface="Asap"/>
                <a:sym typeface="Asap"/>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38" name="Google Shape;38;p2"/>
          <p:cNvSpPr/>
          <p:nvPr/>
        </p:nvSpPr>
        <p:spPr>
          <a:xfrm>
            <a:off x="324526" y="1244479"/>
            <a:ext cx="1315289" cy="511792"/>
          </a:xfrm>
          <a:custGeom>
            <a:avLst/>
            <a:gdLst/>
            <a:ahLst/>
            <a:cxnLst/>
            <a:rect l="l" t="t" r="r" b="b"/>
            <a:pathLst>
              <a:path w="28431" h="8737" extrusionOk="0">
                <a:moveTo>
                  <a:pt x="16530" y="871"/>
                </a:moveTo>
                <a:cubicBezTo>
                  <a:pt x="17069" y="2661"/>
                  <a:pt x="16591" y="4569"/>
                  <a:pt x="15286" y="5881"/>
                </a:cubicBezTo>
                <a:lnTo>
                  <a:pt x="15286" y="5881"/>
                </a:lnTo>
                <a:cubicBezTo>
                  <a:pt x="15047" y="4855"/>
                  <a:pt x="15073" y="3756"/>
                  <a:pt x="15386" y="2746"/>
                </a:cubicBezTo>
                <a:cubicBezTo>
                  <a:pt x="15573" y="2148"/>
                  <a:pt x="15932" y="1218"/>
                  <a:pt x="16530" y="871"/>
                </a:cubicBezTo>
                <a:close/>
                <a:moveTo>
                  <a:pt x="16269" y="571"/>
                </a:moveTo>
                <a:cubicBezTo>
                  <a:pt x="15801" y="913"/>
                  <a:pt x="15437" y="1409"/>
                  <a:pt x="15255" y="1983"/>
                </a:cubicBezTo>
                <a:cubicBezTo>
                  <a:pt x="14676" y="3324"/>
                  <a:pt x="14597" y="4850"/>
                  <a:pt x="15018" y="6270"/>
                </a:cubicBezTo>
                <a:cubicBezTo>
                  <a:pt x="15051" y="6352"/>
                  <a:pt x="15125" y="6393"/>
                  <a:pt x="15195" y="6393"/>
                </a:cubicBezTo>
                <a:cubicBezTo>
                  <a:pt x="15237" y="6393"/>
                  <a:pt x="15278" y="6378"/>
                  <a:pt x="15307" y="6349"/>
                </a:cubicBezTo>
                <a:cubicBezTo>
                  <a:pt x="16912" y="4951"/>
                  <a:pt x="17549" y="2763"/>
                  <a:pt x="16941" y="738"/>
                </a:cubicBezTo>
                <a:lnTo>
                  <a:pt x="16941" y="738"/>
                </a:lnTo>
                <a:cubicBezTo>
                  <a:pt x="16968" y="736"/>
                  <a:pt x="16995" y="734"/>
                  <a:pt x="17022" y="734"/>
                </a:cubicBezTo>
                <a:cubicBezTo>
                  <a:pt x="17137" y="734"/>
                  <a:pt x="17257" y="755"/>
                  <a:pt x="17385" y="799"/>
                </a:cubicBezTo>
                <a:cubicBezTo>
                  <a:pt x="17806" y="957"/>
                  <a:pt x="18174" y="1299"/>
                  <a:pt x="18332" y="1746"/>
                </a:cubicBezTo>
                <a:cubicBezTo>
                  <a:pt x="18542" y="2272"/>
                  <a:pt x="18516" y="2851"/>
                  <a:pt x="18332" y="3403"/>
                </a:cubicBezTo>
                <a:cubicBezTo>
                  <a:pt x="18121" y="3955"/>
                  <a:pt x="17858" y="4508"/>
                  <a:pt x="17516" y="5034"/>
                </a:cubicBezTo>
                <a:cubicBezTo>
                  <a:pt x="17253" y="5454"/>
                  <a:pt x="16990" y="5902"/>
                  <a:pt x="16701" y="6296"/>
                </a:cubicBezTo>
                <a:cubicBezTo>
                  <a:pt x="16083" y="7136"/>
                  <a:pt x="15303" y="7907"/>
                  <a:pt x="14273" y="8193"/>
                </a:cubicBezTo>
                <a:lnTo>
                  <a:pt x="14273" y="8193"/>
                </a:lnTo>
                <a:cubicBezTo>
                  <a:pt x="13687" y="6749"/>
                  <a:pt x="13532" y="5171"/>
                  <a:pt x="13808" y="3640"/>
                </a:cubicBezTo>
                <a:cubicBezTo>
                  <a:pt x="13913" y="2851"/>
                  <a:pt x="14150" y="2088"/>
                  <a:pt x="14544" y="1404"/>
                </a:cubicBezTo>
                <a:cubicBezTo>
                  <a:pt x="14933" y="797"/>
                  <a:pt x="15590" y="616"/>
                  <a:pt x="16269" y="571"/>
                </a:cubicBezTo>
                <a:close/>
                <a:moveTo>
                  <a:pt x="17894" y="595"/>
                </a:moveTo>
                <a:cubicBezTo>
                  <a:pt x="18790" y="637"/>
                  <a:pt x="19679" y="724"/>
                  <a:pt x="20567" y="878"/>
                </a:cubicBezTo>
                <a:cubicBezTo>
                  <a:pt x="21908" y="1062"/>
                  <a:pt x="23223" y="1457"/>
                  <a:pt x="24460" y="2009"/>
                </a:cubicBezTo>
                <a:cubicBezTo>
                  <a:pt x="25755" y="2582"/>
                  <a:pt x="26884" y="3461"/>
                  <a:pt x="27805" y="4535"/>
                </a:cubicBezTo>
                <a:lnTo>
                  <a:pt x="27805" y="4535"/>
                </a:lnTo>
                <a:cubicBezTo>
                  <a:pt x="26242" y="5421"/>
                  <a:pt x="24586" y="6139"/>
                  <a:pt x="22882" y="6691"/>
                </a:cubicBezTo>
                <a:cubicBezTo>
                  <a:pt x="21119" y="7295"/>
                  <a:pt x="19305" y="7716"/>
                  <a:pt x="17464" y="7979"/>
                </a:cubicBezTo>
                <a:cubicBezTo>
                  <a:pt x="16747" y="8086"/>
                  <a:pt x="16027" y="8166"/>
                  <a:pt x="15305" y="8220"/>
                </a:cubicBezTo>
                <a:lnTo>
                  <a:pt x="15305" y="8220"/>
                </a:lnTo>
                <a:cubicBezTo>
                  <a:pt x="15919" y="7853"/>
                  <a:pt x="16445" y="7328"/>
                  <a:pt x="16885" y="6769"/>
                </a:cubicBezTo>
                <a:cubicBezTo>
                  <a:pt x="17227" y="6296"/>
                  <a:pt x="17543" y="5823"/>
                  <a:pt x="17832" y="5349"/>
                </a:cubicBezTo>
                <a:cubicBezTo>
                  <a:pt x="18200" y="4771"/>
                  <a:pt x="18489" y="4166"/>
                  <a:pt x="18726" y="3535"/>
                </a:cubicBezTo>
                <a:cubicBezTo>
                  <a:pt x="18963" y="2930"/>
                  <a:pt x="18963" y="2298"/>
                  <a:pt x="18779" y="1694"/>
                </a:cubicBezTo>
                <a:cubicBezTo>
                  <a:pt x="18613" y="1245"/>
                  <a:pt x="18299" y="859"/>
                  <a:pt x="17894" y="595"/>
                </a:cubicBezTo>
                <a:close/>
                <a:moveTo>
                  <a:pt x="14807" y="515"/>
                </a:moveTo>
                <a:lnTo>
                  <a:pt x="14807" y="515"/>
                </a:lnTo>
                <a:cubicBezTo>
                  <a:pt x="14696" y="581"/>
                  <a:pt x="14590" y="657"/>
                  <a:pt x="14492" y="747"/>
                </a:cubicBezTo>
                <a:cubicBezTo>
                  <a:pt x="13940" y="1299"/>
                  <a:pt x="13677" y="2141"/>
                  <a:pt x="13492" y="2877"/>
                </a:cubicBezTo>
                <a:cubicBezTo>
                  <a:pt x="13042" y="4678"/>
                  <a:pt x="13163" y="6574"/>
                  <a:pt x="13832" y="8294"/>
                </a:cubicBezTo>
                <a:lnTo>
                  <a:pt x="13832" y="8294"/>
                </a:lnTo>
                <a:cubicBezTo>
                  <a:pt x="13568" y="8301"/>
                  <a:pt x="13304" y="8305"/>
                  <a:pt x="13040" y="8305"/>
                </a:cubicBezTo>
                <a:cubicBezTo>
                  <a:pt x="10770" y="8305"/>
                  <a:pt x="8499" y="8052"/>
                  <a:pt x="6286" y="7558"/>
                </a:cubicBezTo>
                <a:cubicBezTo>
                  <a:pt x="4354" y="7112"/>
                  <a:pt x="2468" y="6480"/>
                  <a:pt x="673" y="5661"/>
                </a:cubicBezTo>
                <a:lnTo>
                  <a:pt x="673" y="5661"/>
                </a:lnTo>
                <a:cubicBezTo>
                  <a:pt x="3260" y="4000"/>
                  <a:pt x="6016" y="2677"/>
                  <a:pt x="8916" y="1694"/>
                </a:cubicBezTo>
                <a:cubicBezTo>
                  <a:pt x="10834" y="1060"/>
                  <a:pt x="12812" y="667"/>
                  <a:pt x="14807" y="515"/>
                </a:cubicBezTo>
                <a:close/>
                <a:moveTo>
                  <a:pt x="16481" y="1"/>
                </a:moveTo>
                <a:cubicBezTo>
                  <a:pt x="15741" y="1"/>
                  <a:pt x="14998" y="39"/>
                  <a:pt x="14255" y="116"/>
                </a:cubicBezTo>
                <a:cubicBezTo>
                  <a:pt x="11020" y="484"/>
                  <a:pt x="7864" y="1378"/>
                  <a:pt x="4919" y="2798"/>
                </a:cubicBezTo>
                <a:cubicBezTo>
                  <a:pt x="3262" y="3587"/>
                  <a:pt x="1657" y="4481"/>
                  <a:pt x="132" y="5507"/>
                </a:cubicBezTo>
                <a:cubicBezTo>
                  <a:pt x="1" y="5586"/>
                  <a:pt x="1" y="5770"/>
                  <a:pt x="132" y="5875"/>
                </a:cubicBezTo>
                <a:cubicBezTo>
                  <a:pt x="3577" y="7480"/>
                  <a:pt x="7312" y="8426"/>
                  <a:pt x="11125" y="8663"/>
                </a:cubicBezTo>
                <a:cubicBezTo>
                  <a:pt x="11829" y="8712"/>
                  <a:pt x="12535" y="8736"/>
                  <a:pt x="13241" y="8736"/>
                </a:cubicBezTo>
                <a:cubicBezTo>
                  <a:pt x="16332" y="8736"/>
                  <a:pt x="19427" y="8269"/>
                  <a:pt x="22382" y="7348"/>
                </a:cubicBezTo>
                <a:cubicBezTo>
                  <a:pt x="24433" y="6691"/>
                  <a:pt x="26406" y="5823"/>
                  <a:pt x="28273" y="4797"/>
                </a:cubicBezTo>
                <a:cubicBezTo>
                  <a:pt x="28378" y="4744"/>
                  <a:pt x="28431" y="4587"/>
                  <a:pt x="28352" y="4481"/>
                </a:cubicBezTo>
                <a:cubicBezTo>
                  <a:pt x="26810" y="2456"/>
                  <a:pt x="24502" y="1336"/>
                  <a:pt x="22080" y="754"/>
                </a:cubicBezTo>
                <a:lnTo>
                  <a:pt x="22080" y="754"/>
                </a:lnTo>
                <a:cubicBezTo>
                  <a:pt x="20256" y="252"/>
                  <a:pt x="18376" y="1"/>
                  <a:pt x="16481" y="1"/>
                </a:cubicBezTo>
                <a:close/>
              </a:path>
            </a:pathLst>
          </a:custGeom>
          <a:solidFill>
            <a:schemeClr val="dk1"/>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9"/>
        <p:cNvGrpSpPr/>
        <p:nvPr/>
      </p:nvGrpSpPr>
      <p:grpSpPr>
        <a:xfrm>
          <a:off x="0" y="0"/>
          <a:ext cx="0" cy="0"/>
          <a:chOff x="0" y="0"/>
          <a:chExt cx="0" cy="0"/>
        </a:xfrm>
      </p:grpSpPr>
      <p:sp>
        <p:nvSpPr>
          <p:cNvPr id="40" name="Google Shape;40;p3"/>
          <p:cNvSpPr txBox="1">
            <a:spLocks noGrp="1"/>
          </p:cNvSpPr>
          <p:nvPr>
            <p:ph type="title"/>
          </p:nvPr>
        </p:nvSpPr>
        <p:spPr>
          <a:xfrm>
            <a:off x="717425" y="2604900"/>
            <a:ext cx="3521400" cy="1110900"/>
          </a:xfrm>
          <a:prstGeom prst="rect">
            <a:avLst/>
          </a:prstGeom>
        </p:spPr>
        <p:txBody>
          <a:bodyPr spcFirstLastPara="1" wrap="square" lIns="91425" tIns="91425" rIns="91425" bIns="91425" anchor="ctr" anchorCtr="0">
            <a:noAutofit/>
          </a:bodyPr>
          <a:lstStyle>
            <a:lvl1pPr lvl="0">
              <a:spcBef>
                <a:spcPts val="0"/>
              </a:spcBef>
              <a:spcAft>
                <a:spcPts val="0"/>
              </a:spcAft>
              <a:buSzPts val="3600"/>
              <a:buNone/>
              <a:defRPr sz="40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41" name="Google Shape;41;p3"/>
          <p:cNvSpPr txBox="1">
            <a:spLocks noGrp="1"/>
          </p:cNvSpPr>
          <p:nvPr>
            <p:ph type="title" idx="2" hasCustomPrompt="1"/>
          </p:nvPr>
        </p:nvSpPr>
        <p:spPr>
          <a:xfrm>
            <a:off x="731215" y="797782"/>
            <a:ext cx="1880400" cy="1566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2000"/>
              <a:buNone/>
              <a:defRPr sz="7200">
                <a:solidFill>
                  <a:schemeClr val="accent2"/>
                </a:solidFill>
              </a:defRPr>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42" name="Google Shape;42;p3"/>
          <p:cNvSpPr txBox="1">
            <a:spLocks noGrp="1"/>
          </p:cNvSpPr>
          <p:nvPr>
            <p:ph type="subTitle" idx="1"/>
          </p:nvPr>
        </p:nvSpPr>
        <p:spPr>
          <a:xfrm>
            <a:off x="717425" y="3780282"/>
            <a:ext cx="3966300" cy="307200"/>
          </a:xfrm>
          <a:prstGeom prst="rect">
            <a:avLst/>
          </a:prstGeom>
        </p:spPr>
        <p:txBody>
          <a:bodyPr spcFirstLastPara="1" wrap="square" lIns="91425" tIns="91425" rIns="91425" bIns="91425" anchor="ctr" anchorCtr="0">
            <a:noAutofit/>
          </a:bodyPr>
          <a:lstStyle>
            <a:lvl1pPr lvl="0">
              <a:lnSpc>
                <a:spcPct val="100000"/>
              </a:lnSpc>
              <a:spcBef>
                <a:spcPts val="0"/>
              </a:spcBef>
              <a:spcAft>
                <a:spcPts val="0"/>
              </a:spcAft>
              <a:buSzPts val="1400"/>
              <a:buNone/>
              <a:defRPr sz="1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3" name="Google Shape;43;p3"/>
          <p:cNvSpPr/>
          <p:nvPr/>
        </p:nvSpPr>
        <p:spPr>
          <a:xfrm rot="-1586470">
            <a:off x="7854435" y="-257504"/>
            <a:ext cx="1637191" cy="1838924"/>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4" name="Google Shape;44;p3"/>
          <p:cNvGrpSpPr/>
          <p:nvPr/>
        </p:nvGrpSpPr>
        <p:grpSpPr>
          <a:xfrm rot="3203257">
            <a:off x="3445009" y="473472"/>
            <a:ext cx="883388" cy="2076827"/>
            <a:chOff x="8884661" y="1969535"/>
            <a:chExt cx="415301" cy="976365"/>
          </a:xfrm>
        </p:grpSpPr>
        <p:sp>
          <p:nvSpPr>
            <p:cNvPr id="45" name="Google Shape;45;p3"/>
            <p:cNvSpPr/>
            <p:nvPr/>
          </p:nvSpPr>
          <p:spPr>
            <a:xfrm>
              <a:off x="8971042" y="2269564"/>
              <a:ext cx="61288" cy="46867"/>
            </a:xfrm>
            <a:custGeom>
              <a:avLst/>
              <a:gdLst/>
              <a:ahLst/>
              <a:cxnLst/>
              <a:rect l="l" t="t" r="r" b="b"/>
              <a:pathLst>
                <a:path w="1343" h="1027" extrusionOk="0">
                  <a:moveTo>
                    <a:pt x="685" y="0"/>
                  </a:moveTo>
                  <a:cubicBezTo>
                    <a:pt x="1" y="0"/>
                    <a:pt x="1" y="1026"/>
                    <a:pt x="685" y="1026"/>
                  </a:cubicBezTo>
                  <a:cubicBezTo>
                    <a:pt x="1342" y="1026"/>
                    <a:pt x="1342" y="0"/>
                    <a:pt x="6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3"/>
            <p:cNvSpPr/>
            <p:nvPr/>
          </p:nvSpPr>
          <p:spPr>
            <a:xfrm>
              <a:off x="9008278" y="2381180"/>
              <a:ext cx="56450" cy="45635"/>
            </a:xfrm>
            <a:custGeom>
              <a:avLst/>
              <a:gdLst/>
              <a:ahLst/>
              <a:cxnLst/>
              <a:rect l="l" t="t" r="r" b="b"/>
              <a:pathLst>
                <a:path w="1237" h="1000" extrusionOk="0">
                  <a:moveTo>
                    <a:pt x="605" y="0"/>
                  </a:moveTo>
                  <a:cubicBezTo>
                    <a:pt x="0" y="53"/>
                    <a:pt x="0" y="947"/>
                    <a:pt x="605" y="1000"/>
                  </a:cubicBezTo>
                  <a:cubicBezTo>
                    <a:pt x="1236" y="947"/>
                    <a:pt x="1236" y="53"/>
                    <a:pt x="6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3"/>
            <p:cNvSpPr/>
            <p:nvPr/>
          </p:nvSpPr>
          <p:spPr>
            <a:xfrm>
              <a:off x="9128290" y="2342758"/>
              <a:ext cx="51659" cy="38470"/>
            </a:xfrm>
            <a:custGeom>
              <a:avLst/>
              <a:gdLst/>
              <a:ahLst/>
              <a:cxnLst/>
              <a:rect l="l" t="t" r="r" b="b"/>
              <a:pathLst>
                <a:path w="1132" h="843" extrusionOk="0">
                  <a:moveTo>
                    <a:pt x="552" y="1"/>
                  </a:moveTo>
                  <a:cubicBezTo>
                    <a:pt x="0" y="1"/>
                    <a:pt x="0" y="842"/>
                    <a:pt x="552" y="842"/>
                  </a:cubicBezTo>
                  <a:cubicBezTo>
                    <a:pt x="1131" y="842"/>
                    <a:pt x="1131" y="1"/>
                    <a:pt x="5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3"/>
            <p:cNvSpPr/>
            <p:nvPr/>
          </p:nvSpPr>
          <p:spPr>
            <a:xfrm>
              <a:off x="9045468" y="2502926"/>
              <a:ext cx="58869" cy="51111"/>
            </a:xfrm>
            <a:custGeom>
              <a:avLst/>
              <a:gdLst/>
              <a:ahLst/>
              <a:cxnLst/>
              <a:rect l="l" t="t" r="r" b="b"/>
              <a:pathLst>
                <a:path w="1290" h="1120" extrusionOk="0">
                  <a:moveTo>
                    <a:pt x="561" y="0"/>
                  </a:moveTo>
                  <a:cubicBezTo>
                    <a:pt x="276" y="0"/>
                    <a:pt x="0" y="230"/>
                    <a:pt x="0" y="567"/>
                  </a:cubicBezTo>
                  <a:cubicBezTo>
                    <a:pt x="0" y="857"/>
                    <a:pt x="237" y="1120"/>
                    <a:pt x="553" y="1120"/>
                  </a:cubicBezTo>
                  <a:cubicBezTo>
                    <a:pt x="1052" y="1120"/>
                    <a:pt x="1289" y="515"/>
                    <a:pt x="947" y="173"/>
                  </a:cubicBezTo>
                  <a:cubicBezTo>
                    <a:pt x="836" y="53"/>
                    <a:pt x="698" y="0"/>
                    <a:pt x="56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3"/>
            <p:cNvSpPr/>
            <p:nvPr/>
          </p:nvSpPr>
          <p:spPr>
            <a:xfrm>
              <a:off x="9037072" y="2695127"/>
              <a:ext cx="79268" cy="67722"/>
            </a:xfrm>
            <a:custGeom>
              <a:avLst/>
              <a:gdLst/>
              <a:ahLst/>
              <a:cxnLst/>
              <a:rect l="l" t="t" r="r" b="b"/>
              <a:pathLst>
                <a:path w="1737" h="1484" extrusionOk="0">
                  <a:moveTo>
                    <a:pt x="744" y="1"/>
                  </a:moveTo>
                  <a:cubicBezTo>
                    <a:pt x="363" y="1"/>
                    <a:pt x="0" y="302"/>
                    <a:pt x="0" y="747"/>
                  </a:cubicBezTo>
                  <a:cubicBezTo>
                    <a:pt x="0" y="1142"/>
                    <a:pt x="342" y="1484"/>
                    <a:pt x="737" y="1484"/>
                  </a:cubicBezTo>
                  <a:cubicBezTo>
                    <a:pt x="1394" y="1484"/>
                    <a:pt x="1736" y="695"/>
                    <a:pt x="1263" y="221"/>
                  </a:cubicBezTo>
                  <a:cubicBezTo>
                    <a:pt x="1110" y="69"/>
                    <a:pt x="925" y="1"/>
                    <a:pt x="7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3"/>
            <p:cNvSpPr/>
            <p:nvPr/>
          </p:nvSpPr>
          <p:spPr>
            <a:xfrm>
              <a:off x="9123453" y="2605598"/>
              <a:ext cx="46867" cy="38470"/>
            </a:xfrm>
            <a:custGeom>
              <a:avLst/>
              <a:gdLst/>
              <a:ahLst/>
              <a:cxnLst/>
              <a:rect l="l" t="t" r="r" b="b"/>
              <a:pathLst>
                <a:path w="1027" h="843" extrusionOk="0">
                  <a:moveTo>
                    <a:pt x="527" y="0"/>
                  </a:moveTo>
                  <a:cubicBezTo>
                    <a:pt x="1" y="53"/>
                    <a:pt x="1" y="816"/>
                    <a:pt x="527" y="842"/>
                  </a:cubicBezTo>
                  <a:cubicBezTo>
                    <a:pt x="1027" y="816"/>
                    <a:pt x="1027" y="53"/>
                    <a:pt x="52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3"/>
            <p:cNvSpPr/>
            <p:nvPr/>
          </p:nvSpPr>
          <p:spPr>
            <a:xfrm>
              <a:off x="8884661" y="2464002"/>
              <a:ext cx="54032" cy="45635"/>
            </a:xfrm>
            <a:custGeom>
              <a:avLst/>
              <a:gdLst/>
              <a:ahLst/>
              <a:cxnLst/>
              <a:rect l="l" t="t" r="r" b="b"/>
              <a:pathLst>
                <a:path w="1184" h="1000" extrusionOk="0">
                  <a:moveTo>
                    <a:pt x="605" y="0"/>
                  </a:moveTo>
                  <a:cubicBezTo>
                    <a:pt x="0" y="79"/>
                    <a:pt x="0" y="921"/>
                    <a:pt x="605" y="999"/>
                  </a:cubicBezTo>
                  <a:cubicBezTo>
                    <a:pt x="1184" y="921"/>
                    <a:pt x="1184" y="79"/>
                    <a:pt x="6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3"/>
            <p:cNvSpPr/>
            <p:nvPr/>
          </p:nvSpPr>
          <p:spPr>
            <a:xfrm>
              <a:off x="9148688" y="2493982"/>
              <a:ext cx="51659" cy="40843"/>
            </a:xfrm>
            <a:custGeom>
              <a:avLst/>
              <a:gdLst/>
              <a:ahLst/>
              <a:cxnLst/>
              <a:rect l="l" t="t" r="r" b="b"/>
              <a:pathLst>
                <a:path w="1132" h="895" extrusionOk="0">
                  <a:moveTo>
                    <a:pt x="579" y="1"/>
                  </a:moveTo>
                  <a:cubicBezTo>
                    <a:pt x="0" y="53"/>
                    <a:pt x="0" y="868"/>
                    <a:pt x="579" y="895"/>
                  </a:cubicBezTo>
                  <a:cubicBezTo>
                    <a:pt x="1131" y="868"/>
                    <a:pt x="1131" y="53"/>
                    <a:pt x="5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3"/>
            <p:cNvSpPr/>
            <p:nvPr/>
          </p:nvSpPr>
          <p:spPr>
            <a:xfrm>
              <a:off x="9068284" y="2229956"/>
              <a:ext cx="60056" cy="44448"/>
            </a:xfrm>
            <a:custGeom>
              <a:avLst/>
              <a:gdLst/>
              <a:ahLst/>
              <a:cxnLst/>
              <a:rect l="l" t="t" r="r" b="b"/>
              <a:pathLst>
                <a:path w="1316" h="974" extrusionOk="0">
                  <a:moveTo>
                    <a:pt x="683" y="0"/>
                  </a:moveTo>
                  <a:cubicBezTo>
                    <a:pt x="675" y="0"/>
                    <a:pt x="666" y="0"/>
                    <a:pt x="658" y="1"/>
                  </a:cubicBezTo>
                  <a:cubicBezTo>
                    <a:pt x="0" y="1"/>
                    <a:pt x="0" y="974"/>
                    <a:pt x="658" y="974"/>
                  </a:cubicBezTo>
                  <a:cubicBezTo>
                    <a:pt x="1307" y="974"/>
                    <a:pt x="1315" y="0"/>
                    <a:pt x="6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3"/>
            <p:cNvSpPr/>
            <p:nvPr/>
          </p:nvSpPr>
          <p:spPr>
            <a:xfrm>
              <a:off x="9164294" y="2197557"/>
              <a:ext cx="48054" cy="38470"/>
            </a:xfrm>
            <a:custGeom>
              <a:avLst/>
              <a:gdLst/>
              <a:ahLst/>
              <a:cxnLst/>
              <a:rect l="l" t="t" r="r" b="b"/>
              <a:pathLst>
                <a:path w="1053" h="843" extrusionOk="0">
                  <a:moveTo>
                    <a:pt x="526" y="0"/>
                  </a:moveTo>
                  <a:cubicBezTo>
                    <a:pt x="0" y="53"/>
                    <a:pt x="0" y="816"/>
                    <a:pt x="526" y="842"/>
                  </a:cubicBezTo>
                  <a:cubicBezTo>
                    <a:pt x="1052" y="816"/>
                    <a:pt x="1052" y="53"/>
                    <a:pt x="52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3"/>
            <p:cNvSpPr/>
            <p:nvPr/>
          </p:nvSpPr>
          <p:spPr>
            <a:xfrm>
              <a:off x="9087450" y="2112362"/>
              <a:ext cx="50472" cy="44448"/>
            </a:xfrm>
            <a:custGeom>
              <a:avLst/>
              <a:gdLst/>
              <a:ahLst/>
              <a:cxnLst/>
              <a:rect l="l" t="t" r="r" b="b"/>
              <a:pathLst>
                <a:path w="1106" h="974" extrusionOk="0">
                  <a:moveTo>
                    <a:pt x="553" y="0"/>
                  </a:moveTo>
                  <a:cubicBezTo>
                    <a:pt x="1" y="79"/>
                    <a:pt x="1" y="894"/>
                    <a:pt x="553" y="973"/>
                  </a:cubicBezTo>
                  <a:cubicBezTo>
                    <a:pt x="1106" y="894"/>
                    <a:pt x="1106" y="79"/>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3"/>
            <p:cNvSpPr/>
            <p:nvPr/>
          </p:nvSpPr>
          <p:spPr>
            <a:xfrm>
              <a:off x="9238674" y="2322680"/>
              <a:ext cx="61288" cy="60923"/>
            </a:xfrm>
            <a:custGeom>
              <a:avLst/>
              <a:gdLst/>
              <a:ahLst/>
              <a:cxnLst/>
              <a:rect l="l" t="t" r="r" b="b"/>
              <a:pathLst>
                <a:path w="1343" h="1335" extrusionOk="0">
                  <a:moveTo>
                    <a:pt x="606" y="0"/>
                  </a:moveTo>
                  <a:cubicBezTo>
                    <a:pt x="566" y="0"/>
                    <a:pt x="527" y="7"/>
                    <a:pt x="500" y="20"/>
                  </a:cubicBezTo>
                  <a:cubicBezTo>
                    <a:pt x="448" y="20"/>
                    <a:pt x="395" y="20"/>
                    <a:pt x="343" y="46"/>
                  </a:cubicBezTo>
                  <a:cubicBezTo>
                    <a:pt x="264" y="73"/>
                    <a:pt x="211" y="125"/>
                    <a:pt x="159" y="178"/>
                  </a:cubicBezTo>
                  <a:lnTo>
                    <a:pt x="80" y="283"/>
                  </a:lnTo>
                  <a:lnTo>
                    <a:pt x="27" y="414"/>
                  </a:lnTo>
                  <a:cubicBezTo>
                    <a:pt x="1" y="493"/>
                    <a:pt x="1" y="572"/>
                    <a:pt x="27" y="651"/>
                  </a:cubicBezTo>
                  <a:cubicBezTo>
                    <a:pt x="27" y="730"/>
                    <a:pt x="53" y="809"/>
                    <a:pt x="80" y="862"/>
                  </a:cubicBezTo>
                  <a:lnTo>
                    <a:pt x="185" y="1019"/>
                  </a:lnTo>
                  <a:cubicBezTo>
                    <a:pt x="237" y="1125"/>
                    <a:pt x="316" y="1203"/>
                    <a:pt x="422" y="1256"/>
                  </a:cubicBezTo>
                  <a:cubicBezTo>
                    <a:pt x="500" y="1309"/>
                    <a:pt x="606" y="1335"/>
                    <a:pt x="711" y="1335"/>
                  </a:cubicBezTo>
                  <a:lnTo>
                    <a:pt x="895" y="1309"/>
                  </a:lnTo>
                  <a:cubicBezTo>
                    <a:pt x="974" y="1282"/>
                    <a:pt x="1079" y="1230"/>
                    <a:pt x="1158" y="1151"/>
                  </a:cubicBezTo>
                  <a:cubicBezTo>
                    <a:pt x="1263" y="1019"/>
                    <a:pt x="1316" y="888"/>
                    <a:pt x="1342" y="704"/>
                  </a:cubicBezTo>
                  <a:cubicBezTo>
                    <a:pt x="1342" y="599"/>
                    <a:pt x="1316" y="493"/>
                    <a:pt x="1263" y="414"/>
                  </a:cubicBezTo>
                  <a:cubicBezTo>
                    <a:pt x="1184" y="309"/>
                    <a:pt x="1132" y="230"/>
                    <a:pt x="1026" y="178"/>
                  </a:cubicBezTo>
                  <a:lnTo>
                    <a:pt x="869" y="73"/>
                  </a:lnTo>
                  <a:lnTo>
                    <a:pt x="711" y="20"/>
                  </a:lnTo>
                  <a:cubicBezTo>
                    <a:pt x="685" y="7"/>
                    <a:pt x="645" y="0"/>
                    <a:pt x="6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3"/>
            <p:cNvSpPr/>
            <p:nvPr/>
          </p:nvSpPr>
          <p:spPr>
            <a:xfrm>
              <a:off x="9071889" y="2866019"/>
              <a:ext cx="54032" cy="44448"/>
            </a:xfrm>
            <a:custGeom>
              <a:avLst/>
              <a:gdLst/>
              <a:ahLst/>
              <a:cxnLst/>
              <a:rect l="l" t="t" r="r" b="b"/>
              <a:pathLst>
                <a:path w="1184" h="974" extrusionOk="0">
                  <a:moveTo>
                    <a:pt x="579" y="1"/>
                  </a:moveTo>
                  <a:cubicBezTo>
                    <a:pt x="0" y="53"/>
                    <a:pt x="0" y="921"/>
                    <a:pt x="579" y="974"/>
                  </a:cubicBezTo>
                  <a:cubicBezTo>
                    <a:pt x="1184" y="921"/>
                    <a:pt x="1184" y="53"/>
                    <a:pt x="5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3"/>
            <p:cNvSpPr/>
            <p:nvPr/>
          </p:nvSpPr>
          <p:spPr>
            <a:xfrm>
              <a:off x="9203414" y="2900265"/>
              <a:ext cx="60056" cy="45635"/>
            </a:xfrm>
            <a:custGeom>
              <a:avLst/>
              <a:gdLst/>
              <a:ahLst/>
              <a:cxnLst/>
              <a:rect l="l" t="t" r="r" b="b"/>
              <a:pathLst>
                <a:path w="1316" h="1000" extrusionOk="0">
                  <a:moveTo>
                    <a:pt x="658" y="0"/>
                  </a:moveTo>
                  <a:cubicBezTo>
                    <a:pt x="0" y="0"/>
                    <a:pt x="0" y="1000"/>
                    <a:pt x="658" y="1000"/>
                  </a:cubicBezTo>
                  <a:cubicBezTo>
                    <a:pt x="1315" y="1000"/>
                    <a:pt x="1315" y="0"/>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3"/>
            <p:cNvSpPr/>
            <p:nvPr/>
          </p:nvSpPr>
          <p:spPr>
            <a:xfrm>
              <a:off x="9197879" y="2107571"/>
              <a:ext cx="50472" cy="38425"/>
            </a:xfrm>
            <a:custGeom>
              <a:avLst/>
              <a:gdLst/>
              <a:ahLst/>
              <a:cxnLst/>
              <a:rect l="l" t="t" r="r" b="b"/>
              <a:pathLst>
                <a:path w="1106" h="842" extrusionOk="0">
                  <a:moveTo>
                    <a:pt x="553" y="0"/>
                  </a:moveTo>
                  <a:cubicBezTo>
                    <a:pt x="1" y="0"/>
                    <a:pt x="1" y="842"/>
                    <a:pt x="553" y="842"/>
                  </a:cubicBezTo>
                  <a:cubicBezTo>
                    <a:pt x="1105" y="842"/>
                    <a:pt x="1105" y="0"/>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3"/>
            <p:cNvSpPr/>
            <p:nvPr/>
          </p:nvSpPr>
          <p:spPr>
            <a:xfrm>
              <a:off x="9095891" y="1969535"/>
              <a:ext cx="46822" cy="38470"/>
            </a:xfrm>
            <a:custGeom>
              <a:avLst/>
              <a:gdLst/>
              <a:ahLst/>
              <a:cxnLst/>
              <a:rect l="l" t="t" r="r" b="b"/>
              <a:pathLst>
                <a:path w="1026" h="843" extrusionOk="0">
                  <a:moveTo>
                    <a:pt x="526" y="1"/>
                  </a:moveTo>
                  <a:cubicBezTo>
                    <a:pt x="0" y="53"/>
                    <a:pt x="0" y="790"/>
                    <a:pt x="526" y="842"/>
                  </a:cubicBezTo>
                  <a:cubicBezTo>
                    <a:pt x="1026" y="790"/>
                    <a:pt x="1026" y="53"/>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1" name="Google Shape;61;p3"/>
          <p:cNvSpPr/>
          <p:nvPr/>
        </p:nvSpPr>
        <p:spPr>
          <a:xfrm rot="2700000">
            <a:off x="-196958" y="4120547"/>
            <a:ext cx="2595188" cy="2728556"/>
          </a:xfrm>
          <a:custGeom>
            <a:avLst/>
            <a:gdLst/>
            <a:ahLst/>
            <a:cxnLst/>
            <a:rect l="l" t="t" r="r" b="b"/>
            <a:pathLst>
              <a:path w="54232" h="57019" extrusionOk="0">
                <a:moveTo>
                  <a:pt x="31379" y="0"/>
                </a:moveTo>
                <a:cubicBezTo>
                  <a:pt x="29782" y="0"/>
                  <a:pt x="28181" y="129"/>
                  <a:pt x="26590" y="390"/>
                </a:cubicBezTo>
                <a:cubicBezTo>
                  <a:pt x="23670" y="863"/>
                  <a:pt x="20830" y="1731"/>
                  <a:pt x="18174" y="2993"/>
                </a:cubicBezTo>
                <a:cubicBezTo>
                  <a:pt x="17832" y="3151"/>
                  <a:pt x="17490" y="3309"/>
                  <a:pt x="17148" y="3467"/>
                </a:cubicBezTo>
                <a:cubicBezTo>
                  <a:pt x="12072" y="6044"/>
                  <a:pt x="7154" y="10147"/>
                  <a:pt x="4103" y="16538"/>
                </a:cubicBezTo>
                <a:cubicBezTo>
                  <a:pt x="132" y="24849"/>
                  <a:pt x="0" y="36605"/>
                  <a:pt x="3788" y="45126"/>
                </a:cubicBezTo>
                <a:cubicBezTo>
                  <a:pt x="7035" y="52484"/>
                  <a:pt x="13028" y="57018"/>
                  <a:pt x="19057" y="57018"/>
                </a:cubicBezTo>
                <a:cubicBezTo>
                  <a:pt x="20010" y="57018"/>
                  <a:pt x="20964" y="56905"/>
                  <a:pt x="21908" y="56672"/>
                </a:cubicBezTo>
                <a:cubicBezTo>
                  <a:pt x="25985" y="55646"/>
                  <a:pt x="29693" y="52595"/>
                  <a:pt x="32981" y="49045"/>
                </a:cubicBezTo>
                <a:cubicBezTo>
                  <a:pt x="33901" y="48045"/>
                  <a:pt x="34900" y="47493"/>
                  <a:pt x="35821" y="46546"/>
                </a:cubicBezTo>
                <a:cubicBezTo>
                  <a:pt x="36768" y="45599"/>
                  <a:pt x="37715" y="44574"/>
                  <a:pt x="38635" y="43574"/>
                </a:cubicBezTo>
                <a:cubicBezTo>
                  <a:pt x="40450" y="41549"/>
                  <a:pt x="42238" y="39392"/>
                  <a:pt x="43974" y="37183"/>
                </a:cubicBezTo>
                <a:cubicBezTo>
                  <a:pt x="45499" y="35211"/>
                  <a:pt x="46999" y="33133"/>
                  <a:pt x="48445" y="31003"/>
                </a:cubicBezTo>
                <a:cubicBezTo>
                  <a:pt x="50838" y="27479"/>
                  <a:pt x="53126" y="23560"/>
                  <a:pt x="53863" y="18747"/>
                </a:cubicBezTo>
                <a:cubicBezTo>
                  <a:pt x="54231" y="16249"/>
                  <a:pt x="54047" y="13697"/>
                  <a:pt x="53311" y="11278"/>
                </a:cubicBezTo>
                <a:cubicBezTo>
                  <a:pt x="52548" y="8911"/>
                  <a:pt x="51285" y="7648"/>
                  <a:pt x="49865" y="6176"/>
                </a:cubicBezTo>
                <a:cubicBezTo>
                  <a:pt x="49050" y="5308"/>
                  <a:pt x="47919" y="5018"/>
                  <a:pt x="46999" y="4492"/>
                </a:cubicBezTo>
                <a:cubicBezTo>
                  <a:pt x="45894" y="3861"/>
                  <a:pt x="44789" y="3177"/>
                  <a:pt x="43632" y="2651"/>
                </a:cubicBezTo>
                <a:cubicBezTo>
                  <a:pt x="39761" y="897"/>
                  <a:pt x="35587" y="0"/>
                  <a:pt x="3137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2" name="Google Shape;62;p3"/>
          <p:cNvGrpSpPr/>
          <p:nvPr/>
        </p:nvGrpSpPr>
        <p:grpSpPr>
          <a:xfrm>
            <a:off x="7097466" y="3719281"/>
            <a:ext cx="2171635" cy="1029931"/>
            <a:chOff x="7097466" y="3719281"/>
            <a:chExt cx="2171635" cy="1029931"/>
          </a:xfrm>
        </p:grpSpPr>
        <p:sp>
          <p:nvSpPr>
            <p:cNvPr id="63" name="Google Shape;63;p3"/>
            <p:cNvSpPr/>
            <p:nvPr/>
          </p:nvSpPr>
          <p:spPr>
            <a:xfrm flipH="1">
              <a:off x="7123735" y="3719281"/>
              <a:ext cx="2143486" cy="361259"/>
            </a:xfrm>
            <a:custGeom>
              <a:avLst/>
              <a:gdLst/>
              <a:ahLst/>
              <a:cxnLst/>
              <a:rect l="l" t="t" r="r" b="b"/>
              <a:pathLst>
                <a:path w="36474" h="6147" extrusionOk="0">
                  <a:moveTo>
                    <a:pt x="15194" y="1"/>
                  </a:moveTo>
                  <a:cubicBezTo>
                    <a:pt x="15107" y="1"/>
                    <a:pt x="15020" y="8"/>
                    <a:pt x="14934" y="22"/>
                  </a:cubicBezTo>
                  <a:cubicBezTo>
                    <a:pt x="14276" y="180"/>
                    <a:pt x="13724" y="627"/>
                    <a:pt x="13434" y="1206"/>
                  </a:cubicBezTo>
                  <a:cubicBezTo>
                    <a:pt x="13093" y="1863"/>
                    <a:pt x="13040" y="2574"/>
                    <a:pt x="12882" y="3257"/>
                  </a:cubicBezTo>
                  <a:cubicBezTo>
                    <a:pt x="12856" y="3573"/>
                    <a:pt x="12751" y="3889"/>
                    <a:pt x="12593" y="4152"/>
                  </a:cubicBezTo>
                  <a:cubicBezTo>
                    <a:pt x="12488" y="4362"/>
                    <a:pt x="12304" y="4546"/>
                    <a:pt x="12119" y="4651"/>
                  </a:cubicBezTo>
                  <a:cubicBezTo>
                    <a:pt x="12067" y="4678"/>
                    <a:pt x="11962" y="4730"/>
                    <a:pt x="11988" y="4730"/>
                  </a:cubicBezTo>
                  <a:cubicBezTo>
                    <a:pt x="12014" y="4730"/>
                    <a:pt x="11883" y="4756"/>
                    <a:pt x="11830" y="4756"/>
                  </a:cubicBezTo>
                  <a:cubicBezTo>
                    <a:pt x="11760" y="4756"/>
                    <a:pt x="11772" y="4768"/>
                    <a:pt x="11795" y="4768"/>
                  </a:cubicBezTo>
                  <a:cubicBezTo>
                    <a:pt x="11807" y="4768"/>
                    <a:pt x="11821" y="4765"/>
                    <a:pt x="11830" y="4756"/>
                  </a:cubicBezTo>
                  <a:lnTo>
                    <a:pt x="11830" y="4756"/>
                  </a:lnTo>
                  <a:cubicBezTo>
                    <a:pt x="11817" y="4770"/>
                    <a:pt x="11804" y="4776"/>
                    <a:pt x="11787" y="4776"/>
                  </a:cubicBezTo>
                  <a:cubicBezTo>
                    <a:pt x="11771" y="4776"/>
                    <a:pt x="11751" y="4770"/>
                    <a:pt x="11725" y="4756"/>
                  </a:cubicBezTo>
                  <a:lnTo>
                    <a:pt x="11646" y="4756"/>
                  </a:lnTo>
                  <a:cubicBezTo>
                    <a:pt x="11633" y="4756"/>
                    <a:pt x="11631" y="4758"/>
                    <a:pt x="11635" y="4760"/>
                  </a:cubicBezTo>
                  <a:lnTo>
                    <a:pt x="11635" y="4760"/>
                  </a:lnTo>
                  <a:cubicBezTo>
                    <a:pt x="11630" y="4759"/>
                    <a:pt x="11625" y="4758"/>
                    <a:pt x="11620" y="4756"/>
                  </a:cubicBezTo>
                  <a:cubicBezTo>
                    <a:pt x="11567" y="4756"/>
                    <a:pt x="11541" y="4730"/>
                    <a:pt x="11515" y="4730"/>
                  </a:cubicBezTo>
                  <a:cubicBezTo>
                    <a:pt x="11515" y="4730"/>
                    <a:pt x="11437" y="4672"/>
                    <a:pt x="11448" y="4672"/>
                  </a:cubicBezTo>
                  <a:cubicBezTo>
                    <a:pt x="11450" y="4672"/>
                    <a:pt x="11454" y="4674"/>
                    <a:pt x="11462" y="4678"/>
                  </a:cubicBezTo>
                  <a:lnTo>
                    <a:pt x="11462" y="4678"/>
                  </a:lnTo>
                  <a:cubicBezTo>
                    <a:pt x="11450" y="4665"/>
                    <a:pt x="11436" y="4651"/>
                    <a:pt x="11436" y="4651"/>
                  </a:cubicBezTo>
                  <a:cubicBezTo>
                    <a:pt x="11330" y="4572"/>
                    <a:pt x="11252" y="4441"/>
                    <a:pt x="11199" y="4336"/>
                  </a:cubicBezTo>
                  <a:cubicBezTo>
                    <a:pt x="10910" y="3731"/>
                    <a:pt x="10989" y="2994"/>
                    <a:pt x="10883" y="2311"/>
                  </a:cubicBezTo>
                  <a:cubicBezTo>
                    <a:pt x="10804" y="1653"/>
                    <a:pt x="10436" y="1048"/>
                    <a:pt x="9910" y="627"/>
                  </a:cubicBezTo>
                  <a:cubicBezTo>
                    <a:pt x="9646" y="444"/>
                    <a:pt x="9343" y="355"/>
                    <a:pt x="9040" y="355"/>
                  </a:cubicBezTo>
                  <a:cubicBezTo>
                    <a:pt x="8649" y="355"/>
                    <a:pt x="8261" y="503"/>
                    <a:pt x="7964" y="785"/>
                  </a:cubicBezTo>
                  <a:cubicBezTo>
                    <a:pt x="6912" y="1679"/>
                    <a:pt x="6965" y="3152"/>
                    <a:pt x="6491" y="4336"/>
                  </a:cubicBezTo>
                  <a:cubicBezTo>
                    <a:pt x="6414" y="4568"/>
                    <a:pt x="6286" y="4775"/>
                    <a:pt x="6082" y="4907"/>
                  </a:cubicBezTo>
                  <a:lnTo>
                    <a:pt x="6082" y="4907"/>
                  </a:lnTo>
                  <a:cubicBezTo>
                    <a:pt x="6073" y="4907"/>
                    <a:pt x="5986" y="4941"/>
                    <a:pt x="5965" y="4941"/>
                  </a:cubicBezTo>
                  <a:lnTo>
                    <a:pt x="5781" y="4941"/>
                  </a:lnTo>
                  <a:cubicBezTo>
                    <a:pt x="5729" y="4914"/>
                    <a:pt x="5676" y="4888"/>
                    <a:pt x="5623" y="4862"/>
                  </a:cubicBezTo>
                  <a:cubicBezTo>
                    <a:pt x="5439" y="4756"/>
                    <a:pt x="5281" y="4572"/>
                    <a:pt x="5203" y="4362"/>
                  </a:cubicBezTo>
                  <a:cubicBezTo>
                    <a:pt x="5097" y="4046"/>
                    <a:pt x="5045" y="3731"/>
                    <a:pt x="5045" y="3389"/>
                  </a:cubicBezTo>
                  <a:cubicBezTo>
                    <a:pt x="5045" y="2731"/>
                    <a:pt x="5045" y="2048"/>
                    <a:pt x="4808" y="1416"/>
                  </a:cubicBezTo>
                  <a:cubicBezTo>
                    <a:pt x="4571" y="811"/>
                    <a:pt x="4072" y="391"/>
                    <a:pt x="3440" y="259"/>
                  </a:cubicBezTo>
                  <a:cubicBezTo>
                    <a:pt x="3318" y="242"/>
                    <a:pt x="3195" y="234"/>
                    <a:pt x="3072" y="234"/>
                  </a:cubicBezTo>
                  <a:cubicBezTo>
                    <a:pt x="2611" y="234"/>
                    <a:pt x="2151" y="352"/>
                    <a:pt x="1757" y="601"/>
                  </a:cubicBezTo>
                  <a:cubicBezTo>
                    <a:pt x="1231" y="943"/>
                    <a:pt x="837" y="1443"/>
                    <a:pt x="600" y="2021"/>
                  </a:cubicBezTo>
                  <a:cubicBezTo>
                    <a:pt x="337" y="2600"/>
                    <a:pt x="153" y="3231"/>
                    <a:pt x="48" y="3862"/>
                  </a:cubicBezTo>
                  <a:cubicBezTo>
                    <a:pt x="1" y="4019"/>
                    <a:pt x="131" y="4120"/>
                    <a:pt x="261" y="4120"/>
                  </a:cubicBezTo>
                  <a:cubicBezTo>
                    <a:pt x="349" y="4120"/>
                    <a:pt x="437" y="4074"/>
                    <a:pt x="469" y="3967"/>
                  </a:cubicBezTo>
                  <a:lnTo>
                    <a:pt x="442" y="3941"/>
                  </a:lnTo>
                  <a:cubicBezTo>
                    <a:pt x="758" y="2863"/>
                    <a:pt x="1126" y="1416"/>
                    <a:pt x="2336" y="996"/>
                  </a:cubicBezTo>
                  <a:cubicBezTo>
                    <a:pt x="2514" y="922"/>
                    <a:pt x="2700" y="887"/>
                    <a:pt x="2884" y="887"/>
                  </a:cubicBezTo>
                  <a:cubicBezTo>
                    <a:pt x="3164" y="887"/>
                    <a:pt x="3440" y="969"/>
                    <a:pt x="3677" y="1127"/>
                  </a:cubicBezTo>
                  <a:cubicBezTo>
                    <a:pt x="4124" y="1495"/>
                    <a:pt x="4151" y="2153"/>
                    <a:pt x="4151" y="2679"/>
                  </a:cubicBezTo>
                  <a:cubicBezTo>
                    <a:pt x="4151" y="3415"/>
                    <a:pt x="4072" y="4125"/>
                    <a:pt x="4361" y="4835"/>
                  </a:cubicBezTo>
                  <a:cubicBezTo>
                    <a:pt x="4624" y="5414"/>
                    <a:pt x="5176" y="5835"/>
                    <a:pt x="5807" y="5914"/>
                  </a:cubicBezTo>
                  <a:cubicBezTo>
                    <a:pt x="5872" y="5921"/>
                    <a:pt x="5935" y="5925"/>
                    <a:pt x="5995" y="5925"/>
                  </a:cubicBezTo>
                  <a:cubicBezTo>
                    <a:pt x="7360" y="5925"/>
                    <a:pt x="7662" y="4002"/>
                    <a:pt x="7964" y="2994"/>
                  </a:cubicBezTo>
                  <a:cubicBezTo>
                    <a:pt x="8043" y="2442"/>
                    <a:pt x="8306" y="1942"/>
                    <a:pt x="8700" y="1548"/>
                  </a:cubicBezTo>
                  <a:cubicBezTo>
                    <a:pt x="8753" y="1495"/>
                    <a:pt x="8858" y="1443"/>
                    <a:pt x="8963" y="1416"/>
                  </a:cubicBezTo>
                  <a:lnTo>
                    <a:pt x="9042" y="1416"/>
                  </a:lnTo>
                  <a:cubicBezTo>
                    <a:pt x="9069" y="1416"/>
                    <a:pt x="9121" y="1443"/>
                    <a:pt x="9148" y="1443"/>
                  </a:cubicBezTo>
                  <a:lnTo>
                    <a:pt x="9226" y="1495"/>
                  </a:lnTo>
                  <a:lnTo>
                    <a:pt x="9305" y="1548"/>
                  </a:lnTo>
                  <a:cubicBezTo>
                    <a:pt x="9305" y="1533"/>
                    <a:pt x="9288" y="1517"/>
                    <a:pt x="9288" y="1517"/>
                  </a:cubicBezTo>
                  <a:lnTo>
                    <a:pt x="9288" y="1517"/>
                  </a:lnTo>
                  <a:cubicBezTo>
                    <a:pt x="9288" y="1517"/>
                    <a:pt x="9298" y="1526"/>
                    <a:pt x="9332" y="1548"/>
                  </a:cubicBezTo>
                  <a:cubicBezTo>
                    <a:pt x="9411" y="1627"/>
                    <a:pt x="9489" y="1706"/>
                    <a:pt x="9568" y="1811"/>
                  </a:cubicBezTo>
                  <a:cubicBezTo>
                    <a:pt x="9700" y="2021"/>
                    <a:pt x="9779" y="2284"/>
                    <a:pt x="9805" y="2521"/>
                  </a:cubicBezTo>
                  <a:cubicBezTo>
                    <a:pt x="9858" y="2863"/>
                    <a:pt x="9858" y="3205"/>
                    <a:pt x="9884" y="3547"/>
                  </a:cubicBezTo>
                  <a:cubicBezTo>
                    <a:pt x="9963" y="4230"/>
                    <a:pt x="10121" y="4993"/>
                    <a:pt x="10699" y="5467"/>
                  </a:cubicBezTo>
                  <a:cubicBezTo>
                    <a:pt x="11005" y="5728"/>
                    <a:pt x="11382" y="5861"/>
                    <a:pt x="11766" y="5861"/>
                  </a:cubicBezTo>
                  <a:cubicBezTo>
                    <a:pt x="12076" y="5861"/>
                    <a:pt x="12390" y="5774"/>
                    <a:pt x="12672" y="5598"/>
                  </a:cubicBezTo>
                  <a:cubicBezTo>
                    <a:pt x="13250" y="5230"/>
                    <a:pt x="13671" y="4651"/>
                    <a:pt x="13855" y="3994"/>
                  </a:cubicBezTo>
                  <a:cubicBezTo>
                    <a:pt x="14039" y="3310"/>
                    <a:pt x="14039" y="2600"/>
                    <a:pt x="14276" y="1942"/>
                  </a:cubicBezTo>
                  <a:lnTo>
                    <a:pt x="14302" y="1863"/>
                  </a:lnTo>
                  <a:cubicBezTo>
                    <a:pt x="14303" y="1861"/>
                    <a:pt x="14304" y="1858"/>
                    <a:pt x="14304" y="1856"/>
                  </a:cubicBezTo>
                  <a:lnTo>
                    <a:pt x="14304" y="1856"/>
                  </a:lnTo>
                  <a:cubicBezTo>
                    <a:pt x="14305" y="1858"/>
                    <a:pt x="14306" y="1860"/>
                    <a:pt x="14307" y="1860"/>
                  </a:cubicBezTo>
                  <a:cubicBezTo>
                    <a:pt x="14311" y="1860"/>
                    <a:pt x="14317" y="1854"/>
                    <a:pt x="14329" y="1837"/>
                  </a:cubicBezTo>
                  <a:cubicBezTo>
                    <a:pt x="14355" y="1732"/>
                    <a:pt x="14381" y="1706"/>
                    <a:pt x="14408" y="1653"/>
                  </a:cubicBezTo>
                  <a:cubicBezTo>
                    <a:pt x="14460" y="1522"/>
                    <a:pt x="14539" y="1443"/>
                    <a:pt x="14618" y="1337"/>
                  </a:cubicBezTo>
                  <a:cubicBezTo>
                    <a:pt x="14697" y="1259"/>
                    <a:pt x="14776" y="1180"/>
                    <a:pt x="14881" y="1127"/>
                  </a:cubicBezTo>
                  <a:cubicBezTo>
                    <a:pt x="14995" y="1051"/>
                    <a:pt x="15127" y="1012"/>
                    <a:pt x="15259" y="1012"/>
                  </a:cubicBezTo>
                  <a:cubicBezTo>
                    <a:pt x="15403" y="1012"/>
                    <a:pt x="15547" y="1058"/>
                    <a:pt x="15670" y="1153"/>
                  </a:cubicBezTo>
                  <a:cubicBezTo>
                    <a:pt x="15854" y="1311"/>
                    <a:pt x="15986" y="1495"/>
                    <a:pt x="16091" y="1706"/>
                  </a:cubicBezTo>
                  <a:cubicBezTo>
                    <a:pt x="16117" y="1811"/>
                    <a:pt x="16170" y="1916"/>
                    <a:pt x="16196" y="2021"/>
                  </a:cubicBezTo>
                  <a:cubicBezTo>
                    <a:pt x="16222" y="2153"/>
                    <a:pt x="16249" y="2284"/>
                    <a:pt x="16275" y="2416"/>
                  </a:cubicBezTo>
                  <a:cubicBezTo>
                    <a:pt x="16301" y="2758"/>
                    <a:pt x="16327" y="3126"/>
                    <a:pt x="16354" y="3468"/>
                  </a:cubicBezTo>
                  <a:cubicBezTo>
                    <a:pt x="16354" y="4178"/>
                    <a:pt x="16590" y="4888"/>
                    <a:pt x="17038" y="5467"/>
                  </a:cubicBezTo>
                  <a:cubicBezTo>
                    <a:pt x="17397" y="5893"/>
                    <a:pt x="17928" y="6147"/>
                    <a:pt x="18468" y="6147"/>
                  </a:cubicBezTo>
                  <a:cubicBezTo>
                    <a:pt x="18561" y="6147"/>
                    <a:pt x="18654" y="6139"/>
                    <a:pt x="18747" y="6124"/>
                  </a:cubicBezTo>
                  <a:cubicBezTo>
                    <a:pt x="20141" y="5835"/>
                    <a:pt x="20009" y="4152"/>
                    <a:pt x="20351" y="3100"/>
                  </a:cubicBezTo>
                  <a:cubicBezTo>
                    <a:pt x="20430" y="2784"/>
                    <a:pt x="20588" y="2468"/>
                    <a:pt x="20746" y="2179"/>
                  </a:cubicBezTo>
                  <a:cubicBezTo>
                    <a:pt x="20877" y="1969"/>
                    <a:pt x="21035" y="1679"/>
                    <a:pt x="21219" y="1574"/>
                  </a:cubicBezTo>
                  <a:cubicBezTo>
                    <a:pt x="21259" y="1561"/>
                    <a:pt x="21292" y="1554"/>
                    <a:pt x="21324" y="1554"/>
                  </a:cubicBezTo>
                  <a:cubicBezTo>
                    <a:pt x="21357" y="1554"/>
                    <a:pt x="21390" y="1561"/>
                    <a:pt x="21430" y="1574"/>
                  </a:cubicBezTo>
                  <a:cubicBezTo>
                    <a:pt x="21509" y="1627"/>
                    <a:pt x="21587" y="1679"/>
                    <a:pt x="21666" y="1732"/>
                  </a:cubicBezTo>
                  <a:cubicBezTo>
                    <a:pt x="21850" y="1890"/>
                    <a:pt x="21982" y="2126"/>
                    <a:pt x="22035" y="2363"/>
                  </a:cubicBezTo>
                  <a:cubicBezTo>
                    <a:pt x="22113" y="2626"/>
                    <a:pt x="22140" y="2942"/>
                    <a:pt x="22113" y="3231"/>
                  </a:cubicBezTo>
                  <a:cubicBezTo>
                    <a:pt x="22113" y="3573"/>
                    <a:pt x="22166" y="3941"/>
                    <a:pt x="22219" y="4283"/>
                  </a:cubicBezTo>
                  <a:cubicBezTo>
                    <a:pt x="22324" y="4888"/>
                    <a:pt x="22692" y="5440"/>
                    <a:pt x="23244" y="5730"/>
                  </a:cubicBezTo>
                  <a:cubicBezTo>
                    <a:pt x="23588" y="5922"/>
                    <a:pt x="23958" y="6014"/>
                    <a:pt x="24322" y="6014"/>
                  </a:cubicBezTo>
                  <a:cubicBezTo>
                    <a:pt x="25100" y="6014"/>
                    <a:pt x="25848" y="5596"/>
                    <a:pt x="26243" y="4862"/>
                  </a:cubicBezTo>
                  <a:cubicBezTo>
                    <a:pt x="26479" y="4283"/>
                    <a:pt x="26637" y="3652"/>
                    <a:pt x="26663" y="3021"/>
                  </a:cubicBezTo>
                  <a:cubicBezTo>
                    <a:pt x="26663" y="2495"/>
                    <a:pt x="26821" y="1969"/>
                    <a:pt x="27084" y="1522"/>
                  </a:cubicBezTo>
                  <a:cubicBezTo>
                    <a:pt x="27216" y="1337"/>
                    <a:pt x="27373" y="1206"/>
                    <a:pt x="27558" y="1101"/>
                  </a:cubicBezTo>
                  <a:cubicBezTo>
                    <a:pt x="27610" y="1074"/>
                    <a:pt x="27636" y="1074"/>
                    <a:pt x="27663" y="1074"/>
                  </a:cubicBezTo>
                  <a:cubicBezTo>
                    <a:pt x="27689" y="1048"/>
                    <a:pt x="27715" y="1048"/>
                    <a:pt x="27768" y="1048"/>
                  </a:cubicBezTo>
                  <a:cubicBezTo>
                    <a:pt x="27789" y="1041"/>
                    <a:pt x="27812" y="1038"/>
                    <a:pt x="27837" y="1038"/>
                  </a:cubicBezTo>
                  <a:cubicBezTo>
                    <a:pt x="27903" y="1038"/>
                    <a:pt x="27980" y="1062"/>
                    <a:pt x="28057" y="1101"/>
                  </a:cubicBezTo>
                  <a:lnTo>
                    <a:pt x="28057" y="1101"/>
                  </a:lnTo>
                  <a:cubicBezTo>
                    <a:pt x="28050" y="1097"/>
                    <a:pt x="28046" y="1095"/>
                    <a:pt x="28045" y="1095"/>
                  </a:cubicBezTo>
                  <a:cubicBezTo>
                    <a:pt x="28041" y="1095"/>
                    <a:pt x="28113" y="1138"/>
                    <a:pt x="28148" y="1150"/>
                  </a:cubicBezTo>
                  <a:lnTo>
                    <a:pt x="28148" y="1150"/>
                  </a:lnTo>
                  <a:cubicBezTo>
                    <a:pt x="28154" y="1160"/>
                    <a:pt x="28215" y="1206"/>
                    <a:pt x="28215" y="1206"/>
                  </a:cubicBezTo>
                  <a:cubicBezTo>
                    <a:pt x="28236" y="1227"/>
                    <a:pt x="28291" y="1299"/>
                    <a:pt x="28299" y="1299"/>
                  </a:cubicBezTo>
                  <a:cubicBezTo>
                    <a:pt x="28300" y="1299"/>
                    <a:pt x="28299" y="1295"/>
                    <a:pt x="28294" y="1285"/>
                  </a:cubicBezTo>
                  <a:lnTo>
                    <a:pt x="28294" y="1285"/>
                  </a:lnTo>
                  <a:cubicBezTo>
                    <a:pt x="28320" y="1337"/>
                    <a:pt x="28347" y="1390"/>
                    <a:pt x="28373" y="1443"/>
                  </a:cubicBezTo>
                  <a:cubicBezTo>
                    <a:pt x="28531" y="1758"/>
                    <a:pt x="28610" y="2074"/>
                    <a:pt x="28636" y="2389"/>
                  </a:cubicBezTo>
                  <a:cubicBezTo>
                    <a:pt x="28636" y="2547"/>
                    <a:pt x="28662" y="2679"/>
                    <a:pt x="28662" y="2810"/>
                  </a:cubicBezTo>
                  <a:cubicBezTo>
                    <a:pt x="28662" y="3100"/>
                    <a:pt x="28688" y="3389"/>
                    <a:pt x="28741" y="3652"/>
                  </a:cubicBezTo>
                  <a:cubicBezTo>
                    <a:pt x="28820" y="4204"/>
                    <a:pt x="29057" y="4704"/>
                    <a:pt x="29425" y="5125"/>
                  </a:cubicBezTo>
                  <a:cubicBezTo>
                    <a:pt x="29723" y="5405"/>
                    <a:pt x="30103" y="5545"/>
                    <a:pt x="30487" y="5545"/>
                  </a:cubicBezTo>
                  <a:cubicBezTo>
                    <a:pt x="30679" y="5545"/>
                    <a:pt x="30871" y="5510"/>
                    <a:pt x="31055" y="5440"/>
                  </a:cubicBezTo>
                  <a:cubicBezTo>
                    <a:pt x="31608" y="5151"/>
                    <a:pt x="32029" y="4678"/>
                    <a:pt x="32239" y="4125"/>
                  </a:cubicBezTo>
                  <a:cubicBezTo>
                    <a:pt x="32449" y="3573"/>
                    <a:pt x="32581" y="3021"/>
                    <a:pt x="32712" y="2442"/>
                  </a:cubicBezTo>
                  <a:cubicBezTo>
                    <a:pt x="32765" y="2205"/>
                    <a:pt x="32870" y="1995"/>
                    <a:pt x="33002" y="1785"/>
                  </a:cubicBezTo>
                  <a:cubicBezTo>
                    <a:pt x="33107" y="1627"/>
                    <a:pt x="33265" y="1522"/>
                    <a:pt x="33422" y="1443"/>
                  </a:cubicBezTo>
                  <a:cubicBezTo>
                    <a:pt x="33501" y="1416"/>
                    <a:pt x="33554" y="1390"/>
                    <a:pt x="33633" y="1390"/>
                  </a:cubicBezTo>
                  <a:lnTo>
                    <a:pt x="33712" y="1390"/>
                  </a:lnTo>
                  <a:cubicBezTo>
                    <a:pt x="33817" y="1390"/>
                    <a:pt x="33922" y="1390"/>
                    <a:pt x="34027" y="1416"/>
                  </a:cubicBezTo>
                  <a:cubicBezTo>
                    <a:pt x="34238" y="1469"/>
                    <a:pt x="34448" y="1574"/>
                    <a:pt x="34606" y="1706"/>
                  </a:cubicBezTo>
                  <a:cubicBezTo>
                    <a:pt x="35053" y="2074"/>
                    <a:pt x="35316" y="2574"/>
                    <a:pt x="35369" y="3152"/>
                  </a:cubicBezTo>
                  <a:cubicBezTo>
                    <a:pt x="35448" y="3783"/>
                    <a:pt x="35448" y="4441"/>
                    <a:pt x="35369" y="5072"/>
                  </a:cubicBezTo>
                  <a:cubicBezTo>
                    <a:pt x="35369" y="5388"/>
                    <a:pt x="35605" y="5545"/>
                    <a:pt x="35842" y="5545"/>
                  </a:cubicBezTo>
                  <a:cubicBezTo>
                    <a:pt x="36079" y="5545"/>
                    <a:pt x="36315" y="5388"/>
                    <a:pt x="36315" y="5072"/>
                  </a:cubicBezTo>
                  <a:cubicBezTo>
                    <a:pt x="36421" y="3757"/>
                    <a:pt x="36473" y="2179"/>
                    <a:pt x="35448" y="1180"/>
                  </a:cubicBezTo>
                  <a:cubicBezTo>
                    <a:pt x="34978" y="724"/>
                    <a:pt x="34331" y="438"/>
                    <a:pt x="33704" y="438"/>
                  </a:cubicBezTo>
                  <a:cubicBezTo>
                    <a:pt x="33171" y="438"/>
                    <a:pt x="32652" y="644"/>
                    <a:pt x="32265" y="1127"/>
                  </a:cubicBezTo>
                  <a:cubicBezTo>
                    <a:pt x="31897" y="1627"/>
                    <a:pt x="31660" y="2205"/>
                    <a:pt x="31555" y="2810"/>
                  </a:cubicBezTo>
                  <a:cubicBezTo>
                    <a:pt x="31503" y="3100"/>
                    <a:pt x="31450" y="3363"/>
                    <a:pt x="31371" y="3626"/>
                  </a:cubicBezTo>
                  <a:cubicBezTo>
                    <a:pt x="31318" y="3731"/>
                    <a:pt x="31266" y="3836"/>
                    <a:pt x="31213" y="3915"/>
                  </a:cubicBezTo>
                  <a:cubicBezTo>
                    <a:pt x="31161" y="4020"/>
                    <a:pt x="31082" y="4125"/>
                    <a:pt x="31003" y="4230"/>
                  </a:cubicBezTo>
                  <a:cubicBezTo>
                    <a:pt x="30977" y="4283"/>
                    <a:pt x="30924" y="4309"/>
                    <a:pt x="30898" y="4362"/>
                  </a:cubicBezTo>
                  <a:lnTo>
                    <a:pt x="30819" y="4415"/>
                  </a:lnTo>
                  <a:cubicBezTo>
                    <a:pt x="30740" y="4493"/>
                    <a:pt x="30635" y="4520"/>
                    <a:pt x="30529" y="4546"/>
                  </a:cubicBezTo>
                  <a:lnTo>
                    <a:pt x="30451" y="4546"/>
                  </a:lnTo>
                  <a:lnTo>
                    <a:pt x="30372" y="4520"/>
                  </a:lnTo>
                  <a:lnTo>
                    <a:pt x="30266" y="4493"/>
                  </a:lnTo>
                  <a:cubicBezTo>
                    <a:pt x="30230" y="4475"/>
                    <a:pt x="30169" y="4432"/>
                    <a:pt x="30152" y="4424"/>
                  </a:cubicBezTo>
                  <a:lnTo>
                    <a:pt x="30152" y="4424"/>
                  </a:lnTo>
                  <a:cubicBezTo>
                    <a:pt x="30124" y="4382"/>
                    <a:pt x="30079" y="4359"/>
                    <a:pt x="30056" y="4336"/>
                  </a:cubicBezTo>
                  <a:lnTo>
                    <a:pt x="30003" y="4283"/>
                  </a:lnTo>
                  <a:lnTo>
                    <a:pt x="29925" y="4099"/>
                  </a:lnTo>
                  <a:cubicBezTo>
                    <a:pt x="29925" y="4099"/>
                    <a:pt x="29886" y="4022"/>
                    <a:pt x="29872" y="3994"/>
                  </a:cubicBezTo>
                  <a:lnTo>
                    <a:pt x="29872" y="3994"/>
                  </a:lnTo>
                  <a:cubicBezTo>
                    <a:pt x="29767" y="3757"/>
                    <a:pt x="29714" y="3520"/>
                    <a:pt x="29662" y="3257"/>
                  </a:cubicBezTo>
                  <a:lnTo>
                    <a:pt x="29662" y="3231"/>
                  </a:lnTo>
                  <a:lnTo>
                    <a:pt x="29662" y="3126"/>
                  </a:lnTo>
                  <a:lnTo>
                    <a:pt x="29662" y="2942"/>
                  </a:lnTo>
                  <a:cubicBezTo>
                    <a:pt x="29662" y="2810"/>
                    <a:pt x="29662" y="2679"/>
                    <a:pt x="29635" y="2547"/>
                  </a:cubicBezTo>
                  <a:cubicBezTo>
                    <a:pt x="29609" y="2258"/>
                    <a:pt x="29556" y="1969"/>
                    <a:pt x="29504" y="1679"/>
                  </a:cubicBezTo>
                  <a:cubicBezTo>
                    <a:pt x="29372" y="1127"/>
                    <a:pt x="29057" y="627"/>
                    <a:pt x="28557" y="338"/>
                  </a:cubicBezTo>
                  <a:cubicBezTo>
                    <a:pt x="28327" y="211"/>
                    <a:pt x="28076" y="150"/>
                    <a:pt x="27825" y="150"/>
                  </a:cubicBezTo>
                  <a:cubicBezTo>
                    <a:pt x="27503" y="150"/>
                    <a:pt x="27181" y="251"/>
                    <a:pt x="26900" y="443"/>
                  </a:cubicBezTo>
                  <a:cubicBezTo>
                    <a:pt x="26400" y="838"/>
                    <a:pt x="26032" y="1364"/>
                    <a:pt x="25848" y="1969"/>
                  </a:cubicBezTo>
                  <a:cubicBezTo>
                    <a:pt x="25664" y="2574"/>
                    <a:pt x="25690" y="3178"/>
                    <a:pt x="25559" y="3757"/>
                  </a:cubicBezTo>
                  <a:cubicBezTo>
                    <a:pt x="25506" y="4020"/>
                    <a:pt x="25427" y="4257"/>
                    <a:pt x="25269" y="4493"/>
                  </a:cubicBezTo>
                  <a:cubicBezTo>
                    <a:pt x="25164" y="4678"/>
                    <a:pt x="25006" y="4835"/>
                    <a:pt x="24796" y="4941"/>
                  </a:cubicBezTo>
                  <a:lnTo>
                    <a:pt x="24717" y="4967"/>
                  </a:lnTo>
                  <a:lnTo>
                    <a:pt x="24533" y="4993"/>
                  </a:lnTo>
                  <a:lnTo>
                    <a:pt x="24244" y="4993"/>
                  </a:lnTo>
                  <a:cubicBezTo>
                    <a:pt x="24226" y="4993"/>
                    <a:pt x="24162" y="4981"/>
                    <a:pt x="24144" y="4981"/>
                  </a:cubicBezTo>
                  <a:cubicBezTo>
                    <a:pt x="24136" y="4981"/>
                    <a:pt x="24139" y="4984"/>
                    <a:pt x="24165" y="4993"/>
                  </a:cubicBezTo>
                  <a:lnTo>
                    <a:pt x="23981" y="4967"/>
                  </a:lnTo>
                  <a:cubicBezTo>
                    <a:pt x="23928" y="4941"/>
                    <a:pt x="23876" y="4914"/>
                    <a:pt x="23823" y="4888"/>
                  </a:cubicBezTo>
                  <a:lnTo>
                    <a:pt x="23718" y="4835"/>
                  </a:lnTo>
                  <a:cubicBezTo>
                    <a:pt x="23534" y="4756"/>
                    <a:pt x="23402" y="4625"/>
                    <a:pt x="23323" y="4467"/>
                  </a:cubicBezTo>
                  <a:cubicBezTo>
                    <a:pt x="23192" y="4204"/>
                    <a:pt x="23113" y="3915"/>
                    <a:pt x="23113" y="3626"/>
                  </a:cubicBezTo>
                  <a:cubicBezTo>
                    <a:pt x="23060" y="2942"/>
                    <a:pt x="23113" y="2232"/>
                    <a:pt x="22745" y="1627"/>
                  </a:cubicBezTo>
                  <a:cubicBezTo>
                    <a:pt x="22469" y="1101"/>
                    <a:pt x="21932" y="624"/>
                    <a:pt x="21315" y="624"/>
                  </a:cubicBezTo>
                  <a:cubicBezTo>
                    <a:pt x="21283" y="624"/>
                    <a:pt x="21251" y="625"/>
                    <a:pt x="21219" y="627"/>
                  </a:cubicBezTo>
                  <a:cubicBezTo>
                    <a:pt x="20430" y="706"/>
                    <a:pt x="20009" y="1443"/>
                    <a:pt x="19694" y="2074"/>
                  </a:cubicBezTo>
                  <a:cubicBezTo>
                    <a:pt x="19431" y="2705"/>
                    <a:pt x="19247" y="3363"/>
                    <a:pt x="19142" y="4046"/>
                  </a:cubicBezTo>
                  <a:cubicBezTo>
                    <a:pt x="19115" y="4178"/>
                    <a:pt x="19089" y="4309"/>
                    <a:pt x="19063" y="4415"/>
                  </a:cubicBezTo>
                  <a:cubicBezTo>
                    <a:pt x="19063" y="4493"/>
                    <a:pt x="19036" y="4546"/>
                    <a:pt x="19010" y="4599"/>
                  </a:cubicBezTo>
                  <a:cubicBezTo>
                    <a:pt x="18984" y="4678"/>
                    <a:pt x="18984" y="4678"/>
                    <a:pt x="18984" y="4704"/>
                  </a:cubicBezTo>
                  <a:lnTo>
                    <a:pt x="18957" y="4756"/>
                  </a:lnTo>
                  <a:cubicBezTo>
                    <a:pt x="18931" y="4809"/>
                    <a:pt x="18905" y="4862"/>
                    <a:pt x="18879" y="4914"/>
                  </a:cubicBezTo>
                  <a:cubicBezTo>
                    <a:pt x="18840" y="4953"/>
                    <a:pt x="18816" y="4977"/>
                    <a:pt x="18816" y="4977"/>
                  </a:cubicBezTo>
                  <a:lnTo>
                    <a:pt x="18816" y="4977"/>
                  </a:lnTo>
                  <a:cubicBezTo>
                    <a:pt x="18807" y="4986"/>
                    <a:pt x="18800" y="4993"/>
                    <a:pt x="18800" y="4993"/>
                  </a:cubicBezTo>
                  <a:cubicBezTo>
                    <a:pt x="18747" y="5046"/>
                    <a:pt x="18668" y="5098"/>
                    <a:pt x="18589" y="5125"/>
                  </a:cubicBezTo>
                  <a:cubicBezTo>
                    <a:pt x="18563" y="5151"/>
                    <a:pt x="18537" y="5151"/>
                    <a:pt x="18510" y="5151"/>
                  </a:cubicBezTo>
                  <a:lnTo>
                    <a:pt x="18405" y="5151"/>
                  </a:lnTo>
                  <a:cubicBezTo>
                    <a:pt x="18394" y="5151"/>
                    <a:pt x="18387" y="5151"/>
                    <a:pt x="18383" y="5152"/>
                  </a:cubicBezTo>
                  <a:lnTo>
                    <a:pt x="18383" y="5152"/>
                  </a:lnTo>
                  <a:cubicBezTo>
                    <a:pt x="18382" y="5152"/>
                    <a:pt x="18380" y="5151"/>
                    <a:pt x="18379" y="5151"/>
                  </a:cubicBezTo>
                  <a:cubicBezTo>
                    <a:pt x="18274" y="5151"/>
                    <a:pt x="18168" y="5098"/>
                    <a:pt x="18090" y="5046"/>
                  </a:cubicBezTo>
                  <a:cubicBezTo>
                    <a:pt x="17853" y="4914"/>
                    <a:pt x="17695" y="4730"/>
                    <a:pt x="17590" y="4520"/>
                  </a:cubicBezTo>
                  <a:cubicBezTo>
                    <a:pt x="17458" y="4257"/>
                    <a:pt x="17379" y="3967"/>
                    <a:pt x="17379" y="3652"/>
                  </a:cubicBezTo>
                  <a:cubicBezTo>
                    <a:pt x="17327" y="3284"/>
                    <a:pt x="17327" y="2915"/>
                    <a:pt x="17274" y="2547"/>
                  </a:cubicBezTo>
                  <a:cubicBezTo>
                    <a:pt x="17248" y="1890"/>
                    <a:pt x="17011" y="1259"/>
                    <a:pt x="16617" y="733"/>
                  </a:cubicBezTo>
                  <a:cubicBezTo>
                    <a:pt x="16276" y="279"/>
                    <a:pt x="15740" y="1"/>
                    <a:pt x="151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3"/>
            <p:cNvSpPr/>
            <p:nvPr/>
          </p:nvSpPr>
          <p:spPr>
            <a:xfrm flipH="1">
              <a:off x="7127613" y="4122285"/>
              <a:ext cx="2141488" cy="315477"/>
            </a:xfrm>
            <a:custGeom>
              <a:avLst/>
              <a:gdLst/>
              <a:ahLst/>
              <a:cxnLst/>
              <a:rect l="l" t="t" r="r" b="b"/>
              <a:pathLst>
                <a:path w="36440" h="5368" extrusionOk="0">
                  <a:moveTo>
                    <a:pt x="33893" y="0"/>
                  </a:moveTo>
                  <a:cubicBezTo>
                    <a:pt x="33861" y="0"/>
                    <a:pt x="33829" y="1"/>
                    <a:pt x="33796" y="2"/>
                  </a:cubicBezTo>
                  <a:cubicBezTo>
                    <a:pt x="33218" y="55"/>
                    <a:pt x="32718" y="344"/>
                    <a:pt x="32402" y="844"/>
                  </a:cubicBezTo>
                  <a:cubicBezTo>
                    <a:pt x="32139" y="1317"/>
                    <a:pt x="31929" y="1817"/>
                    <a:pt x="31798" y="2317"/>
                  </a:cubicBezTo>
                  <a:cubicBezTo>
                    <a:pt x="31719" y="2553"/>
                    <a:pt x="31613" y="2764"/>
                    <a:pt x="31482" y="2948"/>
                  </a:cubicBezTo>
                  <a:cubicBezTo>
                    <a:pt x="31429" y="3027"/>
                    <a:pt x="31377" y="3106"/>
                    <a:pt x="31298" y="3158"/>
                  </a:cubicBezTo>
                  <a:cubicBezTo>
                    <a:pt x="31298" y="3158"/>
                    <a:pt x="31216" y="3240"/>
                    <a:pt x="31233" y="3241"/>
                  </a:cubicBezTo>
                  <a:lnTo>
                    <a:pt x="31233" y="3241"/>
                  </a:lnTo>
                  <a:lnTo>
                    <a:pt x="31166" y="3264"/>
                  </a:lnTo>
                  <a:cubicBezTo>
                    <a:pt x="31166" y="3264"/>
                    <a:pt x="31099" y="3297"/>
                    <a:pt x="31113" y="3297"/>
                  </a:cubicBezTo>
                  <a:cubicBezTo>
                    <a:pt x="31116" y="3297"/>
                    <a:pt x="31124" y="3295"/>
                    <a:pt x="31140" y="3290"/>
                  </a:cubicBezTo>
                  <a:lnTo>
                    <a:pt x="31140" y="3290"/>
                  </a:lnTo>
                  <a:cubicBezTo>
                    <a:pt x="31048" y="3329"/>
                    <a:pt x="30956" y="3349"/>
                    <a:pt x="30867" y="3349"/>
                  </a:cubicBezTo>
                  <a:cubicBezTo>
                    <a:pt x="30778" y="3349"/>
                    <a:pt x="30693" y="3329"/>
                    <a:pt x="30614" y="3290"/>
                  </a:cubicBezTo>
                  <a:cubicBezTo>
                    <a:pt x="30377" y="3185"/>
                    <a:pt x="30193" y="3027"/>
                    <a:pt x="30062" y="2843"/>
                  </a:cubicBezTo>
                  <a:cubicBezTo>
                    <a:pt x="29694" y="2369"/>
                    <a:pt x="29536" y="1738"/>
                    <a:pt x="29194" y="1238"/>
                  </a:cubicBezTo>
                  <a:cubicBezTo>
                    <a:pt x="28878" y="739"/>
                    <a:pt x="28405" y="371"/>
                    <a:pt x="27826" y="239"/>
                  </a:cubicBezTo>
                  <a:cubicBezTo>
                    <a:pt x="27712" y="213"/>
                    <a:pt x="27599" y="201"/>
                    <a:pt x="27487" y="201"/>
                  </a:cubicBezTo>
                  <a:cubicBezTo>
                    <a:pt x="27029" y="201"/>
                    <a:pt x="26602" y="411"/>
                    <a:pt x="26327" y="791"/>
                  </a:cubicBezTo>
                  <a:cubicBezTo>
                    <a:pt x="26064" y="1186"/>
                    <a:pt x="25906" y="1633"/>
                    <a:pt x="25854" y="2106"/>
                  </a:cubicBezTo>
                  <a:cubicBezTo>
                    <a:pt x="25801" y="2343"/>
                    <a:pt x="25749" y="2553"/>
                    <a:pt x="25696" y="2764"/>
                  </a:cubicBezTo>
                  <a:cubicBezTo>
                    <a:pt x="25670" y="2843"/>
                    <a:pt x="25617" y="2922"/>
                    <a:pt x="25591" y="3001"/>
                  </a:cubicBezTo>
                  <a:cubicBezTo>
                    <a:pt x="25538" y="3079"/>
                    <a:pt x="25486" y="3132"/>
                    <a:pt x="25433" y="3211"/>
                  </a:cubicBezTo>
                  <a:cubicBezTo>
                    <a:pt x="25407" y="3237"/>
                    <a:pt x="25354" y="3290"/>
                    <a:pt x="25301" y="3316"/>
                  </a:cubicBezTo>
                  <a:cubicBezTo>
                    <a:pt x="25315" y="3303"/>
                    <a:pt x="25320" y="3298"/>
                    <a:pt x="25319" y="3298"/>
                  </a:cubicBezTo>
                  <a:lnTo>
                    <a:pt x="25319" y="3298"/>
                  </a:lnTo>
                  <a:cubicBezTo>
                    <a:pt x="25318" y="3298"/>
                    <a:pt x="25269" y="3342"/>
                    <a:pt x="25249" y="3342"/>
                  </a:cubicBezTo>
                  <a:lnTo>
                    <a:pt x="25144" y="3421"/>
                  </a:lnTo>
                  <a:cubicBezTo>
                    <a:pt x="25121" y="3421"/>
                    <a:pt x="25002" y="3479"/>
                    <a:pt x="25018" y="3479"/>
                  </a:cubicBezTo>
                  <a:cubicBezTo>
                    <a:pt x="25021" y="3479"/>
                    <a:pt x="25027" y="3478"/>
                    <a:pt x="25038" y="3474"/>
                  </a:cubicBezTo>
                  <a:lnTo>
                    <a:pt x="25038" y="3474"/>
                  </a:lnTo>
                  <a:cubicBezTo>
                    <a:pt x="24933" y="3527"/>
                    <a:pt x="24854" y="3553"/>
                    <a:pt x="24749" y="3579"/>
                  </a:cubicBezTo>
                  <a:cubicBezTo>
                    <a:pt x="24732" y="3579"/>
                    <a:pt x="24679" y="3591"/>
                    <a:pt x="24654" y="3591"/>
                  </a:cubicBezTo>
                  <a:cubicBezTo>
                    <a:pt x="24641" y="3591"/>
                    <a:pt x="24635" y="3588"/>
                    <a:pt x="24644" y="3579"/>
                  </a:cubicBezTo>
                  <a:lnTo>
                    <a:pt x="24276" y="3579"/>
                  </a:lnTo>
                  <a:cubicBezTo>
                    <a:pt x="24171" y="3579"/>
                    <a:pt x="24039" y="3553"/>
                    <a:pt x="23934" y="3500"/>
                  </a:cubicBezTo>
                  <a:cubicBezTo>
                    <a:pt x="23917" y="3495"/>
                    <a:pt x="23909" y="3493"/>
                    <a:pt x="23905" y="3493"/>
                  </a:cubicBezTo>
                  <a:cubicBezTo>
                    <a:pt x="23895" y="3493"/>
                    <a:pt x="23920" y="3508"/>
                    <a:pt x="23910" y="3508"/>
                  </a:cubicBezTo>
                  <a:cubicBezTo>
                    <a:pt x="23906" y="3508"/>
                    <a:pt x="23898" y="3506"/>
                    <a:pt x="23881" y="3500"/>
                  </a:cubicBezTo>
                  <a:lnTo>
                    <a:pt x="23750" y="3421"/>
                  </a:lnTo>
                  <a:cubicBezTo>
                    <a:pt x="23724" y="3421"/>
                    <a:pt x="23645" y="3343"/>
                    <a:pt x="23645" y="3342"/>
                  </a:cubicBezTo>
                  <a:lnTo>
                    <a:pt x="23645" y="3342"/>
                  </a:lnTo>
                  <a:cubicBezTo>
                    <a:pt x="23629" y="3327"/>
                    <a:pt x="23584" y="3282"/>
                    <a:pt x="23566" y="3264"/>
                  </a:cubicBezTo>
                  <a:lnTo>
                    <a:pt x="23460" y="3132"/>
                  </a:lnTo>
                  <a:lnTo>
                    <a:pt x="23408" y="3079"/>
                  </a:lnTo>
                  <a:cubicBezTo>
                    <a:pt x="23382" y="3027"/>
                    <a:pt x="23303" y="2895"/>
                    <a:pt x="23224" y="2816"/>
                  </a:cubicBezTo>
                  <a:cubicBezTo>
                    <a:pt x="23119" y="2606"/>
                    <a:pt x="23040" y="2422"/>
                    <a:pt x="22934" y="2212"/>
                  </a:cubicBezTo>
                  <a:cubicBezTo>
                    <a:pt x="22777" y="1791"/>
                    <a:pt x="22566" y="1396"/>
                    <a:pt x="22277" y="1054"/>
                  </a:cubicBezTo>
                  <a:cubicBezTo>
                    <a:pt x="22014" y="686"/>
                    <a:pt x="21593" y="449"/>
                    <a:pt x="21146" y="397"/>
                  </a:cubicBezTo>
                  <a:cubicBezTo>
                    <a:pt x="21088" y="392"/>
                    <a:pt x="21029" y="389"/>
                    <a:pt x="20972" y="389"/>
                  </a:cubicBezTo>
                  <a:cubicBezTo>
                    <a:pt x="20458" y="389"/>
                    <a:pt x="19978" y="597"/>
                    <a:pt x="19647" y="975"/>
                  </a:cubicBezTo>
                  <a:cubicBezTo>
                    <a:pt x="19279" y="1344"/>
                    <a:pt x="19016" y="1817"/>
                    <a:pt x="18884" y="2343"/>
                  </a:cubicBezTo>
                  <a:cubicBezTo>
                    <a:pt x="18779" y="2816"/>
                    <a:pt x="18726" y="3290"/>
                    <a:pt x="18569" y="3737"/>
                  </a:cubicBezTo>
                  <a:cubicBezTo>
                    <a:pt x="18569" y="3790"/>
                    <a:pt x="18542" y="3816"/>
                    <a:pt x="18516" y="3868"/>
                  </a:cubicBezTo>
                  <a:cubicBezTo>
                    <a:pt x="18522" y="3851"/>
                    <a:pt x="18524" y="3844"/>
                    <a:pt x="18523" y="3844"/>
                  </a:cubicBezTo>
                  <a:cubicBezTo>
                    <a:pt x="18521" y="3844"/>
                    <a:pt x="18490" y="3927"/>
                    <a:pt x="18490" y="3947"/>
                  </a:cubicBezTo>
                  <a:cubicBezTo>
                    <a:pt x="18463" y="3974"/>
                    <a:pt x="18437" y="4026"/>
                    <a:pt x="18411" y="4079"/>
                  </a:cubicBezTo>
                  <a:cubicBezTo>
                    <a:pt x="18411" y="4079"/>
                    <a:pt x="18358" y="4131"/>
                    <a:pt x="18332" y="4158"/>
                  </a:cubicBezTo>
                  <a:cubicBezTo>
                    <a:pt x="18311" y="4179"/>
                    <a:pt x="18255" y="4218"/>
                    <a:pt x="18248" y="4218"/>
                  </a:cubicBezTo>
                  <a:cubicBezTo>
                    <a:pt x="18247" y="4218"/>
                    <a:pt x="18248" y="4215"/>
                    <a:pt x="18253" y="4210"/>
                  </a:cubicBezTo>
                  <a:cubicBezTo>
                    <a:pt x="18271" y="4202"/>
                    <a:pt x="18276" y="4199"/>
                    <a:pt x="18275" y="4199"/>
                  </a:cubicBezTo>
                  <a:cubicBezTo>
                    <a:pt x="18274" y="4199"/>
                    <a:pt x="18244" y="4210"/>
                    <a:pt x="18227" y="4210"/>
                  </a:cubicBezTo>
                  <a:lnTo>
                    <a:pt x="18148" y="4263"/>
                  </a:lnTo>
                  <a:cubicBezTo>
                    <a:pt x="18134" y="4272"/>
                    <a:pt x="18126" y="4278"/>
                    <a:pt x="18122" y="4282"/>
                  </a:cubicBezTo>
                  <a:lnTo>
                    <a:pt x="18122" y="4282"/>
                  </a:lnTo>
                  <a:cubicBezTo>
                    <a:pt x="18117" y="4283"/>
                    <a:pt x="18109" y="4285"/>
                    <a:pt x="18095" y="4289"/>
                  </a:cubicBezTo>
                  <a:cubicBezTo>
                    <a:pt x="18095" y="4289"/>
                    <a:pt x="18048" y="4301"/>
                    <a:pt x="18033" y="4301"/>
                  </a:cubicBezTo>
                  <a:cubicBezTo>
                    <a:pt x="18025" y="4301"/>
                    <a:pt x="18025" y="4298"/>
                    <a:pt x="18043" y="4289"/>
                  </a:cubicBezTo>
                  <a:cubicBezTo>
                    <a:pt x="18060" y="4281"/>
                    <a:pt x="18060" y="4278"/>
                    <a:pt x="18051" y="4278"/>
                  </a:cubicBezTo>
                  <a:cubicBezTo>
                    <a:pt x="18034" y="4278"/>
                    <a:pt x="17981" y="4289"/>
                    <a:pt x="17964" y="4289"/>
                  </a:cubicBezTo>
                  <a:lnTo>
                    <a:pt x="17859" y="4289"/>
                  </a:lnTo>
                  <a:cubicBezTo>
                    <a:pt x="17806" y="4263"/>
                    <a:pt x="17753" y="4263"/>
                    <a:pt x="17701" y="4237"/>
                  </a:cubicBezTo>
                  <a:cubicBezTo>
                    <a:pt x="17622" y="4184"/>
                    <a:pt x="17543" y="4131"/>
                    <a:pt x="17464" y="4079"/>
                  </a:cubicBezTo>
                  <a:cubicBezTo>
                    <a:pt x="17254" y="3921"/>
                    <a:pt x="17096" y="3711"/>
                    <a:pt x="16991" y="3474"/>
                  </a:cubicBezTo>
                  <a:cubicBezTo>
                    <a:pt x="16728" y="2895"/>
                    <a:pt x="16622" y="2290"/>
                    <a:pt x="16307" y="1738"/>
                  </a:cubicBezTo>
                  <a:cubicBezTo>
                    <a:pt x="16044" y="1186"/>
                    <a:pt x="15570" y="791"/>
                    <a:pt x="14992" y="607"/>
                  </a:cubicBezTo>
                  <a:cubicBezTo>
                    <a:pt x="14847" y="559"/>
                    <a:pt x="14699" y="536"/>
                    <a:pt x="14551" y="536"/>
                  </a:cubicBezTo>
                  <a:cubicBezTo>
                    <a:pt x="14137" y="536"/>
                    <a:pt x="13731" y="718"/>
                    <a:pt x="13440" y="1028"/>
                  </a:cubicBezTo>
                  <a:cubicBezTo>
                    <a:pt x="13098" y="1423"/>
                    <a:pt x="12888" y="1922"/>
                    <a:pt x="12809" y="2422"/>
                  </a:cubicBezTo>
                  <a:cubicBezTo>
                    <a:pt x="12730" y="2895"/>
                    <a:pt x="12625" y="3342"/>
                    <a:pt x="12467" y="3790"/>
                  </a:cubicBezTo>
                  <a:cubicBezTo>
                    <a:pt x="12388" y="3974"/>
                    <a:pt x="12283" y="4131"/>
                    <a:pt x="12125" y="4237"/>
                  </a:cubicBezTo>
                  <a:cubicBezTo>
                    <a:pt x="12023" y="4288"/>
                    <a:pt x="11910" y="4317"/>
                    <a:pt x="11794" y="4317"/>
                  </a:cubicBezTo>
                  <a:cubicBezTo>
                    <a:pt x="11730" y="4317"/>
                    <a:pt x="11664" y="4308"/>
                    <a:pt x="11599" y="4289"/>
                  </a:cubicBezTo>
                  <a:cubicBezTo>
                    <a:pt x="10495" y="4026"/>
                    <a:pt x="10521" y="2659"/>
                    <a:pt x="10258" y="1764"/>
                  </a:cubicBezTo>
                  <a:cubicBezTo>
                    <a:pt x="10126" y="1238"/>
                    <a:pt x="9758" y="791"/>
                    <a:pt x="9258" y="528"/>
                  </a:cubicBezTo>
                  <a:cubicBezTo>
                    <a:pt x="9050" y="449"/>
                    <a:pt x="8835" y="411"/>
                    <a:pt x="8621" y="411"/>
                  </a:cubicBezTo>
                  <a:cubicBezTo>
                    <a:pt x="8266" y="411"/>
                    <a:pt x="7913" y="516"/>
                    <a:pt x="7602" y="712"/>
                  </a:cubicBezTo>
                  <a:cubicBezTo>
                    <a:pt x="7102" y="1054"/>
                    <a:pt x="6734" y="1554"/>
                    <a:pt x="6550" y="2133"/>
                  </a:cubicBezTo>
                  <a:cubicBezTo>
                    <a:pt x="6365" y="2606"/>
                    <a:pt x="6287" y="3132"/>
                    <a:pt x="6102" y="3632"/>
                  </a:cubicBezTo>
                  <a:cubicBezTo>
                    <a:pt x="6050" y="3816"/>
                    <a:pt x="5945" y="3974"/>
                    <a:pt x="5839" y="4131"/>
                  </a:cubicBezTo>
                  <a:cubicBezTo>
                    <a:pt x="5813" y="4158"/>
                    <a:pt x="5787" y="4210"/>
                    <a:pt x="5734" y="4237"/>
                  </a:cubicBezTo>
                  <a:lnTo>
                    <a:pt x="5682" y="4316"/>
                  </a:lnTo>
                  <a:cubicBezTo>
                    <a:pt x="5603" y="4368"/>
                    <a:pt x="5550" y="4394"/>
                    <a:pt x="5471" y="4394"/>
                  </a:cubicBezTo>
                  <a:cubicBezTo>
                    <a:pt x="5436" y="4399"/>
                    <a:pt x="5401" y="4401"/>
                    <a:pt x="5366" y="4401"/>
                  </a:cubicBezTo>
                  <a:cubicBezTo>
                    <a:pt x="5193" y="4401"/>
                    <a:pt x="5029" y="4346"/>
                    <a:pt x="4919" y="4237"/>
                  </a:cubicBezTo>
                  <a:cubicBezTo>
                    <a:pt x="4735" y="4079"/>
                    <a:pt x="4577" y="3895"/>
                    <a:pt x="4472" y="3711"/>
                  </a:cubicBezTo>
                  <a:cubicBezTo>
                    <a:pt x="4183" y="3158"/>
                    <a:pt x="4156" y="2527"/>
                    <a:pt x="3946" y="1949"/>
                  </a:cubicBezTo>
                  <a:cubicBezTo>
                    <a:pt x="3788" y="1344"/>
                    <a:pt x="3394" y="844"/>
                    <a:pt x="2868" y="555"/>
                  </a:cubicBezTo>
                  <a:cubicBezTo>
                    <a:pt x="2634" y="441"/>
                    <a:pt x="2399" y="389"/>
                    <a:pt x="2171" y="389"/>
                  </a:cubicBezTo>
                  <a:cubicBezTo>
                    <a:pt x="1292" y="389"/>
                    <a:pt x="503" y="1146"/>
                    <a:pt x="211" y="2001"/>
                  </a:cubicBezTo>
                  <a:cubicBezTo>
                    <a:pt x="53" y="2580"/>
                    <a:pt x="1" y="3158"/>
                    <a:pt x="1" y="3737"/>
                  </a:cubicBezTo>
                  <a:cubicBezTo>
                    <a:pt x="1" y="3918"/>
                    <a:pt x="121" y="4003"/>
                    <a:pt x="250" y="4003"/>
                  </a:cubicBezTo>
                  <a:cubicBezTo>
                    <a:pt x="384" y="4003"/>
                    <a:pt x="526" y="3911"/>
                    <a:pt x="553" y="3737"/>
                  </a:cubicBezTo>
                  <a:cubicBezTo>
                    <a:pt x="658" y="2816"/>
                    <a:pt x="869" y="1475"/>
                    <a:pt x="1973" y="1291"/>
                  </a:cubicBezTo>
                  <a:cubicBezTo>
                    <a:pt x="2035" y="1274"/>
                    <a:pt x="2096" y="1265"/>
                    <a:pt x="2156" y="1265"/>
                  </a:cubicBezTo>
                  <a:cubicBezTo>
                    <a:pt x="2277" y="1265"/>
                    <a:pt x="2394" y="1300"/>
                    <a:pt x="2499" y="1370"/>
                  </a:cubicBezTo>
                  <a:cubicBezTo>
                    <a:pt x="2683" y="1475"/>
                    <a:pt x="2815" y="1659"/>
                    <a:pt x="2920" y="1870"/>
                  </a:cubicBezTo>
                  <a:cubicBezTo>
                    <a:pt x="3157" y="2422"/>
                    <a:pt x="3209" y="3053"/>
                    <a:pt x="3367" y="3605"/>
                  </a:cubicBezTo>
                  <a:cubicBezTo>
                    <a:pt x="3551" y="4210"/>
                    <a:pt x="3893" y="4710"/>
                    <a:pt x="4419" y="5078"/>
                  </a:cubicBezTo>
                  <a:cubicBezTo>
                    <a:pt x="4690" y="5263"/>
                    <a:pt x="4999" y="5356"/>
                    <a:pt x="5309" y="5356"/>
                  </a:cubicBezTo>
                  <a:cubicBezTo>
                    <a:pt x="5572" y="5356"/>
                    <a:pt x="5835" y="5290"/>
                    <a:pt x="6076" y="5157"/>
                  </a:cubicBezTo>
                  <a:cubicBezTo>
                    <a:pt x="7023" y="4657"/>
                    <a:pt x="7076" y="3448"/>
                    <a:pt x="7365" y="2527"/>
                  </a:cubicBezTo>
                  <a:cubicBezTo>
                    <a:pt x="7496" y="2054"/>
                    <a:pt x="7786" y="1659"/>
                    <a:pt x="8233" y="1396"/>
                  </a:cubicBezTo>
                  <a:cubicBezTo>
                    <a:pt x="8347" y="1329"/>
                    <a:pt x="8476" y="1297"/>
                    <a:pt x="8604" y="1297"/>
                  </a:cubicBezTo>
                  <a:cubicBezTo>
                    <a:pt x="8830" y="1297"/>
                    <a:pt x="9055" y="1396"/>
                    <a:pt x="9206" y="1580"/>
                  </a:cubicBezTo>
                  <a:cubicBezTo>
                    <a:pt x="9469" y="1975"/>
                    <a:pt x="9495" y="2501"/>
                    <a:pt x="9574" y="2948"/>
                  </a:cubicBezTo>
                  <a:cubicBezTo>
                    <a:pt x="9653" y="3553"/>
                    <a:pt x="9890" y="4105"/>
                    <a:pt x="10284" y="4579"/>
                  </a:cubicBezTo>
                  <a:cubicBezTo>
                    <a:pt x="10652" y="5026"/>
                    <a:pt x="11205" y="5289"/>
                    <a:pt x="11783" y="5289"/>
                  </a:cubicBezTo>
                  <a:cubicBezTo>
                    <a:pt x="12362" y="5262"/>
                    <a:pt x="12888" y="4947"/>
                    <a:pt x="13177" y="4473"/>
                  </a:cubicBezTo>
                  <a:cubicBezTo>
                    <a:pt x="13414" y="4026"/>
                    <a:pt x="13572" y="3553"/>
                    <a:pt x="13624" y="3053"/>
                  </a:cubicBezTo>
                  <a:cubicBezTo>
                    <a:pt x="13677" y="2580"/>
                    <a:pt x="13808" y="2159"/>
                    <a:pt x="14045" y="1764"/>
                  </a:cubicBezTo>
                  <a:cubicBezTo>
                    <a:pt x="14150" y="1633"/>
                    <a:pt x="14255" y="1554"/>
                    <a:pt x="14413" y="1501"/>
                  </a:cubicBezTo>
                  <a:cubicBezTo>
                    <a:pt x="14472" y="1485"/>
                    <a:pt x="14530" y="1476"/>
                    <a:pt x="14587" y="1476"/>
                  </a:cubicBezTo>
                  <a:cubicBezTo>
                    <a:pt x="14711" y="1476"/>
                    <a:pt x="14831" y="1517"/>
                    <a:pt x="14939" y="1607"/>
                  </a:cubicBezTo>
                  <a:cubicBezTo>
                    <a:pt x="15334" y="1922"/>
                    <a:pt x="15623" y="2369"/>
                    <a:pt x="15728" y="2869"/>
                  </a:cubicBezTo>
                  <a:cubicBezTo>
                    <a:pt x="15860" y="3474"/>
                    <a:pt x="16123" y="4053"/>
                    <a:pt x="16465" y="4579"/>
                  </a:cubicBezTo>
                  <a:cubicBezTo>
                    <a:pt x="16833" y="5052"/>
                    <a:pt x="17385" y="5341"/>
                    <a:pt x="17990" y="5368"/>
                  </a:cubicBezTo>
                  <a:cubicBezTo>
                    <a:pt x="18542" y="5341"/>
                    <a:pt x="19068" y="5026"/>
                    <a:pt x="19331" y="4526"/>
                  </a:cubicBezTo>
                  <a:cubicBezTo>
                    <a:pt x="19542" y="4105"/>
                    <a:pt x="19673" y="3632"/>
                    <a:pt x="19726" y="3185"/>
                  </a:cubicBezTo>
                  <a:cubicBezTo>
                    <a:pt x="19778" y="2711"/>
                    <a:pt x="19910" y="2264"/>
                    <a:pt x="20147" y="1870"/>
                  </a:cubicBezTo>
                  <a:cubicBezTo>
                    <a:pt x="20252" y="1686"/>
                    <a:pt x="20383" y="1554"/>
                    <a:pt x="20541" y="1449"/>
                  </a:cubicBezTo>
                  <a:cubicBezTo>
                    <a:pt x="20651" y="1339"/>
                    <a:pt x="20797" y="1285"/>
                    <a:pt x="20949" y="1285"/>
                  </a:cubicBezTo>
                  <a:cubicBezTo>
                    <a:pt x="20979" y="1285"/>
                    <a:pt x="21010" y="1287"/>
                    <a:pt x="21041" y="1291"/>
                  </a:cubicBezTo>
                  <a:cubicBezTo>
                    <a:pt x="21054" y="1278"/>
                    <a:pt x="21067" y="1271"/>
                    <a:pt x="21080" y="1271"/>
                  </a:cubicBezTo>
                  <a:cubicBezTo>
                    <a:pt x="21093" y="1271"/>
                    <a:pt x="21107" y="1278"/>
                    <a:pt x="21120" y="1291"/>
                  </a:cubicBezTo>
                  <a:lnTo>
                    <a:pt x="21278" y="1317"/>
                  </a:lnTo>
                  <a:lnTo>
                    <a:pt x="21330" y="1344"/>
                  </a:lnTo>
                  <a:cubicBezTo>
                    <a:pt x="21351" y="1344"/>
                    <a:pt x="21423" y="1411"/>
                    <a:pt x="21410" y="1411"/>
                  </a:cubicBezTo>
                  <a:cubicBezTo>
                    <a:pt x="21407" y="1411"/>
                    <a:pt x="21399" y="1407"/>
                    <a:pt x="21383" y="1396"/>
                  </a:cubicBezTo>
                  <a:lnTo>
                    <a:pt x="21383" y="1396"/>
                  </a:lnTo>
                  <a:cubicBezTo>
                    <a:pt x="21462" y="1449"/>
                    <a:pt x="21514" y="1528"/>
                    <a:pt x="21593" y="1580"/>
                  </a:cubicBezTo>
                  <a:lnTo>
                    <a:pt x="21619" y="1633"/>
                  </a:lnTo>
                  <a:cubicBezTo>
                    <a:pt x="21646" y="1686"/>
                    <a:pt x="21672" y="1738"/>
                    <a:pt x="21698" y="1764"/>
                  </a:cubicBezTo>
                  <a:cubicBezTo>
                    <a:pt x="21804" y="1949"/>
                    <a:pt x="21909" y="2159"/>
                    <a:pt x="21988" y="2343"/>
                  </a:cubicBezTo>
                  <a:lnTo>
                    <a:pt x="22014" y="2396"/>
                  </a:lnTo>
                  <a:cubicBezTo>
                    <a:pt x="22040" y="2448"/>
                    <a:pt x="22040" y="2501"/>
                    <a:pt x="22067" y="2553"/>
                  </a:cubicBezTo>
                  <a:cubicBezTo>
                    <a:pt x="22119" y="2685"/>
                    <a:pt x="22172" y="2816"/>
                    <a:pt x="22224" y="2922"/>
                  </a:cubicBezTo>
                  <a:cubicBezTo>
                    <a:pt x="22382" y="3342"/>
                    <a:pt x="22645" y="3711"/>
                    <a:pt x="22961" y="4026"/>
                  </a:cubicBezTo>
                  <a:cubicBezTo>
                    <a:pt x="23329" y="4342"/>
                    <a:pt x="23829" y="4552"/>
                    <a:pt x="24328" y="4552"/>
                  </a:cubicBezTo>
                  <a:cubicBezTo>
                    <a:pt x="24369" y="4554"/>
                    <a:pt x="24409" y="4555"/>
                    <a:pt x="24449" y="4555"/>
                  </a:cubicBezTo>
                  <a:cubicBezTo>
                    <a:pt x="25399" y="4555"/>
                    <a:pt x="26236" y="3963"/>
                    <a:pt x="26564" y="3079"/>
                  </a:cubicBezTo>
                  <a:cubicBezTo>
                    <a:pt x="26722" y="2659"/>
                    <a:pt x="26774" y="2185"/>
                    <a:pt x="26879" y="1764"/>
                  </a:cubicBezTo>
                  <a:cubicBezTo>
                    <a:pt x="26932" y="1607"/>
                    <a:pt x="26985" y="1449"/>
                    <a:pt x="27090" y="1317"/>
                  </a:cubicBezTo>
                  <a:cubicBezTo>
                    <a:pt x="27169" y="1186"/>
                    <a:pt x="27300" y="1107"/>
                    <a:pt x="27432" y="1081"/>
                  </a:cubicBezTo>
                  <a:cubicBezTo>
                    <a:pt x="27457" y="1077"/>
                    <a:pt x="27483" y="1076"/>
                    <a:pt x="27508" y="1076"/>
                  </a:cubicBezTo>
                  <a:cubicBezTo>
                    <a:pt x="27900" y="1076"/>
                    <a:pt x="28260" y="1445"/>
                    <a:pt x="28457" y="1791"/>
                  </a:cubicBezTo>
                  <a:cubicBezTo>
                    <a:pt x="28747" y="2290"/>
                    <a:pt x="28905" y="2869"/>
                    <a:pt x="29246" y="3342"/>
                  </a:cubicBezTo>
                  <a:cubicBezTo>
                    <a:pt x="29588" y="3895"/>
                    <a:pt x="30141" y="4263"/>
                    <a:pt x="30772" y="4342"/>
                  </a:cubicBezTo>
                  <a:cubicBezTo>
                    <a:pt x="30796" y="4343"/>
                    <a:pt x="30820" y="4344"/>
                    <a:pt x="30845" y="4344"/>
                  </a:cubicBezTo>
                  <a:cubicBezTo>
                    <a:pt x="31396" y="4344"/>
                    <a:pt x="31916" y="4058"/>
                    <a:pt x="32218" y="3579"/>
                  </a:cubicBezTo>
                  <a:cubicBezTo>
                    <a:pt x="32508" y="3158"/>
                    <a:pt x="32718" y="2685"/>
                    <a:pt x="32823" y="2185"/>
                  </a:cubicBezTo>
                  <a:cubicBezTo>
                    <a:pt x="32955" y="1764"/>
                    <a:pt x="33113" y="1291"/>
                    <a:pt x="33454" y="1054"/>
                  </a:cubicBezTo>
                  <a:cubicBezTo>
                    <a:pt x="33608" y="972"/>
                    <a:pt x="33778" y="931"/>
                    <a:pt x="33945" y="931"/>
                  </a:cubicBezTo>
                  <a:cubicBezTo>
                    <a:pt x="34149" y="931"/>
                    <a:pt x="34347" y="991"/>
                    <a:pt x="34506" y="1107"/>
                  </a:cubicBezTo>
                  <a:cubicBezTo>
                    <a:pt x="34901" y="1370"/>
                    <a:pt x="35190" y="1791"/>
                    <a:pt x="35269" y="2238"/>
                  </a:cubicBezTo>
                  <a:cubicBezTo>
                    <a:pt x="35401" y="2790"/>
                    <a:pt x="35427" y="3342"/>
                    <a:pt x="35401" y="3895"/>
                  </a:cubicBezTo>
                  <a:cubicBezTo>
                    <a:pt x="35401" y="4224"/>
                    <a:pt x="35664" y="4388"/>
                    <a:pt x="35923" y="4388"/>
                  </a:cubicBezTo>
                  <a:cubicBezTo>
                    <a:pt x="36183" y="4388"/>
                    <a:pt x="36440" y="4224"/>
                    <a:pt x="36426" y="3895"/>
                  </a:cubicBezTo>
                  <a:cubicBezTo>
                    <a:pt x="36400" y="2711"/>
                    <a:pt x="36295" y="1370"/>
                    <a:pt x="35322" y="555"/>
                  </a:cubicBezTo>
                  <a:cubicBezTo>
                    <a:pt x="34925" y="207"/>
                    <a:pt x="34434" y="0"/>
                    <a:pt x="338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3"/>
            <p:cNvSpPr/>
            <p:nvPr/>
          </p:nvSpPr>
          <p:spPr>
            <a:xfrm flipH="1">
              <a:off x="7097466" y="4442080"/>
              <a:ext cx="2155827" cy="307132"/>
            </a:xfrm>
            <a:custGeom>
              <a:avLst/>
              <a:gdLst/>
              <a:ahLst/>
              <a:cxnLst/>
              <a:rect l="l" t="t" r="r" b="b"/>
              <a:pathLst>
                <a:path w="36684" h="5226" extrusionOk="0">
                  <a:moveTo>
                    <a:pt x="20766" y="1511"/>
                  </a:moveTo>
                  <a:cubicBezTo>
                    <a:pt x="20749" y="1535"/>
                    <a:pt x="20742" y="1544"/>
                    <a:pt x="20743" y="1544"/>
                  </a:cubicBezTo>
                  <a:cubicBezTo>
                    <a:pt x="20743" y="1544"/>
                    <a:pt x="20754" y="1529"/>
                    <a:pt x="20766" y="1511"/>
                  </a:cubicBezTo>
                  <a:close/>
                  <a:moveTo>
                    <a:pt x="21208" y="0"/>
                  </a:moveTo>
                  <a:cubicBezTo>
                    <a:pt x="20200" y="0"/>
                    <a:pt x="19603" y="983"/>
                    <a:pt x="19299" y="1819"/>
                  </a:cubicBezTo>
                  <a:cubicBezTo>
                    <a:pt x="19220" y="2003"/>
                    <a:pt x="19168" y="2187"/>
                    <a:pt x="19115" y="2371"/>
                  </a:cubicBezTo>
                  <a:cubicBezTo>
                    <a:pt x="19089" y="2477"/>
                    <a:pt x="19036" y="2582"/>
                    <a:pt x="19010" y="2687"/>
                  </a:cubicBezTo>
                  <a:cubicBezTo>
                    <a:pt x="19009" y="2690"/>
                    <a:pt x="19008" y="2693"/>
                    <a:pt x="19007" y="2695"/>
                  </a:cubicBezTo>
                  <a:lnTo>
                    <a:pt x="19007" y="2695"/>
                  </a:lnTo>
                  <a:cubicBezTo>
                    <a:pt x="19002" y="2703"/>
                    <a:pt x="18995" y="2717"/>
                    <a:pt x="18983" y="2740"/>
                  </a:cubicBezTo>
                  <a:cubicBezTo>
                    <a:pt x="18957" y="2819"/>
                    <a:pt x="18931" y="2871"/>
                    <a:pt x="18878" y="2924"/>
                  </a:cubicBezTo>
                  <a:cubicBezTo>
                    <a:pt x="18852" y="3003"/>
                    <a:pt x="18799" y="3082"/>
                    <a:pt x="18747" y="3160"/>
                  </a:cubicBezTo>
                  <a:cubicBezTo>
                    <a:pt x="18747" y="3160"/>
                    <a:pt x="18688" y="3249"/>
                    <a:pt x="18691" y="3249"/>
                  </a:cubicBezTo>
                  <a:cubicBezTo>
                    <a:pt x="18692" y="3249"/>
                    <a:pt x="18692" y="3249"/>
                    <a:pt x="18693" y="3248"/>
                  </a:cubicBezTo>
                  <a:lnTo>
                    <a:pt x="18693" y="3248"/>
                  </a:lnTo>
                  <a:cubicBezTo>
                    <a:pt x="18676" y="3273"/>
                    <a:pt x="18659" y="3301"/>
                    <a:pt x="18642" y="3318"/>
                  </a:cubicBezTo>
                  <a:cubicBezTo>
                    <a:pt x="18607" y="3335"/>
                    <a:pt x="18584" y="3353"/>
                    <a:pt x="18565" y="3377"/>
                  </a:cubicBezTo>
                  <a:lnTo>
                    <a:pt x="18565" y="3377"/>
                  </a:lnTo>
                  <a:cubicBezTo>
                    <a:pt x="18565" y="3377"/>
                    <a:pt x="18564" y="3377"/>
                    <a:pt x="18564" y="3377"/>
                  </a:cubicBezTo>
                  <a:cubicBezTo>
                    <a:pt x="18554" y="3377"/>
                    <a:pt x="18501" y="3423"/>
                    <a:pt x="18484" y="3423"/>
                  </a:cubicBezTo>
                  <a:lnTo>
                    <a:pt x="18433" y="3457"/>
                  </a:lnTo>
                  <a:lnTo>
                    <a:pt x="18433" y="3457"/>
                  </a:lnTo>
                  <a:cubicBezTo>
                    <a:pt x="18402" y="3466"/>
                    <a:pt x="18340" y="3488"/>
                    <a:pt x="18326" y="3502"/>
                  </a:cubicBezTo>
                  <a:cubicBezTo>
                    <a:pt x="18322" y="3503"/>
                    <a:pt x="18319" y="3504"/>
                    <a:pt x="18315" y="3505"/>
                  </a:cubicBezTo>
                  <a:lnTo>
                    <a:pt x="18315" y="3505"/>
                  </a:lnTo>
                  <a:cubicBezTo>
                    <a:pt x="18310" y="3503"/>
                    <a:pt x="18297" y="3502"/>
                    <a:pt x="18273" y="3502"/>
                  </a:cubicBezTo>
                  <a:cubicBezTo>
                    <a:pt x="18256" y="3502"/>
                    <a:pt x="18180" y="3491"/>
                    <a:pt x="18170" y="3491"/>
                  </a:cubicBezTo>
                  <a:cubicBezTo>
                    <a:pt x="18165" y="3491"/>
                    <a:pt x="18177" y="3494"/>
                    <a:pt x="18221" y="3502"/>
                  </a:cubicBezTo>
                  <a:cubicBezTo>
                    <a:pt x="18168" y="3502"/>
                    <a:pt x="18116" y="3476"/>
                    <a:pt x="18063" y="3450"/>
                  </a:cubicBezTo>
                  <a:cubicBezTo>
                    <a:pt x="18045" y="3446"/>
                    <a:pt x="18033" y="3445"/>
                    <a:pt x="18026" y="3444"/>
                  </a:cubicBezTo>
                  <a:lnTo>
                    <a:pt x="18026" y="3444"/>
                  </a:lnTo>
                  <a:lnTo>
                    <a:pt x="17931" y="3397"/>
                  </a:lnTo>
                  <a:cubicBezTo>
                    <a:pt x="17899" y="3377"/>
                    <a:pt x="17885" y="3371"/>
                    <a:pt x="17883" y="3371"/>
                  </a:cubicBezTo>
                  <a:cubicBezTo>
                    <a:pt x="17881" y="3371"/>
                    <a:pt x="17883" y="3373"/>
                    <a:pt x="17887" y="3377"/>
                  </a:cubicBezTo>
                  <a:lnTo>
                    <a:pt x="17887" y="3377"/>
                  </a:lnTo>
                  <a:cubicBezTo>
                    <a:pt x="17884" y="3375"/>
                    <a:pt x="17882" y="3373"/>
                    <a:pt x="17879" y="3371"/>
                  </a:cubicBezTo>
                  <a:cubicBezTo>
                    <a:pt x="17800" y="3266"/>
                    <a:pt x="17695" y="3187"/>
                    <a:pt x="17616" y="3082"/>
                  </a:cubicBezTo>
                  <a:lnTo>
                    <a:pt x="17616" y="3082"/>
                  </a:lnTo>
                  <a:cubicBezTo>
                    <a:pt x="17634" y="3100"/>
                    <a:pt x="17642" y="3107"/>
                    <a:pt x="17645" y="3107"/>
                  </a:cubicBezTo>
                  <a:cubicBezTo>
                    <a:pt x="17652" y="3107"/>
                    <a:pt x="17590" y="3029"/>
                    <a:pt x="17590" y="3029"/>
                  </a:cubicBezTo>
                  <a:lnTo>
                    <a:pt x="17511" y="2924"/>
                  </a:lnTo>
                  <a:cubicBezTo>
                    <a:pt x="17458" y="2845"/>
                    <a:pt x="17405" y="2740"/>
                    <a:pt x="17327" y="2634"/>
                  </a:cubicBezTo>
                  <a:cubicBezTo>
                    <a:pt x="17221" y="2450"/>
                    <a:pt x="17142" y="2240"/>
                    <a:pt x="17037" y="2030"/>
                  </a:cubicBezTo>
                  <a:cubicBezTo>
                    <a:pt x="16652" y="1281"/>
                    <a:pt x="15973" y="493"/>
                    <a:pt x="15101" y="493"/>
                  </a:cubicBezTo>
                  <a:cubicBezTo>
                    <a:pt x="14962" y="493"/>
                    <a:pt x="14819" y="513"/>
                    <a:pt x="14670" y="557"/>
                  </a:cubicBezTo>
                  <a:cubicBezTo>
                    <a:pt x="14144" y="741"/>
                    <a:pt x="13697" y="1109"/>
                    <a:pt x="13487" y="1635"/>
                  </a:cubicBezTo>
                  <a:cubicBezTo>
                    <a:pt x="13250" y="2082"/>
                    <a:pt x="13145" y="2634"/>
                    <a:pt x="12934" y="3055"/>
                  </a:cubicBezTo>
                  <a:cubicBezTo>
                    <a:pt x="12908" y="3108"/>
                    <a:pt x="12882" y="3187"/>
                    <a:pt x="12829" y="3239"/>
                  </a:cubicBezTo>
                  <a:cubicBezTo>
                    <a:pt x="12829" y="3239"/>
                    <a:pt x="12755" y="3328"/>
                    <a:pt x="12763" y="3328"/>
                  </a:cubicBezTo>
                  <a:cubicBezTo>
                    <a:pt x="12765" y="3328"/>
                    <a:pt x="12777" y="3318"/>
                    <a:pt x="12803" y="3292"/>
                  </a:cubicBezTo>
                  <a:lnTo>
                    <a:pt x="12803" y="3292"/>
                  </a:lnTo>
                  <a:cubicBezTo>
                    <a:pt x="12724" y="3371"/>
                    <a:pt x="12671" y="3450"/>
                    <a:pt x="12593" y="3502"/>
                  </a:cubicBezTo>
                  <a:cubicBezTo>
                    <a:pt x="12591" y="3504"/>
                    <a:pt x="12590" y="3505"/>
                    <a:pt x="12589" y="3506"/>
                  </a:cubicBezTo>
                  <a:lnTo>
                    <a:pt x="12589" y="3506"/>
                  </a:lnTo>
                  <a:cubicBezTo>
                    <a:pt x="12590" y="3502"/>
                    <a:pt x="12589" y="3499"/>
                    <a:pt x="12583" y="3499"/>
                  </a:cubicBezTo>
                  <a:cubicBezTo>
                    <a:pt x="12579" y="3499"/>
                    <a:pt x="12574" y="3500"/>
                    <a:pt x="12566" y="3502"/>
                  </a:cubicBezTo>
                  <a:lnTo>
                    <a:pt x="12461" y="3555"/>
                  </a:lnTo>
                  <a:cubicBezTo>
                    <a:pt x="12435" y="3581"/>
                    <a:pt x="12382" y="3608"/>
                    <a:pt x="12356" y="3634"/>
                  </a:cubicBezTo>
                  <a:lnTo>
                    <a:pt x="12251" y="3660"/>
                  </a:lnTo>
                  <a:cubicBezTo>
                    <a:pt x="12172" y="3686"/>
                    <a:pt x="12067" y="3713"/>
                    <a:pt x="11988" y="3739"/>
                  </a:cubicBezTo>
                  <a:lnTo>
                    <a:pt x="11541" y="3739"/>
                  </a:lnTo>
                  <a:cubicBezTo>
                    <a:pt x="11523" y="3739"/>
                    <a:pt x="11447" y="3727"/>
                    <a:pt x="11437" y="3727"/>
                  </a:cubicBezTo>
                  <a:cubicBezTo>
                    <a:pt x="11432" y="3727"/>
                    <a:pt x="11444" y="3730"/>
                    <a:pt x="11488" y="3739"/>
                  </a:cubicBezTo>
                  <a:cubicBezTo>
                    <a:pt x="11435" y="3739"/>
                    <a:pt x="11383" y="3713"/>
                    <a:pt x="11356" y="3713"/>
                  </a:cubicBezTo>
                  <a:cubicBezTo>
                    <a:pt x="11251" y="3686"/>
                    <a:pt x="11172" y="3660"/>
                    <a:pt x="11067" y="3634"/>
                  </a:cubicBezTo>
                  <a:lnTo>
                    <a:pt x="11067" y="3634"/>
                  </a:lnTo>
                  <a:cubicBezTo>
                    <a:pt x="11088" y="3639"/>
                    <a:pt x="11100" y="3641"/>
                    <a:pt x="11105" y="3641"/>
                  </a:cubicBezTo>
                  <a:cubicBezTo>
                    <a:pt x="11124" y="3641"/>
                    <a:pt x="11036" y="3608"/>
                    <a:pt x="11015" y="3608"/>
                  </a:cubicBezTo>
                  <a:cubicBezTo>
                    <a:pt x="10988" y="3581"/>
                    <a:pt x="10936" y="3555"/>
                    <a:pt x="10883" y="3529"/>
                  </a:cubicBezTo>
                  <a:lnTo>
                    <a:pt x="10778" y="3450"/>
                  </a:lnTo>
                  <a:cubicBezTo>
                    <a:pt x="10706" y="3378"/>
                    <a:pt x="10613" y="3307"/>
                    <a:pt x="10557" y="3235"/>
                  </a:cubicBezTo>
                  <a:lnTo>
                    <a:pt x="10557" y="3235"/>
                  </a:lnTo>
                  <a:cubicBezTo>
                    <a:pt x="10548" y="3220"/>
                    <a:pt x="10506" y="3160"/>
                    <a:pt x="10489" y="3160"/>
                  </a:cubicBezTo>
                  <a:lnTo>
                    <a:pt x="10410" y="3029"/>
                  </a:lnTo>
                  <a:cubicBezTo>
                    <a:pt x="10383" y="2950"/>
                    <a:pt x="10331" y="2897"/>
                    <a:pt x="10278" y="2819"/>
                  </a:cubicBezTo>
                  <a:cubicBezTo>
                    <a:pt x="10173" y="2608"/>
                    <a:pt x="10094" y="2424"/>
                    <a:pt x="9989" y="2214"/>
                  </a:cubicBezTo>
                  <a:cubicBezTo>
                    <a:pt x="9601" y="1489"/>
                    <a:pt x="9060" y="714"/>
                    <a:pt x="8141" y="714"/>
                  </a:cubicBezTo>
                  <a:cubicBezTo>
                    <a:pt x="8126" y="714"/>
                    <a:pt x="8111" y="714"/>
                    <a:pt x="8095" y="715"/>
                  </a:cubicBezTo>
                  <a:cubicBezTo>
                    <a:pt x="7043" y="715"/>
                    <a:pt x="6386" y="1661"/>
                    <a:pt x="6044" y="2529"/>
                  </a:cubicBezTo>
                  <a:cubicBezTo>
                    <a:pt x="5965" y="2740"/>
                    <a:pt x="5912" y="2950"/>
                    <a:pt x="5860" y="3160"/>
                  </a:cubicBezTo>
                  <a:cubicBezTo>
                    <a:pt x="5833" y="3371"/>
                    <a:pt x="5755" y="3555"/>
                    <a:pt x="5676" y="3765"/>
                  </a:cubicBezTo>
                  <a:cubicBezTo>
                    <a:pt x="5512" y="4092"/>
                    <a:pt x="5183" y="4274"/>
                    <a:pt x="4835" y="4274"/>
                  </a:cubicBezTo>
                  <a:cubicBezTo>
                    <a:pt x="4791" y="4274"/>
                    <a:pt x="4747" y="4271"/>
                    <a:pt x="4703" y="4265"/>
                  </a:cubicBezTo>
                  <a:cubicBezTo>
                    <a:pt x="4308" y="4239"/>
                    <a:pt x="3940" y="4107"/>
                    <a:pt x="3624" y="3871"/>
                  </a:cubicBezTo>
                  <a:cubicBezTo>
                    <a:pt x="3256" y="3555"/>
                    <a:pt x="3098" y="3108"/>
                    <a:pt x="2835" y="2713"/>
                  </a:cubicBezTo>
                  <a:cubicBezTo>
                    <a:pt x="2625" y="2371"/>
                    <a:pt x="2257" y="2108"/>
                    <a:pt x="1862" y="2030"/>
                  </a:cubicBezTo>
                  <a:cubicBezTo>
                    <a:pt x="1759" y="2009"/>
                    <a:pt x="1654" y="1999"/>
                    <a:pt x="1549" y="1999"/>
                  </a:cubicBezTo>
                  <a:cubicBezTo>
                    <a:pt x="1253" y="1999"/>
                    <a:pt x="957" y="2078"/>
                    <a:pt x="705" y="2214"/>
                  </a:cubicBezTo>
                  <a:cubicBezTo>
                    <a:pt x="389" y="2398"/>
                    <a:pt x="153" y="2687"/>
                    <a:pt x="47" y="3055"/>
                  </a:cubicBezTo>
                  <a:cubicBezTo>
                    <a:pt x="0" y="3243"/>
                    <a:pt x="149" y="3356"/>
                    <a:pt x="299" y="3356"/>
                  </a:cubicBezTo>
                  <a:cubicBezTo>
                    <a:pt x="402" y="3356"/>
                    <a:pt x="505" y="3304"/>
                    <a:pt x="547" y="3187"/>
                  </a:cubicBezTo>
                  <a:lnTo>
                    <a:pt x="521" y="3160"/>
                  </a:lnTo>
                  <a:cubicBezTo>
                    <a:pt x="654" y="2827"/>
                    <a:pt x="1063" y="2609"/>
                    <a:pt x="1445" y="2609"/>
                  </a:cubicBezTo>
                  <a:cubicBezTo>
                    <a:pt x="1665" y="2609"/>
                    <a:pt x="1876" y="2681"/>
                    <a:pt x="2020" y="2845"/>
                  </a:cubicBezTo>
                  <a:cubicBezTo>
                    <a:pt x="2336" y="3187"/>
                    <a:pt x="2388" y="3713"/>
                    <a:pt x="2651" y="4081"/>
                  </a:cubicBezTo>
                  <a:cubicBezTo>
                    <a:pt x="2940" y="4475"/>
                    <a:pt x="3309" y="4791"/>
                    <a:pt x="3756" y="5001"/>
                  </a:cubicBezTo>
                  <a:cubicBezTo>
                    <a:pt x="4091" y="5146"/>
                    <a:pt x="4466" y="5226"/>
                    <a:pt x="4837" y="5226"/>
                  </a:cubicBezTo>
                  <a:cubicBezTo>
                    <a:pt x="5544" y="5226"/>
                    <a:pt x="6234" y="4938"/>
                    <a:pt x="6596" y="4265"/>
                  </a:cubicBezTo>
                  <a:cubicBezTo>
                    <a:pt x="6780" y="3844"/>
                    <a:pt x="6912" y="3397"/>
                    <a:pt x="7043" y="2924"/>
                  </a:cubicBezTo>
                  <a:cubicBezTo>
                    <a:pt x="7148" y="2582"/>
                    <a:pt x="7359" y="2266"/>
                    <a:pt x="7596" y="1977"/>
                  </a:cubicBezTo>
                  <a:cubicBezTo>
                    <a:pt x="7648" y="1951"/>
                    <a:pt x="7674" y="1924"/>
                    <a:pt x="7727" y="1872"/>
                  </a:cubicBezTo>
                  <a:lnTo>
                    <a:pt x="7727" y="1872"/>
                  </a:lnTo>
                  <a:cubicBezTo>
                    <a:pt x="7712" y="1887"/>
                    <a:pt x="7688" y="1902"/>
                    <a:pt x="7686" y="1902"/>
                  </a:cubicBezTo>
                  <a:cubicBezTo>
                    <a:pt x="7684" y="1902"/>
                    <a:pt x="7694" y="1894"/>
                    <a:pt x="7727" y="1872"/>
                  </a:cubicBezTo>
                  <a:lnTo>
                    <a:pt x="7727" y="1872"/>
                  </a:lnTo>
                  <a:cubicBezTo>
                    <a:pt x="7727" y="1872"/>
                    <a:pt x="7727" y="1872"/>
                    <a:pt x="7727" y="1872"/>
                  </a:cubicBezTo>
                  <a:lnTo>
                    <a:pt x="7859" y="1793"/>
                  </a:lnTo>
                  <a:cubicBezTo>
                    <a:pt x="7862" y="1791"/>
                    <a:pt x="7864" y="1790"/>
                    <a:pt x="7867" y="1789"/>
                  </a:cubicBezTo>
                  <a:lnTo>
                    <a:pt x="7867" y="1789"/>
                  </a:lnTo>
                  <a:cubicBezTo>
                    <a:pt x="7874" y="1791"/>
                    <a:pt x="7887" y="1793"/>
                    <a:pt x="7911" y="1793"/>
                  </a:cubicBezTo>
                  <a:cubicBezTo>
                    <a:pt x="7964" y="1793"/>
                    <a:pt x="7990" y="1767"/>
                    <a:pt x="8043" y="1740"/>
                  </a:cubicBezTo>
                  <a:lnTo>
                    <a:pt x="8200" y="1740"/>
                  </a:lnTo>
                  <a:cubicBezTo>
                    <a:pt x="8098" y="1740"/>
                    <a:pt x="8270" y="1765"/>
                    <a:pt x="8303" y="1767"/>
                  </a:cubicBezTo>
                  <a:lnTo>
                    <a:pt x="8303" y="1767"/>
                  </a:lnTo>
                  <a:cubicBezTo>
                    <a:pt x="8307" y="1772"/>
                    <a:pt x="8316" y="1781"/>
                    <a:pt x="8332" y="1793"/>
                  </a:cubicBezTo>
                  <a:lnTo>
                    <a:pt x="8411" y="1819"/>
                  </a:lnTo>
                  <a:cubicBezTo>
                    <a:pt x="8411" y="1819"/>
                    <a:pt x="8480" y="1875"/>
                    <a:pt x="8488" y="1875"/>
                  </a:cubicBezTo>
                  <a:cubicBezTo>
                    <a:pt x="8491" y="1875"/>
                    <a:pt x="8485" y="1867"/>
                    <a:pt x="8463" y="1845"/>
                  </a:cubicBezTo>
                  <a:lnTo>
                    <a:pt x="8463" y="1845"/>
                  </a:lnTo>
                  <a:cubicBezTo>
                    <a:pt x="8490" y="1872"/>
                    <a:pt x="8542" y="1898"/>
                    <a:pt x="8569" y="1951"/>
                  </a:cubicBezTo>
                  <a:lnTo>
                    <a:pt x="8648" y="2030"/>
                  </a:lnTo>
                  <a:cubicBezTo>
                    <a:pt x="8726" y="2135"/>
                    <a:pt x="8779" y="2214"/>
                    <a:pt x="8832" y="2319"/>
                  </a:cubicBezTo>
                  <a:cubicBezTo>
                    <a:pt x="9252" y="3029"/>
                    <a:pt x="9489" y="3844"/>
                    <a:pt x="10199" y="4344"/>
                  </a:cubicBezTo>
                  <a:cubicBezTo>
                    <a:pt x="10643" y="4668"/>
                    <a:pt x="11186" y="4837"/>
                    <a:pt x="11728" y="4837"/>
                  </a:cubicBezTo>
                  <a:cubicBezTo>
                    <a:pt x="12022" y="4837"/>
                    <a:pt x="12315" y="4788"/>
                    <a:pt x="12593" y="4686"/>
                  </a:cubicBezTo>
                  <a:cubicBezTo>
                    <a:pt x="13040" y="4528"/>
                    <a:pt x="13408" y="4239"/>
                    <a:pt x="13697" y="3871"/>
                  </a:cubicBezTo>
                  <a:cubicBezTo>
                    <a:pt x="13986" y="3397"/>
                    <a:pt x="14197" y="2897"/>
                    <a:pt x="14328" y="2371"/>
                  </a:cubicBezTo>
                  <a:cubicBezTo>
                    <a:pt x="14328" y="2371"/>
                    <a:pt x="14382" y="2247"/>
                    <a:pt x="14386" y="2247"/>
                  </a:cubicBezTo>
                  <a:cubicBezTo>
                    <a:pt x="14387" y="2247"/>
                    <a:pt x="14386" y="2252"/>
                    <a:pt x="14381" y="2266"/>
                  </a:cubicBezTo>
                  <a:cubicBezTo>
                    <a:pt x="14407" y="2214"/>
                    <a:pt x="14434" y="2187"/>
                    <a:pt x="14460" y="2108"/>
                  </a:cubicBezTo>
                  <a:cubicBezTo>
                    <a:pt x="14486" y="2030"/>
                    <a:pt x="14539" y="1951"/>
                    <a:pt x="14618" y="1872"/>
                  </a:cubicBezTo>
                  <a:cubicBezTo>
                    <a:pt x="14638" y="1838"/>
                    <a:pt x="14643" y="1825"/>
                    <a:pt x="14640" y="1822"/>
                  </a:cubicBezTo>
                  <a:lnTo>
                    <a:pt x="14640" y="1822"/>
                  </a:lnTo>
                  <a:cubicBezTo>
                    <a:pt x="14648" y="1815"/>
                    <a:pt x="14658" y="1805"/>
                    <a:pt x="14670" y="1793"/>
                  </a:cubicBezTo>
                  <a:cubicBezTo>
                    <a:pt x="14697" y="1767"/>
                    <a:pt x="14749" y="1714"/>
                    <a:pt x="14775" y="1688"/>
                  </a:cubicBezTo>
                  <a:lnTo>
                    <a:pt x="14775" y="1688"/>
                  </a:lnTo>
                  <a:cubicBezTo>
                    <a:pt x="14805" y="1668"/>
                    <a:pt x="14854" y="1635"/>
                    <a:pt x="14854" y="1635"/>
                  </a:cubicBezTo>
                  <a:cubicBezTo>
                    <a:pt x="14870" y="1625"/>
                    <a:pt x="14879" y="1618"/>
                    <a:pt x="14883" y="1615"/>
                  </a:cubicBezTo>
                  <a:lnTo>
                    <a:pt x="14883" y="1615"/>
                  </a:lnTo>
                  <a:cubicBezTo>
                    <a:pt x="14883" y="1616"/>
                    <a:pt x="14885" y="1617"/>
                    <a:pt x="14890" y="1617"/>
                  </a:cubicBezTo>
                  <a:cubicBezTo>
                    <a:pt x="14896" y="1617"/>
                    <a:pt x="14909" y="1615"/>
                    <a:pt x="14933" y="1609"/>
                  </a:cubicBezTo>
                  <a:cubicBezTo>
                    <a:pt x="14933" y="1609"/>
                    <a:pt x="15117" y="1582"/>
                    <a:pt x="14986" y="1582"/>
                  </a:cubicBezTo>
                  <a:lnTo>
                    <a:pt x="15144" y="1582"/>
                  </a:lnTo>
                  <a:cubicBezTo>
                    <a:pt x="15045" y="1582"/>
                    <a:pt x="15198" y="1627"/>
                    <a:pt x="15236" y="1627"/>
                  </a:cubicBezTo>
                  <a:cubicBezTo>
                    <a:pt x="15242" y="1627"/>
                    <a:pt x="15245" y="1626"/>
                    <a:pt x="15244" y="1624"/>
                  </a:cubicBezTo>
                  <a:lnTo>
                    <a:pt x="15244" y="1624"/>
                  </a:lnTo>
                  <a:cubicBezTo>
                    <a:pt x="15273" y="1638"/>
                    <a:pt x="15313" y="1647"/>
                    <a:pt x="15354" y="1688"/>
                  </a:cubicBezTo>
                  <a:lnTo>
                    <a:pt x="15407" y="1714"/>
                  </a:lnTo>
                  <a:cubicBezTo>
                    <a:pt x="15486" y="1793"/>
                    <a:pt x="15564" y="1872"/>
                    <a:pt x="15643" y="1951"/>
                  </a:cubicBezTo>
                  <a:cubicBezTo>
                    <a:pt x="15650" y="1958"/>
                    <a:pt x="15657" y="1964"/>
                    <a:pt x="15662" y="1969"/>
                  </a:cubicBezTo>
                  <a:lnTo>
                    <a:pt x="15662" y="1969"/>
                  </a:lnTo>
                  <a:cubicBezTo>
                    <a:pt x="15661" y="1973"/>
                    <a:pt x="15669" y="1990"/>
                    <a:pt x="15696" y="2030"/>
                  </a:cubicBezTo>
                  <a:lnTo>
                    <a:pt x="15801" y="2161"/>
                  </a:lnTo>
                  <a:cubicBezTo>
                    <a:pt x="15854" y="2240"/>
                    <a:pt x="15906" y="2319"/>
                    <a:pt x="15959" y="2398"/>
                  </a:cubicBezTo>
                  <a:cubicBezTo>
                    <a:pt x="16064" y="2608"/>
                    <a:pt x="16143" y="2819"/>
                    <a:pt x="16248" y="3003"/>
                  </a:cubicBezTo>
                  <a:cubicBezTo>
                    <a:pt x="16432" y="3450"/>
                    <a:pt x="16722" y="3818"/>
                    <a:pt x="17064" y="4134"/>
                  </a:cubicBezTo>
                  <a:cubicBezTo>
                    <a:pt x="17405" y="4451"/>
                    <a:pt x="17838" y="4610"/>
                    <a:pt x="18298" y="4610"/>
                  </a:cubicBezTo>
                  <a:cubicBezTo>
                    <a:pt x="18334" y="4610"/>
                    <a:pt x="18369" y="4609"/>
                    <a:pt x="18405" y="4607"/>
                  </a:cubicBezTo>
                  <a:cubicBezTo>
                    <a:pt x="18905" y="4528"/>
                    <a:pt x="19352" y="4265"/>
                    <a:pt x="19641" y="3871"/>
                  </a:cubicBezTo>
                  <a:cubicBezTo>
                    <a:pt x="19904" y="3476"/>
                    <a:pt x="20114" y="3055"/>
                    <a:pt x="20246" y="2608"/>
                  </a:cubicBezTo>
                  <a:cubicBezTo>
                    <a:pt x="20325" y="2424"/>
                    <a:pt x="20377" y="2240"/>
                    <a:pt x="20430" y="2056"/>
                  </a:cubicBezTo>
                  <a:cubicBezTo>
                    <a:pt x="20456" y="2030"/>
                    <a:pt x="20483" y="1977"/>
                    <a:pt x="20509" y="1924"/>
                  </a:cubicBezTo>
                  <a:cubicBezTo>
                    <a:pt x="20561" y="1793"/>
                    <a:pt x="20640" y="1688"/>
                    <a:pt x="20693" y="1582"/>
                  </a:cubicBezTo>
                  <a:lnTo>
                    <a:pt x="20770" y="1505"/>
                  </a:lnTo>
                  <a:lnTo>
                    <a:pt x="20770" y="1505"/>
                  </a:lnTo>
                  <a:cubicBezTo>
                    <a:pt x="20769" y="1507"/>
                    <a:pt x="20767" y="1509"/>
                    <a:pt x="20766" y="1511"/>
                  </a:cubicBezTo>
                  <a:lnTo>
                    <a:pt x="20766" y="1511"/>
                  </a:lnTo>
                  <a:cubicBezTo>
                    <a:pt x="20768" y="1509"/>
                    <a:pt x="20770" y="1506"/>
                    <a:pt x="20772" y="1504"/>
                  </a:cubicBezTo>
                  <a:lnTo>
                    <a:pt x="20772" y="1504"/>
                  </a:lnTo>
                  <a:lnTo>
                    <a:pt x="20770" y="1505"/>
                  </a:lnTo>
                  <a:lnTo>
                    <a:pt x="20770" y="1505"/>
                  </a:lnTo>
                  <a:cubicBezTo>
                    <a:pt x="20784" y="1484"/>
                    <a:pt x="20798" y="1461"/>
                    <a:pt x="20798" y="1451"/>
                  </a:cubicBezTo>
                  <a:cubicBezTo>
                    <a:pt x="20851" y="1372"/>
                    <a:pt x="20930" y="1293"/>
                    <a:pt x="21009" y="1241"/>
                  </a:cubicBezTo>
                  <a:lnTo>
                    <a:pt x="21009" y="1241"/>
                  </a:lnTo>
                  <a:cubicBezTo>
                    <a:pt x="20984" y="1259"/>
                    <a:pt x="20975" y="1266"/>
                    <a:pt x="20977" y="1266"/>
                  </a:cubicBezTo>
                  <a:cubicBezTo>
                    <a:pt x="20981" y="1266"/>
                    <a:pt x="21100" y="1188"/>
                    <a:pt x="21140" y="1188"/>
                  </a:cubicBezTo>
                  <a:cubicBezTo>
                    <a:pt x="21096" y="1206"/>
                    <a:pt x="21082" y="1211"/>
                    <a:pt x="21083" y="1211"/>
                  </a:cubicBezTo>
                  <a:cubicBezTo>
                    <a:pt x="21085" y="1211"/>
                    <a:pt x="21149" y="1188"/>
                    <a:pt x="21166" y="1188"/>
                  </a:cubicBezTo>
                  <a:lnTo>
                    <a:pt x="21272" y="1188"/>
                  </a:lnTo>
                  <a:cubicBezTo>
                    <a:pt x="21324" y="1188"/>
                    <a:pt x="21377" y="1188"/>
                    <a:pt x="21429" y="1214"/>
                  </a:cubicBezTo>
                  <a:cubicBezTo>
                    <a:pt x="21414" y="1211"/>
                    <a:pt x="21405" y="1209"/>
                    <a:pt x="21399" y="1209"/>
                  </a:cubicBezTo>
                  <a:cubicBezTo>
                    <a:pt x="21367" y="1209"/>
                    <a:pt x="21486" y="1267"/>
                    <a:pt x="21508" y="1267"/>
                  </a:cubicBezTo>
                  <a:cubicBezTo>
                    <a:pt x="21514" y="1271"/>
                    <a:pt x="21519" y="1275"/>
                    <a:pt x="21523" y="1278"/>
                  </a:cubicBezTo>
                  <a:lnTo>
                    <a:pt x="21523" y="1278"/>
                  </a:lnTo>
                  <a:cubicBezTo>
                    <a:pt x="21524" y="1281"/>
                    <a:pt x="21534" y="1293"/>
                    <a:pt x="21561" y="1319"/>
                  </a:cubicBezTo>
                  <a:cubicBezTo>
                    <a:pt x="21692" y="1477"/>
                    <a:pt x="21824" y="1635"/>
                    <a:pt x="21903" y="1845"/>
                  </a:cubicBezTo>
                  <a:cubicBezTo>
                    <a:pt x="21955" y="1951"/>
                    <a:pt x="22034" y="2240"/>
                    <a:pt x="22113" y="2424"/>
                  </a:cubicBezTo>
                  <a:cubicBezTo>
                    <a:pt x="22218" y="2687"/>
                    <a:pt x="22324" y="2924"/>
                    <a:pt x="22481" y="3160"/>
                  </a:cubicBezTo>
                  <a:cubicBezTo>
                    <a:pt x="22771" y="3581"/>
                    <a:pt x="23218" y="3897"/>
                    <a:pt x="23717" y="4028"/>
                  </a:cubicBezTo>
                  <a:cubicBezTo>
                    <a:pt x="23919" y="4081"/>
                    <a:pt x="24125" y="4109"/>
                    <a:pt x="24329" y="4109"/>
                  </a:cubicBezTo>
                  <a:cubicBezTo>
                    <a:pt x="24633" y="4109"/>
                    <a:pt x="24934" y="4049"/>
                    <a:pt x="25217" y="3923"/>
                  </a:cubicBezTo>
                  <a:cubicBezTo>
                    <a:pt x="25664" y="3686"/>
                    <a:pt x="26032" y="3318"/>
                    <a:pt x="26295" y="2897"/>
                  </a:cubicBezTo>
                  <a:cubicBezTo>
                    <a:pt x="26532" y="2503"/>
                    <a:pt x="26716" y="2056"/>
                    <a:pt x="26979" y="1688"/>
                  </a:cubicBezTo>
                  <a:lnTo>
                    <a:pt x="26979" y="1688"/>
                  </a:lnTo>
                  <a:cubicBezTo>
                    <a:pt x="26971" y="1695"/>
                    <a:pt x="26967" y="1698"/>
                    <a:pt x="26966" y="1698"/>
                  </a:cubicBezTo>
                  <a:cubicBezTo>
                    <a:pt x="26962" y="1698"/>
                    <a:pt x="27041" y="1606"/>
                    <a:pt x="27055" y="1606"/>
                  </a:cubicBezTo>
                  <a:cubicBezTo>
                    <a:pt x="27057" y="1606"/>
                    <a:pt x="27058" y="1607"/>
                    <a:pt x="27058" y="1609"/>
                  </a:cubicBezTo>
                  <a:lnTo>
                    <a:pt x="27163" y="1477"/>
                  </a:lnTo>
                  <a:cubicBezTo>
                    <a:pt x="27215" y="1425"/>
                    <a:pt x="27294" y="1346"/>
                    <a:pt x="27373" y="1293"/>
                  </a:cubicBezTo>
                  <a:cubicBezTo>
                    <a:pt x="27426" y="1267"/>
                    <a:pt x="27452" y="1241"/>
                    <a:pt x="27531" y="1214"/>
                  </a:cubicBezTo>
                  <a:cubicBezTo>
                    <a:pt x="27531" y="1214"/>
                    <a:pt x="27647" y="1156"/>
                    <a:pt x="27630" y="1156"/>
                  </a:cubicBezTo>
                  <a:cubicBezTo>
                    <a:pt x="27628" y="1156"/>
                    <a:pt x="27621" y="1158"/>
                    <a:pt x="27610" y="1162"/>
                  </a:cubicBezTo>
                  <a:cubicBezTo>
                    <a:pt x="27666" y="1143"/>
                    <a:pt x="27721" y="1124"/>
                    <a:pt x="27777" y="1124"/>
                  </a:cubicBezTo>
                  <a:cubicBezTo>
                    <a:pt x="27800" y="1124"/>
                    <a:pt x="27823" y="1128"/>
                    <a:pt x="27847" y="1135"/>
                  </a:cubicBezTo>
                  <a:cubicBezTo>
                    <a:pt x="27899" y="1135"/>
                    <a:pt x="27952" y="1135"/>
                    <a:pt x="28004" y="1162"/>
                  </a:cubicBezTo>
                  <a:cubicBezTo>
                    <a:pt x="28083" y="1214"/>
                    <a:pt x="28162" y="1267"/>
                    <a:pt x="28215" y="1346"/>
                  </a:cubicBezTo>
                  <a:cubicBezTo>
                    <a:pt x="28373" y="1504"/>
                    <a:pt x="28478" y="1714"/>
                    <a:pt x="28583" y="1924"/>
                  </a:cubicBezTo>
                  <a:cubicBezTo>
                    <a:pt x="28741" y="2371"/>
                    <a:pt x="28951" y="2819"/>
                    <a:pt x="29214" y="3239"/>
                  </a:cubicBezTo>
                  <a:cubicBezTo>
                    <a:pt x="29530" y="3686"/>
                    <a:pt x="29977" y="4002"/>
                    <a:pt x="30529" y="4134"/>
                  </a:cubicBezTo>
                  <a:cubicBezTo>
                    <a:pt x="30614" y="4149"/>
                    <a:pt x="30699" y="4157"/>
                    <a:pt x="30785" y="4157"/>
                  </a:cubicBezTo>
                  <a:cubicBezTo>
                    <a:pt x="31280" y="4157"/>
                    <a:pt x="31763" y="3902"/>
                    <a:pt x="32055" y="3476"/>
                  </a:cubicBezTo>
                  <a:cubicBezTo>
                    <a:pt x="32291" y="3134"/>
                    <a:pt x="32528" y="2766"/>
                    <a:pt x="32712" y="2371"/>
                  </a:cubicBezTo>
                  <a:cubicBezTo>
                    <a:pt x="32817" y="2214"/>
                    <a:pt x="32922" y="2056"/>
                    <a:pt x="33054" y="1872"/>
                  </a:cubicBezTo>
                  <a:cubicBezTo>
                    <a:pt x="33069" y="1845"/>
                    <a:pt x="33078" y="1828"/>
                    <a:pt x="33083" y="1818"/>
                  </a:cubicBezTo>
                  <a:lnTo>
                    <a:pt x="33083" y="1818"/>
                  </a:lnTo>
                  <a:cubicBezTo>
                    <a:pt x="33134" y="1791"/>
                    <a:pt x="33160" y="1740"/>
                    <a:pt x="33185" y="1714"/>
                  </a:cubicBezTo>
                  <a:lnTo>
                    <a:pt x="33291" y="1609"/>
                  </a:lnTo>
                  <a:cubicBezTo>
                    <a:pt x="33311" y="1589"/>
                    <a:pt x="33376" y="1538"/>
                    <a:pt x="33360" y="1538"/>
                  </a:cubicBezTo>
                  <a:cubicBezTo>
                    <a:pt x="33355" y="1538"/>
                    <a:pt x="33342" y="1544"/>
                    <a:pt x="33317" y="1556"/>
                  </a:cubicBezTo>
                  <a:cubicBezTo>
                    <a:pt x="33422" y="1504"/>
                    <a:pt x="33501" y="1451"/>
                    <a:pt x="33580" y="1425"/>
                  </a:cubicBezTo>
                  <a:lnTo>
                    <a:pt x="33580" y="1425"/>
                  </a:lnTo>
                  <a:cubicBezTo>
                    <a:pt x="33555" y="1437"/>
                    <a:pt x="33548" y="1442"/>
                    <a:pt x="33552" y="1442"/>
                  </a:cubicBezTo>
                  <a:cubicBezTo>
                    <a:pt x="33567" y="1442"/>
                    <a:pt x="33698" y="1392"/>
                    <a:pt x="33738" y="1372"/>
                  </a:cubicBezTo>
                  <a:cubicBezTo>
                    <a:pt x="33746" y="1371"/>
                    <a:pt x="33754" y="1369"/>
                    <a:pt x="33760" y="1368"/>
                  </a:cubicBezTo>
                  <a:lnTo>
                    <a:pt x="33760" y="1368"/>
                  </a:lnTo>
                  <a:cubicBezTo>
                    <a:pt x="33762" y="1370"/>
                    <a:pt x="33777" y="1372"/>
                    <a:pt x="33817" y="1372"/>
                  </a:cubicBezTo>
                  <a:lnTo>
                    <a:pt x="33896" y="1372"/>
                  </a:lnTo>
                  <a:cubicBezTo>
                    <a:pt x="33948" y="1398"/>
                    <a:pt x="34027" y="1398"/>
                    <a:pt x="34080" y="1425"/>
                  </a:cubicBezTo>
                  <a:cubicBezTo>
                    <a:pt x="34080" y="1425"/>
                    <a:pt x="34129" y="1441"/>
                    <a:pt x="34159" y="1451"/>
                  </a:cubicBezTo>
                  <a:lnTo>
                    <a:pt x="34159" y="1451"/>
                  </a:lnTo>
                  <a:cubicBezTo>
                    <a:pt x="34256" y="1475"/>
                    <a:pt x="34354" y="1545"/>
                    <a:pt x="34452" y="1597"/>
                  </a:cubicBezTo>
                  <a:lnTo>
                    <a:pt x="34452" y="1597"/>
                  </a:lnTo>
                  <a:cubicBezTo>
                    <a:pt x="34457" y="1608"/>
                    <a:pt x="34553" y="1688"/>
                    <a:pt x="34553" y="1688"/>
                  </a:cubicBezTo>
                  <a:cubicBezTo>
                    <a:pt x="34579" y="1714"/>
                    <a:pt x="34606" y="1740"/>
                    <a:pt x="34632" y="1767"/>
                  </a:cubicBezTo>
                  <a:cubicBezTo>
                    <a:pt x="34685" y="1819"/>
                    <a:pt x="34737" y="1845"/>
                    <a:pt x="34763" y="1898"/>
                  </a:cubicBezTo>
                  <a:cubicBezTo>
                    <a:pt x="34748" y="1882"/>
                    <a:pt x="34740" y="1876"/>
                    <a:pt x="34739" y="1876"/>
                  </a:cubicBezTo>
                  <a:cubicBezTo>
                    <a:pt x="34732" y="1876"/>
                    <a:pt x="34816" y="1977"/>
                    <a:pt x="34816" y="1977"/>
                  </a:cubicBezTo>
                  <a:cubicBezTo>
                    <a:pt x="34895" y="2082"/>
                    <a:pt x="34948" y="2214"/>
                    <a:pt x="35026" y="2345"/>
                  </a:cubicBezTo>
                  <a:cubicBezTo>
                    <a:pt x="35184" y="2792"/>
                    <a:pt x="35316" y="3292"/>
                    <a:pt x="35395" y="3765"/>
                  </a:cubicBezTo>
                  <a:cubicBezTo>
                    <a:pt x="35484" y="4054"/>
                    <a:pt x="35742" y="4231"/>
                    <a:pt x="36010" y="4231"/>
                  </a:cubicBezTo>
                  <a:cubicBezTo>
                    <a:pt x="36059" y="4231"/>
                    <a:pt x="36109" y="4225"/>
                    <a:pt x="36157" y="4212"/>
                  </a:cubicBezTo>
                  <a:cubicBezTo>
                    <a:pt x="36473" y="4107"/>
                    <a:pt x="36683" y="3765"/>
                    <a:pt x="36578" y="3450"/>
                  </a:cubicBezTo>
                  <a:cubicBezTo>
                    <a:pt x="36394" y="2345"/>
                    <a:pt x="36026" y="1162"/>
                    <a:pt x="35000" y="530"/>
                  </a:cubicBezTo>
                  <a:cubicBezTo>
                    <a:pt x="34672" y="312"/>
                    <a:pt x="34293" y="207"/>
                    <a:pt x="33908" y="207"/>
                  </a:cubicBezTo>
                  <a:cubicBezTo>
                    <a:pt x="33737" y="207"/>
                    <a:pt x="33565" y="227"/>
                    <a:pt x="33396" y="267"/>
                  </a:cubicBezTo>
                  <a:cubicBezTo>
                    <a:pt x="32922" y="399"/>
                    <a:pt x="32528" y="688"/>
                    <a:pt x="32239" y="1056"/>
                  </a:cubicBezTo>
                  <a:cubicBezTo>
                    <a:pt x="31976" y="1425"/>
                    <a:pt x="31739" y="1793"/>
                    <a:pt x="31529" y="2187"/>
                  </a:cubicBezTo>
                  <a:cubicBezTo>
                    <a:pt x="31450" y="2371"/>
                    <a:pt x="31344" y="2556"/>
                    <a:pt x="31239" y="2713"/>
                  </a:cubicBezTo>
                  <a:cubicBezTo>
                    <a:pt x="31213" y="2766"/>
                    <a:pt x="31187" y="2819"/>
                    <a:pt x="31134" y="2871"/>
                  </a:cubicBezTo>
                  <a:cubicBezTo>
                    <a:pt x="31145" y="2855"/>
                    <a:pt x="31148" y="2849"/>
                    <a:pt x="31146" y="2849"/>
                  </a:cubicBezTo>
                  <a:cubicBezTo>
                    <a:pt x="31140" y="2849"/>
                    <a:pt x="31073" y="2929"/>
                    <a:pt x="31058" y="2947"/>
                  </a:cubicBezTo>
                  <a:lnTo>
                    <a:pt x="31058" y="2947"/>
                  </a:lnTo>
                  <a:cubicBezTo>
                    <a:pt x="31058" y="2947"/>
                    <a:pt x="31058" y="2947"/>
                    <a:pt x="31058" y="2947"/>
                  </a:cubicBezTo>
                  <a:cubicBezTo>
                    <a:pt x="31055" y="2947"/>
                    <a:pt x="30982" y="3008"/>
                    <a:pt x="30980" y="3015"/>
                  </a:cubicBezTo>
                  <a:lnTo>
                    <a:pt x="30980" y="3015"/>
                  </a:lnTo>
                  <a:cubicBezTo>
                    <a:pt x="30942" y="3036"/>
                    <a:pt x="30920" y="3055"/>
                    <a:pt x="30897" y="3055"/>
                  </a:cubicBezTo>
                  <a:lnTo>
                    <a:pt x="30792" y="3055"/>
                  </a:lnTo>
                  <a:cubicBezTo>
                    <a:pt x="30731" y="3055"/>
                    <a:pt x="30686" y="3040"/>
                    <a:pt x="30644" y="3032"/>
                  </a:cubicBezTo>
                  <a:lnTo>
                    <a:pt x="30644" y="3032"/>
                  </a:lnTo>
                  <a:cubicBezTo>
                    <a:pt x="30647" y="3022"/>
                    <a:pt x="30555" y="2976"/>
                    <a:pt x="30555" y="2976"/>
                  </a:cubicBezTo>
                  <a:cubicBezTo>
                    <a:pt x="30398" y="2871"/>
                    <a:pt x="30240" y="2740"/>
                    <a:pt x="30135" y="2608"/>
                  </a:cubicBezTo>
                  <a:cubicBezTo>
                    <a:pt x="29872" y="2135"/>
                    <a:pt x="29740" y="1688"/>
                    <a:pt x="29477" y="1214"/>
                  </a:cubicBezTo>
                  <a:cubicBezTo>
                    <a:pt x="29240" y="662"/>
                    <a:pt x="28793" y="267"/>
                    <a:pt x="28241" y="57"/>
                  </a:cubicBezTo>
                  <a:cubicBezTo>
                    <a:pt x="28108" y="27"/>
                    <a:pt x="27973" y="12"/>
                    <a:pt x="27837" y="12"/>
                  </a:cubicBezTo>
                  <a:cubicBezTo>
                    <a:pt x="27382" y="12"/>
                    <a:pt x="26929" y="180"/>
                    <a:pt x="26584" y="504"/>
                  </a:cubicBezTo>
                  <a:cubicBezTo>
                    <a:pt x="26190" y="846"/>
                    <a:pt x="25900" y="1241"/>
                    <a:pt x="25664" y="1714"/>
                  </a:cubicBezTo>
                  <a:cubicBezTo>
                    <a:pt x="25558" y="1924"/>
                    <a:pt x="25453" y="2135"/>
                    <a:pt x="25322" y="2345"/>
                  </a:cubicBezTo>
                  <a:lnTo>
                    <a:pt x="25243" y="2450"/>
                  </a:lnTo>
                  <a:cubicBezTo>
                    <a:pt x="25243" y="2450"/>
                    <a:pt x="25210" y="2500"/>
                    <a:pt x="25190" y="2529"/>
                  </a:cubicBezTo>
                  <a:lnTo>
                    <a:pt x="25190" y="2529"/>
                  </a:lnTo>
                  <a:cubicBezTo>
                    <a:pt x="25111" y="2634"/>
                    <a:pt x="25032" y="2740"/>
                    <a:pt x="24927" y="2819"/>
                  </a:cubicBezTo>
                  <a:cubicBezTo>
                    <a:pt x="24938" y="2808"/>
                    <a:pt x="24941" y="2804"/>
                    <a:pt x="24939" y="2804"/>
                  </a:cubicBezTo>
                  <a:cubicBezTo>
                    <a:pt x="24933" y="2804"/>
                    <a:pt x="24848" y="2871"/>
                    <a:pt x="24848" y="2871"/>
                  </a:cubicBezTo>
                  <a:cubicBezTo>
                    <a:pt x="24796" y="2897"/>
                    <a:pt x="24743" y="2924"/>
                    <a:pt x="24691" y="2950"/>
                  </a:cubicBezTo>
                  <a:cubicBezTo>
                    <a:pt x="24638" y="2976"/>
                    <a:pt x="24585" y="2976"/>
                    <a:pt x="24533" y="3003"/>
                  </a:cubicBezTo>
                  <a:cubicBezTo>
                    <a:pt x="24533" y="3003"/>
                    <a:pt x="24451" y="3014"/>
                    <a:pt x="24435" y="3014"/>
                  </a:cubicBezTo>
                  <a:cubicBezTo>
                    <a:pt x="24428" y="3014"/>
                    <a:pt x="24436" y="3011"/>
                    <a:pt x="24480" y="3003"/>
                  </a:cubicBezTo>
                  <a:lnTo>
                    <a:pt x="24086" y="3003"/>
                  </a:lnTo>
                  <a:cubicBezTo>
                    <a:pt x="24059" y="3003"/>
                    <a:pt x="23980" y="2976"/>
                    <a:pt x="23928" y="2976"/>
                  </a:cubicBezTo>
                  <a:cubicBezTo>
                    <a:pt x="23920" y="2974"/>
                    <a:pt x="23912" y="2971"/>
                    <a:pt x="23906" y="2969"/>
                  </a:cubicBezTo>
                  <a:lnTo>
                    <a:pt x="23906" y="2969"/>
                  </a:lnTo>
                  <a:cubicBezTo>
                    <a:pt x="23906" y="2969"/>
                    <a:pt x="23893" y="2965"/>
                    <a:pt x="23849" y="2950"/>
                  </a:cubicBezTo>
                  <a:cubicBezTo>
                    <a:pt x="23823" y="2924"/>
                    <a:pt x="23770" y="2897"/>
                    <a:pt x="23717" y="2845"/>
                  </a:cubicBezTo>
                  <a:cubicBezTo>
                    <a:pt x="23682" y="2827"/>
                    <a:pt x="23633" y="2784"/>
                    <a:pt x="23632" y="2784"/>
                  </a:cubicBezTo>
                  <a:cubicBezTo>
                    <a:pt x="23632" y="2784"/>
                    <a:pt x="23632" y="2784"/>
                    <a:pt x="23632" y="2784"/>
                  </a:cubicBezTo>
                  <a:lnTo>
                    <a:pt x="23632" y="2784"/>
                  </a:lnTo>
                  <a:cubicBezTo>
                    <a:pt x="23489" y="2635"/>
                    <a:pt x="23370" y="2464"/>
                    <a:pt x="23297" y="2293"/>
                  </a:cubicBezTo>
                  <a:cubicBezTo>
                    <a:pt x="23139" y="1819"/>
                    <a:pt x="22928" y="1346"/>
                    <a:pt x="22692" y="925"/>
                  </a:cubicBezTo>
                  <a:cubicBezTo>
                    <a:pt x="22402" y="425"/>
                    <a:pt x="21903" y="83"/>
                    <a:pt x="21324" y="4"/>
                  </a:cubicBezTo>
                  <a:cubicBezTo>
                    <a:pt x="21285" y="2"/>
                    <a:pt x="21246" y="0"/>
                    <a:pt x="212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66"/>
        <p:cNvGrpSpPr/>
        <p:nvPr/>
      </p:nvGrpSpPr>
      <p:grpSpPr>
        <a:xfrm>
          <a:off x="0" y="0"/>
          <a:ext cx="0" cy="0"/>
          <a:chOff x="0" y="0"/>
          <a:chExt cx="0" cy="0"/>
        </a:xfrm>
      </p:grpSpPr>
      <p:sp>
        <p:nvSpPr>
          <p:cNvPr id="67" name="Google Shape;67;p4"/>
          <p:cNvSpPr/>
          <p:nvPr/>
        </p:nvSpPr>
        <p:spPr>
          <a:xfrm rot="-1586470">
            <a:off x="8428260" y="2234909"/>
            <a:ext cx="1637191" cy="1838924"/>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4"/>
          <p:cNvSpPr/>
          <p:nvPr/>
        </p:nvSpPr>
        <p:spPr>
          <a:xfrm rot="2700000">
            <a:off x="5110650" y="4480191"/>
            <a:ext cx="1911830" cy="2010080"/>
          </a:xfrm>
          <a:custGeom>
            <a:avLst/>
            <a:gdLst/>
            <a:ahLst/>
            <a:cxnLst/>
            <a:rect l="l" t="t" r="r" b="b"/>
            <a:pathLst>
              <a:path w="54232" h="57019" extrusionOk="0">
                <a:moveTo>
                  <a:pt x="31379" y="0"/>
                </a:moveTo>
                <a:cubicBezTo>
                  <a:pt x="29782" y="0"/>
                  <a:pt x="28181" y="129"/>
                  <a:pt x="26590" y="390"/>
                </a:cubicBezTo>
                <a:cubicBezTo>
                  <a:pt x="23670" y="863"/>
                  <a:pt x="20830" y="1731"/>
                  <a:pt x="18174" y="2993"/>
                </a:cubicBezTo>
                <a:cubicBezTo>
                  <a:pt x="17832" y="3151"/>
                  <a:pt x="17490" y="3309"/>
                  <a:pt x="17148" y="3467"/>
                </a:cubicBezTo>
                <a:cubicBezTo>
                  <a:pt x="12072" y="6044"/>
                  <a:pt x="7154" y="10147"/>
                  <a:pt x="4103" y="16538"/>
                </a:cubicBezTo>
                <a:cubicBezTo>
                  <a:pt x="132" y="24849"/>
                  <a:pt x="0" y="36605"/>
                  <a:pt x="3788" y="45126"/>
                </a:cubicBezTo>
                <a:cubicBezTo>
                  <a:pt x="7035" y="52484"/>
                  <a:pt x="13028" y="57018"/>
                  <a:pt x="19057" y="57018"/>
                </a:cubicBezTo>
                <a:cubicBezTo>
                  <a:pt x="20010" y="57018"/>
                  <a:pt x="20964" y="56905"/>
                  <a:pt x="21908" y="56672"/>
                </a:cubicBezTo>
                <a:cubicBezTo>
                  <a:pt x="25985" y="55646"/>
                  <a:pt x="29693" y="52595"/>
                  <a:pt x="32981" y="49045"/>
                </a:cubicBezTo>
                <a:cubicBezTo>
                  <a:pt x="33901" y="48045"/>
                  <a:pt x="34900" y="47493"/>
                  <a:pt x="35821" y="46546"/>
                </a:cubicBezTo>
                <a:cubicBezTo>
                  <a:pt x="36768" y="45599"/>
                  <a:pt x="37715" y="44574"/>
                  <a:pt x="38635" y="43574"/>
                </a:cubicBezTo>
                <a:cubicBezTo>
                  <a:pt x="40450" y="41549"/>
                  <a:pt x="42238" y="39392"/>
                  <a:pt x="43974" y="37183"/>
                </a:cubicBezTo>
                <a:cubicBezTo>
                  <a:pt x="45499" y="35211"/>
                  <a:pt x="46999" y="33133"/>
                  <a:pt x="48445" y="31003"/>
                </a:cubicBezTo>
                <a:cubicBezTo>
                  <a:pt x="50838" y="27479"/>
                  <a:pt x="53126" y="23560"/>
                  <a:pt x="53863" y="18747"/>
                </a:cubicBezTo>
                <a:cubicBezTo>
                  <a:pt x="54231" y="16249"/>
                  <a:pt x="54047" y="13697"/>
                  <a:pt x="53311" y="11278"/>
                </a:cubicBezTo>
                <a:cubicBezTo>
                  <a:pt x="52548" y="8911"/>
                  <a:pt x="51285" y="7648"/>
                  <a:pt x="49865" y="6176"/>
                </a:cubicBezTo>
                <a:cubicBezTo>
                  <a:pt x="49050" y="5308"/>
                  <a:pt x="47919" y="5018"/>
                  <a:pt x="46999" y="4492"/>
                </a:cubicBezTo>
                <a:cubicBezTo>
                  <a:pt x="45894" y="3861"/>
                  <a:pt x="44789" y="3177"/>
                  <a:pt x="43632" y="2651"/>
                </a:cubicBezTo>
                <a:cubicBezTo>
                  <a:pt x="39761" y="897"/>
                  <a:pt x="35587" y="0"/>
                  <a:pt x="3137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4"/>
          <p:cNvSpPr/>
          <p:nvPr/>
        </p:nvSpPr>
        <p:spPr>
          <a:xfrm flipH="1">
            <a:off x="-1464018" y="2142378"/>
            <a:ext cx="1983954" cy="629190"/>
          </a:xfrm>
          <a:custGeom>
            <a:avLst/>
            <a:gdLst/>
            <a:ahLst/>
            <a:cxnLst/>
            <a:rect l="l" t="t" r="r" b="b"/>
            <a:pathLst>
              <a:path w="34849" h="11052" extrusionOk="0">
                <a:moveTo>
                  <a:pt x="22203" y="1"/>
                </a:moveTo>
                <a:cubicBezTo>
                  <a:pt x="21288" y="1"/>
                  <a:pt x="20373" y="22"/>
                  <a:pt x="19463" y="46"/>
                </a:cubicBezTo>
                <a:cubicBezTo>
                  <a:pt x="18043" y="98"/>
                  <a:pt x="16622" y="177"/>
                  <a:pt x="15150" y="230"/>
                </a:cubicBezTo>
                <a:cubicBezTo>
                  <a:pt x="13887" y="282"/>
                  <a:pt x="12625" y="361"/>
                  <a:pt x="11389" y="414"/>
                </a:cubicBezTo>
                <a:cubicBezTo>
                  <a:pt x="10222" y="487"/>
                  <a:pt x="9055" y="627"/>
                  <a:pt x="7908" y="627"/>
                </a:cubicBezTo>
                <a:cubicBezTo>
                  <a:pt x="7815" y="627"/>
                  <a:pt x="7721" y="626"/>
                  <a:pt x="7628" y="624"/>
                </a:cubicBezTo>
                <a:cubicBezTo>
                  <a:pt x="6978" y="604"/>
                  <a:pt x="6438" y="443"/>
                  <a:pt x="5827" y="443"/>
                </a:cubicBezTo>
                <a:cubicBezTo>
                  <a:pt x="5646" y="443"/>
                  <a:pt x="5459" y="457"/>
                  <a:pt x="5261" y="493"/>
                </a:cubicBezTo>
                <a:cubicBezTo>
                  <a:pt x="4209" y="651"/>
                  <a:pt x="3183" y="1045"/>
                  <a:pt x="2263" y="1650"/>
                </a:cubicBezTo>
                <a:cubicBezTo>
                  <a:pt x="974" y="2518"/>
                  <a:pt x="1" y="4017"/>
                  <a:pt x="132" y="5595"/>
                </a:cubicBezTo>
                <a:cubicBezTo>
                  <a:pt x="264" y="6936"/>
                  <a:pt x="1158" y="8146"/>
                  <a:pt x="2289" y="8882"/>
                </a:cubicBezTo>
                <a:cubicBezTo>
                  <a:pt x="3420" y="9619"/>
                  <a:pt x="4761" y="9987"/>
                  <a:pt x="6076" y="10276"/>
                </a:cubicBezTo>
                <a:cubicBezTo>
                  <a:pt x="8648" y="10818"/>
                  <a:pt x="11250" y="11052"/>
                  <a:pt x="13860" y="11052"/>
                </a:cubicBezTo>
                <a:cubicBezTo>
                  <a:pt x="19738" y="11052"/>
                  <a:pt x="25658" y="9868"/>
                  <a:pt x="31377" y="8356"/>
                </a:cubicBezTo>
                <a:cubicBezTo>
                  <a:pt x="32771" y="8015"/>
                  <a:pt x="34349" y="7410"/>
                  <a:pt x="34664" y="6016"/>
                </a:cubicBezTo>
                <a:cubicBezTo>
                  <a:pt x="34848" y="5253"/>
                  <a:pt x="34533" y="4464"/>
                  <a:pt x="34112" y="3807"/>
                </a:cubicBezTo>
                <a:cubicBezTo>
                  <a:pt x="32876" y="1992"/>
                  <a:pt x="30719" y="1071"/>
                  <a:pt x="28589" y="598"/>
                </a:cubicBezTo>
                <a:cubicBezTo>
                  <a:pt x="26504" y="118"/>
                  <a:pt x="24354" y="1"/>
                  <a:pt x="2220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4"/>
          <p:cNvSpPr/>
          <p:nvPr/>
        </p:nvSpPr>
        <p:spPr>
          <a:xfrm flipH="1">
            <a:off x="-1495453" y="2911509"/>
            <a:ext cx="2169602" cy="644106"/>
          </a:xfrm>
          <a:custGeom>
            <a:avLst/>
            <a:gdLst/>
            <a:ahLst/>
            <a:cxnLst/>
            <a:rect l="l" t="t" r="r" b="b"/>
            <a:pathLst>
              <a:path w="38110" h="11314" extrusionOk="0">
                <a:moveTo>
                  <a:pt x="14836" y="1"/>
                </a:moveTo>
                <a:cubicBezTo>
                  <a:pt x="12569" y="1"/>
                  <a:pt x="10301" y="87"/>
                  <a:pt x="8049" y="263"/>
                </a:cubicBezTo>
                <a:cubicBezTo>
                  <a:pt x="7023" y="368"/>
                  <a:pt x="5997" y="474"/>
                  <a:pt x="4972" y="605"/>
                </a:cubicBezTo>
                <a:cubicBezTo>
                  <a:pt x="4235" y="684"/>
                  <a:pt x="3394" y="710"/>
                  <a:pt x="2710" y="1000"/>
                </a:cubicBezTo>
                <a:cubicBezTo>
                  <a:pt x="2263" y="1236"/>
                  <a:pt x="1894" y="1605"/>
                  <a:pt x="1631" y="2052"/>
                </a:cubicBezTo>
                <a:cubicBezTo>
                  <a:pt x="1079" y="2762"/>
                  <a:pt x="658" y="3577"/>
                  <a:pt x="395" y="4445"/>
                </a:cubicBezTo>
                <a:cubicBezTo>
                  <a:pt x="1" y="5786"/>
                  <a:pt x="159" y="7338"/>
                  <a:pt x="1184" y="8390"/>
                </a:cubicBezTo>
                <a:cubicBezTo>
                  <a:pt x="2184" y="9442"/>
                  <a:pt x="3762" y="9679"/>
                  <a:pt x="5208" y="9836"/>
                </a:cubicBezTo>
                <a:cubicBezTo>
                  <a:pt x="11441" y="10581"/>
                  <a:pt x="17723" y="11314"/>
                  <a:pt x="23987" y="11314"/>
                </a:cubicBezTo>
                <a:cubicBezTo>
                  <a:pt x="26789" y="11314"/>
                  <a:pt x="29588" y="11167"/>
                  <a:pt x="32376" y="10810"/>
                </a:cubicBezTo>
                <a:cubicBezTo>
                  <a:pt x="34480" y="10520"/>
                  <a:pt x="36900" y="9836"/>
                  <a:pt x="37663" y="7864"/>
                </a:cubicBezTo>
                <a:cubicBezTo>
                  <a:pt x="38110" y="6628"/>
                  <a:pt x="37741" y="5208"/>
                  <a:pt x="36926" y="4182"/>
                </a:cubicBezTo>
                <a:cubicBezTo>
                  <a:pt x="36085" y="3183"/>
                  <a:pt x="34980" y="2420"/>
                  <a:pt x="33744" y="1999"/>
                </a:cubicBezTo>
                <a:cubicBezTo>
                  <a:pt x="31614" y="1184"/>
                  <a:pt x="29299" y="894"/>
                  <a:pt x="27011" y="684"/>
                </a:cubicBezTo>
                <a:cubicBezTo>
                  <a:pt x="24749" y="474"/>
                  <a:pt x="22461" y="290"/>
                  <a:pt x="20173" y="158"/>
                </a:cubicBezTo>
                <a:cubicBezTo>
                  <a:pt x="18401" y="54"/>
                  <a:pt x="16619" y="1"/>
                  <a:pt x="1483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4"/>
          <p:cNvSpPr/>
          <p:nvPr/>
        </p:nvSpPr>
        <p:spPr>
          <a:xfrm flipH="1">
            <a:off x="-1420602" y="3653942"/>
            <a:ext cx="2271393" cy="699727"/>
          </a:xfrm>
          <a:custGeom>
            <a:avLst/>
            <a:gdLst/>
            <a:ahLst/>
            <a:cxnLst/>
            <a:rect l="l" t="t" r="r" b="b"/>
            <a:pathLst>
              <a:path w="39898" h="12291" extrusionOk="0">
                <a:moveTo>
                  <a:pt x="11792" y="0"/>
                </a:moveTo>
                <a:cubicBezTo>
                  <a:pt x="11069" y="0"/>
                  <a:pt x="10347" y="10"/>
                  <a:pt x="9626" y="29"/>
                </a:cubicBezTo>
                <a:cubicBezTo>
                  <a:pt x="8153" y="82"/>
                  <a:pt x="6681" y="187"/>
                  <a:pt x="5208" y="397"/>
                </a:cubicBezTo>
                <a:cubicBezTo>
                  <a:pt x="4340" y="476"/>
                  <a:pt x="3472" y="687"/>
                  <a:pt x="2683" y="1002"/>
                </a:cubicBezTo>
                <a:cubicBezTo>
                  <a:pt x="1131" y="1712"/>
                  <a:pt x="185" y="3922"/>
                  <a:pt x="106" y="5526"/>
                </a:cubicBezTo>
                <a:cubicBezTo>
                  <a:pt x="0" y="7972"/>
                  <a:pt x="1920" y="9997"/>
                  <a:pt x="4024" y="10970"/>
                </a:cubicBezTo>
                <a:cubicBezTo>
                  <a:pt x="5839" y="11838"/>
                  <a:pt x="7917" y="12048"/>
                  <a:pt x="9942" y="12180"/>
                </a:cubicBezTo>
                <a:cubicBezTo>
                  <a:pt x="11256" y="12255"/>
                  <a:pt x="12571" y="12290"/>
                  <a:pt x="13886" y="12290"/>
                </a:cubicBezTo>
                <a:cubicBezTo>
                  <a:pt x="20885" y="12290"/>
                  <a:pt x="27883" y="11287"/>
                  <a:pt x="34769" y="9892"/>
                </a:cubicBezTo>
                <a:cubicBezTo>
                  <a:pt x="35953" y="9655"/>
                  <a:pt x="37162" y="9392"/>
                  <a:pt x="38162" y="8708"/>
                </a:cubicBezTo>
                <a:cubicBezTo>
                  <a:pt x="39161" y="8024"/>
                  <a:pt x="39898" y="6815"/>
                  <a:pt x="39661" y="5631"/>
                </a:cubicBezTo>
                <a:cubicBezTo>
                  <a:pt x="39477" y="4763"/>
                  <a:pt x="38819" y="4053"/>
                  <a:pt x="38083" y="3527"/>
                </a:cubicBezTo>
                <a:cubicBezTo>
                  <a:pt x="35453" y="1607"/>
                  <a:pt x="32008" y="1449"/>
                  <a:pt x="28746" y="1239"/>
                </a:cubicBezTo>
                <a:lnTo>
                  <a:pt x="27642" y="1134"/>
                </a:lnTo>
                <a:cubicBezTo>
                  <a:pt x="24617" y="897"/>
                  <a:pt x="21645" y="555"/>
                  <a:pt x="18621" y="319"/>
                </a:cubicBezTo>
                <a:cubicBezTo>
                  <a:pt x="16363" y="99"/>
                  <a:pt x="14075" y="0"/>
                  <a:pt x="1179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4"/>
          <p:cNvSpPr txBox="1">
            <a:spLocks noGrp="1"/>
          </p:cNvSpPr>
          <p:nvPr>
            <p:ph type="body" idx="1"/>
          </p:nvPr>
        </p:nvSpPr>
        <p:spPr>
          <a:xfrm>
            <a:off x="717425" y="1404325"/>
            <a:ext cx="7709100" cy="3201600"/>
          </a:xfrm>
          <a:prstGeom prst="rect">
            <a:avLst/>
          </a:prstGeom>
        </p:spPr>
        <p:txBody>
          <a:bodyPr spcFirstLastPara="1" wrap="square" lIns="91425" tIns="91425" rIns="91425" bIns="91425" anchor="t" anchorCtr="0">
            <a:noAutofit/>
          </a:bodyPr>
          <a:lstStyle>
            <a:lvl1pPr marL="457200" lvl="0" indent="-304800">
              <a:lnSpc>
                <a:spcPct val="100000"/>
              </a:lnSpc>
              <a:spcBef>
                <a:spcPts val="0"/>
              </a:spcBef>
              <a:spcAft>
                <a:spcPts val="0"/>
              </a:spcAft>
              <a:buClr>
                <a:schemeClr val="accent2"/>
              </a:buClr>
              <a:buSzPts val="1200"/>
              <a:buAutoNum type="arabicPeriod"/>
              <a:defRPr sz="1150"/>
            </a:lvl1pPr>
            <a:lvl2pPr marL="914400" lvl="1" indent="-304800">
              <a:spcBef>
                <a:spcPts val="0"/>
              </a:spcBef>
              <a:spcAft>
                <a:spcPts val="0"/>
              </a:spcAft>
              <a:buClr>
                <a:srgbClr val="434343"/>
              </a:buClr>
              <a:buSzPts val="1200"/>
              <a:buFont typeface="Roboto Condensed Light"/>
              <a:buAutoNum type="alphaLcPeriod"/>
              <a:defRPr/>
            </a:lvl2pPr>
            <a:lvl3pPr marL="1371600" lvl="2" indent="-304800">
              <a:spcBef>
                <a:spcPts val="0"/>
              </a:spcBef>
              <a:spcAft>
                <a:spcPts val="0"/>
              </a:spcAft>
              <a:buClr>
                <a:srgbClr val="434343"/>
              </a:buClr>
              <a:buSzPts val="1200"/>
              <a:buFont typeface="Roboto Condensed Light"/>
              <a:buAutoNum type="romanLcPeriod"/>
              <a:defRPr/>
            </a:lvl3pPr>
            <a:lvl4pPr marL="1828800" lvl="3" indent="-304800">
              <a:spcBef>
                <a:spcPts val="0"/>
              </a:spcBef>
              <a:spcAft>
                <a:spcPts val="0"/>
              </a:spcAft>
              <a:buClr>
                <a:srgbClr val="434343"/>
              </a:buClr>
              <a:buSzPts val="1200"/>
              <a:buFont typeface="Roboto Condensed Light"/>
              <a:buAutoNum type="arabicPeriod"/>
              <a:defRPr/>
            </a:lvl4pPr>
            <a:lvl5pPr marL="2286000" lvl="4" indent="-304800">
              <a:spcBef>
                <a:spcPts val="0"/>
              </a:spcBef>
              <a:spcAft>
                <a:spcPts val="0"/>
              </a:spcAft>
              <a:buClr>
                <a:srgbClr val="434343"/>
              </a:buClr>
              <a:buSzPts val="1200"/>
              <a:buFont typeface="Roboto Condensed Light"/>
              <a:buAutoNum type="alphaLcPeriod"/>
              <a:defRPr/>
            </a:lvl5pPr>
            <a:lvl6pPr marL="2743200" lvl="5" indent="-304800">
              <a:spcBef>
                <a:spcPts val="0"/>
              </a:spcBef>
              <a:spcAft>
                <a:spcPts val="0"/>
              </a:spcAft>
              <a:buClr>
                <a:srgbClr val="434343"/>
              </a:buClr>
              <a:buSzPts val="1200"/>
              <a:buFont typeface="Roboto Condensed Light"/>
              <a:buAutoNum type="romanLcPeriod"/>
              <a:defRPr/>
            </a:lvl6pPr>
            <a:lvl7pPr marL="3200400" lvl="6" indent="-304800">
              <a:spcBef>
                <a:spcPts val="0"/>
              </a:spcBef>
              <a:spcAft>
                <a:spcPts val="0"/>
              </a:spcAft>
              <a:buClr>
                <a:srgbClr val="434343"/>
              </a:buClr>
              <a:buSzPts val="1200"/>
              <a:buFont typeface="Roboto Condensed Light"/>
              <a:buAutoNum type="arabicPeriod"/>
              <a:defRPr/>
            </a:lvl7pPr>
            <a:lvl8pPr marL="3657600" lvl="7" indent="-304800">
              <a:spcBef>
                <a:spcPts val="0"/>
              </a:spcBef>
              <a:spcAft>
                <a:spcPts val="0"/>
              </a:spcAft>
              <a:buClr>
                <a:srgbClr val="434343"/>
              </a:buClr>
              <a:buSzPts val="1200"/>
              <a:buFont typeface="Roboto Condensed Light"/>
              <a:buAutoNum type="alphaLcPeriod"/>
              <a:defRPr/>
            </a:lvl8pPr>
            <a:lvl9pPr marL="4114800" lvl="8" indent="-304800">
              <a:spcBef>
                <a:spcPts val="0"/>
              </a:spcBef>
              <a:spcAft>
                <a:spcPts val="0"/>
              </a:spcAft>
              <a:buClr>
                <a:srgbClr val="434343"/>
              </a:buClr>
              <a:buSzPts val="1200"/>
              <a:buFont typeface="Roboto Condensed Light"/>
              <a:buAutoNum type="romanLcPeriod"/>
              <a:defRPr/>
            </a:lvl9pPr>
          </a:lstStyle>
          <a:p>
            <a:endParaRPr/>
          </a:p>
        </p:txBody>
      </p:sp>
      <p:sp>
        <p:nvSpPr>
          <p:cNvPr id="73" name="Google Shape;73;p4"/>
          <p:cNvSpPr txBox="1">
            <a:spLocks noGrp="1"/>
          </p:cNvSpPr>
          <p:nvPr>
            <p:ph type="title"/>
          </p:nvPr>
        </p:nvSpPr>
        <p:spPr>
          <a:xfrm>
            <a:off x="717425" y="350425"/>
            <a:ext cx="5297100" cy="8754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74" name="Google Shape;74;p4"/>
          <p:cNvSpPr/>
          <p:nvPr/>
        </p:nvSpPr>
        <p:spPr>
          <a:xfrm rot="3898203">
            <a:off x="7258641" y="-821756"/>
            <a:ext cx="2335763" cy="2455799"/>
          </a:xfrm>
          <a:custGeom>
            <a:avLst/>
            <a:gdLst/>
            <a:ahLst/>
            <a:cxnLst/>
            <a:rect l="l" t="t" r="r" b="b"/>
            <a:pathLst>
              <a:path w="54232" h="57019" extrusionOk="0">
                <a:moveTo>
                  <a:pt x="31379" y="0"/>
                </a:moveTo>
                <a:cubicBezTo>
                  <a:pt x="29782" y="0"/>
                  <a:pt x="28181" y="129"/>
                  <a:pt x="26590" y="390"/>
                </a:cubicBezTo>
                <a:cubicBezTo>
                  <a:pt x="23670" y="863"/>
                  <a:pt x="20830" y="1731"/>
                  <a:pt x="18174" y="2993"/>
                </a:cubicBezTo>
                <a:cubicBezTo>
                  <a:pt x="17832" y="3151"/>
                  <a:pt x="17490" y="3309"/>
                  <a:pt x="17148" y="3467"/>
                </a:cubicBezTo>
                <a:cubicBezTo>
                  <a:pt x="12072" y="6044"/>
                  <a:pt x="7154" y="10147"/>
                  <a:pt x="4103" y="16538"/>
                </a:cubicBezTo>
                <a:cubicBezTo>
                  <a:pt x="132" y="24849"/>
                  <a:pt x="0" y="36605"/>
                  <a:pt x="3788" y="45126"/>
                </a:cubicBezTo>
                <a:cubicBezTo>
                  <a:pt x="7035" y="52484"/>
                  <a:pt x="13028" y="57018"/>
                  <a:pt x="19057" y="57018"/>
                </a:cubicBezTo>
                <a:cubicBezTo>
                  <a:pt x="20010" y="57018"/>
                  <a:pt x="20964" y="56905"/>
                  <a:pt x="21908" y="56672"/>
                </a:cubicBezTo>
                <a:cubicBezTo>
                  <a:pt x="25985" y="55646"/>
                  <a:pt x="29693" y="52595"/>
                  <a:pt x="32981" y="49045"/>
                </a:cubicBezTo>
                <a:cubicBezTo>
                  <a:pt x="33901" y="48045"/>
                  <a:pt x="34900" y="47493"/>
                  <a:pt x="35821" y="46546"/>
                </a:cubicBezTo>
                <a:cubicBezTo>
                  <a:pt x="36768" y="45599"/>
                  <a:pt x="37715" y="44574"/>
                  <a:pt x="38635" y="43574"/>
                </a:cubicBezTo>
                <a:cubicBezTo>
                  <a:pt x="40450" y="41549"/>
                  <a:pt x="42238" y="39392"/>
                  <a:pt x="43974" y="37183"/>
                </a:cubicBezTo>
                <a:cubicBezTo>
                  <a:pt x="45499" y="35211"/>
                  <a:pt x="46999" y="33133"/>
                  <a:pt x="48445" y="31003"/>
                </a:cubicBezTo>
                <a:cubicBezTo>
                  <a:pt x="50838" y="27479"/>
                  <a:pt x="53126" y="23560"/>
                  <a:pt x="53863" y="18747"/>
                </a:cubicBezTo>
                <a:cubicBezTo>
                  <a:pt x="54231" y="16249"/>
                  <a:pt x="54047" y="13697"/>
                  <a:pt x="53311" y="11278"/>
                </a:cubicBezTo>
                <a:cubicBezTo>
                  <a:pt x="52548" y="8911"/>
                  <a:pt x="51285" y="7648"/>
                  <a:pt x="49865" y="6176"/>
                </a:cubicBezTo>
                <a:cubicBezTo>
                  <a:pt x="49050" y="5308"/>
                  <a:pt x="47919" y="5018"/>
                  <a:pt x="46999" y="4492"/>
                </a:cubicBezTo>
                <a:cubicBezTo>
                  <a:pt x="45894" y="3861"/>
                  <a:pt x="44789" y="3177"/>
                  <a:pt x="43632" y="2651"/>
                </a:cubicBezTo>
                <a:cubicBezTo>
                  <a:pt x="39761" y="897"/>
                  <a:pt x="35587" y="0"/>
                  <a:pt x="3137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5" name="Google Shape;75;p4"/>
          <p:cNvGrpSpPr/>
          <p:nvPr/>
        </p:nvGrpSpPr>
        <p:grpSpPr>
          <a:xfrm>
            <a:off x="6559897" y="263447"/>
            <a:ext cx="2140206" cy="787748"/>
            <a:chOff x="2850522" y="-1019203"/>
            <a:chExt cx="2140206" cy="787748"/>
          </a:xfrm>
        </p:grpSpPr>
        <p:sp>
          <p:nvSpPr>
            <p:cNvPr id="76" name="Google Shape;76;p4"/>
            <p:cNvSpPr/>
            <p:nvPr/>
          </p:nvSpPr>
          <p:spPr>
            <a:xfrm rot="-2700000">
              <a:off x="3059331" y="-421445"/>
              <a:ext cx="88665" cy="65113"/>
            </a:xfrm>
            <a:custGeom>
              <a:avLst/>
              <a:gdLst/>
              <a:ahLst/>
              <a:cxnLst/>
              <a:rect l="l" t="t" r="r" b="b"/>
              <a:pathLst>
                <a:path w="896" h="658" extrusionOk="0">
                  <a:moveTo>
                    <a:pt x="448" y="0"/>
                  </a:moveTo>
                  <a:cubicBezTo>
                    <a:pt x="1" y="0"/>
                    <a:pt x="1" y="658"/>
                    <a:pt x="448" y="658"/>
                  </a:cubicBezTo>
                  <a:cubicBezTo>
                    <a:pt x="895" y="658"/>
                    <a:pt x="895" y="0"/>
                    <a:pt x="4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4"/>
            <p:cNvSpPr/>
            <p:nvPr/>
          </p:nvSpPr>
          <p:spPr>
            <a:xfrm rot="-2700000">
              <a:off x="2864222" y="-391603"/>
              <a:ext cx="101628" cy="80847"/>
            </a:xfrm>
            <a:custGeom>
              <a:avLst/>
              <a:gdLst/>
              <a:ahLst/>
              <a:cxnLst/>
              <a:rect l="l" t="t" r="r" b="b"/>
              <a:pathLst>
                <a:path w="1027" h="817" extrusionOk="0">
                  <a:moveTo>
                    <a:pt x="527" y="1"/>
                  </a:moveTo>
                  <a:cubicBezTo>
                    <a:pt x="1" y="27"/>
                    <a:pt x="1" y="764"/>
                    <a:pt x="527" y="816"/>
                  </a:cubicBezTo>
                  <a:cubicBezTo>
                    <a:pt x="1026" y="764"/>
                    <a:pt x="1026" y="27"/>
                    <a:pt x="52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4"/>
            <p:cNvSpPr/>
            <p:nvPr/>
          </p:nvSpPr>
          <p:spPr>
            <a:xfrm rot="-2700000">
              <a:off x="4709897" y="-978989"/>
              <a:ext cx="88665" cy="65113"/>
            </a:xfrm>
            <a:custGeom>
              <a:avLst/>
              <a:gdLst/>
              <a:ahLst/>
              <a:cxnLst/>
              <a:rect l="l" t="t" r="r" b="b"/>
              <a:pathLst>
                <a:path w="896" h="658" extrusionOk="0">
                  <a:moveTo>
                    <a:pt x="448" y="0"/>
                  </a:moveTo>
                  <a:cubicBezTo>
                    <a:pt x="1" y="0"/>
                    <a:pt x="1" y="658"/>
                    <a:pt x="448" y="658"/>
                  </a:cubicBezTo>
                  <a:cubicBezTo>
                    <a:pt x="895" y="658"/>
                    <a:pt x="895" y="0"/>
                    <a:pt x="4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4"/>
            <p:cNvSpPr/>
            <p:nvPr/>
          </p:nvSpPr>
          <p:spPr>
            <a:xfrm rot="-2700000">
              <a:off x="4438274" y="-1005356"/>
              <a:ext cx="65113" cy="62639"/>
            </a:xfrm>
            <a:custGeom>
              <a:avLst/>
              <a:gdLst/>
              <a:ahLst/>
              <a:cxnLst/>
              <a:rect l="l" t="t" r="r" b="b"/>
              <a:pathLst>
                <a:path w="658" h="633" extrusionOk="0">
                  <a:moveTo>
                    <a:pt x="316" y="1"/>
                  </a:moveTo>
                  <a:cubicBezTo>
                    <a:pt x="0" y="80"/>
                    <a:pt x="0" y="553"/>
                    <a:pt x="316" y="632"/>
                  </a:cubicBezTo>
                  <a:cubicBezTo>
                    <a:pt x="658" y="553"/>
                    <a:pt x="658" y="80"/>
                    <a:pt x="3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4"/>
            <p:cNvSpPr/>
            <p:nvPr/>
          </p:nvSpPr>
          <p:spPr>
            <a:xfrm rot="-2700000">
              <a:off x="4609311" y="-741865"/>
              <a:ext cx="91139" cy="72931"/>
            </a:xfrm>
            <a:custGeom>
              <a:avLst/>
              <a:gdLst/>
              <a:ahLst/>
              <a:cxnLst/>
              <a:rect l="l" t="t" r="r" b="b"/>
              <a:pathLst>
                <a:path w="921" h="737" extrusionOk="0">
                  <a:moveTo>
                    <a:pt x="447" y="0"/>
                  </a:moveTo>
                  <a:cubicBezTo>
                    <a:pt x="0" y="27"/>
                    <a:pt x="0" y="710"/>
                    <a:pt x="447" y="737"/>
                  </a:cubicBezTo>
                  <a:cubicBezTo>
                    <a:pt x="921" y="710"/>
                    <a:pt x="921" y="27"/>
                    <a:pt x="4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4"/>
            <p:cNvSpPr/>
            <p:nvPr/>
          </p:nvSpPr>
          <p:spPr>
            <a:xfrm rot="-2700000">
              <a:off x="4397178" y="-791980"/>
              <a:ext cx="106873" cy="88566"/>
            </a:xfrm>
            <a:custGeom>
              <a:avLst/>
              <a:gdLst/>
              <a:ahLst/>
              <a:cxnLst/>
              <a:rect l="l" t="t" r="r" b="b"/>
              <a:pathLst>
                <a:path w="1080" h="895" extrusionOk="0">
                  <a:moveTo>
                    <a:pt x="553" y="0"/>
                  </a:moveTo>
                  <a:cubicBezTo>
                    <a:pt x="1" y="53"/>
                    <a:pt x="1" y="868"/>
                    <a:pt x="553" y="894"/>
                  </a:cubicBezTo>
                  <a:cubicBezTo>
                    <a:pt x="1079" y="868"/>
                    <a:pt x="1079" y="53"/>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4"/>
            <p:cNvSpPr/>
            <p:nvPr/>
          </p:nvSpPr>
          <p:spPr>
            <a:xfrm rot="-2700000">
              <a:off x="4229167" y="-925880"/>
              <a:ext cx="85993" cy="72931"/>
            </a:xfrm>
            <a:custGeom>
              <a:avLst/>
              <a:gdLst/>
              <a:ahLst/>
              <a:cxnLst/>
              <a:rect l="l" t="t" r="r" b="b"/>
              <a:pathLst>
                <a:path w="869" h="737" extrusionOk="0">
                  <a:moveTo>
                    <a:pt x="447" y="0"/>
                  </a:moveTo>
                  <a:cubicBezTo>
                    <a:pt x="0" y="53"/>
                    <a:pt x="0" y="710"/>
                    <a:pt x="447" y="736"/>
                  </a:cubicBezTo>
                  <a:cubicBezTo>
                    <a:pt x="868" y="710"/>
                    <a:pt x="868" y="53"/>
                    <a:pt x="4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4"/>
            <p:cNvSpPr/>
            <p:nvPr/>
          </p:nvSpPr>
          <p:spPr>
            <a:xfrm rot="-2700000">
              <a:off x="4185330" y="-743902"/>
              <a:ext cx="130226" cy="110930"/>
            </a:xfrm>
            <a:custGeom>
              <a:avLst/>
              <a:gdLst/>
              <a:ahLst/>
              <a:cxnLst/>
              <a:rect l="l" t="t" r="r" b="b"/>
              <a:pathLst>
                <a:path w="1316" h="1121" extrusionOk="0">
                  <a:moveTo>
                    <a:pt x="569" y="1"/>
                  </a:moveTo>
                  <a:cubicBezTo>
                    <a:pt x="276" y="1"/>
                    <a:pt x="0" y="230"/>
                    <a:pt x="0" y="568"/>
                  </a:cubicBezTo>
                  <a:cubicBezTo>
                    <a:pt x="0" y="884"/>
                    <a:pt x="263" y="1120"/>
                    <a:pt x="579" y="1120"/>
                  </a:cubicBezTo>
                  <a:cubicBezTo>
                    <a:pt x="1079" y="1120"/>
                    <a:pt x="1315" y="515"/>
                    <a:pt x="974" y="173"/>
                  </a:cubicBezTo>
                  <a:cubicBezTo>
                    <a:pt x="854" y="54"/>
                    <a:pt x="710" y="1"/>
                    <a:pt x="5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4"/>
            <p:cNvSpPr/>
            <p:nvPr/>
          </p:nvSpPr>
          <p:spPr>
            <a:xfrm rot="-2700000">
              <a:off x="3864080" y="-760177"/>
              <a:ext cx="109445" cy="91139"/>
            </a:xfrm>
            <a:custGeom>
              <a:avLst/>
              <a:gdLst/>
              <a:ahLst/>
              <a:cxnLst/>
              <a:rect l="l" t="t" r="r" b="b"/>
              <a:pathLst>
                <a:path w="1106" h="921" extrusionOk="0">
                  <a:moveTo>
                    <a:pt x="553" y="0"/>
                  </a:moveTo>
                  <a:cubicBezTo>
                    <a:pt x="1" y="53"/>
                    <a:pt x="1" y="868"/>
                    <a:pt x="553" y="921"/>
                  </a:cubicBezTo>
                  <a:cubicBezTo>
                    <a:pt x="1105" y="868"/>
                    <a:pt x="1105" y="53"/>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4"/>
            <p:cNvSpPr/>
            <p:nvPr/>
          </p:nvSpPr>
          <p:spPr>
            <a:xfrm rot="-2700000">
              <a:off x="3711138" y="-902715"/>
              <a:ext cx="85993" cy="65212"/>
            </a:xfrm>
            <a:custGeom>
              <a:avLst/>
              <a:gdLst/>
              <a:ahLst/>
              <a:cxnLst/>
              <a:rect l="l" t="t" r="r" b="b"/>
              <a:pathLst>
                <a:path w="869" h="659" extrusionOk="0">
                  <a:moveTo>
                    <a:pt x="447" y="1"/>
                  </a:moveTo>
                  <a:cubicBezTo>
                    <a:pt x="0" y="1"/>
                    <a:pt x="0" y="658"/>
                    <a:pt x="447" y="658"/>
                  </a:cubicBezTo>
                  <a:cubicBezTo>
                    <a:pt x="868" y="658"/>
                    <a:pt x="868" y="1"/>
                    <a:pt x="4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4"/>
            <p:cNvSpPr/>
            <p:nvPr/>
          </p:nvSpPr>
          <p:spPr>
            <a:xfrm rot="-2700000">
              <a:off x="3783651" y="-502141"/>
              <a:ext cx="93711" cy="75602"/>
            </a:xfrm>
            <a:custGeom>
              <a:avLst/>
              <a:gdLst/>
              <a:ahLst/>
              <a:cxnLst/>
              <a:rect l="l" t="t" r="r" b="b"/>
              <a:pathLst>
                <a:path w="947" h="764" extrusionOk="0">
                  <a:moveTo>
                    <a:pt x="473" y="1"/>
                  </a:moveTo>
                  <a:cubicBezTo>
                    <a:pt x="0" y="27"/>
                    <a:pt x="0" y="711"/>
                    <a:pt x="473" y="763"/>
                  </a:cubicBezTo>
                  <a:cubicBezTo>
                    <a:pt x="947" y="711"/>
                    <a:pt x="947" y="27"/>
                    <a:pt x="4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4"/>
            <p:cNvSpPr/>
            <p:nvPr/>
          </p:nvSpPr>
          <p:spPr>
            <a:xfrm rot="-2700000">
              <a:off x="3521754" y="-605259"/>
              <a:ext cx="135372" cy="101529"/>
            </a:xfrm>
            <a:custGeom>
              <a:avLst/>
              <a:gdLst/>
              <a:ahLst/>
              <a:cxnLst/>
              <a:rect l="l" t="t" r="r" b="b"/>
              <a:pathLst>
                <a:path w="1368" h="1026" extrusionOk="0">
                  <a:moveTo>
                    <a:pt x="684" y="0"/>
                  </a:moveTo>
                  <a:cubicBezTo>
                    <a:pt x="0" y="0"/>
                    <a:pt x="0" y="1026"/>
                    <a:pt x="684" y="1026"/>
                  </a:cubicBezTo>
                  <a:cubicBezTo>
                    <a:pt x="1368" y="1026"/>
                    <a:pt x="1368"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4"/>
            <p:cNvSpPr/>
            <p:nvPr/>
          </p:nvSpPr>
          <p:spPr>
            <a:xfrm rot="-2700000">
              <a:off x="3368480" y="-692261"/>
              <a:ext cx="101529" cy="85993"/>
            </a:xfrm>
            <a:custGeom>
              <a:avLst/>
              <a:gdLst/>
              <a:ahLst/>
              <a:cxnLst/>
              <a:rect l="l" t="t" r="r" b="b"/>
              <a:pathLst>
                <a:path w="1026" h="869" extrusionOk="0">
                  <a:moveTo>
                    <a:pt x="500" y="0"/>
                  </a:moveTo>
                  <a:cubicBezTo>
                    <a:pt x="0" y="53"/>
                    <a:pt x="0" y="816"/>
                    <a:pt x="500" y="868"/>
                  </a:cubicBezTo>
                  <a:cubicBezTo>
                    <a:pt x="1026" y="816"/>
                    <a:pt x="1026" y="53"/>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4"/>
            <p:cNvSpPr/>
            <p:nvPr/>
          </p:nvSpPr>
          <p:spPr>
            <a:xfrm rot="-2700000">
              <a:off x="3305789" y="-564031"/>
              <a:ext cx="114690" cy="96383"/>
            </a:xfrm>
            <a:custGeom>
              <a:avLst/>
              <a:gdLst/>
              <a:ahLst/>
              <a:cxnLst/>
              <a:rect l="l" t="t" r="r" b="b"/>
              <a:pathLst>
                <a:path w="1159" h="974" extrusionOk="0">
                  <a:moveTo>
                    <a:pt x="579" y="0"/>
                  </a:moveTo>
                  <a:cubicBezTo>
                    <a:pt x="1" y="53"/>
                    <a:pt x="1" y="921"/>
                    <a:pt x="579" y="973"/>
                  </a:cubicBezTo>
                  <a:cubicBezTo>
                    <a:pt x="1158" y="921"/>
                    <a:pt x="1158" y="53"/>
                    <a:pt x="5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4"/>
            <p:cNvSpPr/>
            <p:nvPr/>
          </p:nvSpPr>
          <p:spPr>
            <a:xfrm rot="-2700000">
              <a:off x="3294687" y="-369719"/>
              <a:ext cx="75602" cy="69764"/>
            </a:xfrm>
            <a:custGeom>
              <a:avLst/>
              <a:gdLst/>
              <a:ahLst/>
              <a:cxnLst/>
              <a:rect l="l" t="t" r="r" b="b"/>
              <a:pathLst>
                <a:path w="764" h="705" extrusionOk="0">
                  <a:moveTo>
                    <a:pt x="316" y="1"/>
                  </a:moveTo>
                  <a:lnTo>
                    <a:pt x="264" y="27"/>
                  </a:lnTo>
                  <a:lnTo>
                    <a:pt x="185" y="53"/>
                  </a:lnTo>
                  <a:cubicBezTo>
                    <a:pt x="132" y="80"/>
                    <a:pt x="106" y="106"/>
                    <a:pt x="80" y="159"/>
                  </a:cubicBezTo>
                  <a:cubicBezTo>
                    <a:pt x="53" y="159"/>
                    <a:pt x="53" y="185"/>
                    <a:pt x="53" y="211"/>
                  </a:cubicBezTo>
                  <a:cubicBezTo>
                    <a:pt x="27" y="264"/>
                    <a:pt x="1" y="316"/>
                    <a:pt x="1" y="343"/>
                  </a:cubicBezTo>
                  <a:lnTo>
                    <a:pt x="1" y="448"/>
                  </a:lnTo>
                  <a:lnTo>
                    <a:pt x="53" y="527"/>
                  </a:lnTo>
                  <a:cubicBezTo>
                    <a:pt x="53" y="553"/>
                    <a:pt x="80" y="579"/>
                    <a:pt x="132" y="606"/>
                  </a:cubicBezTo>
                  <a:cubicBezTo>
                    <a:pt x="159" y="632"/>
                    <a:pt x="211" y="658"/>
                    <a:pt x="238" y="685"/>
                  </a:cubicBezTo>
                  <a:lnTo>
                    <a:pt x="316" y="685"/>
                  </a:lnTo>
                  <a:cubicBezTo>
                    <a:pt x="356" y="698"/>
                    <a:pt x="389" y="704"/>
                    <a:pt x="418" y="704"/>
                  </a:cubicBezTo>
                  <a:cubicBezTo>
                    <a:pt x="448" y="704"/>
                    <a:pt x="474" y="698"/>
                    <a:pt x="501" y="685"/>
                  </a:cubicBezTo>
                  <a:cubicBezTo>
                    <a:pt x="579" y="685"/>
                    <a:pt x="632" y="658"/>
                    <a:pt x="658" y="606"/>
                  </a:cubicBezTo>
                  <a:lnTo>
                    <a:pt x="737" y="527"/>
                  </a:lnTo>
                  <a:cubicBezTo>
                    <a:pt x="764" y="474"/>
                    <a:pt x="764" y="422"/>
                    <a:pt x="764" y="343"/>
                  </a:cubicBezTo>
                  <a:cubicBezTo>
                    <a:pt x="764" y="290"/>
                    <a:pt x="764" y="264"/>
                    <a:pt x="737" y="211"/>
                  </a:cubicBezTo>
                  <a:cubicBezTo>
                    <a:pt x="737" y="159"/>
                    <a:pt x="711" y="132"/>
                    <a:pt x="658" y="106"/>
                  </a:cubicBezTo>
                  <a:cubicBezTo>
                    <a:pt x="632" y="53"/>
                    <a:pt x="579" y="27"/>
                    <a:pt x="5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4"/>
            <p:cNvSpPr/>
            <p:nvPr/>
          </p:nvSpPr>
          <p:spPr>
            <a:xfrm rot="-2700000">
              <a:off x="3110684" y="-638396"/>
              <a:ext cx="83420" cy="88665"/>
            </a:xfrm>
            <a:custGeom>
              <a:avLst/>
              <a:gdLst/>
              <a:ahLst/>
              <a:cxnLst/>
              <a:rect l="l" t="t" r="r" b="b"/>
              <a:pathLst>
                <a:path w="843" h="896" extrusionOk="0">
                  <a:moveTo>
                    <a:pt x="316" y="1"/>
                  </a:moveTo>
                  <a:cubicBezTo>
                    <a:pt x="238" y="27"/>
                    <a:pt x="159" y="54"/>
                    <a:pt x="132" y="106"/>
                  </a:cubicBezTo>
                  <a:lnTo>
                    <a:pt x="53" y="185"/>
                  </a:lnTo>
                  <a:cubicBezTo>
                    <a:pt x="27" y="264"/>
                    <a:pt x="1" y="317"/>
                    <a:pt x="1" y="395"/>
                  </a:cubicBezTo>
                  <a:lnTo>
                    <a:pt x="1" y="474"/>
                  </a:lnTo>
                  <a:cubicBezTo>
                    <a:pt x="1" y="527"/>
                    <a:pt x="1" y="580"/>
                    <a:pt x="27" y="632"/>
                  </a:cubicBezTo>
                  <a:cubicBezTo>
                    <a:pt x="53" y="685"/>
                    <a:pt x="80" y="711"/>
                    <a:pt x="132" y="764"/>
                  </a:cubicBezTo>
                  <a:cubicBezTo>
                    <a:pt x="159" y="790"/>
                    <a:pt x="211" y="843"/>
                    <a:pt x="264" y="843"/>
                  </a:cubicBezTo>
                  <a:cubicBezTo>
                    <a:pt x="290" y="869"/>
                    <a:pt x="343" y="895"/>
                    <a:pt x="422" y="895"/>
                  </a:cubicBezTo>
                  <a:lnTo>
                    <a:pt x="527" y="895"/>
                  </a:lnTo>
                  <a:cubicBezTo>
                    <a:pt x="579" y="869"/>
                    <a:pt x="658" y="816"/>
                    <a:pt x="711" y="764"/>
                  </a:cubicBezTo>
                  <a:lnTo>
                    <a:pt x="764" y="685"/>
                  </a:lnTo>
                  <a:cubicBezTo>
                    <a:pt x="816" y="632"/>
                    <a:pt x="816" y="553"/>
                    <a:pt x="816" y="474"/>
                  </a:cubicBezTo>
                  <a:lnTo>
                    <a:pt x="842" y="501"/>
                  </a:lnTo>
                  <a:lnTo>
                    <a:pt x="842" y="422"/>
                  </a:lnTo>
                  <a:cubicBezTo>
                    <a:pt x="842" y="369"/>
                    <a:pt x="816" y="317"/>
                    <a:pt x="816" y="264"/>
                  </a:cubicBezTo>
                  <a:cubicBezTo>
                    <a:pt x="790" y="211"/>
                    <a:pt x="764" y="159"/>
                    <a:pt x="711" y="132"/>
                  </a:cubicBezTo>
                  <a:cubicBezTo>
                    <a:pt x="685" y="80"/>
                    <a:pt x="632" y="54"/>
                    <a:pt x="579" y="27"/>
                  </a:cubicBezTo>
                  <a:cubicBezTo>
                    <a:pt x="527" y="1"/>
                    <a:pt x="474" y="1"/>
                    <a:pt x="4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4"/>
            <p:cNvSpPr/>
            <p:nvPr/>
          </p:nvSpPr>
          <p:spPr>
            <a:xfrm rot="-2700000">
              <a:off x="3558935" y="-828510"/>
              <a:ext cx="88566" cy="67785"/>
            </a:xfrm>
            <a:custGeom>
              <a:avLst/>
              <a:gdLst/>
              <a:ahLst/>
              <a:cxnLst/>
              <a:rect l="l" t="t" r="r" b="b"/>
              <a:pathLst>
                <a:path w="895" h="685" extrusionOk="0">
                  <a:moveTo>
                    <a:pt x="448" y="1"/>
                  </a:moveTo>
                  <a:cubicBezTo>
                    <a:pt x="1" y="1"/>
                    <a:pt x="1" y="684"/>
                    <a:pt x="448" y="684"/>
                  </a:cubicBezTo>
                  <a:cubicBezTo>
                    <a:pt x="895" y="684"/>
                    <a:pt x="895" y="1"/>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4"/>
            <p:cNvSpPr/>
            <p:nvPr/>
          </p:nvSpPr>
          <p:spPr>
            <a:xfrm rot="-2700000">
              <a:off x="3530379" y="-318465"/>
              <a:ext cx="88665" cy="65212"/>
            </a:xfrm>
            <a:custGeom>
              <a:avLst/>
              <a:gdLst/>
              <a:ahLst/>
              <a:cxnLst/>
              <a:rect l="l" t="t" r="r" b="b"/>
              <a:pathLst>
                <a:path w="896" h="659" extrusionOk="0">
                  <a:moveTo>
                    <a:pt x="448" y="1"/>
                  </a:moveTo>
                  <a:cubicBezTo>
                    <a:pt x="1" y="1"/>
                    <a:pt x="1" y="658"/>
                    <a:pt x="448" y="658"/>
                  </a:cubicBezTo>
                  <a:cubicBezTo>
                    <a:pt x="895" y="658"/>
                    <a:pt x="895" y="1"/>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4"/>
            <p:cNvSpPr/>
            <p:nvPr/>
          </p:nvSpPr>
          <p:spPr>
            <a:xfrm rot="-2700000">
              <a:off x="4004415" y="-447952"/>
              <a:ext cx="93810" cy="70358"/>
            </a:xfrm>
            <a:custGeom>
              <a:avLst/>
              <a:gdLst/>
              <a:ahLst/>
              <a:cxnLst/>
              <a:rect l="l" t="t" r="r" b="b"/>
              <a:pathLst>
                <a:path w="948" h="711" extrusionOk="0">
                  <a:moveTo>
                    <a:pt x="474" y="0"/>
                  </a:moveTo>
                  <a:cubicBezTo>
                    <a:pt x="1" y="0"/>
                    <a:pt x="1" y="710"/>
                    <a:pt x="474" y="710"/>
                  </a:cubicBezTo>
                  <a:cubicBezTo>
                    <a:pt x="948" y="710"/>
                    <a:pt x="948" y="0"/>
                    <a:pt x="47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4"/>
            <p:cNvSpPr/>
            <p:nvPr/>
          </p:nvSpPr>
          <p:spPr>
            <a:xfrm rot="-2700000">
              <a:off x="4264954" y="-506291"/>
              <a:ext cx="130226" cy="104201"/>
            </a:xfrm>
            <a:custGeom>
              <a:avLst/>
              <a:gdLst/>
              <a:ahLst/>
              <a:cxnLst/>
              <a:rect l="l" t="t" r="r" b="b"/>
              <a:pathLst>
                <a:path w="1316" h="1053" extrusionOk="0">
                  <a:moveTo>
                    <a:pt x="658" y="0"/>
                  </a:moveTo>
                  <a:cubicBezTo>
                    <a:pt x="1" y="27"/>
                    <a:pt x="1" y="1000"/>
                    <a:pt x="658" y="1052"/>
                  </a:cubicBezTo>
                  <a:cubicBezTo>
                    <a:pt x="1316" y="1000"/>
                    <a:pt x="1316" y="27"/>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4"/>
            <p:cNvSpPr/>
            <p:nvPr/>
          </p:nvSpPr>
          <p:spPr>
            <a:xfrm rot="-2700000">
              <a:off x="4520845" y="-593153"/>
              <a:ext cx="122409" cy="115680"/>
            </a:xfrm>
            <a:custGeom>
              <a:avLst/>
              <a:gdLst/>
              <a:ahLst/>
              <a:cxnLst/>
              <a:rect l="l" t="t" r="r" b="b"/>
              <a:pathLst>
                <a:path w="1237" h="1169" extrusionOk="0">
                  <a:moveTo>
                    <a:pt x="601" y="1"/>
                  </a:moveTo>
                  <a:cubicBezTo>
                    <a:pt x="448" y="1"/>
                    <a:pt x="302" y="55"/>
                    <a:pt x="185" y="152"/>
                  </a:cubicBezTo>
                  <a:lnTo>
                    <a:pt x="106" y="284"/>
                  </a:lnTo>
                  <a:cubicBezTo>
                    <a:pt x="53" y="363"/>
                    <a:pt x="0" y="468"/>
                    <a:pt x="0" y="573"/>
                  </a:cubicBezTo>
                  <a:cubicBezTo>
                    <a:pt x="0" y="652"/>
                    <a:pt x="27" y="731"/>
                    <a:pt x="53" y="810"/>
                  </a:cubicBezTo>
                  <a:cubicBezTo>
                    <a:pt x="79" y="863"/>
                    <a:pt x="132" y="941"/>
                    <a:pt x="185" y="994"/>
                  </a:cubicBezTo>
                  <a:cubicBezTo>
                    <a:pt x="309" y="1097"/>
                    <a:pt x="465" y="1168"/>
                    <a:pt x="629" y="1168"/>
                  </a:cubicBezTo>
                  <a:cubicBezTo>
                    <a:pt x="673" y="1168"/>
                    <a:pt x="718" y="1163"/>
                    <a:pt x="763" y="1152"/>
                  </a:cubicBezTo>
                  <a:lnTo>
                    <a:pt x="816" y="1152"/>
                  </a:lnTo>
                  <a:lnTo>
                    <a:pt x="947" y="1073"/>
                  </a:lnTo>
                  <a:cubicBezTo>
                    <a:pt x="1026" y="1047"/>
                    <a:pt x="1079" y="994"/>
                    <a:pt x="1131" y="941"/>
                  </a:cubicBezTo>
                  <a:cubicBezTo>
                    <a:pt x="1158" y="889"/>
                    <a:pt x="1184" y="863"/>
                    <a:pt x="1184" y="810"/>
                  </a:cubicBezTo>
                  <a:cubicBezTo>
                    <a:pt x="1237" y="731"/>
                    <a:pt x="1237" y="652"/>
                    <a:pt x="1237" y="573"/>
                  </a:cubicBezTo>
                  <a:lnTo>
                    <a:pt x="1210" y="442"/>
                  </a:lnTo>
                  <a:lnTo>
                    <a:pt x="1158" y="284"/>
                  </a:lnTo>
                  <a:cubicBezTo>
                    <a:pt x="1131" y="231"/>
                    <a:pt x="1079" y="179"/>
                    <a:pt x="1026" y="126"/>
                  </a:cubicBezTo>
                  <a:cubicBezTo>
                    <a:pt x="947" y="74"/>
                    <a:pt x="895" y="47"/>
                    <a:pt x="816" y="21"/>
                  </a:cubicBezTo>
                  <a:lnTo>
                    <a:pt x="763" y="21"/>
                  </a:lnTo>
                  <a:cubicBezTo>
                    <a:pt x="709" y="7"/>
                    <a:pt x="654" y="1"/>
                    <a:pt x="6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4"/>
            <p:cNvSpPr/>
            <p:nvPr/>
          </p:nvSpPr>
          <p:spPr>
            <a:xfrm rot="-2700000">
              <a:off x="4845013" y="-728042"/>
              <a:ext cx="127554" cy="104201"/>
            </a:xfrm>
            <a:custGeom>
              <a:avLst/>
              <a:gdLst/>
              <a:ahLst/>
              <a:cxnLst/>
              <a:rect l="l" t="t" r="r" b="b"/>
              <a:pathLst>
                <a:path w="1289" h="1053" extrusionOk="0">
                  <a:moveTo>
                    <a:pt x="658" y="1"/>
                  </a:moveTo>
                  <a:cubicBezTo>
                    <a:pt x="0" y="53"/>
                    <a:pt x="0" y="1000"/>
                    <a:pt x="658" y="1053"/>
                  </a:cubicBezTo>
                  <a:cubicBezTo>
                    <a:pt x="1289" y="1000"/>
                    <a:pt x="1289" y="53"/>
                    <a:pt x="6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8" name="Google Shape;98;p4"/>
          <p:cNvSpPr/>
          <p:nvPr/>
        </p:nvSpPr>
        <p:spPr>
          <a:xfrm rot="8709006">
            <a:off x="-1047658" y="3116963"/>
            <a:ext cx="1916010" cy="1459333"/>
          </a:xfrm>
          <a:custGeom>
            <a:avLst/>
            <a:gdLst/>
            <a:ahLst/>
            <a:cxnLst/>
            <a:rect l="l" t="t" r="r" b="b"/>
            <a:pathLst>
              <a:path w="27047" h="20601" extrusionOk="0">
                <a:moveTo>
                  <a:pt x="14669" y="189"/>
                </a:moveTo>
                <a:cubicBezTo>
                  <a:pt x="16513" y="189"/>
                  <a:pt x="18344" y="544"/>
                  <a:pt x="20067" y="1266"/>
                </a:cubicBezTo>
                <a:cubicBezTo>
                  <a:pt x="21987" y="2133"/>
                  <a:pt x="23670" y="3501"/>
                  <a:pt x="24880" y="5263"/>
                </a:cubicBezTo>
                <a:cubicBezTo>
                  <a:pt x="26090" y="6946"/>
                  <a:pt x="26721" y="8998"/>
                  <a:pt x="26695" y="11075"/>
                </a:cubicBezTo>
                <a:cubicBezTo>
                  <a:pt x="26671" y="11536"/>
                  <a:pt x="26602" y="11998"/>
                  <a:pt x="26509" y="12459"/>
                </a:cubicBezTo>
                <a:lnTo>
                  <a:pt x="26509" y="12459"/>
                </a:lnTo>
                <a:cubicBezTo>
                  <a:pt x="26462" y="12474"/>
                  <a:pt x="26422" y="12511"/>
                  <a:pt x="26406" y="12575"/>
                </a:cubicBezTo>
                <a:cubicBezTo>
                  <a:pt x="26274" y="13153"/>
                  <a:pt x="26090" y="13732"/>
                  <a:pt x="25827" y="14284"/>
                </a:cubicBezTo>
                <a:cubicBezTo>
                  <a:pt x="25748" y="14494"/>
                  <a:pt x="25617" y="14679"/>
                  <a:pt x="25459" y="14836"/>
                </a:cubicBezTo>
                <a:cubicBezTo>
                  <a:pt x="25248" y="15047"/>
                  <a:pt x="25012" y="15205"/>
                  <a:pt x="24775" y="15389"/>
                </a:cubicBezTo>
                <a:cubicBezTo>
                  <a:pt x="23697" y="16204"/>
                  <a:pt x="22697" y="17151"/>
                  <a:pt x="21619" y="17966"/>
                </a:cubicBezTo>
                <a:cubicBezTo>
                  <a:pt x="21119" y="18361"/>
                  <a:pt x="20593" y="18702"/>
                  <a:pt x="20041" y="19018"/>
                </a:cubicBezTo>
                <a:cubicBezTo>
                  <a:pt x="19462" y="19334"/>
                  <a:pt x="18831" y="19570"/>
                  <a:pt x="18174" y="19728"/>
                </a:cubicBezTo>
                <a:cubicBezTo>
                  <a:pt x="17516" y="19860"/>
                  <a:pt x="16832" y="19991"/>
                  <a:pt x="16149" y="20044"/>
                </a:cubicBezTo>
                <a:cubicBezTo>
                  <a:pt x="15491" y="20123"/>
                  <a:pt x="14834" y="20202"/>
                  <a:pt x="14176" y="20228"/>
                </a:cubicBezTo>
                <a:cubicBezTo>
                  <a:pt x="13741" y="20262"/>
                  <a:pt x="13303" y="20279"/>
                  <a:pt x="12865" y="20279"/>
                </a:cubicBezTo>
                <a:cubicBezTo>
                  <a:pt x="11953" y="20279"/>
                  <a:pt x="11040" y="20204"/>
                  <a:pt x="10152" y="20044"/>
                </a:cubicBezTo>
                <a:cubicBezTo>
                  <a:pt x="9495" y="19939"/>
                  <a:pt x="8864" y="19754"/>
                  <a:pt x="8259" y="19465"/>
                </a:cubicBezTo>
                <a:cubicBezTo>
                  <a:pt x="7706" y="19202"/>
                  <a:pt x="7154" y="18887"/>
                  <a:pt x="6654" y="18545"/>
                </a:cubicBezTo>
                <a:cubicBezTo>
                  <a:pt x="6128" y="18229"/>
                  <a:pt x="5576" y="17913"/>
                  <a:pt x="5076" y="17572"/>
                </a:cubicBezTo>
                <a:cubicBezTo>
                  <a:pt x="4550" y="17203"/>
                  <a:pt x="4051" y="16809"/>
                  <a:pt x="3604" y="16388"/>
                </a:cubicBezTo>
                <a:cubicBezTo>
                  <a:pt x="2736" y="15599"/>
                  <a:pt x="2026" y="14652"/>
                  <a:pt x="1447" y="13600"/>
                </a:cubicBezTo>
                <a:cubicBezTo>
                  <a:pt x="448" y="11680"/>
                  <a:pt x="0" y="9313"/>
                  <a:pt x="789" y="7209"/>
                </a:cubicBezTo>
                <a:cubicBezTo>
                  <a:pt x="1631" y="4974"/>
                  <a:pt x="3788" y="3554"/>
                  <a:pt x="5813" y="2502"/>
                </a:cubicBezTo>
                <a:cubicBezTo>
                  <a:pt x="8022" y="1344"/>
                  <a:pt x="10442" y="582"/>
                  <a:pt x="12940" y="292"/>
                </a:cubicBezTo>
                <a:cubicBezTo>
                  <a:pt x="13516" y="224"/>
                  <a:pt x="14093" y="189"/>
                  <a:pt x="14669" y="189"/>
                </a:cubicBezTo>
                <a:close/>
                <a:moveTo>
                  <a:pt x="14926" y="0"/>
                </a:moveTo>
                <a:cubicBezTo>
                  <a:pt x="14834" y="0"/>
                  <a:pt x="14742" y="1"/>
                  <a:pt x="14650" y="3"/>
                </a:cubicBezTo>
                <a:cubicBezTo>
                  <a:pt x="12098" y="29"/>
                  <a:pt x="9574" y="555"/>
                  <a:pt x="7233" y="1581"/>
                </a:cubicBezTo>
                <a:cubicBezTo>
                  <a:pt x="6076" y="2055"/>
                  <a:pt x="4971" y="2633"/>
                  <a:pt x="3919" y="3317"/>
                </a:cubicBezTo>
                <a:cubicBezTo>
                  <a:pt x="2893" y="3948"/>
                  <a:pt x="1999" y="4763"/>
                  <a:pt x="1289" y="5710"/>
                </a:cubicBezTo>
                <a:cubicBezTo>
                  <a:pt x="605" y="6631"/>
                  <a:pt x="211" y="7735"/>
                  <a:pt x="106" y="8866"/>
                </a:cubicBezTo>
                <a:cubicBezTo>
                  <a:pt x="27" y="9997"/>
                  <a:pt x="158" y="11128"/>
                  <a:pt x="526" y="12206"/>
                </a:cubicBezTo>
                <a:cubicBezTo>
                  <a:pt x="1315" y="14521"/>
                  <a:pt x="2867" y="16493"/>
                  <a:pt x="4919" y="17835"/>
                </a:cubicBezTo>
                <a:cubicBezTo>
                  <a:pt x="5445" y="18203"/>
                  <a:pt x="6023" y="18518"/>
                  <a:pt x="6575" y="18860"/>
                </a:cubicBezTo>
                <a:cubicBezTo>
                  <a:pt x="7075" y="19228"/>
                  <a:pt x="7627" y="19544"/>
                  <a:pt x="8206" y="19807"/>
                </a:cubicBezTo>
                <a:cubicBezTo>
                  <a:pt x="9468" y="20307"/>
                  <a:pt x="10836" y="20570"/>
                  <a:pt x="12204" y="20596"/>
                </a:cubicBezTo>
                <a:cubicBezTo>
                  <a:pt x="12375" y="20599"/>
                  <a:pt x="12546" y="20601"/>
                  <a:pt x="12718" y="20601"/>
                </a:cubicBezTo>
                <a:cubicBezTo>
                  <a:pt x="13919" y="20601"/>
                  <a:pt x="15136" y="20520"/>
                  <a:pt x="16333" y="20359"/>
                </a:cubicBezTo>
                <a:cubicBezTo>
                  <a:pt x="17017" y="20280"/>
                  <a:pt x="17727" y="20149"/>
                  <a:pt x="18410" y="19991"/>
                </a:cubicBezTo>
                <a:cubicBezTo>
                  <a:pt x="19042" y="19833"/>
                  <a:pt x="19673" y="19570"/>
                  <a:pt x="20251" y="19255"/>
                </a:cubicBezTo>
                <a:cubicBezTo>
                  <a:pt x="21409" y="18571"/>
                  <a:pt x="22461" y="17782"/>
                  <a:pt x="23434" y="16861"/>
                </a:cubicBezTo>
                <a:cubicBezTo>
                  <a:pt x="23986" y="16388"/>
                  <a:pt x="24538" y="15915"/>
                  <a:pt x="25143" y="15494"/>
                </a:cubicBezTo>
                <a:cubicBezTo>
                  <a:pt x="25354" y="15362"/>
                  <a:pt x="25564" y="15178"/>
                  <a:pt x="25774" y="14968"/>
                </a:cubicBezTo>
                <a:cubicBezTo>
                  <a:pt x="25906" y="14810"/>
                  <a:pt x="26037" y="14600"/>
                  <a:pt x="26116" y="14389"/>
                </a:cubicBezTo>
                <a:cubicBezTo>
                  <a:pt x="26379" y="13837"/>
                  <a:pt x="26563" y="13258"/>
                  <a:pt x="26721" y="12653"/>
                </a:cubicBezTo>
                <a:cubicBezTo>
                  <a:pt x="26742" y="12571"/>
                  <a:pt x="26706" y="12509"/>
                  <a:pt x="26652" y="12477"/>
                </a:cubicBezTo>
                <a:lnTo>
                  <a:pt x="26652" y="12477"/>
                </a:lnTo>
                <a:cubicBezTo>
                  <a:pt x="27046" y="10452"/>
                  <a:pt x="26746" y="8340"/>
                  <a:pt x="25801" y="6526"/>
                </a:cubicBezTo>
                <a:cubicBezTo>
                  <a:pt x="24801" y="4579"/>
                  <a:pt x="23329" y="2949"/>
                  <a:pt x="21488" y="1818"/>
                </a:cubicBezTo>
                <a:cubicBezTo>
                  <a:pt x="19490" y="629"/>
                  <a:pt x="17225" y="0"/>
                  <a:pt x="14926"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9" name="Google Shape;99;p4"/>
          <p:cNvGrpSpPr/>
          <p:nvPr/>
        </p:nvGrpSpPr>
        <p:grpSpPr>
          <a:xfrm>
            <a:off x="6310925" y="4605474"/>
            <a:ext cx="2292797" cy="787743"/>
            <a:chOff x="6310925" y="4605474"/>
            <a:chExt cx="2292797" cy="787743"/>
          </a:xfrm>
        </p:grpSpPr>
        <p:sp>
          <p:nvSpPr>
            <p:cNvPr id="100" name="Google Shape;100;p4"/>
            <p:cNvSpPr/>
            <p:nvPr/>
          </p:nvSpPr>
          <p:spPr>
            <a:xfrm>
              <a:off x="6310925" y="4617872"/>
              <a:ext cx="62521" cy="737161"/>
            </a:xfrm>
            <a:custGeom>
              <a:avLst/>
              <a:gdLst/>
              <a:ahLst/>
              <a:cxnLst/>
              <a:rect l="l" t="t" r="r" b="b"/>
              <a:pathLst>
                <a:path w="948" h="11178" extrusionOk="0">
                  <a:moveTo>
                    <a:pt x="276" y="0"/>
                  </a:moveTo>
                  <a:cubicBezTo>
                    <a:pt x="191" y="0"/>
                    <a:pt x="105" y="46"/>
                    <a:pt x="79" y="138"/>
                  </a:cubicBezTo>
                  <a:cubicBezTo>
                    <a:pt x="27" y="480"/>
                    <a:pt x="0" y="822"/>
                    <a:pt x="27" y="1164"/>
                  </a:cubicBezTo>
                  <a:lnTo>
                    <a:pt x="27" y="2216"/>
                  </a:lnTo>
                  <a:cubicBezTo>
                    <a:pt x="27" y="2900"/>
                    <a:pt x="53" y="3583"/>
                    <a:pt x="53" y="4294"/>
                  </a:cubicBezTo>
                  <a:cubicBezTo>
                    <a:pt x="79" y="5687"/>
                    <a:pt x="132" y="7081"/>
                    <a:pt x="184" y="8475"/>
                  </a:cubicBezTo>
                  <a:cubicBezTo>
                    <a:pt x="211" y="9264"/>
                    <a:pt x="211" y="10053"/>
                    <a:pt x="263" y="10842"/>
                  </a:cubicBezTo>
                  <a:cubicBezTo>
                    <a:pt x="263" y="11066"/>
                    <a:pt x="434" y="11178"/>
                    <a:pt x="605" y="11178"/>
                  </a:cubicBezTo>
                  <a:cubicBezTo>
                    <a:pt x="776" y="11178"/>
                    <a:pt x="947" y="11066"/>
                    <a:pt x="947" y="10842"/>
                  </a:cubicBezTo>
                  <a:cubicBezTo>
                    <a:pt x="947" y="10132"/>
                    <a:pt x="921" y="9448"/>
                    <a:pt x="894" y="8765"/>
                  </a:cubicBezTo>
                  <a:cubicBezTo>
                    <a:pt x="868" y="8054"/>
                    <a:pt x="868" y="7371"/>
                    <a:pt x="842" y="6687"/>
                  </a:cubicBezTo>
                  <a:cubicBezTo>
                    <a:pt x="789" y="5267"/>
                    <a:pt x="737" y="3873"/>
                    <a:pt x="658" y="2479"/>
                  </a:cubicBezTo>
                  <a:cubicBezTo>
                    <a:pt x="658" y="2084"/>
                    <a:pt x="631" y="1716"/>
                    <a:pt x="605" y="1322"/>
                  </a:cubicBezTo>
                  <a:cubicBezTo>
                    <a:pt x="605" y="927"/>
                    <a:pt x="579" y="533"/>
                    <a:pt x="474" y="138"/>
                  </a:cubicBezTo>
                  <a:cubicBezTo>
                    <a:pt x="447" y="46"/>
                    <a:pt x="362" y="0"/>
                    <a:pt x="2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4"/>
            <p:cNvSpPr/>
            <p:nvPr/>
          </p:nvSpPr>
          <p:spPr>
            <a:xfrm>
              <a:off x="6487786" y="4609233"/>
              <a:ext cx="89494" cy="783984"/>
            </a:xfrm>
            <a:custGeom>
              <a:avLst/>
              <a:gdLst/>
              <a:ahLst/>
              <a:cxnLst/>
              <a:rect l="l" t="t" r="r" b="b"/>
              <a:pathLst>
                <a:path w="1357" h="11888" extrusionOk="0">
                  <a:moveTo>
                    <a:pt x="319" y="1"/>
                  </a:moveTo>
                  <a:cubicBezTo>
                    <a:pt x="246" y="1"/>
                    <a:pt x="180" y="40"/>
                    <a:pt x="159" y="138"/>
                  </a:cubicBezTo>
                  <a:cubicBezTo>
                    <a:pt x="27" y="1637"/>
                    <a:pt x="1" y="3110"/>
                    <a:pt x="80" y="4609"/>
                  </a:cubicBezTo>
                  <a:cubicBezTo>
                    <a:pt x="132" y="6108"/>
                    <a:pt x="211" y="7581"/>
                    <a:pt x="343" y="9080"/>
                  </a:cubicBezTo>
                  <a:cubicBezTo>
                    <a:pt x="422" y="9921"/>
                    <a:pt x="501" y="10789"/>
                    <a:pt x="632" y="11631"/>
                  </a:cubicBezTo>
                  <a:cubicBezTo>
                    <a:pt x="655" y="11806"/>
                    <a:pt x="803" y="11888"/>
                    <a:pt x="958" y="11888"/>
                  </a:cubicBezTo>
                  <a:cubicBezTo>
                    <a:pt x="1152" y="11888"/>
                    <a:pt x="1357" y="11759"/>
                    <a:pt x="1342" y="11526"/>
                  </a:cubicBezTo>
                  <a:cubicBezTo>
                    <a:pt x="1211" y="10079"/>
                    <a:pt x="1053" y="8606"/>
                    <a:pt x="948" y="7133"/>
                  </a:cubicBezTo>
                  <a:cubicBezTo>
                    <a:pt x="842" y="5661"/>
                    <a:pt x="764" y="4188"/>
                    <a:pt x="711" y="2689"/>
                  </a:cubicBezTo>
                  <a:cubicBezTo>
                    <a:pt x="658" y="1873"/>
                    <a:pt x="658" y="1032"/>
                    <a:pt x="553" y="190"/>
                  </a:cubicBezTo>
                  <a:cubicBezTo>
                    <a:pt x="538" y="82"/>
                    <a:pt x="422" y="1"/>
                    <a:pt x="3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4"/>
            <p:cNvSpPr/>
            <p:nvPr/>
          </p:nvSpPr>
          <p:spPr>
            <a:xfrm>
              <a:off x="6676846" y="4625587"/>
              <a:ext cx="57311" cy="673522"/>
            </a:xfrm>
            <a:custGeom>
              <a:avLst/>
              <a:gdLst/>
              <a:ahLst/>
              <a:cxnLst/>
              <a:rect l="l" t="t" r="r" b="b"/>
              <a:pathLst>
                <a:path w="869" h="10213" extrusionOk="0">
                  <a:moveTo>
                    <a:pt x="645" y="1"/>
                  </a:moveTo>
                  <a:cubicBezTo>
                    <a:pt x="538" y="1"/>
                    <a:pt x="423" y="68"/>
                    <a:pt x="395" y="179"/>
                  </a:cubicBezTo>
                  <a:lnTo>
                    <a:pt x="369" y="179"/>
                  </a:lnTo>
                  <a:cubicBezTo>
                    <a:pt x="290" y="573"/>
                    <a:pt x="237" y="994"/>
                    <a:pt x="211" y="1415"/>
                  </a:cubicBezTo>
                  <a:cubicBezTo>
                    <a:pt x="185" y="1810"/>
                    <a:pt x="158" y="2230"/>
                    <a:pt x="132" y="2625"/>
                  </a:cubicBezTo>
                  <a:cubicBezTo>
                    <a:pt x="106" y="3414"/>
                    <a:pt x="53" y="4203"/>
                    <a:pt x="53" y="5018"/>
                  </a:cubicBezTo>
                  <a:cubicBezTo>
                    <a:pt x="1" y="6622"/>
                    <a:pt x="1" y="8253"/>
                    <a:pt x="106" y="9857"/>
                  </a:cubicBezTo>
                  <a:cubicBezTo>
                    <a:pt x="106" y="10094"/>
                    <a:pt x="283" y="10212"/>
                    <a:pt x="461" y="10212"/>
                  </a:cubicBezTo>
                  <a:cubicBezTo>
                    <a:pt x="638" y="10212"/>
                    <a:pt x="816" y="10094"/>
                    <a:pt x="816" y="9857"/>
                  </a:cubicBezTo>
                  <a:cubicBezTo>
                    <a:pt x="816" y="8253"/>
                    <a:pt x="763" y="6622"/>
                    <a:pt x="763" y="5018"/>
                  </a:cubicBezTo>
                  <a:cubicBezTo>
                    <a:pt x="763" y="4203"/>
                    <a:pt x="790" y="3414"/>
                    <a:pt x="816" y="2625"/>
                  </a:cubicBezTo>
                  <a:lnTo>
                    <a:pt x="842" y="1415"/>
                  </a:lnTo>
                  <a:cubicBezTo>
                    <a:pt x="868" y="994"/>
                    <a:pt x="868" y="600"/>
                    <a:pt x="842" y="179"/>
                  </a:cubicBezTo>
                  <a:cubicBezTo>
                    <a:pt x="830" y="55"/>
                    <a:pt x="741" y="1"/>
                    <a:pt x="6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4"/>
            <p:cNvSpPr/>
            <p:nvPr/>
          </p:nvSpPr>
          <p:spPr>
            <a:xfrm>
              <a:off x="6851992" y="4618729"/>
              <a:ext cx="64235" cy="715596"/>
            </a:xfrm>
            <a:custGeom>
              <a:avLst/>
              <a:gdLst/>
              <a:ahLst/>
              <a:cxnLst/>
              <a:rect l="l" t="t" r="r" b="b"/>
              <a:pathLst>
                <a:path w="974" h="10851" extrusionOk="0">
                  <a:moveTo>
                    <a:pt x="464" y="0"/>
                  </a:moveTo>
                  <a:cubicBezTo>
                    <a:pt x="402" y="0"/>
                    <a:pt x="343" y="33"/>
                    <a:pt x="316" y="99"/>
                  </a:cubicBezTo>
                  <a:cubicBezTo>
                    <a:pt x="185" y="388"/>
                    <a:pt x="132" y="730"/>
                    <a:pt x="132" y="1072"/>
                  </a:cubicBezTo>
                  <a:cubicBezTo>
                    <a:pt x="106" y="1414"/>
                    <a:pt x="106" y="1756"/>
                    <a:pt x="80" y="2098"/>
                  </a:cubicBezTo>
                  <a:cubicBezTo>
                    <a:pt x="53" y="2781"/>
                    <a:pt x="27" y="3465"/>
                    <a:pt x="27" y="4175"/>
                  </a:cubicBezTo>
                  <a:cubicBezTo>
                    <a:pt x="1" y="5543"/>
                    <a:pt x="53" y="6911"/>
                    <a:pt x="132" y="8252"/>
                  </a:cubicBezTo>
                  <a:cubicBezTo>
                    <a:pt x="159" y="9041"/>
                    <a:pt x="238" y="9830"/>
                    <a:pt x="343" y="10619"/>
                  </a:cubicBezTo>
                  <a:cubicBezTo>
                    <a:pt x="366" y="10780"/>
                    <a:pt x="489" y="10850"/>
                    <a:pt x="620" y="10850"/>
                  </a:cubicBezTo>
                  <a:cubicBezTo>
                    <a:pt x="790" y="10850"/>
                    <a:pt x="974" y="10733"/>
                    <a:pt x="974" y="10540"/>
                  </a:cubicBezTo>
                  <a:cubicBezTo>
                    <a:pt x="974" y="9856"/>
                    <a:pt x="921" y="9172"/>
                    <a:pt x="869" y="8515"/>
                  </a:cubicBezTo>
                  <a:cubicBezTo>
                    <a:pt x="842" y="7831"/>
                    <a:pt x="816" y="7121"/>
                    <a:pt x="790" y="6437"/>
                  </a:cubicBezTo>
                  <a:cubicBezTo>
                    <a:pt x="764" y="5070"/>
                    <a:pt x="737" y="3728"/>
                    <a:pt x="737" y="2387"/>
                  </a:cubicBezTo>
                  <a:lnTo>
                    <a:pt x="737" y="1230"/>
                  </a:lnTo>
                  <a:cubicBezTo>
                    <a:pt x="790" y="835"/>
                    <a:pt x="737" y="467"/>
                    <a:pt x="632" y="99"/>
                  </a:cubicBezTo>
                  <a:cubicBezTo>
                    <a:pt x="593" y="33"/>
                    <a:pt x="527" y="0"/>
                    <a:pt x="46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4"/>
            <p:cNvSpPr/>
            <p:nvPr/>
          </p:nvSpPr>
          <p:spPr>
            <a:xfrm>
              <a:off x="7021995" y="4611937"/>
              <a:ext cx="85010" cy="690009"/>
            </a:xfrm>
            <a:custGeom>
              <a:avLst/>
              <a:gdLst/>
              <a:ahLst/>
              <a:cxnLst/>
              <a:rect l="l" t="t" r="r" b="b"/>
              <a:pathLst>
                <a:path w="1289" h="10463" extrusionOk="0">
                  <a:moveTo>
                    <a:pt x="320" y="0"/>
                  </a:moveTo>
                  <a:cubicBezTo>
                    <a:pt x="281" y="0"/>
                    <a:pt x="241" y="13"/>
                    <a:pt x="211" y="44"/>
                  </a:cubicBezTo>
                  <a:cubicBezTo>
                    <a:pt x="0" y="254"/>
                    <a:pt x="53" y="675"/>
                    <a:pt x="53" y="912"/>
                  </a:cubicBezTo>
                  <a:cubicBezTo>
                    <a:pt x="53" y="1254"/>
                    <a:pt x="79" y="1569"/>
                    <a:pt x="105" y="1911"/>
                  </a:cubicBezTo>
                  <a:cubicBezTo>
                    <a:pt x="105" y="2569"/>
                    <a:pt x="158" y="3226"/>
                    <a:pt x="211" y="3910"/>
                  </a:cubicBezTo>
                  <a:cubicBezTo>
                    <a:pt x="316" y="5251"/>
                    <a:pt x="421" y="6593"/>
                    <a:pt x="553" y="7934"/>
                  </a:cubicBezTo>
                  <a:lnTo>
                    <a:pt x="737" y="10196"/>
                  </a:lnTo>
                  <a:cubicBezTo>
                    <a:pt x="750" y="10370"/>
                    <a:pt x="893" y="10462"/>
                    <a:pt x="1030" y="10462"/>
                  </a:cubicBezTo>
                  <a:cubicBezTo>
                    <a:pt x="1162" y="10462"/>
                    <a:pt x="1289" y="10377"/>
                    <a:pt x="1289" y="10196"/>
                  </a:cubicBezTo>
                  <a:cubicBezTo>
                    <a:pt x="1210" y="8855"/>
                    <a:pt x="1131" y="7513"/>
                    <a:pt x="1052" y="6172"/>
                  </a:cubicBezTo>
                  <a:cubicBezTo>
                    <a:pt x="973" y="4831"/>
                    <a:pt x="921" y="3489"/>
                    <a:pt x="789" y="2148"/>
                  </a:cubicBezTo>
                  <a:cubicBezTo>
                    <a:pt x="763" y="1754"/>
                    <a:pt x="710" y="1385"/>
                    <a:pt x="684" y="991"/>
                  </a:cubicBezTo>
                  <a:cubicBezTo>
                    <a:pt x="658" y="702"/>
                    <a:pt x="684" y="202"/>
                    <a:pt x="395" y="18"/>
                  </a:cubicBezTo>
                  <a:cubicBezTo>
                    <a:pt x="373" y="7"/>
                    <a:pt x="347" y="0"/>
                    <a:pt x="3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4"/>
            <p:cNvSpPr/>
            <p:nvPr/>
          </p:nvSpPr>
          <p:spPr>
            <a:xfrm>
              <a:off x="7197141" y="4610882"/>
              <a:ext cx="78151" cy="704715"/>
            </a:xfrm>
            <a:custGeom>
              <a:avLst/>
              <a:gdLst/>
              <a:ahLst/>
              <a:cxnLst/>
              <a:rect l="l" t="t" r="r" b="b"/>
              <a:pathLst>
                <a:path w="1185" h="10686" extrusionOk="0">
                  <a:moveTo>
                    <a:pt x="319" y="1"/>
                  </a:moveTo>
                  <a:cubicBezTo>
                    <a:pt x="237" y="1"/>
                    <a:pt x="158" y="47"/>
                    <a:pt x="132" y="139"/>
                  </a:cubicBezTo>
                  <a:lnTo>
                    <a:pt x="106" y="113"/>
                  </a:lnTo>
                  <a:cubicBezTo>
                    <a:pt x="27" y="770"/>
                    <a:pt x="1" y="1454"/>
                    <a:pt x="27" y="2111"/>
                  </a:cubicBezTo>
                  <a:cubicBezTo>
                    <a:pt x="27" y="2769"/>
                    <a:pt x="53" y="3426"/>
                    <a:pt x="79" y="4084"/>
                  </a:cubicBezTo>
                  <a:cubicBezTo>
                    <a:pt x="106" y="5399"/>
                    <a:pt x="211" y="6740"/>
                    <a:pt x="342" y="8082"/>
                  </a:cubicBezTo>
                  <a:cubicBezTo>
                    <a:pt x="395" y="8844"/>
                    <a:pt x="474" y="9607"/>
                    <a:pt x="579" y="10370"/>
                  </a:cubicBezTo>
                  <a:cubicBezTo>
                    <a:pt x="579" y="10527"/>
                    <a:pt x="711" y="10659"/>
                    <a:pt x="868" y="10685"/>
                  </a:cubicBezTo>
                  <a:cubicBezTo>
                    <a:pt x="1026" y="10685"/>
                    <a:pt x="1184" y="10554"/>
                    <a:pt x="1184" y="10396"/>
                  </a:cubicBezTo>
                  <a:cubicBezTo>
                    <a:pt x="1105" y="9055"/>
                    <a:pt x="1000" y="7713"/>
                    <a:pt x="947" y="6398"/>
                  </a:cubicBezTo>
                  <a:cubicBezTo>
                    <a:pt x="868" y="5057"/>
                    <a:pt x="790" y="3742"/>
                    <a:pt x="737" y="2401"/>
                  </a:cubicBezTo>
                  <a:cubicBezTo>
                    <a:pt x="711" y="1638"/>
                    <a:pt x="632" y="875"/>
                    <a:pt x="527" y="139"/>
                  </a:cubicBezTo>
                  <a:cubicBezTo>
                    <a:pt x="487" y="47"/>
                    <a:pt x="402" y="1"/>
                    <a:pt x="3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4"/>
            <p:cNvSpPr/>
            <p:nvPr/>
          </p:nvSpPr>
          <p:spPr>
            <a:xfrm>
              <a:off x="7417392" y="4643062"/>
              <a:ext cx="59949" cy="661256"/>
            </a:xfrm>
            <a:custGeom>
              <a:avLst/>
              <a:gdLst/>
              <a:ahLst/>
              <a:cxnLst/>
              <a:rect l="l" t="t" r="r" b="b"/>
              <a:pathLst>
                <a:path w="909" h="10027" extrusionOk="0">
                  <a:moveTo>
                    <a:pt x="341" y="1"/>
                  </a:moveTo>
                  <a:cubicBezTo>
                    <a:pt x="317" y="1"/>
                    <a:pt x="292" y="6"/>
                    <a:pt x="264" y="19"/>
                  </a:cubicBezTo>
                  <a:cubicBezTo>
                    <a:pt x="106" y="72"/>
                    <a:pt x="80" y="282"/>
                    <a:pt x="53" y="440"/>
                  </a:cubicBezTo>
                  <a:cubicBezTo>
                    <a:pt x="27" y="650"/>
                    <a:pt x="27" y="861"/>
                    <a:pt x="27" y="1071"/>
                  </a:cubicBezTo>
                  <a:cubicBezTo>
                    <a:pt x="1" y="1466"/>
                    <a:pt x="1" y="1860"/>
                    <a:pt x="1" y="2255"/>
                  </a:cubicBezTo>
                  <a:cubicBezTo>
                    <a:pt x="1" y="3096"/>
                    <a:pt x="1" y="3938"/>
                    <a:pt x="53" y="4779"/>
                  </a:cubicBezTo>
                  <a:cubicBezTo>
                    <a:pt x="106" y="6436"/>
                    <a:pt x="211" y="8093"/>
                    <a:pt x="316" y="9750"/>
                  </a:cubicBezTo>
                  <a:cubicBezTo>
                    <a:pt x="329" y="9934"/>
                    <a:pt x="481" y="10026"/>
                    <a:pt x="625" y="10026"/>
                  </a:cubicBezTo>
                  <a:cubicBezTo>
                    <a:pt x="770" y="10026"/>
                    <a:pt x="908" y="9934"/>
                    <a:pt x="895" y="9750"/>
                  </a:cubicBezTo>
                  <a:cubicBezTo>
                    <a:pt x="763" y="7068"/>
                    <a:pt x="737" y="4411"/>
                    <a:pt x="632" y="1755"/>
                  </a:cubicBezTo>
                  <a:cubicBezTo>
                    <a:pt x="632" y="1360"/>
                    <a:pt x="606" y="992"/>
                    <a:pt x="579" y="624"/>
                  </a:cubicBezTo>
                  <a:cubicBezTo>
                    <a:pt x="579" y="505"/>
                    <a:pt x="558" y="1"/>
                    <a:pt x="34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4"/>
            <p:cNvSpPr/>
            <p:nvPr/>
          </p:nvSpPr>
          <p:spPr>
            <a:xfrm>
              <a:off x="7606453" y="4607255"/>
              <a:ext cx="85999" cy="679523"/>
            </a:xfrm>
            <a:custGeom>
              <a:avLst/>
              <a:gdLst/>
              <a:ahLst/>
              <a:cxnLst/>
              <a:rect l="l" t="t" r="r" b="b"/>
              <a:pathLst>
                <a:path w="1304" h="10304" extrusionOk="0">
                  <a:moveTo>
                    <a:pt x="288" y="1"/>
                  </a:moveTo>
                  <a:cubicBezTo>
                    <a:pt x="194" y="1"/>
                    <a:pt x="98" y="63"/>
                    <a:pt x="53" y="168"/>
                  </a:cubicBezTo>
                  <a:cubicBezTo>
                    <a:pt x="27" y="378"/>
                    <a:pt x="0" y="588"/>
                    <a:pt x="27" y="773"/>
                  </a:cubicBezTo>
                  <a:cubicBezTo>
                    <a:pt x="27" y="1009"/>
                    <a:pt x="27" y="1220"/>
                    <a:pt x="53" y="1430"/>
                  </a:cubicBezTo>
                  <a:cubicBezTo>
                    <a:pt x="79" y="1825"/>
                    <a:pt x="106" y="2219"/>
                    <a:pt x="106" y="2614"/>
                  </a:cubicBezTo>
                  <a:cubicBezTo>
                    <a:pt x="184" y="3455"/>
                    <a:pt x="237" y="4270"/>
                    <a:pt x="290" y="5112"/>
                  </a:cubicBezTo>
                  <a:cubicBezTo>
                    <a:pt x="342" y="5954"/>
                    <a:pt x="421" y="6769"/>
                    <a:pt x="474" y="7584"/>
                  </a:cubicBezTo>
                  <a:cubicBezTo>
                    <a:pt x="553" y="8400"/>
                    <a:pt x="605" y="9241"/>
                    <a:pt x="710" y="10083"/>
                  </a:cubicBezTo>
                  <a:cubicBezTo>
                    <a:pt x="734" y="10234"/>
                    <a:pt x="855" y="10303"/>
                    <a:pt x="981" y="10303"/>
                  </a:cubicBezTo>
                  <a:cubicBezTo>
                    <a:pt x="1139" y="10303"/>
                    <a:pt x="1304" y="10194"/>
                    <a:pt x="1289" y="10004"/>
                  </a:cubicBezTo>
                  <a:cubicBezTo>
                    <a:pt x="1289" y="9189"/>
                    <a:pt x="1210" y="8347"/>
                    <a:pt x="1158" y="7532"/>
                  </a:cubicBezTo>
                  <a:cubicBezTo>
                    <a:pt x="1105" y="6716"/>
                    <a:pt x="1052" y="5875"/>
                    <a:pt x="1000" y="5033"/>
                  </a:cubicBezTo>
                  <a:cubicBezTo>
                    <a:pt x="921" y="4192"/>
                    <a:pt x="868" y="3403"/>
                    <a:pt x="789" y="2561"/>
                  </a:cubicBezTo>
                  <a:cubicBezTo>
                    <a:pt x="763" y="2166"/>
                    <a:pt x="737" y="1746"/>
                    <a:pt x="684" y="1351"/>
                  </a:cubicBezTo>
                  <a:lnTo>
                    <a:pt x="605" y="694"/>
                  </a:lnTo>
                  <a:cubicBezTo>
                    <a:pt x="605" y="510"/>
                    <a:pt x="553" y="299"/>
                    <a:pt x="474" y="115"/>
                  </a:cubicBezTo>
                  <a:cubicBezTo>
                    <a:pt x="429" y="36"/>
                    <a:pt x="359"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4"/>
            <p:cNvSpPr/>
            <p:nvPr/>
          </p:nvSpPr>
          <p:spPr>
            <a:xfrm>
              <a:off x="7845762" y="4616025"/>
              <a:ext cx="57311" cy="671807"/>
            </a:xfrm>
            <a:custGeom>
              <a:avLst/>
              <a:gdLst/>
              <a:ahLst/>
              <a:cxnLst/>
              <a:rect l="l" t="t" r="r" b="b"/>
              <a:pathLst>
                <a:path w="869" h="10187" extrusionOk="0">
                  <a:moveTo>
                    <a:pt x="368" y="1"/>
                  </a:moveTo>
                  <a:cubicBezTo>
                    <a:pt x="241" y="1"/>
                    <a:pt x="95" y="104"/>
                    <a:pt x="80" y="245"/>
                  </a:cubicBezTo>
                  <a:cubicBezTo>
                    <a:pt x="27" y="1034"/>
                    <a:pt x="1" y="1823"/>
                    <a:pt x="53" y="2638"/>
                  </a:cubicBezTo>
                  <a:cubicBezTo>
                    <a:pt x="53" y="3427"/>
                    <a:pt x="53" y="4243"/>
                    <a:pt x="80" y="5058"/>
                  </a:cubicBezTo>
                  <a:cubicBezTo>
                    <a:pt x="106" y="6662"/>
                    <a:pt x="106" y="8267"/>
                    <a:pt x="211" y="9871"/>
                  </a:cubicBezTo>
                  <a:cubicBezTo>
                    <a:pt x="211" y="10081"/>
                    <a:pt x="376" y="10186"/>
                    <a:pt x="540" y="10186"/>
                  </a:cubicBezTo>
                  <a:cubicBezTo>
                    <a:pt x="704" y="10186"/>
                    <a:pt x="869" y="10081"/>
                    <a:pt x="869" y="9871"/>
                  </a:cubicBezTo>
                  <a:cubicBezTo>
                    <a:pt x="869" y="8240"/>
                    <a:pt x="816" y="6636"/>
                    <a:pt x="763" y="5005"/>
                  </a:cubicBezTo>
                  <a:cubicBezTo>
                    <a:pt x="763" y="4216"/>
                    <a:pt x="737" y="3427"/>
                    <a:pt x="711" y="2638"/>
                  </a:cubicBezTo>
                  <a:cubicBezTo>
                    <a:pt x="711" y="1797"/>
                    <a:pt x="658" y="981"/>
                    <a:pt x="553" y="166"/>
                  </a:cubicBezTo>
                  <a:cubicBezTo>
                    <a:pt x="532" y="49"/>
                    <a:pt x="454" y="1"/>
                    <a:pt x="3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4"/>
            <p:cNvSpPr/>
            <p:nvPr/>
          </p:nvSpPr>
          <p:spPr>
            <a:xfrm>
              <a:off x="8168358" y="4605474"/>
              <a:ext cx="59025" cy="704056"/>
            </a:xfrm>
            <a:custGeom>
              <a:avLst/>
              <a:gdLst/>
              <a:ahLst/>
              <a:cxnLst/>
              <a:rect l="l" t="t" r="r" b="b"/>
              <a:pathLst>
                <a:path w="895" h="10676" extrusionOk="0">
                  <a:moveTo>
                    <a:pt x="711" y="0"/>
                  </a:moveTo>
                  <a:cubicBezTo>
                    <a:pt x="684" y="0"/>
                    <a:pt x="655" y="13"/>
                    <a:pt x="632" y="37"/>
                  </a:cubicBezTo>
                  <a:cubicBezTo>
                    <a:pt x="474" y="300"/>
                    <a:pt x="395" y="589"/>
                    <a:pt x="395" y="905"/>
                  </a:cubicBezTo>
                  <a:cubicBezTo>
                    <a:pt x="342" y="1220"/>
                    <a:pt x="290" y="1562"/>
                    <a:pt x="264" y="1904"/>
                  </a:cubicBezTo>
                  <a:cubicBezTo>
                    <a:pt x="211" y="2588"/>
                    <a:pt x="158" y="3272"/>
                    <a:pt x="106" y="3956"/>
                  </a:cubicBezTo>
                  <a:cubicBezTo>
                    <a:pt x="27" y="5297"/>
                    <a:pt x="1" y="6638"/>
                    <a:pt x="27" y="7979"/>
                  </a:cubicBezTo>
                  <a:cubicBezTo>
                    <a:pt x="27" y="8768"/>
                    <a:pt x="79" y="9531"/>
                    <a:pt x="106" y="10320"/>
                  </a:cubicBezTo>
                  <a:cubicBezTo>
                    <a:pt x="132" y="10557"/>
                    <a:pt x="323" y="10675"/>
                    <a:pt x="504" y="10675"/>
                  </a:cubicBezTo>
                  <a:cubicBezTo>
                    <a:pt x="684" y="10675"/>
                    <a:pt x="855" y="10557"/>
                    <a:pt x="842" y="10320"/>
                  </a:cubicBezTo>
                  <a:cubicBezTo>
                    <a:pt x="816" y="8979"/>
                    <a:pt x="763" y="7638"/>
                    <a:pt x="763" y="6296"/>
                  </a:cubicBezTo>
                  <a:cubicBezTo>
                    <a:pt x="763" y="4929"/>
                    <a:pt x="816" y="3587"/>
                    <a:pt x="842" y="2246"/>
                  </a:cubicBezTo>
                  <a:cubicBezTo>
                    <a:pt x="842" y="1878"/>
                    <a:pt x="868" y="1510"/>
                    <a:pt x="895" y="1141"/>
                  </a:cubicBezTo>
                  <a:lnTo>
                    <a:pt x="895" y="563"/>
                  </a:lnTo>
                  <a:cubicBezTo>
                    <a:pt x="895" y="379"/>
                    <a:pt x="868" y="221"/>
                    <a:pt x="790" y="63"/>
                  </a:cubicBezTo>
                  <a:cubicBezTo>
                    <a:pt x="775" y="20"/>
                    <a:pt x="745" y="0"/>
                    <a:pt x="7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4"/>
            <p:cNvSpPr/>
            <p:nvPr/>
          </p:nvSpPr>
          <p:spPr>
            <a:xfrm>
              <a:off x="8353923" y="4617014"/>
              <a:ext cx="69445" cy="692515"/>
            </a:xfrm>
            <a:custGeom>
              <a:avLst/>
              <a:gdLst/>
              <a:ahLst/>
              <a:cxnLst/>
              <a:rect l="l" t="t" r="r" b="b"/>
              <a:pathLst>
                <a:path w="1053" h="10501" extrusionOk="0">
                  <a:moveTo>
                    <a:pt x="235" y="0"/>
                  </a:moveTo>
                  <a:cubicBezTo>
                    <a:pt x="118" y="0"/>
                    <a:pt x="1" y="81"/>
                    <a:pt x="1" y="230"/>
                  </a:cubicBezTo>
                  <a:cubicBezTo>
                    <a:pt x="106" y="1861"/>
                    <a:pt x="237" y="3518"/>
                    <a:pt x="290" y="5174"/>
                  </a:cubicBezTo>
                  <a:cubicBezTo>
                    <a:pt x="316" y="5990"/>
                    <a:pt x="316" y="6805"/>
                    <a:pt x="290" y="7620"/>
                  </a:cubicBezTo>
                  <a:cubicBezTo>
                    <a:pt x="264" y="8436"/>
                    <a:pt x="211" y="9304"/>
                    <a:pt x="211" y="10145"/>
                  </a:cubicBezTo>
                  <a:cubicBezTo>
                    <a:pt x="211" y="10382"/>
                    <a:pt x="395" y="10500"/>
                    <a:pt x="579" y="10500"/>
                  </a:cubicBezTo>
                  <a:cubicBezTo>
                    <a:pt x="763" y="10500"/>
                    <a:pt x="947" y="10382"/>
                    <a:pt x="947" y="10145"/>
                  </a:cubicBezTo>
                  <a:cubicBezTo>
                    <a:pt x="1026" y="9304"/>
                    <a:pt x="1053" y="8462"/>
                    <a:pt x="1053" y="7620"/>
                  </a:cubicBezTo>
                  <a:cubicBezTo>
                    <a:pt x="1053" y="6779"/>
                    <a:pt x="1053" y="5963"/>
                    <a:pt x="1000" y="5122"/>
                  </a:cubicBezTo>
                  <a:cubicBezTo>
                    <a:pt x="947" y="3465"/>
                    <a:pt x="763" y="1808"/>
                    <a:pt x="448" y="151"/>
                  </a:cubicBezTo>
                  <a:cubicBezTo>
                    <a:pt x="413" y="48"/>
                    <a:pt x="324" y="0"/>
                    <a:pt x="23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4"/>
            <p:cNvSpPr/>
            <p:nvPr/>
          </p:nvSpPr>
          <p:spPr>
            <a:xfrm>
              <a:off x="8548193" y="4618399"/>
              <a:ext cx="55530" cy="736634"/>
            </a:xfrm>
            <a:custGeom>
              <a:avLst/>
              <a:gdLst/>
              <a:ahLst/>
              <a:cxnLst/>
              <a:rect l="l" t="t" r="r" b="b"/>
              <a:pathLst>
                <a:path w="842" h="11170" extrusionOk="0">
                  <a:moveTo>
                    <a:pt x="325" y="0"/>
                  </a:moveTo>
                  <a:cubicBezTo>
                    <a:pt x="216" y="0"/>
                    <a:pt x="94" y="87"/>
                    <a:pt x="79" y="209"/>
                  </a:cubicBezTo>
                  <a:lnTo>
                    <a:pt x="105" y="209"/>
                  </a:lnTo>
                  <a:cubicBezTo>
                    <a:pt x="27" y="893"/>
                    <a:pt x="0" y="1577"/>
                    <a:pt x="27" y="2287"/>
                  </a:cubicBezTo>
                  <a:lnTo>
                    <a:pt x="27" y="4364"/>
                  </a:lnTo>
                  <a:cubicBezTo>
                    <a:pt x="27" y="5732"/>
                    <a:pt x="27" y="7100"/>
                    <a:pt x="79" y="8467"/>
                  </a:cubicBezTo>
                  <a:cubicBezTo>
                    <a:pt x="105" y="9256"/>
                    <a:pt x="132" y="10045"/>
                    <a:pt x="158" y="10834"/>
                  </a:cubicBezTo>
                  <a:cubicBezTo>
                    <a:pt x="158" y="11058"/>
                    <a:pt x="329" y="11170"/>
                    <a:pt x="500" y="11170"/>
                  </a:cubicBezTo>
                  <a:cubicBezTo>
                    <a:pt x="671" y="11170"/>
                    <a:pt x="842" y="11058"/>
                    <a:pt x="842" y="10834"/>
                  </a:cubicBezTo>
                  <a:cubicBezTo>
                    <a:pt x="842" y="8046"/>
                    <a:pt x="789" y="5259"/>
                    <a:pt x="658" y="2471"/>
                  </a:cubicBezTo>
                  <a:cubicBezTo>
                    <a:pt x="631" y="1682"/>
                    <a:pt x="579" y="919"/>
                    <a:pt x="500" y="156"/>
                  </a:cubicBezTo>
                  <a:cubicBezTo>
                    <a:pt x="478" y="46"/>
                    <a:pt x="405" y="0"/>
                    <a:pt x="3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4"/>
            <p:cNvSpPr/>
            <p:nvPr/>
          </p:nvSpPr>
          <p:spPr>
            <a:xfrm>
              <a:off x="8013984" y="4618663"/>
              <a:ext cx="64235" cy="651034"/>
            </a:xfrm>
            <a:custGeom>
              <a:avLst/>
              <a:gdLst/>
              <a:ahLst/>
              <a:cxnLst/>
              <a:rect l="l" t="t" r="r" b="b"/>
              <a:pathLst>
                <a:path w="974" h="9872" extrusionOk="0">
                  <a:moveTo>
                    <a:pt x="354" y="1"/>
                  </a:moveTo>
                  <a:cubicBezTo>
                    <a:pt x="284" y="1"/>
                    <a:pt x="222" y="38"/>
                    <a:pt x="211" y="126"/>
                  </a:cubicBezTo>
                  <a:lnTo>
                    <a:pt x="211" y="152"/>
                  </a:lnTo>
                  <a:cubicBezTo>
                    <a:pt x="80" y="915"/>
                    <a:pt x="27" y="1704"/>
                    <a:pt x="27" y="2493"/>
                  </a:cubicBezTo>
                  <a:cubicBezTo>
                    <a:pt x="1" y="3282"/>
                    <a:pt x="27" y="4071"/>
                    <a:pt x="27" y="4860"/>
                  </a:cubicBezTo>
                  <a:cubicBezTo>
                    <a:pt x="27" y="5675"/>
                    <a:pt x="53" y="6464"/>
                    <a:pt x="106" y="7253"/>
                  </a:cubicBezTo>
                  <a:cubicBezTo>
                    <a:pt x="106" y="8042"/>
                    <a:pt x="185" y="8831"/>
                    <a:pt x="290" y="9620"/>
                  </a:cubicBezTo>
                  <a:cubicBezTo>
                    <a:pt x="325" y="9794"/>
                    <a:pt x="452" y="9871"/>
                    <a:pt x="585" y="9871"/>
                  </a:cubicBezTo>
                  <a:cubicBezTo>
                    <a:pt x="754" y="9871"/>
                    <a:pt x="933" y="9747"/>
                    <a:pt x="948" y="9542"/>
                  </a:cubicBezTo>
                  <a:cubicBezTo>
                    <a:pt x="974" y="9200"/>
                    <a:pt x="921" y="8753"/>
                    <a:pt x="895" y="8358"/>
                  </a:cubicBezTo>
                  <a:cubicBezTo>
                    <a:pt x="895" y="7964"/>
                    <a:pt x="869" y="7569"/>
                    <a:pt x="842" y="7175"/>
                  </a:cubicBezTo>
                  <a:cubicBezTo>
                    <a:pt x="816" y="6412"/>
                    <a:pt x="790" y="5623"/>
                    <a:pt x="764" y="4860"/>
                  </a:cubicBezTo>
                  <a:cubicBezTo>
                    <a:pt x="737" y="4097"/>
                    <a:pt x="711" y="3335"/>
                    <a:pt x="711" y="2572"/>
                  </a:cubicBezTo>
                  <a:cubicBezTo>
                    <a:pt x="711" y="1757"/>
                    <a:pt x="658" y="968"/>
                    <a:pt x="579" y="179"/>
                  </a:cubicBezTo>
                  <a:cubicBezTo>
                    <a:pt x="564" y="72"/>
                    <a:pt x="452" y="1"/>
                    <a:pt x="3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113"/>
        <p:cNvGrpSpPr/>
        <p:nvPr/>
      </p:nvGrpSpPr>
      <p:grpSpPr>
        <a:xfrm>
          <a:off x="0" y="0"/>
          <a:ext cx="0" cy="0"/>
          <a:chOff x="0" y="0"/>
          <a:chExt cx="0" cy="0"/>
        </a:xfrm>
      </p:grpSpPr>
      <p:sp>
        <p:nvSpPr>
          <p:cNvPr id="114" name="Google Shape;114;p5"/>
          <p:cNvSpPr/>
          <p:nvPr/>
        </p:nvSpPr>
        <p:spPr>
          <a:xfrm rot="-3218698">
            <a:off x="7678506" y="3629100"/>
            <a:ext cx="2217125" cy="1642704"/>
          </a:xfrm>
          <a:custGeom>
            <a:avLst/>
            <a:gdLst/>
            <a:ahLst/>
            <a:cxnLst/>
            <a:rect l="l" t="t" r="r" b="b"/>
            <a:pathLst>
              <a:path w="26511" h="14431" extrusionOk="0">
                <a:moveTo>
                  <a:pt x="11832" y="0"/>
                </a:moveTo>
                <a:cubicBezTo>
                  <a:pt x="11214" y="0"/>
                  <a:pt x="10599" y="12"/>
                  <a:pt x="9994" y="39"/>
                </a:cubicBezTo>
                <a:cubicBezTo>
                  <a:pt x="8732" y="144"/>
                  <a:pt x="7548" y="513"/>
                  <a:pt x="6444" y="1144"/>
                </a:cubicBezTo>
                <a:cubicBezTo>
                  <a:pt x="4681" y="2064"/>
                  <a:pt x="2919" y="3090"/>
                  <a:pt x="1710" y="4615"/>
                </a:cubicBezTo>
                <a:cubicBezTo>
                  <a:pt x="526" y="6141"/>
                  <a:pt x="0" y="8271"/>
                  <a:pt x="921" y="9954"/>
                </a:cubicBezTo>
                <a:cubicBezTo>
                  <a:pt x="1447" y="10927"/>
                  <a:pt x="2393" y="11638"/>
                  <a:pt x="3393" y="12190"/>
                </a:cubicBezTo>
                <a:cubicBezTo>
                  <a:pt x="6039" y="13723"/>
                  <a:pt x="9113" y="14431"/>
                  <a:pt x="12227" y="14431"/>
                </a:cubicBezTo>
                <a:cubicBezTo>
                  <a:pt x="15148" y="14431"/>
                  <a:pt x="18104" y="13809"/>
                  <a:pt x="20777" y="12663"/>
                </a:cubicBezTo>
                <a:cubicBezTo>
                  <a:pt x="22671" y="11848"/>
                  <a:pt x="24538" y="10691"/>
                  <a:pt x="25327" y="8876"/>
                </a:cubicBezTo>
                <a:cubicBezTo>
                  <a:pt x="26511" y="6088"/>
                  <a:pt x="24485" y="2827"/>
                  <a:pt x="21671" y="1433"/>
                </a:cubicBezTo>
                <a:cubicBezTo>
                  <a:pt x="19699" y="460"/>
                  <a:pt x="17490" y="171"/>
                  <a:pt x="15280" y="92"/>
                </a:cubicBezTo>
                <a:cubicBezTo>
                  <a:pt x="14150" y="40"/>
                  <a:pt x="12986" y="0"/>
                  <a:pt x="1183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5"/>
          <p:cNvSpPr txBox="1">
            <a:spLocks noGrp="1"/>
          </p:cNvSpPr>
          <p:nvPr>
            <p:ph type="subTitle" idx="1"/>
          </p:nvPr>
        </p:nvSpPr>
        <p:spPr>
          <a:xfrm>
            <a:off x="1559400" y="3040175"/>
            <a:ext cx="2847900" cy="12501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SzPts val="1400"/>
              <a:buNone/>
              <a:defRPr sz="1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6" name="Google Shape;116;p5"/>
          <p:cNvSpPr txBox="1">
            <a:spLocks noGrp="1"/>
          </p:cNvSpPr>
          <p:nvPr>
            <p:ph type="title"/>
          </p:nvPr>
        </p:nvSpPr>
        <p:spPr>
          <a:xfrm>
            <a:off x="1559394" y="2637000"/>
            <a:ext cx="2847900" cy="433800"/>
          </a:xfrm>
          <a:prstGeom prst="rect">
            <a:avLst/>
          </a:prstGeom>
        </p:spPr>
        <p:txBody>
          <a:bodyPr spcFirstLastPara="1" wrap="square" lIns="91425" tIns="91425" rIns="91425" bIns="91425" anchor="ctr" anchorCtr="0">
            <a:noAutofit/>
          </a:bodyPr>
          <a:lstStyle>
            <a:lvl1pPr lvl="0" algn="ctr">
              <a:spcBef>
                <a:spcPts val="0"/>
              </a:spcBef>
              <a:spcAft>
                <a:spcPts val="0"/>
              </a:spcAft>
              <a:buSzPts val="3000"/>
              <a:buNone/>
              <a:defRPr sz="2300"/>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117" name="Google Shape;117;p5"/>
          <p:cNvSpPr txBox="1">
            <a:spLocks noGrp="1"/>
          </p:cNvSpPr>
          <p:nvPr>
            <p:ph type="subTitle" idx="2"/>
          </p:nvPr>
        </p:nvSpPr>
        <p:spPr>
          <a:xfrm>
            <a:off x="4736703" y="3040175"/>
            <a:ext cx="2847900" cy="12501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18" name="Google Shape;118;p5"/>
          <p:cNvSpPr txBox="1">
            <a:spLocks noGrp="1"/>
          </p:cNvSpPr>
          <p:nvPr>
            <p:ph type="title" idx="3"/>
          </p:nvPr>
        </p:nvSpPr>
        <p:spPr>
          <a:xfrm>
            <a:off x="4736706" y="2637000"/>
            <a:ext cx="2847900" cy="433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19" name="Google Shape;119;p5"/>
          <p:cNvSpPr txBox="1">
            <a:spLocks noGrp="1"/>
          </p:cNvSpPr>
          <p:nvPr>
            <p:ph type="title" idx="4"/>
          </p:nvPr>
        </p:nvSpPr>
        <p:spPr>
          <a:xfrm>
            <a:off x="717425" y="350425"/>
            <a:ext cx="7709100" cy="6138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20" name="Google Shape;120;p5"/>
          <p:cNvSpPr/>
          <p:nvPr/>
        </p:nvSpPr>
        <p:spPr>
          <a:xfrm>
            <a:off x="-1093102" y="2174703"/>
            <a:ext cx="1953339" cy="2430764"/>
          </a:xfrm>
          <a:custGeom>
            <a:avLst/>
            <a:gdLst/>
            <a:ahLst/>
            <a:cxnLst/>
            <a:rect l="l" t="t" r="r" b="b"/>
            <a:pathLst>
              <a:path w="43422" h="54035" extrusionOk="0">
                <a:moveTo>
                  <a:pt x="35584" y="0"/>
                </a:moveTo>
                <a:cubicBezTo>
                  <a:pt x="33612" y="26"/>
                  <a:pt x="31666" y="342"/>
                  <a:pt x="29798" y="947"/>
                </a:cubicBezTo>
                <a:cubicBezTo>
                  <a:pt x="19699" y="4024"/>
                  <a:pt x="11204" y="11335"/>
                  <a:pt x="5366" y="20146"/>
                </a:cubicBezTo>
                <a:cubicBezTo>
                  <a:pt x="3314" y="23275"/>
                  <a:pt x="1526" y="26668"/>
                  <a:pt x="947" y="30376"/>
                </a:cubicBezTo>
                <a:cubicBezTo>
                  <a:pt x="0" y="36794"/>
                  <a:pt x="3025" y="43421"/>
                  <a:pt x="7969" y="47629"/>
                </a:cubicBezTo>
                <a:cubicBezTo>
                  <a:pt x="12887" y="51837"/>
                  <a:pt x="19462" y="53810"/>
                  <a:pt x="25932" y="54020"/>
                </a:cubicBezTo>
                <a:cubicBezTo>
                  <a:pt x="26239" y="54030"/>
                  <a:pt x="26547" y="54034"/>
                  <a:pt x="26856" y="54034"/>
                </a:cubicBezTo>
                <a:cubicBezTo>
                  <a:pt x="31667" y="54034"/>
                  <a:pt x="36731" y="52841"/>
                  <a:pt x="39845" y="49233"/>
                </a:cubicBezTo>
                <a:cubicBezTo>
                  <a:pt x="43027" y="45551"/>
                  <a:pt x="43422" y="40318"/>
                  <a:pt x="43395" y="35479"/>
                </a:cubicBezTo>
                <a:cubicBezTo>
                  <a:pt x="43343" y="27694"/>
                  <a:pt x="42554" y="19935"/>
                  <a:pt x="41791" y="12203"/>
                </a:cubicBezTo>
                <a:cubicBezTo>
                  <a:pt x="41449" y="9021"/>
                  <a:pt x="41081" y="5812"/>
                  <a:pt x="39950" y="2814"/>
                </a:cubicBezTo>
                <a:cubicBezTo>
                  <a:pt x="39161" y="763"/>
                  <a:pt x="37741" y="26"/>
                  <a:pt x="355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5"/>
          <p:cNvSpPr/>
          <p:nvPr/>
        </p:nvSpPr>
        <p:spPr>
          <a:xfrm rot="3521181">
            <a:off x="7142444" y="-892208"/>
            <a:ext cx="1981559" cy="2465882"/>
          </a:xfrm>
          <a:custGeom>
            <a:avLst/>
            <a:gdLst/>
            <a:ahLst/>
            <a:cxnLst/>
            <a:rect l="l" t="t" r="r" b="b"/>
            <a:pathLst>
              <a:path w="43422" h="54035" extrusionOk="0">
                <a:moveTo>
                  <a:pt x="35584" y="0"/>
                </a:moveTo>
                <a:cubicBezTo>
                  <a:pt x="33612" y="26"/>
                  <a:pt x="31666" y="342"/>
                  <a:pt x="29798" y="947"/>
                </a:cubicBezTo>
                <a:cubicBezTo>
                  <a:pt x="19699" y="4024"/>
                  <a:pt x="11204" y="11335"/>
                  <a:pt x="5366" y="20146"/>
                </a:cubicBezTo>
                <a:cubicBezTo>
                  <a:pt x="3314" y="23275"/>
                  <a:pt x="1526" y="26668"/>
                  <a:pt x="947" y="30376"/>
                </a:cubicBezTo>
                <a:cubicBezTo>
                  <a:pt x="0" y="36794"/>
                  <a:pt x="3025" y="43421"/>
                  <a:pt x="7969" y="47629"/>
                </a:cubicBezTo>
                <a:cubicBezTo>
                  <a:pt x="12887" y="51837"/>
                  <a:pt x="19462" y="53810"/>
                  <a:pt x="25932" y="54020"/>
                </a:cubicBezTo>
                <a:cubicBezTo>
                  <a:pt x="26239" y="54030"/>
                  <a:pt x="26547" y="54034"/>
                  <a:pt x="26856" y="54034"/>
                </a:cubicBezTo>
                <a:cubicBezTo>
                  <a:pt x="31667" y="54034"/>
                  <a:pt x="36731" y="52841"/>
                  <a:pt x="39845" y="49233"/>
                </a:cubicBezTo>
                <a:cubicBezTo>
                  <a:pt x="43027" y="45551"/>
                  <a:pt x="43422" y="40318"/>
                  <a:pt x="43395" y="35479"/>
                </a:cubicBezTo>
                <a:cubicBezTo>
                  <a:pt x="43343" y="27694"/>
                  <a:pt x="42554" y="19935"/>
                  <a:pt x="41791" y="12203"/>
                </a:cubicBezTo>
                <a:cubicBezTo>
                  <a:pt x="41449" y="9021"/>
                  <a:pt x="41081" y="5812"/>
                  <a:pt x="39950" y="2814"/>
                </a:cubicBezTo>
                <a:cubicBezTo>
                  <a:pt x="39161" y="763"/>
                  <a:pt x="37741" y="26"/>
                  <a:pt x="3558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5"/>
          <p:cNvSpPr/>
          <p:nvPr/>
        </p:nvSpPr>
        <p:spPr>
          <a:xfrm>
            <a:off x="7802717" y="241021"/>
            <a:ext cx="2090768" cy="1849815"/>
          </a:xfrm>
          <a:custGeom>
            <a:avLst/>
            <a:gdLst/>
            <a:ahLst/>
            <a:cxnLst/>
            <a:rect l="l" t="t" r="r" b="b"/>
            <a:pathLst>
              <a:path w="45815" h="40535" extrusionOk="0">
                <a:moveTo>
                  <a:pt x="26879" y="637"/>
                </a:moveTo>
                <a:cubicBezTo>
                  <a:pt x="27510" y="637"/>
                  <a:pt x="28115" y="663"/>
                  <a:pt x="28746" y="716"/>
                </a:cubicBezTo>
                <a:cubicBezTo>
                  <a:pt x="29009" y="716"/>
                  <a:pt x="29272" y="742"/>
                  <a:pt x="29561" y="795"/>
                </a:cubicBezTo>
                <a:cubicBezTo>
                  <a:pt x="29851" y="847"/>
                  <a:pt x="30140" y="953"/>
                  <a:pt x="30429" y="1058"/>
                </a:cubicBezTo>
                <a:cubicBezTo>
                  <a:pt x="32665" y="1926"/>
                  <a:pt x="34953" y="2688"/>
                  <a:pt x="37004" y="3925"/>
                </a:cubicBezTo>
                <a:cubicBezTo>
                  <a:pt x="38872" y="5029"/>
                  <a:pt x="40423" y="6555"/>
                  <a:pt x="41581" y="8343"/>
                </a:cubicBezTo>
                <a:cubicBezTo>
                  <a:pt x="42659" y="10079"/>
                  <a:pt x="43474" y="11972"/>
                  <a:pt x="44000" y="13945"/>
                </a:cubicBezTo>
                <a:cubicBezTo>
                  <a:pt x="44579" y="16075"/>
                  <a:pt x="44947" y="18258"/>
                  <a:pt x="45105" y="20493"/>
                </a:cubicBezTo>
                <a:cubicBezTo>
                  <a:pt x="45184" y="21730"/>
                  <a:pt x="45131" y="22992"/>
                  <a:pt x="44921" y="24228"/>
                </a:cubicBezTo>
                <a:cubicBezTo>
                  <a:pt x="44710" y="25412"/>
                  <a:pt x="44184" y="26490"/>
                  <a:pt x="43763" y="27594"/>
                </a:cubicBezTo>
                <a:cubicBezTo>
                  <a:pt x="43418" y="28606"/>
                  <a:pt x="42910" y="29549"/>
                  <a:pt x="42262" y="30400"/>
                </a:cubicBezTo>
                <a:lnTo>
                  <a:pt x="42262" y="30400"/>
                </a:lnTo>
                <a:cubicBezTo>
                  <a:pt x="42250" y="30398"/>
                  <a:pt x="42238" y="30397"/>
                  <a:pt x="42226" y="30397"/>
                </a:cubicBezTo>
                <a:cubicBezTo>
                  <a:pt x="42166" y="30397"/>
                  <a:pt x="42105" y="30423"/>
                  <a:pt x="42054" y="30487"/>
                </a:cubicBezTo>
                <a:cubicBezTo>
                  <a:pt x="41318" y="31303"/>
                  <a:pt x="40450" y="32013"/>
                  <a:pt x="39477" y="32565"/>
                </a:cubicBezTo>
                <a:cubicBezTo>
                  <a:pt x="38530" y="33117"/>
                  <a:pt x="37530" y="33643"/>
                  <a:pt x="36531" y="34091"/>
                </a:cubicBezTo>
                <a:cubicBezTo>
                  <a:pt x="34322" y="35116"/>
                  <a:pt x="32086" y="36037"/>
                  <a:pt x="29798" y="36826"/>
                </a:cubicBezTo>
                <a:cubicBezTo>
                  <a:pt x="27484" y="37588"/>
                  <a:pt x="25143" y="38246"/>
                  <a:pt x="22776" y="38746"/>
                </a:cubicBezTo>
                <a:cubicBezTo>
                  <a:pt x="20435" y="39245"/>
                  <a:pt x="18042" y="39614"/>
                  <a:pt x="15649" y="39877"/>
                </a:cubicBezTo>
                <a:cubicBezTo>
                  <a:pt x="14681" y="39977"/>
                  <a:pt x="13680" y="40045"/>
                  <a:pt x="12677" y="40045"/>
                </a:cubicBezTo>
                <a:cubicBezTo>
                  <a:pt x="9483" y="40045"/>
                  <a:pt x="6272" y="39360"/>
                  <a:pt x="4050" y="36878"/>
                </a:cubicBezTo>
                <a:cubicBezTo>
                  <a:pt x="1631" y="34143"/>
                  <a:pt x="1026" y="30146"/>
                  <a:pt x="1210" y="26595"/>
                </a:cubicBezTo>
                <a:cubicBezTo>
                  <a:pt x="1315" y="24701"/>
                  <a:pt x="1631" y="22808"/>
                  <a:pt x="2130" y="20993"/>
                </a:cubicBezTo>
                <a:cubicBezTo>
                  <a:pt x="2656" y="19073"/>
                  <a:pt x="3340" y="17232"/>
                  <a:pt x="4182" y="15470"/>
                </a:cubicBezTo>
                <a:cubicBezTo>
                  <a:pt x="5891" y="11920"/>
                  <a:pt x="8311" y="8790"/>
                  <a:pt x="11335" y="6239"/>
                </a:cubicBezTo>
                <a:cubicBezTo>
                  <a:pt x="14676" y="3425"/>
                  <a:pt x="18726" y="1584"/>
                  <a:pt x="23039" y="926"/>
                </a:cubicBezTo>
                <a:cubicBezTo>
                  <a:pt x="24328" y="716"/>
                  <a:pt x="25590" y="637"/>
                  <a:pt x="26879" y="637"/>
                </a:cubicBezTo>
                <a:close/>
                <a:moveTo>
                  <a:pt x="26534" y="0"/>
                </a:moveTo>
                <a:cubicBezTo>
                  <a:pt x="21878" y="0"/>
                  <a:pt x="17315" y="1337"/>
                  <a:pt x="13387" y="3846"/>
                </a:cubicBezTo>
                <a:cubicBezTo>
                  <a:pt x="9968" y="6081"/>
                  <a:pt x="7101" y="9027"/>
                  <a:pt x="4945" y="12472"/>
                </a:cubicBezTo>
                <a:cubicBezTo>
                  <a:pt x="2762" y="15917"/>
                  <a:pt x="1315" y="19731"/>
                  <a:pt x="631" y="23755"/>
                </a:cubicBezTo>
                <a:cubicBezTo>
                  <a:pt x="0" y="27542"/>
                  <a:pt x="53" y="31697"/>
                  <a:pt x="1867" y="35169"/>
                </a:cubicBezTo>
                <a:cubicBezTo>
                  <a:pt x="2762" y="36878"/>
                  <a:pt x="4129" y="38272"/>
                  <a:pt x="5812" y="39193"/>
                </a:cubicBezTo>
                <a:cubicBezTo>
                  <a:pt x="7759" y="40245"/>
                  <a:pt x="9994" y="40534"/>
                  <a:pt x="12177" y="40534"/>
                </a:cubicBezTo>
                <a:cubicBezTo>
                  <a:pt x="14518" y="40508"/>
                  <a:pt x="16832" y="40271"/>
                  <a:pt x="19147" y="39877"/>
                </a:cubicBezTo>
                <a:cubicBezTo>
                  <a:pt x="21592" y="39508"/>
                  <a:pt x="24038" y="38982"/>
                  <a:pt x="26432" y="38299"/>
                </a:cubicBezTo>
                <a:cubicBezTo>
                  <a:pt x="28825" y="37641"/>
                  <a:pt x="31192" y="36852"/>
                  <a:pt x="33506" y="35958"/>
                </a:cubicBezTo>
                <a:cubicBezTo>
                  <a:pt x="35716" y="35116"/>
                  <a:pt x="37951" y="34196"/>
                  <a:pt x="39976" y="32933"/>
                </a:cubicBezTo>
                <a:cubicBezTo>
                  <a:pt x="40423" y="32644"/>
                  <a:pt x="40870" y="32328"/>
                  <a:pt x="41291" y="31987"/>
                </a:cubicBezTo>
                <a:cubicBezTo>
                  <a:pt x="41686" y="31645"/>
                  <a:pt x="42080" y="31250"/>
                  <a:pt x="42422" y="30829"/>
                </a:cubicBezTo>
                <a:cubicBezTo>
                  <a:pt x="42460" y="30786"/>
                  <a:pt x="42480" y="30739"/>
                  <a:pt x="42484" y="30692"/>
                </a:cubicBezTo>
                <a:lnTo>
                  <a:pt x="42484" y="30692"/>
                </a:lnTo>
                <a:cubicBezTo>
                  <a:pt x="43179" y="29802"/>
                  <a:pt x="43728" y="28839"/>
                  <a:pt x="44132" y="27779"/>
                </a:cubicBezTo>
                <a:cubicBezTo>
                  <a:pt x="44579" y="26648"/>
                  <a:pt x="45131" y="25569"/>
                  <a:pt x="45368" y="24360"/>
                </a:cubicBezTo>
                <a:cubicBezTo>
                  <a:pt x="45815" y="21940"/>
                  <a:pt x="45578" y="19415"/>
                  <a:pt x="45184" y="16996"/>
                </a:cubicBezTo>
                <a:cubicBezTo>
                  <a:pt x="44526" y="12867"/>
                  <a:pt x="43106" y="8659"/>
                  <a:pt x="40108" y="5634"/>
                </a:cubicBezTo>
                <a:cubicBezTo>
                  <a:pt x="38451" y="3977"/>
                  <a:pt x="36426" y="2820"/>
                  <a:pt x="34295" y="1926"/>
                </a:cubicBezTo>
                <a:cubicBezTo>
                  <a:pt x="33112" y="1400"/>
                  <a:pt x="31876" y="979"/>
                  <a:pt x="30692" y="506"/>
                </a:cubicBezTo>
                <a:cubicBezTo>
                  <a:pt x="30429" y="400"/>
                  <a:pt x="30140" y="295"/>
                  <a:pt x="29877" y="216"/>
                </a:cubicBezTo>
                <a:cubicBezTo>
                  <a:pt x="29588" y="164"/>
                  <a:pt x="29272" y="111"/>
                  <a:pt x="28983" y="85"/>
                </a:cubicBezTo>
                <a:cubicBezTo>
                  <a:pt x="28352" y="58"/>
                  <a:pt x="27694" y="6"/>
                  <a:pt x="27063" y="6"/>
                </a:cubicBezTo>
                <a:cubicBezTo>
                  <a:pt x="26887" y="2"/>
                  <a:pt x="26710" y="0"/>
                  <a:pt x="265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5"/>
          <p:cNvSpPr/>
          <p:nvPr/>
        </p:nvSpPr>
        <p:spPr>
          <a:xfrm>
            <a:off x="-328900" y="3649001"/>
            <a:ext cx="1379996" cy="1803435"/>
          </a:xfrm>
          <a:custGeom>
            <a:avLst/>
            <a:gdLst/>
            <a:ahLst/>
            <a:cxnLst/>
            <a:rect l="l" t="t" r="r" b="b"/>
            <a:pathLst>
              <a:path w="19095" h="24955" extrusionOk="0">
                <a:moveTo>
                  <a:pt x="6883" y="3807"/>
                </a:moveTo>
                <a:cubicBezTo>
                  <a:pt x="7015" y="3807"/>
                  <a:pt x="7150" y="3815"/>
                  <a:pt x="7285" y="3831"/>
                </a:cubicBezTo>
                <a:cubicBezTo>
                  <a:pt x="7969" y="3936"/>
                  <a:pt x="8679" y="4093"/>
                  <a:pt x="9363" y="4278"/>
                </a:cubicBezTo>
                <a:cubicBezTo>
                  <a:pt x="10599" y="4541"/>
                  <a:pt x="11809" y="5014"/>
                  <a:pt x="12914" y="5698"/>
                </a:cubicBezTo>
                <a:cubicBezTo>
                  <a:pt x="13413" y="6013"/>
                  <a:pt x="13860" y="6460"/>
                  <a:pt x="14229" y="6934"/>
                </a:cubicBezTo>
                <a:cubicBezTo>
                  <a:pt x="14649" y="7565"/>
                  <a:pt x="14939" y="8249"/>
                  <a:pt x="15070" y="8985"/>
                </a:cubicBezTo>
                <a:cubicBezTo>
                  <a:pt x="15202" y="9801"/>
                  <a:pt x="15307" y="10616"/>
                  <a:pt x="15360" y="11431"/>
                </a:cubicBezTo>
                <a:cubicBezTo>
                  <a:pt x="15404" y="11930"/>
                  <a:pt x="15439" y="12429"/>
                  <a:pt x="15467" y="12929"/>
                </a:cubicBezTo>
                <a:lnTo>
                  <a:pt x="15467" y="12929"/>
                </a:lnTo>
                <a:cubicBezTo>
                  <a:pt x="15377" y="12707"/>
                  <a:pt x="15280" y="12488"/>
                  <a:pt x="15175" y="12273"/>
                </a:cubicBezTo>
                <a:cubicBezTo>
                  <a:pt x="14518" y="10984"/>
                  <a:pt x="13519" y="9879"/>
                  <a:pt x="12309" y="9090"/>
                </a:cubicBezTo>
                <a:cubicBezTo>
                  <a:pt x="11704" y="8696"/>
                  <a:pt x="11046" y="8407"/>
                  <a:pt x="10336" y="8249"/>
                </a:cubicBezTo>
                <a:cubicBezTo>
                  <a:pt x="10031" y="8170"/>
                  <a:pt x="9693" y="8105"/>
                  <a:pt x="9361" y="8105"/>
                </a:cubicBezTo>
                <a:cubicBezTo>
                  <a:pt x="8921" y="8105"/>
                  <a:pt x="8495" y="8219"/>
                  <a:pt x="8180" y="8564"/>
                </a:cubicBezTo>
                <a:cubicBezTo>
                  <a:pt x="7680" y="9117"/>
                  <a:pt x="7654" y="9932"/>
                  <a:pt x="7575" y="10642"/>
                </a:cubicBezTo>
                <a:cubicBezTo>
                  <a:pt x="7470" y="11589"/>
                  <a:pt x="7391" y="12536"/>
                  <a:pt x="7364" y="13483"/>
                </a:cubicBezTo>
                <a:cubicBezTo>
                  <a:pt x="7233" y="15271"/>
                  <a:pt x="7285" y="17086"/>
                  <a:pt x="7548" y="18848"/>
                </a:cubicBezTo>
                <a:cubicBezTo>
                  <a:pt x="7801" y="20363"/>
                  <a:pt x="8320" y="21878"/>
                  <a:pt x="9315" y="23044"/>
                </a:cubicBezTo>
                <a:lnTo>
                  <a:pt x="9315" y="23044"/>
                </a:lnTo>
                <a:cubicBezTo>
                  <a:pt x="7302" y="22064"/>
                  <a:pt x="5533" y="20470"/>
                  <a:pt x="4761" y="18322"/>
                </a:cubicBezTo>
                <a:cubicBezTo>
                  <a:pt x="4182" y="16717"/>
                  <a:pt x="4182" y="15008"/>
                  <a:pt x="4156" y="13351"/>
                </a:cubicBezTo>
                <a:cubicBezTo>
                  <a:pt x="4156" y="11536"/>
                  <a:pt x="4235" y="9748"/>
                  <a:pt x="4392" y="7960"/>
                </a:cubicBezTo>
                <a:cubicBezTo>
                  <a:pt x="4498" y="6776"/>
                  <a:pt x="4550" y="5303"/>
                  <a:pt x="5418" y="4383"/>
                </a:cubicBezTo>
                <a:cubicBezTo>
                  <a:pt x="5801" y="3957"/>
                  <a:pt x="6322" y="3807"/>
                  <a:pt x="6883" y="3807"/>
                </a:cubicBezTo>
                <a:close/>
                <a:moveTo>
                  <a:pt x="9311" y="8749"/>
                </a:moveTo>
                <a:cubicBezTo>
                  <a:pt x="9968" y="8749"/>
                  <a:pt x="10626" y="8933"/>
                  <a:pt x="11230" y="9222"/>
                </a:cubicBezTo>
                <a:cubicBezTo>
                  <a:pt x="13539" y="10286"/>
                  <a:pt x="14854" y="12576"/>
                  <a:pt x="15394" y="14970"/>
                </a:cubicBezTo>
                <a:lnTo>
                  <a:pt x="15394" y="14970"/>
                </a:lnTo>
                <a:cubicBezTo>
                  <a:pt x="14823" y="13792"/>
                  <a:pt x="13726" y="12615"/>
                  <a:pt x="12335" y="12615"/>
                </a:cubicBezTo>
                <a:cubicBezTo>
                  <a:pt x="12300" y="12612"/>
                  <a:pt x="12266" y="12611"/>
                  <a:pt x="12232" y="12611"/>
                </a:cubicBezTo>
                <a:cubicBezTo>
                  <a:pt x="11930" y="12611"/>
                  <a:pt x="11648" y="12715"/>
                  <a:pt x="11388" y="12904"/>
                </a:cubicBezTo>
                <a:cubicBezTo>
                  <a:pt x="11099" y="13167"/>
                  <a:pt x="10915" y="13509"/>
                  <a:pt x="10889" y="13903"/>
                </a:cubicBezTo>
                <a:cubicBezTo>
                  <a:pt x="10731" y="14798"/>
                  <a:pt x="10678" y="15744"/>
                  <a:pt x="10599" y="16665"/>
                </a:cubicBezTo>
                <a:cubicBezTo>
                  <a:pt x="10547" y="17585"/>
                  <a:pt x="10468" y="18585"/>
                  <a:pt x="10441" y="19558"/>
                </a:cubicBezTo>
                <a:cubicBezTo>
                  <a:pt x="10363" y="20426"/>
                  <a:pt x="10363" y="21294"/>
                  <a:pt x="10389" y="22188"/>
                </a:cubicBezTo>
                <a:cubicBezTo>
                  <a:pt x="10418" y="22587"/>
                  <a:pt x="10489" y="23002"/>
                  <a:pt x="10644" y="23378"/>
                </a:cubicBezTo>
                <a:lnTo>
                  <a:pt x="10644" y="23378"/>
                </a:lnTo>
                <a:cubicBezTo>
                  <a:pt x="8146" y="21560"/>
                  <a:pt x="7943" y="18059"/>
                  <a:pt x="7943" y="15218"/>
                </a:cubicBezTo>
                <a:cubicBezTo>
                  <a:pt x="7943" y="14324"/>
                  <a:pt x="7969" y="13430"/>
                  <a:pt x="8048" y="12536"/>
                </a:cubicBezTo>
                <a:cubicBezTo>
                  <a:pt x="8101" y="11642"/>
                  <a:pt x="8153" y="10826"/>
                  <a:pt x="8285" y="9985"/>
                </a:cubicBezTo>
                <a:cubicBezTo>
                  <a:pt x="8390" y="9380"/>
                  <a:pt x="8600" y="8749"/>
                  <a:pt x="9311" y="8749"/>
                </a:cubicBezTo>
                <a:close/>
                <a:moveTo>
                  <a:pt x="12282" y="13220"/>
                </a:moveTo>
                <a:cubicBezTo>
                  <a:pt x="12914" y="13246"/>
                  <a:pt x="13519" y="13535"/>
                  <a:pt x="13939" y="14009"/>
                </a:cubicBezTo>
                <a:cubicBezTo>
                  <a:pt x="14386" y="14456"/>
                  <a:pt x="14755" y="15034"/>
                  <a:pt x="14965" y="15665"/>
                </a:cubicBezTo>
                <a:cubicBezTo>
                  <a:pt x="15491" y="17165"/>
                  <a:pt x="15333" y="18821"/>
                  <a:pt x="15149" y="20373"/>
                </a:cubicBezTo>
                <a:cubicBezTo>
                  <a:pt x="15149" y="20557"/>
                  <a:pt x="15307" y="20689"/>
                  <a:pt x="15491" y="20689"/>
                </a:cubicBezTo>
                <a:cubicBezTo>
                  <a:pt x="15504" y="20689"/>
                  <a:pt x="15517" y="20688"/>
                  <a:pt x="15530" y="20687"/>
                </a:cubicBezTo>
                <a:lnTo>
                  <a:pt x="15530" y="20687"/>
                </a:lnTo>
                <a:cubicBezTo>
                  <a:pt x="15525" y="20804"/>
                  <a:pt x="15519" y="20922"/>
                  <a:pt x="15513" y="21039"/>
                </a:cubicBezTo>
                <a:lnTo>
                  <a:pt x="15513" y="21039"/>
                </a:lnTo>
                <a:cubicBezTo>
                  <a:pt x="15309" y="22253"/>
                  <a:pt x="14818" y="23579"/>
                  <a:pt x="13545" y="24029"/>
                </a:cubicBezTo>
                <a:cubicBezTo>
                  <a:pt x="13379" y="24095"/>
                  <a:pt x="13208" y="24138"/>
                  <a:pt x="13035" y="24159"/>
                </a:cubicBezTo>
                <a:lnTo>
                  <a:pt x="13035" y="24159"/>
                </a:lnTo>
                <a:cubicBezTo>
                  <a:pt x="12623" y="24106"/>
                  <a:pt x="12215" y="24031"/>
                  <a:pt x="11811" y="23934"/>
                </a:cubicBezTo>
                <a:lnTo>
                  <a:pt x="11811" y="23934"/>
                </a:lnTo>
                <a:cubicBezTo>
                  <a:pt x="11320" y="23586"/>
                  <a:pt x="11018" y="23042"/>
                  <a:pt x="10994" y="22451"/>
                </a:cubicBezTo>
                <a:cubicBezTo>
                  <a:pt x="10915" y="21636"/>
                  <a:pt x="10915" y="20847"/>
                  <a:pt x="10994" y="20031"/>
                </a:cubicBezTo>
                <a:cubicBezTo>
                  <a:pt x="11020" y="19137"/>
                  <a:pt x="11073" y="18243"/>
                  <a:pt x="11152" y="17375"/>
                </a:cubicBezTo>
                <a:cubicBezTo>
                  <a:pt x="11204" y="16481"/>
                  <a:pt x="11283" y="15587"/>
                  <a:pt x="11388" y="14692"/>
                </a:cubicBezTo>
                <a:cubicBezTo>
                  <a:pt x="11388" y="14298"/>
                  <a:pt x="11467" y="13903"/>
                  <a:pt x="11625" y="13561"/>
                </a:cubicBezTo>
                <a:cubicBezTo>
                  <a:pt x="11783" y="13351"/>
                  <a:pt x="12019" y="13220"/>
                  <a:pt x="12282" y="13220"/>
                </a:cubicBezTo>
                <a:close/>
                <a:moveTo>
                  <a:pt x="5476" y="644"/>
                </a:moveTo>
                <a:cubicBezTo>
                  <a:pt x="5544" y="644"/>
                  <a:pt x="5613" y="646"/>
                  <a:pt x="5681" y="648"/>
                </a:cubicBezTo>
                <a:cubicBezTo>
                  <a:pt x="5801" y="646"/>
                  <a:pt x="5921" y="645"/>
                  <a:pt x="6041" y="645"/>
                </a:cubicBezTo>
                <a:cubicBezTo>
                  <a:pt x="7341" y="645"/>
                  <a:pt x="8639" y="773"/>
                  <a:pt x="9915" y="990"/>
                </a:cubicBezTo>
                <a:cubicBezTo>
                  <a:pt x="11283" y="1227"/>
                  <a:pt x="12598" y="1700"/>
                  <a:pt x="13782" y="2410"/>
                </a:cubicBezTo>
                <a:cubicBezTo>
                  <a:pt x="14939" y="3120"/>
                  <a:pt x="15886" y="4146"/>
                  <a:pt x="16543" y="5356"/>
                </a:cubicBezTo>
                <a:cubicBezTo>
                  <a:pt x="17858" y="7854"/>
                  <a:pt x="18016" y="10826"/>
                  <a:pt x="18200" y="13614"/>
                </a:cubicBezTo>
                <a:cubicBezTo>
                  <a:pt x="18331" y="15350"/>
                  <a:pt x="18358" y="17112"/>
                  <a:pt x="18305" y="18874"/>
                </a:cubicBezTo>
                <a:cubicBezTo>
                  <a:pt x="18253" y="19716"/>
                  <a:pt x="18174" y="20584"/>
                  <a:pt x="18016" y="21425"/>
                </a:cubicBezTo>
                <a:cubicBezTo>
                  <a:pt x="17911" y="22083"/>
                  <a:pt x="17674" y="22714"/>
                  <a:pt x="17332" y="23292"/>
                </a:cubicBezTo>
                <a:cubicBezTo>
                  <a:pt x="16911" y="23845"/>
                  <a:pt x="16280" y="24187"/>
                  <a:pt x="15596" y="24213"/>
                </a:cubicBezTo>
                <a:cubicBezTo>
                  <a:pt x="15494" y="24225"/>
                  <a:pt x="15392" y="24235"/>
                  <a:pt x="15289" y="24243"/>
                </a:cubicBezTo>
                <a:lnTo>
                  <a:pt x="15289" y="24243"/>
                </a:lnTo>
                <a:cubicBezTo>
                  <a:pt x="15350" y="24192"/>
                  <a:pt x="15408" y="24138"/>
                  <a:pt x="15465" y="24081"/>
                </a:cubicBezTo>
                <a:cubicBezTo>
                  <a:pt x="16043" y="23424"/>
                  <a:pt x="16096" y="22556"/>
                  <a:pt x="16122" y="21714"/>
                </a:cubicBezTo>
                <a:cubicBezTo>
                  <a:pt x="16140" y="21398"/>
                  <a:pt x="16156" y="21081"/>
                  <a:pt x="16170" y="20764"/>
                </a:cubicBezTo>
                <a:lnTo>
                  <a:pt x="16170" y="20764"/>
                </a:lnTo>
                <a:cubicBezTo>
                  <a:pt x="16221" y="20442"/>
                  <a:pt x="16258" y="20118"/>
                  <a:pt x="16280" y="19795"/>
                </a:cubicBezTo>
                <a:cubicBezTo>
                  <a:pt x="16359" y="18927"/>
                  <a:pt x="16359" y="18059"/>
                  <a:pt x="16333" y="17191"/>
                </a:cubicBezTo>
                <a:cubicBezTo>
                  <a:pt x="16325" y="16699"/>
                  <a:pt x="16287" y="16210"/>
                  <a:pt x="16219" y="15726"/>
                </a:cubicBezTo>
                <a:lnTo>
                  <a:pt x="16219" y="15726"/>
                </a:lnTo>
                <a:cubicBezTo>
                  <a:pt x="16164" y="13926"/>
                  <a:pt x="16059" y="12126"/>
                  <a:pt x="15859" y="10327"/>
                </a:cubicBezTo>
                <a:cubicBezTo>
                  <a:pt x="15780" y="9485"/>
                  <a:pt x="15623" y="8643"/>
                  <a:pt x="15333" y="7854"/>
                </a:cubicBezTo>
                <a:cubicBezTo>
                  <a:pt x="15070" y="7171"/>
                  <a:pt x="14676" y="6566"/>
                  <a:pt x="14176" y="6040"/>
                </a:cubicBezTo>
                <a:cubicBezTo>
                  <a:pt x="13177" y="5119"/>
                  <a:pt x="11967" y="4435"/>
                  <a:pt x="10652" y="4067"/>
                </a:cubicBezTo>
                <a:cubicBezTo>
                  <a:pt x="9994" y="3857"/>
                  <a:pt x="9311" y="3673"/>
                  <a:pt x="8627" y="3515"/>
                </a:cubicBezTo>
                <a:cubicBezTo>
                  <a:pt x="8013" y="3376"/>
                  <a:pt x="7384" y="3223"/>
                  <a:pt x="6763" y="3223"/>
                </a:cubicBezTo>
                <a:cubicBezTo>
                  <a:pt x="6559" y="3223"/>
                  <a:pt x="6356" y="3239"/>
                  <a:pt x="6155" y="3278"/>
                </a:cubicBezTo>
                <a:cubicBezTo>
                  <a:pt x="4761" y="3594"/>
                  <a:pt x="4182" y="5014"/>
                  <a:pt x="3998" y="6276"/>
                </a:cubicBezTo>
                <a:cubicBezTo>
                  <a:pt x="3866" y="7092"/>
                  <a:pt x="3814" y="7907"/>
                  <a:pt x="3761" y="8749"/>
                </a:cubicBezTo>
                <a:cubicBezTo>
                  <a:pt x="3709" y="9695"/>
                  <a:pt x="3682" y="10642"/>
                  <a:pt x="3656" y="11589"/>
                </a:cubicBezTo>
                <a:cubicBezTo>
                  <a:pt x="3630" y="13404"/>
                  <a:pt x="3577" y="15271"/>
                  <a:pt x="3893" y="17086"/>
                </a:cubicBezTo>
                <a:cubicBezTo>
                  <a:pt x="4129" y="18480"/>
                  <a:pt x="4734" y="19821"/>
                  <a:pt x="5629" y="20925"/>
                </a:cubicBezTo>
                <a:cubicBezTo>
                  <a:pt x="6298" y="21750"/>
                  <a:pt x="7109" y="22441"/>
                  <a:pt x="8006" y="23003"/>
                </a:cubicBezTo>
                <a:lnTo>
                  <a:pt x="8006" y="23003"/>
                </a:lnTo>
                <a:cubicBezTo>
                  <a:pt x="6231" y="22518"/>
                  <a:pt x="4495" y="21839"/>
                  <a:pt x="3156" y="20610"/>
                </a:cubicBezTo>
                <a:cubicBezTo>
                  <a:pt x="2131" y="19663"/>
                  <a:pt x="1421" y="18401"/>
                  <a:pt x="1158" y="17007"/>
                </a:cubicBezTo>
                <a:cubicBezTo>
                  <a:pt x="842" y="15402"/>
                  <a:pt x="737" y="13746"/>
                  <a:pt x="789" y="12115"/>
                </a:cubicBezTo>
                <a:cubicBezTo>
                  <a:pt x="816" y="10353"/>
                  <a:pt x="947" y="8617"/>
                  <a:pt x="1210" y="6881"/>
                </a:cubicBezTo>
                <a:cubicBezTo>
                  <a:pt x="1315" y="6013"/>
                  <a:pt x="1473" y="5145"/>
                  <a:pt x="1684" y="4304"/>
                </a:cubicBezTo>
                <a:cubicBezTo>
                  <a:pt x="1789" y="3620"/>
                  <a:pt x="1999" y="2936"/>
                  <a:pt x="2315" y="2331"/>
                </a:cubicBezTo>
                <a:cubicBezTo>
                  <a:pt x="2604" y="1727"/>
                  <a:pt x="3077" y="1253"/>
                  <a:pt x="3682" y="964"/>
                </a:cubicBezTo>
                <a:cubicBezTo>
                  <a:pt x="4250" y="751"/>
                  <a:pt x="4861" y="644"/>
                  <a:pt x="5476" y="644"/>
                </a:cubicBezTo>
                <a:close/>
                <a:moveTo>
                  <a:pt x="5469" y="0"/>
                </a:moveTo>
                <a:cubicBezTo>
                  <a:pt x="4140" y="0"/>
                  <a:pt x="2760" y="268"/>
                  <a:pt x="1894" y="1385"/>
                </a:cubicBezTo>
                <a:cubicBezTo>
                  <a:pt x="1447" y="2016"/>
                  <a:pt x="1131" y="2726"/>
                  <a:pt x="973" y="3489"/>
                </a:cubicBezTo>
                <a:cubicBezTo>
                  <a:pt x="763" y="4356"/>
                  <a:pt x="605" y="5224"/>
                  <a:pt x="474" y="6119"/>
                </a:cubicBezTo>
                <a:cubicBezTo>
                  <a:pt x="184" y="7960"/>
                  <a:pt x="53" y="9827"/>
                  <a:pt x="27" y="11720"/>
                </a:cubicBezTo>
                <a:cubicBezTo>
                  <a:pt x="0" y="13483"/>
                  <a:pt x="132" y="15271"/>
                  <a:pt x="474" y="17007"/>
                </a:cubicBezTo>
                <a:cubicBezTo>
                  <a:pt x="763" y="18506"/>
                  <a:pt x="1526" y="19900"/>
                  <a:pt x="2657" y="20952"/>
                </a:cubicBezTo>
                <a:cubicBezTo>
                  <a:pt x="3709" y="21846"/>
                  <a:pt x="4918" y="22503"/>
                  <a:pt x="6207" y="22924"/>
                </a:cubicBezTo>
                <a:cubicBezTo>
                  <a:pt x="7325" y="23304"/>
                  <a:pt x="8463" y="23609"/>
                  <a:pt x="9603" y="23837"/>
                </a:cubicBezTo>
                <a:lnTo>
                  <a:pt x="9603" y="23837"/>
                </a:lnTo>
                <a:cubicBezTo>
                  <a:pt x="9996" y="24005"/>
                  <a:pt x="10398" y="24153"/>
                  <a:pt x="10805" y="24281"/>
                </a:cubicBezTo>
                <a:lnTo>
                  <a:pt x="10805" y="24281"/>
                </a:lnTo>
                <a:cubicBezTo>
                  <a:pt x="11526" y="24700"/>
                  <a:pt x="12339" y="24955"/>
                  <a:pt x="13173" y="24955"/>
                </a:cubicBezTo>
                <a:cubicBezTo>
                  <a:pt x="13244" y="24955"/>
                  <a:pt x="13316" y="24953"/>
                  <a:pt x="13387" y="24949"/>
                </a:cubicBezTo>
                <a:cubicBezTo>
                  <a:pt x="13575" y="24943"/>
                  <a:pt x="13759" y="24922"/>
                  <a:pt x="13939" y="24886"/>
                </a:cubicBezTo>
                <a:lnTo>
                  <a:pt x="13939" y="24886"/>
                </a:lnTo>
                <a:cubicBezTo>
                  <a:pt x="14167" y="24903"/>
                  <a:pt x="14395" y="24914"/>
                  <a:pt x="14623" y="24923"/>
                </a:cubicBezTo>
                <a:cubicBezTo>
                  <a:pt x="14726" y="24930"/>
                  <a:pt x="14829" y="24933"/>
                  <a:pt x="14931" y="24933"/>
                </a:cubicBezTo>
                <a:cubicBezTo>
                  <a:pt x="15643" y="24933"/>
                  <a:pt x="16347" y="24775"/>
                  <a:pt x="16990" y="24476"/>
                </a:cubicBezTo>
                <a:cubicBezTo>
                  <a:pt x="18384" y="23687"/>
                  <a:pt x="18673" y="21846"/>
                  <a:pt x="18857" y="20399"/>
                </a:cubicBezTo>
                <a:cubicBezTo>
                  <a:pt x="19068" y="18558"/>
                  <a:pt x="19094" y="16691"/>
                  <a:pt x="18989" y="14824"/>
                </a:cubicBezTo>
                <a:cubicBezTo>
                  <a:pt x="18910" y="13167"/>
                  <a:pt x="18779" y="11536"/>
                  <a:pt x="18568" y="9932"/>
                </a:cubicBezTo>
                <a:cubicBezTo>
                  <a:pt x="18384" y="8433"/>
                  <a:pt x="17990" y="6986"/>
                  <a:pt x="17385" y="5619"/>
                </a:cubicBezTo>
                <a:cubicBezTo>
                  <a:pt x="16780" y="4278"/>
                  <a:pt x="15859" y="3120"/>
                  <a:pt x="14676" y="2253"/>
                </a:cubicBezTo>
                <a:cubicBezTo>
                  <a:pt x="12230" y="464"/>
                  <a:pt x="8995" y="122"/>
                  <a:pt x="6076" y="17"/>
                </a:cubicBezTo>
                <a:cubicBezTo>
                  <a:pt x="5876" y="7"/>
                  <a:pt x="5673" y="0"/>
                  <a:pt x="54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4" name="Google Shape;124;p5"/>
          <p:cNvGrpSpPr/>
          <p:nvPr/>
        </p:nvGrpSpPr>
        <p:grpSpPr>
          <a:xfrm>
            <a:off x="7871904" y="1894811"/>
            <a:ext cx="883387" cy="2267034"/>
            <a:chOff x="8884661" y="1969535"/>
            <a:chExt cx="415301" cy="1065736"/>
          </a:xfrm>
        </p:grpSpPr>
        <p:sp>
          <p:nvSpPr>
            <p:cNvPr id="125" name="Google Shape;125;p5"/>
            <p:cNvSpPr/>
            <p:nvPr/>
          </p:nvSpPr>
          <p:spPr>
            <a:xfrm>
              <a:off x="8971042" y="2269564"/>
              <a:ext cx="61288" cy="46867"/>
            </a:xfrm>
            <a:custGeom>
              <a:avLst/>
              <a:gdLst/>
              <a:ahLst/>
              <a:cxnLst/>
              <a:rect l="l" t="t" r="r" b="b"/>
              <a:pathLst>
                <a:path w="1343" h="1027" extrusionOk="0">
                  <a:moveTo>
                    <a:pt x="685" y="0"/>
                  </a:moveTo>
                  <a:cubicBezTo>
                    <a:pt x="1" y="0"/>
                    <a:pt x="1" y="1026"/>
                    <a:pt x="685" y="1026"/>
                  </a:cubicBezTo>
                  <a:cubicBezTo>
                    <a:pt x="1342" y="1026"/>
                    <a:pt x="1342" y="0"/>
                    <a:pt x="6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5"/>
            <p:cNvSpPr/>
            <p:nvPr/>
          </p:nvSpPr>
          <p:spPr>
            <a:xfrm>
              <a:off x="9008278" y="2381180"/>
              <a:ext cx="56450" cy="45635"/>
            </a:xfrm>
            <a:custGeom>
              <a:avLst/>
              <a:gdLst/>
              <a:ahLst/>
              <a:cxnLst/>
              <a:rect l="l" t="t" r="r" b="b"/>
              <a:pathLst>
                <a:path w="1237" h="1000" extrusionOk="0">
                  <a:moveTo>
                    <a:pt x="605" y="0"/>
                  </a:moveTo>
                  <a:cubicBezTo>
                    <a:pt x="0" y="53"/>
                    <a:pt x="0" y="947"/>
                    <a:pt x="605" y="1000"/>
                  </a:cubicBezTo>
                  <a:cubicBezTo>
                    <a:pt x="1236" y="947"/>
                    <a:pt x="1236" y="53"/>
                    <a:pt x="6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5"/>
            <p:cNvSpPr/>
            <p:nvPr/>
          </p:nvSpPr>
          <p:spPr>
            <a:xfrm>
              <a:off x="9128290" y="2342758"/>
              <a:ext cx="51659" cy="38470"/>
            </a:xfrm>
            <a:custGeom>
              <a:avLst/>
              <a:gdLst/>
              <a:ahLst/>
              <a:cxnLst/>
              <a:rect l="l" t="t" r="r" b="b"/>
              <a:pathLst>
                <a:path w="1132" h="843" extrusionOk="0">
                  <a:moveTo>
                    <a:pt x="552" y="1"/>
                  </a:moveTo>
                  <a:cubicBezTo>
                    <a:pt x="0" y="1"/>
                    <a:pt x="0" y="842"/>
                    <a:pt x="552" y="842"/>
                  </a:cubicBezTo>
                  <a:cubicBezTo>
                    <a:pt x="1131" y="842"/>
                    <a:pt x="1131" y="1"/>
                    <a:pt x="5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5"/>
            <p:cNvSpPr/>
            <p:nvPr/>
          </p:nvSpPr>
          <p:spPr>
            <a:xfrm>
              <a:off x="9045468" y="2502926"/>
              <a:ext cx="58869" cy="51111"/>
            </a:xfrm>
            <a:custGeom>
              <a:avLst/>
              <a:gdLst/>
              <a:ahLst/>
              <a:cxnLst/>
              <a:rect l="l" t="t" r="r" b="b"/>
              <a:pathLst>
                <a:path w="1290" h="1120" extrusionOk="0">
                  <a:moveTo>
                    <a:pt x="561" y="0"/>
                  </a:moveTo>
                  <a:cubicBezTo>
                    <a:pt x="276" y="0"/>
                    <a:pt x="0" y="230"/>
                    <a:pt x="0" y="567"/>
                  </a:cubicBezTo>
                  <a:cubicBezTo>
                    <a:pt x="0" y="857"/>
                    <a:pt x="237" y="1120"/>
                    <a:pt x="553" y="1120"/>
                  </a:cubicBezTo>
                  <a:cubicBezTo>
                    <a:pt x="1052" y="1120"/>
                    <a:pt x="1289" y="515"/>
                    <a:pt x="947" y="173"/>
                  </a:cubicBezTo>
                  <a:cubicBezTo>
                    <a:pt x="836" y="53"/>
                    <a:pt x="698" y="0"/>
                    <a:pt x="56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5"/>
            <p:cNvSpPr/>
            <p:nvPr/>
          </p:nvSpPr>
          <p:spPr>
            <a:xfrm>
              <a:off x="9037072" y="2695127"/>
              <a:ext cx="79268" cy="67722"/>
            </a:xfrm>
            <a:custGeom>
              <a:avLst/>
              <a:gdLst/>
              <a:ahLst/>
              <a:cxnLst/>
              <a:rect l="l" t="t" r="r" b="b"/>
              <a:pathLst>
                <a:path w="1737" h="1484" extrusionOk="0">
                  <a:moveTo>
                    <a:pt x="744" y="1"/>
                  </a:moveTo>
                  <a:cubicBezTo>
                    <a:pt x="363" y="1"/>
                    <a:pt x="0" y="302"/>
                    <a:pt x="0" y="747"/>
                  </a:cubicBezTo>
                  <a:cubicBezTo>
                    <a:pt x="0" y="1142"/>
                    <a:pt x="342" y="1484"/>
                    <a:pt x="737" y="1484"/>
                  </a:cubicBezTo>
                  <a:cubicBezTo>
                    <a:pt x="1394" y="1484"/>
                    <a:pt x="1736" y="695"/>
                    <a:pt x="1263" y="221"/>
                  </a:cubicBezTo>
                  <a:cubicBezTo>
                    <a:pt x="1110" y="69"/>
                    <a:pt x="925" y="1"/>
                    <a:pt x="7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5"/>
            <p:cNvSpPr/>
            <p:nvPr/>
          </p:nvSpPr>
          <p:spPr>
            <a:xfrm>
              <a:off x="9123453" y="2605598"/>
              <a:ext cx="46867" cy="38470"/>
            </a:xfrm>
            <a:custGeom>
              <a:avLst/>
              <a:gdLst/>
              <a:ahLst/>
              <a:cxnLst/>
              <a:rect l="l" t="t" r="r" b="b"/>
              <a:pathLst>
                <a:path w="1027" h="843" extrusionOk="0">
                  <a:moveTo>
                    <a:pt x="527" y="0"/>
                  </a:moveTo>
                  <a:cubicBezTo>
                    <a:pt x="1" y="53"/>
                    <a:pt x="1" y="816"/>
                    <a:pt x="527" y="842"/>
                  </a:cubicBezTo>
                  <a:cubicBezTo>
                    <a:pt x="1027" y="816"/>
                    <a:pt x="1027" y="53"/>
                    <a:pt x="52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5"/>
            <p:cNvSpPr/>
            <p:nvPr/>
          </p:nvSpPr>
          <p:spPr>
            <a:xfrm>
              <a:off x="8884661" y="2464002"/>
              <a:ext cx="54032" cy="45635"/>
            </a:xfrm>
            <a:custGeom>
              <a:avLst/>
              <a:gdLst/>
              <a:ahLst/>
              <a:cxnLst/>
              <a:rect l="l" t="t" r="r" b="b"/>
              <a:pathLst>
                <a:path w="1184" h="1000" extrusionOk="0">
                  <a:moveTo>
                    <a:pt x="605" y="0"/>
                  </a:moveTo>
                  <a:cubicBezTo>
                    <a:pt x="0" y="79"/>
                    <a:pt x="0" y="921"/>
                    <a:pt x="605" y="999"/>
                  </a:cubicBezTo>
                  <a:cubicBezTo>
                    <a:pt x="1184" y="921"/>
                    <a:pt x="1184" y="79"/>
                    <a:pt x="6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5"/>
            <p:cNvSpPr/>
            <p:nvPr/>
          </p:nvSpPr>
          <p:spPr>
            <a:xfrm>
              <a:off x="9148688" y="2493982"/>
              <a:ext cx="51659" cy="40843"/>
            </a:xfrm>
            <a:custGeom>
              <a:avLst/>
              <a:gdLst/>
              <a:ahLst/>
              <a:cxnLst/>
              <a:rect l="l" t="t" r="r" b="b"/>
              <a:pathLst>
                <a:path w="1132" h="895" extrusionOk="0">
                  <a:moveTo>
                    <a:pt x="579" y="1"/>
                  </a:moveTo>
                  <a:cubicBezTo>
                    <a:pt x="0" y="53"/>
                    <a:pt x="0" y="868"/>
                    <a:pt x="579" y="895"/>
                  </a:cubicBezTo>
                  <a:cubicBezTo>
                    <a:pt x="1131" y="868"/>
                    <a:pt x="1131" y="53"/>
                    <a:pt x="5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5"/>
            <p:cNvSpPr/>
            <p:nvPr/>
          </p:nvSpPr>
          <p:spPr>
            <a:xfrm>
              <a:off x="9068284" y="2229956"/>
              <a:ext cx="60056" cy="44448"/>
            </a:xfrm>
            <a:custGeom>
              <a:avLst/>
              <a:gdLst/>
              <a:ahLst/>
              <a:cxnLst/>
              <a:rect l="l" t="t" r="r" b="b"/>
              <a:pathLst>
                <a:path w="1316" h="974" extrusionOk="0">
                  <a:moveTo>
                    <a:pt x="683" y="0"/>
                  </a:moveTo>
                  <a:cubicBezTo>
                    <a:pt x="675" y="0"/>
                    <a:pt x="666" y="0"/>
                    <a:pt x="658" y="1"/>
                  </a:cubicBezTo>
                  <a:cubicBezTo>
                    <a:pt x="0" y="1"/>
                    <a:pt x="0" y="974"/>
                    <a:pt x="658" y="974"/>
                  </a:cubicBezTo>
                  <a:cubicBezTo>
                    <a:pt x="1307" y="974"/>
                    <a:pt x="1315" y="0"/>
                    <a:pt x="6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5"/>
            <p:cNvSpPr/>
            <p:nvPr/>
          </p:nvSpPr>
          <p:spPr>
            <a:xfrm>
              <a:off x="9164294" y="2197557"/>
              <a:ext cx="48054" cy="38470"/>
            </a:xfrm>
            <a:custGeom>
              <a:avLst/>
              <a:gdLst/>
              <a:ahLst/>
              <a:cxnLst/>
              <a:rect l="l" t="t" r="r" b="b"/>
              <a:pathLst>
                <a:path w="1053" h="843" extrusionOk="0">
                  <a:moveTo>
                    <a:pt x="526" y="0"/>
                  </a:moveTo>
                  <a:cubicBezTo>
                    <a:pt x="0" y="53"/>
                    <a:pt x="0" y="816"/>
                    <a:pt x="526" y="842"/>
                  </a:cubicBezTo>
                  <a:cubicBezTo>
                    <a:pt x="1052" y="816"/>
                    <a:pt x="1052" y="53"/>
                    <a:pt x="52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5"/>
            <p:cNvSpPr/>
            <p:nvPr/>
          </p:nvSpPr>
          <p:spPr>
            <a:xfrm>
              <a:off x="9087450" y="2112362"/>
              <a:ext cx="50472" cy="44448"/>
            </a:xfrm>
            <a:custGeom>
              <a:avLst/>
              <a:gdLst/>
              <a:ahLst/>
              <a:cxnLst/>
              <a:rect l="l" t="t" r="r" b="b"/>
              <a:pathLst>
                <a:path w="1106" h="974" extrusionOk="0">
                  <a:moveTo>
                    <a:pt x="553" y="0"/>
                  </a:moveTo>
                  <a:cubicBezTo>
                    <a:pt x="1" y="79"/>
                    <a:pt x="1" y="894"/>
                    <a:pt x="553" y="973"/>
                  </a:cubicBezTo>
                  <a:cubicBezTo>
                    <a:pt x="1106" y="894"/>
                    <a:pt x="1106" y="79"/>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5"/>
            <p:cNvSpPr/>
            <p:nvPr/>
          </p:nvSpPr>
          <p:spPr>
            <a:xfrm>
              <a:off x="9238674" y="2322680"/>
              <a:ext cx="61288" cy="60923"/>
            </a:xfrm>
            <a:custGeom>
              <a:avLst/>
              <a:gdLst/>
              <a:ahLst/>
              <a:cxnLst/>
              <a:rect l="l" t="t" r="r" b="b"/>
              <a:pathLst>
                <a:path w="1343" h="1335" extrusionOk="0">
                  <a:moveTo>
                    <a:pt x="606" y="0"/>
                  </a:moveTo>
                  <a:cubicBezTo>
                    <a:pt x="566" y="0"/>
                    <a:pt x="527" y="7"/>
                    <a:pt x="500" y="20"/>
                  </a:cubicBezTo>
                  <a:cubicBezTo>
                    <a:pt x="448" y="20"/>
                    <a:pt x="395" y="20"/>
                    <a:pt x="343" y="46"/>
                  </a:cubicBezTo>
                  <a:cubicBezTo>
                    <a:pt x="264" y="73"/>
                    <a:pt x="211" y="125"/>
                    <a:pt x="159" y="178"/>
                  </a:cubicBezTo>
                  <a:lnTo>
                    <a:pt x="80" y="283"/>
                  </a:lnTo>
                  <a:lnTo>
                    <a:pt x="27" y="414"/>
                  </a:lnTo>
                  <a:cubicBezTo>
                    <a:pt x="1" y="493"/>
                    <a:pt x="1" y="572"/>
                    <a:pt x="27" y="651"/>
                  </a:cubicBezTo>
                  <a:cubicBezTo>
                    <a:pt x="27" y="730"/>
                    <a:pt x="53" y="809"/>
                    <a:pt x="80" y="862"/>
                  </a:cubicBezTo>
                  <a:lnTo>
                    <a:pt x="185" y="1019"/>
                  </a:lnTo>
                  <a:cubicBezTo>
                    <a:pt x="237" y="1125"/>
                    <a:pt x="316" y="1203"/>
                    <a:pt x="422" y="1256"/>
                  </a:cubicBezTo>
                  <a:cubicBezTo>
                    <a:pt x="500" y="1309"/>
                    <a:pt x="606" y="1335"/>
                    <a:pt x="711" y="1335"/>
                  </a:cubicBezTo>
                  <a:lnTo>
                    <a:pt x="895" y="1309"/>
                  </a:lnTo>
                  <a:cubicBezTo>
                    <a:pt x="974" y="1282"/>
                    <a:pt x="1079" y="1230"/>
                    <a:pt x="1158" y="1151"/>
                  </a:cubicBezTo>
                  <a:cubicBezTo>
                    <a:pt x="1263" y="1019"/>
                    <a:pt x="1316" y="888"/>
                    <a:pt x="1342" y="704"/>
                  </a:cubicBezTo>
                  <a:cubicBezTo>
                    <a:pt x="1342" y="599"/>
                    <a:pt x="1316" y="493"/>
                    <a:pt x="1263" y="414"/>
                  </a:cubicBezTo>
                  <a:cubicBezTo>
                    <a:pt x="1184" y="309"/>
                    <a:pt x="1132" y="230"/>
                    <a:pt x="1026" y="178"/>
                  </a:cubicBezTo>
                  <a:lnTo>
                    <a:pt x="869" y="73"/>
                  </a:lnTo>
                  <a:lnTo>
                    <a:pt x="711" y="20"/>
                  </a:lnTo>
                  <a:cubicBezTo>
                    <a:pt x="685" y="7"/>
                    <a:pt x="645" y="0"/>
                    <a:pt x="6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5"/>
            <p:cNvSpPr/>
            <p:nvPr/>
          </p:nvSpPr>
          <p:spPr>
            <a:xfrm>
              <a:off x="9071889" y="2866019"/>
              <a:ext cx="54032" cy="44448"/>
            </a:xfrm>
            <a:custGeom>
              <a:avLst/>
              <a:gdLst/>
              <a:ahLst/>
              <a:cxnLst/>
              <a:rect l="l" t="t" r="r" b="b"/>
              <a:pathLst>
                <a:path w="1184" h="974" extrusionOk="0">
                  <a:moveTo>
                    <a:pt x="579" y="1"/>
                  </a:moveTo>
                  <a:cubicBezTo>
                    <a:pt x="0" y="53"/>
                    <a:pt x="0" y="921"/>
                    <a:pt x="579" y="974"/>
                  </a:cubicBezTo>
                  <a:cubicBezTo>
                    <a:pt x="1184" y="921"/>
                    <a:pt x="1184" y="53"/>
                    <a:pt x="5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5"/>
            <p:cNvSpPr/>
            <p:nvPr/>
          </p:nvSpPr>
          <p:spPr>
            <a:xfrm>
              <a:off x="9068284" y="2989636"/>
              <a:ext cx="60056" cy="45635"/>
            </a:xfrm>
            <a:custGeom>
              <a:avLst/>
              <a:gdLst/>
              <a:ahLst/>
              <a:cxnLst/>
              <a:rect l="l" t="t" r="r" b="b"/>
              <a:pathLst>
                <a:path w="1316" h="1000" extrusionOk="0">
                  <a:moveTo>
                    <a:pt x="658" y="0"/>
                  </a:moveTo>
                  <a:cubicBezTo>
                    <a:pt x="0" y="0"/>
                    <a:pt x="0" y="1000"/>
                    <a:pt x="658" y="1000"/>
                  </a:cubicBezTo>
                  <a:cubicBezTo>
                    <a:pt x="1315" y="1000"/>
                    <a:pt x="1315" y="0"/>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5"/>
            <p:cNvSpPr/>
            <p:nvPr/>
          </p:nvSpPr>
          <p:spPr>
            <a:xfrm>
              <a:off x="9197879" y="2107571"/>
              <a:ext cx="50472" cy="38425"/>
            </a:xfrm>
            <a:custGeom>
              <a:avLst/>
              <a:gdLst/>
              <a:ahLst/>
              <a:cxnLst/>
              <a:rect l="l" t="t" r="r" b="b"/>
              <a:pathLst>
                <a:path w="1106" h="842" extrusionOk="0">
                  <a:moveTo>
                    <a:pt x="553" y="0"/>
                  </a:moveTo>
                  <a:cubicBezTo>
                    <a:pt x="1" y="0"/>
                    <a:pt x="1" y="842"/>
                    <a:pt x="553" y="842"/>
                  </a:cubicBezTo>
                  <a:cubicBezTo>
                    <a:pt x="1105" y="842"/>
                    <a:pt x="1105" y="0"/>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5"/>
            <p:cNvSpPr/>
            <p:nvPr/>
          </p:nvSpPr>
          <p:spPr>
            <a:xfrm>
              <a:off x="9095891" y="1969535"/>
              <a:ext cx="46822" cy="38470"/>
            </a:xfrm>
            <a:custGeom>
              <a:avLst/>
              <a:gdLst/>
              <a:ahLst/>
              <a:cxnLst/>
              <a:rect l="l" t="t" r="r" b="b"/>
              <a:pathLst>
                <a:path w="1026" h="843" extrusionOk="0">
                  <a:moveTo>
                    <a:pt x="526" y="1"/>
                  </a:moveTo>
                  <a:cubicBezTo>
                    <a:pt x="0" y="53"/>
                    <a:pt x="0" y="790"/>
                    <a:pt x="526" y="842"/>
                  </a:cubicBezTo>
                  <a:cubicBezTo>
                    <a:pt x="1026" y="790"/>
                    <a:pt x="1026" y="53"/>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1" name="Google Shape;141;p5"/>
          <p:cNvSpPr/>
          <p:nvPr/>
        </p:nvSpPr>
        <p:spPr>
          <a:xfrm>
            <a:off x="6790651" y="4"/>
            <a:ext cx="1315289" cy="511792"/>
          </a:xfrm>
          <a:custGeom>
            <a:avLst/>
            <a:gdLst/>
            <a:ahLst/>
            <a:cxnLst/>
            <a:rect l="l" t="t" r="r" b="b"/>
            <a:pathLst>
              <a:path w="28431" h="8737" extrusionOk="0">
                <a:moveTo>
                  <a:pt x="16530" y="871"/>
                </a:moveTo>
                <a:cubicBezTo>
                  <a:pt x="17069" y="2661"/>
                  <a:pt x="16591" y="4569"/>
                  <a:pt x="15286" y="5881"/>
                </a:cubicBezTo>
                <a:lnTo>
                  <a:pt x="15286" y="5881"/>
                </a:lnTo>
                <a:cubicBezTo>
                  <a:pt x="15047" y="4855"/>
                  <a:pt x="15073" y="3756"/>
                  <a:pt x="15386" y="2746"/>
                </a:cubicBezTo>
                <a:cubicBezTo>
                  <a:pt x="15573" y="2148"/>
                  <a:pt x="15932" y="1218"/>
                  <a:pt x="16530" y="871"/>
                </a:cubicBezTo>
                <a:close/>
                <a:moveTo>
                  <a:pt x="16269" y="571"/>
                </a:moveTo>
                <a:cubicBezTo>
                  <a:pt x="15801" y="913"/>
                  <a:pt x="15437" y="1409"/>
                  <a:pt x="15255" y="1983"/>
                </a:cubicBezTo>
                <a:cubicBezTo>
                  <a:pt x="14676" y="3324"/>
                  <a:pt x="14597" y="4850"/>
                  <a:pt x="15018" y="6270"/>
                </a:cubicBezTo>
                <a:cubicBezTo>
                  <a:pt x="15051" y="6352"/>
                  <a:pt x="15125" y="6393"/>
                  <a:pt x="15195" y="6393"/>
                </a:cubicBezTo>
                <a:cubicBezTo>
                  <a:pt x="15237" y="6393"/>
                  <a:pt x="15278" y="6378"/>
                  <a:pt x="15307" y="6349"/>
                </a:cubicBezTo>
                <a:cubicBezTo>
                  <a:pt x="16912" y="4951"/>
                  <a:pt x="17549" y="2763"/>
                  <a:pt x="16941" y="738"/>
                </a:cubicBezTo>
                <a:lnTo>
                  <a:pt x="16941" y="738"/>
                </a:lnTo>
                <a:cubicBezTo>
                  <a:pt x="16968" y="736"/>
                  <a:pt x="16995" y="734"/>
                  <a:pt x="17022" y="734"/>
                </a:cubicBezTo>
                <a:cubicBezTo>
                  <a:pt x="17137" y="734"/>
                  <a:pt x="17257" y="755"/>
                  <a:pt x="17385" y="799"/>
                </a:cubicBezTo>
                <a:cubicBezTo>
                  <a:pt x="17806" y="957"/>
                  <a:pt x="18174" y="1299"/>
                  <a:pt x="18332" y="1746"/>
                </a:cubicBezTo>
                <a:cubicBezTo>
                  <a:pt x="18542" y="2272"/>
                  <a:pt x="18516" y="2851"/>
                  <a:pt x="18332" y="3403"/>
                </a:cubicBezTo>
                <a:cubicBezTo>
                  <a:pt x="18121" y="3955"/>
                  <a:pt x="17858" y="4508"/>
                  <a:pt x="17516" y="5034"/>
                </a:cubicBezTo>
                <a:cubicBezTo>
                  <a:pt x="17253" y="5454"/>
                  <a:pt x="16990" y="5902"/>
                  <a:pt x="16701" y="6296"/>
                </a:cubicBezTo>
                <a:cubicBezTo>
                  <a:pt x="16083" y="7136"/>
                  <a:pt x="15303" y="7907"/>
                  <a:pt x="14273" y="8193"/>
                </a:cubicBezTo>
                <a:lnTo>
                  <a:pt x="14273" y="8193"/>
                </a:lnTo>
                <a:cubicBezTo>
                  <a:pt x="13687" y="6749"/>
                  <a:pt x="13532" y="5171"/>
                  <a:pt x="13808" y="3640"/>
                </a:cubicBezTo>
                <a:cubicBezTo>
                  <a:pt x="13913" y="2851"/>
                  <a:pt x="14150" y="2088"/>
                  <a:pt x="14544" y="1404"/>
                </a:cubicBezTo>
                <a:cubicBezTo>
                  <a:pt x="14933" y="797"/>
                  <a:pt x="15590" y="616"/>
                  <a:pt x="16269" y="571"/>
                </a:cubicBezTo>
                <a:close/>
                <a:moveTo>
                  <a:pt x="17894" y="595"/>
                </a:moveTo>
                <a:cubicBezTo>
                  <a:pt x="18790" y="637"/>
                  <a:pt x="19679" y="724"/>
                  <a:pt x="20567" y="878"/>
                </a:cubicBezTo>
                <a:cubicBezTo>
                  <a:pt x="21908" y="1062"/>
                  <a:pt x="23223" y="1457"/>
                  <a:pt x="24460" y="2009"/>
                </a:cubicBezTo>
                <a:cubicBezTo>
                  <a:pt x="25755" y="2582"/>
                  <a:pt x="26884" y="3461"/>
                  <a:pt x="27805" y="4535"/>
                </a:cubicBezTo>
                <a:lnTo>
                  <a:pt x="27805" y="4535"/>
                </a:lnTo>
                <a:cubicBezTo>
                  <a:pt x="26242" y="5421"/>
                  <a:pt x="24586" y="6139"/>
                  <a:pt x="22882" y="6691"/>
                </a:cubicBezTo>
                <a:cubicBezTo>
                  <a:pt x="21119" y="7295"/>
                  <a:pt x="19305" y="7716"/>
                  <a:pt x="17464" y="7979"/>
                </a:cubicBezTo>
                <a:cubicBezTo>
                  <a:pt x="16747" y="8086"/>
                  <a:pt x="16027" y="8166"/>
                  <a:pt x="15305" y="8220"/>
                </a:cubicBezTo>
                <a:lnTo>
                  <a:pt x="15305" y="8220"/>
                </a:lnTo>
                <a:cubicBezTo>
                  <a:pt x="15919" y="7853"/>
                  <a:pt x="16445" y="7328"/>
                  <a:pt x="16885" y="6769"/>
                </a:cubicBezTo>
                <a:cubicBezTo>
                  <a:pt x="17227" y="6296"/>
                  <a:pt x="17543" y="5823"/>
                  <a:pt x="17832" y="5349"/>
                </a:cubicBezTo>
                <a:cubicBezTo>
                  <a:pt x="18200" y="4771"/>
                  <a:pt x="18489" y="4166"/>
                  <a:pt x="18726" y="3535"/>
                </a:cubicBezTo>
                <a:cubicBezTo>
                  <a:pt x="18963" y="2930"/>
                  <a:pt x="18963" y="2298"/>
                  <a:pt x="18779" y="1694"/>
                </a:cubicBezTo>
                <a:cubicBezTo>
                  <a:pt x="18613" y="1245"/>
                  <a:pt x="18299" y="859"/>
                  <a:pt x="17894" y="595"/>
                </a:cubicBezTo>
                <a:close/>
                <a:moveTo>
                  <a:pt x="14807" y="515"/>
                </a:moveTo>
                <a:lnTo>
                  <a:pt x="14807" y="515"/>
                </a:lnTo>
                <a:cubicBezTo>
                  <a:pt x="14696" y="581"/>
                  <a:pt x="14590" y="657"/>
                  <a:pt x="14492" y="747"/>
                </a:cubicBezTo>
                <a:cubicBezTo>
                  <a:pt x="13940" y="1299"/>
                  <a:pt x="13677" y="2141"/>
                  <a:pt x="13492" y="2877"/>
                </a:cubicBezTo>
                <a:cubicBezTo>
                  <a:pt x="13042" y="4678"/>
                  <a:pt x="13163" y="6574"/>
                  <a:pt x="13832" y="8294"/>
                </a:cubicBezTo>
                <a:lnTo>
                  <a:pt x="13832" y="8294"/>
                </a:lnTo>
                <a:cubicBezTo>
                  <a:pt x="13568" y="8301"/>
                  <a:pt x="13304" y="8305"/>
                  <a:pt x="13040" y="8305"/>
                </a:cubicBezTo>
                <a:cubicBezTo>
                  <a:pt x="10770" y="8305"/>
                  <a:pt x="8499" y="8052"/>
                  <a:pt x="6286" y="7558"/>
                </a:cubicBezTo>
                <a:cubicBezTo>
                  <a:pt x="4354" y="7112"/>
                  <a:pt x="2468" y="6480"/>
                  <a:pt x="673" y="5661"/>
                </a:cubicBezTo>
                <a:lnTo>
                  <a:pt x="673" y="5661"/>
                </a:lnTo>
                <a:cubicBezTo>
                  <a:pt x="3260" y="4000"/>
                  <a:pt x="6016" y="2677"/>
                  <a:pt x="8916" y="1694"/>
                </a:cubicBezTo>
                <a:cubicBezTo>
                  <a:pt x="10834" y="1060"/>
                  <a:pt x="12812" y="667"/>
                  <a:pt x="14807" y="515"/>
                </a:cubicBezTo>
                <a:close/>
                <a:moveTo>
                  <a:pt x="16481" y="1"/>
                </a:moveTo>
                <a:cubicBezTo>
                  <a:pt x="15741" y="1"/>
                  <a:pt x="14998" y="39"/>
                  <a:pt x="14255" y="116"/>
                </a:cubicBezTo>
                <a:cubicBezTo>
                  <a:pt x="11020" y="484"/>
                  <a:pt x="7864" y="1378"/>
                  <a:pt x="4919" y="2798"/>
                </a:cubicBezTo>
                <a:cubicBezTo>
                  <a:pt x="3262" y="3587"/>
                  <a:pt x="1657" y="4481"/>
                  <a:pt x="132" y="5507"/>
                </a:cubicBezTo>
                <a:cubicBezTo>
                  <a:pt x="1" y="5586"/>
                  <a:pt x="1" y="5770"/>
                  <a:pt x="132" y="5875"/>
                </a:cubicBezTo>
                <a:cubicBezTo>
                  <a:pt x="3577" y="7480"/>
                  <a:pt x="7312" y="8426"/>
                  <a:pt x="11125" y="8663"/>
                </a:cubicBezTo>
                <a:cubicBezTo>
                  <a:pt x="11829" y="8712"/>
                  <a:pt x="12535" y="8736"/>
                  <a:pt x="13241" y="8736"/>
                </a:cubicBezTo>
                <a:cubicBezTo>
                  <a:pt x="16332" y="8736"/>
                  <a:pt x="19427" y="8269"/>
                  <a:pt x="22382" y="7348"/>
                </a:cubicBezTo>
                <a:cubicBezTo>
                  <a:pt x="24433" y="6691"/>
                  <a:pt x="26406" y="5823"/>
                  <a:pt x="28273" y="4797"/>
                </a:cubicBezTo>
                <a:cubicBezTo>
                  <a:pt x="28378" y="4744"/>
                  <a:pt x="28431" y="4587"/>
                  <a:pt x="28352" y="4481"/>
                </a:cubicBezTo>
                <a:cubicBezTo>
                  <a:pt x="26810" y="2456"/>
                  <a:pt x="24502" y="1336"/>
                  <a:pt x="22080" y="754"/>
                </a:cubicBezTo>
                <a:lnTo>
                  <a:pt x="22080" y="754"/>
                </a:lnTo>
                <a:cubicBezTo>
                  <a:pt x="20256" y="252"/>
                  <a:pt x="18376" y="1"/>
                  <a:pt x="16481" y="1"/>
                </a:cubicBezTo>
                <a:close/>
              </a:path>
            </a:pathLst>
          </a:custGeom>
          <a:solidFill>
            <a:schemeClr val="dk1"/>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42"/>
        <p:cNvGrpSpPr/>
        <p:nvPr/>
      </p:nvGrpSpPr>
      <p:grpSpPr>
        <a:xfrm>
          <a:off x="0" y="0"/>
          <a:ext cx="0" cy="0"/>
          <a:chOff x="0" y="0"/>
          <a:chExt cx="0" cy="0"/>
        </a:xfrm>
      </p:grpSpPr>
      <p:sp>
        <p:nvSpPr>
          <p:cNvPr id="143" name="Google Shape;143;p6"/>
          <p:cNvSpPr txBox="1">
            <a:spLocks noGrp="1"/>
          </p:cNvSpPr>
          <p:nvPr>
            <p:ph type="title"/>
          </p:nvPr>
        </p:nvSpPr>
        <p:spPr>
          <a:xfrm>
            <a:off x="717425" y="350425"/>
            <a:ext cx="7709100" cy="6138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grpSp>
        <p:nvGrpSpPr>
          <p:cNvPr id="144" name="Google Shape;144;p6"/>
          <p:cNvGrpSpPr/>
          <p:nvPr/>
        </p:nvGrpSpPr>
        <p:grpSpPr>
          <a:xfrm>
            <a:off x="7774269" y="495539"/>
            <a:ext cx="1132412" cy="284529"/>
            <a:chOff x="9730644" y="-850423"/>
            <a:chExt cx="1132412" cy="284529"/>
          </a:xfrm>
        </p:grpSpPr>
        <p:sp>
          <p:nvSpPr>
            <p:cNvPr id="145" name="Google Shape;145;p6"/>
            <p:cNvSpPr/>
            <p:nvPr/>
          </p:nvSpPr>
          <p:spPr>
            <a:xfrm rot="4849214">
              <a:off x="9899626" y="-721781"/>
              <a:ext cx="74906" cy="73101"/>
            </a:xfrm>
            <a:custGeom>
              <a:avLst/>
              <a:gdLst/>
              <a:ahLst/>
              <a:cxnLst/>
              <a:rect l="l" t="t" r="r" b="b"/>
              <a:pathLst>
                <a:path w="1079" h="1053" extrusionOk="0">
                  <a:moveTo>
                    <a:pt x="500" y="1"/>
                  </a:moveTo>
                  <a:cubicBezTo>
                    <a:pt x="421" y="27"/>
                    <a:pt x="342" y="53"/>
                    <a:pt x="290" y="106"/>
                  </a:cubicBezTo>
                  <a:lnTo>
                    <a:pt x="316" y="132"/>
                  </a:lnTo>
                  <a:lnTo>
                    <a:pt x="132" y="264"/>
                  </a:lnTo>
                  <a:cubicBezTo>
                    <a:pt x="105" y="316"/>
                    <a:pt x="53" y="369"/>
                    <a:pt x="53" y="422"/>
                  </a:cubicBezTo>
                  <a:cubicBezTo>
                    <a:pt x="27" y="474"/>
                    <a:pt x="0" y="527"/>
                    <a:pt x="0" y="606"/>
                  </a:cubicBezTo>
                  <a:cubicBezTo>
                    <a:pt x="0" y="658"/>
                    <a:pt x="27" y="711"/>
                    <a:pt x="53" y="790"/>
                  </a:cubicBezTo>
                  <a:cubicBezTo>
                    <a:pt x="53" y="842"/>
                    <a:pt x="105" y="895"/>
                    <a:pt x="132" y="921"/>
                  </a:cubicBezTo>
                  <a:cubicBezTo>
                    <a:pt x="237" y="1000"/>
                    <a:pt x="342" y="1053"/>
                    <a:pt x="474" y="1053"/>
                  </a:cubicBezTo>
                  <a:cubicBezTo>
                    <a:pt x="605" y="1053"/>
                    <a:pt x="710" y="1026"/>
                    <a:pt x="789" y="921"/>
                  </a:cubicBezTo>
                  <a:lnTo>
                    <a:pt x="947" y="763"/>
                  </a:lnTo>
                  <a:cubicBezTo>
                    <a:pt x="973" y="711"/>
                    <a:pt x="1026" y="658"/>
                    <a:pt x="1026" y="606"/>
                  </a:cubicBezTo>
                  <a:cubicBezTo>
                    <a:pt x="1052" y="553"/>
                    <a:pt x="1079" y="500"/>
                    <a:pt x="1079" y="448"/>
                  </a:cubicBezTo>
                  <a:cubicBezTo>
                    <a:pt x="1079" y="369"/>
                    <a:pt x="1052" y="316"/>
                    <a:pt x="1026" y="264"/>
                  </a:cubicBezTo>
                  <a:cubicBezTo>
                    <a:pt x="1026" y="211"/>
                    <a:pt x="973" y="159"/>
                    <a:pt x="947" y="132"/>
                  </a:cubicBezTo>
                  <a:cubicBezTo>
                    <a:pt x="842" y="27"/>
                    <a:pt x="737"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6"/>
            <p:cNvSpPr/>
            <p:nvPr/>
          </p:nvSpPr>
          <p:spPr>
            <a:xfrm rot="4849214">
              <a:off x="9726150" y="-801045"/>
              <a:ext cx="85875" cy="64007"/>
            </a:xfrm>
            <a:custGeom>
              <a:avLst/>
              <a:gdLst/>
              <a:ahLst/>
              <a:cxnLst/>
              <a:rect l="l" t="t" r="r" b="b"/>
              <a:pathLst>
                <a:path w="1237" h="922" extrusionOk="0">
                  <a:moveTo>
                    <a:pt x="605" y="1"/>
                  </a:moveTo>
                  <a:cubicBezTo>
                    <a:pt x="0" y="1"/>
                    <a:pt x="0" y="921"/>
                    <a:pt x="605" y="921"/>
                  </a:cubicBezTo>
                  <a:cubicBezTo>
                    <a:pt x="1236" y="921"/>
                    <a:pt x="1236"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6"/>
            <p:cNvSpPr/>
            <p:nvPr/>
          </p:nvSpPr>
          <p:spPr>
            <a:xfrm rot="4849214">
              <a:off x="10142204" y="-706317"/>
              <a:ext cx="96774" cy="78585"/>
            </a:xfrm>
            <a:custGeom>
              <a:avLst/>
              <a:gdLst/>
              <a:ahLst/>
              <a:cxnLst/>
              <a:rect l="l" t="t" r="r" b="b"/>
              <a:pathLst>
                <a:path w="1394" h="1132" extrusionOk="0">
                  <a:moveTo>
                    <a:pt x="710" y="1"/>
                  </a:moveTo>
                  <a:cubicBezTo>
                    <a:pt x="0" y="53"/>
                    <a:pt x="0" y="1053"/>
                    <a:pt x="710" y="1132"/>
                  </a:cubicBezTo>
                  <a:cubicBezTo>
                    <a:pt x="1394" y="1053"/>
                    <a:pt x="1394" y="53"/>
                    <a:pt x="7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148;p6"/>
            <p:cNvSpPr/>
            <p:nvPr/>
          </p:nvSpPr>
          <p:spPr>
            <a:xfrm rot="4849214">
              <a:off x="10230299" y="-826794"/>
              <a:ext cx="144328" cy="113296"/>
            </a:xfrm>
            <a:custGeom>
              <a:avLst/>
              <a:gdLst/>
              <a:ahLst/>
              <a:cxnLst/>
              <a:rect l="l" t="t" r="r" b="b"/>
              <a:pathLst>
                <a:path w="2079" h="1632" extrusionOk="0">
                  <a:moveTo>
                    <a:pt x="1052" y="1"/>
                  </a:moveTo>
                  <a:cubicBezTo>
                    <a:pt x="0" y="1"/>
                    <a:pt x="0" y="1632"/>
                    <a:pt x="1052" y="1632"/>
                  </a:cubicBezTo>
                  <a:cubicBezTo>
                    <a:pt x="2078" y="1632"/>
                    <a:pt x="2078" y="1"/>
                    <a:pt x="10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6"/>
            <p:cNvSpPr/>
            <p:nvPr/>
          </p:nvSpPr>
          <p:spPr>
            <a:xfrm rot="4849214">
              <a:off x="10374538" y="-656077"/>
              <a:ext cx="96843" cy="73101"/>
            </a:xfrm>
            <a:custGeom>
              <a:avLst/>
              <a:gdLst/>
              <a:ahLst/>
              <a:cxnLst/>
              <a:rect l="l" t="t" r="r" b="b"/>
              <a:pathLst>
                <a:path w="1395" h="1053" extrusionOk="0">
                  <a:moveTo>
                    <a:pt x="711" y="1"/>
                  </a:moveTo>
                  <a:cubicBezTo>
                    <a:pt x="1" y="1"/>
                    <a:pt x="1" y="1053"/>
                    <a:pt x="711" y="1053"/>
                  </a:cubicBezTo>
                  <a:cubicBezTo>
                    <a:pt x="1395" y="1053"/>
                    <a:pt x="1395"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6"/>
            <p:cNvSpPr/>
            <p:nvPr/>
          </p:nvSpPr>
          <p:spPr>
            <a:xfrm rot="4849214">
              <a:off x="10577494" y="-792123"/>
              <a:ext cx="116906" cy="85875"/>
            </a:xfrm>
            <a:custGeom>
              <a:avLst/>
              <a:gdLst/>
              <a:ahLst/>
              <a:cxnLst/>
              <a:rect l="l" t="t" r="r" b="b"/>
              <a:pathLst>
                <a:path w="1684" h="1237" extrusionOk="0">
                  <a:moveTo>
                    <a:pt x="868" y="0"/>
                  </a:moveTo>
                  <a:cubicBezTo>
                    <a:pt x="860" y="0"/>
                    <a:pt x="851" y="0"/>
                    <a:pt x="842" y="1"/>
                  </a:cubicBezTo>
                  <a:cubicBezTo>
                    <a:pt x="1" y="1"/>
                    <a:pt x="1" y="1237"/>
                    <a:pt x="842" y="1237"/>
                  </a:cubicBezTo>
                  <a:cubicBezTo>
                    <a:pt x="1675" y="1237"/>
                    <a:pt x="1684" y="0"/>
                    <a:pt x="8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6"/>
            <p:cNvSpPr/>
            <p:nvPr/>
          </p:nvSpPr>
          <p:spPr>
            <a:xfrm rot="4849214">
              <a:off x="10792889" y="-782691"/>
              <a:ext cx="60327" cy="71296"/>
            </a:xfrm>
            <a:custGeom>
              <a:avLst/>
              <a:gdLst/>
              <a:ahLst/>
              <a:cxnLst/>
              <a:rect l="l" t="t" r="r" b="b"/>
              <a:pathLst>
                <a:path w="869" h="1027" extrusionOk="0">
                  <a:moveTo>
                    <a:pt x="448" y="1"/>
                  </a:moveTo>
                  <a:cubicBezTo>
                    <a:pt x="316" y="1"/>
                    <a:pt x="211" y="53"/>
                    <a:pt x="132" y="132"/>
                  </a:cubicBezTo>
                  <a:lnTo>
                    <a:pt x="80" y="211"/>
                  </a:lnTo>
                  <a:cubicBezTo>
                    <a:pt x="27" y="290"/>
                    <a:pt x="1" y="369"/>
                    <a:pt x="27" y="448"/>
                  </a:cubicBezTo>
                  <a:lnTo>
                    <a:pt x="1" y="448"/>
                  </a:lnTo>
                  <a:lnTo>
                    <a:pt x="1" y="579"/>
                  </a:lnTo>
                  <a:cubicBezTo>
                    <a:pt x="1" y="658"/>
                    <a:pt x="1" y="711"/>
                    <a:pt x="27" y="763"/>
                  </a:cubicBezTo>
                  <a:cubicBezTo>
                    <a:pt x="80" y="869"/>
                    <a:pt x="158" y="947"/>
                    <a:pt x="264" y="1000"/>
                  </a:cubicBezTo>
                  <a:cubicBezTo>
                    <a:pt x="316" y="1026"/>
                    <a:pt x="369" y="1026"/>
                    <a:pt x="421" y="1026"/>
                  </a:cubicBezTo>
                  <a:cubicBezTo>
                    <a:pt x="553" y="1026"/>
                    <a:pt x="658" y="974"/>
                    <a:pt x="737" y="895"/>
                  </a:cubicBezTo>
                  <a:cubicBezTo>
                    <a:pt x="816" y="816"/>
                    <a:pt x="869" y="711"/>
                    <a:pt x="869" y="579"/>
                  </a:cubicBezTo>
                  <a:lnTo>
                    <a:pt x="869" y="448"/>
                  </a:lnTo>
                  <a:cubicBezTo>
                    <a:pt x="869" y="316"/>
                    <a:pt x="816" y="211"/>
                    <a:pt x="737" y="132"/>
                  </a:cubicBezTo>
                  <a:cubicBezTo>
                    <a:pt x="658" y="53"/>
                    <a:pt x="553" y="27"/>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52"/>
        <p:cNvGrpSpPr/>
        <p:nvPr/>
      </p:nvGrpSpPr>
      <p:grpSpPr>
        <a:xfrm>
          <a:off x="0" y="0"/>
          <a:ext cx="0" cy="0"/>
          <a:chOff x="0" y="0"/>
          <a:chExt cx="0" cy="0"/>
        </a:xfrm>
      </p:grpSpPr>
      <p:sp>
        <p:nvSpPr>
          <p:cNvPr id="153" name="Google Shape;153;p7"/>
          <p:cNvSpPr/>
          <p:nvPr/>
        </p:nvSpPr>
        <p:spPr>
          <a:xfrm rot="9588713" flipH="1">
            <a:off x="7668260" y="3668584"/>
            <a:ext cx="2148744" cy="2381598"/>
          </a:xfrm>
          <a:custGeom>
            <a:avLst/>
            <a:gdLst/>
            <a:ahLst/>
            <a:cxnLst/>
            <a:rect l="l" t="t" r="r" b="b"/>
            <a:pathLst>
              <a:path w="43422" h="54035" extrusionOk="0">
                <a:moveTo>
                  <a:pt x="35584" y="0"/>
                </a:moveTo>
                <a:cubicBezTo>
                  <a:pt x="33612" y="26"/>
                  <a:pt x="31666" y="342"/>
                  <a:pt x="29798" y="947"/>
                </a:cubicBezTo>
                <a:cubicBezTo>
                  <a:pt x="19699" y="4024"/>
                  <a:pt x="11204" y="11335"/>
                  <a:pt x="5366" y="20146"/>
                </a:cubicBezTo>
                <a:cubicBezTo>
                  <a:pt x="3314" y="23275"/>
                  <a:pt x="1526" y="26668"/>
                  <a:pt x="947" y="30376"/>
                </a:cubicBezTo>
                <a:cubicBezTo>
                  <a:pt x="0" y="36794"/>
                  <a:pt x="3025" y="43421"/>
                  <a:pt x="7969" y="47629"/>
                </a:cubicBezTo>
                <a:cubicBezTo>
                  <a:pt x="12887" y="51837"/>
                  <a:pt x="19462" y="53810"/>
                  <a:pt x="25932" y="54020"/>
                </a:cubicBezTo>
                <a:cubicBezTo>
                  <a:pt x="26239" y="54030"/>
                  <a:pt x="26547" y="54034"/>
                  <a:pt x="26856" y="54034"/>
                </a:cubicBezTo>
                <a:cubicBezTo>
                  <a:pt x="31667" y="54034"/>
                  <a:pt x="36731" y="52841"/>
                  <a:pt x="39845" y="49233"/>
                </a:cubicBezTo>
                <a:cubicBezTo>
                  <a:pt x="43027" y="45551"/>
                  <a:pt x="43422" y="40318"/>
                  <a:pt x="43395" y="35479"/>
                </a:cubicBezTo>
                <a:cubicBezTo>
                  <a:pt x="43343" y="27694"/>
                  <a:pt x="42554" y="19935"/>
                  <a:pt x="41791" y="12203"/>
                </a:cubicBezTo>
                <a:cubicBezTo>
                  <a:pt x="41449" y="9021"/>
                  <a:pt x="41081" y="5812"/>
                  <a:pt x="39950" y="2814"/>
                </a:cubicBezTo>
                <a:cubicBezTo>
                  <a:pt x="39161" y="763"/>
                  <a:pt x="37741" y="26"/>
                  <a:pt x="3558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7"/>
          <p:cNvSpPr/>
          <p:nvPr/>
        </p:nvSpPr>
        <p:spPr>
          <a:xfrm flipH="1">
            <a:off x="-856220" y="1167609"/>
            <a:ext cx="2169602" cy="644106"/>
          </a:xfrm>
          <a:custGeom>
            <a:avLst/>
            <a:gdLst/>
            <a:ahLst/>
            <a:cxnLst/>
            <a:rect l="l" t="t" r="r" b="b"/>
            <a:pathLst>
              <a:path w="38110" h="11314" extrusionOk="0">
                <a:moveTo>
                  <a:pt x="14836" y="1"/>
                </a:moveTo>
                <a:cubicBezTo>
                  <a:pt x="12569" y="1"/>
                  <a:pt x="10301" y="87"/>
                  <a:pt x="8049" y="263"/>
                </a:cubicBezTo>
                <a:cubicBezTo>
                  <a:pt x="7023" y="368"/>
                  <a:pt x="5997" y="474"/>
                  <a:pt x="4972" y="605"/>
                </a:cubicBezTo>
                <a:cubicBezTo>
                  <a:pt x="4235" y="684"/>
                  <a:pt x="3394" y="710"/>
                  <a:pt x="2710" y="1000"/>
                </a:cubicBezTo>
                <a:cubicBezTo>
                  <a:pt x="2263" y="1236"/>
                  <a:pt x="1894" y="1605"/>
                  <a:pt x="1631" y="2052"/>
                </a:cubicBezTo>
                <a:cubicBezTo>
                  <a:pt x="1079" y="2762"/>
                  <a:pt x="658" y="3577"/>
                  <a:pt x="395" y="4445"/>
                </a:cubicBezTo>
                <a:cubicBezTo>
                  <a:pt x="1" y="5786"/>
                  <a:pt x="159" y="7338"/>
                  <a:pt x="1184" y="8390"/>
                </a:cubicBezTo>
                <a:cubicBezTo>
                  <a:pt x="2184" y="9442"/>
                  <a:pt x="3762" y="9679"/>
                  <a:pt x="5208" y="9836"/>
                </a:cubicBezTo>
                <a:cubicBezTo>
                  <a:pt x="11441" y="10581"/>
                  <a:pt x="17723" y="11314"/>
                  <a:pt x="23987" y="11314"/>
                </a:cubicBezTo>
                <a:cubicBezTo>
                  <a:pt x="26789" y="11314"/>
                  <a:pt x="29588" y="11167"/>
                  <a:pt x="32376" y="10810"/>
                </a:cubicBezTo>
                <a:cubicBezTo>
                  <a:pt x="34480" y="10520"/>
                  <a:pt x="36900" y="9836"/>
                  <a:pt x="37663" y="7864"/>
                </a:cubicBezTo>
                <a:cubicBezTo>
                  <a:pt x="38110" y="6628"/>
                  <a:pt x="37741" y="5208"/>
                  <a:pt x="36926" y="4182"/>
                </a:cubicBezTo>
                <a:cubicBezTo>
                  <a:pt x="36085" y="3183"/>
                  <a:pt x="34980" y="2420"/>
                  <a:pt x="33744" y="1999"/>
                </a:cubicBezTo>
                <a:cubicBezTo>
                  <a:pt x="31614" y="1184"/>
                  <a:pt x="29299" y="894"/>
                  <a:pt x="27011" y="684"/>
                </a:cubicBezTo>
                <a:cubicBezTo>
                  <a:pt x="24749" y="474"/>
                  <a:pt x="22461" y="290"/>
                  <a:pt x="20173" y="158"/>
                </a:cubicBezTo>
                <a:cubicBezTo>
                  <a:pt x="18401" y="54"/>
                  <a:pt x="16619" y="1"/>
                  <a:pt x="1483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7"/>
          <p:cNvSpPr/>
          <p:nvPr/>
        </p:nvSpPr>
        <p:spPr>
          <a:xfrm flipH="1">
            <a:off x="-781368" y="1910042"/>
            <a:ext cx="2271393" cy="699727"/>
          </a:xfrm>
          <a:custGeom>
            <a:avLst/>
            <a:gdLst/>
            <a:ahLst/>
            <a:cxnLst/>
            <a:rect l="l" t="t" r="r" b="b"/>
            <a:pathLst>
              <a:path w="39898" h="12291" extrusionOk="0">
                <a:moveTo>
                  <a:pt x="11792" y="0"/>
                </a:moveTo>
                <a:cubicBezTo>
                  <a:pt x="11069" y="0"/>
                  <a:pt x="10347" y="10"/>
                  <a:pt x="9626" y="29"/>
                </a:cubicBezTo>
                <a:cubicBezTo>
                  <a:pt x="8153" y="82"/>
                  <a:pt x="6681" y="187"/>
                  <a:pt x="5208" y="397"/>
                </a:cubicBezTo>
                <a:cubicBezTo>
                  <a:pt x="4340" y="476"/>
                  <a:pt x="3472" y="687"/>
                  <a:pt x="2683" y="1002"/>
                </a:cubicBezTo>
                <a:cubicBezTo>
                  <a:pt x="1131" y="1712"/>
                  <a:pt x="185" y="3922"/>
                  <a:pt x="106" y="5526"/>
                </a:cubicBezTo>
                <a:cubicBezTo>
                  <a:pt x="0" y="7972"/>
                  <a:pt x="1920" y="9997"/>
                  <a:pt x="4024" y="10970"/>
                </a:cubicBezTo>
                <a:cubicBezTo>
                  <a:pt x="5839" y="11838"/>
                  <a:pt x="7917" y="12048"/>
                  <a:pt x="9942" y="12180"/>
                </a:cubicBezTo>
                <a:cubicBezTo>
                  <a:pt x="11256" y="12255"/>
                  <a:pt x="12571" y="12290"/>
                  <a:pt x="13886" y="12290"/>
                </a:cubicBezTo>
                <a:cubicBezTo>
                  <a:pt x="20885" y="12290"/>
                  <a:pt x="27883" y="11287"/>
                  <a:pt x="34769" y="9892"/>
                </a:cubicBezTo>
                <a:cubicBezTo>
                  <a:pt x="35953" y="9655"/>
                  <a:pt x="37162" y="9392"/>
                  <a:pt x="38162" y="8708"/>
                </a:cubicBezTo>
                <a:cubicBezTo>
                  <a:pt x="39161" y="8024"/>
                  <a:pt x="39898" y="6815"/>
                  <a:pt x="39661" y="5631"/>
                </a:cubicBezTo>
                <a:cubicBezTo>
                  <a:pt x="39477" y="4763"/>
                  <a:pt x="38819" y="4053"/>
                  <a:pt x="38083" y="3527"/>
                </a:cubicBezTo>
                <a:cubicBezTo>
                  <a:pt x="35453" y="1607"/>
                  <a:pt x="32008" y="1449"/>
                  <a:pt x="28746" y="1239"/>
                </a:cubicBezTo>
                <a:lnTo>
                  <a:pt x="27642" y="1134"/>
                </a:lnTo>
                <a:cubicBezTo>
                  <a:pt x="24617" y="897"/>
                  <a:pt x="21645" y="555"/>
                  <a:pt x="18621" y="319"/>
                </a:cubicBezTo>
                <a:cubicBezTo>
                  <a:pt x="16363" y="99"/>
                  <a:pt x="14075" y="0"/>
                  <a:pt x="1179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7"/>
          <p:cNvSpPr txBox="1">
            <a:spLocks noGrp="1"/>
          </p:cNvSpPr>
          <p:nvPr>
            <p:ph type="body" idx="1"/>
          </p:nvPr>
        </p:nvSpPr>
        <p:spPr>
          <a:xfrm>
            <a:off x="2594375" y="1513775"/>
            <a:ext cx="3955200" cy="2496000"/>
          </a:xfrm>
          <a:prstGeom prst="rect">
            <a:avLst/>
          </a:prstGeom>
        </p:spPr>
        <p:txBody>
          <a:bodyPr spcFirstLastPara="1" wrap="square" lIns="91425" tIns="91425" rIns="91425" bIns="91425" anchor="ctr" anchorCtr="0">
            <a:noAutofit/>
          </a:bodyPr>
          <a:lstStyle>
            <a:lvl1pPr marL="457200" lvl="0" indent="-317500">
              <a:lnSpc>
                <a:spcPct val="100000"/>
              </a:lnSpc>
              <a:spcBef>
                <a:spcPts val="0"/>
              </a:spcBef>
              <a:spcAft>
                <a:spcPts val="0"/>
              </a:spcAft>
              <a:buClr>
                <a:schemeClr val="dk2"/>
              </a:buClr>
              <a:buSzPts val="1400"/>
              <a:buFont typeface="Anaheim" panose="02000503000000000000"/>
              <a:buChar char="●"/>
              <a:defRPr sz="1400"/>
            </a:lvl1pPr>
            <a:lvl2pPr marL="914400" lvl="1" indent="-317500">
              <a:spcBef>
                <a:spcPts val="0"/>
              </a:spcBef>
              <a:spcAft>
                <a:spcPts val="0"/>
              </a:spcAft>
              <a:buSzPts val="1400"/>
              <a:buFont typeface="Anaheim" panose="02000503000000000000"/>
              <a:buChar char="○"/>
              <a:defRPr sz="1200"/>
            </a:lvl2pPr>
            <a:lvl3pPr marL="1371600" lvl="2" indent="-317500">
              <a:spcBef>
                <a:spcPts val="0"/>
              </a:spcBef>
              <a:spcAft>
                <a:spcPts val="0"/>
              </a:spcAft>
              <a:buSzPts val="1400"/>
              <a:buFont typeface="Anaheim" panose="02000503000000000000"/>
              <a:buChar char="■"/>
              <a:defRPr sz="1200"/>
            </a:lvl3pPr>
            <a:lvl4pPr marL="1828800" lvl="3" indent="-317500">
              <a:spcBef>
                <a:spcPts val="0"/>
              </a:spcBef>
              <a:spcAft>
                <a:spcPts val="0"/>
              </a:spcAft>
              <a:buSzPts val="1400"/>
              <a:buFont typeface="Anaheim" panose="02000503000000000000"/>
              <a:buChar char="●"/>
              <a:defRPr sz="1200"/>
            </a:lvl4pPr>
            <a:lvl5pPr marL="2286000" lvl="4" indent="-317500">
              <a:spcBef>
                <a:spcPts val="0"/>
              </a:spcBef>
              <a:spcAft>
                <a:spcPts val="0"/>
              </a:spcAft>
              <a:buSzPts val="1400"/>
              <a:buFont typeface="Anaheim" panose="02000503000000000000"/>
              <a:buChar char="○"/>
              <a:defRPr sz="1200"/>
            </a:lvl5pPr>
            <a:lvl6pPr marL="2743200" lvl="5" indent="-317500">
              <a:spcBef>
                <a:spcPts val="0"/>
              </a:spcBef>
              <a:spcAft>
                <a:spcPts val="0"/>
              </a:spcAft>
              <a:buSzPts val="1400"/>
              <a:buFont typeface="Anaheim" panose="02000503000000000000"/>
              <a:buChar char="■"/>
              <a:defRPr sz="1200"/>
            </a:lvl6pPr>
            <a:lvl7pPr marL="3200400" lvl="6" indent="-317500">
              <a:spcBef>
                <a:spcPts val="0"/>
              </a:spcBef>
              <a:spcAft>
                <a:spcPts val="0"/>
              </a:spcAft>
              <a:buSzPts val="1400"/>
              <a:buFont typeface="Anaheim" panose="02000503000000000000"/>
              <a:buChar char="●"/>
              <a:defRPr sz="1200"/>
            </a:lvl7pPr>
            <a:lvl8pPr marL="3657600" lvl="7" indent="-317500">
              <a:spcBef>
                <a:spcPts val="0"/>
              </a:spcBef>
              <a:spcAft>
                <a:spcPts val="0"/>
              </a:spcAft>
              <a:buSzPts val="1400"/>
              <a:buFont typeface="Anaheim" panose="02000503000000000000"/>
              <a:buChar char="○"/>
              <a:defRPr sz="1200"/>
            </a:lvl8pPr>
            <a:lvl9pPr marL="4114800" lvl="8" indent="-317500">
              <a:spcBef>
                <a:spcPts val="0"/>
              </a:spcBef>
              <a:spcAft>
                <a:spcPts val="0"/>
              </a:spcAft>
              <a:buSzPts val="1400"/>
              <a:buFont typeface="Anaheim" panose="02000503000000000000"/>
              <a:buChar char="■"/>
              <a:defRPr sz="1200"/>
            </a:lvl9pPr>
          </a:lstStyle>
          <a:p>
            <a:endParaRPr/>
          </a:p>
        </p:txBody>
      </p:sp>
      <p:sp>
        <p:nvSpPr>
          <p:cNvPr id="157" name="Google Shape;157;p7"/>
          <p:cNvSpPr txBox="1">
            <a:spLocks noGrp="1"/>
          </p:cNvSpPr>
          <p:nvPr>
            <p:ph type="title"/>
          </p:nvPr>
        </p:nvSpPr>
        <p:spPr>
          <a:xfrm>
            <a:off x="717425" y="350425"/>
            <a:ext cx="7709100" cy="6138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4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58" name="Google Shape;158;p7"/>
          <p:cNvSpPr/>
          <p:nvPr/>
        </p:nvSpPr>
        <p:spPr>
          <a:xfrm>
            <a:off x="7278000" y="-457425"/>
            <a:ext cx="2148629" cy="2673787"/>
          </a:xfrm>
          <a:custGeom>
            <a:avLst/>
            <a:gdLst/>
            <a:ahLst/>
            <a:cxnLst/>
            <a:rect l="l" t="t" r="r" b="b"/>
            <a:pathLst>
              <a:path w="43422" h="54035" extrusionOk="0">
                <a:moveTo>
                  <a:pt x="35584" y="0"/>
                </a:moveTo>
                <a:cubicBezTo>
                  <a:pt x="33612" y="26"/>
                  <a:pt x="31666" y="342"/>
                  <a:pt x="29798" y="947"/>
                </a:cubicBezTo>
                <a:cubicBezTo>
                  <a:pt x="19699" y="4024"/>
                  <a:pt x="11204" y="11335"/>
                  <a:pt x="5366" y="20146"/>
                </a:cubicBezTo>
                <a:cubicBezTo>
                  <a:pt x="3314" y="23275"/>
                  <a:pt x="1526" y="26668"/>
                  <a:pt x="947" y="30376"/>
                </a:cubicBezTo>
                <a:cubicBezTo>
                  <a:pt x="0" y="36794"/>
                  <a:pt x="3025" y="43421"/>
                  <a:pt x="7969" y="47629"/>
                </a:cubicBezTo>
                <a:cubicBezTo>
                  <a:pt x="12887" y="51837"/>
                  <a:pt x="19462" y="53810"/>
                  <a:pt x="25932" y="54020"/>
                </a:cubicBezTo>
                <a:cubicBezTo>
                  <a:pt x="26239" y="54030"/>
                  <a:pt x="26547" y="54034"/>
                  <a:pt x="26856" y="54034"/>
                </a:cubicBezTo>
                <a:cubicBezTo>
                  <a:pt x="31667" y="54034"/>
                  <a:pt x="36731" y="52841"/>
                  <a:pt x="39845" y="49233"/>
                </a:cubicBezTo>
                <a:cubicBezTo>
                  <a:pt x="43027" y="45551"/>
                  <a:pt x="43422" y="40318"/>
                  <a:pt x="43395" y="35479"/>
                </a:cubicBezTo>
                <a:cubicBezTo>
                  <a:pt x="43343" y="27694"/>
                  <a:pt x="42554" y="19935"/>
                  <a:pt x="41791" y="12203"/>
                </a:cubicBezTo>
                <a:cubicBezTo>
                  <a:pt x="41449" y="9021"/>
                  <a:pt x="41081" y="5812"/>
                  <a:pt x="39950" y="2814"/>
                </a:cubicBezTo>
                <a:cubicBezTo>
                  <a:pt x="39161" y="763"/>
                  <a:pt x="37741" y="26"/>
                  <a:pt x="3558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159;p7"/>
          <p:cNvSpPr/>
          <p:nvPr/>
        </p:nvSpPr>
        <p:spPr>
          <a:xfrm>
            <a:off x="-743650" y="3061825"/>
            <a:ext cx="2242267" cy="2368596"/>
          </a:xfrm>
          <a:custGeom>
            <a:avLst/>
            <a:gdLst/>
            <a:ahLst/>
            <a:cxnLst/>
            <a:rect l="l" t="t" r="r" b="b"/>
            <a:pathLst>
              <a:path w="47551" h="50230" extrusionOk="0">
                <a:moveTo>
                  <a:pt x="25925" y="1"/>
                </a:moveTo>
                <a:cubicBezTo>
                  <a:pt x="25127" y="1"/>
                  <a:pt x="24330" y="43"/>
                  <a:pt x="23539" y="126"/>
                </a:cubicBezTo>
                <a:cubicBezTo>
                  <a:pt x="18305" y="678"/>
                  <a:pt x="13334" y="2914"/>
                  <a:pt x="8916" y="5807"/>
                </a:cubicBezTo>
                <a:cubicBezTo>
                  <a:pt x="7916" y="6490"/>
                  <a:pt x="6943" y="7174"/>
                  <a:pt x="5996" y="7937"/>
                </a:cubicBezTo>
                <a:cubicBezTo>
                  <a:pt x="3314" y="10120"/>
                  <a:pt x="0" y="12986"/>
                  <a:pt x="473" y="16826"/>
                </a:cubicBezTo>
                <a:cubicBezTo>
                  <a:pt x="1683" y="26557"/>
                  <a:pt x="7154" y="35210"/>
                  <a:pt x="13334" y="42837"/>
                </a:cubicBezTo>
                <a:cubicBezTo>
                  <a:pt x="15228" y="45151"/>
                  <a:pt x="17279" y="47492"/>
                  <a:pt x="19935" y="48860"/>
                </a:cubicBezTo>
                <a:cubicBezTo>
                  <a:pt x="21775" y="49806"/>
                  <a:pt x="23800" y="50229"/>
                  <a:pt x="25853" y="50229"/>
                </a:cubicBezTo>
                <a:cubicBezTo>
                  <a:pt x="28819" y="50229"/>
                  <a:pt x="31842" y="49347"/>
                  <a:pt x="34453" y="47886"/>
                </a:cubicBezTo>
                <a:cubicBezTo>
                  <a:pt x="40002" y="44783"/>
                  <a:pt x="44053" y="39260"/>
                  <a:pt x="45788" y="33132"/>
                </a:cubicBezTo>
                <a:cubicBezTo>
                  <a:pt x="47551" y="27004"/>
                  <a:pt x="47077" y="20350"/>
                  <a:pt x="44973" y="14328"/>
                </a:cubicBezTo>
                <a:cubicBezTo>
                  <a:pt x="43606" y="10488"/>
                  <a:pt x="41554" y="6806"/>
                  <a:pt x="38424" y="4202"/>
                </a:cubicBezTo>
                <a:cubicBezTo>
                  <a:pt x="34961" y="1342"/>
                  <a:pt x="30434" y="1"/>
                  <a:pt x="2592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160;p7"/>
          <p:cNvSpPr/>
          <p:nvPr/>
        </p:nvSpPr>
        <p:spPr>
          <a:xfrm>
            <a:off x="535423" y="4335475"/>
            <a:ext cx="586830" cy="842520"/>
          </a:xfrm>
          <a:custGeom>
            <a:avLst/>
            <a:gdLst/>
            <a:ahLst/>
            <a:cxnLst/>
            <a:rect l="l" t="t" r="r" b="b"/>
            <a:pathLst>
              <a:path w="15019" h="21563" extrusionOk="0">
                <a:moveTo>
                  <a:pt x="2595" y="1"/>
                </a:moveTo>
                <a:cubicBezTo>
                  <a:pt x="1539" y="1"/>
                  <a:pt x="542" y="461"/>
                  <a:pt x="185" y="1443"/>
                </a:cubicBezTo>
                <a:cubicBezTo>
                  <a:pt x="53" y="1969"/>
                  <a:pt x="1" y="2522"/>
                  <a:pt x="80" y="3074"/>
                </a:cubicBezTo>
                <a:cubicBezTo>
                  <a:pt x="369" y="9228"/>
                  <a:pt x="658" y="15408"/>
                  <a:pt x="974" y="21563"/>
                </a:cubicBezTo>
                <a:lnTo>
                  <a:pt x="15018" y="21563"/>
                </a:lnTo>
                <a:lnTo>
                  <a:pt x="12862" y="17565"/>
                </a:lnTo>
                <a:cubicBezTo>
                  <a:pt x="10810" y="13699"/>
                  <a:pt x="8732" y="9807"/>
                  <a:pt x="7365" y="5651"/>
                </a:cubicBezTo>
                <a:cubicBezTo>
                  <a:pt x="6786" y="3889"/>
                  <a:pt x="6260" y="1996"/>
                  <a:pt x="4866" y="786"/>
                </a:cubicBezTo>
                <a:cubicBezTo>
                  <a:pt x="4250" y="272"/>
                  <a:pt x="3405" y="1"/>
                  <a:pt x="2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7"/>
          <p:cNvSpPr/>
          <p:nvPr/>
        </p:nvSpPr>
        <p:spPr>
          <a:xfrm>
            <a:off x="7006227" y="538025"/>
            <a:ext cx="529125" cy="593087"/>
          </a:xfrm>
          <a:custGeom>
            <a:avLst/>
            <a:gdLst/>
            <a:ahLst/>
            <a:cxnLst/>
            <a:rect l="l" t="t" r="r" b="b"/>
            <a:pathLst>
              <a:path w="6550" h="7342" extrusionOk="0">
                <a:moveTo>
                  <a:pt x="2037" y="1"/>
                </a:moveTo>
                <a:cubicBezTo>
                  <a:pt x="1814" y="1"/>
                  <a:pt x="1591" y="30"/>
                  <a:pt x="1368" y="101"/>
                </a:cubicBezTo>
                <a:cubicBezTo>
                  <a:pt x="553" y="364"/>
                  <a:pt x="53" y="1232"/>
                  <a:pt x="1" y="2074"/>
                </a:cubicBezTo>
                <a:cubicBezTo>
                  <a:pt x="1" y="2942"/>
                  <a:pt x="185" y="3783"/>
                  <a:pt x="579" y="4546"/>
                </a:cubicBezTo>
                <a:cubicBezTo>
                  <a:pt x="869" y="5335"/>
                  <a:pt x="1342" y="6045"/>
                  <a:pt x="1921" y="6623"/>
                </a:cubicBezTo>
                <a:cubicBezTo>
                  <a:pt x="2392" y="7094"/>
                  <a:pt x="3021" y="7342"/>
                  <a:pt x="3662" y="7342"/>
                </a:cubicBezTo>
                <a:cubicBezTo>
                  <a:pt x="3845" y="7342"/>
                  <a:pt x="4028" y="7322"/>
                  <a:pt x="4209" y="7281"/>
                </a:cubicBezTo>
                <a:cubicBezTo>
                  <a:pt x="4761" y="7097"/>
                  <a:pt x="5235" y="6755"/>
                  <a:pt x="5603" y="6308"/>
                </a:cubicBezTo>
                <a:cubicBezTo>
                  <a:pt x="5945" y="5913"/>
                  <a:pt x="6234" y="5466"/>
                  <a:pt x="6392" y="4967"/>
                </a:cubicBezTo>
                <a:cubicBezTo>
                  <a:pt x="6550" y="4204"/>
                  <a:pt x="6444" y="3389"/>
                  <a:pt x="6076" y="2705"/>
                </a:cubicBezTo>
                <a:cubicBezTo>
                  <a:pt x="5708" y="2100"/>
                  <a:pt x="5313" y="1521"/>
                  <a:pt x="4866" y="969"/>
                </a:cubicBezTo>
                <a:cubicBezTo>
                  <a:pt x="4498" y="469"/>
                  <a:pt x="3920" y="417"/>
                  <a:pt x="3341" y="233"/>
                </a:cubicBezTo>
                <a:cubicBezTo>
                  <a:pt x="2906" y="111"/>
                  <a:pt x="2472" y="1"/>
                  <a:pt x="203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7"/>
          <p:cNvSpPr/>
          <p:nvPr/>
        </p:nvSpPr>
        <p:spPr>
          <a:xfrm>
            <a:off x="7584085" y="1073724"/>
            <a:ext cx="399469" cy="415452"/>
          </a:xfrm>
          <a:custGeom>
            <a:avLst/>
            <a:gdLst/>
            <a:ahLst/>
            <a:cxnLst/>
            <a:rect l="l" t="t" r="r" b="b"/>
            <a:pathLst>
              <a:path w="4945" h="5143" extrusionOk="0">
                <a:moveTo>
                  <a:pt x="2254" y="1"/>
                </a:moveTo>
                <a:cubicBezTo>
                  <a:pt x="1917" y="1"/>
                  <a:pt x="1572" y="122"/>
                  <a:pt x="1237" y="412"/>
                </a:cubicBezTo>
                <a:cubicBezTo>
                  <a:pt x="684" y="886"/>
                  <a:pt x="290" y="1517"/>
                  <a:pt x="106" y="2227"/>
                </a:cubicBezTo>
                <a:cubicBezTo>
                  <a:pt x="0" y="2884"/>
                  <a:pt x="211" y="3568"/>
                  <a:pt x="711" y="4042"/>
                </a:cubicBezTo>
                <a:cubicBezTo>
                  <a:pt x="1184" y="4515"/>
                  <a:pt x="1789" y="4857"/>
                  <a:pt x="2446" y="5015"/>
                </a:cubicBezTo>
                <a:cubicBezTo>
                  <a:pt x="2713" y="5089"/>
                  <a:pt x="3009" y="5142"/>
                  <a:pt x="3297" y="5142"/>
                </a:cubicBezTo>
                <a:cubicBezTo>
                  <a:pt x="3721" y="5142"/>
                  <a:pt x="4127" y="5028"/>
                  <a:pt x="4393" y="4699"/>
                </a:cubicBezTo>
                <a:cubicBezTo>
                  <a:pt x="4524" y="4541"/>
                  <a:pt x="4603" y="4331"/>
                  <a:pt x="4656" y="4121"/>
                </a:cubicBezTo>
                <a:cubicBezTo>
                  <a:pt x="4945" y="3042"/>
                  <a:pt x="4682" y="1859"/>
                  <a:pt x="3972" y="991"/>
                </a:cubicBezTo>
                <a:cubicBezTo>
                  <a:pt x="3506" y="439"/>
                  <a:pt x="2894" y="1"/>
                  <a:pt x="22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3" name="Google Shape;163;p7"/>
          <p:cNvGrpSpPr/>
          <p:nvPr/>
        </p:nvGrpSpPr>
        <p:grpSpPr>
          <a:xfrm rot="-2700000">
            <a:off x="6210004" y="3569144"/>
            <a:ext cx="2342164" cy="1439206"/>
            <a:chOff x="3520886" y="1085667"/>
            <a:chExt cx="1473976" cy="905725"/>
          </a:xfrm>
        </p:grpSpPr>
        <p:sp>
          <p:nvSpPr>
            <p:cNvPr id="164" name="Google Shape;164;p7"/>
            <p:cNvSpPr/>
            <p:nvPr/>
          </p:nvSpPr>
          <p:spPr>
            <a:xfrm>
              <a:off x="3625685" y="1162695"/>
              <a:ext cx="55798" cy="40977"/>
            </a:xfrm>
            <a:custGeom>
              <a:avLst/>
              <a:gdLst/>
              <a:ahLst/>
              <a:cxnLst/>
              <a:rect l="l" t="t" r="r" b="b"/>
              <a:pathLst>
                <a:path w="896" h="658" extrusionOk="0">
                  <a:moveTo>
                    <a:pt x="448" y="0"/>
                  </a:moveTo>
                  <a:cubicBezTo>
                    <a:pt x="1" y="0"/>
                    <a:pt x="1" y="658"/>
                    <a:pt x="448" y="658"/>
                  </a:cubicBezTo>
                  <a:cubicBezTo>
                    <a:pt x="895" y="658"/>
                    <a:pt x="895" y="0"/>
                    <a:pt x="4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p7"/>
            <p:cNvSpPr/>
            <p:nvPr/>
          </p:nvSpPr>
          <p:spPr>
            <a:xfrm>
              <a:off x="3520886" y="1090586"/>
              <a:ext cx="63956" cy="50879"/>
            </a:xfrm>
            <a:custGeom>
              <a:avLst/>
              <a:gdLst/>
              <a:ahLst/>
              <a:cxnLst/>
              <a:rect l="l" t="t" r="r" b="b"/>
              <a:pathLst>
                <a:path w="1027" h="817" extrusionOk="0">
                  <a:moveTo>
                    <a:pt x="527" y="1"/>
                  </a:moveTo>
                  <a:cubicBezTo>
                    <a:pt x="1" y="27"/>
                    <a:pt x="1" y="764"/>
                    <a:pt x="527" y="816"/>
                  </a:cubicBezTo>
                  <a:cubicBezTo>
                    <a:pt x="1026" y="764"/>
                    <a:pt x="1026" y="27"/>
                    <a:pt x="52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7"/>
            <p:cNvSpPr/>
            <p:nvPr/>
          </p:nvSpPr>
          <p:spPr>
            <a:xfrm>
              <a:off x="4696774" y="1524609"/>
              <a:ext cx="78653" cy="63956"/>
            </a:xfrm>
            <a:custGeom>
              <a:avLst/>
              <a:gdLst/>
              <a:ahLst/>
              <a:cxnLst/>
              <a:rect l="l" t="t" r="r" b="b"/>
              <a:pathLst>
                <a:path w="1263" h="1027" extrusionOk="0">
                  <a:moveTo>
                    <a:pt x="631" y="0"/>
                  </a:moveTo>
                  <a:cubicBezTo>
                    <a:pt x="0" y="53"/>
                    <a:pt x="0" y="973"/>
                    <a:pt x="631" y="1026"/>
                  </a:cubicBezTo>
                  <a:cubicBezTo>
                    <a:pt x="1263" y="973"/>
                    <a:pt x="1263" y="53"/>
                    <a:pt x="6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7"/>
            <p:cNvSpPr/>
            <p:nvPr/>
          </p:nvSpPr>
          <p:spPr>
            <a:xfrm>
              <a:off x="4608289" y="1649088"/>
              <a:ext cx="55798" cy="40977"/>
            </a:xfrm>
            <a:custGeom>
              <a:avLst/>
              <a:gdLst/>
              <a:ahLst/>
              <a:cxnLst/>
              <a:rect l="l" t="t" r="r" b="b"/>
              <a:pathLst>
                <a:path w="896" h="658" extrusionOk="0">
                  <a:moveTo>
                    <a:pt x="448" y="0"/>
                  </a:moveTo>
                  <a:cubicBezTo>
                    <a:pt x="1" y="0"/>
                    <a:pt x="1" y="658"/>
                    <a:pt x="448" y="658"/>
                  </a:cubicBezTo>
                  <a:cubicBezTo>
                    <a:pt x="895" y="658"/>
                    <a:pt x="895" y="0"/>
                    <a:pt x="4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7"/>
            <p:cNvSpPr/>
            <p:nvPr/>
          </p:nvSpPr>
          <p:spPr>
            <a:xfrm>
              <a:off x="4501872" y="1511470"/>
              <a:ext cx="40977" cy="39420"/>
            </a:xfrm>
            <a:custGeom>
              <a:avLst/>
              <a:gdLst/>
              <a:ahLst/>
              <a:cxnLst/>
              <a:rect l="l" t="t" r="r" b="b"/>
              <a:pathLst>
                <a:path w="658" h="633" extrusionOk="0">
                  <a:moveTo>
                    <a:pt x="316" y="1"/>
                  </a:moveTo>
                  <a:cubicBezTo>
                    <a:pt x="0" y="80"/>
                    <a:pt x="0" y="553"/>
                    <a:pt x="316" y="632"/>
                  </a:cubicBezTo>
                  <a:cubicBezTo>
                    <a:pt x="658" y="553"/>
                    <a:pt x="658" y="80"/>
                    <a:pt x="3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169;p7"/>
            <p:cNvSpPr/>
            <p:nvPr/>
          </p:nvSpPr>
          <p:spPr>
            <a:xfrm>
              <a:off x="4456042" y="1709677"/>
              <a:ext cx="57355" cy="45897"/>
            </a:xfrm>
            <a:custGeom>
              <a:avLst/>
              <a:gdLst/>
              <a:ahLst/>
              <a:cxnLst/>
              <a:rect l="l" t="t" r="r" b="b"/>
              <a:pathLst>
                <a:path w="921" h="737" extrusionOk="0">
                  <a:moveTo>
                    <a:pt x="447" y="0"/>
                  </a:moveTo>
                  <a:cubicBezTo>
                    <a:pt x="0" y="27"/>
                    <a:pt x="0" y="710"/>
                    <a:pt x="447" y="737"/>
                  </a:cubicBezTo>
                  <a:cubicBezTo>
                    <a:pt x="921" y="710"/>
                    <a:pt x="921" y="27"/>
                    <a:pt x="4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7"/>
            <p:cNvSpPr/>
            <p:nvPr/>
          </p:nvSpPr>
          <p:spPr>
            <a:xfrm>
              <a:off x="4734446" y="1762046"/>
              <a:ext cx="52436" cy="42658"/>
            </a:xfrm>
            <a:custGeom>
              <a:avLst/>
              <a:gdLst/>
              <a:ahLst/>
              <a:cxnLst/>
              <a:rect l="l" t="t" r="r" b="b"/>
              <a:pathLst>
                <a:path w="842" h="685" extrusionOk="0">
                  <a:moveTo>
                    <a:pt x="421" y="1"/>
                  </a:moveTo>
                  <a:cubicBezTo>
                    <a:pt x="0" y="27"/>
                    <a:pt x="0" y="632"/>
                    <a:pt x="421" y="685"/>
                  </a:cubicBezTo>
                  <a:cubicBezTo>
                    <a:pt x="842" y="632"/>
                    <a:pt x="842" y="27"/>
                    <a:pt x="42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7"/>
            <p:cNvSpPr/>
            <p:nvPr/>
          </p:nvSpPr>
          <p:spPr>
            <a:xfrm>
              <a:off x="4588675" y="1419809"/>
              <a:ext cx="85192" cy="63894"/>
            </a:xfrm>
            <a:custGeom>
              <a:avLst/>
              <a:gdLst/>
              <a:ahLst/>
              <a:cxnLst/>
              <a:rect l="l" t="t" r="r" b="b"/>
              <a:pathLst>
                <a:path w="1368" h="1026" extrusionOk="0">
                  <a:moveTo>
                    <a:pt x="684" y="0"/>
                  </a:moveTo>
                  <a:cubicBezTo>
                    <a:pt x="0" y="0"/>
                    <a:pt x="0" y="1026"/>
                    <a:pt x="684" y="1026"/>
                  </a:cubicBezTo>
                  <a:cubicBezTo>
                    <a:pt x="1368" y="1026"/>
                    <a:pt x="1368"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7"/>
            <p:cNvSpPr/>
            <p:nvPr/>
          </p:nvSpPr>
          <p:spPr>
            <a:xfrm>
              <a:off x="4482195" y="1364077"/>
              <a:ext cx="72177" cy="57418"/>
            </a:xfrm>
            <a:custGeom>
              <a:avLst/>
              <a:gdLst/>
              <a:ahLst/>
              <a:cxnLst/>
              <a:rect l="l" t="t" r="r" b="b"/>
              <a:pathLst>
                <a:path w="1159" h="922" extrusionOk="0">
                  <a:moveTo>
                    <a:pt x="579" y="1"/>
                  </a:moveTo>
                  <a:cubicBezTo>
                    <a:pt x="1" y="27"/>
                    <a:pt x="1" y="895"/>
                    <a:pt x="579" y="921"/>
                  </a:cubicBezTo>
                  <a:cubicBezTo>
                    <a:pt x="1158" y="895"/>
                    <a:pt x="1158" y="27"/>
                    <a:pt x="5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7"/>
            <p:cNvSpPr/>
            <p:nvPr/>
          </p:nvSpPr>
          <p:spPr>
            <a:xfrm>
              <a:off x="4379015" y="1595037"/>
              <a:ext cx="67257" cy="55736"/>
            </a:xfrm>
            <a:custGeom>
              <a:avLst/>
              <a:gdLst/>
              <a:ahLst/>
              <a:cxnLst/>
              <a:rect l="l" t="t" r="r" b="b"/>
              <a:pathLst>
                <a:path w="1080" h="895" extrusionOk="0">
                  <a:moveTo>
                    <a:pt x="553" y="0"/>
                  </a:moveTo>
                  <a:cubicBezTo>
                    <a:pt x="1" y="53"/>
                    <a:pt x="1" y="868"/>
                    <a:pt x="553" y="894"/>
                  </a:cubicBezTo>
                  <a:cubicBezTo>
                    <a:pt x="1079" y="868"/>
                    <a:pt x="1079" y="53"/>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7"/>
            <p:cNvSpPr/>
            <p:nvPr/>
          </p:nvSpPr>
          <p:spPr>
            <a:xfrm>
              <a:off x="4369239" y="1457482"/>
              <a:ext cx="54117" cy="45897"/>
            </a:xfrm>
            <a:custGeom>
              <a:avLst/>
              <a:gdLst/>
              <a:ahLst/>
              <a:cxnLst/>
              <a:rect l="l" t="t" r="r" b="b"/>
              <a:pathLst>
                <a:path w="869" h="737" extrusionOk="0">
                  <a:moveTo>
                    <a:pt x="447" y="0"/>
                  </a:moveTo>
                  <a:cubicBezTo>
                    <a:pt x="0" y="53"/>
                    <a:pt x="0" y="710"/>
                    <a:pt x="447" y="736"/>
                  </a:cubicBezTo>
                  <a:cubicBezTo>
                    <a:pt x="868" y="710"/>
                    <a:pt x="868" y="53"/>
                    <a:pt x="4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7"/>
            <p:cNvSpPr/>
            <p:nvPr/>
          </p:nvSpPr>
          <p:spPr>
            <a:xfrm>
              <a:off x="4256220" y="1525294"/>
              <a:ext cx="81954" cy="69810"/>
            </a:xfrm>
            <a:custGeom>
              <a:avLst/>
              <a:gdLst/>
              <a:ahLst/>
              <a:cxnLst/>
              <a:rect l="l" t="t" r="r" b="b"/>
              <a:pathLst>
                <a:path w="1316" h="1121" extrusionOk="0">
                  <a:moveTo>
                    <a:pt x="569" y="1"/>
                  </a:moveTo>
                  <a:cubicBezTo>
                    <a:pt x="276" y="1"/>
                    <a:pt x="0" y="230"/>
                    <a:pt x="0" y="568"/>
                  </a:cubicBezTo>
                  <a:cubicBezTo>
                    <a:pt x="0" y="884"/>
                    <a:pt x="263" y="1120"/>
                    <a:pt x="579" y="1120"/>
                  </a:cubicBezTo>
                  <a:cubicBezTo>
                    <a:pt x="1079" y="1120"/>
                    <a:pt x="1315" y="515"/>
                    <a:pt x="974" y="173"/>
                  </a:cubicBezTo>
                  <a:cubicBezTo>
                    <a:pt x="854" y="54"/>
                    <a:pt x="710" y="1"/>
                    <a:pt x="5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7"/>
            <p:cNvSpPr/>
            <p:nvPr/>
          </p:nvSpPr>
          <p:spPr>
            <a:xfrm>
              <a:off x="4295512" y="1293711"/>
              <a:ext cx="75415" cy="55736"/>
            </a:xfrm>
            <a:custGeom>
              <a:avLst/>
              <a:gdLst/>
              <a:ahLst/>
              <a:cxnLst/>
              <a:rect l="l" t="t" r="r" b="b"/>
              <a:pathLst>
                <a:path w="1211" h="895" extrusionOk="0">
                  <a:moveTo>
                    <a:pt x="606" y="0"/>
                  </a:moveTo>
                  <a:cubicBezTo>
                    <a:pt x="1" y="0"/>
                    <a:pt x="1" y="894"/>
                    <a:pt x="606" y="894"/>
                  </a:cubicBezTo>
                  <a:cubicBezTo>
                    <a:pt x="1210" y="894"/>
                    <a:pt x="1210" y="0"/>
                    <a:pt x="6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7"/>
            <p:cNvSpPr/>
            <p:nvPr/>
          </p:nvSpPr>
          <p:spPr>
            <a:xfrm>
              <a:off x="4126825" y="1372296"/>
              <a:ext cx="68876" cy="57355"/>
            </a:xfrm>
            <a:custGeom>
              <a:avLst/>
              <a:gdLst/>
              <a:ahLst/>
              <a:cxnLst/>
              <a:rect l="l" t="t" r="r" b="b"/>
              <a:pathLst>
                <a:path w="1106" h="921" extrusionOk="0">
                  <a:moveTo>
                    <a:pt x="553" y="0"/>
                  </a:moveTo>
                  <a:cubicBezTo>
                    <a:pt x="1" y="53"/>
                    <a:pt x="1" y="868"/>
                    <a:pt x="553" y="921"/>
                  </a:cubicBezTo>
                  <a:cubicBezTo>
                    <a:pt x="1105" y="868"/>
                    <a:pt x="1105" y="53"/>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7"/>
            <p:cNvSpPr/>
            <p:nvPr/>
          </p:nvSpPr>
          <p:spPr>
            <a:xfrm>
              <a:off x="4130126" y="1237980"/>
              <a:ext cx="54117" cy="41039"/>
            </a:xfrm>
            <a:custGeom>
              <a:avLst/>
              <a:gdLst/>
              <a:ahLst/>
              <a:cxnLst/>
              <a:rect l="l" t="t" r="r" b="b"/>
              <a:pathLst>
                <a:path w="869" h="659" extrusionOk="0">
                  <a:moveTo>
                    <a:pt x="447" y="1"/>
                  </a:moveTo>
                  <a:cubicBezTo>
                    <a:pt x="0" y="1"/>
                    <a:pt x="0" y="658"/>
                    <a:pt x="447" y="658"/>
                  </a:cubicBezTo>
                  <a:cubicBezTo>
                    <a:pt x="868" y="658"/>
                    <a:pt x="868" y="1"/>
                    <a:pt x="4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7"/>
            <p:cNvSpPr/>
            <p:nvPr/>
          </p:nvSpPr>
          <p:spPr>
            <a:xfrm>
              <a:off x="3981116" y="1449262"/>
              <a:ext cx="58974" cy="47578"/>
            </a:xfrm>
            <a:custGeom>
              <a:avLst/>
              <a:gdLst/>
              <a:ahLst/>
              <a:cxnLst/>
              <a:rect l="l" t="t" r="r" b="b"/>
              <a:pathLst>
                <a:path w="947" h="764" extrusionOk="0">
                  <a:moveTo>
                    <a:pt x="473" y="1"/>
                  </a:moveTo>
                  <a:cubicBezTo>
                    <a:pt x="0" y="27"/>
                    <a:pt x="0" y="711"/>
                    <a:pt x="473" y="763"/>
                  </a:cubicBezTo>
                  <a:cubicBezTo>
                    <a:pt x="947" y="711"/>
                    <a:pt x="947" y="27"/>
                    <a:pt x="4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7"/>
            <p:cNvSpPr/>
            <p:nvPr/>
          </p:nvSpPr>
          <p:spPr>
            <a:xfrm>
              <a:off x="3900851" y="1293711"/>
              <a:ext cx="85192" cy="63894"/>
            </a:xfrm>
            <a:custGeom>
              <a:avLst/>
              <a:gdLst/>
              <a:ahLst/>
              <a:cxnLst/>
              <a:rect l="l" t="t" r="r" b="b"/>
              <a:pathLst>
                <a:path w="1368" h="1026" extrusionOk="0">
                  <a:moveTo>
                    <a:pt x="684" y="0"/>
                  </a:moveTo>
                  <a:cubicBezTo>
                    <a:pt x="0" y="0"/>
                    <a:pt x="0" y="1026"/>
                    <a:pt x="684" y="1026"/>
                  </a:cubicBezTo>
                  <a:cubicBezTo>
                    <a:pt x="1368" y="1026"/>
                    <a:pt x="1368"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7"/>
            <p:cNvSpPr/>
            <p:nvPr/>
          </p:nvSpPr>
          <p:spPr>
            <a:xfrm>
              <a:off x="3877936" y="1180691"/>
              <a:ext cx="63894" cy="54117"/>
            </a:xfrm>
            <a:custGeom>
              <a:avLst/>
              <a:gdLst/>
              <a:ahLst/>
              <a:cxnLst/>
              <a:rect l="l" t="t" r="r" b="b"/>
              <a:pathLst>
                <a:path w="1026" h="869" extrusionOk="0">
                  <a:moveTo>
                    <a:pt x="500" y="0"/>
                  </a:moveTo>
                  <a:cubicBezTo>
                    <a:pt x="0" y="53"/>
                    <a:pt x="0" y="816"/>
                    <a:pt x="500" y="868"/>
                  </a:cubicBezTo>
                  <a:cubicBezTo>
                    <a:pt x="1026" y="816"/>
                    <a:pt x="1026" y="53"/>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7"/>
            <p:cNvSpPr/>
            <p:nvPr/>
          </p:nvSpPr>
          <p:spPr>
            <a:xfrm>
              <a:off x="3789452" y="1211826"/>
              <a:ext cx="72177" cy="60656"/>
            </a:xfrm>
            <a:custGeom>
              <a:avLst/>
              <a:gdLst/>
              <a:ahLst/>
              <a:cxnLst/>
              <a:rect l="l" t="t" r="r" b="b"/>
              <a:pathLst>
                <a:path w="1159" h="974" extrusionOk="0">
                  <a:moveTo>
                    <a:pt x="579" y="0"/>
                  </a:moveTo>
                  <a:cubicBezTo>
                    <a:pt x="1" y="53"/>
                    <a:pt x="1" y="921"/>
                    <a:pt x="579" y="973"/>
                  </a:cubicBezTo>
                  <a:cubicBezTo>
                    <a:pt x="1158" y="921"/>
                    <a:pt x="1158" y="53"/>
                    <a:pt x="5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7"/>
            <p:cNvSpPr/>
            <p:nvPr/>
          </p:nvSpPr>
          <p:spPr>
            <a:xfrm>
              <a:off x="3707568" y="1287111"/>
              <a:ext cx="47578" cy="43904"/>
            </a:xfrm>
            <a:custGeom>
              <a:avLst/>
              <a:gdLst/>
              <a:ahLst/>
              <a:cxnLst/>
              <a:rect l="l" t="t" r="r" b="b"/>
              <a:pathLst>
                <a:path w="764" h="705" extrusionOk="0">
                  <a:moveTo>
                    <a:pt x="316" y="1"/>
                  </a:moveTo>
                  <a:lnTo>
                    <a:pt x="264" y="27"/>
                  </a:lnTo>
                  <a:lnTo>
                    <a:pt x="185" y="53"/>
                  </a:lnTo>
                  <a:cubicBezTo>
                    <a:pt x="132" y="80"/>
                    <a:pt x="106" y="106"/>
                    <a:pt x="80" y="159"/>
                  </a:cubicBezTo>
                  <a:cubicBezTo>
                    <a:pt x="53" y="159"/>
                    <a:pt x="53" y="185"/>
                    <a:pt x="53" y="211"/>
                  </a:cubicBezTo>
                  <a:cubicBezTo>
                    <a:pt x="27" y="264"/>
                    <a:pt x="1" y="316"/>
                    <a:pt x="1" y="343"/>
                  </a:cubicBezTo>
                  <a:lnTo>
                    <a:pt x="1" y="448"/>
                  </a:lnTo>
                  <a:lnTo>
                    <a:pt x="53" y="527"/>
                  </a:lnTo>
                  <a:cubicBezTo>
                    <a:pt x="53" y="553"/>
                    <a:pt x="80" y="579"/>
                    <a:pt x="132" y="606"/>
                  </a:cubicBezTo>
                  <a:cubicBezTo>
                    <a:pt x="159" y="632"/>
                    <a:pt x="211" y="658"/>
                    <a:pt x="238" y="685"/>
                  </a:cubicBezTo>
                  <a:lnTo>
                    <a:pt x="316" y="685"/>
                  </a:lnTo>
                  <a:cubicBezTo>
                    <a:pt x="356" y="698"/>
                    <a:pt x="389" y="704"/>
                    <a:pt x="418" y="704"/>
                  </a:cubicBezTo>
                  <a:cubicBezTo>
                    <a:pt x="448" y="704"/>
                    <a:pt x="474" y="698"/>
                    <a:pt x="501" y="685"/>
                  </a:cubicBezTo>
                  <a:cubicBezTo>
                    <a:pt x="579" y="685"/>
                    <a:pt x="632" y="658"/>
                    <a:pt x="658" y="606"/>
                  </a:cubicBezTo>
                  <a:lnTo>
                    <a:pt x="737" y="527"/>
                  </a:lnTo>
                  <a:cubicBezTo>
                    <a:pt x="764" y="474"/>
                    <a:pt x="764" y="422"/>
                    <a:pt x="764" y="343"/>
                  </a:cubicBezTo>
                  <a:cubicBezTo>
                    <a:pt x="764" y="290"/>
                    <a:pt x="764" y="264"/>
                    <a:pt x="737" y="211"/>
                  </a:cubicBezTo>
                  <a:cubicBezTo>
                    <a:pt x="737" y="159"/>
                    <a:pt x="711" y="132"/>
                    <a:pt x="658" y="106"/>
                  </a:cubicBezTo>
                  <a:cubicBezTo>
                    <a:pt x="632" y="53"/>
                    <a:pt x="579" y="27"/>
                    <a:pt x="5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7"/>
            <p:cNvSpPr/>
            <p:nvPr/>
          </p:nvSpPr>
          <p:spPr>
            <a:xfrm>
              <a:off x="3740322" y="1085667"/>
              <a:ext cx="52498" cy="55798"/>
            </a:xfrm>
            <a:custGeom>
              <a:avLst/>
              <a:gdLst/>
              <a:ahLst/>
              <a:cxnLst/>
              <a:rect l="l" t="t" r="r" b="b"/>
              <a:pathLst>
                <a:path w="843" h="896" extrusionOk="0">
                  <a:moveTo>
                    <a:pt x="316" y="1"/>
                  </a:moveTo>
                  <a:cubicBezTo>
                    <a:pt x="238" y="27"/>
                    <a:pt x="159" y="54"/>
                    <a:pt x="132" y="106"/>
                  </a:cubicBezTo>
                  <a:lnTo>
                    <a:pt x="53" y="185"/>
                  </a:lnTo>
                  <a:cubicBezTo>
                    <a:pt x="27" y="264"/>
                    <a:pt x="1" y="317"/>
                    <a:pt x="1" y="395"/>
                  </a:cubicBezTo>
                  <a:lnTo>
                    <a:pt x="1" y="474"/>
                  </a:lnTo>
                  <a:cubicBezTo>
                    <a:pt x="1" y="527"/>
                    <a:pt x="1" y="580"/>
                    <a:pt x="27" y="632"/>
                  </a:cubicBezTo>
                  <a:cubicBezTo>
                    <a:pt x="53" y="685"/>
                    <a:pt x="80" y="711"/>
                    <a:pt x="132" y="764"/>
                  </a:cubicBezTo>
                  <a:cubicBezTo>
                    <a:pt x="159" y="790"/>
                    <a:pt x="211" y="843"/>
                    <a:pt x="264" y="843"/>
                  </a:cubicBezTo>
                  <a:cubicBezTo>
                    <a:pt x="290" y="869"/>
                    <a:pt x="343" y="895"/>
                    <a:pt x="422" y="895"/>
                  </a:cubicBezTo>
                  <a:lnTo>
                    <a:pt x="527" y="895"/>
                  </a:lnTo>
                  <a:cubicBezTo>
                    <a:pt x="579" y="869"/>
                    <a:pt x="658" y="816"/>
                    <a:pt x="711" y="764"/>
                  </a:cubicBezTo>
                  <a:lnTo>
                    <a:pt x="764" y="685"/>
                  </a:lnTo>
                  <a:cubicBezTo>
                    <a:pt x="816" y="632"/>
                    <a:pt x="816" y="553"/>
                    <a:pt x="816" y="474"/>
                  </a:cubicBezTo>
                  <a:lnTo>
                    <a:pt x="842" y="501"/>
                  </a:lnTo>
                  <a:lnTo>
                    <a:pt x="842" y="422"/>
                  </a:lnTo>
                  <a:cubicBezTo>
                    <a:pt x="842" y="369"/>
                    <a:pt x="816" y="317"/>
                    <a:pt x="816" y="264"/>
                  </a:cubicBezTo>
                  <a:cubicBezTo>
                    <a:pt x="790" y="211"/>
                    <a:pt x="764" y="159"/>
                    <a:pt x="711" y="132"/>
                  </a:cubicBezTo>
                  <a:cubicBezTo>
                    <a:pt x="685" y="80"/>
                    <a:pt x="632" y="54"/>
                    <a:pt x="579" y="27"/>
                  </a:cubicBezTo>
                  <a:cubicBezTo>
                    <a:pt x="527" y="1"/>
                    <a:pt x="474" y="1"/>
                    <a:pt x="4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7"/>
            <p:cNvSpPr/>
            <p:nvPr/>
          </p:nvSpPr>
          <p:spPr>
            <a:xfrm>
              <a:off x="4028565" y="1203606"/>
              <a:ext cx="55736" cy="42658"/>
            </a:xfrm>
            <a:custGeom>
              <a:avLst/>
              <a:gdLst/>
              <a:ahLst/>
              <a:cxnLst/>
              <a:rect l="l" t="t" r="r" b="b"/>
              <a:pathLst>
                <a:path w="895" h="685" extrusionOk="0">
                  <a:moveTo>
                    <a:pt x="448" y="1"/>
                  </a:moveTo>
                  <a:cubicBezTo>
                    <a:pt x="1" y="1"/>
                    <a:pt x="1" y="684"/>
                    <a:pt x="448" y="684"/>
                  </a:cubicBezTo>
                  <a:cubicBezTo>
                    <a:pt x="895" y="684"/>
                    <a:pt x="895" y="1"/>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7"/>
            <p:cNvSpPr/>
            <p:nvPr/>
          </p:nvSpPr>
          <p:spPr>
            <a:xfrm>
              <a:off x="3789452" y="1418127"/>
              <a:ext cx="55798" cy="41039"/>
            </a:xfrm>
            <a:custGeom>
              <a:avLst/>
              <a:gdLst/>
              <a:ahLst/>
              <a:cxnLst/>
              <a:rect l="l" t="t" r="r" b="b"/>
              <a:pathLst>
                <a:path w="896" h="659" extrusionOk="0">
                  <a:moveTo>
                    <a:pt x="448" y="1"/>
                  </a:moveTo>
                  <a:cubicBezTo>
                    <a:pt x="1" y="1"/>
                    <a:pt x="1" y="658"/>
                    <a:pt x="448" y="658"/>
                  </a:cubicBezTo>
                  <a:cubicBezTo>
                    <a:pt x="895" y="658"/>
                    <a:pt x="895" y="1"/>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7"/>
            <p:cNvSpPr/>
            <p:nvPr/>
          </p:nvSpPr>
          <p:spPr>
            <a:xfrm>
              <a:off x="4056399" y="1572122"/>
              <a:ext cx="59037" cy="44278"/>
            </a:xfrm>
            <a:custGeom>
              <a:avLst/>
              <a:gdLst/>
              <a:ahLst/>
              <a:cxnLst/>
              <a:rect l="l" t="t" r="r" b="b"/>
              <a:pathLst>
                <a:path w="948" h="711" extrusionOk="0">
                  <a:moveTo>
                    <a:pt x="474" y="0"/>
                  </a:moveTo>
                  <a:cubicBezTo>
                    <a:pt x="1" y="0"/>
                    <a:pt x="1" y="710"/>
                    <a:pt x="474" y="710"/>
                  </a:cubicBezTo>
                  <a:cubicBezTo>
                    <a:pt x="948" y="710"/>
                    <a:pt x="948" y="0"/>
                    <a:pt x="47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7"/>
            <p:cNvSpPr/>
            <p:nvPr/>
          </p:nvSpPr>
          <p:spPr>
            <a:xfrm>
              <a:off x="4187413" y="1667084"/>
              <a:ext cx="81954" cy="65576"/>
            </a:xfrm>
            <a:custGeom>
              <a:avLst/>
              <a:gdLst/>
              <a:ahLst/>
              <a:cxnLst/>
              <a:rect l="l" t="t" r="r" b="b"/>
              <a:pathLst>
                <a:path w="1316" h="1053" extrusionOk="0">
                  <a:moveTo>
                    <a:pt x="658" y="0"/>
                  </a:moveTo>
                  <a:cubicBezTo>
                    <a:pt x="1" y="27"/>
                    <a:pt x="1" y="1000"/>
                    <a:pt x="658" y="1052"/>
                  </a:cubicBezTo>
                  <a:cubicBezTo>
                    <a:pt x="1316" y="1000"/>
                    <a:pt x="1316" y="27"/>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189;p7"/>
            <p:cNvSpPr/>
            <p:nvPr/>
          </p:nvSpPr>
          <p:spPr>
            <a:xfrm>
              <a:off x="4338104" y="1739504"/>
              <a:ext cx="77034" cy="72799"/>
            </a:xfrm>
            <a:custGeom>
              <a:avLst/>
              <a:gdLst/>
              <a:ahLst/>
              <a:cxnLst/>
              <a:rect l="l" t="t" r="r" b="b"/>
              <a:pathLst>
                <a:path w="1237" h="1169" extrusionOk="0">
                  <a:moveTo>
                    <a:pt x="601" y="1"/>
                  </a:moveTo>
                  <a:cubicBezTo>
                    <a:pt x="448" y="1"/>
                    <a:pt x="302" y="55"/>
                    <a:pt x="185" y="152"/>
                  </a:cubicBezTo>
                  <a:lnTo>
                    <a:pt x="106" y="284"/>
                  </a:lnTo>
                  <a:cubicBezTo>
                    <a:pt x="53" y="363"/>
                    <a:pt x="0" y="468"/>
                    <a:pt x="0" y="573"/>
                  </a:cubicBezTo>
                  <a:cubicBezTo>
                    <a:pt x="0" y="652"/>
                    <a:pt x="27" y="731"/>
                    <a:pt x="53" y="810"/>
                  </a:cubicBezTo>
                  <a:cubicBezTo>
                    <a:pt x="79" y="863"/>
                    <a:pt x="132" y="941"/>
                    <a:pt x="185" y="994"/>
                  </a:cubicBezTo>
                  <a:cubicBezTo>
                    <a:pt x="309" y="1097"/>
                    <a:pt x="465" y="1168"/>
                    <a:pt x="629" y="1168"/>
                  </a:cubicBezTo>
                  <a:cubicBezTo>
                    <a:pt x="673" y="1168"/>
                    <a:pt x="718" y="1163"/>
                    <a:pt x="763" y="1152"/>
                  </a:cubicBezTo>
                  <a:lnTo>
                    <a:pt x="816" y="1152"/>
                  </a:lnTo>
                  <a:lnTo>
                    <a:pt x="947" y="1073"/>
                  </a:lnTo>
                  <a:cubicBezTo>
                    <a:pt x="1026" y="1047"/>
                    <a:pt x="1079" y="994"/>
                    <a:pt x="1131" y="941"/>
                  </a:cubicBezTo>
                  <a:cubicBezTo>
                    <a:pt x="1158" y="889"/>
                    <a:pt x="1184" y="863"/>
                    <a:pt x="1184" y="810"/>
                  </a:cubicBezTo>
                  <a:cubicBezTo>
                    <a:pt x="1237" y="731"/>
                    <a:pt x="1237" y="652"/>
                    <a:pt x="1237" y="573"/>
                  </a:cubicBezTo>
                  <a:lnTo>
                    <a:pt x="1210" y="442"/>
                  </a:lnTo>
                  <a:lnTo>
                    <a:pt x="1158" y="284"/>
                  </a:lnTo>
                  <a:cubicBezTo>
                    <a:pt x="1131" y="231"/>
                    <a:pt x="1079" y="179"/>
                    <a:pt x="1026" y="126"/>
                  </a:cubicBezTo>
                  <a:cubicBezTo>
                    <a:pt x="947" y="74"/>
                    <a:pt x="895" y="47"/>
                    <a:pt x="816" y="21"/>
                  </a:cubicBezTo>
                  <a:lnTo>
                    <a:pt x="763" y="21"/>
                  </a:lnTo>
                  <a:cubicBezTo>
                    <a:pt x="709" y="7"/>
                    <a:pt x="654" y="1"/>
                    <a:pt x="6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7"/>
            <p:cNvSpPr/>
            <p:nvPr/>
          </p:nvSpPr>
          <p:spPr>
            <a:xfrm>
              <a:off x="4544464" y="1825935"/>
              <a:ext cx="80272" cy="65576"/>
            </a:xfrm>
            <a:custGeom>
              <a:avLst/>
              <a:gdLst/>
              <a:ahLst/>
              <a:cxnLst/>
              <a:rect l="l" t="t" r="r" b="b"/>
              <a:pathLst>
                <a:path w="1289" h="1053" extrusionOk="0">
                  <a:moveTo>
                    <a:pt x="658" y="1"/>
                  </a:moveTo>
                  <a:cubicBezTo>
                    <a:pt x="0" y="53"/>
                    <a:pt x="0" y="1000"/>
                    <a:pt x="658" y="1053"/>
                  </a:cubicBezTo>
                  <a:cubicBezTo>
                    <a:pt x="1289" y="1000"/>
                    <a:pt x="1289" y="53"/>
                    <a:pt x="6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7"/>
            <p:cNvSpPr/>
            <p:nvPr/>
          </p:nvSpPr>
          <p:spPr>
            <a:xfrm>
              <a:off x="4758980" y="1627791"/>
              <a:ext cx="88493" cy="67195"/>
            </a:xfrm>
            <a:custGeom>
              <a:avLst/>
              <a:gdLst/>
              <a:ahLst/>
              <a:cxnLst/>
              <a:rect l="l" t="t" r="r" b="b"/>
              <a:pathLst>
                <a:path w="1421" h="1079" extrusionOk="0">
                  <a:moveTo>
                    <a:pt x="711" y="0"/>
                  </a:moveTo>
                  <a:cubicBezTo>
                    <a:pt x="1" y="0"/>
                    <a:pt x="1" y="1079"/>
                    <a:pt x="711" y="1079"/>
                  </a:cubicBezTo>
                  <a:cubicBezTo>
                    <a:pt x="1421" y="1079"/>
                    <a:pt x="1421" y="0"/>
                    <a:pt x="7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7"/>
            <p:cNvSpPr/>
            <p:nvPr/>
          </p:nvSpPr>
          <p:spPr>
            <a:xfrm>
              <a:off x="4716388" y="1914359"/>
              <a:ext cx="65576" cy="49197"/>
            </a:xfrm>
            <a:custGeom>
              <a:avLst/>
              <a:gdLst/>
              <a:ahLst/>
              <a:cxnLst/>
              <a:rect l="l" t="t" r="r" b="b"/>
              <a:pathLst>
                <a:path w="1053" h="790" extrusionOk="0">
                  <a:moveTo>
                    <a:pt x="527" y="1"/>
                  </a:moveTo>
                  <a:cubicBezTo>
                    <a:pt x="1" y="1"/>
                    <a:pt x="1" y="790"/>
                    <a:pt x="527" y="790"/>
                  </a:cubicBezTo>
                  <a:cubicBezTo>
                    <a:pt x="1053" y="790"/>
                    <a:pt x="1053" y="1"/>
                    <a:pt x="52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7"/>
            <p:cNvSpPr/>
            <p:nvPr/>
          </p:nvSpPr>
          <p:spPr>
            <a:xfrm>
              <a:off x="4868698" y="1785024"/>
              <a:ext cx="62337" cy="45897"/>
            </a:xfrm>
            <a:custGeom>
              <a:avLst/>
              <a:gdLst/>
              <a:ahLst/>
              <a:cxnLst/>
              <a:rect l="l" t="t" r="r" b="b"/>
              <a:pathLst>
                <a:path w="1001" h="737" extrusionOk="0">
                  <a:moveTo>
                    <a:pt x="500" y="0"/>
                  </a:moveTo>
                  <a:cubicBezTo>
                    <a:pt x="1" y="0"/>
                    <a:pt x="1" y="736"/>
                    <a:pt x="500" y="736"/>
                  </a:cubicBezTo>
                  <a:cubicBezTo>
                    <a:pt x="1000" y="736"/>
                    <a:pt x="1000" y="0"/>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194;p7"/>
            <p:cNvSpPr/>
            <p:nvPr/>
          </p:nvSpPr>
          <p:spPr>
            <a:xfrm>
              <a:off x="4921129" y="1627791"/>
              <a:ext cx="73734" cy="59037"/>
            </a:xfrm>
            <a:custGeom>
              <a:avLst/>
              <a:gdLst/>
              <a:ahLst/>
              <a:cxnLst/>
              <a:rect l="l" t="t" r="r" b="b"/>
              <a:pathLst>
                <a:path w="1184" h="948" extrusionOk="0">
                  <a:moveTo>
                    <a:pt x="605" y="0"/>
                  </a:moveTo>
                  <a:cubicBezTo>
                    <a:pt x="0" y="27"/>
                    <a:pt x="0" y="894"/>
                    <a:pt x="605" y="947"/>
                  </a:cubicBezTo>
                  <a:cubicBezTo>
                    <a:pt x="1184" y="894"/>
                    <a:pt x="1184" y="27"/>
                    <a:pt x="6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7"/>
            <p:cNvSpPr/>
            <p:nvPr/>
          </p:nvSpPr>
          <p:spPr>
            <a:xfrm>
              <a:off x="4837564" y="1545906"/>
              <a:ext cx="65576" cy="54117"/>
            </a:xfrm>
            <a:custGeom>
              <a:avLst/>
              <a:gdLst/>
              <a:ahLst/>
              <a:cxnLst/>
              <a:rect l="l" t="t" r="r" b="b"/>
              <a:pathLst>
                <a:path w="1053" h="869" extrusionOk="0">
                  <a:moveTo>
                    <a:pt x="527" y="0"/>
                  </a:moveTo>
                  <a:cubicBezTo>
                    <a:pt x="1" y="53"/>
                    <a:pt x="1" y="842"/>
                    <a:pt x="527" y="868"/>
                  </a:cubicBezTo>
                  <a:cubicBezTo>
                    <a:pt x="1053" y="842"/>
                    <a:pt x="1053" y="53"/>
                    <a:pt x="52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7"/>
            <p:cNvSpPr/>
            <p:nvPr/>
          </p:nvSpPr>
          <p:spPr>
            <a:xfrm>
              <a:off x="4816330" y="1937274"/>
              <a:ext cx="73734" cy="54117"/>
            </a:xfrm>
            <a:custGeom>
              <a:avLst/>
              <a:gdLst/>
              <a:ahLst/>
              <a:cxnLst/>
              <a:rect l="l" t="t" r="r" b="b"/>
              <a:pathLst>
                <a:path w="1184" h="869" extrusionOk="0">
                  <a:moveTo>
                    <a:pt x="605" y="1"/>
                  </a:moveTo>
                  <a:cubicBezTo>
                    <a:pt x="0" y="1"/>
                    <a:pt x="0" y="869"/>
                    <a:pt x="605" y="869"/>
                  </a:cubicBezTo>
                  <a:cubicBezTo>
                    <a:pt x="1184" y="869"/>
                    <a:pt x="1184"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97" name="Google Shape;197;p7"/>
          <p:cNvSpPr/>
          <p:nvPr/>
        </p:nvSpPr>
        <p:spPr>
          <a:xfrm rot="7529882">
            <a:off x="-995029" y="1846123"/>
            <a:ext cx="2551705" cy="1734533"/>
          </a:xfrm>
          <a:custGeom>
            <a:avLst/>
            <a:gdLst/>
            <a:ahLst/>
            <a:cxnLst/>
            <a:rect l="l" t="t" r="r" b="b"/>
            <a:pathLst>
              <a:path w="41056" h="27908" extrusionOk="0">
                <a:moveTo>
                  <a:pt x="29752" y="362"/>
                </a:moveTo>
                <a:cubicBezTo>
                  <a:pt x="29856" y="362"/>
                  <a:pt x="29960" y="363"/>
                  <a:pt x="30065" y="364"/>
                </a:cubicBezTo>
                <a:lnTo>
                  <a:pt x="30065" y="364"/>
                </a:lnTo>
                <a:cubicBezTo>
                  <a:pt x="30079" y="370"/>
                  <a:pt x="30096" y="373"/>
                  <a:pt x="30114" y="373"/>
                </a:cubicBezTo>
                <a:cubicBezTo>
                  <a:pt x="31008" y="426"/>
                  <a:pt x="31929" y="557"/>
                  <a:pt x="32823" y="742"/>
                </a:cubicBezTo>
                <a:cubicBezTo>
                  <a:pt x="33717" y="899"/>
                  <a:pt x="34585" y="1189"/>
                  <a:pt x="35401" y="1583"/>
                </a:cubicBezTo>
                <a:cubicBezTo>
                  <a:pt x="36689" y="2293"/>
                  <a:pt x="37794" y="3345"/>
                  <a:pt x="38583" y="4608"/>
                </a:cubicBezTo>
                <a:cubicBezTo>
                  <a:pt x="40292" y="7343"/>
                  <a:pt x="40503" y="10709"/>
                  <a:pt x="39556" y="13760"/>
                </a:cubicBezTo>
                <a:cubicBezTo>
                  <a:pt x="38530" y="17047"/>
                  <a:pt x="36295" y="19756"/>
                  <a:pt x="33638" y="21913"/>
                </a:cubicBezTo>
                <a:cubicBezTo>
                  <a:pt x="32323" y="22991"/>
                  <a:pt x="30903" y="23964"/>
                  <a:pt x="29430" y="24832"/>
                </a:cubicBezTo>
                <a:cubicBezTo>
                  <a:pt x="27879" y="25779"/>
                  <a:pt x="26222" y="26515"/>
                  <a:pt x="24486" y="27068"/>
                </a:cubicBezTo>
                <a:cubicBezTo>
                  <a:pt x="22999" y="27477"/>
                  <a:pt x="21458" y="27675"/>
                  <a:pt x="19908" y="27675"/>
                </a:cubicBezTo>
                <a:cubicBezTo>
                  <a:pt x="19567" y="27675"/>
                  <a:pt x="19226" y="27665"/>
                  <a:pt x="18884" y="27646"/>
                </a:cubicBezTo>
                <a:cubicBezTo>
                  <a:pt x="16991" y="27567"/>
                  <a:pt x="15097" y="27331"/>
                  <a:pt x="13203" y="26936"/>
                </a:cubicBezTo>
                <a:cubicBezTo>
                  <a:pt x="11362" y="26568"/>
                  <a:pt x="9574" y="26042"/>
                  <a:pt x="7812" y="25385"/>
                </a:cubicBezTo>
                <a:cubicBezTo>
                  <a:pt x="6208" y="24832"/>
                  <a:pt x="4682" y="23991"/>
                  <a:pt x="3341" y="22939"/>
                </a:cubicBezTo>
                <a:cubicBezTo>
                  <a:pt x="2026" y="21887"/>
                  <a:pt x="1053" y="20466"/>
                  <a:pt x="553" y="18862"/>
                </a:cubicBezTo>
                <a:cubicBezTo>
                  <a:pt x="316" y="18073"/>
                  <a:pt x="237" y="17258"/>
                  <a:pt x="316" y="16443"/>
                </a:cubicBezTo>
                <a:cubicBezTo>
                  <a:pt x="448" y="15575"/>
                  <a:pt x="711" y="14733"/>
                  <a:pt x="1132" y="13944"/>
                </a:cubicBezTo>
                <a:cubicBezTo>
                  <a:pt x="2657" y="10946"/>
                  <a:pt x="5313" y="8632"/>
                  <a:pt x="8049" y="6791"/>
                </a:cubicBezTo>
                <a:cubicBezTo>
                  <a:pt x="10994" y="4871"/>
                  <a:pt x="14176" y="3345"/>
                  <a:pt x="17517" y="2293"/>
                </a:cubicBezTo>
                <a:cubicBezTo>
                  <a:pt x="20909" y="1189"/>
                  <a:pt x="24407" y="557"/>
                  <a:pt x="27958" y="400"/>
                </a:cubicBezTo>
                <a:cubicBezTo>
                  <a:pt x="28553" y="381"/>
                  <a:pt x="29148" y="362"/>
                  <a:pt x="29752" y="362"/>
                </a:cubicBezTo>
                <a:close/>
                <a:moveTo>
                  <a:pt x="29935" y="1"/>
                </a:moveTo>
                <a:cubicBezTo>
                  <a:pt x="26497" y="1"/>
                  <a:pt x="23063" y="448"/>
                  <a:pt x="19699" y="1320"/>
                </a:cubicBezTo>
                <a:cubicBezTo>
                  <a:pt x="16202" y="2241"/>
                  <a:pt x="12835" y="3608"/>
                  <a:pt x="9705" y="5423"/>
                </a:cubicBezTo>
                <a:cubicBezTo>
                  <a:pt x="6760" y="7132"/>
                  <a:pt x="3972" y="9263"/>
                  <a:pt x="1973" y="12024"/>
                </a:cubicBezTo>
                <a:cubicBezTo>
                  <a:pt x="974" y="13444"/>
                  <a:pt x="106" y="15075"/>
                  <a:pt x="27" y="16837"/>
                </a:cubicBezTo>
                <a:cubicBezTo>
                  <a:pt x="1" y="18494"/>
                  <a:pt x="553" y="20098"/>
                  <a:pt x="1579" y="21413"/>
                </a:cubicBezTo>
                <a:cubicBezTo>
                  <a:pt x="2604" y="22755"/>
                  <a:pt x="3946" y="23833"/>
                  <a:pt x="5471" y="24596"/>
                </a:cubicBezTo>
                <a:cubicBezTo>
                  <a:pt x="7102" y="25411"/>
                  <a:pt x="8811" y="26068"/>
                  <a:pt x="10600" y="26542"/>
                </a:cubicBezTo>
                <a:cubicBezTo>
                  <a:pt x="12441" y="27068"/>
                  <a:pt x="14361" y="27436"/>
                  <a:pt x="16280" y="27673"/>
                </a:cubicBezTo>
                <a:cubicBezTo>
                  <a:pt x="17414" y="27826"/>
                  <a:pt x="18557" y="27908"/>
                  <a:pt x="19698" y="27908"/>
                </a:cubicBezTo>
                <a:cubicBezTo>
                  <a:pt x="20516" y="27908"/>
                  <a:pt x="21333" y="27866"/>
                  <a:pt x="22145" y="27778"/>
                </a:cubicBezTo>
                <a:cubicBezTo>
                  <a:pt x="25775" y="27357"/>
                  <a:pt x="29141" y="25542"/>
                  <a:pt x="32113" y="23517"/>
                </a:cubicBezTo>
                <a:cubicBezTo>
                  <a:pt x="35006" y="21545"/>
                  <a:pt x="37505" y="19046"/>
                  <a:pt x="39083" y="15917"/>
                </a:cubicBezTo>
                <a:cubicBezTo>
                  <a:pt x="40582" y="12945"/>
                  <a:pt x="41055" y="9368"/>
                  <a:pt x="39793" y="6212"/>
                </a:cubicBezTo>
                <a:cubicBezTo>
                  <a:pt x="39240" y="4792"/>
                  <a:pt x="38372" y="3529"/>
                  <a:pt x="37215" y="2504"/>
                </a:cubicBezTo>
                <a:cubicBezTo>
                  <a:pt x="35953" y="1425"/>
                  <a:pt x="34401" y="715"/>
                  <a:pt x="32744" y="400"/>
                </a:cubicBezTo>
                <a:cubicBezTo>
                  <a:pt x="32059" y="275"/>
                  <a:pt x="31357" y="200"/>
                  <a:pt x="30665" y="160"/>
                </a:cubicBezTo>
                <a:lnTo>
                  <a:pt x="30665" y="160"/>
                </a:lnTo>
                <a:cubicBezTo>
                  <a:pt x="30654" y="85"/>
                  <a:pt x="30602" y="17"/>
                  <a:pt x="30509" y="5"/>
                </a:cubicBezTo>
                <a:cubicBezTo>
                  <a:pt x="30317" y="2"/>
                  <a:pt x="30126" y="1"/>
                  <a:pt x="29935"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198"/>
        <p:cNvGrpSpPr/>
        <p:nvPr/>
      </p:nvGrpSpPr>
      <p:grpSpPr>
        <a:xfrm>
          <a:off x="0" y="0"/>
          <a:ext cx="0" cy="0"/>
          <a:chOff x="0" y="0"/>
          <a:chExt cx="0" cy="0"/>
        </a:xfrm>
      </p:grpSpPr>
      <p:sp>
        <p:nvSpPr>
          <p:cNvPr id="199" name="Google Shape;199;p8"/>
          <p:cNvSpPr/>
          <p:nvPr/>
        </p:nvSpPr>
        <p:spPr>
          <a:xfrm rot="-2700000" flipH="1">
            <a:off x="7995010" y="-125869"/>
            <a:ext cx="2148665" cy="2673832"/>
          </a:xfrm>
          <a:custGeom>
            <a:avLst/>
            <a:gdLst/>
            <a:ahLst/>
            <a:cxnLst/>
            <a:rect l="l" t="t" r="r" b="b"/>
            <a:pathLst>
              <a:path w="43422" h="54035" extrusionOk="0">
                <a:moveTo>
                  <a:pt x="35584" y="0"/>
                </a:moveTo>
                <a:cubicBezTo>
                  <a:pt x="33612" y="26"/>
                  <a:pt x="31666" y="342"/>
                  <a:pt x="29798" y="947"/>
                </a:cubicBezTo>
                <a:cubicBezTo>
                  <a:pt x="19699" y="4024"/>
                  <a:pt x="11204" y="11335"/>
                  <a:pt x="5366" y="20146"/>
                </a:cubicBezTo>
                <a:cubicBezTo>
                  <a:pt x="3314" y="23275"/>
                  <a:pt x="1526" y="26668"/>
                  <a:pt x="947" y="30376"/>
                </a:cubicBezTo>
                <a:cubicBezTo>
                  <a:pt x="0" y="36794"/>
                  <a:pt x="3025" y="43421"/>
                  <a:pt x="7969" y="47629"/>
                </a:cubicBezTo>
                <a:cubicBezTo>
                  <a:pt x="12887" y="51837"/>
                  <a:pt x="19462" y="53810"/>
                  <a:pt x="25932" y="54020"/>
                </a:cubicBezTo>
                <a:cubicBezTo>
                  <a:pt x="26239" y="54030"/>
                  <a:pt x="26547" y="54034"/>
                  <a:pt x="26856" y="54034"/>
                </a:cubicBezTo>
                <a:cubicBezTo>
                  <a:pt x="31667" y="54034"/>
                  <a:pt x="36731" y="52841"/>
                  <a:pt x="39845" y="49233"/>
                </a:cubicBezTo>
                <a:cubicBezTo>
                  <a:pt x="43027" y="45551"/>
                  <a:pt x="43422" y="40318"/>
                  <a:pt x="43395" y="35479"/>
                </a:cubicBezTo>
                <a:cubicBezTo>
                  <a:pt x="43343" y="27694"/>
                  <a:pt x="42554" y="19935"/>
                  <a:pt x="41791" y="12203"/>
                </a:cubicBezTo>
                <a:cubicBezTo>
                  <a:pt x="41449" y="9021"/>
                  <a:pt x="41081" y="5812"/>
                  <a:pt x="39950" y="2814"/>
                </a:cubicBezTo>
                <a:cubicBezTo>
                  <a:pt x="39161" y="763"/>
                  <a:pt x="37741" y="26"/>
                  <a:pt x="3558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8"/>
          <p:cNvSpPr txBox="1">
            <a:spLocks noGrp="1"/>
          </p:cNvSpPr>
          <p:nvPr>
            <p:ph type="title"/>
          </p:nvPr>
        </p:nvSpPr>
        <p:spPr>
          <a:xfrm>
            <a:off x="1468350" y="1655850"/>
            <a:ext cx="6207300" cy="1831800"/>
          </a:xfrm>
          <a:prstGeom prst="rect">
            <a:avLst/>
          </a:prstGeom>
        </p:spPr>
        <p:txBody>
          <a:bodyPr spcFirstLastPara="1" wrap="square" lIns="91425" tIns="91425" rIns="91425" bIns="91425" anchor="ctr" anchorCtr="0">
            <a:noAutofit/>
          </a:bodyPr>
          <a:lstStyle>
            <a:lvl1pPr lvl="0" algn="ctr">
              <a:spcBef>
                <a:spcPts val="0"/>
              </a:spcBef>
              <a:spcAft>
                <a:spcPts val="0"/>
              </a:spcAft>
              <a:buSzPts val="4800"/>
              <a:buNone/>
              <a:defRPr sz="71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grpSp>
        <p:nvGrpSpPr>
          <p:cNvPr id="201" name="Google Shape;201;p8"/>
          <p:cNvGrpSpPr/>
          <p:nvPr/>
        </p:nvGrpSpPr>
        <p:grpSpPr>
          <a:xfrm>
            <a:off x="-141534" y="3719281"/>
            <a:ext cx="2171635" cy="1029931"/>
            <a:chOff x="-141534" y="3719281"/>
            <a:chExt cx="2171635" cy="1029931"/>
          </a:xfrm>
        </p:grpSpPr>
        <p:sp>
          <p:nvSpPr>
            <p:cNvPr id="202" name="Google Shape;202;p8"/>
            <p:cNvSpPr/>
            <p:nvPr/>
          </p:nvSpPr>
          <p:spPr>
            <a:xfrm>
              <a:off x="-139653" y="3719281"/>
              <a:ext cx="2143486" cy="361259"/>
            </a:xfrm>
            <a:custGeom>
              <a:avLst/>
              <a:gdLst/>
              <a:ahLst/>
              <a:cxnLst/>
              <a:rect l="l" t="t" r="r" b="b"/>
              <a:pathLst>
                <a:path w="36474" h="6147" extrusionOk="0">
                  <a:moveTo>
                    <a:pt x="15194" y="1"/>
                  </a:moveTo>
                  <a:cubicBezTo>
                    <a:pt x="15107" y="1"/>
                    <a:pt x="15020" y="8"/>
                    <a:pt x="14934" y="22"/>
                  </a:cubicBezTo>
                  <a:cubicBezTo>
                    <a:pt x="14276" y="180"/>
                    <a:pt x="13724" y="627"/>
                    <a:pt x="13434" y="1206"/>
                  </a:cubicBezTo>
                  <a:cubicBezTo>
                    <a:pt x="13093" y="1863"/>
                    <a:pt x="13040" y="2574"/>
                    <a:pt x="12882" y="3257"/>
                  </a:cubicBezTo>
                  <a:cubicBezTo>
                    <a:pt x="12856" y="3573"/>
                    <a:pt x="12751" y="3889"/>
                    <a:pt x="12593" y="4152"/>
                  </a:cubicBezTo>
                  <a:cubicBezTo>
                    <a:pt x="12488" y="4362"/>
                    <a:pt x="12304" y="4546"/>
                    <a:pt x="12119" y="4651"/>
                  </a:cubicBezTo>
                  <a:cubicBezTo>
                    <a:pt x="12067" y="4678"/>
                    <a:pt x="11962" y="4730"/>
                    <a:pt x="11988" y="4730"/>
                  </a:cubicBezTo>
                  <a:cubicBezTo>
                    <a:pt x="12014" y="4730"/>
                    <a:pt x="11883" y="4756"/>
                    <a:pt x="11830" y="4756"/>
                  </a:cubicBezTo>
                  <a:cubicBezTo>
                    <a:pt x="11760" y="4756"/>
                    <a:pt x="11772" y="4768"/>
                    <a:pt x="11795" y="4768"/>
                  </a:cubicBezTo>
                  <a:cubicBezTo>
                    <a:pt x="11807" y="4768"/>
                    <a:pt x="11821" y="4765"/>
                    <a:pt x="11830" y="4756"/>
                  </a:cubicBezTo>
                  <a:lnTo>
                    <a:pt x="11830" y="4756"/>
                  </a:lnTo>
                  <a:cubicBezTo>
                    <a:pt x="11817" y="4770"/>
                    <a:pt x="11804" y="4776"/>
                    <a:pt x="11787" y="4776"/>
                  </a:cubicBezTo>
                  <a:cubicBezTo>
                    <a:pt x="11771" y="4776"/>
                    <a:pt x="11751" y="4770"/>
                    <a:pt x="11725" y="4756"/>
                  </a:cubicBezTo>
                  <a:lnTo>
                    <a:pt x="11646" y="4756"/>
                  </a:lnTo>
                  <a:cubicBezTo>
                    <a:pt x="11633" y="4756"/>
                    <a:pt x="11631" y="4758"/>
                    <a:pt x="11635" y="4760"/>
                  </a:cubicBezTo>
                  <a:lnTo>
                    <a:pt x="11635" y="4760"/>
                  </a:lnTo>
                  <a:cubicBezTo>
                    <a:pt x="11630" y="4759"/>
                    <a:pt x="11625" y="4758"/>
                    <a:pt x="11620" y="4756"/>
                  </a:cubicBezTo>
                  <a:cubicBezTo>
                    <a:pt x="11567" y="4756"/>
                    <a:pt x="11541" y="4730"/>
                    <a:pt x="11515" y="4730"/>
                  </a:cubicBezTo>
                  <a:cubicBezTo>
                    <a:pt x="11515" y="4730"/>
                    <a:pt x="11437" y="4672"/>
                    <a:pt x="11448" y="4672"/>
                  </a:cubicBezTo>
                  <a:cubicBezTo>
                    <a:pt x="11450" y="4672"/>
                    <a:pt x="11454" y="4674"/>
                    <a:pt x="11462" y="4678"/>
                  </a:cubicBezTo>
                  <a:lnTo>
                    <a:pt x="11462" y="4678"/>
                  </a:lnTo>
                  <a:cubicBezTo>
                    <a:pt x="11450" y="4665"/>
                    <a:pt x="11436" y="4651"/>
                    <a:pt x="11436" y="4651"/>
                  </a:cubicBezTo>
                  <a:cubicBezTo>
                    <a:pt x="11330" y="4572"/>
                    <a:pt x="11252" y="4441"/>
                    <a:pt x="11199" y="4336"/>
                  </a:cubicBezTo>
                  <a:cubicBezTo>
                    <a:pt x="10910" y="3731"/>
                    <a:pt x="10989" y="2994"/>
                    <a:pt x="10883" y="2311"/>
                  </a:cubicBezTo>
                  <a:cubicBezTo>
                    <a:pt x="10804" y="1653"/>
                    <a:pt x="10436" y="1048"/>
                    <a:pt x="9910" y="627"/>
                  </a:cubicBezTo>
                  <a:cubicBezTo>
                    <a:pt x="9646" y="444"/>
                    <a:pt x="9343" y="355"/>
                    <a:pt x="9040" y="355"/>
                  </a:cubicBezTo>
                  <a:cubicBezTo>
                    <a:pt x="8649" y="355"/>
                    <a:pt x="8261" y="503"/>
                    <a:pt x="7964" y="785"/>
                  </a:cubicBezTo>
                  <a:cubicBezTo>
                    <a:pt x="6912" y="1679"/>
                    <a:pt x="6965" y="3152"/>
                    <a:pt x="6491" y="4336"/>
                  </a:cubicBezTo>
                  <a:cubicBezTo>
                    <a:pt x="6414" y="4568"/>
                    <a:pt x="6286" y="4775"/>
                    <a:pt x="6082" y="4907"/>
                  </a:cubicBezTo>
                  <a:lnTo>
                    <a:pt x="6082" y="4907"/>
                  </a:lnTo>
                  <a:cubicBezTo>
                    <a:pt x="6073" y="4907"/>
                    <a:pt x="5986" y="4941"/>
                    <a:pt x="5965" y="4941"/>
                  </a:cubicBezTo>
                  <a:lnTo>
                    <a:pt x="5781" y="4941"/>
                  </a:lnTo>
                  <a:cubicBezTo>
                    <a:pt x="5729" y="4914"/>
                    <a:pt x="5676" y="4888"/>
                    <a:pt x="5623" y="4862"/>
                  </a:cubicBezTo>
                  <a:cubicBezTo>
                    <a:pt x="5439" y="4756"/>
                    <a:pt x="5281" y="4572"/>
                    <a:pt x="5203" y="4362"/>
                  </a:cubicBezTo>
                  <a:cubicBezTo>
                    <a:pt x="5097" y="4046"/>
                    <a:pt x="5045" y="3731"/>
                    <a:pt x="5045" y="3389"/>
                  </a:cubicBezTo>
                  <a:cubicBezTo>
                    <a:pt x="5045" y="2731"/>
                    <a:pt x="5045" y="2048"/>
                    <a:pt x="4808" y="1416"/>
                  </a:cubicBezTo>
                  <a:cubicBezTo>
                    <a:pt x="4571" y="811"/>
                    <a:pt x="4072" y="391"/>
                    <a:pt x="3440" y="259"/>
                  </a:cubicBezTo>
                  <a:cubicBezTo>
                    <a:pt x="3318" y="242"/>
                    <a:pt x="3195" y="234"/>
                    <a:pt x="3072" y="234"/>
                  </a:cubicBezTo>
                  <a:cubicBezTo>
                    <a:pt x="2611" y="234"/>
                    <a:pt x="2151" y="352"/>
                    <a:pt x="1757" y="601"/>
                  </a:cubicBezTo>
                  <a:cubicBezTo>
                    <a:pt x="1231" y="943"/>
                    <a:pt x="837" y="1443"/>
                    <a:pt x="600" y="2021"/>
                  </a:cubicBezTo>
                  <a:cubicBezTo>
                    <a:pt x="337" y="2600"/>
                    <a:pt x="153" y="3231"/>
                    <a:pt x="48" y="3862"/>
                  </a:cubicBezTo>
                  <a:cubicBezTo>
                    <a:pt x="1" y="4019"/>
                    <a:pt x="131" y="4120"/>
                    <a:pt x="261" y="4120"/>
                  </a:cubicBezTo>
                  <a:cubicBezTo>
                    <a:pt x="349" y="4120"/>
                    <a:pt x="437" y="4074"/>
                    <a:pt x="469" y="3967"/>
                  </a:cubicBezTo>
                  <a:lnTo>
                    <a:pt x="442" y="3941"/>
                  </a:lnTo>
                  <a:cubicBezTo>
                    <a:pt x="758" y="2863"/>
                    <a:pt x="1126" y="1416"/>
                    <a:pt x="2336" y="996"/>
                  </a:cubicBezTo>
                  <a:cubicBezTo>
                    <a:pt x="2514" y="922"/>
                    <a:pt x="2700" y="887"/>
                    <a:pt x="2884" y="887"/>
                  </a:cubicBezTo>
                  <a:cubicBezTo>
                    <a:pt x="3164" y="887"/>
                    <a:pt x="3440" y="969"/>
                    <a:pt x="3677" y="1127"/>
                  </a:cubicBezTo>
                  <a:cubicBezTo>
                    <a:pt x="4124" y="1495"/>
                    <a:pt x="4151" y="2153"/>
                    <a:pt x="4151" y="2679"/>
                  </a:cubicBezTo>
                  <a:cubicBezTo>
                    <a:pt x="4151" y="3415"/>
                    <a:pt x="4072" y="4125"/>
                    <a:pt x="4361" y="4835"/>
                  </a:cubicBezTo>
                  <a:cubicBezTo>
                    <a:pt x="4624" y="5414"/>
                    <a:pt x="5176" y="5835"/>
                    <a:pt x="5807" y="5914"/>
                  </a:cubicBezTo>
                  <a:cubicBezTo>
                    <a:pt x="5872" y="5921"/>
                    <a:pt x="5935" y="5925"/>
                    <a:pt x="5995" y="5925"/>
                  </a:cubicBezTo>
                  <a:cubicBezTo>
                    <a:pt x="7360" y="5925"/>
                    <a:pt x="7662" y="4002"/>
                    <a:pt x="7964" y="2994"/>
                  </a:cubicBezTo>
                  <a:cubicBezTo>
                    <a:pt x="8043" y="2442"/>
                    <a:pt x="8306" y="1942"/>
                    <a:pt x="8700" y="1548"/>
                  </a:cubicBezTo>
                  <a:cubicBezTo>
                    <a:pt x="8753" y="1495"/>
                    <a:pt x="8858" y="1443"/>
                    <a:pt x="8963" y="1416"/>
                  </a:cubicBezTo>
                  <a:lnTo>
                    <a:pt x="9042" y="1416"/>
                  </a:lnTo>
                  <a:cubicBezTo>
                    <a:pt x="9069" y="1416"/>
                    <a:pt x="9121" y="1443"/>
                    <a:pt x="9148" y="1443"/>
                  </a:cubicBezTo>
                  <a:lnTo>
                    <a:pt x="9226" y="1495"/>
                  </a:lnTo>
                  <a:lnTo>
                    <a:pt x="9305" y="1548"/>
                  </a:lnTo>
                  <a:cubicBezTo>
                    <a:pt x="9305" y="1533"/>
                    <a:pt x="9288" y="1517"/>
                    <a:pt x="9288" y="1517"/>
                  </a:cubicBezTo>
                  <a:lnTo>
                    <a:pt x="9288" y="1517"/>
                  </a:lnTo>
                  <a:cubicBezTo>
                    <a:pt x="9288" y="1517"/>
                    <a:pt x="9298" y="1526"/>
                    <a:pt x="9332" y="1548"/>
                  </a:cubicBezTo>
                  <a:cubicBezTo>
                    <a:pt x="9411" y="1627"/>
                    <a:pt x="9489" y="1706"/>
                    <a:pt x="9568" y="1811"/>
                  </a:cubicBezTo>
                  <a:cubicBezTo>
                    <a:pt x="9700" y="2021"/>
                    <a:pt x="9779" y="2284"/>
                    <a:pt x="9805" y="2521"/>
                  </a:cubicBezTo>
                  <a:cubicBezTo>
                    <a:pt x="9858" y="2863"/>
                    <a:pt x="9858" y="3205"/>
                    <a:pt x="9884" y="3547"/>
                  </a:cubicBezTo>
                  <a:cubicBezTo>
                    <a:pt x="9963" y="4230"/>
                    <a:pt x="10121" y="4993"/>
                    <a:pt x="10699" y="5467"/>
                  </a:cubicBezTo>
                  <a:cubicBezTo>
                    <a:pt x="11005" y="5728"/>
                    <a:pt x="11382" y="5861"/>
                    <a:pt x="11766" y="5861"/>
                  </a:cubicBezTo>
                  <a:cubicBezTo>
                    <a:pt x="12076" y="5861"/>
                    <a:pt x="12390" y="5774"/>
                    <a:pt x="12672" y="5598"/>
                  </a:cubicBezTo>
                  <a:cubicBezTo>
                    <a:pt x="13250" y="5230"/>
                    <a:pt x="13671" y="4651"/>
                    <a:pt x="13855" y="3994"/>
                  </a:cubicBezTo>
                  <a:cubicBezTo>
                    <a:pt x="14039" y="3310"/>
                    <a:pt x="14039" y="2600"/>
                    <a:pt x="14276" y="1942"/>
                  </a:cubicBezTo>
                  <a:lnTo>
                    <a:pt x="14302" y="1863"/>
                  </a:lnTo>
                  <a:cubicBezTo>
                    <a:pt x="14303" y="1861"/>
                    <a:pt x="14304" y="1858"/>
                    <a:pt x="14304" y="1856"/>
                  </a:cubicBezTo>
                  <a:lnTo>
                    <a:pt x="14304" y="1856"/>
                  </a:lnTo>
                  <a:cubicBezTo>
                    <a:pt x="14305" y="1858"/>
                    <a:pt x="14306" y="1860"/>
                    <a:pt x="14307" y="1860"/>
                  </a:cubicBezTo>
                  <a:cubicBezTo>
                    <a:pt x="14311" y="1860"/>
                    <a:pt x="14317" y="1854"/>
                    <a:pt x="14329" y="1837"/>
                  </a:cubicBezTo>
                  <a:cubicBezTo>
                    <a:pt x="14355" y="1732"/>
                    <a:pt x="14381" y="1706"/>
                    <a:pt x="14408" y="1653"/>
                  </a:cubicBezTo>
                  <a:cubicBezTo>
                    <a:pt x="14460" y="1522"/>
                    <a:pt x="14539" y="1443"/>
                    <a:pt x="14618" y="1337"/>
                  </a:cubicBezTo>
                  <a:cubicBezTo>
                    <a:pt x="14697" y="1259"/>
                    <a:pt x="14776" y="1180"/>
                    <a:pt x="14881" y="1127"/>
                  </a:cubicBezTo>
                  <a:cubicBezTo>
                    <a:pt x="14995" y="1051"/>
                    <a:pt x="15127" y="1012"/>
                    <a:pt x="15259" y="1012"/>
                  </a:cubicBezTo>
                  <a:cubicBezTo>
                    <a:pt x="15403" y="1012"/>
                    <a:pt x="15547" y="1058"/>
                    <a:pt x="15670" y="1153"/>
                  </a:cubicBezTo>
                  <a:cubicBezTo>
                    <a:pt x="15854" y="1311"/>
                    <a:pt x="15986" y="1495"/>
                    <a:pt x="16091" y="1706"/>
                  </a:cubicBezTo>
                  <a:cubicBezTo>
                    <a:pt x="16117" y="1811"/>
                    <a:pt x="16170" y="1916"/>
                    <a:pt x="16196" y="2021"/>
                  </a:cubicBezTo>
                  <a:cubicBezTo>
                    <a:pt x="16222" y="2153"/>
                    <a:pt x="16249" y="2284"/>
                    <a:pt x="16275" y="2416"/>
                  </a:cubicBezTo>
                  <a:cubicBezTo>
                    <a:pt x="16301" y="2758"/>
                    <a:pt x="16327" y="3126"/>
                    <a:pt x="16354" y="3468"/>
                  </a:cubicBezTo>
                  <a:cubicBezTo>
                    <a:pt x="16354" y="4178"/>
                    <a:pt x="16590" y="4888"/>
                    <a:pt x="17038" y="5467"/>
                  </a:cubicBezTo>
                  <a:cubicBezTo>
                    <a:pt x="17397" y="5893"/>
                    <a:pt x="17928" y="6147"/>
                    <a:pt x="18468" y="6147"/>
                  </a:cubicBezTo>
                  <a:cubicBezTo>
                    <a:pt x="18561" y="6147"/>
                    <a:pt x="18654" y="6139"/>
                    <a:pt x="18747" y="6124"/>
                  </a:cubicBezTo>
                  <a:cubicBezTo>
                    <a:pt x="20141" y="5835"/>
                    <a:pt x="20009" y="4152"/>
                    <a:pt x="20351" y="3100"/>
                  </a:cubicBezTo>
                  <a:cubicBezTo>
                    <a:pt x="20430" y="2784"/>
                    <a:pt x="20588" y="2468"/>
                    <a:pt x="20746" y="2179"/>
                  </a:cubicBezTo>
                  <a:cubicBezTo>
                    <a:pt x="20877" y="1969"/>
                    <a:pt x="21035" y="1679"/>
                    <a:pt x="21219" y="1574"/>
                  </a:cubicBezTo>
                  <a:cubicBezTo>
                    <a:pt x="21259" y="1561"/>
                    <a:pt x="21292" y="1554"/>
                    <a:pt x="21324" y="1554"/>
                  </a:cubicBezTo>
                  <a:cubicBezTo>
                    <a:pt x="21357" y="1554"/>
                    <a:pt x="21390" y="1561"/>
                    <a:pt x="21430" y="1574"/>
                  </a:cubicBezTo>
                  <a:cubicBezTo>
                    <a:pt x="21509" y="1627"/>
                    <a:pt x="21587" y="1679"/>
                    <a:pt x="21666" y="1732"/>
                  </a:cubicBezTo>
                  <a:cubicBezTo>
                    <a:pt x="21850" y="1890"/>
                    <a:pt x="21982" y="2126"/>
                    <a:pt x="22035" y="2363"/>
                  </a:cubicBezTo>
                  <a:cubicBezTo>
                    <a:pt x="22113" y="2626"/>
                    <a:pt x="22140" y="2942"/>
                    <a:pt x="22113" y="3231"/>
                  </a:cubicBezTo>
                  <a:cubicBezTo>
                    <a:pt x="22113" y="3573"/>
                    <a:pt x="22166" y="3941"/>
                    <a:pt x="22219" y="4283"/>
                  </a:cubicBezTo>
                  <a:cubicBezTo>
                    <a:pt x="22324" y="4888"/>
                    <a:pt x="22692" y="5440"/>
                    <a:pt x="23244" y="5730"/>
                  </a:cubicBezTo>
                  <a:cubicBezTo>
                    <a:pt x="23588" y="5922"/>
                    <a:pt x="23958" y="6014"/>
                    <a:pt x="24322" y="6014"/>
                  </a:cubicBezTo>
                  <a:cubicBezTo>
                    <a:pt x="25100" y="6014"/>
                    <a:pt x="25848" y="5596"/>
                    <a:pt x="26243" y="4862"/>
                  </a:cubicBezTo>
                  <a:cubicBezTo>
                    <a:pt x="26479" y="4283"/>
                    <a:pt x="26637" y="3652"/>
                    <a:pt x="26663" y="3021"/>
                  </a:cubicBezTo>
                  <a:cubicBezTo>
                    <a:pt x="26663" y="2495"/>
                    <a:pt x="26821" y="1969"/>
                    <a:pt x="27084" y="1522"/>
                  </a:cubicBezTo>
                  <a:cubicBezTo>
                    <a:pt x="27216" y="1337"/>
                    <a:pt x="27373" y="1206"/>
                    <a:pt x="27558" y="1101"/>
                  </a:cubicBezTo>
                  <a:cubicBezTo>
                    <a:pt x="27610" y="1074"/>
                    <a:pt x="27636" y="1074"/>
                    <a:pt x="27663" y="1074"/>
                  </a:cubicBezTo>
                  <a:cubicBezTo>
                    <a:pt x="27689" y="1048"/>
                    <a:pt x="27715" y="1048"/>
                    <a:pt x="27768" y="1048"/>
                  </a:cubicBezTo>
                  <a:cubicBezTo>
                    <a:pt x="27789" y="1041"/>
                    <a:pt x="27812" y="1038"/>
                    <a:pt x="27837" y="1038"/>
                  </a:cubicBezTo>
                  <a:cubicBezTo>
                    <a:pt x="27903" y="1038"/>
                    <a:pt x="27980" y="1062"/>
                    <a:pt x="28057" y="1101"/>
                  </a:cubicBezTo>
                  <a:lnTo>
                    <a:pt x="28057" y="1101"/>
                  </a:lnTo>
                  <a:cubicBezTo>
                    <a:pt x="28050" y="1097"/>
                    <a:pt x="28046" y="1095"/>
                    <a:pt x="28045" y="1095"/>
                  </a:cubicBezTo>
                  <a:cubicBezTo>
                    <a:pt x="28041" y="1095"/>
                    <a:pt x="28113" y="1138"/>
                    <a:pt x="28148" y="1150"/>
                  </a:cubicBezTo>
                  <a:lnTo>
                    <a:pt x="28148" y="1150"/>
                  </a:lnTo>
                  <a:cubicBezTo>
                    <a:pt x="28154" y="1160"/>
                    <a:pt x="28215" y="1206"/>
                    <a:pt x="28215" y="1206"/>
                  </a:cubicBezTo>
                  <a:cubicBezTo>
                    <a:pt x="28236" y="1227"/>
                    <a:pt x="28291" y="1299"/>
                    <a:pt x="28299" y="1299"/>
                  </a:cubicBezTo>
                  <a:cubicBezTo>
                    <a:pt x="28300" y="1299"/>
                    <a:pt x="28299" y="1295"/>
                    <a:pt x="28294" y="1285"/>
                  </a:cubicBezTo>
                  <a:lnTo>
                    <a:pt x="28294" y="1285"/>
                  </a:lnTo>
                  <a:cubicBezTo>
                    <a:pt x="28320" y="1337"/>
                    <a:pt x="28347" y="1390"/>
                    <a:pt x="28373" y="1443"/>
                  </a:cubicBezTo>
                  <a:cubicBezTo>
                    <a:pt x="28531" y="1758"/>
                    <a:pt x="28610" y="2074"/>
                    <a:pt x="28636" y="2389"/>
                  </a:cubicBezTo>
                  <a:cubicBezTo>
                    <a:pt x="28636" y="2547"/>
                    <a:pt x="28662" y="2679"/>
                    <a:pt x="28662" y="2810"/>
                  </a:cubicBezTo>
                  <a:cubicBezTo>
                    <a:pt x="28662" y="3100"/>
                    <a:pt x="28688" y="3389"/>
                    <a:pt x="28741" y="3652"/>
                  </a:cubicBezTo>
                  <a:cubicBezTo>
                    <a:pt x="28820" y="4204"/>
                    <a:pt x="29057" y="4704"/>
                    <a:pt x="29425" y="5125"/>
                  </a:cubicBezTo>
                  <a:cubicBezTo>
                    <a:pt x="29723" y="5405"/>
                    <a:pt x="30103" y="5545"/>
                    <a:pt x="30487" y="5545"/>
                  </a:cubicBezTo>
                  <a:cubicBezTo>
                    <a:pt x="30679" y="5545"/>
                    <a:pt x="30871" y="5510"/>
                    <a:pt x="31055" y="5440"/>
                  </a:cubicBezTo>
                  <a:cubicBezTo>
                    <a:pt x="31608" y="5151"/>
                    <a:pt x="32029" y="4678"/>
                    <a:pt x="32239" y="4125"/>
                  </a:cubicBezTo>
                  <a:cubicBezTo>
                    <a:pt x="32449" y="3573"/>
                    <a:pt x="32581" y="3021"/>
                    <a:pt x="32712" y="2442"/>
                  </a:cubicBezTo>
                  <a:cubicBezTo>
                    <a:pt x="32765" y="2205"/>
                    <a:pt x="32870" y="1995"/>
                    <a:pt x="33002" y="1785"/>
                  </a:cubicBezTo>
                  <a:cubicBezTo>
                    <a:pt x="33107" y="1627"/>
                    <a:pt x="33265" y="1522"/>
                    <a:pt x="33422" y="1443"/>
                  </a:cubicBezTo>
                  <a:cubicBezTo>
                    <a:pt x="33501" y="1416"/>
                    <a:pt x="33554" y="1390"/>
                    <a:pt x="33633" y="1390"/>
                  </a:cubicBezTo>
                  <a:lnTo>
                    <a:pt x="33712" y="1390"/>
                  </a:lnTo>
                  <a:cubicBezTo>
                    <a:pt x="33817" y="1390"/>
                    <a:pt x="33922" y="1390"/>
                    <a:pt x="34027" y="1416"/>
                  </a:cubicBezTo>
                  <a:cubicBezTo>
                    <a:pt x="34238" y="1469"/>
                    <a:pt x="34448" y="1574"/>
                    <a:pt x="34606" y="1706"/>
                  </a:cubicBezTo>
                  <a:cubicBezTo>
                    <a:pt x="35053" y="2074"/>
                    <a:pt x="35316" y="2574"/>
                    <a:pt x="35369" y="3152"/>
                  </a:cubicBezTo>
                  <a:cubicBezTo>
                    <a:pt x="35448" y="3783"/>
                    <a:pt x="35448" y="4441"/>
                    <a:pt x="35369" y="5072"/>
                  </a:cubicBezTo>
                  <a:cubicBezTo>
                    <a:pt x="35369" y="5388"/>
                    <a:pt x="35605" y="5545"/>
                    <a:pt x="35842" y="5545"/>
                  </a:cubicBezTo>
                  <a:cubicBezTo>
                    <a:pt x="36079" y="5545"/>
                    <a:pt x="36315" y="5388"/>
                    <a:pt x="36315" y="5072"/>
                  </a:cubicBezTo>
                  <a:cubicBezTo>
                    <a:pt x="36421" y="3757"/>
                    <a:pt x="36473" y="2179"/>
                    <a:pt x="35448" y="1180"/>
                  </a:cubicBezTo>
                  <a:cubicBezTo>
                    <a:pt x="34978" y="724"/>
                    <a:pt x="34331" y="438"/>
                    <a:pt x="33704" y="438"/>
                  </a:cubicBezTo>
                  <a:cubicBezTo>
                    <a:pt x="33171" y="438"/>
                    <a:pt x="32652" y="644"/>
                    <a:pt x="32265" y="1127"/>
                  </a:cubicBezTo>
                  <a:cubicBezTo>
                    <a:pt x="31897" y="1627"/>
                    <a:pt x="31660" y="2205"/>
                    <a:pt x="31555" y="2810"/>
                  </a:cubicBezTo>
                  <a:cubicBezTo>
                    <a:pt x="31503" y="3100"/>
                    <a:pt x="31450" y="3363"/>
                    <a:pt x="31371" y="3626"/>
                  </a:cubicBezTo>
                  <a:cubicBezTo>
                    <a:pt x="31318" y="3731"/>
                    <a:pt x="31266" y="3836"/>
                    <a:pt x="31213" y="3915"/>
                  </a:cubicBezTo>
                  <a:cubicBezTo>
                    <a:pt x="31161" y="4020"/>
                    <a:pt x="31082" y="4125"/>
                    <a:pt x="31003" y="4230"/>
                  </a:cubicBezTo>
                  <a:cubicBezTo>
                    <a:pt x="30977" y="4283"/>
                    <a:pt x="30924" y="4309"/>
                    <a:pt x="30898" y="4362"/>
                  </a:cubicBezTo>
                  <a:lnTo>
                    <a:pt x="30819" y="4415"/>
                  </a:lnTo>
                  <a:cubicBezTo>
                    <a:pt x="30740" y="4493"/>
                    <a:pt x="30635" y="4520"/>
                    <a:pt x="30529" y="4546"/>
                  </a:cubicBezTo>
                  <a:lnTo>
                    <a:pt x="30451" y="4546"/>
                  </a:lnTo>
                  <a:lnTo>
                    <a:pt x="30372" y="4520"/>
                  </a:lnTo>
                  <a:lnTo>
                    <a:pt x="30266" y="4493"/>
                  </a:lnTo>
                  <a:cubicBezTo>
                    <a:pt x="30230" y="4475"/>
                    <a:pt x="30169" y="4432"/>
                    <a:pt x="30152" y="4424"/>
                  </a:cubicBezTo>
                  <a:lnTo>
                    <a:pt x="30152" y="4424"/>
                  </a:lnTo>
                  <a:cubicBezTo>
                    <a:pt x="30124" y="4382"/>
                    <a:pt x="30079" y="4359"/>
                    <a:pt x="30056" y="4336"/>
                  </a:cubicBezTo>
                  <a:lnTo>
                    <a:pt x="30003" y="4283"/>
                  </a:lnTo>
                  <a:lnTo>
                    <a:pt x="29925" y="4099"/>
                  </a:lnTo>
                  <a:cubicBezTo>
                    <a:pt x="29925" y="4099"/>
                    <a:pt x="29886" y="4022"/>
                    <a:pt x="29872" y="3994"/>
                  </a:cubicBezTo>
                  <a:lnTo>
                    <a:pt x="29872" y="3994"/>
                  </a:lnTo>
                  <a:cubicBezTo>
                    <a:pt x="29767" y="3757"/>
                    <a:pt x="29714" y="3520"/>
                    <a:pt x="29662" y="3257"/>
                  </a:cubicBezTo>
                  <a:lnTo>
                    <a:pt x="29662" y="3231"/>
                  </a:lnTo>
                  <a:lnTo>
                    <a:pt x="29662" y="3126"/>
                  </a:lnTo>
                  <a:lnTo>
                    <a:pt x="29662" y="2942"/>
                  </a:lnTo>
                  <a:cubicBezTo>
                    <a:pt x="29662" y="2810"/>
                    <a:pt x="29662" y="2679"/>
                    <a:pt x="29635" y="2547"/>
                  </a:cubicBezTo>
                  <a:cubicBezTo>
                    <a:pt x="29609" y="2258"/>
                    <a:pt x="29556" y="1969"/>
                    <a:pt x="29504" y="1679"/>
                  </a:cubicBezTo>
                  <a:cubicBezTo>
                    <a:pt x="29372" y="1127"/>
                    <a:pt x="29057" y="627"/>
                    <a:pt x="28557" y="338"/>
                  </a:cubicBezTo>
                  <a:cubicBezTo>
                    <a:pt x="28327" y="211"/>
                    <a:pt x="28076" y="150"/>
                    <a:pt x="27825" y="150"/>
                  </a:cubicBezTo>
                  <a:cubicBezTo>
                    <a:pt x="27503" y="150"/>
                    <a:pt x="27181" y="251"/>
                    <a:pt x="26900" y="443"/>
                  </a:cubicBezTo>
                  <a:cubicBezTo>
                    <a:pt x="26400" y="838"/>
                    <a:pt x="26032" y="1364"/>
                    <a:pt x="25848" y="1969"/>
                  </a:cubicBezTo>
                  <a:cubicBezTo>
                    <a:pt x="25664" y="2574"/>
                    <a:pt x="25690" y="3178"/>
                    <a:pt x="25559" y="3757"/>
                  </a:cubicBezTo>
                  <a:cubicBezTo>
                    <a:pt x="25506" y="4020"/>
                    <a:pt x="25427" y="4257"/>
                    <a:pt x="25269" y="4493"/>
                  </a:cubicBezTo>
                  <a:cubicBezTo>
                    <a:pt x="25164" y="4678"/>
                    <a:pt x="25006" y="4835"/>
                    <a:pt x="24796" y="4941"/>
                  </a:cubicBezTo>
                  <a:lnTo>
                    <a:pt x="24717" y="4967"/>
                  </a:lnTo>
                  <a:lnTo>
                    <a:pt x="24533" y="4993"/>
                  </a:lnTo>
                  <a:lnTo>
                    <a:pt x="24244" y="4993"/>
                  </a:lnTo>
                  <a:cubicBezTo>
                    <a:pt x="24226" y="4993"/>
                    <a:pt x="24162" y="4981"/>
                    <a:pt x="24144" y="4981"/>
                  </a:cubicBezTo>
                  <a:cubicBezTo>
                    <a:pt x="24136" y="4981"/>
                    <a:pt x="24139" y="4984"/>
                    <a:pt x="24165" y="4993"/>
                  </a:cubicBezTo>
                  <a:lnTo>
                    <a:pt x="23981" y="4967"/>
                  </a:lnTo>
                  <a:cubicBezTo>
                    <a:pt x="23928" y="4941"/>
                    <a:pt x="23876" y="4914"/>
                    <a:pt x="23823" y="4888"/>
                  </a:cubicBezTo>
                  <a:lnTo>
                    <a:pt x="23718" y="4835"/>
                  </a:lnTo>
                  <a:cubicBezTo>
                    <a:pt x="23534" y="4756"/>
                    <a:pt x="23402" y="4625"/>
                    <a:pt x="23323" y="4467"/>
                  </a:cubicBezTo>
                  <a:cubicBezTo>
                    <a:pt x="23192" y="4204"/>
                    <a:pt x="23113" y="3915"/>
                    <a:pt x="23113" y="3626"/>
                  </a:cubicBezTo>
                  <a:cubicBezTo>
                    <a:pt x="23060" y="2942"/>
                    <a:pt x="23113" y="2232"/>
                    <a:pt x="22745" y="1627"/>
                  </a:cubicBezTo>
                  <a:cubicBezTo>
                    <a:pt x="22469" y="1101"/>
                    <a:pt x="21932" y="624"/>
                    <a:pt x="21315" y="624"/>
                  </a:cubicBezTo>
                  <a:cubicBezTo>
                    <a:pt x="21283" y="624"/>
                    <a:pt x="21251" y="625"/>
                    <a:pt x="21219" y="627"/>
                  </a:cubicBezTo>
                  <a:cubicBezTo>
                    <a:pt x="20430" y="706"/>
                    <a:pt x="20009" y="1443"/>
                    <a:pt x="19694" y="2074"/>
                  </a:cubicBezTo>
                  <a:cubicBezTo>
                    <a:pt x="19431" y="2705"/>
                    <a:pt x="19247" y="3363"/>
                    <a:pt x="19142" y="4046"/>
                  </a:cubicBezTo>
                  <a:cubicBezTo>
                    <a:pt x="19115" y="4178"/>
                    <a:pt x="19089" y="4309"/>
                    <a:pt x="19063" y="4415"/>
                  </a:cubicBezTo>
                  <a:cubicBezTo>
                    <a:pt x="19063" y="4493"/>
                    <a:pt x="19036" y="4546"/>
                    <a:pt x="19010" y="4599"/>
                  </a:cubicBezTo>
                  <a:cubicBezTo>
                    <a:pt x="18984" y="4678"/>
                    <a:pt x="18984" y="4678"/>
                    <a:pt x="18984" y="4704"/>
                  </a:cubicBezTo>
                  <a:lnTo>
                    <a:pt x="18957" y="4756"/>
                  </a:lnTo>
                  <a:cubicBezTo>
                    <a:pt x="18931" y="4809"/>
                    <a:pt x="18905" y="4862"/>
                    <a:pt x="18879" y="4914"/>
                  </a:cubicBezTo>
                  <a:cubicBezTo>
                    <a:pt x="18840" y="4953"/>
                    <a:pt x="18816" y="4977"/>
                    <a:pt x="18816" y="4977"/>
                  </a:cubicBezTo>
                  <a:lnTo>
                    <a:pt x="18816" y="4977"/>
                  </a:lnTo>
                  <a:cubicBezTo>
                    <a:pt x="18807" y="4986"/>
                    <a:pt x="18800" y="4993"/>
                    <a:pt x="18800" y="4993"/>
                  </a:cubicBezTo>
                  <a:cubicBezTo>
                    <a:pt x="18747" y="5046"/>
                    <a:pt x="18668" y="5098"/>
                    <a:pt x="18589" y="5125"/>
                  </a:cubicBezTo>
                  <a:cubicBezTo>
                    <a:pt x="18563" y="5151"/>
                    <a:pt x="18537" y="5151"/>
                    <a:pt x="18510" y="5151"/>
                  </a:cubicBezTo>
                  <a:lnTo>
                    <a:pt x="18405" y="5151"/>
                  </a:lnTo>
                  <a:cubicBezTo>
                    <a:pt x="18394" y="5151"/>
                    <a:pt x="18387" y="5151"/>
                    <a:pt x="18383" y="5152"/>
                  </a:cubicBezTo>
                  <a:lnTo>
                    <a:pt x="18383" y="5152"/>
                  </a:lnTo>
                  <a:cubicBezTo>
                    <a:pt x="18382" y="5152"/>
                    <a:pt x="18380" y="5151"/>
                    <a:pt x="18379" y="5151"/>
                  </a:cubicBezTo>
                  <a:cubicBezTo>
                    <a:pt x="18274" y="5151"/>
                    <a:pt x="18168" y="5098"/>
                    <a:pt x="18090" y="5046"/>
                  </a:cubicBezTo>
                  <a:cubicBezTo>
                    <a:pt x="17853" y="4914"/>
                    <a:pt x="17695" y="4730"/>
                    <a:pt x="17590" y="4520"/>
                  </a:cubicBezTo>
                  <a:cubicBezTo>
                    <a:pt x="17458" y="4257"/>
                    <a:pt x="17379" y="3967"/>
                    <a:pt x="17379" y="3652"/>
                  </a:cubicBezTo>
                  <a:cubicBezTo>
                    <a:pt x="17327" y="3284"/>
                    <a:pt x="17327" y="2915"/>
                    <a:pt x="17274" y="2547"/>
                  </a:cubicBezTo>
                  <a:cubicBezTo>
                    <a:pt x="17248" y="1890"/>
                    <a:pt x="17011" y="1259"/>
                    <a:pt x="16617" y="733"/>
                  </a:cubicBezTo>
                  <a:cubicBezTo>
                    <a:pt x="16276" y="279"/>
                    <a:pt x="15740" y="1"/>
                    <a:pt x="151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 name="Google Shape;203;p8"/>
            <p:cNvSpPr/>
            <p:nvPr/>
          </p:nvSpPr>
          <p:spPr>
            <a:xfrm>
              <a:off x="-141534" y="4122285"/>
              <a:ext cx="2141488" cy="315477"/>
            </a:xfrm>
            <a:custGeom>
              <a:avLst/>
              <a:gdLst/>
              <a:ahLst/>
              <a:cxnLst/>
              <a:rect l="l" t="t" r="r" b="b"/>
              <a:pathLst>
                <a:path w="36440" h="5368" extrusionOk="0">
                  <a:moveTo>
                    <a:pt x="33893" y="0"/>
                  </a:moveTo>
                  <a:cubicBezTo>
                    <a:pt x="33861" y="0"/>
                    <a:pt x="33829" y="1"/>
                    <a:pt x="33796" y="2"/>
                  </a:cubicBezTo>
                  <a:cubicBezTo>
                    <a:pt x="33218" y="55"/>
                    <a:pt x="32718" y="344"/>
                    <a:pt x="32402" y="844"/>
                  </a:cubicBezTo>
                  <a:cubicBezTo>
                    <a:pt x="32139" y="1317"/>
                    <a:pt x="31929" y="1817"/>
                    <a:pt x="31798" y="2317"/>
                  </a:cubicBezTo>
                  <a:cubicBezTo>
                    <a:pt x="31719" y="2553"/>
                    <a:pt x="31613" y="2764"/>
                    <a:pt x="31482" y="2948"/>
                  </a:cubicBezTo>
                  <a:cubicBezTo>
                    <a:pt x="31429" y="3027"/>
                    <a:pt x="31377" y="3106"/>
                    <a:pt x="31298" y="3158"/>
                  </a:cubicBezTo>
                  <a:cubicBezTo>
                    <a:pt x="31298" y="3158"/>
                    <a:pt x="31216" y="3240"/>
                    <a:pt x="31233" y="3241"/>
                  </a:cubicBezTo>
                  <a:lnTo>
                    <a:pt x="31233" y="3241"/>
                  </a:lnTo>
                  <a:lnTo>
                    <a:pt x="31166" y="3264"/>
                  </a:lnTo>
                  <a:cubicBezTo>
                    <a:pt x="31166" y="3264"/>
                    <a:pt x="31099" y="3297"/>
                    <a:pt x="31113" y="3297"/>
                  </a:cubicBezTo>
                  <a:cubicBezTo>
                    <a:pt x="31116" y="3297"/>
                    <a:pt x="31124" y="3295"/>
                    <a:pt x="31140" y="3290"/>
                  </a:cubicBezTo>
                  <a:lnTo>
                    <a:pt x="31140" y="3290"/>
                  </a:lnTo>
                  <a:cubicBezTo>
                    <a:pt x="31048" y="3329"/>
                    <a:pt x="30956" y="3349"/>
                    <a:pt x="30867" y="3349"/>
                  </a:cubicBezTo>
                  <a:cubicBezTo>
                    <a:pt x="30778" y="3349"/>
                    <a:pt x="30693" y="3329"/>
                    <a:pt x="30614" y="3290"/>
                  </a:cubicBezTo>
                  <a:cubicBezTo>
                    <a:pt x="30377" y="3185"/>
                    <a:pt x="30193" y="3027"/>
                    <a:pt x="30062" y="2843"/>
                  </a:cubicBezTo>
                  <a:cubicBezTo>
                    <a:pt x="29694" y="2369"/>
                    <a:pt x="29536" y="1738"/>
                    <a:pt x="29194" y="1238"/>
                  </a:cubicBezTo>
                  <a:cubicBezTo>
                    <a:pt x="28878" y="739"/>
                    <a:pt x="28405" y="371"/>
                    <a:pt x="27826" y="239"/>
                  </a:cubicBezTo>
                  <a:cubicBezTo>
                    <a:pt x="27712" y="213"/>
                    <a:pt x="27599" y="201"/>
                    <a:pt x="27487" y="201"/>
                  </a:cubicBezTo>
                  <a:cubicBezTo>
                    <a:pt x="27029" y="201"/>
                    <a:pt x="26602" y="411"/>
                    <a:pt x="26327" y="791"/>
                  </a:cubicBezTo>
                  <a:cubicBezTo>
                    <a:pt x="26064" y="1186"/>
                    <a:pt x="25906" y="1633"/>
                    <a:pt x="25854" y="2106"/>
                  </a:cubicBezTo>
                  <a:cubicBezTo>
                    <a:pt x="25801" y="2343"/>
                    <a:pt x="25749" y="2553"/>
                    <a:pt x="25696" y="2764"/>
                  </a:cubicBezTo>
                  <a:cubicBezTo>
                    <a:pt x="25670" y="2843"/>
                    <a:pt x="25617" y="2922"/>
                    <a:pt x="25591" y="3001"/>
                  </a:cubicBezTo>
                  <a:cubicBezTo>
                    <a:pt x="25538" y="3079"/>
                    <a:pt x="25486" y="3132"/>
                    <a:pt x="25433" y="3211"/>
                  </a:cubicBezTo>
                  <a:cubicBezTo>
                    <a:pt x="25407" y="3237"/>
                    <a:pt x="25354" y="3290"/>
                    <a:pt x="25301" y="3316"/>
                  </a:cubicBezTo>
                  <a:cubicBezTo>
                    <a:pt x="25315" y="3303"/>
                    <a:pt x="25320" y="3298"/>
                    <a:pt x="25319" y="3298"/>
                  </a:cubicBezTo>
                  <a:lnTo>
                    <a:pt x="25319" y="3298"/>
                  </a:lnTo>
                  <a:cubicBezTo>
                    <a:pt x="25318" y="3298"/>
                    <a:pt x="25269" y="3342"/>
                    <a:pt x="25249" y="3342"/>
                  </a:cubicBezTo>
                  <a:lnTo>
                    <a:pt x="25144" y="3421"/>
                  </a:lnTo>
                  <a:cubicBezTo>
                    <a:pt x="25121" y="3421"/>
                    <a:pt x="25002" y="3479"/>
                    <a:pt x="25018" y="3479"/>
                  </a:cubicBezTo>
                  <a:cubicBezTo>
                    <a:pt x="25021" y="3479"/>
                    <a:pt x="25027" y="3478"/>
                    <a:pt x="25038" y="3474"/>
                  </a:cubicBezTo>
                  <a:lnTo>
                    <a:pt x="25038" y="3474"/>
                  </a:lnTo>
                  <a:cubicBezTo>
                    <a:pt x="24933" y="3527"/>
                    <a:pt x="24854" y="3553"/>
                    <a:pt x="24749" y="3579"/>
                  </a:cubicBezTo>
                  <a:cubicBezTo>
                    <a:pt x="24732" y="3579"/>
                    <a:pt x="24679" y="3591"/>
                    <a:pt x="24654" y="3591"/>
                  </a:cubicBezTo>
                  <a:cubicBezTo>
                    <a:pt x="24641" y="3591"/>
                    <a:pt x="24635" y="3588"/>
                    <a:pt x="24644" y="3579"/>
                  </a:cubicBezTo>
                  <a:lnTo>
                    <a:pt x="24276" y="3579"/>
                  </a:lnTo>
                  <a:cubicBezTo>
                    <a:pt x="24171" y="3579"/>
                    <a:pt x="24039" y="3553"/>
                    <a:pt x="23934" y="3500"/>
                  </a:cubicBezTo>
                  <a:cubicBezTo>
                    <a:pt x="23917" y="3495"/>
                    <a:pt x="23909" y="3493"/>
                    <a:pt x="23905" y="3493"/>
                  </a:cubicBezTo>
                  <a:cubicBezTo>
                    <a:pt x="23895" y="3493"/>
                    <a:pt x="23920" y="3508"/>
                    <a:pt x="23910" y="3508"/>
                  </a:cubicBezTo>
                  <a:cubicBezTo>
                    <a:pt x="23906" y="3508"/>
                    <a:pt x="23898" y="3506"/>
                    <a:pt x="23881" y="3500"/>
                  </a:cubicBezTo>
                  <a:lnTo>
                    <a:pt x="23750" y="3421"/>
                  </a:lnTo>
                  <a:cubicBezTo>
                    <a:pt x="23724" y="3421"/>
                    <a:pt x="23645" y="3343"/>
                    <a:pt x="23645" y="3342"/>
                  </a:cubicBezTo>
                  <a:lnTo>
                    <a:pt x="23645" y="3342"/>
                  </a:lnTo>
                  <a:cubicBezTo>
                    <a:pt x="23629" y="3327"/>
                    <a:pt x="23584" y="3282"/>
                    <a:pt x="23566" y="3264"/>
                  </a:cubicBezTo>
                  <a:lnTo>
                    <a:pt x="23460" y="3132"/>
                  </a:lnTo>
                  <a:lnTo>
                    <a:pt x="23408" y="3079"/>
                  </a:lnTo>
                  <a:cubicBezTo>
                    <a:pt x="23382" y="3027"/>
                    <a:pt x="23303" y="2895"/>
                    <a:pt x="23224" y="2816"/>
                  </a:cubicBezTo>
                  <a:cubicBezTo>
                    <a:pt x="23119" y="2606"/>
                    <a:pt x="23040" y="2422"/>
                    <a:pt x="22934" y="2212"/>
                  </a:cubicBezTo>
                  <a:cubicBezTo>
                    <a:pt x="22777" y="1791"/>
                    <a:pt x="22566" y="1396"/>
                    <a:pt x="22277" y="1054"/>
                  </a:cubicBezTo>
                  <a:cubicBezTo>
                    <a:pt x="22014" y="686"/>
                    <a:pt x="21593" y="449"/>
                    <a:pt x="21146" y="397"/>
                  </a:cubicBezTo>
                  <a:cubicBezTo>
                    <a:pt x="21088" y="392"/>
                    <a:pt x="21029" y="389"/>
                    <a:pt x="20972" y="389"/>
                  </a:cubicBezTo>
                  <a:cubicBezTo>
                    <a:pt x="20458" y="389"/>
                    <a:pt x="19978" y="597"/>
                    <a:pt x="19647" y="975"/>
                  </a:cubicBezTo>
                  <a:cubicBezTo>
                    <a:pt x="19279" y="1344"/>
                    <a:pt x="19016" y="1817"/>
                    <a:pt x="18884" y="2343"/>
                  </a:cubicBezTo>
                  <a:cubicBezTo>
                    <a:pt x="18779" y="2816"/>
                    <a:pt x="18726" y="3290"/>
                    <a:pt x="18569" y="3737"/>
                  </a:cubicBezTo>
                  <a:cubicBezTo>
                    <a:pt x="18569" y="3790"/>
                    <a:pt x="18542" y="3816"/>
                    <a:pt x="18516" y="3868"/>
                  </a:cubicBezTo>
                  <a:cubicBezTo>
                    <a:pt x="18522" y="3851"/>
                    <a:pt x="18524" y="3844"/>
                    <a:pt x="18523" y="3844"/>
                  </a:cubicBezTo>
                  <a:cubicBezTo>
                    <a:pt x="18521" y="3844"/>
                    <a:pt x="18490" y="3927"/>
                    <a:pt x="18490" y="3947"/>
                  </a:cubicBezTo>
                  <a:cubicBezTo>
                    <a:pt x="18463" y="3974"/>
                    <a:pt x="18437" y="4026"/>
                    <a:pt x="18411" y="4079"/>
                  </a:cubicBezTo>
                  <a:cubicBezTo>
                    <a:pt x="18411" y="4079"/>
                    <a:pt x="18358" y="4131"/>
                    <a:pt x="18332" y="4158"/>
                  </a:cubicBezTo>
                  <a:cubicBezTo>
                    <a:pt x="18311" y="4179"/>
                    <a:pt x="18255" y="4218"/>
                    <a:pt x="18248" y="4218"/>
                  </a:cubicBezTo>
                  <a:cubicBezTo>
                    <a:pt x="18247" y="4218"/>
                    <a:pt x="18248" y="4215"/>
                    <a:pt x="18253" y="4210"/>
                  </a:cubicBezTo>
                  <a:cubicBezTo>
                    <a:pt x="18271" y="4202"/>
                    <a:pt x="18276" y="4199"/>
                    <a:pt x="18275" y="4199"/>
                  </a:cubicBezTo>
                  <a:cubicBezTo>
                    <a:pt x="18274" y="4199"/>
                    <a:pt x="18244" y="4210"/>
                    <a:pt x="18227" y="4210"/>
                  </a:cubicBezTo>
                  <a:lnTo>
                    <a:pt x="18148" y="4263"/>
                  </a:lnTo>
                  <a:cubicBezTo>
                    <a:pt x="18134" y="4272"/>
                    <a:pt x="18126" y="4278"/>
                    <a:pt x="18122" y="4282"/>
                  </a:cubicBezTo>
                  <a:lnTo>
                    <a:pt x="18122" y="4282"/>
                  </a:lnTo>
                  <a:cubicBezTo>
                    <a:pt x="18117" y="4283"/>
                    <a:pt x="18109" y="4285"/>
                    <a:pt x="18095" y="4289"/>
                  </a:cubicBezTo>
                  <a:cubicBezTo>
                    <a:pt x="18095" y="4289"/>
                    <a:pt x="18048" y="4301"/>
                    <a:pt x="18033" y="4301"/>
                  </a:cubicBezTo>
                  <a:cubicBezTo>
                    <a:pt x="18025" y="4301"/>
                    <a:pt x="18025" y="4298"/>
                    <a:pt x="18043" y="4289"/>
                  </a:cubicBezTo>
                  <a:cubicBezTo>
                    <a:pt x="18060" y="4281"/>
                    <a:pt x="18060" y="4278"/>
                    <a:pt x="18051" y="4278"/>
                  </a:cubicBezTo>
                  <a:cubicBezTo>
                    <a:pt x="18034" y="4278"/>
                    <a:pt x="17981" y="4289"/>
                    <a:pt x="17964" y="4289"/>
                  </a:cubicBezTo>
                  <a:lnTo>
                    <a:pt x="17859" y="4289"/>
                  </a:lnTo>
                  <a:cubicBezTo>
                    <a:pt x="17806" y="4263"/>
                    <a:pt x="17753" y="4263"/>
                    <a:pt x="17701" y="4237"/>
                  </a:cubicBezTo>
                  <a:cubicBezTo>
                    <a:pt x="17622" y="4184"/>
                    <a:pt x="17543" y="4131"/>
                    <a:pt x="17464" y="4079"/>
                  </a:cubicBezTo>
                  <a:cubicBezTo>
                    <a:pt x="17254" y="3921"/>
                    <a:pt x="17096" y="3711"/>
                    <a:pt x="16991" y="3474"/>
                  </a:cubicBezTo>
                  <a:cubicBezTo>
                    <a:pt x="16728" y="2895"/>
                    <a:pt x="16622" y="2290"/>
                    <a:pt x="16307" y="1738"/>
                  </a:cubicBezTo>
                  <a:cubicBezTo>
                    <a:pt x="16044" y="1186"/>
                    <a:pt x="15570" y="791"/>
                    <a:pt x="14992" y="607"/>
                  </a:cubicBezTo>
                  <a:cubicBezTo>
                    <a:pt x="14847" y="559"/>
                    <a:pt x="14699" y="536"/>
                    <a:pt x="14551" y="536"/>
                  </a:cubicBezTo>
                  <a:cubicBezTo>
                    <a:pt x="14137" y="536"/>
                    <a:pt x="13731" y="718"/>
                    <a:pt x="13440" y="1028"/>
                  </a:cubicBezTo>
                  <a:cubicBezTo>
                    <a:pt x="13098" y="1423"/>
                    <a:pt x="12888" y="1922"/>
                    <a:pt x="12809" y="2422"/>
                  </a:cubicBezTo>
                  <a:cubicBezTo>
                    <a:pt x="12730" y="2895"/>
                    <a:pt x="12625" y="3342"/>
                    <a:pt x="12467" y="3790"/>
                  </a:cubicBezTo>
                  <a:cubicBezTo>
                    <a:pt x="12388" y="3974"/>
                    <a:pt x="12283" y="4131"/>
                    <a:pt x="12125" y="4237"/>
                  </a:cubicBezTo>
                  <a:cubicBezTo>
                    <a:pt x="12023" y="4288"/>
                    <a:pt x="11910" y="4317"/>
                    <a:pt x="11794" y="4317"/>
                  </a:cubicBezTo>
                  <a:cubicBezTo>
                    <a:pt x="11730" y="4317"/>
                    <a:pt x="11664" y="4308"/>
                    <a:pt x="11599" y="4289"/>
                  </a:cubicBezTo>
                  <a:cubicBezTo>
                    <a:pt x="10495" y="4026"/>
                    <a:pt x="10521" y="2659"/>
                    <a:pt x="10258" y="1764"/>
                  </a:cubicBezTo>
                  <a:cubicBezTo>
                    <a:pt x="10126" y="1238"/>
                    <a:pt x="9758" y="791"/>
                    <a:pt x="9258" y="528"/>
                  </a:cubicBezTo>
                  <a:cubicBezTo>
                    <a:pt x="9050" y="449"/>
                    <a:pt x="8835" y="411"/>
                    <a:pt x="8621" y="411"/>
                  </a:cubicBezTo>
                  <a:cubicBezTo>
                    <a:pt x="8266" y="411"/>
                    <a:pt x="7913" y="516"/>
                    <a:pt x="7602" y="712"/>
                  </a:cubicBezTo>
                  <a:cubicBezTo>
                    <a:pt x="7102" y="1054"/>
                    <a:pt x="6734" y="1554"/>
                    <a:pt x="6550" y="2133"/>
                  </a:cubicBezTo>
                  <a:cubicBezTo>
                    <a:pt x="6365" y="2606"/>
                    <a:pt x="6287" y="3132"/>
                    <a:pt x="6102" y="3632"/>
                  </a:cubicBezTo>
                  <a:cubicBezTo>
                    <a:pt x="6050" y="3816"/>
                    <a:pt x="5945" y="3974"/>
                    <a:pt x="5839" y="4131"/>
                  </a:cubicBezTo>
                  <a:cubicBezTo>
                    <a:pt x="5813" y="4158"/>
                    <a:pt x="5787" y="4210"/>
                    <a:pt x="5734" y="4237"/>
                  </a:cubicBezTo>
                  <a:lnTo>
                    <a:pt x="5682" y="4316"/>
                  </a:lnTo>
                  <a:cubicBezTo>
                    <a:pt x="5603" y="4368"/>
                    <a:pt x="5550" y="4394"/>
                    <a:pt x="5471" y="4394"/>
                  </a:cubicBezTo>
                  <a:cubicBezTo>
                    <a:pt x="5436" y="4399"/>
                    <a:pt x="5401" y="4401"/>
                    <a:pt x="5366" y="4401"/>
                  </a:cubicBezTo>
                  <a:cubicBezTo>
                    <a:pt x="5193" y="4401"/>
                    <a:pt x="5029" y="4346"/>
                    <a:pt x="4919" y="4237"/>
                  </a:cubicBezTo>
                  <a:cubicBezTo>
                    <a:pt x="4735" y="4079"/>
                    <a:pt x="4577" y="3895"/>
                    <a:pt x="4472" y="3711"/>
                  </a:cubicBezTo>
                  <a:cubicBezTo>
                    <a:pt x="4183" y="3158"/>
                    <a:pt x="4156" y="2527"/>
                    <a:pt x="3946" y="1949"/>
                  </a:cubicBezTo>
                  <a:cubicBezTo>
                    <a:pt x="3788" y="1344"/>
                    <a:pt x="3394" y="844"/>
                    <a:pt x="2868" y="555"/>
                  </a:cubicBezTo>
                  <a:cubicBezTo>
                    <a:pt x="2634" y="441"/>
                    <a:pt x="2399" y="389"/>
                    <a:pt x="2171" y="389"/>
                  </a:cubicBezTo>
                  <a:cubicBezTo>
                    <a:pt x="1292" y="389"/>
                    <a:pt x="503" y="1146"/>
                    <a:pt x="211" y="2001"/>
                  </a:cubicBezTo>
                  <a:cubicBezTo>
                    <a:pt x="53" y="2580"/>
                    <a:pt x="1" y="3158"/>
                    <a:pt x="1" y="3737"/>
                  </a:cubicBezTo>
                  <a:cubicBezTo>
                    <a:pt x="1" y="3918"/>
                    <a:pt x="121" y="4003"/>
                    <a:pt x="250" y="4003"/>
                  </a:cubicBezTo>
                  <a:cubicBezTo>
                    <a:pt x="384" y="4003"/>
                    <a:pt x="526" y="3911"/>
                    <a:pt x="553" y="3737"/>
                  </a:cubicBezTo>
                  <a:cubicBezTo>
                    <a:pt x="658" y="2816"/>
                    <a:pt x="869" y="1475"/>
                    <a:pt x="1973" y="1291"/>
                  </a:cubicBezTo>
                  <a:cubicBezTo>
                    <a:pt x="2035" y="1274"/>
                    <a:pt x="2096" y="1265"/>
                    <a:pt x="2156" y="1265"/>
                  </a:cubicBezTo>
                  <a:cubicBezTo>
                    <a:pt x="2277" y="1265"/>
                    <a:pt x="2394" y="1300"/>
                    <a:pt x="2499" y="1370"/>
                  </a:cubicBezTo>
                  <a:cubicBezTo>
                    <a:pt x="2683" y="1475"/>
                    <a:pt x="2815" y="1659"/>
                    <a:pt x="2920" y="1870"/>
                  </a:cubicBezTo>
                  <a:cubicBezTo>
                    <a:pt x="3157" y="2422"/>
                    <a:pt x="3209" y="3053"/>
                    <a:pt x="3367" y="3605"/>
                  </a:cubicBezTo>
                  <a:cubicBezTo>
                    <a:pt x="3551" y="4210"/>
                    <a:pt x="3893" y="4710"/>
                    <a:pt x="4419" y="5078"/>
                  </a:cubicBezTo>
                  <a:cubicBezTo>
                    <a:pt x="4690" y="5263"/>
                    <a:pt x="4999" y="5356"/>
                    <a:pt x="5309" y="5356"/>
                  </a:cubicBezTo>
                  <a:cubicBezTo>
                    <a:pt x="5572" y="5356"/>
                    <a:pt x="5835" y="5290"/>
                    <a:pt x="6076" y="5157"/>
                  </a:cubicBezTo>
                  <a:cubicBezTo>
                    <a:pt x="7023" y="4657"/>
                    <a:pt x="7076" y="3448"/>
                    <a:pt x="7365" y="2527"/>
                  </a:cubicBezTo>
                  <a:cubicBezTo>
                    <a:pt x="7496" y="2054"/>
                    <a:pt x="7786" y="1659"/>
                    <a:pt x="8233" y="1396"/>
                  </a:cubicBezTo>
                  <a:cubicBezTo>
                    <a:pt x="8347" y="1329"/>
                    <a:pt x="8476" y="1297"/>
                    <a:pt x="8604" y="1297"/>
                  </a:cubicBezTo>
                  <a:cubicBezTo>
                    <a:pt x="8830" y="1297"/>
                    <a:pt x="9055" y="1396"/>
                    <a:pt x="9206" y="1580"/>
                  </a:cubicBezTo>
                  <a:cubicBezTo>
                    <a:pt x="9469" y="1975"/>
                    <a:pt x="9495" y="2501"/>
                    <a:pt x="9574" y="2948"/>
                  </a:cubicBezTo>
                  <a:cubicBezTo>
                    <a:pt x="9653" y="3553"/>
                    <a:pt x="9890" y="4105"/>
                    <a:pt x="10284" y="4579"/>
                  </a:cubicBezTo>
                  <a:cubicBezTo>
                    <a:pt x="10652" y="5026"/>
                    <a:pt x="11205" y="5289"/>
                    <a:pt x="11783" y="5289"/>
                  </a:cubicBezTo>
                  <a:cubicBezTo>
                    <a:pt x="12362" y="5262"/>
                    <a:pt x="12888" y="4947"/>
                    <a:pt x="13177" y="4473"/>
                  </a:cubicBezTo>
                  <a:cubicBezTo>
                    <a:pt x="13414" y="4026"/>
                    <a:pt x="13572" y="3553"/>
                    <a:pt x="13624" y="3053"/>
                  </a:cubicBezTo>
                  <a:cubicBezTo>
                    <a:pt x="13677" y="2580"/>
                    <a:pt x="13808" y="2159"/>
                    <a:pt x="14045" y="1764"/>
                  </a:cubicBezTo>
                  <a:cubicBezTo>
                    <a:pt x="14150" y="1633"/>
                    <a:pt x="14255" y="1554"/>
                    <a:pt x="14413" y="1501"/>
                  </a:cubicBezTo>
                  <a:cubicBezTo>
                    <a:pt x="14472" y="1485"/>
                    <a:pt x="14530" y="1476"/>
                    <a:pt x="14587" y="1476"/>
                  </a:cubicBezTo>
                  <a:cubicBezTo>
                    <a:pt x="14711" y="1476"/>
                    <a:pt x="14831" y="1517"/>
                    <a:pt x="14939" y="1607"/>
                  </a:cubicBezTo>
                  <a:cubicBezTo>
                    <a:pt x="15334" y="1922"/>
                    <a:pt x="15623" y="2369"/>
                    <a:pt x="15728" y="2869"/>
                  </a:cubicBezTo>
                  <a:cubicBezTo>
                    <a:pt x="15860" y="3474"/>
                    <a:pt x="16123" y="4053"/>
                    <a:pt x="16465" y="4579"/>
                  </a:cubicBezTo>
                  <a:cubicBezTo>
                    <a:pt x="16833" y="5052"/>
                    <a:pt x="17385" y="5341"/>
                    <a:pt x="17990" y="5368"/>
                  </a:cubicBezTo>
                  <a:cubicBezTo>
                    <a:pt x="18542" y="5341"/>
                    <a:pt x="19068" y="5026"/>
                    <a:pt x="19331" y="4526"/>
                  </a:cubicBezTo>
                  <a:cubicBezTo>
                    <a:pt x="19542" y="4105"/>
                    <a:pt x="19673" y="3632"/>
                    <a:pt x="19726" y="3185"/>
                  </a:cubicBezTo>
                  <a:cubicBezTo>
                    <a:pt x="19778" y="2711"/>
                    <a:pt x="19910" y="2264"/>
                    <a:pt x="20147" y="1870"/>
                  </a:cubicBezTo>
                  <a:cubicBezTo>
                    <a:pt x="20252" y="1686"/>
                    <a:pt x="20383" y="1554"/>
                    <a:pt x="20541" y="1449"/>
                  </a:cubicBezTo>
                  <a:cubicBezTo>
                    <a:pt x="20651" y="1339"/>
                    <a:pt x="20797" y="1285"/>
                    <a:pt x="20949" y="1285"/>
                  </a:cubicBezTo>
                  <a:cubicBezTo>
                    <a:pt x="20979" y="1285"/>
                    <a:pt x="21010" y="1287"/>
                    <a:pt x="21041" y="1291"/>
                  </a:cubicBezTo>
                  <a:cubicBezTo>
                    <a:pt x="21054" y="1278"/>
                    <a:pt x="21067" y="1271"/>
                    <a:pt x="21080" y="1271"/>
                  </a:cubicBezTo>
                  <a:cubicBezTo>
                    <a:pt x="21093" y="1271"/>
                    <a:pt x="21107" y="1278"/>
                    <a:pt x="21120" y="1291"/>
                  </a:cubicBezTo>
                  <a:lnTo>
                    <a:pt x="21278" y="1317"/>
                  </a:lnTo>
                  <a:lnTo>
                    <a:pt x="21330" y="1344"/>
                  </a:lnTo>
                  <a:cubicBezTo>
                    <a:pt x="21351" y="1344"/>
                    <a:pt x="21423" y="1411"/>
                    <a:pt x="21410" y="1411"/>
                  </a:cubicBezTo>
                  <a:cubicBezTo>
                    <a:pt x="21407" y="1411"/>
                    <a:pt x="21399" y="1407"/>
                    <a:pt x="21383" y="1396"/>
                  </a:cubicBezTo>
                  <a:lnTo>
                    <a:pt x="21383" y="1396"/>
                  </a:lnTo>
                  <a:cubicBezTo>
                    <a:pt x="21462" y="1449"/>
                    <a:pt x="21514" y="1528"/>
                    <a:pt x="21593" y="1580"/>
                  </a:cubicBezTo>
                  <a:lnTo>
                    <a:pt x="21619" y="1633"/>
                  </a:lnTo>
                  <a:cubicBezTo>
                    <a:pt x="21646" y="1686"/>
                    <a:pt x="21672" y="1738"/>
                    <a:pt x="21698" y="1764"/>
                  </a:cubicBezTo>
                  <a:cubicBezTo>
                    <a:pt x="21804" y="1949"/>
                    <a:pt x="21909" y="2159"/>
                    <a:pt x="21988" y="2343"/>
                  </a:cubicBezTo>
                  <a:lnTo>
                    <a:pt x="22014" y="2396"/>
                  </a:lnTo>
                  <a:cubicBezTo>
                    <a:pt x="22040" y="2448"/>
                    <a:pt x="22040" y="2501"/>
                    <a:pt x="22067" y="2553"/>
                  </a:cubicBezTo>
                  <a:cubicBezTo>
                    <a:pt x="22119" y="2685"/>
                    <a:pt x="22172" y="2816"/>
                    <a:pt x="22224" y="2922"/>
                  </a:cubicBezTo>
                  <a:cubicBezTo>
                    <a:pt x="22382" y="3342"/>
                    <a:pt x="22645" y="3711"/>
                    <a:pt x="22961" y="4026"/>
                  </a:cubicBezTo>
                  <a:cubicBezTo>
                    <a:pt x="23329" y="4342"/>
                    <a:pt x="23829" y="4552"/>
                    <a:pt x="24328" y="4552"/>
                  </a:cubicBezTo>
                  <a:cubicBezTo>
                    <a:pt x="24369" y="4554"/>
                    <a:pt x="24409" y="4555"/>
                    <a:pt x="24449" y="4555"/>
                  </a:cubicBezTo>
                  <a:cubicBezTo>
                    <a:pt x="25399" y="4555"/>
                    <a:pt x="26236" y="3963"/>
                    <a:pt x="26564" y="3079"/>
                  </a:cubicBezTo>
                  <a:cubicBezTo>
                    <a:pt x="26722" y="2659"/>
                    <a:pt x="26774" y="2185"/>
                    <a:pt x="26879" y="1764"/>
                  </a:cubicBezTo>
                  <a:cubicBezTo>
                    <a:pt x="26932" y="1607"/>
                    <a:pt x="26985" y="1449"/>
                    <a:pt x="27090" y="1317"/>
                  </a:cubicBezTo>
                  <a:cubicBezTo>
                    <a:pt x="27169" y="1186"/>
                    <a:pt x="27300" y="1107"/>
                    <a:pt x="27432" y="1081"/>
                  </a:cubicBezTo>
                  <a:cubicBezTo>
                    <a:pt x="27457" y="1077"/>
                    <a:pt x="27483" y="1076"/>
                    <a:pt x="27508" y="1076"/>
                  </a:cubicBezTo>
                  <a:cubicBezTo>
                    <a:pt x="27900" y="1076"/>
                    <a:pt x="28260" y="1445"/>
                    <a:pt x="28457" y="1791"/>
                  </a:cubicBezTo>
                  <a:cubicBezTo>
                    <a:pt x="28747" y="2290"/>
                    <a:pt x="28905" y="2869"/>
                    <a:pt x="29246" y="3342"/>
                  </a:cubicBezTo>
                  <a:cubicBezTo>
                    <a:pt x="29588" y="3895"/>
                    <a:pt x="30141" y="4263"/>
                    <a:pt x="30772" y="4342"/>
                  </a:cubicBezTo>
                  <a:cubicBezTo>
                    <a:pt x="30796" y="4343"/>
                    <a:pt x="30820" y="4344"/>
                    <a:pt x="30845" y="4344"/>
                  </a:cubicBezTo>
                  <a:cubicBezTo>
                    <a:pt x="31396" y="4344"/>
                    <a:pt x="31916" y="4058"/>
                    <a:pt x="32218" y="3579"/>
                  </a:cubicBezTo>
                  <a:cubicBezTo>
                    <a:pt x="32508" y="3158"/>
                    <a:pt x="32718" y="2685"/>
                    <a:pt x="32823" y="2185"/>
                  </a:cubicBezTo>
                  <a:cubicBezTo>
                    <a:pt x="32955" y="1764"/>
                    <a:pt x="33113" y="1291"/>
                    <a:pt x="33454" y="1054"/>
                  </a:cubicBezTo>
                  <a:cubicBezTo>
                    <a:pt x="33608" y="972"/>
                    <a:pt x="33778" y="931"/>
                    <a:pt x="33945" y="931"/>
                  </a:cubicBezTo>
                  <a:cubicBezTo>
                    <a:pt x="34149" y="931"/>
                    <a:pt x="34347" y="991"/>
                    <a:pt x="34506" y="1107"/>
                  </a:cubicBezTo>
                  <a:cubicBezTo>
                    <a:pt x="34901" y="1370"/>
                    <a:pt x="35190" y="1791"/>
                    <a:pt x="35269" y="2238"/>
                  </a:cubicBezTo>
                  <a:cubicBezTo>
                    <a:pt x="35401" y="2790"/>
                    <a:pt x="35427" y="3342"/>
                    <a:pt x="35401" y="3895"/>
                  </a:cubicBezTo>
                  <a:cubicBezTo>
                    <a:pt x="35401" y="4224"/>
                    <a:pt x="35664" y="4388"/>
                    <a:pt x="35923" y="4388"/>
                  </a:cubicBezTo>
                  <a:cubicBezTo>
                    <a:pt x="36183" y="4388"/>
                    <a:pt x="36440" y="4224"/>
                    <a:pt x="36426" y="3895"/>
                  </a:cubicBezTo>
                  <a:cubicBezTo>
                    <a:pt x="36400" y="2711"/>
                    <a:pt x="36295" y="1370"/>
                    <a:pt x="35322" y="555"/>
                  </a:cubicBezTo>
                  <a:cubicBezTo>
                    <a:pt x="34925" y="207"/>
                    <a:pt x="34434" y="0"/>
                    <a:pt x="338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8"/>
            <p:cNvSpPr/>
            <p:nvPr/>
          </p:nvSpPr>
          <p:spPr>
            <a:xfrm>
              <a:off x="-125726" y="4442080"/>
              <a:ext cx="2155827" cy="307132"/>
            </a:xfrm>
            <a:custGeom>
              <a:avLst/>
              <a:gdLst/>
              <a:ahLst/>
              <a:cxnLst/>
              <a:rect l="l" t="t" r="r" b="b"/>
              <a:pathLst>
                <a:path w="36684" h="5226" extrusionOk="0">
                  <a:moveTo>
                    <a:pt x="20766" y="1511"/>
                  </a:moveTo>
                  <a:cubicBezTo>
                    <a:pt x="20749" y="1535"/>
                    <a:pt x="20742" y="1544"/>
                    <a:pt x="20743" y="1544"/>
                  </a:cubicBezTo>
                  <a:cubicBezTo>
                    <a:pt x="20743" y="1544"/>
                    <a:pt x="20754" y="1529"/>
                    <a:pt x="20766" y="1511"/>
                  </a:cubicBezTo>
                  <a:close/>
                  <a:moveTo>
                    <a:pt x="21208" y="0"/>
                  </a:moveTo>
                  <a:cubicBezTo>
                    <a:pt x="20200" y="0"/>
                    <a:pt x="19603" y="983"/>
                    <a:pt x="19299" y="1819"/>
                  </a:cubicBezTo>
                  <a:cubicBezTo>
                    <a:pt x="19220" y="2003"/>
                    <a:pt x="19168" y="2187"/>
                    <a:pt x="19115" y="2371"/>
                  </a:cubicBezTo>
                  <a:cubicBezTo>
                    <a:pt x="19089" y="2477"/>
                    <a:pt x="19036" y="2582"/>
                    <a:pt x="19010" y="2687"/>
                  </a:cubicBezTo>
                  <a:cubicBezTo>
                    <a:pt x="19009" y="2690"/>
                    <a:pt x="19008" y="2693"/>
                    <a:pt x="19007" y="2695"/>
                  </a:cubicBezTo>
                  <a:lnTo>
                    <a:pt x="19007" y="2695"/>
                  </a:lnTo>
                  <a:cubicBezTo>
                    <a:pt x="19002" y="2703"/>
                    <a:pt x="18995" y="2717"/>
                    <a:pt x="18983" y="2740"/>
                  </a:cubicBezTo>
                  <a:cubicBezTo>
                    <a:pt x="18957" y="2819"/>
                    <a:pt x="18931" y="2871"/>
                    <a:pt x="18878" y="2924"/>
                  </a:cubicBezTo>
                  <a:cubicBezTo>
                    <a:pt x="18852" y="3003"/>
                    <a:pt x="18799" y="3082"/>
                    <a:pt x="18747" y="3160"/>
                  </a:cubicBezTo>
                  <a:cubicBezTo>
                    <a:pt x="18747" y="3160"/>
                    <a:pt x="18688" y="3249"/>
                    <a:pt x="18691" y="3249"/>
                  </a:cubicBezTo>
                  <a:cubicBezTo>
                    <a:pt x="18692" y="3249"/>
                    <a:pt x="18692" y="3249"/>
                    <a:pt x="18693" y="3248"/>
                  </a:cubicBezTo>
                  <a:lnTo>
                    <a:pt x="18693" y="3248"/>
                  </a:lnTo>
                  <a:cubicBezTo>
                    <a:pt x="18676" y="3273"/>
                    <a:pt x="18659" y="3301"/>
                    <a:pt x="18642" y="3318"/>
                  </a:cubicBezTo>
                  <a:cubicBezTo>
                    <a:pt x="18607" y="3335"/>
                    <a:pt x="18584" y="3353"/>
                    <a:pt x="18565" y="3377"/>
                  </a:cubicBezTo>
                  <a:lnTo>
                    <a:pt x="18565" y="3377"/>
                  </a:lnTo>
                  <a:cubicBezTo>
                    <a:pt x="18565" y="3377"/>
                    <a:pt x="18564" y="3377"/>
                    <a:pt x="18564" y="3377"/>
                  </a:cubicBezTo>
                  <a:cubicBezTo>
                    <a:pt x="18554" y="3377"/>
                    <a:pt x="18501" y="3423"/>
                    <a:pt x="18484" y="3423"/>
                  </a:cubicBezTo>
                  <a:lnTo>
                    <a:pt x="18433" y="3457"/>
                  </a:lnTo>
                  <a:lnTo>
                    <a:pt x="18433" y="3457"/>
                  </a:lnTo>
                  <a:cubicBezTo>
                    <a:pt x="18402" y="3466"/>
                    <a:pt x="18340" y="3488"/>
                    <a:pt x="18326" y="3502"/>
                  </a:cubicBezTo>
                  <a:cubicBezTo>
                    <a:pt x="18322" y="3503"/>
                    <a:pt x="18319" y="3504"/>
                    <a:pt x="18315" y="3505"/>
                  </a:cubicBezTo>
                  <a:lnTo>
                    <a:pt x="18315" y="3505"/>
                  </a:lnTo>
                  <a:cubicBezTo>
                    <a:pt x="18310" y="3503"/>
                    <a:pt x="18297" y="3502"/>
                    <a:pt x="18273" y="3502"/>
                  </a:cubicBezTo>
                  <a:cubicBezTo>
                    <a:pt x="18256" y="3502"/>
                    <a:pt x="18180" y="3491"/>
                    <a:pt x="18170" y="3491"/>
                  </a:cubicBezTo>
                  <a:cubicBezTo>
                    <a:pt x="18165" y="3491"/>
                    <a:pt x="18177" y="3494"/>
                    <a:pt x="18221" y="3502"/>
                  </a:cubicBezTo>
                  <a:cubicBezTo>
                    <a:pt x="18168" y="3502"/>
                    <a:pt x="18116" y="3476"/>
                    <a:pt x="18063" y="3450"/>
                  </a:cubicBezTo>
                  <a:cubicBezTo>
                    <a:pt x="18045" y="3446"/>
                    <a:pt x="18033" y="3445"/>
                    <a:pt x="18026" y="3444"/>
                  </a:cubicBezTo>
                  <a:lnTo>
                    <a:pt x="18026" y="3444"/>
                  </a:lnTo>
                  <a:lnTo>
                    <a:pt x="17931" y="3397"/>
                  </a:lnTo>
                  <a:cubicBezTo>
                    <a:pt x="17899" y="3377"/>
                    <a:pt x="17885" y="3371"/>
                    <a:pt x="17883" y="3371"/>
                  </a:cubicBezTo>
                  <a:cubicBezTo>
                    <a:pt x="17881" y="3371"/>
                    <a:pt x="17883" y="3373"/>
                    <a:pt x="17887" y="3377"/>
                  </a:cubicBezTo>
                  <a:lnTo>
                    <a:pt x="17887" y="3377"/>
                  </a:lnTo>
                  <a:cubicBezTo>
                    <a:pt x="17884" y="3375"/>
                    <a:pt x="17882" y="3373"/>
                    <a:pt x="17879" y="3371"/>
                  </a:cubicBezTo>
                  <a:cubicBezTo>
                    <a:pt x="17800" y="3266"/>
                    <a:pt x="17695" y="3187"/>
                    <a:pt x="17616" y="3082"/>
                  </a:cubicBezTo>
                  <a:lnTo>
                    <a:pt x="17616" y="3082"/>
                  </a:lnTo>
                  <a:cubicBezTo>
                    <a:pt x="17634" y="3100"/>
                    <a:pt x="17642" y="3107"/>
                    <a:pt x="17645" y="3107"/>
                  </a:cubicBezTo>
                  <a:cubicBezTo>
                    <a:pt x="17652" y="3107"/>
                    <a:pt x="17590" y="3029"/>
                    <a:pt x="17590" y="3029"/>
                  </a:cubicBezTo>
                  <a:lnTo>
                    <a:pt x="17511" y="2924"/>
                  </a:lnTo>
                  <a:cubicBezTo>
                    <a:pt x="17458" y="2845"/>
                    <a:pt x="17405" y="2740"/>
                    <a:pt x="17327" y="2634"/>
                  </a:cubicBezTo>
                  <a:cubicBezTo>
                    <a:pt x="17221" y="2450"/>
                    <a:pt x="17142" y="2240"/>
                    <a:pt x="17037" y="2030"/>
                  </a:cubicBezTo>
                  <a:cubicBezTo>
                    <a:pt x="16652" y="1281"/>
                    <a:pt x="15973" y="493"/>
                    <a:pt x="15101" y="493"/>
                  </a:cubicBezTo>
                  <a:cubicBezTo>
                    <a:pt x="14962" y="493"/>
                    <a:pt x="14819" y="513"/>
                    <a:pt x="14670" y="557"/>
                  </a:cubicBezTo>
                  <a:cubicBezTo>
                    <a:pt x="14144" y="741"/>
                    <a:pt x="13697" y="1109"/>
                    <a:pt x="13487" y="1635"/>
                  </a:cubicBezTo>
                  <a:cubicBezTo>
                    <a:pt x="13250" y="2082"/>
                    <a:pt x="13145" y="2634"/>
                    <a:pt x="12934" y="3055"/>
                  </a:cubicBezTo>
                  <a:cubicBezTo>
                    <a:pt x="12908" y="3108"/>
                    <a:pt x="12882" y="3187"/>
                    <a:pt x="12829" y="3239"/>
                  </a:cubicBezTo>
                  <a:cubicBezTo>
                    <a:pt x="12829" y="3239"/>
                    <a:pt x="12755" y="3328"/>
                    <a:pt x="12763" y="3328"/>
                  </a:cubicBezTo>
                  <a:cubicBezTo>
                    <a:pt x="12765" y="3328"/>
                    <a:pt x="12777" y="3318"/>
                    <a:pt x="12803" y="3292"/>
                  </a:cubicBezTo>
                  <a:lnTo>
                    <a:pt x="12803" y="3292"/>
                  </a:lnTo>
                  <a:cubicBezTo>
                    <a:pt x="12724" y="3371"/>
                    <a:pt x="12671" y="3450"/>
                    <a:pt x="12593" y="3502"/>
                  </a:cubicBezTo>
                  <a:cubicBezTo>
                    <a:pt x="12591" y="3504"/>
                    <a:pt x="12590" y="3505"/>
                    <a:pt x="12589" y="3506"/>
                  </a:cubicBezTo>
                  <a:lnTo>
                    <a:pt x="12589" y="3506"/>
                  </a:lnTo>
                  <a:cubicBezTo>
                    <a:pt x="12590" y="3502"/>
                    <a:pt x="12589" y="3499"/>
                    <a:pt x="12583" y="3499"/>
                  </a:cubicBezTo>
                  <a:cubicBezTo>
                    <a:pt x="12579" y="3499"/>
                    <a:pt x="12574" y="3500"/>
                    <a:pt x="12566" y="3502"/>
                  </a:cubicBezTo>
                  <a:lnTo>
                    <a:pt x="12461" y="3555"/>
                  </a:lnTo>
                  <a:cubicBezTo>
                    <a:pt x="12435" y="3581"/>
                    <a:pt x="12382" y="3608"/>
                    <a:pt x="12356" y="3634"/>
                  </a:cubicBezTo>
                  <a:lnTo>
                    <a:pt x="12251" y="3660"/>
                  </a:lnTo>
                  <a:cubicBezTo>
                    <a:pt x="12172" y="3686"/>
                    <a:pt x="12067" y="3713"/>
                    <a:pt x="11988" y="3739"/>
                  </a:cubicBezTo>
                  <a:lnTo>
                    <a:pt x="11541" y="3739"/>
                  </a:lnTo>
                  <a:cubicBezTo>
                    <a:pt x="11523" y="3739"/>
                    <a:pt x="11447" y="3727"/>
                    <a:pt x="11437" y="3727"/>
                  </a:cubicBezTo>
                  <a:cubicBezTo>
                    <a:pt x="11432" y="3727"/>
                    <a:pt x="11444" y="3730"/>
                    <a:pt x="11488" y="3739"/>
                  </a:cubicBezTo>
                  <a:cubicBezTo>
                    <a:pt x="11435" y="3739"/>
                    <a:pt x="11383" y="3713"/>
                    <a:pt x="11356" y="3713"/>
                  </a:cubicBezTo>
                  <a:cubicBezTo>
                    <a:pt x="11251" y="3686"/>
                    <a:pt x="11172" y="3660"/>
                    <a:pt x="11067" y="3634"/>
                  </a:cubicBezTo>
                  <a:lnTo>
                    <a:pt x="11067" y="3634"/>
                  </a:lnTo>
                  <a:cubicBezTo>
                    <a:pt x="11088" y="3639"/>
                    <a:pt x="11100" y="3641"/>
                    <a:pt x="11105" y="3641"/>
                  </a:cubicBezTo>
                  <a:cubicBezTo>
                    <a:pt x="11124" y="3641"/>
                    <a:pt x="11036" y="3608"/>
                    <a:pt x="11015" y="3608"/>
                  </a:cubicBezTo>
                  <a:cubicBezTo>
                    <a:pt x="10988" y="3581"/>
                    <a:pt x="10936" y="3555"/>
                    <a:pt x="10883" y="3529"/>
                  </a:cubicBezTo>
                  <a:lnTo>
                    <a:pt x="10778" y="3450"/>
                  </a:lnTo>
                  <a:cubicBezTo>
                    <a:pt x="10706" y="3378"/>
                    <a:pt x="10613" y="3307"/>
                    <a:pt x="10557" y="3235"/>
                  </a:cubicBezTo>
                  <a:lnTo>
                    <a:pt x="10557" y="3235"/>
                  </a:lnTo>
                  <a:cubicBezTo>
                    <a:pt x="10548" y="3220"/>
                    <a:pt x="10506" y="3160"/>
                    <a:pt x="10489" y="3160"/>
                  </a:cubicBezTo>
                  <a:lnTo>
                    <a:pt x="10410" y="3029"/>
                  </a:lnTo>
                  <a:cubicBezTo>
                    <a:pt x="10383" y="2950"/>
                    <a:pt x="10331" y="2897"/>
                    <a:pt x="10278" y="2819"/>
                  </a:cubicBezTo>
                  <a:cubicBezTo>
                    <a:pt x="10173" y="2608"/>
                    <a:pt x="10094" y="2424"/>
                    <a:pt x="9989" y="2214"/>
                  </a:cubicBezTo>
                  <a:cubicBezTo>
                    <a:pt x="9601" y="1489"/>
                    <a:pt x="9060" y="714"/>
                    <a:pt x="8141" y="714"/>
                  </a:cubicBezTo>
                  <a:cubicBezTo>
                    <a:pt x="8126" y="714"/>
                    <a:pt x="8111" y="714"/>
                    <a:pt x="8095" y="715"/>
                  </a:cubicBezTo>
                  <a:cubicBezTo>
                    <a:pt x="7043" y="715"/>
                    <a:pt x="6386" y="1661"/>
                    <a:pt x="6044" y="2529"/>
                  </a:cubicBezTo>
                  <a:cubicBezTo>
                    <a:pt x="5965" y="2740"/>
                    <a:pt x="5912" y="2950"/>
                    <a:pt x="5860" y="3160"/>
                  </a:cubicBezTo>
                  <a:cubicBezTo>
                    <a:pt x="5833" y="3371"/>
                    <a:pt x="5755" y="3555"/>
                    <a:pt x="5676" y="3765"/>
                  </a:cubicBezTo>
                  <a:cubicBezTo>
                    <a:pt x="5512" y="4092"/>
                    <a:pt x="5183" y="4274"/>
                    <a:pt x="4835" y="4274"/>
                  </a:cubicBezTo>
                  <a:cubicBezTo>
                    <a:pt x="4791" y="4274"/>
                    <a:pt x="4747" y="4271"/>
                    <a:pt x="4703" y="4265"/>
                  </a:cubicBezTo>
                  <a:cubicBezTo>
                    <a:pt x="4308" y="4239"/>
                    <a:pt x="3940" y="4107"/>
                    <a:pt x="3624" y="3871"/>
                  </a:cubicBezTo>
                  <a:cubicBezTo>
                    <a:pt x="3256" y="3555"/>
                    <a:pt x="3098" y="3108"/>
                    <a:pt x="2835" y="2713"/>
                  </a:cubicBezTo>
                  <a:cubicBezTo>
                    <a:pt x="2625" y="2371"/>
                    <a:pt x="2257" y="2108"/>
                    <a:pt x="1862" y="2030"/>
                  </a:cubicBezTo>
                  <a:cubicBezTo>
                    <a:pt x="1759" y="2009"/>
                    <a:pt x="1654" y="1999"/>
                    <a:pt x="1549" y="1999"/>
                  </a:cubicBezTo>
                  <a:cubicBezTo>
                    <a:pt x="1253" y="1999"/>
                    <a:pt x="957" y="2078"/>
                    <a:pt x="705" y="2214"/>
                  </a:cubicBezTo>
                  <a:cubicBezTo>
                    <a:pt x="389" y="2398"/>
                    <a:pt x="153" y="2687"/>
                    <a:pt x="47" y="3055"/>
                  </a:cubicBezTo>
                  <a:cubicBezTo>
                    <a:pt x="0" y="3243"/>
                    <a:pt x="149" y="3356"/>
                    <a:pt x="299" y="3356"/>
                  </a:cubicBezTo>
                  <a:cubicBezTo>
                    <a:pt x="402" y="3356"/>
                    <a:pt x="505" y="3304"/>
                    <a:pt x="547" y="3187"/>
                  </a:cubicBezTo>
                  <a:lnTo>
                    <a:pt x="521" y="3160"/>
                  </a:lnTo>
                  <a:cubicBezTo>
                    <a:pt x="654" y="2827"/>
                    <a:pt x="1063" y="2609"/>
                    <a:pt x="1445" y="2609"/>
                  </a:cubicBezTo>
                  <a:cubicBezTo>
                    <a:pt x="1665" y="2609"/>
                    <a:pt x="1876" y="2681"/>
                    <a:pt x="2020" y="2845"/>
                  </a:cubicBezTo>
                  <a:cubicBezTo>
                    <a:pt x="2336" y="3187"/>
                    <a:pt x="2388" y="3713"/>
                    <a:pt x="2651" y="4081"/>
                  </a:cubicBezTo>
                  <a:cubicBezTo>
                    <a:pt x="2940" y="4475"/>
                    <a:pt x="3309" y="4791"/>
                    <a:pt x="3756" y="5001"/>
                  </a:cubicBezTo>
                  <a:cubicBezTo>
                    <a:pt x="4091" y="5146"/>
                    <a:pt x="4466" y="5226"/>
                    <a:pt x="4837" y="5226"/>
                  </a:cubicBezTo>
                  <a:cubicBezTo>
                    <a:pt x="5544" y="5226"/>
                    <a:pt x="6234" y="4938"/>
                    <a:pt x="6596" y="4265"/>
                  </a:cubicBezTo>
                  <a:cubicBezTo>
                    <a:pt x="6780" y="3844"/>
                    <a:pt x="6912" y="3397"/>
                    <a:pt x="7043" y="2924"/>
                  </a:cubicBezTo>
                  <a:cubicBezTo>
                    <a:pt x="7148" y="2582"/>
                    <a:pt x="7359" y="2266"/>
                    <a:pt x="7596" y="1977"/>
                  </a:cubicBezTo>
                  <a:cubicBezTo>
                    <a:pt x="7648" y="1951"/>
                    <a:pt x="7674" y="1924"/>
                    <a:pt x="7727" y="1872"/>
                  </a:cubicBezTo>
                  <a:lnTo>
                    <a:pt x="7727" y="1872"/>
                  </a:lnTo>
                  <a:cubicBezTo>
                    <a:pt x="7712" y="1887"/>
                    <a:pt x="7688" y="1902"/>
                    <a:pt x="7686" y="1902"/>
                  </a:cubicBezTo>
                  <a:cubicBezTo>
                    <a:pt x="7684" y="1902"/>
                    <a:pt x="7694" y="1894"/>
                    <a:pt x="7727" y="1872"/>
                  </a:cubicBezTo>
                  <a:lnTo>
                    <a:pt x="7727" y="1872"/>
                  </a:lnTo>
                  <a:cubicBezTo>
                    <a:pt x="7727" y="1872"/>
                    <a:pt x="7727" y="1872"/>
                    <a:pt x="7727" y="1872"/>
                  </a:cubicBezTo>
                  <a:lnTo>
                    <a:pt x="7859" y="1793"/>
                  </a:lnTo>
                  <a:cubicBezTo>
                    <a:pt x="7862" y="1791"/>
                    <a:pt x="7864" y="1790"/>
                    <a:pt x="7867" y="1789"/>
                  </a:cubicBezTo>
                  <a:lnTo>
                    <a:pt x="7867" y="1789"/>
                  </a:lnTo>
                  <a:cubicBezTo>
                    <a:pt x="7874" y="1791"/>
                    <a:pt x="7887" y="1793"/>
                    <a:pt x="7911" y="1793"/>
                  </a:cubicBezTo>
                  <a:cubicBezTo>
                    <a:pt x="7964" y="1793"/>
                    <a:pt x="7990" y="1767"/>
                    <a:pt x="8043" y="1740"/>
                  </a:cubicBezTo>
                  <a:lnTo>
                    <a:pt x="8200" y="1740"/>
                  </a:lnTo>
                  <a:cubicBezTo>
                    <a:pt x="8098" y="1740"/>
                    <a:pt x="8270" y="1765"/>
                    <a:pt x="8303" y="1767"/>
                  </a:cubicBezTo>
                  <a:lnTo>
                    <a:pt x="8303" y="1767"/>
                  </a:lnTo>
                  <a:cubicBezTo>
                    <a:pt x="8307" y="1772"/>
                    <a:pt x="8316" y="1781"/>
                    <a:pt x="8332" y="1793"/>
                  </a:cubicBezTo>
                  <a:lnTo>
                    <a:pt x="8411" y="1819"/>
                  </a:lnTo>
                  <a:cubicBezTo>
                    <a:pt x="8411" y="1819"/>
                    <a:pt x="8480" y="1875"/>
                    <a:pt x="8488" y="1875"/>
                  </a:cubicBezTo>
                  <a:cubicBezTo>
                    <a:pt x="8491" y="1875"/>
                    <a:pt x="8485" y="1867"/>
                    <a:pt x="8463" y="1845"/>
                  </a:cubicBezTo>
                  <a:lnTo>
                    <a:pt x="8463" y="1845"/>
                  </a:lnTo>
                  <a:cubicBezTo>
                    <a:pt x="8490" y="1872"/>
                    <a:pt x="8542" y="1898"/>
                    <a:pt x="8569" y="1951"/>
                  </a:cubicBezTo>
                  <a:lnTo>
                    <a:pt x="8648" y="2030"/>
                  </a:lnTo>
                  <a:cubicBezTo>
                    <a:pt x="8726" y="2135"/>
                    <a:pt x="8779" y="2214"/>
                    <a:pt x="8832" y="2319"/>
                  </a:cubicBezTo>
                  <a:cubicBezTo>
                    <a:pt x="9252" y="3029"/>
                    <a:pt x="9489" y="3844"/>
                    <a:pt x="10199" y="4344"/>
                  </a:cubicBezTo>
                  <a:cubicBezTo>
                    <a:pt x="10643" y="4668"/>
                    <a:pt x="11186" y="4837"/>
                    <a:pt x="11728" y="4837"/>
                  </a:cubicBezTo>
                  <a:cubicBezTo>
                    <a:pt x="12022" y="4837"/>
                    <a:pt x="12315" y="4788"/>
                    <a:pt x="12593" y="4686"/>
                  </a:cubicBezTo>
                  <a:cubicBezTo>
                    <a:pt x="13040" y="4528"/>
                    <a:pt x="13408" y="4239"/>
                    <a:pt x="13697" y="3871"/>
                  </a:cubicBezTo>
                  <a:cubicBezTo>
                    <a:pt x="13986" y="3397"/>
                    <a:pt x="14197" y="2897"/>
                    <a:pt x="14328" y="2371"/>
                  </a:cubicBezTo>
                  <a:cubicBezTo>
                    <a:pt x="14328" y="2371"/>
                    <a:pt x="14382" y="2247"/>
                    <a:pt x="14386" y="2247"/>
                  </a:cubicBezTo>
                  <a:cubicBezTo>
                    <a:pt x="14387" y="2247"/>
                    <a:pt x="14386" y="2252"/>
                    <a:pt x="14381" y="2266"/>
                  </a:cubicBezTo>
                  <a:cubicBezTo>
                    <a:pt x="14407" y="2214"/>
                    <a:pt x="14434" y="2187"/>
                    <a:pt x="14460" y="2108"/>
                  </a:cubicBezTo>
                  <a:cubicBezTo>
                    <a:pt x="14486" y="2030"/>
                    <a:pt x="14539" y="1951"/>
                    <a:pt x="14618" y="1872"/>
                  </a:cubicBezTo>
                  <a:cubicBezTo>
                    <a:pt x="14638" y="1838"/>
                    <a:pt x="14643" y="1825"/>
                    <a:pt x="14640" y="1822"/>
                  </a:cubicBezTo>
                  <a:lnTo>
                    <a:pt x="14640" y="1822"/>
                  </a:lnTo>
                  <a:cubicBezTo>
                    <a:pt x="14648" y="1815"/>
                    <a:pt x="14658" y="1805"/>
                    <a:pt x="14670" y="1793"/>
                  </a:cubicBezTo>
                  <a:cubicBezTo>
                    <a:pt x="14697" y="1767"/>
                    <a:pt x="14749" y="1714"/>
                    <a:pt x="14775" y="1688"/>
                  </a:cubicBezTo>
                  <a:lnTo>
                    <a:pt x="14775" y="1688"/>
                  </a:lnTo>
                  <a:cubicBezTo>
                    <a:pt x="14805" y="1668"/>
                    <a:pt x="14854" y="1635"/>
                    <a:pt x="14854" y="1635"/>
                  </a:cubicBezTo>
                  <a:cubicBezTo>
                    <a:pt x="14870" y="1625"/>
                    <a:pt x="14879" y="1618"/>
                    <a:pt x="14883" y="1615"/>
                  </a:cubicBezTo>
                  <a:lnTo>
                    <a:pt x="14883" y="1615"/>
                  </a:lnTo>
                  <a:cubicBezTo>
                    <a:pt x="14883" y="1616"/>
                    <a:pt x="14885" y="1617"/>
                    <a:pt x="14890" y="1617"/>
                  </a:cubicBezTo>
                  <a:cubicBezTo>
                    <a:pt x="14896" y="1617"/>
                    <a:pt x="14909" y="1615"/>
                    <a:pt x="14933" y="1609"/>
                  </a:cubicBezTo>
                  <a:cubicBezTo>
                    <a:pt x="14933" y="1609"/>
                    <a:pt x="15117" y="1582"/>
                    <a:pt x="14986" y="1582"/>
                  </a:cubicBezTo>
                  <a:lnTo>
                    <a:pt x="15144" y="1582"/>
                  </a:lnTo>
                  <a:cubicBezTo>
                    <a:pt x="15045" y="1582"/>
                    <a:pt x="15198" y="1627"/>
                    <a:pt x="15236" y="1627"/>
                  </a:cubicBezTo>
                  <a:cubicBezTo>
                    <a:pt x="15242" y="1627"/>
                    <a:pt x="15245" y="1626"/>
                    <a:pt x="15244" y="1624"/>
                  </a:cubicBezTo>
                  <a:lnTo>
                    <a:pt x="15244" y="1624"/>
                  </a:lnTo>
                  <a:cubicBezTo>
                    <a:pt x="15273" y="1638"/>
                    <a:pt x="15313" y="1647"/>
                    <a:pt x="15354" y="1688"/>
                  </a:cubicBezTo>
                  <a:lnTo>
                    <a:pt x="15407" y="1714"/>
                  </a:lnTo>
                  <a:cubicBezTo>
                    <a:pt x="15486" y="1793"/>
                    <a:pt x="15564" y="1872"/>
                    <a:pt x="15643" y="1951"/>
                  </a:cubicBezTo>
                  <a:cubicBezTo>
                    <a:pt x="15650" y="1958"/>
                    <a:pt x="15657" y="1964"/>
                    <a:pt x="15662" y="1969"/>
                  </a:cubicBezTo>
                  <a:lnTo>
                    <a:pt x="15662" y="1969"/>
                  </a:lnTo>
                  <a:cubicBezTo>
                    <a:pt x="15661" y="1973"/>
                    <a:pt x="15669" y="1990"/>
                    <a:pt x="15696" y="2030"/>
                  </a:cubicBezTo>
                  <a:lnTo>
                    <a:pt x="15801" y="2161"/>
                  </a:lnTo>
                  <a:cubicBezTo>
                    <a:pt x="15854" y="2240"/>
                    <a:pt x="15906" y="2319"/>
                    <a:pt x="15959" y="2398"/>
                  </a:cubicBezTo>
                  <a:cubicBezTo>
                    <a:pt x="16064" y="2608"/>
                    <a:pt x="16143" y="2819"/>
                    <a:pt x="16248" y="3003"/>
                  </a:cubicBezTo>
                  <a:cubicBezTo>
                    <a:pt x="16432" y="3450"/>
                    <a:pt x="16722" y="3818"/>
                    <a:pt x="17064" y="4134"/>
                  </a:cubicBezTo>
                  <a:cubicBezTo>
                    <a:pt x="17405" y="4451"/>
                    <a:pt x="17838" y="4610"/>
                    <a:pt x="18298" y="4610"/>
                  </a:cubicBezTo>
                  <a:cubicBezTo>
                    <a:pt x="18334" y="4610"/>
                    <a:pt x="18369" y="4609"/>
                    <a:pt x="18405" y="4607"/>
                  </a:cubicBezTo>
                  <a:cubicBezTo>
                    <a:pt x="18905" y="4528"/>
                    <a:pt x="19352" y="4265"/>
                    <a:pt x="19641" y="3871"/>
                  </a:cubicBezTo>
                  <a:cubicBezTo>
                    <a:pt x="19904" y="3476"/>
                    <a:pt x="20114" y="3055"/>
                    <a:pt x="20246" y="2608"/>
                  </a:cubicBezTo>
                  <a:cubicBezTo>
                    <a:pt x="20325" y="2424"/>
                    <a:pt x="20377" y="2240"/>
                    <a:pt x="20430" y="2056"/>
                  </a:cubicBezTo>
                  <a:cubicBezTo>
                    <a:pt x="20456" y="2030"/>
                    <a:pt x="20483" y="1977"/>
                    <a:pt x="20509" y="1924"/>
                  </a:cubicBezTo>
                  <a:cubicBezTo>
                    <a:pt x="20561" y="1793"/>
                    <a:pt x="20640" y="1688"/>
                    <a:pt x="20693" y="1582"/>
                  </a:cubicBezTo>
                  <a:lnTo>
                    <a:pt x="20770" y="1505"/>
                  </a:lnTo>
                  <a:lnTo>
                    <a:pt x="20770" y="1505"/>
                  </a:lnTo>
                  <a:cubicBezTo>
                    <a:pt x="20769" y="1507"/>
                    <a:pt x="20767" y="1509"/>
                    <a:pt x="20766" y="1511"/>
                  </a:cubicBezTo>
                  <a:lnTo>
                    <a:pt x="20766" y="1511"/>
                  </a:lnTo>
                  <a:cubicBezTo>
                    <a:pt x="20768" y="1509"/>
                    <a:pt x="20770" y="1506"/>
                    <a:pt x="20772" y="1504"/>
                  </a:cubicBezTo>
                  <a:lnTo>
                    <a:pt x="20772" y="1504"/>
                  </a:lnTo>
                  <a:lnTo>
                    <a:pt x="20770" y="1505"/>
                  </a:lnTo>
                  <a:lnTo>
                    <a:pt x="20770" y="1505"/>
                  </a:lnTo>
                  <a:cubicBezTo>
                    <a:pt x="20784" y="1484"/>
                    <a:pt x="20798" y="1461"/>
                    <a:pt x="20798" y="1451"/>
                  </a:cubicBezTo>
                  <a:cubicBezTo>
                    <a:pt x="20851" y="1372"/>
                    <a:pt x="20930" y="1293"/>
                    <a:pt x="21009" y="1241"/>
                  </a:cubicBezTo>
                  <a:lnTo>
                    <a:pt x="21009" y="1241"/>
                  </a:lnTo>
                  <a:cubicBezTo>
                    <a:pt x="20984" y="1259"/>
                    <a:pt x="20975" y="1266"/>
                    <a:pt x="20977" y="1266"/>
                  </a:cubicBezTo>
                  <a:cubicBezTo>
                    <a:pt x="20981" y="1266"/>
                    <a:pt x="21100" y="1188"/>
                    <a:pt x="21140" y="1188"/>
                  </a:cubicBezTo>
                  <a:cubicBezTo>
                    <a:pt x="21096" y="1206"/>
                    <a:pt x="21082" y="1211"/>
                    <a:pt x="21083" y="1211"/>
                  </a:cubicBezTo>
                  <a:cubicBezTo>
                    <a:pt x="21085" y="1211"/>
                    <a:pt x="21149" y="1188"/>
                    <a:pt x="21166" y="1188"/>
                  </a:cubicBezTo>
                  <a:lnTo>
                    <a:pt x="21272" y="1188"/>
                  </a:lnTo>
                  <a:cubicBezTo>
                    <a:pt x="21324" y="1188"/>
                    <a:pt x="21377" y="1188"/>
                    <a:pt x="21429" y="1214"/>
                  </a:cubicBezTo>
                  <a:cubicBezTo>
                    <a:pt x="21414" y="1211"/>
                    <a:pt x="21405" y="1209"/>
                    <a:pt x="21399" y="1209"/>
                  </a:cubicBezTo>
                  <a:cubicBezTo>
                    <a:pt x="21367" y="1209"/>
                    <a:pt x="21486" y="1267"/>
                    <a:pt x="21508" y="1267"/>
                  </a:cubicBezTo>
                  <a:cubicBezTo>
                    <a:pt x="21514" y="1271"/>
                    <a:pt x="21519" y="1275"/>
                    <a:pt x="21523" y="1278"/>
                  </a:cubicBezTo>
                  <a:lnTo>
                    <a:pt x="21523" y="1278"/>
                  </a:lnTo>
                  <a:cubicBezTo>
                    <a:pt x="21524" y="1281"/>
                    <a:pt x="21534" y="1293"/>
                    <a:pt x="21561" y="1319"/>
                  </a:cubicBezTo>
                  <a:cubicBezTo>
                    <a:pt x="21692" y="1477"/>
                    <a:pt x="21824" y="1635"/>
                    <a:pt x="21903" y="1845"/>
                  </a:cubicBezTo>
                  <a:cubicBezTo>
                    <a:pt x="21955" y="1951"/>
                    <a:pt x="22034" y="2240"/>
                    <a:pt x="22113" y="2424"/>
                  </a:cubicBezTo>
                  <a:cubicBezTo>
                    <a:pt x="22218" y="2687"/>
                    <a:pt x="22324" y="2924"/>
                    <a:pt x="22481" y="3160"/>
                  </a:cubicBezTo>
                  <a:cubicBezTo>
                    <a:pt x="22771" y="3581"/>
                    <a:pt x="23218" y="3897"/>
                    <a:pt x="23717" y="4028"/>
                  </a:cubicBezTo>
                  <a:cubicBezTo>
                    <a:pt x="23919" y="4081"/>
                    <a:pt x="24125" y="4109"/>
                    <a:pt x="24329" y="4109"/>
                  </a:cubicBezTo>
                  <a:cubicBezTo>
                    <a:pt x="24633" y="4109"/>
                    <a:pt x="24934" y="4049"/>
                    <a:pt x="25217" y="3923"/>
                  </a:cubicBezTo>
                  <a:cubicBezTo>
                    <a:pt x="25664" y="3686"/>
                    <a:pt x="26032" y="3318"/>
                    <a:pt x="26295" y="2897"/>
                  </a:cubicBezTo>
                  <a:cubicBezTo>
                    <a:pt x="26532" y="2503"/>
                    <a:pt x="26716" y="2056"/>
                    <a:pt x="26979" y="1688"/>
                  </a:cubicBezTo>
                  <a:lnTo>
                    <a:pt x="26979" y="1688"/>
                  </a:lnTo>
                  <a:cubicBezTo>
                    <a:pt x="26971" y="1695"/>
                    <a:pt x="26967" y="1698"/>
                    <a:pt x="26966" y="1698"/>
                  </a:cubicBezTo>
                  <a:cubicBezTo>
                    <a:pt x="26962" y="1698"/>
                    <a:pt x="27041" y="1606"/>
                    <a:pt x="27055" y="1606"/>
                  </a:cubicBezTo>
                  <a:cubicBezTo>
                    <a:pt x="27057" y="1606"/>
                    <a:pt x="27058" y="1607"/>
                    <a:pt x="27058" y="1609"/>
                  </a:cubicBezTo>
                  <a:lnTo>
                    <a:pt x="27163" y="1477"/>
                  </a:lnTo>
                  <a:cubicBezTo>
                    <a:pt x="27215" y="1425"/>
                    <a:pt x="27294" y="1346"/>
                    <a:pt x="27373" y="1293"/>
                  </a:cubicBezTo>
                  <a:cubicBezTo>
                    <a:pt x="27426" y="1267"/>
                    <a:pt x="27452" y="1241"/>
                    <a:pt x="27531" y="1214"/>
                  </a:cubicBezTo>
                  <a:cubicBezTo>
                    <a:pt x="27531" y="1214"/>
                    <a:pt x="27647" y="1156"/>
                    <a:pt x="27630" y="1156"/>
                  </a:cubicBezTo>
                  <a:cubicBezTo>
                    <a:pt x="27628" y="1156"/>
                    <a:pt x="27621" y="1158"/>
                    <a:pt x="27610" y="1162"/>
                  </a:cubicBezTo>
                  <a:cubicBezTo>
                    <a:pt x="27666" y="1143"/>
                    <a:pt x="27721" y="1124"/>
                    <a:pt x="27777" y="1124"/>
                  </a:cubicBezTo>
                  <a:cubicBezTo>
                    <a:pt x="27800" y="1124"/>
                    <a:pt x="27823" y="1128"/>
                    <a:pt x="27847" y="1135"/>
                  </a:cubicBezTo>
                  <a:cubicBezTo>
                    <a:pt x="27899" y="1135"/>
                    <a:pt x="27952" y="1135"/>
                    <a:pt x="28004" y="1162"/>
                  </a:cubicBezTo>
                  <a:cubicBezTo>
                    <a:pt x="28083" y="1214"/>
                    <a:pt x="28162" y="1267"/>
                    <a:pt x="28215" y="1346"/>
                  </a:cubicBezTo>
                  <a:cubicBezTo>
                    <a:pt x="28373" y="1504"/>
                    <a:pt x="28478" y="1714"/>
                    <a:pt x="28583" y="1924"/>
                  </a:cubicBezTo>
                  <a:cubicBezTo>
                    <a:pt x="28741" y="2371"/>
                    <a:pt x="28951" y="2819"/>
                    <a:pt x="29214" y="3239"/>
                  </a:cubicBezTo>
                  <a:cubicBezTo>
                    <a:pt x="29530" y="3686"/>
                    <a:pt x="29977" y="4002"/>
                    <a:pt x="30529" y="4134"/>
                  </a:cubicBezTo>
                  <a:cubicBezTo>
                    <a:pt x="30614" y="4149"/>
                    <a:pt x="30699" y="4157"/>
                    <a:pt x="30785" y="4157"/>
                  </a:cubicBezTo>
                  <a:cubicBezTo>
                    <a:pt x="31280" y="4157"/>
                    <a:pt x="31763" y="3902"/>
                    <a:pt x="32055" y="3476"/>
                  </a:cubicBezTo>
                  <a:cubicBezTo>
                    <a:pt x="32291" y="3134"/>
                    <a:pt x="32528" y="2766"/>
                    <a:pt x="32712" y="2371"/>
                  </a:cubicBezTo>
                  <a:cubicBezTo>
                    <a:pt x="32817" y="2214"/>
                    <a:pt x="32922" y="2056"/>
                    <a:pt x="33054" y="1872"/>
                  </a:cubicBezTo>
                  <a:cubicBezTo>
                    <a:pt x="33069" y="1845"/>
                    <a:pt x="33078" y="1828"/>
                    <a:pt x="33083" y="1818"/>
                  </a:cubicBezTo>
                  <a:lnTo>
                    <a:pt x="33083" y="1818"/>
                  </a:lnTo>
                  <a:cubicBezTo>
                    <a:pt x="33134" y="1791"/>
                    <a:pt x="33160" y="1740"/>
                    <a:pt x="33185" y="1714"/>
                  </a:cubicBezTo>
                  <a:lnTo>
                    <a:pt x="33291" y="1609"/>
                  </a:lnTo>
                  <a:cubicBezTo>
                    <a:pt x="33311" y="1589"/>
                    <a:pt x="33376" y="1538"/>
                    <a:pt x="33360" y="1538"/>
                  </a:cubicBezTo>
                  <a:cubicBezTo>
                    <a:pt x="33355" y="1538"/>
                    <a:pt x="33342" y="1544"/>
                    <a:pt x="33317" y="1556"/>
                  </a:cubicBezTo>
                  <a:cubicBezTo>
                    <a:pt x="33422" y="1504"/>
                    <a:pt x="33501" y="1451"/>
                    <a:pt x="33580" y="1425"/>
                  </a:cubicBezTo>
                  <a:lnTo>
                    <a:pt x="33580" y="1425"/>
                  </a:lnTo>
                  <a:cubicBezTo>
                    <a:pt x="33555" y="1437"/>
                    <a:pt x="33548" y="1442"/>
                    <a:pt x="33552" y="1442"/>
                  </a:cubicBezTo>
                  <a:cubicBezTo>
                    <a:pt x="33567" y="1442"/>
                    <a:pt x="33698" y="1392"/>
                    <a:pt x="33738" y="1372"/>
                  </a:cubicBezTo>
                  <a:cubicBezTo>
                    <a:pt x="33746" y="1371"/>
                    <a:pt x="33754" y="1369"/>
                    <a:pt x="33760" y="1368"/>
                  </a:cubicBezTo>
                  <a:lnTo>
                    <a:pt x="33760" y="1368"/>
                  </a:lnTo>
                  <a:cubicBezTo>
                    <a:pt x="33762" y="1370"/>
                    <a:pt x="33777" y="1372"/>
                    <a:pt x="33817" y="1372"/>
                  </a:cubicBezTo>
                  <a:lnTo>
                    <a:pt x="33896" y="1372"/>
                  </a:lnTo>
                  <a:cubicBezTo>
                    <a:pt x="33948" y="1398"/>
                    <a:pt x="34027" y="1398"/>
                    <a:pt x="34080" y="1425"/>
                  </a:cubicBezTo>
                  <a:cubicBezTo>
                    <a:pt x="34080" y="1425"/>
                    <a:pt x="34129" y="1441"/>
                    <a:pt x="34159" y="1451"/>
                  </a:cubicBezTo>
                  <a:lnTo>
                    <a:pt x="34159" y="1451"/>
                  </a:lnTo>
                  <a:cubicBezTo>
                    <a:pt x="34256" y="1475"/>
                    <a:pt x="34354" y="1545"/>
                    <a:pt x="34452" y="1597"/>
                  </a:cubicBezTo>
                  <a:lnTo>
                    <a:pt x="34452" y="1597"/>
                  </a:lnTo>
                  <a:cubicBezTo>
                    <a:pt x="34457" y="1608"/>
                    <a:pt x="34553" y="1688"/>
                    <a:pt x="34553" y="1688"/>
                  </a:cubicBezTo>
                  <a:cubicBezTo>
                    <a:pt x="34579" y="1714"/>
                    <a:pt x="34606" y="1740"/>
                    <a:pt x="34632" y="1767"/>
                  </a:cubicBezTo>
                  <a:cubicBezTo>
                    <a:pt x="34685" y="1819"/>
                    <a:pt x="34737" y="1845"/>
                    <a:pt x="34763" y="1898"/>
                  </a:cubicBezTo>
                  <a:cubicBezTo>
                    <a:pt x="34748" y="1882"/>
                    <a:pt x="34740" y="1876"/>
                    <a:pt x="34739" y="1876"/>
                  </a:cubicBezTo>
                  <a:cubicBezTo>
                    <a:pt x="34732" y="1876"/>
                    <a:pt x="34816" y="1977"/>
                    <a:pt x="34816" y="1977"/>
                  </a:cubicBezTo>
                  <a:cubicBezTo>
                    <a:pt x="34895" y="2082"/>
                    <a:pt x="34948" y="2214"/>
                    <a:pt x="35026" y="2345"/>
                  </a:cubicBezTo>
                  <a:cubicBezTo>
                    <a:pt x="35184" y="2792"/>
                    <a:pt x="35316" y="3292"/>
                    <a:pt x="35395" y="3765"/>
                  </a:cubicBezTo>
                  <a:cubicBezTo>
                    <a:pt x="35484" y="4054"/>
                    <a:pt x="35742" y="4231"/>
                    <a:pt x="36010" y="4231"/>
                  </a:cubicBezTo>
                  <a:cubicBezTo>
                    <a:pt x="36059" y="4231"/>
                    <a:pt x="36109" y="4225"/>
                    <a:pt x="36157" y="4212"/>
                  </a:cubicBezTo>
                  <a:cubicBezTo>
                    <a:pt x="36473" y="4107"/>
                    <a:pt x="36683" y="3765"/>
                    <a:pt x="36578" y="3450"/>
                  </a:cubicBezTo>
                  <a:cubicBezTo>
                    <a:pt x="36394" y="2345"/>
                    <a:pt x="36026" y="1162"/>
                    <a:pt x="35000" y="530"/>
                  </a:cubicBezTo>
                  <a:cubicBezTo>
                    <a:pt x="34672" y="312"/>
                    <a:pt x="34293" y="207"/>
                    <a:pt x="33908" y="207"/>
                  </a:cubicBezTo>
                  <a:cubicBezTo>
                    <a:pt x="33737" y="207"/>
                    <a:pt x="33565" y="227"/>
                    <a:pt x="33396" y="267"/>
                  </a:cubicBezTo>
                  <a:cubicBezTo>
                    <a:pt x="32922" y="399"/>
                    <a:pt x="32528" y="688"/>
                    <a:pt x="32239" y="1056"/>
                  </a:cubicBezTo>
                  <a:cubicBezTo>
                    <a:pt x="31976" y="1425"/>
                    <a:pt x="31739" y="1793"/>
                    <a:pt x="31529" y="2187"/>
                  </a:cubicBezTo>
                  <a:cubicBezTo>
                    <a:pt x="31450" y="2371"/>
                    <a:pt x="31344" y="2556"/>
                    <a:pt x="31239" y="2713"/>
                  </a:cubicBezTo>
                  <a:cubicBezTo>
                    <a:pt x="31213" y="2766"/>
                    <a:pt x="31187" y="2819"/>
                    <a:pt x="31134" y="2871"/>
                  </a:cubicBezTo>
                  <a:cubicBezTo>
                    <a:pt x="31145" y="2855"/>
                    <a:pt x="31148" y="2849"/>
                    <a:pt x="31146" y="2849"/>
                  </a:cubicBezTo>
                  <a:cubicBezTo>
                    <a:pt x="31140" y="2849"/>
                    <a:pt x="31073" y="2929"/>
                    <a:pt x="31058" y="2947"/>
                  </a:cubicBezTo>
                  <a:lnTo>
                    <a:pt x="31058" y="2947"/>
                  </a:lnTo>
                  <a:cubicBezTo>
                    <a:pt x="31058" y="2947"/>
                    <a:pt x="31058" y="2947"/>
                    <a:pt x="31058" y="2947"/>
                  </a:cubicBezTo>
                  <a:cubicBezTo>
                    <a:pt x="31055" y="2947"/>
                    <a:pt x="30982" y="3008"/>
                    <a:pt x="30980" y="3015"/>
                  </a:cubicBezTo>
                  <a:lnTo>
                    <a:pt x="30980" y="3015"/>
                  </a:lnTo>
                  <a:cubicBezTo>
                    <a:pt x="30942" y="3036"/>
                    <a:pt x="30920" y="3055"/>
                    <a:pt x="30897" y="3055"/>
                  </a:cubicBezTo>
                  <a:lnTo>
                    <a:pt x="30792" y="3055"/>
                  </a:lnTo>
                  <a:cubicBezTo>
                    <a:pt x="30731" y="3055"/>
                    <a:pt x="30686" y="3040"/>
                    <a:pt x="30644" y="3032"/>
                  </a:cubicBezTo>
                  <a:lnTo>
                    <a:pt x="30644" y="3032"/>
                  </a:lnTo>
                  <a:cubicBezTo>
                    <a:pt x="30647" y="3022"/>
                    <a:pt x="30555" y="2976"/>
                    <a:pt x="30555" y="2976"/>
                  </a:cubicBezTo>
                  <a:cubicBezTo>
                    <a:pt x="30398" y="2871"/>
                    <a:pt x="30240" y="2740"/>
                    <a:pt x="30135" y="2608"/>
                  </a:cubicBezTo>
                  <a:cubicBezTo>
                    <a:pt x="29872" y="2135"/>
                    <a:pt x="29740" y="1688"/>
                    <a:pt x="29477" y="1214"/>
                  </a:cubicBezTo>
                  <a:cubicBezTo>
                    <a:pt x="29240" y="662"/>
                    <a:pt x="28793" y="267"/>
                    <a:pt x="28241" y="57"/>
                  </a:cubicBezTo>
                  <a:cubicBezTo>
                    <a:pt x="28108" y="27"/>
                    <a:pt x="27973" y="12"/>
                    <a:pt x="27837" y="12"/>
                  </a:cubicBezTo>
                  <a:cubicBezTo>
                    <a:pt x="27382" y="12"/>
                    <a:pt x="26929" y="180"/>
                    <a:pt x="26584" y="504"/>
                  </a:cubicBezTo>
                  <a:cubicBezTo>
                    <a:pt x="26190" y="846"/>
                    <a:pt x="25900" y="1241"/>
                    <a:pt x="25664" y="1714"/>
                  </a:cubicBezTo>
                  <a:cubicBezTo>
                    <a:pt x="25558" y="1924"/>
                    <a:pt x="25453" y="2135"/>
                    <a:pt x="25322" y="2345"/>
                  </a:cubicBezTo>
                  <a:lnTo>
                    <a:pt x="25243" y="2450"/>
                  </a:lnTo>
                  <a:cubicBezTo>
                    <a:pt x="25243" y="2450"/>
                    <a:pt x="25210" y="2500"/>
                    <a:pt x="25190" y="2529"/>
                  </a:cubicBezTo>
                  <a:lnTo>
                    <a:pt x="25190" y="2529"/>
                  </a:lnTo>
                  <a:cubicBezTo>
                    <a:pt x="25111" y="2634"/>
                    <a:pt x="25032" y="2740"/>
                    <a:pt x="24927" y="2819"/>
                  </a:cubicBezTo>
                  <a:cubicBezTo>
                    <a:pt x="24938" y="2808"/>
                    <a:pt x="24941" y="2804"/>
                    <a:pt x="24939" y="2804"/>
                  </a:cubicBezTo>
                  <a:cubicBezTo>
                    <a:pt x="24933" y="2804"/>
                    <a:pt x="24848" y="2871"/>
                    <a:pt x="24848" y="2871"/>
                  </a:cubicBezTo>
                  <a:cubicBezTo>
                    <a:pt x="24796" y="2897"/>
                    <a:pt x="24743" y="2924"/>
                    <a:pt x="24691" y="2950"/>
                  </a:cubicBezTo>
                  <a:cubicBezTo>
                    <a:pt x="24638" y="2976"/>
                    <a:pt x="24585" y="2976"/>
                    <a:pt x="24533" y="3003"/>
                  </a:cubicBezTo>
                  <a:cubicBezTo>
                    <a:pt x="24533" y="3003"/>
                    <a:pt x="24451" y="3014"/>
                    <a:pt x="24435" y="3014"/>
                  </a:cubicBezTo>
                  <a:cubicBezTo>
                    <a:pt x="24428" y="3014"/>
                    <a:pt x="24436" y="3011"/>
                    <a:pt x="24480" y="3003"/>
                  </a:cubicBezTo>
                  <a:lnTo>
                    <a:pt x="24086" y="3003"/>
                  </a:lnTo>
                  <a:cubicBezTo>
                    <a:pt x="24059" y="3003"/>
                    <a:pt x="23980" y="2976"/>
                    <a:pt x="23928" y="2976"/>
                  </a:cubicBezTo>
                  <a:cubicBezTo>
                    <a:pt x="23920" y="2974"/>
                    <a:pt x="23912" y="2971"/>
                    <a:pt x="23906" y="2969"/>
                  </a:cubicBezTo>
                  <a:lnTo>
                    <a:pt x="23906" y="2969"/>
                  </a:lnTo>
                  <a:cubicBezTo>
                    <a:pt x="23906" y="2969"/>
                    <a:pt x="23893" y="2965"/>
                    <a:pt x="23849" y="2950"/>
                  </a:cubicBezTo>
                  <a:cubicBezTo>
                    <a:pt x="23823" y="2924"/>
                    <a:pt x="23770" y="2897"/>
                    <a:pt x="23717" y="2845"/>
                  </a:cubicBezTo>
                  <a:cubicBezTo>
                    <a:pt x="23682" y="2827"/>
                    <a:pt x="23633" y="2784"/>
                    <a:pt x="23632" y="2784"/>
                  </a:cubicBezTo>
                  <a:cubicBezTo>
                    <a:pt x="23632" y="2784"/>
                    <a:pt x="23632" y="2784"/>
                    <a:pt x="23632" y="2784"/>
                  </a:cubicBezTo>
                  <a:lnTo>
                    <a:pt x="23632" y="2784"/>
                  </a:lnTo>
                  <a:cubicBezTo>
                    <a:pt x="23489" y="2635"/>
                    <a:pt x="23370" y="2464"/>
                    <a:pt x="23297" y="2293"/>
                  </a:cubicBezTo>
                  <a:cubicBezTo>
                    <a:pt x="23139" y="1819"/>
                    <a:pt x="22928" y="1346"/>
                    <a:pt x="22692" y="925"/>
                  </a:cubicBezTo>
                  <a:cubicBezTo>
                    <a:pt x="22402" y="425"/>
                    <a:pt x="21903" y="83"/>
                    <a:pt x="21324" y="4"/>
                  </a:cubicBezTo>
                  <a:cubicBezTo>
                    <a:pt x="21285" y="2"/>
                    <a:pt x="21246" y="0"/>
                    <a:pt x="212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05" name="Google Shape;205;p8"/>
          <p:cNvSpPr/>
          <p:nvPr/>
        </p:nvSpPr>
        <p:spPr>
          <a:xfrm>
            <a:off x="264025" y="-473099"/>
            <a:ext cx="1336149" cy="2217339"/>
          </a:xfrm>
          <a:custGeom>
            <a:avLst/>
            <a:gdLst/>
            <a:ahLst/>
            <a:cxnLst/>
            <a:rect l="l" t="t" r="r" b="b"/>
            <a:pathLst>
              <a:path w="22461" h="35322" extrusionOk="0">
                <a:moveTo>
                  <a:pt x="13029" y="1"/>
                </a:moveTo>
                <a:cubicBezTo>
                  <a:pt x="12673" y="1"/>
                  <a:pt x="12309" y="25"/>
                  <a:pt x="11940" y="69"/>
                </a:cubicBezTo>
                <a:cubicBezTo>
                  <a:pt x="9258" y="411"/>
                  <a:pt x="6707" y="1174"/>
                  <a:pt x="4787" y="3146"/>
                </a:cubicBezTo>
                <a:cubicBezTo>
                  <a:pt x="2893" y="5119"/>
                  <a:pt x="1762" y="7828"/>
                  <a:pt x="1105" y="10537"/>
                </a:cubicBezTo>
                <a:cubicBezTo>
                  <a:pt x="1026" y="10826"/>
                  <a:pt x="947" y="11142"/>
                  <a:pt x="894" y="11457"/>
                </a:cubicBezTo>
                <a:cubicBezTo>
                  <a:pt x="26" y="15718"/>
                  <a:pt x="0" y="20110"/>
                  <a:pt x="815" y="24397"/>
                </a:cubicBezTo>
                <a:cubicBezTo>
                  <a:pt x="1657" y="28763"/>
                  <a:pt x="3840" y="33418"/>
                  <a:pt x="8048" y="34890"/>
                </a:cubicBezTo>
                <a:cubicBezTo>
                  <a:pt x="8897" y="35185"/>
                  <a:pt x="9768" y="35322"/>
                  <a:pt x="10638" y="35322"/>
                </a:cubicBezTo>
                <a:cubicBezTo>
                  <a:pt x="14273" y="35322"/>
                  <a:pt x="17894" y="32940"/>
                  <a:pt x="19804" y="29736"/>
                </a:cubicBezTo>
                <a:cubicBezTo>
                  <a:pt x="22197" y="25738"/>
                  <a:pt x="22460" y="20846"/>
                  <a:pt x="22171" y="16218"/>
                </a:cubicBezTo>
                <a:cubicBezTo>
                  <a:pt x="22039" y="13298"/>
                  <a:pt x="21487" y="10432"/>
                  <a:pt x="20567" y="7644"/>
                </a:cubicBezTo>
                <a:cubicBezTo>
                  <a:pt x="19751" y="5382"/>
                  <a:pt x="18515" y="2962"/>
                  <a:pt x="16674" y="1305"/>
                </a:cubicBezTo>
                <a:cubicBezTo>
                  <a:pt x="15614" y="349"/>
                  <a:pt x="14373" y="1"/>
                  <a:pt x="1302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8"/>
          <p:cNvSpPr/>
          <p:nvPr/>
        </p:nvSpPr>
        <p:spPr>
          <a:xfrm rot="-1266426">
            <a:off x="308481" y="708971"/>
            <a:ext cx="2426963" cy="1649674"/>
          </a:xfrm>
          <a:custGeom>
            <a:avLst/>
            <a:gdLst/>
            <a:ahLst/>
            <a:cxnLst/>
            <a:rect l="l" t="t" r="r" b="b"/>
            <a:pathLst>
              <a:path w="41056" h="27908" extrusionOk="0">
                <a:moveTo>
                  <a:pt x="29752" y="362"/>
                </a:moveTo>
                <a:cubicBezTo>
                  <a:pt x="29856" y="362"/>
                  <a:pt x="29960" y="363"/>
                  <a:pt x="30065" y="364"/>
                </a:cubicBezTo>
                <a:lnTo>
                  <a:pt x="30065" y="364"/>
                </a:lnTo>
                <a:cubicBezTo>
                  <a:pt x="30079" y="370"/>
                  <a:pt x="30096" y="373"/>
                  <a:pt x="30114" y="373"/>
                </a:cubicBezTo>
                <a:cubicBezTo>
                  <a:pt x="31008" y="426"/>
                  <a:pt x="31929" y="557"/>
                  <a:pt x="32823" y="742"/>
                </a:cubicBezTo>
                <a:cubicBezTo>
                  <a:pt x="33717" y="899"/>
                  <a:pt x="34585" y="1189"/>
                  <a:pt x="35401" y="1583"/>
                </a:cubicBezTo>
                <a:cubicBezTo>
                  <a:pt x="36689" y="2293"/>
                  <a:pt x="37794" y="3345"/>
                  <a:pt x="38583" y="4608"/>
                </a:cubicBezTo>
                <a:cubicBezTo>
                  <a:pt x="40292" y="7343"/>
                  <a:pt x="40503" y="10709"/>
                  <a:pt x="39556" y="13760"/>
                </a:cubicBezTo>
                <a:cubicBezTo>
                  <a:pt x="38530" y="17047"/>
                  <a:pt x="36295" y="19756"/>
                  <a:pt x="33638" y="21913"/>
                </a:cubicBezTo>
                <a:cubicBezTo>
                  <a:pt x="32323" y="22991"/>
                  <a:pt x="30903" y="23964"/>
                  <a:pt x="29430" y="24832"/>
                </a:cubicBezTo>
                <a:cubicBezTo>
                  <a:pt x="27879" y="25779"/>
                  <a:pt x="26222" y="26515"/>
                  <a:pt x="24486" y="27068"/>
                </a:cubicBezTo>
                <a:cubicBezTo>
                  <a:pt x="22999" y="27477"/>
                  <a:pt x="21458" y="27675"/>
                  <a:pt x="19908" y="27675"/>
                </a:cubicBezTo>
                <a:cubicBezTo>
                  <a:pt x="19567" y="27675"/>
                  <a:pt x="19226" y="27665"/>
                  <a:pt x="18884" y="27646"/>
                </a:cubicBezTo>
                <a:cubicBezTo>
                  <a:pt x="16991" y="27567"/>
                  <a:pt x="15097" y="27331"/>
                  <a:pt x="13203" y="26936"/>
                </a:cubicBezTo>
                <a:cubicBezTo>
                  <a:pt x="11362" y="26568"/>
                  <a:pt x="9574" y="26042"/>
                  <a:pt x="7812" y="25385"/>
                </a:cubicBezTo>
                <a:cubicBezTo>
                  <a:pt x="6208" y="24832"/>
                  <a:pt x="4682" y="23991"/>
                  <a:pt x="3341" y="22939"/>
                </a:cubicBezTo>
                <a:cubicBezTo>
                  <a:pt x="2026" y="21887"/>
                  <a:pt x="1053" y="20466"/>
                  <a:pt x="553" y="18862"/>
                </a:cubicBezTo>
                <a:cubicBezTo>
                  <a:pt x="316" y="18073"/>
                  <a:pt x="237" y="17258"/>
                  <a:pt x="316" y="16443"/>
                </a:cubicBezTo>
                <a:cubicBezTo>
                  <a:pt x="448" y="15575"/>
                  <a:pt x="711" y="14733"/>
                  <a:pt x="1132" y="13944"/>
                </a:cubicBezTo>
                <a:cubicBezTo>
                  <a:pt x="2657" y="10946"/>
                  <a:pt x="5313" y="8632"/>
                  <a:pt x="8049" y="6791"/>
                </a:cubicBezTo>
                <a:cubicBezTo>
                  <a:pt x="10994" y="4871"/>
                  <a:pt x="14176" y="3345"/>
                  <a:pt x="17517" y="2293"/>
                </a:cubicBezTo>
                <a:cubicBezTo>
                  <a:pt x="20909" y="1189"/>
                  <a:pt x="24407" y="557"/>
                  <a:pt x="27958" y="400"/>
                </a:cubicBezTo>
                <a:cubicBezTo>
                  <a:pt x="28553" y="381"/>
                  <a:pt x="29148" y="362"/>
                  <a:pt x="29752" y="362"/>
                </a:cubicBezTo>
                <a:close/>
                <a:moveTo>
                  <a:pt x="29935" y="1"/>
                </a:moveTo>
                <a:cubicBezTo>
                  <a:pt x="26497" y="1"/>
                  <a:pt x="23063" y="448"/>
                  <a:pt x="19699" y="1320"/>
                </a:cubicBezTo>
                <a:cubicBezTo>
                  <a:pt x="16202" y="2241"/>
                  <a:pt x="12835" y="3608"/>
                  <a:pt x="9705" y="5423"/>
                </a:cubicBezTo>
                <a:cubicBezTo>
                  <a:pt x="6760" y="7132"/>
                  <a:pt x="3972" y="9263"/>
                  <a:pt x="1973" y="12024"/>
                </a:cubicBezTo>
                <a:cubicBezTo>
                  <a:pt x="974" y="13444"/>
                  <a:pt x="106" y="15075"/>
                  <a:pt x="27" y="16837"/>
                </a:cubicBezTo>
                <a:cubicBezTo>
                  <a:pt x="1" y="18494"/>
                  <a:pt x="553" y="20098"/>
                  <a:pt x="1579" y="21413"/>
                </a:cubicBezTo>
                <a:cubicBezTo>
                  <a:pt x="2604" y="22755"/>
                  <a:pt x="3946" y="23833"/>
                  <a:pt x="5471" y="24596"/>
                </a:cubicBezTo>
                <a:cubicBezTo>
                  <a:pt x="7102" y="25411"/>
                  <a:pt x="8811" y="26068"/>
                  <a:pt x="10600" y="26542"/>
                </a:cubicBezTo>
                <a:cubicBezTo>
                  <a:pt x="12441" y="27068"/>
                  <a:pt x="14361" y="27436"/>
                  <a:pt x="16280" y="27673"/>
                </a:cubicBezTo>
                <a:cubicBezTo>
                  <a:pt x="17414" y="27826"/>
                  <a:pt x="18557" y="27908"/>
                  <a:pt x="19698" y="27908"/>
                </a:cubicBezTo>
                <a:cubicBezTo>
                  <a:pt x="20516" y="27908"/>
                  <a:pt x="21333" y="27866"/>
                  <a:pt x="22145" y="27778"/>
                </a:cubicBezTo>
                <a:cubicBezTo>
                  <a:pt x="25775" y="27357"/>
                  <a:pt x="29141" y="25542"/>
                  <a:pt x="32113" y="23517"/>
                </a:cubicBezTo>
                <a:cubicBezTo>
                  <a:pt x="35006" y="21545"/>
                  <a:pt x="37505" y="19046"/>
                  <a:pt x="39083" y="15917"/>
                </a:cubicBezTo>
                <a:cubicBezTo>
                  <a:pt x="40582" y="12945"/>
                  <a:pt x="41055" y="9368"/>
                  <a:pt x="39793" y="6212"/>
                </a:cubicBezTo>
                <a:cubicBezTo>
                  <a:pt x="39240" y="4792"/>
                  <a:pt x="38372" y="3529"/>
                  <a:pt x="37215" y="2504"/>
                </a:cubicBezTo>
                <a:cubicBezTo>
                  <a:pt x="35953" y="1425"/>
                  <a:pt x="34401" y="715"/>
                  <a:pt x="32744" y="400"/>
                </a:cubicBezTo>
                <a:cubicBezTo>
                  <a:pt x="32059" y="275"/>
                  <a:pt x="31357" y="200"/>
                  <a:pt x="30665" y="160"/>
                </a:cubicBezTo>
                <a:lnTo>
                  <a:pt x="30665" y="160"/>
                </a:lnTo>
                <a:cubicBezTo>
                  <a:pt x="30654" y="85"/>
                  <a:pt x="30602" y="17"/>
                  <a:pt x="30509" y="5"/>
                </a:cubicBezTo>
                <a:cubicBezTo>
                  <a:pt x="30317" y="2"/>
                  <a:pt x="30126" y="1"/>
                  <a:pt x="29935"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8"/>
          <p:cNvSpPr/>
          <p:nvPr/>
        </p:nvSpPr>
        <p:spPr>
          <a:xfrm rot="4721171">
            <a:off x="7009202" y="3068448"/>
            <a:ext cx="2287052" cy="2579094"/>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 name="Google Shape;208;p8"/>
          <p:cNvSpPr/>
          <p:nvPr/>
        </p:nvSpPr>
        <p:spPr>
          <a:xfrm>
            <a:off x="7986032" y="72367"/>
            <a:ext cx="1336173" cy="990769"/>
          </a:xfrm>
          <a:custGeom>
            <a:avLst/>
            <a:gdLst/>
            <a:ahLst/>
            <a:cxnLst/>
            <a:rect l="l" t="t" r="r" b="b"/>
            <a:pathLst>
              <a:path w="21199" h="15719" extrusionOk="0">
                <a:moveTo>
                  <a:pt x="3676" y="0"/>
                </a:moveTo>
                <a:cubicBezTo>
                  <a:pt x="3354" y="0"/>
                  <a:pt x="3032" y="5"/>
                  <a:pt x="2709" y="18"/>
                </a:cubicBezTo>
                <a:cubicBezTo>
                  <a:pt x="1657" y="44"/>
                  <a:pt x="447" y="307"/>
                  <a:pt x="27" y="1412"/>
                </a:cubicBezTo>
                <a:cubicBezTo>
                  <a:pt x="0" y="1543"/>
                  <a:pt x="27" y="1675"/>
                  <a:pt x="132" y="1780"/>
                </a:cubicBezTo>
                <a:cubicBezTo>
                  <a:pt x="579" y="2122"/>
                  <a:pt x="1105" y="2385"/>
                  <a:pt x="1657" y="2569"/>
                </a:cubicBezTo>
                <a:cubicBezTo>
                  <a:pt x="2183" y="2700"/>
                  <a:pt x="2762" y="2806"/>
                  <a:pt x="3314" y="2858"/>
                </a:cubicBezTo>
                <a:cubicBezTo>
                  <a:pt x="3764" y="2905"/>
                  <a:pt x="4218" y="2935"/>
                  <a:pt x="4672" y="2957"/>
                </a:cubicBezTo>
                <a:lnTo>
                  <a:pt x="4672" y="2957"/>
                </a:lnTo>
                <a:cubicBezTo>
                  <a:pt x="4229" y="3026"/>
                  <a:pt x="3784" y="3113"/>
                  <a:pt x="3367" y="3226"/>
                </a:cubicBezTo>
                <a:cubicBezTo>
                  <a:pt x="3051" y="3279"/>
                  <a:pt x="2762" y="3384"/>
                  <a:pt x="2446" y="3463"/>
                </a:cubicBezTo>
                <a:cubicBezTo>
                  <a:pt x="2183" y="3516"/>
                  <a:pt x="1946" y="3647"/>
                  <a:pt x="1710" y="3805"/>
                </a:cubicBezTo>
                <a:cubicBezTo>
                  <a:pt x="1315" y="4094"/>
                  <a:pt x="1236" y="4647"/>
                  <a:pt x="1526" y="5067"/>
                </a:cubicBezTo>
                <a:cubicBezTo>
                  <a:pt x="1841" y="5488"/>
                  <a:pt x="2367" y="5725"/>
                  <a:pt x="2893" y="5725"/>
                </a:cubicBezTo>
                <a:cubicBezTo>
                  <a:pt x="3112" y="5734"/>
                  <a:pt x="3334" y="5737"/>
                  <a:pt x="3558" y="5737"/>
                </a:cubicBezTo>
                <a:cubicBezTo>
                  <a:pt x="3644" y="5737"/>
                  <a:pt x="3730" y="5736"/>
                  <a:pt x="3817" y="5735"/>
                </a:cubicBezTo>
                <a:lnTo>
                  <a:pt x="3817" y="5735"/>
                </a:lnTo>
                <a:cubicBezTo>
                  <a:pt x="3407" y="5794"/>
                  <a:pt x="3005" y="5878"/>
                  <a:pt x="2604" y="5988"/>
                </a:cubicBezTo>
                <a:cubicBezTo>
                  <a:pt x="2315" y="6067"/>
                  <a:pt x="2025" y="6172"/>
                  <a:pt x="1762" y="6277"/>
                </a:cubicBezTo>
                <a:cubicBezTo>
                  <a:pt x="1526" y="6356"/>
                  <a:pt x="1315" y="6514"/>
                  <a:pt x="1157" y="6698"/>
                </a:cubicBezTo>
                <a:cubicBezTo>
                  <a:pt x="947" y="7093"/>
                  <a:pt x="1079" y="7592"/>
                  <a:pt x="1447" y="7855"/>
                </a:cubicBezTo>
                <a:cubicBezTo>
                  <a:pt x="1802" y="8092"/>
                  <a:pt x="2260" y="8122"/>
                  <a:pt x="2700" y="8122"/>
                </a:cubicBezTo>
                <a:cubicBezTo>
                  <a:pt x="2847" y="8122"/>
                  <a:pt x="2992" y="8118"/>
                  <a:pt x="3130" y="8118"/>
                </a:cubicBezTo>
                <a:cubicBezTo>
                  <a:pt x="4484" y="8145"/>
                  <a:pt x="5839" y="8158"/>
                  <a:pt x="7193" y="8158"/>
                </a:cubicBezTo>
                <a:cubicBezTo>
                  <a:pt x="7857" y="8158"/>
                  <a:pt x="8520" y="8155"/>
                  <a:pt x="9184" y="8148"/>
                </a:cubicBezTo>
                <a:lnTo>
                  <a:pt x="9184" y="8148"/>
                </a:lnTo>
                <a:cubicBezTo>
                  <a:pt x="7981" y="8241"/>
                  <a:pt x="6782" y="8331"/>
                  <a:pt x="5576" y="8408"/>
                </a:cubicBezTo>
                <a:cubicBezTo>
                  <a:pt x="5050" y="8434"/>
                  <a:pt x="4524" y="8486"/>
                  <a:pt x="3998" y="8539"/>
                </a:cubicBezTo>
                <a:cubicBezTo>
                  <a:pt x="3630" y="8592"/>
                  <a:pt x="3288" y="8776"/>
                  <a:pt x="2998" y="9012"/>
                </a:cubicBezTo>
                <a:cubicBezTo>
                  <a:pt x="2735" y="9328"/>
                  <a:pt x="2709" y="9801"/>
                  <a:pt x="2946" y="10170"/>
                </a:cubicBezTo>
                <a:cubicBezTo>
                  <a:pt x="3209" y="10512"/>
                  <a:pt x="3603" y="10801"/>
                  <a:pt x="4024" y="10932"/>
                </a:cubicBezTo>
                <a:cubicBezTo>
                  <a:pt x="4162" y="10973"/>
                  <a:pt x="4302" y="11006"/>
                  <a:pt x="4444" y="11032"/>
                </a:cubicBezTo>
                <a:lnTo>
                  <a:pt x="4444" y="11032"/>
                </a:lnTo>
                <a:cubicBezTo>
                  <a:pt x="3978" y="11130"/>
                  <a:pt x="3527" y="11252"/>
                  <a:pt x="3077" y="11432"/>
                </a:cubicBezTo>
                <a:cubicBezTo>
                  <a:pt x="2683" y="11590"/>
                  <a:pt x="2288" y="11853"/>
                  <a:pt x="2341" y="12300"/>
                </a:cubicBezTo>
                <a:cubicBezTo>
                  <a:pt x="2394" y="12721"/>
                  <a:pt x="2683" y="13036"/>
                  <a:pt x="3077" y="13168"/>
                </a:cubicBezTo>
                <a:cubicBezTo>
                  <a:pt x="3363" y="13273"/>
                  <a:pt x="3658" y="13353"/>
                  <a:pt x="3956" y="13411"/>
                </a:cubicBezTo>
                <a:lnTo>
                  <a:pt x="3956" y="13411"/>
                </a:lnTo>
                <a:cubicBezTo>
                  <a:pt x="3330" y="13599"/>
                  <a:pt x="2731" y="13921"/>
                  <a:pt x="2446" y="14509"/>
                </a:cubicBezTo>
                <a:cubicBezTo>
                  <a:pt x="2262" y="14904"/>
                  <a:pt x="2472" y="15377"/>
                  <a:pt x="2893" y="15509"/>
                </a:cubicBezTo>
                <a:cubicBezTo>
                  <a:pt x="3184" y="15621"/>
                  <a:pt x="3504" y="15635"/>
                  <a:pt x="3823" y="15635"/>
                </a:cubicBezTo>
                <a:cubicBezTo>
                  <a:pt x="3928" y="15635"/>
                  <a:pt x="4033" y="15634"/>
                  <a:pt x="4137" y="15634"/>
                </a:cubicBezTo>
                <a:cubicBezTo>
                  <a:pt x="4232" y="15634"/>
                  <a:pt x="4326" y="15635"/>
                  <a:pt x="4419" y="15640"/>
                </a:cubicBezTo>
                <a:cubicBezTo>
                  <a:pt x="7022" y="15666"/>
                  <a:pt x="9626" y="15693"/>
                  <a:pt x="12230" y="15719"/>
                </a:cubicBezTo>
                <a:cubicBezTo>
                  <a:pt x="15123" y="15719"/>
                  <a:pt x="18016" y="15719"/>
                  <a:pt x="20909" y="15666"/>
                </a:cubicBezTo>
                <a:cubicBezTo>
                  <a:pt x="21198" y="15640"/>
                  <a:pt x="21198" y="15246"/>
                  <a:pt x="20909" y="15219"/>
                </a:cubicBezTo>
                <a:cubicBezTo>
                  <a:pt x="18211" y="15248"/>
                  <a:pt x="15497" y="15269"/>
                  <a:pt x="12780" y="15269"/>
                </a:cubicBezTo>
                <a:cubicBezTo>
                  <a:pt x="10545" y="15269"/>
                  <a:pt x="8308" y="15255"/>
                  <a:pt x="6076" y="15219"/>
                </a:cubicBezTo>
                <a:lnTo>
                  <a:pt x="4261" y="15167"/>
                </a:lnTo>
                <a:lnTo>
                  <a:pt x="3446" y="15167"/>
                </a:lnTo>
                <a:cubicBezTo>
                  <a:pt x="3261" y="15167"/>
                  <a:pt x="3077" y="15114"/>
                  <a:pt x="2920" y="15009"/>
                </a:cubicBezTo>
                <a:cubicBezTo>
                  <a:pt x="2604" y="14746"/>
                  <a:pt x="3288" y="14272"/>
                  <a:pt x="3498" y="14141"/>
                </a:cubicBezTo>
                <a:cubicBezTo>
                  <a:pt x="3866" y="13931"/>
                  <a:pt x="4287" y="13773"/>
                  <a:pt x="4734" y="13720"/>
                </a:cubicBezTo>
                <a:cubicBezTo>
                  <a:pt x="5029" y="13671"/>
                  <a:pt x="5334" y="13642"/>
                  <a:pt x="5643" y="13621"/>
                </a:cubicBezTo>
                <a:lnTo>
                  <a:pt x="5643" y="13621"/>
                </a:lnTo>
                <a:cubicBezTo>
                  <a:pt x="6282" y="13675"/>
                  <a:pt x="6924" y="13700"/>
                  <a:pt x="7562" y="13700"/>
                </a:cubicBezTo>
                <a:cubicBezTo>
                  <a:pt x="7751" y="13700"/>
                  <a:pt x="7939" y="13698"/>
                  <a:pt x="8127" y="13694"/>
                </a:cubicBezTo>
                <a:cubicBezTo>
                  <a:pt x="9337" y="13694"/>
                  <a:pt x="10547" y="13668"/>
                  <a:pt x="11756" y="13668"/>
                </a:cubicBezTo>
                <a:cubicBezTo>
                  <a:pt x="14518" y="13615"/>
                  <a:pt x="17279" y="13510"/>
                  <a:pt x="20015" y="13352"/>
                </a:cubicBezTo>
                <a:cubicBezTo>
                  <a:pt x="20383" y="13352"/>
                  <a:pt x="20383" y="12826"/>
                  <a:pt x="20015" y="12826"/>
                </a:cubicBezTo>
                <a:cubicBezTo>
                  <a:pt x="19020" y="12806"/>
                  <a:pt x="18029" y="12797"/>
                  <a:pt x="17040" y="12797"/>
                </a:cubicBezTo>
                <a:cubicBezTo>
                  <a:pt x="15438" y="12797"/>
                  <a:pt x="13839" y="12820"/>
                  <a:pt x="12230" y="12852"/>
                </a:cubicBezTo>
                <a:cubicBezTo>
                  <a:pt x="10967" y="12905"/>
                  <a:pt x="9705" y="12957"/>
                  <a:pt x="8416" y="13010"/>
                </a:cubicBezTo>
                <a:cubicBezTo>
                  <a:pt x="7456" y="13053"/>
                  <a:pt x="6478" y="13061"/>
                  <a:pt x="5511" y="13147"/>
                </a:cubicBezTo>
                <a:lnTo>
                  <a:pt x="5511" y="13147"/>
                </a:lnTo>
                <a:cubicBezTo>
                  <a:pt x="5187" y="13119"/>
                  <a:pt x="4869" y="13082"/>
                  <a:pt x="4550" y="13036"/>
                </a:cubicBezTo>
                <a:cubicBezTo>
                  <a:pt x="4050" y="13010"/>
                  <a:pt x="3577" y="12879"/>
                  <a:pt x="3130" y="12668"/>
                </a:cubicBezTo>
                <a:cubicBezTo>
                  <a:pt x="2998" y="12589"/>
                  <a:pt x="2788" y="12458"/>
                  <a:pt x="2788" y="12300"/>
                </a:cubicBezTo>
                <a:cubicBezTo>
                  <a:pt x="2788" y="12142"/>
                  <a:pt x="2946" y="11984"/>
                  <a:pt x="3130" y="11932"/>
                </a:cubicBezTo>
                <a:cubicBezTo>
                  <a:pt x="3603" y="11721"/>
                  <a:pt x="4103" y="11564"/>
                  <a:pt x="4603" y="11485"/>
                </a:cubicBezTo>
                <a:cubicBezTo>
                  <a:pt x="5681" y="11301"/>
                  <a:pt x="6786" y="11222"/>
                  <a:pt x="7864" y="11222"/>
                </a:cubicBezTo>
                <a:lnTo>
                  <a:pt x="11336" y="11116"/>
                </a:lnTo>
                <a:lnTo>
                  <a:pt x="19173" y="10880"/>
                </a:lnTo>
                <a:cubicBezTo>
                  <a:pt x="19489" y="10880"/>
                  <a:pt x="19489" y="10406"/>
                  <a:pt x="19173" y="10406"/>
                </a:cubicBezTo>
                <a:lnTo>
                  <a:pt x="19173" y="10406"/>
                </a:lnTo>
                <a:lnTo>
                  <a:pt x="19173" y="10406"/>
                </a:lnTo>
                <a:cubicBezTo>
                  <a:pt x="16832" y="10459"/>
                  <a:pt x="14465" y="10512"/>
                  <a:pt x="12125" y="10564"/>
                </a:cubicBezTo>
                <a:lnTo>
                  <a:pt x="8600" y="10643"/>
                </a:lnTo>
                <a:cubicBezTo>
                  <a:pt x="7654" y="10643"/>
                  <a:pt x="6687" y="10701"/>
                  <a:pt x="5719" y="10701"/>
                </a:cubicBezTo>
                <a:cubicBezTo>
                  <a:pt x="5557" y="10701"/>
                  <a:pt x="5395" y="10699"/>
                  <a:pt x="5234" y="10696"/>
                </a:cubicBezTo>
                <a:cubicBezTo>
                  <a:pt x="4787" y="10696"/>
                  <a:pt x="4340" y="10617"/>
                  <a:pt x="3919" y="10459"/>
                </a:cubicBezTo>
                <a:cubicBezTo>
                  <a:pt x="3603" y="10301"/>
                  <a:pt x="3077" y="9933"/>
                  <a:pt x="3209" y="9460"/>
                </a:cubicBezTo>
                <a:cubicBezTo>
                  <a:pt x="3288" y="9144"/>
                  <a:pt x="3709" y="8986"/>
                  <a:pt x="4024" y="8934"/>
                </a:cubicBezTo>
                <a:cubicBezTo>
                  <a:pt x="4524" y="8828"/>
                  <a:pt x="5024" y="8776"/>
                  <a:pt x="5523" y="8776"/>
                </a:cubicBezTo>
                <a:cubicBezTo>
                  <a:pt x="7864" y="8592"/>
                  <a:pt x="10205" y="8460"/>
                  <a:pt x="12545" y="8302"/>
                </a:cubicBezTo>
                <a:cubicBezTo>
                  <a:pt x="15175" y="8118"/>
                  <a:pt x="17805" y="7987"/>
                  <a:pt x="20435" y="7803"/>
                </a:cubicBezTo>
                <a:cubicBezTo>
                  <a:pt x="20751" y="7776"/>
                  <a:pt x="20777" y="7250"/>
                  <a:pt x="20435" y="7250"/>
                </a:cubicBezTo>
                <a:cubicBezTo>
                  <a:pt x="15254" y="7566"/>
                  <a:pt x="10073" y="7750"/>
                  <a:pt x="4892" y="7750"/>
                </a:cubicBezTo>
                <a:lnTo>
                  <a:pt x="2972" y="7750"/>
                </a:lnTo>
                <a:cubicBezTo>
                  <a:pt x="2863" y="7750"/>
                  <a:pt x="2737" y="7754"/>
                  <a:pt x="2605" y="7754"/>
                </a:cubicBezTo>
                <a:cubicBezTo>
                  <a:pt x="2164" y="7754"/>
                  <a:pt x="1655" y="7708"/>
                  <a:pt x="1473" y="7303"/>
                </a:cubicBezTo>
                <a:cubicBezTo>
                  <a:pt x="1236" y="6751"/>
                  <a:pt x="2131" y="6540"/>
                  <a:pt x="2472" y="6435"/>
                </a:cubicBezTo>
                <a:cubicBezTo>
                  <a:pt x="3025" y="6251"/>
                  <a:pt x="3603" y="6146"/>
                  <a:pt x="4156" y="6093"/>
                </a:cubicBezTo>
                <a:cubicBezTo>
                  <a:pt x="5365" y="5962"/>
                  <a:pt x="6602" y="5988"/>
                  <a:pt x="7811" y="5962"/>
                </a:cubicBezTo>
                <a:cubicBezTo>
                  <a:pt x="9126" y="5935"/>
                  <a:pt x="10415" y="5909"/>
                  <a:pt x="11730" y="5909"/>
                </a:cubicBezTo>
                <a:cubicBezTo>
                  <a:pt x="14623" y="5856"/>
                  <a:pt x="17516" y="5856"/>
                  <a:pt x="20409" y="5804"/>
                </a:cubicBezTo>
                <a:cubicBezTo>
                  <a:pt x="20725" y="5778"/>
                  <a:pt x="20725" y="5330"/>
                  <a:pt x="20409" y="5304"/>
                </a:cubicBezTo>
                <a:cubicBezTo>
                  <a:pt x="20400" y="5304"/>
                  <a:pt x="20392" y="5304"/>
                  <a:pt x="20383" y="5304"/>
                </a:cubicBezTo>
                <a:lnTo>
                  <a:pt x="20383" y="5304"/>
                </a:lnTo>
                <a:lnTo>
                  <a:pt x="20383" y="5278"/>
                </a:lnTo>
                <a:cubicBezTo>
                  <a:pt x="19648" y="5292"/>
                  <a:pt x="18914" y="5306"/>
                  <a:pt x="18180" y="5321"/>
                </a:cubicBezTo>
                <a:lnTo>
                  <a:pt x="18180" y="5321"/>
                </a:lnTo>
                <a:cubicBezTo>
                  <a:pt x="16267" y="5330"/>
                  <a:pt x="14353" y="5330"/>
                  <a:pt x="12440" y="5330"/>
                </a:cubicBezTo>
                <a:lnTo>
                  <a:pt x="3603" y="5330"/>
                </a:lnTo>
                <a:cubicBezTo>
                  <a:pt x="3288" y="5330"/>
                  <a:pt x="2972" y="5330"/>
                  <a:pt x="2657" y="5278"/>
                </a:cubicBezTo>
                <a:cubicBezTo>
                  <a:pt x="2420" y="5252"/>
                  <a:pt x="2183" y="5146"/>
                  <a:pt x="1999" y="4962"/>
                </a:cubicBezTo>
                <a:cubicBezTo>
                  <a:pt x="1841" y="4804"/>
                  <a:pt x="1789" y="4568"/>
                  <a:pt x="1868" y="4357"/>
                </a:cubicBezTo>
                <a:cubicBezTo>
                  <a:pt x="1973" y="4173"/>
                  <a:pt x="2157" y="4042"/>
                  <a:pt x="2367" y="4015"/>
                </a:cubicBezTo>
                <a:cubicBezTo>
                  <a:pt x="2657" y="3910"/>
                  <a:pt x="2946" y="3831"/>
                  <a:pt x="3261" y="3752"/>
                </a:cubicBezTo>
                <a:cubicBezTo>
                  <a:pt x="3840" y="3621"/>
                  <a:pt x="4419" y="3516"/>
                  <a:pt x="5024" y="3437"/>
                </a:cubicBezTo>
                <a:cubicBezTo>
                  <a:pt x="6060" y="3287"/>
                  <a:pt x="7107" y="3233"/>
                  <a:pt x="8158" y="3233"/>
                </a:cubicBezTo>
                <a:cubicBezTo>
                  <a:pt x="9505" y="3233"/>
                  <a:pt x="10859" y="3322"/>
                  <a:pt x="12203" y="3411"/>
                </a:cubicBezTo>
                <a:cubicBezTo>
                  <a:pt x="13854" y="3507"/>
                  <a:pt x="15525" y="3632"/>
                  <a:pt x="17191" y="3632"/>
                </a:cubicBezTo>
                <a:cubicBezTo>
                  <a:pt x="18259" y="3632"/>
                  <a:pt x="19325" y="3581"/>
                  <a:pt x="20383" y="3437"/>
                </a:cubicBezTo>
                <a:cubicBezTo>
                  <a:pt x="20619" y="3384"/>
                  <a:pt x="20541" y="3016"/>
                  <a:pt x="20304" y="3016"/>
                </a:cubicBezTo>
                <a:lnTo>
                  <a:pt x="20304" y="2937"/>
                </a:lnTo>
                <a:cubicBezTo>
                  <a:pt x="20115" y="2962"/>
                  <a:pt x="19926" y="2985"/>
                  <a:pt x="19737" y="3005"/>
                </a:cubicBezTo>
                <a:lnTo>
                  <a:pt x="19737" y="3005"/>
                </a:lnTo>
                <a:cubicBezTo>
                  <a:pt x="17187" y="2956"/>
                  <a:pt x="14618" y="2907"/>
                  <a:pt x="12072" y="2858"/>
                </a:cubicBezTo>
                <a:cubicBezTo>
                  <a:pt x="11686" y="2843"/>
                  <a:pt x="11300" y="2829"/>
                  <a:pt x="10915" y="2814"/>
                </a:cubicBezTo>
                <a:lnTo>
                  <a:pt x="10915" y="2814"/>
                </a:lnTo>
                <a:cubicBezTo>
                  <a:pt x="10048" y="2760"/>
                  <a:pt x="9189" y="2720"/>
                  <a:pt x="8331" y="2714"/>
                </a:cubicBezTo>
                <a:lnTo>
                  <a:pt x="8331" y="2714"/>
                </a:lnTo>
                <a:cubicBezTo>
                  <a:pt x="8210" y="2710"/>
                  <a:pt x="8090" y="2705"/>
                  <a:pt x="7969" y="2700"/>
                </a:cubicBezTo>
                <a:cubicBezTo>
                  <a:pt x="6654" y="2622"/>
                  <a:pt x="5365" y="2595"/>
                  <a:pt x="4077" y="2464"/>
                </a:cubicBezTo>
                <a:cubicBezTo>
                  <a:pt x="2981" y="2391"/>
                  <a:pt x="1818" y="2115"/>
                  <a:pt x="900" y="1469"/>
                </a:cubicBezTo>
                <a:lnTo>
                  <a:pt x="900" y="1469"/>
                </a:lnTo>
                <a:cubicBezTo>
                  <a:pt x="1293" y="918"/>
                  <a:pt x="2224" y="833"/>
                  <a:pt x="2814" y="833"/>
                </a:cubicBezTo>
                <a:cubicBezTo>
                  <a:pt x="4103" y="781"/>
                  <a:pt x="5392" y="807"/>
                  <a:pt x="6680" y="781"/>
                </a:cubicBezTo>
                <a:cubicBezTo>
                  <a:pt x="9363" y="781"/>
                  <a:pt x="12046" y="807"/>
                  <a:pt x="14728" y="859"/>
                </a:cubicBezTo>
                <a:cubicBezTo>
                  <a:pt x="16227" y="886"/>
                  <a:pt x="17753" y="938"/>
                  <a:pt x="19278" y="991"/>
                </a:cubicBezTo>
                <a:cubicBezTo>
                  <a:pt x="19567" y="991"/>
                  <a:pt x="19567" y="544"/>
                  <a:pt x="19278" y="544"/>
                </a:cubicBezTo>
                <a:lnTo>
                  <a:pt x="19252" y="465"/>
                </a:lnTo>
                <a:cubicBezTo>
                  <a:pt x="16464" y="333"/>
                  <a:pt x="13676" y="228"/>
                  <a:pt x="10888" y="149"/>
                </a:cubicBezTo>
                <a:cubicBezTo>
                  <a:pt x="9495" y="123"/>
                  <a:pt x="8101" y="97"/>
                  <a:pt x="6707" y="70"/>
                </a:cubicBezTo>
                <a:cubicBezTo>
                  <a:pt x="5708" y="50"/>
                  <a:pt x="4694" y="0"/>
                  <a:pt x="36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09" name="Google Shape;209;p8"/>
          <p:cNvGrpSpPr/>
          <p:nvPr/>
        </p:nvGrpSpPr>
        <p:grpSpPr>
          <a:xfrm rot="152993">
            <a:off x="8222060" y="1331917"/>
            <a:ext cx="374291" cy="3365976"/>
            <a:chOff x="8346443" y="1270213"/>
            <a:chExt cx="339835" cy="3056115"/>
          </a:xfrm>
        </p:grpSpPr>
        <p:sp>
          <p:nvSpPr>
            <p:cNvPr id="210" name="Google Shape;210;p8"/>
            <p:cNvSpPr/>
            <p:nvPr/>
          </p:nvSpPr>
          <p:spPr>
            <a:xfrm>
              <a:off x="8450874" y="3340434"/>
              <a:ext cx="68009" cy="66371"/>
            </a:xfrm>
            <a:custGeom>
              <a:avLst/>
              <a:gdLst/>
              <a:ahLst/>
              <a:cxnLst/>
              <a:rect l="l" t="t" r="r" b="b"/>
              <a:pathLst>
                <a:path w="1079" h="1053" extrusionOk="0">
                  <a:moveTo>
                    <a:pt x="500" y="1"/>
                  </a:moveTo>
                  <a:cubicBezTo>
                    <a:pt x="421" y="27"/>
                    <a:pt x="342" y="53"/>
                    <a:pt x="290" y="106"/>
                  </a:cubicBezTo>
                  <a:lnTo>
                    <a:pt x="316" y="132"/>
                  </a:lnTo>
                  <a:lnTo>
                    <a:pt x="132" y="264"/>
                  </a:lnTo>
                  <a:cubicBezTo>
                    <a:pt x="105" y="316"/>
                    <a:pt x="53" y="369"/>
                    <a:pt x="53" y="422"/>
                  </a:cubicBezTo>
                  <a:cubicBezTo>
                    <a:pt x="27" y="474"/>
                    <a:pt x="0" y="527"/>
                    <a:pt x="0" y="606"/>
                  </a:cubicBezTo>
                  <a:cubicBezTo>
                    <a:pt x="0" y="658"/>
                    <a:pt x="27" y="711"/>
                    <a:pt x="53" y="790"/>
                  </a:cubicBezTo>
                  <a:cubicBezTo>
                    <a:pt x="53" y="842"/>
                    <a:pt x="105" y="895"/>
                    <a:pt x="132" y="921"/>
                  </a:cubicBezTo>
                  <a:cubicBezTo>
                    <a:pt x="237" y="1000"/>
                    <a:pt x="342" y="1053"/>
                    <a:pt x="474" y="1053"/>
                  </a:cubicBezTo>
                  <a:cubicBezTo>
                    <a:pt x="605" y="1053"/>
                    <a:pt x="710" y="1026"/>
                    <a:pt x="789" y="921"/>
                  </a:cubicBezTo>
                  <a:lnTo>
                    <a:pt x="947" y="763"/>
                  </a:lnTo>
                  <a:cubicBezTo>
                    <a:pt x="973" y="711"/>
                    <a:pt x="1026" y="658"/>
                    <a:pt x="1026" y="606"/>
                  </a:cubicBezTo>
                  <a:cubicBezTo>
                    <a:pt x="1052" y="553"/>
                    <a:pt x="1079" y="500"/>
                    <a:pt x="1079" y="448"/>
                  </a:cubicBezTo>
                  <a:cubicBezTo>
                    <a:pt x="1079" y="369"/>
                    <a:pt x="1052" y="316"/>
                    <a:pt x="1026" y="264"/>
                  </a:cubicBezTo>
                  <a:cubicBezTo>
                    <a:pt x="1026" y="211"/>
                    <a:pt x="973" y="159"/>
                    <a:pt x="947" y="132"/>
                  </a:cubicBezTo>
                  <a:cubicBezTo>
                    <a:pt x="842" y="27"/>
                    <a:pt x="737"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8"/>
            <p:cNvSpPr/>
            <p:nvPr/>
          </p:nvSpPr>
          <p:spPr>
            <a:xfrm>
              <a:off x="8346443" y="3482995"/>
              <a:ext cx="77968" cy="58114"/>
            </a:xfrm>
            <a:custGeom>
              <a:avLst/>
              <a:gdLst/>
              <a:ahLst/>
              <a:cxnLst/>
              <a:rect l="l" t="t" r="r" b="b"/>
              <a:pathLst>
                <a:path w="1237" h="922" extrusionOk="0">
                  <a:moveTo>
                    <a:pt x="605" y="1"/>
                  </a:moveTo>
                  <a:cubicBezTo>
                    <a:pt x="0" y="1"/>
                    <a:pt x="0" y="921"/>
                    <a:pt x="605" y="921"/>
                  </a:cubicBezTo>
                  <a:cubicBezTo>
                    <a:pt x="1236" y="921"/>
                    <a:pt x="1236"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8"/>
            <p:cNvSpPr/>
            <p:nvPr/>
          </p:nvSpPr>
          <p:spPr>
            <a:xfrm>
              <a:off x="8459130" y="3731626"/>
              <a:ext cx="101226" cy="76329"/>
            </a:xfrm>
            <a:custGeom>
              <a:avLst/>
              <a:gdLst/>
              <a:ahLst/>
              <a:cxnLst/>
              <a:rect l="l" t="t" r="r" b="b"/>
              <a:pathLst>
                <a:path w="1606" h="1211" extrusionOk="0">
                  <a:moveTo>
                    <a:pt x="790" y="1"/>
                  </a:moveTo>
                  <a:cubicBezTo>
                    <a:pt x="1" y="1"/>
                    <a:pt x="1" y="1210"/>
                    <a:pt x="790" y="1210"/>
                  </a:cubicBezTo>
                  <a:cubicBezTo>
                    <a:pt x="1605" y="1210"/>
                    <a:pt x="1605" y="1"/>
                    <a:pt x="7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8"/>
            <p:cNvSpPr/>
            <p:nvPr/>
          </p:nvSpPr>
          <p:spPr>
            <a:xfrm>
              <a:off x="8493983" y="3113358"/>
              <a:ext cx="87864" cy="71350"/>
            </a:xfrm>
            <a:custGeom>
              <a:avLst/>
              <a:gdLst/>
              <a:ahLst/>
              <a:cxnLst/>
              <a:rect l="l" t="t" r="r" b="b"/>
              <a:pathLst>
                <a:path w="1394" h="1132" extrusionOk="0">
                  <a:moveTo>
                    <a:pt x="710" y="1"/>
                  </a:moveTo>
                  <a:cubicBezTo>
                    <a:pt x="0" y="53"/>
                    <a:pt x="0" y="1053"/>
                    <a:pt x="710" y="1132"/>
                  </a:cubicBezTo>
                  <a:cubicBezTo>
                    <a:pt x="1394" y="1053"/>
                    <a:pt x="1394" y="53"/>
                    <a:pt x="7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8"/>
            <p:cNvSpPr/>
            <p:nvPr/>
          </p:nvSpPr>
          <p:spPr>
            <a:xfrm>
              <a:off x="8396169" y="2982393"/>
              <a:ext cx="131039" cy="102865"/>
            </a:xfrm>
            <a:custGeom>
              <a:avLst/>
              <a:gdLst/>
              <a:ahLst/>
              <a:cxnLst/>
              <a:rect l="l" t="t" r="r" b="b"/>
              <a:pathLst>
                <a:path w="2079" h="1632" extrusionOk="0">
                  <a:moveTo>
                    <a:pt x="1052" y="1"/>
                  </a:moveTo>
                  <a:cubicBezTo>
                    <a:pt x="0" y="1"/>
                    <a:pt x="0" y="1632"/>
                    <a:pt x="1052" y="1632"/>
                  </a:cubicBezTo>
                  <a:cubicBezTo>
                    <a:pt x="2078" y="1632"/>
                    <a:pt x="2078" y="1"/>
                    <a:pt x="10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215;p8"/>
            <p:cNvSpPr/>
            <p:nvPr/>
          </p:nvSpPr>
          <p:spPr>
            <a:xfrm>
              <a:off x="8570179" y="2914453"/>
              <a:ext cx="87927" cy="66371"/>
            </a:xfrm>
            <a:custGeom>
              <a:avLst/>
              <a:gdLst/>
              <a:ahLst/>
              <a:cxnLst/>
              <a:rect l="l" t="t" r="r" b="b"/>
              <a:pathLst>
                <a:path w="1395" h="1053" extrusionOk="0">
                  <a:moveTo>
                    <a:pt x="711" y="1"/>
                  </a:moveTo>
                  <a:cubicBezTo>
                    <a:pt x="1" y="1"/>
                    <a:pt x="1" y="1053"/>
                    <a:pt x="711" y="1053"/>
                  </a:cubicBezTo>
                  <a:cubicBezTo>
                    <a:pt x="1395" y="1053"/>
                    <a:pt x="1395"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8"/>
            <p:cNvSpPr/>
            <p:nvPr/>
          </p:nvSpPr>
          <p:spPr>
            <a:xfrm>
              <a:off x="8475706" y="2698973"/>
              <a:ext cx="106143" cy="77968"/>
            </a:xfrm>
            <a:custGeom>
              <a:avLst/>
              <a:gdLst/>
              <a:ahLst/>
              <a:cxnLst/>
              <a:rect l="l" t="t" r="r" b="b"/>
              <a:pathLst>
                <a:path w="1684" h="1237" extrusionOk="0">
                  <a:moveTo>
                    <a:pt x="868" y="0"/>
                  </a:moveTo>
                  <a:cubicBezTo>
                    <a:pt x="860" y="0"/>
                    <a:pt x="851" y="0"/>
                    <a:pt x="842" y="1"/>
                  </a:cubicBezTo>
                  <a:cubicBezTo>
                    <a:pt x="1" y="1"/>
                    <a:pt x="1" y="1237"/>
                    <a:pt x="842" y="1237"/>
                  </a:cubicBezTo>
                  <a:cubicBezTo>
                    <a:pt x="1675" y="1237"/>
                    <a:pt x="1684" y="0"/>
                    <a:pt x="8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8"/>
            <p:cNvSpPr/>
            <p:nvPr/>
          </p:nvSpPr>
          <p:spPr>
            <a:xfrm>
              <a:off x="8530411" y="2538198"/>
              <a:ext cx="54773" cy="64732"/>
            </a:xfrm>
            <a:custGeom>
              <a:avLst/>
              <a:gdLst/>
              <a:ahLst/>
              <a:cxnLst/>
              <a:rect l="l" t="t" r="r" b="b"/>
              <a:pathLst>
                <a:path w="869" h="1027" extrusionOk="0">
                  <a:moveTo>
                    <a:pt x="448" y="1"/>
                  </a:moveTo>
                  <a:cubicBezTo>
                    <a:pt x="316" y="1"/>
                    <a:pt x="211" y="53"/>
                    <a:pt x="132" y="132"/>
                  </a:cubicBezTo>
                  <a:lnTo>
                    <a:pt x="80" y="211"/>
                  </a:lnTo>
                  <a:cubicBezTo>
                    <a:pt x="27" y="290"/>
                    <a:pt x="1" y="369"/>
                    <a:pt x="27" y="448"/>
                  </a:cubicBezTo>
                  <a:lnTo>
                    <a:pt x="1" y="448"/>
                  </a:lnTo>
                  <a:lnTo>
                    <a:pt x="1" y="579"/>
                  </a:lnTo>
                  <a:cubicBezTo>
                    <a:pt x="1" y="658"/>
                    <a:pt x="1" y="711"/>
                    <a:pt x="27" y="763"/>
                  </a:cubicBezTo>
                  <a:cubicBezTo>
                    <a:pt x="80" y="869"/>
                    <a:pt x="158" y="947"/>
                    <a:pt x="264" y="1000"/>
                  </a:cubicBezTo>
                  <a:cubicBezTo>
                    <a:pt x="316" y="1026"/>
                    <a:pt x="369" y="1026"/>
                    <a:pt x="421" y="1026"/>
                  </a:cubicBezTo>
                  <a:cubicBezTo>
                    <a:pt x="553" y="1026"/>
                    <a:pt x="658" y="974"/>
                    <a:pt x="737" y="895"/>
                  </a:cubicBezTo>
                  <a:cubicBezTo>
                    <a:pt x="816" y="816"/>
                    <a:pt x="869" y="711"/>
                    <a:pt x="869" y="579"/>
                  </a:cubicBezTo>
                  <a:lnTo>
                    <a:pt x="869" y="448"/>
                  </a:lnTo>
                  <a:cubicBezTo>
                    <a:pt x="869" y="316"/>
                    <a:pt x="816" y="211"/>
                    <a:pt x="737" y="132"/>
                  </a:cubicBezTo>
                  <a:cubicBezTo>
                    <a:pt x="658" y="53"/>
                    <a:pt x="553" y="27"/>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8"/>
            <p:cNvSpPr/>
            <p:nvPr/>
          </p:nvSpPr>
          <p:spPr>
            <a:xfrm>
              <a:off x="8480685" y="2201712"/>
              <a:ext cx="96247" cy="77968"/>
            </a:xfrm>
            <a:custGeom>
              <a:avLst/>
              <a:gdLst/>
              <a:ahLst/>
              <a:cxnLst/>
              <a:rect l="l" t="t" r="r" b="b"/>
              <a:pathLst>
                <a:path w="1527" h="1237" extrusionOk="0">
                  <a:moveTo>
                    <a:pt x="763" y="1"/>
                  </a:moveTo>
                  <a:cubicBezTo>
                    <a:pt x="1" y="53"/>
                    <a:pt x="1" y="1184"/>
                    <a:pt x="763" y="1237"/>
                  </a:cubicBezTo>
                  <a:cubicBezTo>
                    <a:pt x="1526" y="1184"/>
                    <a:pt x="1526" y="53"/>
                    <a:pt x="7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19;p8"/>
            <p:cNvSpPr/>
            <p:nvPr/>
          </p:nvSpPr>
          <p:spPr>
            <a:xfrm>
              <a:off x="8546986" y="2001168"/>
              <a:ext cx="39835" cy="39835"/>
            </a:xfrm>
            <a:custGeom>
              <a:avLst/>
              <a:gdLst/>
              <a:ahLst/>
              <a:cxnLst/>
              <a:rect l="l" t="t" r="r" b="b"/>
              <a:pathLst>
                <a:path w="632" h="632" extrusionOk="0">
                  <a:moveTo>
                    <a:pt x="316" y="0"/>
                  </a:moveTo>
                  <a:cubicBezTo>
                    <a:pt x="1" y="79"/>
                    <a:pt x="1" y="526"/>
                    <a:pt x="316" y="632"/>
                  </a:cubicBezTo>
                  <a:cubicBezTo>
                    <a:pt x="632" y="526"/>
                    <a:pt x="632" y="79"/>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 name="Google Shape;220;p8"/>
            <p:cNvSpPr/>
            <p:nvPr/>
          </p:nvSpPr>
          <p:spPr>
            <a:xfrm>
              <a:off x="8515474" y="1808881"/>
              <a:ext cx="82947" cy="61391"/>
            </a:xfrm>
            <a:custGeom>
              <a:avLst/>
              <a:gdLst/>
              <a:ahLst/>
              <a:cxnLst/>
              <a:rect l="l" t="t" r="r" b="b"/>
              <a:pathLst>
                <a:path w="1316" h="974" extrusionOk="0">
                  <a:moveTo>
                    <a:pt x="684" y="0"/>
                  </a:moveTo>
                  <a:cubicBezTo>
                    <a:pt x="675" y="0"/>
                    <a:pt x="667" y="0"/>
                    <a:pt x="658" y="1"/>
                  </a:cubicBezTo>
                  <a:cubicBezTo>
                    <a:pt x="1" y="1"/>
                    <a:pt x="1" y="974"/>
                    <a:pt x="658" y="974"/>
                  </a:cubicBezTo>
                  <a:cubicBezTo>
                    <a:pt x="1307" y="974"/>
                    <a:pt x="1316"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8"/>
            <p:cNvSpPr/>
            <p:nvPr/>
          </p:nvSpPr>
          <p:spPr>
            <a:xfrm>
              <a:off x="8498899" y="3960341"/>
              <a:ext cx="97886" cy="78031"/>
            </a:xfrm>
            <a:custGeom>
              <a:avLst/>
              <a:gdLst/>
              <a:ahLst/>
              <a:cxnLst/>
              <a:rect l="l" t="t" r="r" b="b"/>
              <a:pathLst>
                <a:path w="1553" h="1238" extrusionOk="0">
                  <a:moveTo>
                    <a:pt x="764" y="1"/>
                  </a:moveTo>
                  <a:cubicBezTo>
                    <a:pt x="1" y="54"/>
                    <a:pt x="1" y="1184"/>
                    <a:pt x="764" y="1237"/>
                  </a:cubicBezTo>
                  <a:cubicBezTo>
                    <a:pt x="1553" y="1184"/>
                    <a:pt x="1553" y="54"/>
                    <a:pt x="7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8"/>
            <p:cNvSpPr/>
            <p:nvPr/>
          </p:nvSpPr>
          <p:spPr>
            <a:xfrm>
              <a:off x="8435938" y="1643128"/>
              <a:ext cx="89566" cy="68009"/>
            </a:xfrm>
            <a:custGeom>
              <a:avLst/>
              <a:gdLst/>
              <a:ahLst/>
              <a:cxnLst/>
              <a:rect l="l" t="t" r="r" b="b"/>
              <a:pathLst>
                <a:path w="1421" h="1079" extrusionOk="0">
                  <a:moveTo>
                    <a:pt x="711" y="1"/>
                  </a:moveTo>
                  <a:cubicBezTo>
                    <a:pt x="1" y="1"/>
                    <a:pt x="1" y="1079"/>
                    <a:pt x="711" y="1079"/>
                  </a:cubicBezTo>
                  <a:cubicBezTo>
                    <a:pt x="1421" y="1079"/>
                    <a:pt x="1421"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8"/>
            <p:cNvSpPr/>
            <p:nvPr/>
          </p:nvSpPr>
          <p:spPr>
            <a:xfrm>
              <a:off x="8601691" y="1671299"/>
              <a:ext cx="84586" cy="68072"/>
            </a:xfrm>
            <a:custGeom>
              <a:avLst/>
              <a:gdLst/>
              <a:ahLst/>
              <a:cxnLst/>
              <a:rect l="l" t="t" r="r" b="b"/>
              <a:pathLst>
                <a:path w="1342" h="1080" extrusionOk="0">
                  <a:moveTo>
                    <a:pt x="684" y="1"/>
                  </a:moveTo>
                  <a:cubicBezTo>
                    <a:pt x="1" y="53"/>
                    <a:pt x="1" y="1026"/>
                    <a:pt x="684" y="1079"/>
                  </a:cubicBezTo>
                  <a:cubicBezTo>
                    <a:pt x="1342" y="1026"/>
                    <a:pt x="1342" y="53"/>
                    <a:pt x="6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8"/>
            <p:cNvSpPr/>
            <p:nvPr/>
          </p:nvSpPr>
          <p:spPr>
            <a:xfrm>
              <a:off x="8571881" y="1545314"/>
              <a:ext cx="66371" cy="53134"/>
            </a:xfrm>
            <a:custGeom>
              <a:avLst/>
              <a:gdLst/>
              <a:ahLst/>
              <a:cxnLst/>
              <a:rect l="l" t="t" r="r" b="b"/>
              <a:pathLst>
                <a:path w="1053" h="843" extrusionOk="0">
                  <a:moveTo>
                    <a:pt x="526" y="1"/>
                  </a:moveTo>
                  <a:cubicBezTo>
                    <a:pt x="0" y="54"/>
                    <a:pt x="0" y="790"/>
                    <a:pt x="526" y="843"/>
                  </a:cubicBezTo>
                  <a:cubicBezTo>
                    <a:pt x="1052" y="790"/>
                    <a:pt x="1052" y="54"/>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8"/>
            <p:cNvSpPr/>
            <p:nvPr/>
          </p:nvSpPr>
          <p:spPr>
            <a:xfrm>
              <a:off x="8573520" y="1270213"/>
              <a:ext cx="82947" cy="68009"/>
            </a:xfrm>
            <a:custGeom>
              <a:avLst/>
              <a:gdLst/>
              <a:ahLst/>
              <a:cxnLst/>
              <a:rect l="l" t="t" r="r" b="b"/>
              <a:pathLst>
                <a:path w="1316" h="1079" extrusionOk="0">
                  <a:moveTo>
                    <a:pt x="658" y="0"/>
                  </a:moveTo>
                  <a:cubicBezTo>
                    <a:pt x="0" y="53"/>
                    <a:pt x="0" y="1026"/>
                    <a:pt x="658" y="1078"/>
                  </a:cubicBezTo>
                  <a:cubicBezTo>
                    <a:pt x="1315" y="1026"/>
                    <a:pt x="1315" y="53"/>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8"/>
            <p:cNvSpPr/>
            <p:nvPr/>
          </p:nvSpPr>
          <p:spPr>
            <a:xfrm>
              <a:off x="8525432" y="4264118"/>
              <a:ext cx="71350" cy="62211"/>
            </a:xfrm>
            <a:custGeom>
              <a:avLst/>
              <a:gdLst/>
              <a:ahLst/>
              <a:cxnLst/>
              <a:rect l="l" t="t" r="r" b="b"/>
              <a:pathLst>
                <a:path w="1132" h="987" extrusionOk="0">
                  <a:moveTo>
                    <a:pt x="500" y="0"/>
                  </a:moveTo>
                  <a:cubicBezTo>
                    <a:pt x="454" y="0"/>
                    <a:pt x="408" y="7"/>
                    <a:pt x="369" y="20"/>
                  </a:cubicBezTo>
                  <a:cubicBezTo>
                    <a:pt x="290" y="20"/>
                    <a:pt x="211" y="73"/>
                    <a:pt x="159" y="152"/>
                  </a:cubicBezTo>
                  <a:cubicBezTo>
                    <a:pt x="53" y="231"/>
                    <a:pt x="1" y="362"/>
                    <a:pt x="1" y="494"/>
                  </a:cubicBezTo>
                  <a:cubicBezTo>
                    <a:pt x="1" y="625"/>
                    <a:pt x="53" y="757"/>
                    <a:pt x="159" y="835"/>
                  </a:cubicBezTo>
                  <a:cubicBezTo>
                    <a:pt x="211" y="914"/>
                    <a:pt x="290" y="967"/>
                    <a:pt x="369" y="967"/>
                  </a:cubicBezTo>
                  <a:cubicBezTo>
                    <a:pt x="408" y="980"/>
                    <a:pt x="454" y="987"/>
                    <a:pt x="500" y="987"/>
                  </a:cubicBezTo>
                  <a:cubicBezTo>
                    <a:pt x="546" y="987"/>
                    <a:pt x="592" y="980"/>
                    <a:pt x="632" y="967"/>
                  </a:cubicBezTo>
                  <a:lnTo>
                    <a:pt x="790" y="967"/>
                  </a:lnTo>
                  <a:lnTo>
                    <a:pt x="895" y="914"/>
                  </a:lnTo>
                  <a:cubicBezTo>
                    <a:pt x="948" y="888"/>
                    <a:pt x="1000" y="835"/>
                    <a:pt x="1026" y="783"/>
                  </a:cubicBezTo>
                  <a:cubicBezTo>
                    <a:pt x="1053" y="757"/>
                    <a:pt x="1079" y="730"/>
                    <a:pt x="1105" y="678"/>
                  </a:cubicBezTo>
                  <a:cubicBezTo>
                    <a:pt x="1132" y="625"/>
                    <a:pt x="1132" y="546"/>
                    <a:pt x="1132" y="494"/>
                  </a:cubicBezTo>
                  <a:lnTo>
                    <a:pt x="1132" y="362"/>
                  </a:lnTo>
                  <a:lnTo>
                    <a:pt x="1079" y="257"/>
                  </a:lnTo>
                  <a:cubicBezTo>
                    <a:pt x="1053" y="204"/>
                    <a:pt x="1026" y="152"/>
                    <a:pt x="974" y="125"/>
                  </a:cubicBezTo>
                  <a:cubicBezTo>
                    <a:pt x="921" y="73"/>
                    <a:pt x="869" y="46"/>
                    <a:pt x="790" y="20"/>
                  </a:cubicBezTo>
                  <a:lnTo>
                    <a:pt x="632" y="20"/>
                  </a:lnTo>
                  <a:cubicBezTo>
                    <a:pt x="592" y="7"/>
                    <a:pt x="546" y="0"/>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227"/>
        <p:cNvGrpSpPr/>
        <p:nvPr/>
      </p:nvGrpSpPr>
      <p:grpSpPr>
        <a:xfrm>
          <a:off x="0" y="0"/>
          <a:ext cx="0" cy="0"/>
          <a:chOff x="0" y="0"/>
          <a:chExt cx="0" cy="0"/>
        </a:xfrm>
      </p:grpSpPr>
      <p:sp>
        <p:nvSpPr>
          <p:cNvPr id="228" name="Google Shape;228;p9"/>
          <p:cNvSpPr/>
          <p:nvPr/>
        </p:nvSpPr>
        <p:spPr>
          <a:xfrm rot="3521181">
            <a:off x="2146394" y="3479342"/>
            <a:ext cx="1981559" cy="2465882"/>
          </a:xfrm>
          <a:custGeom>
            <a:avLst/>
            <a:gdLst/>
            <a:ahLst/>
            <a:cxnLst/>
            <a:rect l="l" t="t" r="r" b="b"/>
            <a:pathLst>
              <a:path w="43422" h="54035" extrusionOk="0">
                <a:moveTo>
                  <a:pt x="35584" y="0"/>
                </a:moveTo>
                <a:cubicBezTo>
                  <a:pt x="33612" y="26"/>
                  <a:pt x="31666" y="342"/>
                  <a:pt x="29798" y="947"/>
                </a:cubicBezTo>
                <a:cubicBezTo>
                  <a:pt x="19699" y="4024"/>
                  <a:pt x="11204" y="11335"/>
                  <a:pt x="5366" y="20146"/>
                </a:cubicBezTo>
                <a:cubicBezTo>
                  <a:pt x="3314" y="23275"/>
                  <a:pt x="1526" y="26668"/>
                  <a:pt x="947" y="30376"/>
                </a:cubicBezTo>
                <a:cubicBezTo>
                  <a:pt x="0" y="36794"/>
                  <a:pt x="3025" y="43421"/>
                  <a:pt x="7969" y="47629"/>
                </a:cubicBezTo>
                <a:cubicBezTo>
                  <a:pt x="12887" y="51837"/>
                  <a:pt x="19462" y="53810"/>
                  <a:pt x="25932" y="54020"/>
                </a:cubicBezTo>
                <a:cubicBezTo>
                  <a:pt x="26239" y="54030"/>
                  <a:pt x="26547" y="54034"/>
                  <a:pt x="26856" y="54034"/>
                </a:cubicBezTo>
                <a:cubicBezTo>
                  <a:pt x="31667" y="54034"/>
                  <a:pt x="36731" y="52841"/>
                  <a:pt x="39845" y="49233"/>
                </a:cubicBezTo>
                <a:cubicBezTo>
                  <a:pt x="43027" y="45551"/>
                  <a:pt x="43422" y="40318"/>
                  <a:pt x="43395" y="35479"/>
                </a:cubicBezTo>
                <a:cubicBezTo>
                  <a:pt x="43343" y="27694"/>
                  <a:pt x="42554" y="19935"/>
                  <a:pt x="41791" y="12203"/>
                </a:cubicBezTo>
                <a:cubicBezTo>
                  <a:pt x="41449" y="9021"/>
                  <a:pt x="41081" y="5812"/>
                  <a:pt x="39950" y="2814"/>
                </a:cubicBezTo>
                <a:cubicBezTo>
                  <a:pt x="39161" y="763"/>
                  <a:pt x="37741" y="26"/>
                  <a:pt x="3558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9"/>
          <p:cNvSpPr txBox="1">
            <a:spLocks noGrp="1"/>
          </p:cNvSpPr>
          <p:nvPr>
            <p:ph type="title"/>
          </p:nvPr>
        </p:nvSpPr>
        <p:spPr>
          <a:xfrm>
            <a:off x="2031900" y="1543600"/>
            <a:ext cx="5080200" cy="509400"/>
          </a:xfrm>
          <a:prstGeom prst="rect">
            <a:avLst/>
          </a:prstGeom>
        </p:spPr>
        <p:txBody>
          <a:bodyPr spcFirstLastPara="1" wrap="square" lIns="91425" tIns="91425" rIns="91425" bIns="91425" anchor="ctr" anchorCtr="0">
            <a:noAutofit/>
          </a:bodyPr>
          <a:lstStyle>
            <a:lvl1pPr lvl="0" algn="ctr">
              <a:spcBef>
                <a:spcPts val="0"/>
              </a:spcBef>
              <a:spcAft>
                <a:spcPts val="0"/>
              </a:spcAft>
              <a:buSzPts val="4200"/>
              <a:buNone/>
              <a:defRPr sz="36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230" name="Google Shape;230;p9"/>
          <p:cNvSpPr txBox="1">
            <a:spLocks noGrp="1"/>
          </p:cNvSpPr>
          <p:nvPr>
            <p:ph type="subTitle" idx="1"/>
          </p:nvPr>
        </p:nvSpPr>
        <p:spPr>
          <a:xfrm>
            <a:off x="2031900" y="2064227"/>
            <a:ext cx="5080200" cy="15357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SzPts val="2100"/>
              <a:buNone/>
              <a:defRPr sz="16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231" name="Google Shape;231;p9"/>
          <p:cNvSpPr/>
          <p:nvPr/>
        </p:nvSpPr>
        <p:spPr>
          <a:xfrm>
            <a:off x="-487097" y="766628"/>
            <a:ext cx="1983954" cy="629190"/>
          </a:xfrm>
          <a:custGeom>
            <a:avLst/>
            <a:gdLst/>
            <a:ahLst/>
            <a:cxnLst/>
            <a:rect l="l" t="t" r="r" b="b"/>
            <a:pathLst>
              <a:path w="34849" h="11052" extrusionOk="0">
                <a:moveTo>
                  <a:pt x="22203" y="1"/>
                </a:moveTo>
                <a:cubicBezTo>
                  <a:pt x="21288" y="1"/>
                  <a:pt x="20373" y="22"/>
                  <a:pt x="19463" y="46"/>
                </a:cubicBezTo>
                <a:cubicBezTo>
                  <a:pt x="18043" y="98"/>
                  <a:pt x="16622" y="177"/>
                  <a:pt x="15150" y="230"/>
                </a:cubicBezTo>
                <a:cubicBezTo>
                  <a:pt x="13887" y="282"/>
                  <a:pt x="12625" y="361"/>
                  <a:pt x="11389" y="414"/>
                </a:cubicBezTo>
                <a:cubicBezTo>
                  <a:pt x="10222" y="487"/>
                  <a:pt x="9055" y="627"/>
                  <a:pt x="7908" y="627"/>
                </a:cubicBezTo>
                <a:cubicBezTo>
                  <a:pt x="7815" y="627"/>
                  <a:pt x="7721" y="626"/>
                  <a:pt x="7628" y="624"/>
                </a:cubicBezTo>
                <a:cubicBezTo>
                  <a:pt x="6978" y="604"/>
                  <a:pt x="6438" y="443"/>
                  <a:pt x="5827" y="443"/>
                </a:cubicBezTo>
                <a:cubicBezTo>
                  <a:pt x="5646" y="443"/>
                  <a:pt x="5459" y="457"/>
                  <a:pt x="5261" y="493"/>
                </a:cubicBezTo>
                <a:cubicBezTo>
                  <a:pt x="4209" y="651"/>
                  <a:pt x="3183" y="1045"/>
                  <a:pt x="2263" y="1650"/>
                </a:cubicBezTo>
                <a:cubicBezTo>
                  <a:pt x="974" y="2518"/>
                  <a:pt x="1" y="4017"/>
                  <a:pt x="132" y="5595"/>
                </a:cubicBezTo>
                <a:cubicBezTo>
                  <a:pt x="264" y="6936"/>
                  <a:pt x="1158" y="8146"/>
                  <a:pt x="2289" y="8882"/>
                </a:cubicBezTo>
                <a:cubicBezTo>
                  <a:pt x="3420" y="9619"/>
                  <a:pt x="4761" y="9987"/>
                  <a:pt x="6076" y="10276"/>
                </a:cubicBezTo>
                <a:cubicBezTo>
                  <a:pt x="8648" y="10818"/>
                  <a:pt x="11250" y="11052"/>
                  <a:pt x="13860" y="11052"/>
                </a:cubicBezTo>
                <a:cubicBezTo>
                  <a:pt x="19738" y="11052"/>
                  <a:pt x="25658" y="9868"/>
                  <a:pt x="31377" y="8356"/>
                </a:cubicBezTo>
                <a:cubicBezTo>
                  <a:pt x="32771" y="8015"/>
                  <a:pt x="34349" y="7410"/>
                  <a:pt x="34664" y="6016"/>
                </a:cubicBezTo>
                <a:cubicBezTo>
                  <a:pt x="34848" y="5253"/>
                  <a:pt x="34533" y="4464"/>
                  <a:pt x="34112" y="3807"/>
                </a:cubicBezTo>
                <a:cubicBezTo>
                  <a:pt x="32876" y="1992"/>
                  <a:pt x="30719" y="1071"/>
                  <a:pt x="28589" y="598"/>
                </a:cubicBezTo>
                <a:cubicBezTo>
                  <a:pt x="26504" y="118"/>
                  <a:pt x="24354" y="1"/>
                  <a:pt x="2220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9"/>
          <p:cNvSpPr/>
          <p:nvPr/>
        </p:nvSpPr>
        <p:spPr>
          <a:xfrm>
            <a:off x="-641311" y="1535759"/>
            <a:ext cx="2169602" cy="644106"/>
          </a:xfrm>
          <a:custGeom>
            <a:avLst/>
            <a:gdLst/>
            <a:ahLst/>
            <a:cxnLst/>
            <a:rect l="l" t="t" r="r" b="b"/>
            <a:pathLst>
              <a:path w="38110" h="11314" extrusionOk="0">
                <a:moveTo>
                  <a:pt x="14836" y="1"/>
                </a:moveTo>
                <a:cubicBezTo>
                  <a:pt x="12569" y="1"/>
                  <a:pt x="10301" y="87"/>
                  <a:pt x="8049" y="263"/>
                </a:cubicBezTo>
                <a:cubicBezTo>
                  <a:pt x="7023" y="368"/>
                  <a:pt x="5997" y="474"/>
                  <a:pt x="4972" y="605"/>
                </a:cubicBezTo>
                <a:cubicBezTo>
                  <a:pt x="4235" y="684"/>
                  <a:pt x="3394" y="710"/>
                  <a:pt x="2710" y="1000"/>
                </a:cubicBezTo>
                <a:cubicBezTo>
                  <a:pt x="2263" y="1236"/>
                  <a:pt x="1894" y="1605"/>
                  <a:pt x="1631" y="2052"/>
                </a:cubicBezTo>
                <a:cubicBezTo>
                  <a:pt x="1079" y="2762"/>
                  <a:pt x="658" y="3577"/>
                  <a:pt x="395" y="4445"/>
                </a:cubicBezTo>
                <a:cubicBezTo>
                  <a:pt x="1" y="5786"/>
                  <a:pt x="159" y="7338"/>
                  <a:pt x="1184" y="8390"/>
                </a:cubicBezTo>
                <a:cubicBezTo>
                  <a:pt x="2184" y="9442"/>
                  <a:pt x="3762" y="9679"/>
                  <a:pt x="5208" y="9836"/>
                </a:cubicBezTo>
                <a:cubicBezTo>
                  <a:pt x="11441" y="10581"/>
                  <a:pt x="17723" y="11314"/>
                  <a:pt x="23987" y="11314"/>
                </a:cubicBezTo>
                <a:cubicBezTo>
                  <a:pt x="26789" y="11314"/>
                  <a:pt x="29588" y="11167"/>
                  <a:pt x="32376" y="10810"/>
                </a:cubicBezTo>
                <a:cubicBezTo>
                  <a:pt x="34480" y="10520"/>
                  <a:pt x="36900" y="9836"/>
                  <a:pt x="37663" y="7864"/>
                </a:cubicBezTo>
                <a:cubicBezTo>
                  <a:pt x="38110" y="6628"/>
                  <a:pt x="37741" y="5208"/>
                  <a:pt x="36926" y="4182"/>
                </a:cubicBezTo>
                <a:cubicBezTo>
                  <a:pt x="36085" y="3183"/>
                  <a:pt x="34980" y="2420"/>
                  <a:pt x="33744" y="1999"/>
                </a:cubicBezTo>
                <a:cubicBezTo>
                  <a:pt x="31614" y="1184"/>
                  <a:pt x="29299" y="894"/>
                  <a:pt x="27011" y="684"/>
                </a:cubicBezTo>
                <a:cubicBezTo>
                  <a:pt x="24749" y="474"/>
                  <a:pt x="22461" y="290"/>
                  <a:pt x="20173" y="158"/>
                </a:cubicBezTo>
                <a:cubicBezTo>
                  <a:pt x="18401" y="54"/>
                  <a:pt x="16619" y="1"/>
                  <a:pt x="1483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9"/>
          <p:cNvSpPr/>
          <p:nvPr/>
        </p:nvSpPr>
        <p:spPr>
          <a:xfrm>
            <a:off x="-817953" y="2278192"/>
            <a:ext cx="2271393" cy="699727"/>
          </a:xfrm>
          <a:custGeom>
            <a:avLst/>
            <a:gdLst/>
            <a:ahLst/>
            <a:cxnLst/>
            <a:rect l="l" t="t" r="r" b="b"/>
            <a:pathLst>
              <a:path w="39898" h="12291" extrusionOk="0">
                <a:moveTo>
                  <a:pt x="11792" y="0"/>
                </a:moveTo>
                <a:cubicBezTo>
                  <a:pt x="11069" y="0"/>
                  <a:pt x="10347" y="10"/>
                  <a:pt x="9626" y="29"/>
                </a:cubicBezTo>
                <a:cubicBezTo>
                  <a:pt x="8153" y="82"/>
                  <a:pt x="6681" y="187"/>
                  <a:pt x="5208" y="397"/>
                </a:cubicBezTo>
                <a:cubicBezTo>
                  <a:pt x="4340" y="476"/>
                  <a:pt x="3472" y="687"/>
                  <a:pt x="2683" y="1002"/>
                </a:cubicBezTo>
                <a:cubicBezTo>
                  <a:pt x="1131" y="1712"/>
                  <a:pt x="185" y="3922"/>
                  <a:pt x="106" y="5526"/>
                </a:cubicBezTo>
                <a:cubicBezTo>
                  <a:pt x="0" y="7972"/>
                  <a:pt x="1920" y="9997"/>
                  <a:pt x="4024" y="10970"/>
                </a:cubicBezTo>
                <a:cubicBezTo>
                  <a:pt x="5839" y="11838"/>
                  <a:pt x="7917" y="12048"/>
                  <a:pt x="9942" y="12180"/>
                </a:cubicBezTo>
                <a:cubicBezTo>
                  <a:pt x="11256" y="12255"/>
                  <a:pt x="12571" y="12290"/>
                  <a:pt x="13886" y="12290"/>
                </a:cubicBezTo>
                <a:cubicBezTo>
                  <a:pt x="20885" y="12290"/>
                  <a:pt x="27883" y="11287"/>
                  <a:pt x="34769" y="9892"/>
                </a:cubicBezTo>
                <a:cubicBezTo>
                  <a:pt x="35953" y="9655"/>
                  <a:pt x="37162" y="9392"/>
                  <a:pt x="38162" y="8708"/>
                </a:cubicBezTo>
                <a:cubicBezTo>
                  <a:pt x="39161" y="8024"/>
                  <a:pt x="39898" y="6815"/>
                  <a:pt x="39661" y="5631"/>
                </a:cubicBezTo>
                <a:cubicBezTo>
                  <a:pt x="39477" y="4763"/>
                  <a:pt x="38819" y="4053"/>
                  <a:pt x="38083" y="3527"/>
                </a:cubicBezTo>
                <a:cubicBezTo>
                  <a:pt x="35453" y="1607"/>
                  <a:pt x="32008" y="1449"/>
                  <a:pt x="28746" y="1239"/>
                </a:cubicBezTo>
                <a:lnTo>
                  <a:pt x="27642" y="1134"/>
                </a:lnTo>
                <a:cubicBezTo>
                  <a:pt x="24617" y="897"/>
                  <a:pt x="21645" y="555"/>
                  <a:pt x="18621" y="319"/>
                </a:cubicBezTo>
                <a:cubicBezTo>
                  <a:pt x="16363" y="99"/>
                  <a:pt x="14075" y="0"/>
                  <a:pt x="117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 name="Google Shape;234;p9"/>
          <p:cNvSpPr/>
          <p:nvPr/>
        </p:nvSpPr>
        <p:spPr>
          <a:xfrm>
            <a:off x="209925" y="287451"/>
            <a:ext cx="1646479" cy="2349081"/>
          </a:xfrm>
          <a:custGeom>
            <a:avLst/>
            <a:gdLst/>
            <a:ahLst/>
            <a:cxnLst/>
            <a:rect l="l" t="t" r="r" b="b"/>
            <a:pathLst>
              <a:path w="41818" h="59663" extrusionOk="0">
                <a:moveTo>
                  <a:pt x="26091" y="210"/>
                </a:moveTo>
                <a:cubicBezTo>
                  <a:pt x="29089" y="210"/>
                  <a:pt x="32066" y="819"/>
                  <a:pt x="34848" y="2004"/>
                </a:cubicBezTo>
                <a:cubicBezTo>
                  <a:pt x="35479" y="2293"/>
                  <a:pt x="36084" y="2608"/>
                  <a:pt x="36715" y="2924"/>
                </a:cubicBezTo>
                <a:cubicBezTo>
                  <a:pt x="37320" y="3240"/>
                  <a:pt x="37951" y="3319"/>
                  <a:pt x="38398" y="3792"/>
                </a:cubicBezTo>
                <a:cubicBezTo>
                  <a:pt x="38793" y="4265"/>
                  <a:pt x="39135" y="4791"/>
                  <a:pt x="39398" y="5370"/>
                </a:cubicBezTo>
                <a:cubicBezTo>
                  <a:pt x="39713" y="5949"/>
                  <a:pt x="40003" y="6553"/>
                  <a:pt x="40266" y="7185"/>
                </a:cubicBezTo>
                <a:cubicBezTo>
                  <a:pt x="40713" y="8421"/>
                  <a:pt x="41028" y="9736"/>
                  <a:pt x="41212" y="11051"/>
                </a:cubicBezTo>
                <a:cubicBezTo>
                  <a:pt x="41393" y="12394"/>
                  <a:pt x="41498" y="13738"/>
                  <a:pt x="41502" y="15107"/>
                </a:cubicBezTo>
                <a:lnTo>
                  <a:pt x="41502" y="15107"/>
                </a:lnTo>
                <a:cubicBezTo>
                  <a:pt x="41489" y="15127"/>
                  <a:pt x="41480" y="15151"/>
                  <a:pt x="41475" y="15180"/>
                </a:cubicBezTo>
                <a:cubicBezTo>
                  <a:pt x="41581" y="20992"/>
                  <a:pt x="41081" y="26778"/>
                  <a:pt x="39950" y="32485"/>
                </a:cubicBezTo>
                <a:cubicBezTo>
                  <a:pt x="39398" y="35326"/>
                  <a:pt x="38688" y="38113"/>
                  <a:pt x="37846" y="40875"/>
                </a:cubicBezTo>
                <a:cubicBezTo>
                  <a:pt x="37162" y="43189"/>
                  <a:pt x="36294" y="45425"/>
                  <a:pt x="35269" y="47608"/>
                </a:cubicBezTo>
                <a:cubicBezTo>
                  <a:pt x="33322" y="51684"/>
                  <a:pt x="30535" y="55550"/>
                  <a:pt x="26406" y="57602"/>
                </a:cubicBezTo>
                <a:cubicBezTo>
                  <a:pt x="23907" y="58838"/>
                  <a:pt x="21119" y="59311"/>
                  <a:pt x="18384" y="59390"/>
                </a:cubicBezTo>
                <a:cubicBezTo>
                  <a:pt x="17951" y="59407"/>
                  <a:pt x="17517" y="59417"/>
                  <a:pt x="17082" y="59417"/>
                </a:cubicBezTo>
                <a:cubicBezTo>
                  <a:pt x="14876" y="59417"/>
                  <a:pt x="12660" y="59173"/>
                  <a:pt x="10573" y="58469"/>
                </a:cubicBezTo>
                <a:cubicBezTo>
                  <a:pt x="8180" y="57680"/>
                  <a:pt x="6076" y="56155"/>
                  <a:pt x="4577" y="54104"/>
                </a:cubicBezTo>
                <a:cubicBezTo>
                  <a:pt x="3077" y="52026"/>
                  <a:pt x="2052" y="49633"/>
                  <a:pt x="1499" y="47134"/>
                </a:cubicBezTo>
                <a:cubicBezTo>
                  <a:pt x="842" y="44320"/>
                  <a:pt x="658" y="41427"/>
                  <a:pt x="526" y="38534"/>
                </a:cubicBezTo>
                <a:cubicBezTo>
                  <a:pt x="369" y="35536"/>
                  <a:pt x="342" y="32538"/>
                  <a:pt x="447" y="29540"/>
                </a:cubicBezTo>
                <a:cubicBezTo>
                  <a:pt x="526" y="26568"/>
                  <a:pt x="737" y="23648"/>
                  <a:pt x="1105" y="20729"/>
                </a:cubicBezTo>
                <a:cubicBezTo>
                  <a:pt x="1421" y="17968"/>
                  <a:pt x="1973" y="15180"/>
                  <a:pt x="3183" y="12655"/>
                </a:cubicBezTo>
                <a:cubicBezTo>
                  <a:pt x="4235" y="10446"/>
                  <a:pt x="5734" y="8473"/>
                  <a:pt x="7548" y="6869"/>
                </a:cubicBezTo>
                <a:cubicBezTo>
                  <a:pt x="8469" y="6001"/>
                  <a:pt x="9468" y="5265"/>
                  <a:pt x="10547" y="4607"/>
                </a:cubicBezTo>
                <a:cubicBezTo>
                  <a:pt x="11046" y="4292"/>
                  <a:pt x="11572" y="4002"/>
                  <a:pt x="12098" y="3739"/>
                </a:cubicBezTo>
                <a:cubicBezTo>
                  <a:pt x="12651" y="3424"/>
                  <a:pt x="13229" y="3187"/>
                  <a:pt x="13860" y="3056"/>
                </a:cubicBezTo>
                <a:cubicBezTo>
                  <a:pt x="14176" y="3003"/>
                  <a:pt x="14518" y="2950"/>
                  <a:pt x="14834" y="2845"/>
                </a:cubicBezTo>
                <a:cubicBezTo>
                  <a:pt x="15149" y="2740"/>
                  <a:pt x="15491" y="2582"/>
                  <a:pt x="15807" y="2451"/>
                </a:cubicBezTo>
                <a:cubicBezTo>
                  <a:pt x="16490" y="2188"/>
                  <a:pt x="17148" y="1951"/>
                  <a:pt x="17832" y="1714"/>
                </a:cubicBezTo>
                <a:cubicBezTo>
                  <a:pt x="19173" y="1267"/>
                  <a:pt x="20514" y="873"/>
                  <a:pt x="21908" y="610"/>
                </a:cubicBezTo>
                <a:cubicBezTo>
                  <a:pt x="23295" y="342"/>
                  <a:pt x="24695" y="210"/>
                  <a:pt x="26091" y="210"/>
                </a:cubicBezTo>
                <a:close/>
                <a:moveTo>
                  <a:pt x="26309" y="1"/>
                </a:moveTo>
                <a:cubicBezTo>
                  <a:pt x="23534" y="1"/>
                  <a:pt x="20744" y="474"/>
                  <a:pt x="18121" y="1399"/>
                </a:cubicBezTo>
                <a:cubicBezTo>
                  <a:pt x="17411" y="1635"/>
                  <a:pt x="16701" y="1898"/>
                  <a:pt x="16017" y="2161"/>
                </a:cubicBezTo>
                <a:cubicBezTo>
                  <a:pt x="15386" y="2451"/>
                  <a:pt x="14702" y="2661"/>
                  <a:pt x="14018" y="2819"/>
                </a:cubicBezTo>
                <a:cubicBezTo>
                  <a:pt x="12835" y="3003"/>
                  <a:pt x="11704" y="3660"/>
                  <a:pt x="10704" y="4265"/>
                </a:cubicBezTo>
                <a:cubicBezTo>
                  <a:pt x="8548" y="5554"/>
                  <a:pt x="6654" y="7237"/>
                  <a:pt x="5103" y="9210"/>
                </a:cubicBezTo>
                <a:cubicBezTo>
                  <a:pt x="3525" y="11235"/>
                  <a:pt x="2394" y="13576"/>
                  <a:pt x="1762" y="16074"/>
                </a:cubicBezTo>
                <a:cubicBezTo>
                  <a:pt x="1052" y="18836"/>
                  <a:pt x="789" y="21729"/>
                  <a:pt x="553" y="24569"/>
                </a:cubicBezTo>
                <a:cubicBezTo>
                  <a:pt x="0" y="30670"/>
                  <a:pt x="27" y="36825"/>
                  <a:pt x="605" y="42926"/>
                </a:cubicBezTo>
                <a:cubicBezTo>
                  <a:pt x="1131" y="48028"/>
                  <a:pt x="2630" y="53499"/>
                  <a:pt x="6891" y="56760"/>
                </a:cubicBezTo>
                <a:cubicBezTo>
                  <a:pt x="8969" y="58364"/>
                  <a:pt x="11493" y="59127"/>
                  <a:pt x="14045" y="59443"/>
                </a:cubicBezTo>
                <a:cubicBezTo>
                  <a:pt x="15213" y="59589"/>
                  <a:pt x="16391" y="59663"/>
                  <a:pt x="17569" y="59663"/>
                </a:cubicBezTo>
                <a:cubicBezTo>
                  <a:pt x="19148" y="59663"/>
                  <a:pt x="20725" y="59530"/>
                  <a:pt x="22276" y="59258"/>
                </a:cubicBezTo>
                <a:cubicBezTo>
                  <a:pt x="24775" y="58811"/>
                  <a:pt x="27116" y="57786"/>
                  <a:pt x="29141" y="56234"/>
                </a:cubicBezTo>
                <a:cubicBezTo>
                  <a:pt x="30929" y="54814"/>
                  <a:pt x="32455" y="53104"/>
                  <a:pt x="33691" y="51158"/>
                </a:cubicBezTo>
                <a:cubicBezTo>
                  <a:pt x="36426" y="46898"/>
                  <a:pt x="38004" y="41927"/>
                  <a:pt x="39266" y="37061"/>
                </a:cubicBezTo>
                <a:cubicBezTo>
                  <a:pt x="40739" y="31328"/>
                  <a:pt x="41581" y="25463"/>
                  <a:pt x="41765" y="19546"/>
                </a:cubicBezTo>
                <a:cubicBezTo>
                  <a:pt x="41817" y="18099"/>
                  <a:pt x="41791" y="16626"/>
                  <a:pt x="41765" y="15180"/>
                </a:cubicBezTo>
                <a:cubicBezTo>
                  <a:pt x="41756" y="15118"/>
                  <a:pt x="41723" y="15076"/>
                  <a:pt x="41682" y="15056"/>
                </a:cubicBezTo>
                <a:lnTo>
                  <a:pt x="41682" y="15056"/>
                </a:lnTo>
                <a:cubicBezTo>
                  <a:pt x="41601" y="12308"/>
                  <a:pt x="41381" y="9513"/>
                  <a:pt x="40371" y="6922"/>
                </a:cubicBezTo>
                <a:cubicBezTo>
                  <a:pt x="40134" y="6343"/>
                  <a:pt x="39845" y="5791"/>
                  <a:pt x="39556" y="5238"/>
                </a:cubicBezTo>
                <a:cubicBezTo>
                  <a:pt x="39293" y="4686"/>
                  <a:pt x="38977" y="4186"/>
                  <a:pt x="38609" y="3713"/>
                </a:cubicBezTo>
                <a:cubicBezTo>
                  <a:pt x="38425" y="3529"/>
                  <a:pt x="38214" y="3345"/>
                  <a:pt x="37978" y="3240"/>
                </a:cubicBezTo>
                <a:cubicBezTo>
                  <a:pt x="37688" y="3108"/>
                  <a:pt x="37399" y="3029"/>
                  <a:pt x="37110" y="2898"/>
                </a:cubicBezTo>
                <a:cubicBezTo>
                  <a:pt x="36452" y="2608"/>
                  <a:pt x="35821" y="2240"/>
                  <a:pt x="35163" y="1925"/>
                </a:cubicBezTo>
                <a:cubicBezTo>
                  <a:pt x="32507" y="741"/>
                  <a:pt x="29667" y="110"/>
                  <a:pt x="26747" y="5"/>
                </a:cubicBezTo>
                <a:cubicBezTo>
                  <a:pt x="26601" y="2"/>
                  <a:pt x="26455" y="1"/>
                  <a:pt x="26309" y="1"/>
                </a:cubicBezTo>
                <a:close/>
              </a:path>
            </a:pathLst>
          </a:custGeom>
          <a:solidFill>
            <a:schemeClr val="dk1"/>
          </a:solidFill>
          <a:ln w="19050"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9"/>
          <p:cNvSpPr/>
          <p:nvPr/>
        </p:nvSpPr>
        <p:spPr>
          <a:xfrm flipH="1">
            <a:off x="7380388" y="1775151"/>
            <a:ext cx="1420262" cy="1595265"/>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9"/>
          <p:cNvSpPr/>
          <p:nvPr/>
        </p:nvSpPr>
        <p:spPr>
          <a:xfrm flipH="1">
            <a:off x="7546235" y="2920006"/>
            <a:ext cx="1367140" cy="2640388"/>
          </a:xfrm>
          <a:custGeom>
            <a:avLst/>
            <a:gdLst/>
            <a:ahLst/>
            <a:cxnLst/>
            <a:rect l="l" t="t" r="r" b="b"/>
            <a:pathLst>
              <a:path w="20778" h="40129" extrusionOk="0">
                <a:moveTo>
                  <a:pt x="7901" y="510"/>
                </a:moveTo>
                <a:cubicBezTo>
                  <a:pt x="7967" y="510"/>
                  <a:pt x="8034" y="511"/>
                  <a:pt x="8101" y="514"/>
                </a:cubicBezTo>
                <a:cubicBezTo>
                  <a:pt x="9469" y="540"/>
                  <a:pt x="10810" y="934"/>
                  <a:pt x="11994" y="1644"/>
                </a:cubicBezTo>
                <a:cubicBezTo>
                  <a:pt x="14518" y="3144"/>
                  <a:pt x="16281" y="5642"/>
                  <a:pt x="17438" y="8298"/>
                </a:cubicBezTo>
                <a:cubicBezTo>
                  <a:pt x="18779" y="11454"/>
                  <a:pt x="19410" y="14900"/>
                  <a:pt x="19700" y="18319"/>
                </a:cubicBezTo>
                <a:cubicBezTo>
                  <a:pt x="19857" y="20028"/>
                  <a:pt x="19936" y="21764"/>
                  <a:pt x="19989" y="23473"/>
                </a:cubicBezTo>
                <a:cubicBezTo>
                  <a:pt x="20015" y="25104"/>
                  <a:pt x="19963" y="26761"/>
                  <a:pt x="19805" y="28391"/>
                </a:cubicBezTo>
                <a:cubicBezTo>
                  <a:pt x="19437" y="31416"/>
                  <a:pt x="18490" y="34519"/>
                  <a:pt x="16359" y="36755"/>
                </a:cubicBezTo>
                <a:cubicBezTo>
                  <a:pt x="14676" y="38510"/>
                  <a:pt x="12311" y="39760"/>
                  <a:pt x="9867" y="39760"/>
                </a:cubicBezTo>
                <a:cubicBezTo>
                  <a:pt x="9639" y="39760"/>
                  <a:pt x="9409" y="39749"/>
                  <a:pt x="9180" y="39727"/>
                </a:cubicBezTo>
                <a:cubicBezTo>
                  <a:pt x="8724" y="39672"/>
                  <a:pt x="8281" y="39580"/>
                  <a:pt x="7851" y="39441"/>
                </a:cubicBezTo>
                <a:lnTo>
                  <a:pt x="7851" y="39441"/>
                </a:lnTo>
                <a:cubicBezTo>
                  <a:pt x="7833" y="39427"/>
                  <a:pt x="7812" y="39417"/>
                  <a:pt x="7786" y="39411"/>
                </a:cubicBezTo>
                <a:cubicBezTo>
                  <a:pt x="7669" y="39374"/>
                  <a:pt x="7555" y="39335"/>
                  <a:pt x="7442" y="39292"/>
                </a:cubicBezTo>
                <a:lnTo>
                  <a:pt x="7442" y="39292"/>
                </a:lnTo>
                <a:cubicBezTo>
                  <a:pt x="7390" y="39271"/>
                  <a:pt x="7338" y="39249"/>
                  <a:pt x="7286" y="39227"/>
                </a:cubicBezTo>
                <a:cubicBezTo>
                  <a:pt x="7268" y="39218"/>
                  <a:pt x="7250" y="39212"/>
                  <a:pt x="7232" y="39209"/>
                </a:cubicBezTo>
                <a:lnTo>
                  <a:pt x="7232" y="39209"/>
                </a:lnTo>
                <a:cubicBezTo>
                  <a:pt x="4565" y="38102"/>
                  <a:pt x="2946" y="35417"/>
                  <a:pt x="2157" y="32731"/>
                </a:cubicBezTo>
                <a:cubicBezTo>
                  <a:pt x="1710" y="31021"/>
                  <a:pt x="1395" y="29312"/>
                  <a:pt x="1211" y="27550"/>
                </a:cubicBezTo>
                <a:cubicBezTo>
                  <a:pt x="1000" y="25814"/>
                  <a:pt x="842" y="24078"/>
                  <a:pt x="737" y="22342"/>
                </a:cubicBezTo>
                <a:cubicBezTo>
                  <a:pt x="527" y="18871"/>
                  <a:pt x="658" y="15347"/>
                  <a:pt x="1158" y="11901"/>
                </a:cubicBezTo>
                <a:cubicBezTo>
                  <a:pt x="1421" y="10166"/>
                  <a:pt x="1789" y="8456"/>
                  <a:pt x="2289" y="6773"/>
                </a:cubicBezTo>
                <a:cubicBezTo>
                  <a:pt x="2552" y="5958"/>
                  <a:pt x="2815" y="5169"/>
                  <a:pt x="3104" y="4380"/>
                </a:cubicBezTo>
                <a:cubicBezTo>
                  <a:pt x="3367" y="3696"/>
                  <a:pt x="3709" y="3038"/>
                  <a:pt x="4104" y="2407"/>
                </a:cubicBezTo>
                <a:cubicBezTo>
                  <a:pt x="4524" y="1802"/>
                  <a:pt x="5077" y="1303"/>
                  <a:pt x="5760" y="961"/>
                </a:cubicBezTo>
                <a:cubicBezTo>
                  <a:pt x="6436" y="647"/>
                  <a:pt x="7157" y="510"/>
                  <a:pt x="7901" y="510"/>
                </a:cubicBezTo>
                <a:close/>
                <a:moveTo>
                  <a:pt x="7845" y="1"/>
                </a:moveTo>
                <a:cubicBezTo>
                  <a:pt x="7062" y="1"/>
                  <a:pt x="6287" y="132"/>
                  <a:pt x="5576" y="435"/>
                </a:cubicBezTo>
                <a:cubicBezTo>
                  <a:pt x="4077" y="1066"/>
                  <a:pt x="3209" y="2486"/>
                  <a:pt x="2604" y="3933"/>
                </a:cubicBezTo>
                <a:cubicBezTo>
                  <a:pt x="1973" y="5563"/>
                  <a:pt x="1447" y="7246"/>
                  <a:pt x="1105" y="8982"/>
                </a:cubicBezTo>
                <a:cubicBezTo>
                  <a:pt x="343" y="12506"/>
                  <a:pt x="1" y="16109"/>
                  <a:pt x="80" y="19712"/>
                </a:cubicBezTo>
                <a:cubicBezTo>
                  <a:pt x="106" y="21527"/>
                  <a:pt x="211" y="23342"/>
                  <a:pt x="395" y="25157"/>
                </a:cubicBezTo>
                <a:cubicBezTo>
                  <a:pt x="606" y="26945"/>
                  <a:pt x="816" y="28733"/>
                  <a:pt x="1132" y="30522"/>
                </a:cubicBezTo>
                <a:cubicBezTo>
                  <a:pt x="1737" y="33704"/>
                  <a:pt x="2946" y="36991"/>
                  <a:pt x="5734" y="38885"/>
                </a:cubicBezTo>
                <a:cubicBezTo>
                  <a:pt x="6313" y="39280"/>
                  <a:pt x="6970" y="39595"/>
                  <a:pt x="7654" y="39806"/>
                </a:cubicBezTo>
                <a:cubicBezTo>
                  <a:pt x="7677" y="39812"/>
                  <a:pt x="7698" y="39815"/>
                  <a:pt x="7718" y="39815"/>
                </a:cubicBezTo>
                <a:cubicBezTo>
                  <a:pt x="7733" y="39815"/>
                  <a:pt x="7747" y="39814"/>
                  <a:pt x="7761" y="39810"/>
                </a:cubicBezTo>
                <a:lnTo>
                  <a:pt x="7761" y="39810"/>
                </a:lnTo>
                <a:cubicBezTo>
                  <a:pt x="8462" y="40027"/>
                  <a:pt x="9178" y="40128"/>
                  <a:pt x="9893" y="40128"/>
                </a:cubicBezTo>
                <a:cubicBezTo>
                  <a:pt x="11652" y="40128"/>
                  <a:pt x="13405" y="39520"/>
                  <a:pt x="14913" y="38543"/>
                </a:cubicBezTo>
                <a:cubicBezTo>
                  <a:pt x="16096" y="37780"/>
                  <a:pt x="17148" y="36781"/>
                  <a:pt x="17964" y="35624"/>
                </a:cubicBezTo>
                <a:cubicBezTo>
                  <a:pt x="18884" y="34256"/>
                  <a:pt x="19542" y="32757"/>
                  <a:pt x="19936" y="31179"/>
                </a:cubicBezTo>
                <a:cubicBezTo>
                  <a:pt x="20778" y="27839"/>
                  <a:pt x="20673" y="24341"/>
                  <a:pt x="20462" y="20949"/>
                </a:cubicBezTo>
                <a:cubicBezTo>
                  <a:pt x="20252" y="17398"/>
                  <a:pt x="19805" y="13821"/>
                  <a:pt x="18700" y="10429"/>
                </a:cubicBezTo>
                <a:cubicBezTo>
                  <a:pt x="17727" y="7457"/>
                  <a:pt x="16228" y="4590"/>
                  <a:pt x="13835" y="2512"/>
                </a:cubicBezTo>
                <a:cubicBezTo>
                  <a:pt x="12783" y="1539"/>
                  <a:pt x="11520" y="803"/>
                  <a:pt x="10153" y="356"/>
                </a:cubicBezTo>
                <a:cubicBezTo>
                  <a:pt x="9416" y="132"/>
                  <a:pt x="8627" y="1"/>
                  <a:pt x="78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9"/>
          <p:cNvSpPr/>
          <p:nvPr/>
        </p:nvSpPr>
        <p:spPr>
          <a:xfrm flipH="1">
            <a:off x="7939643" y="3439372"/>
            <a:ext cx="309248" cy="230423"/>
          </a:xfrm>
          <a:custGeom>
            <a:avLst/>
            <a:gdLst/>
            <a:ahLst/>
            <a:cxnLst/>
            <a:rect l="l" t="t" r="r" b="b"/>
            <a:pathLst>
              <a:path w="4700" h="3502" extrusionOk="0">
                <a:moveTo>
                  <a:pt x="2379" y="789"/>
                </a:moveTo>
                <a:cubicBezTo>
                  <a:pt x="2734" y="789"/>
                  <a:pt x="3098" y="876"/>
                  <a:pt x="3393" y="983"/>
                </a:cubicBezTo>
                <a:cubicBezTo>
                  <a:pt x="3428" y="996"/>
                  <a:pt x="3463" y="1001"/>
                  <a:pt x="3496" y="1001"/>
                </a:cubicBezTo>
                <a:cubicBezTo>
                  <a:pt x="3520" y="1001"/>
                  <a:pt x="3543" y="998"/>
                  <a:pt x="3565" y="993"/>
                </a:cubicBezTo>
                <a:lnTo>
                  <a:pt x="3565" y="993"/>
                </a:lnTo>
                <a:cubicBezTo>
                  <a:pt x="4074" y="1387"/>
                  <a:pt x="3812" y="2157"/>
                  <a:pt x="3314" y="2456"/>
                </a:cubicBezTo>
                <a:cubicBezTo>
                  <a:pt x="3012" y="2620"/>
                  <a:pt x="2675" y="2706"/>
                  <a:pt x="2336" y="2706"/>
                </a:cubicBezTo>
                <a:cubicBezTo>
                  <a:pt x="2024" y="2706"/>
                  <a:pt x="1710" y="2633"/>
                  <a:pt x="1420" y="2482"/>
                </a:cubicBezTo>
                <a:cubicBezTo>
                  <a:pt x="894" y="2166"/>
                  <a:pt x="1026" y="1456"/>
                  <a:pt x="1447" y="1088"/>
                </a:cubicBezTo>
                <a:cubicBezTo>
                  <a:pt x="1704" y="869"/>
                  <a:pt x="2038" y="789"/>
                  <a:pt x="2379" y="789"/>
                </a:cubicBezTo>
                <a:close/>
                <a:moveTo>
                  <a:pt x="2222" y="1"/>
                </a:moveTo>
                <a:cubicBezTo>
                  <a:pt x="1619" y="1"/>
                  <a:pt x="1037" y="210"/>
                  <a:pt x="631" y="746"/>
                </a:cubicBezTo>
                <a:cubicBezTo>
                  <a:pt x="0" y="1535"/>
                  <a:pt x="132" y="2771"/>
                  <a:pt x="1078" y="3245"/>
                </a:cubicBezTo>
                <a:cubicBezTo>
                  <a:pt x="1422" y="3416"/>
                  <a:pt x="1831" y="3502"/>
                  <a:pt x="2245" y="3502"/>
                </a:cubicBezTo>
                <a:cubicBezTo>
                  <a:pt x="2974" y="3502"/>
                  <a:pt x="3720" y="3238"/>
                  <a:pt x="4155" y="2719"/>
                </a:cubicBezTo>
                <a:cubicBezTo>
                  <a:pt x="4700" y="2045"/>
                  <a:pt x="4605" y="885"/>
                  <a:pt x="3797" y="474"/>
                </a:cubicBezTo>
                <a:lnTo>
                  <a:pt x="3797" y="474"/>
                </a:lnTo>
                <a:cubicBezTo>
                  <a:pt x="3768" y="424"/>
                  <a:pt x="3722" y="380"/>
                  <a:pt x="3656" y="352"/>
                </a:cubicBezTo>
                <a:cubicBezTo>
                  <a:pt x="3219" y="139"/>
                  <a:pt x="2714" y="1"/>
                  <a:pt x="22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9"/>
          <p:cNvSpPr/>
          <p:nvPr/>
        </p:nvSpPr>
        <p:spPr>
          <a:xfrm flipH="1">
            <a:off x="7961618" y="3772611"/>
            <a:ext cx="296418" cy="431105"/>
          </a:xfrm>
          <a:custGeom>
            <a:avLst/>
            <a:gdLst/>
            <a:ahLst/>
            <a:cxnLst/>
            <a:rect l="l" t="t" r="r" b="b"/>
            <a:pathLst>
              <a:path w="4505" h="6552" extrusionOk="0">
                <a:moveTo>
                  <a:pt x="2132" y="774"/>
                </a:moveTo>
                <a:lnTo>
                  <a:pt x="2132" y="774"/>
                </a:lnTo>
                <a:cubicBezTo>
                  <a:pt x="2420" y="900"/>
                  <a:pt x="2758" y="1218"/>
                  <a:pt x="2848" y="1362"/>
                </a:cubicBezTo>
                <a:cubicBezTo>
                  <a:pt x="2953" y="1546"/>
                  <a:pt x="3058" y="1730"/>
                  <a:pt x="3137" y="1914"/>
                </a:cubicBezTo>
                <a:cubicBezTo>
                  <a:pt x="3295" y="2309"/>
                  <a:pt x="3427" y="2730"/>
                  <a:pt x="3505" y="3150"/>
                </a:cubicBezTo>
                <a:cubicBezTo>
                  <a:pt x="3620" y="3904"/>
                  <a:pt x="3635" y="5847"/>
                  <a:pt x="2673" y="5847"/>
                </a:cubicBezTo>
                <a:cubicBezTo>
                  <a:pt x="2527" y="5847"/>
                  <a:pt x="2358" y="5802"/>
                  <a:pt x="2164" y="5701"/>
                </a:cubicBezTo>
                <a:cubicBezTo>
                  <a:pt x="1375" y="5281"/>
                  <a:pt x="1007" y="4123"/>
                  <a:pt x="875" y="3308"/>
                </a:cubicBezTo>
                <a:cubicBezTo>
                  <a:pt x="695" y="2249"/>
                  <a:pt x="1047" y="1113"/>
                  <a:pt x="2132" y="774"/>
                </a:cubicBezTo>
                <a:close/>
                <a:moveTo>
                  <a:pt x="2173" y="0"/>
                </a:moveTo>
                <a:cubicBezTo>
                  <a:pt x="1966" y="0"/>
                  <a:pt x="1743" y="78"/>
                  <a:pt x="1507" y="257"/>
                </a:cubicBezTo>
                <a:cubicBezTo>
                  <a:pt x="1448" y="300"/>
                  <a:pt x="1413" y="354"/>
                  <a:pt x="1395" y="411"/>
                </a:cubicBezTo>
                <a:lnTo>
                  <a:pt x="1395" y="411"/>
                </a:lnTo>
                <a:cubicBezTo>
                  <a:pt x="326" y="1058"/>
                  <a:pt x="1" y="2467"/>
                  <a:pt x="271" y="3703"/>
                </a:cubicBezTo>
                <a:cubicBezTo>
                  <a:pt x="514" y="4846"/>
                  <a:pt x="1252" y="6552"/>
                  <a:pt x="2610" y="6552"/>
                </a:cubicBezTo>
                <a:cubicBezTo>
                  <a:pt x="2720" y="6552"/>
                  <a:pt x="2835" y="6540"/>
                  <a:pt x="2953" y="6517"/>
                </a:cubicBezTo>
                <a:cubicBezTo>
                  <a:pt x="4505" y="6227"/>
                  <a:pt x="4268" y="3887"/>
                  <a:pt x="4031" y="2730"/>
                </a:cubicBezTo>
                <a:cubicBezTo>
                  <a:pt x="3878" y="1940"/>
                  <a:pt x="3213" y="0"/>
                  <a:pt x="217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 name="Google Shape;239;p9"/>
          <p:cNvSpPr/>
          <p:nvPr/>
        </p:nvSpPr>
        <p:spPr>
          <a:xfrm flipH="1">
            <a:off x="8271687" y="3656751"/>
            <a:ext cx="312933" cy="212065"/>
          </a:xfrm>
          <a:custGeom>
            <a:avLst/>
            <a:gdLst/>
            <a:ahLst/>
            <a:cxnLst/>
            <a:rect l="l" t="t" r="r" b="b"/>
            <a:pathLst>
              <a:path w="4756" h="3223" extrusionOk="0">
                <a:moveTo>
                  <a:pt x="2494" y="529"/>
                </a:moveTo>
                <a:cubicBezTo>
                  <a:pt x="2544" y="529"/>
                  <a:pt x="2593" y="530"/>
                  <a:pt x="2643" y="532"/>
                </a:cubicBezTo>
                <a:lnTo>
                  <a:pt x="2643" y="532"/>
                </a:lnTo>
                <a:cubicBezTo>
                  <a:pt x="2690" y="626"/>
                  <a:pt x="2779" y="698"/>
                  <a:pt x="2892" y="698"/>
                </a:cubicBezTo>
                <a:cubicBezTo>
                  <a:pt x="2926" y="698"/>
                  <a:pt x="2962" y="691"/>
                  <a:pt x="2999" y="677"/>
                </a:cubicBezTo>
                <a:cubicBezTo>
                  <a:pt x="3090" y="650"/>
                  <a:pt x="3174" y="638"/>
                  <a:pt x="3250" y="638"/>
                </a:cubicBezTo>
                <a:cubicBezTo>
                  <a:pt x="3924" y="638"/>
                  <a:pt x="4026" y="1599"/>
                  <a:pt x="3578" y="2071"/>
                </a:cubicBezTo>
                <a:cubicBezTo>
                  <a:pt x="3246" y="2422"/>
                  <a:pt x="2742" y="2570"/>
                  <a:pt x="2257" y="2570"/>
                </a:cubicBezTo>
                <a:cubicBezTo>
                  <a:pt x="2087" y="2570"/>
                  <a:pt x="1920" y="2552"/>
                  <a:pt x="1763" y="2518"/>
                </a:cubicBezTo>
                <a:cubicBezTo>
                  <a:pt x="948" y="2360"/>
                  <a:pt x="632" y="1571"/>
                  <a:pt x="1237" y="966"/>
                </a:cubicBezTo>
                <a:cubicBezTo>
                  <a:pt x="1571" y="632"/>
                  <a:pt x="2031" y="529"/>
                  <a:pt x="2494" y="529"/>
                </a:cubicBezTo>
                <a:close/>
                <a:moveTo>
                  <a:pt x="2378" y="0"/>
                </a:moveTo>
                <a:cubicBezTo>
                  <a:pt x="1552" y="0"/>
                  <a:pt x="764" y="285"/>
                  <a:pt x="422" y="1150"/>
                </a:cubicBezTo>
                <a:cubicBezTo>
                  <a:pt x="1" y="2255"/>
                  <a:pt x="895" y="3070"/>
                  <a:pt x="1921" y="3202"/>
                </a:cubicBezTo>
                <a:cubicBezTo>
                  <a:pt x="2039" y="3215"/>
                  <a:pt x="2161" y="3222"/>
                  <a:pt x="2284" y="3222"/>
                </a:cubicBezTo>
                <a:cubicBezTo>
                  <a:pt x="3356" y="3222"/>
                  <a:pt x="4512" y="2699"/>
                  <a:pt x="4630" y="1519"/>
                </a:cubicBezTo>
                <a:cubicBezTo>
                  <a:pt x="4755" y="681"/>
                  <a:pt x="4098" y="10"/>
                  <a:pt x="3346" y="10"/>
                </a:cubicBezTo>
                <a:cubicBezTo>
                  <a:pt x="3240" y="10"/>
                  <a:pt x="3131" y="24"/>
                  <a:pt x="3022" y="53"/>
                </a:cubicBezTo>
                <a:lnTo>
                  <a:pt x="3022" y="53"/>
                </a:lnTo>
                <a:cubicBezTo>
                  <a:pt x="2810" y="20"/>
                  <a:pt x="2593" y="0"/>
                  <a:pt x="237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0" name="Google Shape;240;p9"/>
          <p:cNvGrpSpPr/>
          <p:nvPr/>
        </p:nvGrpSpPr>
        <p:grpSpPr>
          <a:xfrm rot="5631906">
            <a:off x="2422830" y="2152291"/>
            <a:ext cx="489121" cy="4398975"/>
            <a:chOff x="2212437" y="-770925"/>
            <a:chExt cx="461125" cy="4146799"/>
          </a:xfrm>
        </p:grpSpPr>
        <p:sp>
          <p:nvSpPr>
            <p:cNvPr id="241" name="Google Shape;241;p9"/>
            <p:cNvSpPr/>
            <p:nvPr/>
          </p:nvSpPr>
          <p:spPr>
            <a:xfrm>
              <a:off x="2354141" y="2038130"/>
              <a:ext cx="92281" cy="90055"/>
            </a:xfrm>
            <a:custGeom>
              <a:avLst/>
              <a:gdLst/>
              <a:ahLst/>
              <a:cxnLst/>
              <a:rect l="l" t="t" r="r" b="b"/>
              <a:pathLst>
                <a:path w="1079" h="1053" extrusionOk="0">
                  <a:moveTo>
                    <a:pt x="500" y="1"/>
                  </a:moveTo>
                  <a:cubicBezTo>
                    <a:pt x="421" y="27"/>
                    <a:pt x="342" y="53"/>
                    <a:pt x="290" y="106"/>
                  </a:cubicBezTo>
                  <a:lnTo>
                    <a:pt x="316" y="132"/>
                  </a:lnTo>
                  <a:lnTo>
                    <a:pt x="132" y="264"/>
                  </a:lnTo>
                  <a:cubicBezTo>
                    <a:pt x="105" y="316"/>
                    <a:pt x="53" y="369"/>
                    <a:pt x="53" y="422"/>
                  </a:cubicBezTo>
                  <a:cubicBezTo>
                    <a:pt x="27" y="474"/>
                    <a:pt x="0" y="527"/>
                    <a:pt x="0" y="606"/>
                  </a:cubicBezTo>
                  <a:cubicBezTo>
                    <a:pt x="0" y="658"/>
                    <a:pt x="27" y="711"/>
                    <a:pt x="53" y="790"/>
                  </a:cubicBezTo>
                  <a:cubicBezTo>
                    <a:pt x="53" y="842"/>
                    <a:pt x="105" y="895"/>
                    <a:pt x="132" y="921"/>
                  </a:cubicBezTo>
                  <a:cubicBezTo>
                    <a:pt x="237" y="1000"/>
                    <a:pt x="342" y="1053"/>
                    <a:pt x="474" y="1053"/>
                  </a:cubicBezTo>
                  <a:cubicBezTo>
                    <a:pt x="605" y="1053"/>
                    <a:pt x="710" y="1026"/>
                    <a:pt x="789" y="921"/>
                  </a:cubicBezTo>
                  <a:lnTo>
                    <a:pt x="947" y="763"/>
                  </a:lnTo>
                  <a:cubicBezTo>
                    <a:pt x="973" y="711"/>
                    <a:pt x="1026" y="658"/>
                    <a:pt x="1026" y="606"/>
                  </a:cubicBezTo>
                  <a:cubicBezTo>
                    <a:pt x="1052" y="553"/>
                    <a:pt x="1079" y="500"/>
                    <a:pt x="1079" y="448"/>
                  </a:cubicBezTo>
                  <a:cubicBezTo>
                    <a:pt x="1079" y="369"/>
                    <a:pt x="1052" y="316"/>
                    <a:pt x="1026" y="264"/>
                  </a:cubicBezTo>
                  <a:cubicBezTo>
                    <a:pt x="1026" y="211"/>
                    <a:pt x="973" y="159"/>
                    <a:pt x="947" y="132"/>
                  </a:cubicBezTo>
                  <a:cubicBezTo>
                    <a:pt x="842" y="27"/>
                    <a:pt x="737"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9"/>
            <p:cNvSpPr/>
            <p:nvPr/>
          </p:nvSpPr>
          <p:spPr>
            <a:xfrm>
              <a:off x="2212437" y="2231569"/>
              <a:ext cx="105794" cy="78852"/>
            </a:xfrm>
            <a:custGeom>
              <a:avLst/>
              <a:gdLst/>
              <a:ahLst/>
              <a:cxnLst/>
              <a:rect l="l" t="t" r="r" b="b"/>
              <a:pathLst>
                <a:path w="1237" h="922" extrusionOk="0">
                  <a:moveTo>
                    <a:pt x="605" y="1"/>
                  </a:moveTo>
                  <a:cubicBezTo>
                    <a:pt x="0" y="1"/>
                    <a:pt x="0" y="921"/>
                    <a:pt x="605" y="921"/>
                  </a:cubicBezTo>
                  <a:cubicBezTo>
                    <a:pt x="1236" y="921"/>
                    <a:pt x="1236"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9"/>
            <p:cNvSpPr/>
            <p:nvPr/>
          </p:nvSpPr>
          <p:spPr>
            <a:xfrm>
              <a:off x="2365344" y="2568932"/>
              <a:ext cx="137353" cy="103568"/>
            </a:xfrm>
            <a:custGeom>
              <a:avLst/>
              <a:gdLst/>
              <a:ahLst/>
              <a:cxnLst/>
              <a:rect l="l" t="t" r="r" b="b"/>
              <a:pathLst>
                <a:path w="1606" h="1211" extrusionOk="0">
                  <a:moveTo>
                    <a:pt x="790" y="1"/>
                  </a:moveTo>
                  <a:cubicBezTo>
                    <a:pt x="1" y="1"/>
                    <a:pt x="1" y="1210"/>
                    <a:pt x="790" y="1210"/>
                  </a:cubicBezTo>
                  <a:cubicBezTo>
                    <a:pt x="1605" y="1210"/>
                    <a:pt x="1605" y="1"/>
                    <a:pt x="7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9"/>
            <p:cNvSpPr/>
            <p:nvPr/>
          </p:nvSpPr>
          <p:spPr>
            <a:xfrm>
              <a:off x="2412636" y="1730013"/>
              <a:ext cx="119222" cy="96811"/>
            </a:xfrm>
            <a:custGeom>
              <a:avLst/>
              <a:gdLst/>
              <a:ahLst/>
              <a:cxnLst/>
              <a:rect l="l" t="t" r="r" b="b"/>
              <a:pathLst>
                <a:path w="1394" h="1132" extrusionOk="0">
                  <a:moveTo>
                    <a:pt x="710" y="1"/>
                  </a:moveTo>
                  <a:cubicBezTo>
                    <a:pt x="0" y="53"/>
                    <a:pt x="0" y="1053"/>
                    <a:pt x="710" y="1132"/>
                  </a:cubicBezTo>
                  <a:cubicBezTo>
                    <a:pt x="1394" y="1053"/>
                    <a:pt x="1394" y="53"/>
                    <a:pt x="7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9"/>
            <p:cNvSpPr/>
            <p:nvPr/>
          </p:nvSpPr>
          <p:spPr>
            <a:xfrm>
              <a:off x="2279911" y="1552309"/>
              <a:ext cx="177806" cy="139573"/>
            </a:xfrm>
            <a:custGeom>
              <a:avLst/>
              <a:gdLst/>
              <a:ahLst/>
              <a:cxnLst/>
              <a:rect l="l" t="t" r="r" b="b"/>
              <a:pathLst>
                <a:path w="2079" h="1632" extrusionOk="0">
                  <a:moveTo>
                    <a:pt x="1052" y="1"/>
                  </a:moveTo>
                  <a:cubicBezTo>
                    <a:pt x="0" y="1"/>
                    <a:pt x="0" y="1632"/>
                    <a:pt x="1052" y="1632"/>
                  </a:cubicBezTo>
                  <a:cubicBezTo>
                    <a:pt x="2078" y="1632"/>
                    <a:pt x="2078" y="1"/>
                    <a:pt x="10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9"/>
            <p:cNvSpPr/>
            <p:nvPr/>
          </p:nvSpPr>
          <p:spPr>
            <a:xfrm>
              <a:off x="2516028" y="1460122"/>
              <a:ext cx="119307" cy="90055"/>
            </a:xfrm>
            <a:custGeom>
              <a:avLst/>
              <a:gdLst/>
              <a:ahLst/>
              <a:cxnLst/>
              <a:rect l="l" t="t" r="r" b="b"/>
              <a:pathLst>
                <a:path w="1395" h="1053" extrusionOk="0">
                  <a:moveTo>
                    <a:pt x="711" y="1"/>
                  </a:moveTo>
                  <a:cubicBezTo>
                    <a:pt x="1" y="1"/>
                    <a:pt x="1" y="1053"/>
                    <a:pt x="711" y="1053"/>
                  </a:cubicBezTo>
                  <a:cubicBezTo>
                    <a:pt x="1395" y="1053"/>
                    <a:pt x="1395"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9"/>
            <p:cNvSpPr/>
            <p:nvPr/>
          </p:nvSpPr>
          <p:spPr>
            <a:xfrm>
              <a:off x="2387836" y="1167740"/>
              <a:ext cx="144024" cy="105791"/>
            </a:xfrm>
            <a:custGeom>
              <a:avLst/>
              <a:gdLst/>
              <a:ahLst/>
              <a:cxnLst/>
              <a:rect l="l" t="t" r="r" b="b"/>
              <a:pathLst>
                <a:path w="1684" h="1237" extrusionOk="0">
                  <a:moveTo>
                    <a:pt x="868" y="0"/>
                  </a:moveTo>
                  <a:cubicBezTo>
                    <a:pt x="860" y="0"/>
                    <a:pt x="851" y="0"/>
                    <a:pt x="842" y="1"/>
                  </a:cubicBezTo>
                  <a:cubicBezTo>
                    <a:pt x="1" y="1"/>
                    <a:pt x="1" y="1237"/>
                    <a:pt x="842" y="1237"/>
                  </a:cubicBezTo>
                  <a:cubicBezTo>
                    <a:pt x="1675" y="1237"/>
                    <a:pt x="1684" y="0"/>
                    <a:pt x="8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9"/>
            <p:cNvSpPr/>
            <p:nvPr/>
          </p:nvSpPr>
          <p:spPr>
            <a:xfrm>
              <a:off x="2462066" y="949587"/>
              <a:ext cx="74321" cy="87832"/>
            </a:xfrm>
            <a:custGeom>
              <a:avLst/>
              <a:gdLst/>
              <a:ahLst/>
              <a:cxnLst/>
              <a:rect l="l" t="t" r="r" b="b"/>
              <a:pathLst>
                <a:path w="869" h="1027" extrusionOk="0">
                  <a:moveTo>
                    <a:pt x="448" y="1"/>
                  </a:moveTo>
                  <a:cubicBezTo>
                    <a:pt x="316" y="1"/>
                    <a:pt x="211" y="53"/>
                    <a:pt x="132" y="132"/>
                  </a:cubicBezTo>
                  <a:lnTo>
                    <a:pt x="80" y="211"/>
                  </a:lnTo>
                  <a:cubicBezTo>
                    <a:pt x="27" y="290"/>
                    <a:pt x="1" y="369"/>
                    <a:pt x="27" y="448"/>
                  </a:cubicBezTo>
                  <a:lnTo>
                    <a:pt x="1" y="448"/>
                  </a:lnTo>
                  <a:lnTo>
                    <a:pt x="1" y="579"/>
                  </a:lnTo>
                  <a:cubicBezTo>
                    <a:pt x="1" y="658"/>
                    <a:pt x="1" y="711"/>
                    <a:pt x="27" y="763"/>
                  </a:cubicBezTo>
                  <a:cubicBezTo>
                    <a:pt x="80" y="869"/>
                    <a:pt x="158" y="947"/>
                    <a:pt x="264" y="1000"/>
                  </a:cubicBezTo>
                  <a:cubicBezTo>
                    <a:pt x="316" y="1026"/>
                    <a:pt x="369" y="1026"/>
                    <a:pt x="421" y="1026"/>
                  </a:cubicBezTo>
                  <a:cubicBezTo>
                    <a:pt x="553" y="1026"/>
                    <a:pt x="658" y="974"/>
                    <a:pt x="737" y="895"/>
                  </a:cubicBezTo>
                  <a:cubicBezTo>
                    <a:pt x="816" y="816"/>
                    <a:pt x="869" y="711"/>
                    <a:pt x="869" y="579"/>
                  </a:cubicBezTo>
                  <a:lnTo>
                    <a:pt x="869" y="448"/>
                  </a:lnTo>
                  <a:cubicBezTo>
                    <a:pt x="869" y="316"/>
                    <a:pt x="816" y="211"/>
                    <a:pt x="737" y="132"/>
                  </a:cubicBezTo>
                  <a:cubicBezTo>
                    <a:pt x="658" y="53"/>
                    <a:pt x="553" y="27"/>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9"/>
            <p:cNvSpPr/>
            <p:nvPr/>
          </p:nvSpPr>
          <p:spPr>
            <a:xfrm>
              <a:off x="2394592" y="493013"/>
              <a:ext cx="130597" cy="105791"/>
            </a:xfrm>
            <a:custGeom>
              <a:avLst/>
              <a:gdLst/>
              <a:ahLst/>
              <a:cxnLst/>
              <a:rect l="l" t="t" r="r" b="b"/>
              <a:pathLst>
                <a:path w="1527" h="1237" extrusionOk="0">
                  <a:moveTo>
                    <a:pt x="763" y="1"/>
                  </a:moveTo>
                  <a:cubicBezTo>
                    <a:pt x="1" y="53"/>
                    <a:pt x="1" y="1184"/>
                    <a:pt x="763" y="1237"/>
                  </a:cubicBezTo>
                  <a:cubicBezTo>
                    <a:pt x="1526" y="1184"/>
                    <a:pt x="1526" y="53"/>
                    <a:pt x="7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9"/>
            <p:cNvSpPr/>
            <p:nvPr/>
          </p:nvSpPr>
          <p:spPr>
            <a:xfrm>
              <a:off x="2484557" y="220899"/>
              <a:ext cx="54052" cy="54050"/>
            </a:xfrm>
            <a:custGeom>
              <a:avLst/>
              <a:gdLst/>
              <a:ahLst/>
              <a:cxnLst/>
              <a:rect l="l" t="t" r="r" b="b"/>
              <a:pathLst>
                <a:path w="632" h="632" extrusionOk="0">
                  <a:moveTo>
                    <a:pt x="316" y="0"/>
                  </a:moveTo>
                  <a:cubicBezTo>
                    <a:pt x="1" y="79"/>
                    <a:pt x="1" y="526"/>
                    <a:pt x="316" y="632"/>
                  </a:cubicBezTo>
                  <a:cubicBezTo>
                    <a:pt x="632" y="526"/>
                    <a:pt x="632" y="79"/>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9"/>
            <p:cNvSpPr/>
            <p:nvPr/>
          </p:nvSpPr>
          <p:spPr>
            <a:xfrm>
              <a:off x="2441798" y="-40013"/>
              <a:ext cx="112551" cy="83299"/>
            </a:xfrm>
            <a:custGeom>
              <a:avLst/>
              <a:gdLst/>
              <a:ahLst/>
              <a:cxnLst/>
              <a:rect l="l" t="t" r="r" b="b"/>
              <a:pathLst>
                <a:path w="1316" h="974" extrusionOk="0">
                  <a:moveTo>
                    <a:pt x="684" y="0"/>
                  </a:moveTo>
                  <a:cubicBezTo>
                    <a:pt x="675" y="0"/>
                    <a:pt x="667" y="0"/>
                    <a:pt x="658" y="1"/>
                  </a:cubicBezTo>
                  <a:cubicBezTo>
                    <a:pt x="1" y="1"/>
                    <a:pt x="1" y="974"/>
                    <a:pt x="658" y="974"/>
                  </a:cubicBezTo>
                  <a:cubicBezTo>
                    <a:pt x="1307" y="974"/>
                    <a:pt x="1316"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9"/>
            <p:cNvSpPr/>
            <p:nvPr/>
          </p:nvSpPr>
          <p:spPr>
            <a:xfrm>
              <a:off x="2419307" y="2879273"/>
              <a:ext cx="132820" cy="105877"/>
            </a:xfrm>
            <a:custGeom>
              <a:avLst/>
              <a:gdLst/>
              <a:ahLst/>
              <a:cxnLst/>
              <a:rect l="l" t="t" r="r" b="b"/>
              <a:pathLst>
                <a:path w="1553" h="1238" extrusionOk="0">
                  <a:moveTo>
                    <a:pt x="764" y="1"/>
                  </a:moveTo>
                  <a:cubicBezTo>
                    <a:pt x="1" y="54"/>
                    <a:pt x="1" y="1184"/>
                    <a:pt x="764" y="1237"/>
                  </a:cubicBezTo>
                  <a:cubicBezTo>
                    <a:pt x="1553" y="1184"/>
                    <a:pt x="1553" y="54"/>
                    <a:pt x="7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9"/>
            <p:cNvSpPr/>
            <p:nvPr/>
          </p:nvSpPr>
          <p:spPr>
            <a:xfrm>
              <a:off x="2333874" y="-264922"/>
              <a:ext cx="121531" cy="92279"/>
            </a:xfrm>
            <a:custGeom>
              <a:avLst/>
              <a:gdLst/>
              <a:ahLst/>
              <a:cxnLst/>
              <a:rect l="l" t="t" r="r" b="b"/>
              <a:pathLst>
                <a:path w="1421" h="1079" extrusionOk="0">
                  <a:moveTo>
                    <a:pt x="711" y="1"/>
                  </a:moveTo>
                  <a:cubicBezTo>
                    <a:pt x="1" y="1"/>
                    <a:pt x="1" y="1079"/>
                    <a:pt x="711" y="1079"/>
                  </a:cubicBezTo>
                  <a:cubicBezTo>
                    <a:pt x="1421" y="1079"/>
                    <a:pt x="1421"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9"/>
            <p:cNvSpPr/>
            <p:nvPr/>
          </p:nvSpPr>
          <p:spPr>
            <a:xfrm>
              <a:off x="2558787" y="-226696"/>
              <a:ext cx="114775" cy="92364"/>
            </a:xfrm>
            <a:custGeom>
              <a:avLst/>
              <a:gdLst/>
              <a:ahLst/>
              <a:cxnLst/>
              <a:rect l="l" t="t" r="r" b="b"/>
              <a:pathLst>
                <a:path w="1342" h="1080" extrusionOk="0">
                  <a:moveTo>
                    <a:pt x="684" y="1"/>
                  </a:moveTo>
                  <a:cubicBezTo>
                    <a:pt x="1" y="53"/>
                    <a:pt x="1" y="1026"/>
                    <a:pt x="684" y="1079"/>
                  </a:cubicBezTo>
                  <a:cubicBezTo>
                    <a:pt x="1342" y="1026"/>
                    <a:pt x="1342" y="53"/>
                    <a:pt x="6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9"/>
            <p:cNvSpPr/>
            <p:nvPr/>
          </p:nvSpPr>
          <p:spPr>
            <a:xfrm>
              <a:off x="2518337" y="-397644"/>
              <a:ext cx="90058" cy="72095"/>
            </a:xfrm>
            <a:custGeom>
              <a:avLst/>
              <a:gdLst/>
              <a:ahLst/>
              <a:cxnLst/>
              <a:rect l="l" t="t" r="r" b="b"/>
              <a:pathLst>
                <a:path w="1053" h="843" extrusionOk="0">
                  <a:moveTo>
                    <a:pt x="526" y="1"/>
                  </a:moveTo>
                  <a:cubicBezTo>
                    <a:pt x="0" y="54"/>
                    <a:pt x="0" y="790"/>
                    <a:pt x="526" y="843"/>
                  </a:cubicBezTo>
                  <a:cubicBezTo>
                    <a:pt x="1052" y="790"/>
                    <a:pt x="1052" y="54"/>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9"/>
            <p:cNvSpPr/>
            <p:nvPr/>
          </p:nvSpPr>
          <p:spPr>
            <a:xfrm>
              <a:off x="2520561" y="-770925"/>
              <a:ext cx="112551" cy="92279"/>
            </a:xfrm>
            <a:custGeom>
              <a:avLst/>
              <a:gdLst/>
              <a:ahLst/>
              <a:cxnLst/>
              <a:rect l="l" t="t" r="r" b="b"/>
              <a:pathLst>
                <a:path w="1316" h="1079" extrusionOk="0">
                  <a:moveTo>
                    <a:pt x="658" y="0"/>
                  </a:moveTo>
                  <a:cubicBezTo>
                    <a:pt x="0" y="53"/>
                    <a:pt x="0" y="1026"/>
                    <a:pt x="658" y="1078"/>
                  </a:cubicBezTo>
                  <a:cubicBezTo>
                    <a:pt x="1315" y="1026"/>
                    <a:pt x="1315" y="53"/>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9"/>
            <p:cNvSpPr/>
            <p:nvPr/>
          </p:nvSpPr>
          <p:spPr>
            <a:xfrm>
              <a:off x="2455310" y="3291464"/>
              <a:ext cx="96814" cy="84411"/>
            </a:xfrm>
            <a:custGeom>
              <a:avLst/>
              <a:gdLst/>
              <a:ahLst/>
              <a:cxnLst/>
              <a:rect l="l" t="t" r="r" b="b"/>
              <a:pathLst>
                <a:path w="1132" h="987" extrusionOk="0">
                  <a:moveTo>
                    <a:pt x="500" y="0"/>
                  </a:moveTo>
                  <a:cubicBezTo>
                    <a:pt x="454" y="0"/>
                    <a:pt x="408" y="7"/>
                    <a:pt x="369" y="20"/>
                  </a:cubicBezTo>
                  <a:cubicBezTo>
                    <a:pt x="290" y="20"/>
                    <a:pt x="211" y="73"/>
                    <a:pt x="159" y="152"/>
                  </a:cubicBezTo>
                  <a:cubicBezTo>
                    <a:pt x="53" y="231"/>
                    <a:pt x="1" y="362"/>
                    <a:pt x="1" y="494"/>
                  </a:cubicBezTo>
                  <a:cubicBezTo>
                    <a:pt x="1" y="625"/>
                    <a:pt x="53" y="757"/>
                    <a:pt x="159" y="835"/>
                  </a:cubicBezTo>
                  <a:cubicBezTo>
                    <a:pt x="211" y="914"/>
                    <a:pt x="290" y="967"/>
                    <a:pt x="369" y="967"/>
                  </a:cubicBezTo>
                  <a:cubicBezTo>
                    <a:pt x="408" y="980"/>
                    <a:pt x="454" y="987"/>
                    <a:pt x="500" y="987"/>
                  </a:cubicBezTo>
                  <a:cubicBezTo>
                    <a:pt x="546" y="987"/>
                    <a:pt x="592" y="980"/>
                    <a:pt x="632" y="967"/>
                  </a:cubicBezTo>
                  <a:lnTo>
                    <a:pt x="790" y="967"/>
                  </a:lnTo>
                  <a:lnTo>
                    <a:pt x="895" y="914"/>
                  </a:lnTo>
                  <a:cubicBezTo>
                    <a:pt x="948" y="888"/>
                    <a:pt x="1000" y="835"/>
                    <a:pt x="1026" y="783"/>
                  </a:cubicBezTo>
                  <a:cubicBezTo>
                    <a:pt x="1053" y="757"/>
                    <a:pt x="1079" y="730"/>
                    <a:pt x="1105" y="678"/>
                  </a:cubicBezTo>
                  <a:cubicBezTo>
                    <a:pt x="1132" y="625"/>
                    <a:pt x="1132" y="546"/>
                    <a:pt x="1132" y="494"/>
                  </a:cubicBezTo>
                  <a:lnTo>
                    <a:pt x="1132" y="362"/>
                  </a:lnTo>
                  <a:lnTo>
                    <a:pt x="1079" y="257"/>
                  </a:lnTo>
                  <a:cubicBezTo>
                    <a:pt x="1053" y="204"/>
                    <a:pt x="1026" y="152"/>
                    <a:pt x="974" y="125"/>
                  </a:cubicBezTo>
                  <a:cubicBezTo>
                    <a:pt x="921" y="73"/>
                    <a:pt x="869" y="46"/>
                    <a:pt x="790" y="20"/>
                  </a:cubicBezTo>
                  <a:lnTo>
                    <a:pt x="632" y="20"/>
                  </a:lnTo>
                  <a:cubicBezTo>
                    <a:pt x="592" y="7"/>
                    <a:pt x="546" y="0"/>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8" name="Google Shape;258;p9"/>
          <p:cNvSpPr/>
          <p:nvPr/>
        </p:nvSpPr>
        <p:spPr>
          <a:xfrm rot="2700000">
            <a:off x="3842970" y="-1544190"/>
            <a:ext cx="3022383" cy="3177704"/>
          </a:xfrm>
          <a:custGeom>
            <a:avLst/>
            <a:gdLst/>
            <a:ahLst/>
            <a:cxnLst/>
            <a:rect l="l" t="t" r="r" b="b"/>
            <a:pathLst>
              <a:path w="54232" h="57019" extrusionOk="0">
                <a:moveTo>
                  <a:pt x="31379" y="0"/>
                </a:moveTo>
                <a:cubicBezTo>
                  <a:pt x="29782" y="0"/>
                  <a:pt x="28181" y="129"/>
                  <a:pt x="26590" y="390"/>
                </a:cubicBezTo>
                <a:cubicBezTo>
                  <a:pt x="23670" y="863"/>
                  <a:pt x="20830" y="1731"/>
                  <a:pt x="18174" y="2993"/>
                </a:cubicBezTo>
                <a:cubicBezTo>
                  <a:pt x="17832" y="3151"/>
                  <a:pt x="17490" y="3309"/>
                  <a:pt x="17148" y="3467"/>
                </a:cubicBezTo>
                <a:cubicBezTo>
                  <a:pt x="12072" y="6044"/>
                  <a:pt x="7154" y="10147"/>
                  <a:pt x="4103" y="16538"/>
                </a:cubicBezTo>
                <a:cubicBezTo>
                  <a:pt x="132" y="24849"/>
                  <a:pt x="0" y="36605"/>
                  <a:pt x="3788" y="45126"/>
                </a:cubicBezTo>
                <a:cubicBezTo>
                  <a:pt x="7035" y="52484"/>
                  <a:pt x="13028" y="57018"/>
                  <a:pt x="19057" y="57018"/>
                </a:cubicBezTo>
                <a:cubicBezTo>
                  <a:pt x="20010" y="57018"/>
                  <a:pt x="20964" y="56905"/>
                  <a:pt x="21908" y="56672"/>
                </a:cubicBezTo>
                <a:cubicBezTo>
                  <a:pt x="25985" y="55646"/>
                  <a:pt x="29693" y="52595"/>
                  <a:pt x="32981" y="49045"/>
                </a:cubicBezTo>
                <a:cubicBezTo>
                  <a:pt x="33901" y="48045"/>
                  <a:pt x="34900" y="47493"/>
                  <a:pt x="35821" y="46546"/>
                </a:cubicBezTo>
                <a:cubicBezTo>
                  <a:pt x="36768" y="45599"/>
                  <a:pt x="37715" y="44574"/>
                  <a:pt x="38635" y="43574"/>
                </a:cubicBezTo>
                <a:cubicBezTo>
                  <a:pt x="40450" y="41549"/>
                  <a:pt x="42238" y="39392"/>
                  <a:pt x="43974" y="37183"/>
                </a:cubicBezTo>
                <a:cubicBezTo>
                  <a:pt x="45499" y="35211"/>
                  <a:pt x="46999" y="33133"/>
                  <a:pt x="48445" y="31003"/>
                </a:cubicBezTo>
                <a:cubicBezTo>
                  <a:pt x="50838" y="27479"/>
                  <a:pt x="53126" y="23560"/>
                  <a:pt x="53863" y="18747"/>
                </a:cubicBezTo>
                <a:cubicBezTo>
                  <a:pt x="54231" y="16249"/>
                  <a:pt x="54047" y="13697"/>
                  <a:pt x="53311" y="11278"/>
                </a:cubicBezTo>
                <a:cubicBezTo>
                  <a:pt x="52548" y="8911"/>
                  <a:pt x="51285" y="7648"/>
                  <a:pt x="49865" y="6176"/>
                </a:cubicBezTo>
                <a:cubicBezTo>
                  <a:pt x="49050" y="5308"/>
                  <a:pt x="47919" y="5018"/>
                  <a:pt x="46999" y="4492"/>
                </a:cubicBezTo>
                <a:cubicBezTo>
                  <a:pt x="45894" y="3861"/>
                  <a:pt x="44789" y="3177"/>
                  <a:pt x="43632" y="2651"/>
                </a:cubicBezTo>
                <a:cubicBezTo>
                  <a:pt x="39761" y="897"/>
                  <a:pt x="35587" y="0"/>
                  <a:pt x="3137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259"/>
        <p:cNvGrpSpPr/>
        <p:nvPr/>
      </p:nvGrpSpPr>
      <p:grpSpPr>
        <a:xfrm>
          <a:off x="0" y="0"/>
          <a:ext cx="0" cy="0"/>
          <a:chOff x="0" y="0"/>
          <a:chExt cx="0" cy="0"/>
        </a:xfrm>
      </p:grpSpPr>
      <p:sp>
        <p:nvSpPr>
          <p:cNvPr id="260" name="Google Shape;260;p10"/>
          <p:cNvSpPr txBox="1">
            <a:spLocks noGrp="1"/>
          </p:cNvSpPr>
          <p:nvPr>
            <p:ph type="body" idx="1"/>
          </p:nvPr>
        </p:nvSpPr>
        <p:spPr>
          <a:xfrm>
            <a:off x="717425" y="1399825"/>
            <a:ext cx="3854700" cy="2320500"/>
          </a:xfrm>
          <a:prstGeom prst="rect">
            <a:avLst/>
          </a:prstGeom>
        </p:spPr>
        <p:txBody>
          <a:bodyPr spcFirstLastPara="1" wrap="square" lIns="91425" tIns="91425" rIns="91425" bIns="91425" anchor="ctr" anchorCtr="0">
            <a:noAutofit/>
          </a:bodyPr>
          <a:lstStyle>
            <a:lvl1pPr marL="457200" lvl="0" indent="-228600">
              <a:lnSpc>
                <a:spcPct val="100000"/>
              </a:lnSpc>
              <a:spcBef>
                <a:spcPts val="0"/>
              </a:spcBef>
              <a:spcAft>
                <a:spcPts val="0"/>
              </a:spcAft>
              <a:buSzPts val="1400"/>
              <a:buNone/>
              <a:defRPr sz="3000">
                <a:solidFill>
                  <a:schemeClr val="lt2"/>
                </a:solidFill>
                <a:latin typeface="Rubik Mono One" panose="02000504020000020004"/>
                <a:ea typeface="Rubik Mono One" panose="02000504020000020004"/>
                <a:cs typeface="Rubik Mono One" panose="02000504020000020004"/>
                <a:sym typeface="Rubik Mono One" panose="02000504020000020004"/>
              </a:defRPr>
            </a:lvl1pPr>
          </a:lstStyle>
          <a:p>
            <a:endParaRPr/>
          </a:p>
        </p:txBody>
      </p:sp>
      <p:sp>
        <p:nvSpPr>
          <p:cNvPr id="261" name="Google Shape;261;p10"/>
          <p:cNvSpPr/>
          <p:nvPr/>
        </p:nvSpPr>
        <p:spPr>
          <a:xfrm rot="5956960">
            <a:off x="601497" y="-1145661"/>
            <a:ext cx="1331527" cy="2966162"/>
          </a:xfrm>
          <a:custGeom>
            <a:avLst/>
            <a:gdLst/>
            <a:ahLst/>
            <a:cxnLst/>
            <a:rect l="l" t="t" r="r" b="b"/>
            <a:pathLst>
              <a:path w="16544" h="36852" extrusionOk="0">
                <a:moveTo>
                  <a:pt x="9452" y="0"/>
                </a:moveTo>
                <a:cubicBezTo>
                  <a:pt x="9431" y="0"/>
                  <a:pt x="9411" y="1"/>
                  <a:pt x="9390" y="1"/>
                </a:cubicBezTo>
                <a:cubicBezTo>
                  <a:pt x="7733" y="54"/>
                  <a:pt x="6418" y="1316"/>
                  <a:pt x="5471" y="2631"/>
                </a:cubicBezTo>
                <a:cubicBezTo>
                  <a:pt x="2052" y="7391"/>
                  <a:pt x="1342" y="13519"/>
                  <a:pt x="763" y="19331"/>
                </a:cubicBezTo>
                <a:cubicBezTo>
                  <a:pt x="369" y="23197"/>
                  <a:pt x="1" y="27037"/>
                  <a:pt x="132" y="30903"/>
                </a:cubicBezTo>
                <a:cubicBezTo>
                  <a:pt x="158" y="32061"/>
                  <a:pt x="264" y="33244"/>
                  <a:pt x="790" y="34270"/>
                </a:cubicBezTo>
                <a:cubicBezTo>
                  <a:pt x="1648" y="35937"/>
                  <a:pt x="3599" y="36852"/>
                  <a:pt x="5476" y="36852"/>
                </a:cubicBezTo>
                <a:cubicBezTo>
                  <a:pt x="5553" y="36852"/>
                  <a:pt x="5631" y="36850"/>
                  <a:pt x="5708" y="36847"/>
                </a:cubicBezTo>
                <a:cubicBezTo>
                  <a:pt x="7680" y="36742"/>
                  <a:pt x="9495" y="35795"/>
                  <a:pt x="11020" y="34559"/>
                </a:cubicBezTo>
                <a:cubicBezTo>
                  <a:pt x="14124" y="32008"/>
                  <a:pt x="15833" y="28352"/>
                  <a:pt x="16386" y="24434"/>
                </a:cubicBezTo>
                <a:cubicBezTo>
                  <a:pt x="16543" y="23040"/>
                  <a:pt x="16543" y="21620"/>
                  <a:pt x="16412" y="20226"/>
                </a:cubicBezTo>
                <a:cubicBezTo>
                  <a:pt x="16228" y="17990"/>
                  <a:pt x="16149" y="15755"/>
                  <a:pt x="15860" y="13519"/>
                </a:cubicBezTo>
                <a:cubicBezTo>
                  <a:pt x="15518" y="10889"/>
                  <a:pt x="15018" y="8259"/>
                  <a:pt x="14334" y="5655"/>
                </a:cubicBezTo>
                <a:cubicBezTo>
                  <a:pt x="14019" y="4340"/>
                  <a:pt x="13598" y="3025"/>
                  <a:pt x="12809" y="1921"/>
                </a:cubicBezTo>
                <a:cubicBezTo>
                  <a:pt x="12032" y="833"/>
                  <a:pt x="10796" y="0"/>
                  <a:pt x="945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10"/>
          <p:cNvSpPr/>
          <p:nvPr/>
        </p:nvSpPr>
        <p:spPr>
          <a:xfrm>
            <a:off x="6709351" y="3281754"/>
            <a:ext cx="3016214" cy="2297372"/>
          </a:xfrm>
          <a:custGeom>
            <a:avLst/>
            <a:gdLst/>
            <a:ahLst/>
            <a:cxnLst/>
            <a:rect l="l" t="t" r="r" b="b"/>
            <a:pathLst>
              <a:path w="27047" h="20601" extrusionOk="0">
                <a:moveTo>
                  <a:pt x="14669" y="189"/>
                </a:moveTo>
                <a:cubicBezTo>
                  <a:pt x="16513" y="189"/>
                  <a:pt x="18344" y="544"/>
                  <a:pt x="20067" y="1266"/>
                </a:cubicBezTo>
                <a:cubicBezTo>
                  <a:pt x="21987" y="2133"/>
                  <a:pt x="23670" y="3501"/>
                  <a:pt x="24880" y="5263"/>
                </a:cubicBezTo>
                <a:cubicBezTo>
                  <a:pt x="26090" y="6946"/>
                  <a:pt x="26721" y="8998"/>
                  <a:pt x="26695" y="11075"/>
                </a:cubicBezTo>
                <a:cubicBezTo>
                  <a:pt x="26671" y="11536"/>
                  <a:pt x="26602" y="11998"/>
                  <a:pt x="26509" y="12459"/>
                </a:cubicBezTo>
                <a:lnTo>
                  <a:pt x="26509" y="12459"/>
                </a:lnTo>
                <a:cubicBezTo>
                  <a:pt x="26462" y="12474"/>
                  <a:pt x="26422" y="12511"/>
                  <a:pt x="26406" y="12575"/>
                </a:cubicBezTo>
                <a:cubicBezTo>
                  <a:pt x="26274" y="13153"/>
                  <a:pt x="26090" y="13732"/>
                  <a:pt x="25827" y="14284"/>
                </a:cubicBezTo>
                <a:cubicBezTo>
                  <a:pt x="25748" y="14494"/>
                  <a:pt x="25617" y="14679"/>
                  <a:pt x="25459" y="14836"/>
                </a:cubicBezTo>
                <a:cubicBezTo>
                  <a:pt x="25248" y="15047"/>
                  <a:pt x="25012" y="15205"/>
                  <a:pt x="24775" y="15389"/>
                </a:cubicBezTo>
                <a:cubicBezTo>
                  <a:pt x="23697" y="16204"/>
                  <a:pt x="22697" y="17151"/>
                  <a:pt x="21619" y="17966"/>
                </a:cubicBezTo>
                <a:cubicBezTo>
                  <a:pt x="21119" y="18361"/>
                  <a:pt x="20593" y="18702"/>
                  <a:pt x="20041" y="19018"/>
                </a:cubicBezTo>
                <a:cubicBezTo>
                  <a:pt x="19462" y="19334"/>
                  <a:pt x="18831" y="19570"/>
                  <a:pt x="18174" y="19728"/>
                </a:cubicBezTo>
                <a:cubicBezTo>
                  <a:pt x="17516" y="19860"/>
                  <a:pt x="16832" y="19991"/>
                  <a:pt x="16149" y="20044"/>
                </a:cubicBezTo>
                <a:cubicBezTo>
                  <a:pt x="15491" y="20123"/>
                  <a:pt x="14834" y="20202"/>
                  <a:pt x="14176" y="20228"/>
                </a:cubicBezTo>
                <a:cubicBezTo>
                  <a:pt x="13741" y="20262"/>
                  <a:pt x="13303" y="20279"/>
                  <a:pt x="12865" y="20279"/>
                </a:cubicBezTo>
                <a:cubicBezTo>
                  <a:pt x="11953" y="20279"/>
                  <a:pt x="11040" y="20204"/>
                  <a:pt x="10152" y="20044"/>
                </a:cubicBezTo>
                <a:cubicBezTo>
                  <a:pt x="9495" y="19939"/>
                  <a:pt x="8864" y="19754"/>
                  <a:pt x="8259" y="19465"/>
                </a:cubicBezTo>
                <a:cubicBezTo>
                  <a:pt x="7706" y="19202"/>
                  <a:pt x="7154" y="18887"/>
                  <a:pt x="6654" y="18545"/>
                </a:cubicBezTo>
                <a:cubicBezTo>
                  <a:pt x="6128" y="18229"/>
                  <a:pt x="5576" y="17913"/>
                  <a:pt x="5076" y="17572"/>
                </a:cubicBezTo>
                <a:cubicBezTo>
                  <a:pt x="4550" y="17203"/>
                  <a:pt x="4051" y="16809"/>
                  <a:pt x="3604" y="16388"/>
                </a:cubicBezTo>
                <a:cubicBezTo>
                  <a:pt x="2736" y="15599"/>
                  <a:pt x="2026" y="14652"/>
                  <a:pt x="1447" y="13600"/>
                </a:cubicBezTo>
                <a:cubicBezTo>
                  <a:pt x="448" y="11680"/>
                  <a:pt x="0" y="9313"/>
                  <a:pt x="789" y="7209"/>
                </a:cubicBezTo>
                <a:cubicBezTo>
                  <a:pt x="1631" y="4974"/>
                  <a:pt x="3788" y="3554"/>
                  <a:pt x="5813" y="2502"/>
                </a:cubicBezTo>
                <a:cubicBezTo>
                  <a:pt x="8022" y="1344"/>
                  <a:pt x="10442" y="582"/>
                  <a:pt x="12940" y="292"/>
                </a:cubicBezTo>
                <a:cubicBezTo>
                  <a:pt x="13516" y="224"/>
                  <a:pt x="14093" y="189"/>
                  <a:pt x="14669" y="189"/>
                </a:cubicBezTo>
                <a:close/>
                <a:moveTo>
                  <a:pt x="14926" y="0"/>
                </a:moveTo>
                <a:cubicBezTo>
                  <a:pt x="14834" y="0"/>
                  <a:pt x="14742" y="1"/>
                  <a:pt x="14650" y="3"/>
                </a:cubicBezTo>
                <a:cubicBezTo>
                  <a:pt x="12098" y="29"/>
                  <a:pt x="9574" y="555"/>
                  <a:pt x="7233" y="1581"/>
                </a:cubicBezTo>
                <a:cubicBezTo>
                  <a:pt x="6076" y="2055"/>
                  <a:pt x="4971" y="2633"/>
                  <a:pt x="3919" y="3317"/>
                </a:cubicBezTo>
                <a:cubicBezTo>
                  <a:pt x="2893" y="3948"/>
                  <a:pt x="1999" y="4763"/>
                  <a:pt x="1289" y="5710"/>
                </a:cubicBezTo>
                <a:cubicBezTo>
                  <a:pt x="605" y="6631"/>
                  <a:pt x="211" y="7735"/>
                  <a:pt x="106" y="8866"/>
                </a:cubicBezTo>
                <a:cubicBezTo>
                  <a:pt x="27" y="9997"/>
                  <a:pt x="158" y="11128"/>
                  <a:pt x="526" y="12206"/>
                </a:cubicBezTo>
                <a:cubicBezTo>
                  <a:pt x="1315" y="14521"/>
                  <a:pt x="2867" y="16493"/>
                  <a:pt x="4919" y="17835"/>
                </a:cubicBezTo>
                <a:cubicBezTo>
                  <a:pt x="5445" y="18203"/>
                  <a:pt x="6023" y="18518"/>
                  <a:pt x="6575" y="18860"/>
                </a:cubicBezTo>
                <a:cubicBezTo>
                  <a:pt x="7075" y="19228"/>
                  <a:pt x="7627" y="19544"/>
                  <a:pt x="8206" y="19807"/>
                </a:cubicBezTo>
                <a:cubicBezTo>
                  <a:pt x="9468" y="20307"/>
                  <a:pt x="10836" y="20570"/>
                  <a:pt x="12204" y="20596"/>
                </a:cubicBezTo>
                <a:cubicBezTo>
                  <a:pt x="12375" y="20599"/>
                  <a:pt x="12546" y="20601"/>
                  <a:pt x="12718" y="20601"/>
                </a:cubicBezTo>
                <a:cubicBezTo>
                  <a:pt x="13919" y="20601"/>
                  <a:pt x="15136" y="20520"/>
                  <a:pt x="16333" y="20359"/>
                </a:cubicBezTo>
                <a:cubicBezTo>
                  <a:pt x="17017" y="20280"/>
                  <a:pt x="17727" y="20149"/>
                  <a:pt x="18410" y="19991"/>
                </a:cubicBezTo>
                <a:cubicBezTo>
                  <a:pt x="19042" y="19833"/>
                  <a:pt x="19673" y="19570"/>
                  <a:pt x="20251" y="19255"/>
                </a:cubicBezTo>
                <a:cubicBezTo>
                  <a:pt x="21409" y="18571"/>
                  <a:pt x="22461" y="17782"/>
                  <a:pt x="23434" y="16861"/>
                </a:cubicBezTo>
                <a:cubicBezTo>
                  <a:pt x="23986" y="16388"/>
                  <a:pt x="24538" y="15915"/>
                  <a:pt x="25143" y="15494"/>
                </a:cubicBezTo>
                <a:cubicBezTo>
                  <a:pt x="25354" y="15362"/>
                  <a:pt x="25564" y="15178"/>
                  <a:pt x="25774" y="14968"/>
                </a:cubicBezTo>
                <a:cubicBezTo>
                  <a:pt x="25906" y="14810"/>
                  <a:pt x="26037" y="14600"/>
                  <a:pt x="26116" y="14389"/>
                </a:cubicBezTo>
                <a:cubicBezTo>
                  <a:pt x="26379" y="13837"/>
                  <a:pt x="26563" y="13258"/>
                  <a:pt x="26721" y="12653"/>
                </a:cubicBezTo>
                <a:cubicBezTo>
                  <a:pt x="26742" y="12571"/>
                  <a:pt x="26706" y="12509"/>
                  <a:pt x="26652" y="12477"/>
                </a:cubicBezTo>
                <a:lnTo>
                  <a:pt x="26652" y="12477"/>
                </a:lnTo>
                <a:cubicBezTo>
                  <a:pt x="27046" y="10452"/>
                  <a:pt x="26746" y="8340"/>
                  <a:pt x="25801" y="6526"/>
                </a:cubicBezTo>
                <a:cubicBezTo>
                  <a:pt x="24801" y="4579"/>
                  <a:pt x="23329" y="2949"/>
                  <a:pt x="21488" y="1818"/>
                </a:cubicBezTo>
                <a:cubicBezTo>
                  <a:pt x="19490" y="629"/>
                  <a:pt x="17225" y="0"/>
                  <a:pt x="1492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10"/>
          <p:cNvSpPr/>
          <p:nvPr/>
        </p:nvSpPr>
        <p:spPr>
          <a:xfrm>
            <a:off x="1886764" y="481052"/>
            <a:ext cx="1252314" cy="384865"/>
          </a:xfrm>
          <a:custGeom>
            <a:avLst/>
            <a:gdLst/>
            <a:ahLst/>
            <a:cxnLst/>
            <a:rect l="l" t="t" r="r" b="b"/>
            <a:pathLst>
              <a:path w="28431" h="8737" extrusionOk="0">
                <a:moveTo>
                  <a:pt x="16530" y="871"/>
                </a:moveTo>
                <a:cubicBezTo>
                  <a:pt x="17069" y="2661"/>
                  <a:pt x="16591" y="4569"/>
                  <a:pt x="15286" y="5881"/>
                </a:cubicBezTo>
                <a:lnTo>
                  <a:pt x="15286" y="5881"/>
                </a:lnTo>
                <a:cubicBezTo>
                  <a:pt x="15047" y="4855"/>
                  <a:pt x="15073" y="3756"/>
                  <a:pt x="15386" y="2746"/>
                </a:cubicBezTo>
                <a:cubicBezTo>
                  <a:pt x="15573" y="2148"/>
                  <a:pt x="15932" y="1218"/>
                  <a:pt x="16530" y="871"/>
                </a:cubicBezTo>
                <a:close/>
                <a:moveTo>
                  <a:pt x="16269" y="571"/>
                </a:moveTo>
                <a:cubicBezTo>
                  <a:pt x="15801" y="913"/>
                  <a:pt x="15437" y="1409"/>
                  <a:pt x="15255" y="1983"/>
                </a:cubicBezTo>
                <a:cubicBezTo>
                  <a:pt x="14676" y="3324"/>
                  <a:pt x="14597" y="4850"/>
                  <a:pt x="15018" y="6270"/>
                </a:cubicBezTo>
                <a:cubicBezTo>
                  <a:pt x="15051" y="6352"/>
                  <a:pt x="15125" y="6393"/>
                  <a:pt x="15195" y="6393"/>
                </a:cubicBezTo>
                <a:cubicBezTo>
                  <a:pt x="15237" y="6393"/>
                  <a:pt x="15278" y="6378"/>
                  <a:pt x="15307" y="6349"/>
                </a:cubicBezTo>
                <a:cubicBezTo>
                  <a:pt x="16912" y="4951"/>
                  <a:pt x="17549" y="2763"/>
                  <a:pt x="16941" y="738"/>
                </a:cubicBezTo>
                <a:lnTo>
                  <a:pt x="16941" y="738"/>
                </a:lnTo>
                <a:cubicBezTo>
                  <a:pt x="16968" y="736"/>
                  <a:pt x="16995" y="734"/>
                  <a:pt x="17022" y="734"/>
                </a:cubicBezTo>
                <a:cubicBezTo>
                  <a:pt x="17137" y="734"/>
                  <a:pt x="17257" y="755"/>
                  <a:pt x="17385" y="799"/>
                </a:cubicBezTo>
                <a:cubicBezTo>
                  <a:pt x="17806" y="957"/>
                  <a:pt x="18174" y="1299"/>
                  <a:pt x="18332" y="1746"/>
                </a:cubicBezTo>
                <a:cubicBezTo>
                  <a:pt x="18542" y="2272"/>
                  <a:pt x="18516" y="2851"/>
                  <a:pt x="18332" y="3403"/>
                </a:cubicBezTo>
                <a:cubicBezTo>
                  <a:pt x="18121" y="3955"/>
                  <a:pt x="17858" y="4508"/>
                  <a:pt x="17516" y="5034"/>
                </a:cubicBezTo>
                <a:cubicBezTo>
                  <a:pt x="17253" y="5454"/>
                  <a:pt x="16990" y="5902"/>
                  <a:pt x="16701" y="6296"/>
                </a:cubicBezTo>
                <a:cubicBezTo>
                  <a:pt x="16083" y="7136"/>
                  <a:pt x="15303" y="7907"/>
                  <a:pt x="14273" y="8193"/>
                </a:cubicBezTo>
                <a:lnTo>
                  <a:pt x="14273" y="8193"/>
                </a:lnTo>
                <a:cubicBezTo>
                  <a:pt x="13687" y="6749"/>
                  <a:pt x="13532" y="5171"/>
                  <a:pt x="13808" y="3640"/>
                </a:cubicBezTo>
                <a:cubicBezTo>
                  <a:pt x="13913" y="2851"/>
                  <a:pt x="14150" y="2088"/>
                  <a:pt x="14544" y="1404"/>
                </a:cubicBezTo>
                <a:cubicBezTo>
                  <a:pt x="14933" y="797"/>
                  <a:pt x="15590" y="616"/>
                  <a:pt x="16269" y="571"/>
                </a:cubicBezTo>
                <a:close/>
                <a:moveTo>
                  <a:pt x="17894" y="595"/>
                </a:moveTo>
                <a:cubicBezTo>
                  <a:pt x="18790" y="637"/>
                  <a:pt x="19679" y="724"/>
                  <a:pt x="20567" y="878"/>
                </a:cubicBezTo>
                <a:cubicBezTo>
                  <a:pt x="21908" y="1062"/>
                  <a:pt x="23223" y="1457"/>
                  <a:pt x="24460" y="2009"/>
                </a:cubicBezTo>
                <a:cubicBezTo>
                  <a:pt x="25755" y="2582"/>
                  <a:pt x="26884" y="3461"/>
                  <a:pt x="27805" y="4535"/>
                </a:cubicBezTo>
                <a:lnTo>
                  <a:pt x="27805" y="4535"/>
                </a:lnTo>
                <a:cubicBezTo>
                  <a:pt x="26242" y="5421"/>
                  <a:pt x="24586" y="6139"/>
                  <a:pt x="22882" y="6691"/>
                </a:cubicBezTo>
                <a:cubicBezTo>
                  <a:pt x="21119" y="7295"/>
                  <a:pt x="19305" y="7716"/>
                  <a:pt x="17464" y="7979"/>
                </a:cubicBezTo>
                <a:cubicBezTo>
                  <a:pt x="16747" y="8086"/>
                  <a:pt x="16027" y="8166"/>
                  <a:pt x="15305" y="8220"/>
                </a:cubicBezTo>
                <a:lnTo>
                  <a:pt x="15305" y="8220"/>
                </a:lnTo>
                <a:cubicBezTo>
                  <a:pt x="15919" y="7853"/>
                  <a:pt x="16445" y="7328"/>
                  <a:pt x="16885" y="6769"/>
                </a:cubicBezTo>
                <a:cubicBezTo>
                  <a:pt x="17227" y="6296"/>
                  <a:pt x="17543" y="5823"/>
                  <a:pt x="17832" y="5349"/>
                </a:cubicBezTo>
                <a:cubicBezTo>
                  <a:pt x="18200" y="4771"/>
                  <a:pt x="18489" y="4166"/>
                  <a:pt x="18726" y="3535"/>
                </a:cubicBezTo>
                <a:cubicBezTo>
                  <a:pt x="18963" y="2930"/>
                  <a:pt x="18963" y="2298"/>
                  <a:pt x="18779" y="1694"/>
                </a:cubicBezTo>
                <a:cubicBezTo>
                  <a:pt x="18613" y="1245"/>
                  <a:pt x="18299" y="859"/>
                  <a:pt x="17894" y="595"/>
                </a:cubicBezTo>
                <a:close/>
                <a:moveTo>
                  <a:pt x="14807" y="515"/>
                </a:moveTo>
                <a:lnTo>
                  <a:pt x="14807" y="515"/>
                </a:lnTo>
                <a:cubicBezTo>
                  <a:pt x="14696" y="581"/>
                  <a:pt x="14590" y="657"/>
                  <a:pt x="14492" y="747"/>
                </a:cubicBezTo>
                <a:cubicBezTo>
                  <a:pt x="13940" y="1299"/>
                  <a:pt x="13677" y="2141"/>
                  <a:pt x="13492" y="2877"/>
                </a:cubicBezTo>
                <a:cubicBezTo>
                  <a:pt x="13042" y="4678"/>
                  <a:pt x="13163" y="6574"/>
                  <a:pt x="13832" y="8294"/>
                </a:cubicBezTo>
                <a:lnTo>
                  <a:pt x="13832" y="8294"/>
                </a:lnTo>
                <a:cubicBezTo>
                  <a:pt x="13568" y="8301"/>
                  <a:pt x="13304" y="8305"/>
                  <a:pt x="13040" y="8305"/>
                </a:cubicBezTo>
                <a:cubicBezTo>
                  <a:pt x="10770" y="8305"/>
                  <a:pt x="8499" y="8052"/>
                  <a:pt x="6286" y="7558"/>
                </a:cubicBezTo>
                <a:cubicBezTo>
                  <a:pt x="4354" y="7112"/>
                  <a:pt x="2468" y="6480"/>
                  <a:pt x="673" y="5661"/>
                </a:cubicBezTo>
                <a:lnTo>
                  <a:pt x="673" y="5661"/>
                </a:lnTo>
                <a:cubicBezTo>
                  <a:pt x="3260" y="4000"/>
                  <a:pt x="6016" y="2677"/>
                  <a:pt x="8916" y="1694"/>
                </a:cubicBezTo>
                <a:cubicBezTo>
                  <a:pt x="10834" y="1060"/>
                  <a:pt x="12812" y="667"/>
                  <a:pt x="14807" y="515"/>
                </a:cubicBezTo>
                <a:close/>
                <a:moveTo>
                  <a:pt x="16481" y="1"/>
                </a:moveTo>
                <a:cubicBezTo>
                  <a:pt x="15741" y="1"/>
                  <a:pt x="14998" y="39"/>
                  <a:pt x="14255" y="116"/>
                </a:cubicBezTo>
                <a:cubicBezTo>
                  <a:pt x="11020" y="484"/>
                  <a:pt x="7864" y="1378"/>
                  <a:pt x="4919" y="2798"/>
                </a:cubicBezTo>
                <a:cubicBezTo>
                  <a:pt x="3262" y="3587"/>
                  <a:pt x="1657" y="4481"/>
                  <a:pt x="132" y="5507"/>
                </a:cubicBezTo>
                <a:cubicBezTo>
                  <a:pt x="1" y="5586"/>
                  <a:pt x="1" y="5770"/>
                  <a:pt x="132" y="5875"/>
                </a:cubicBezTo>
                <a:cubicBezTo>
                  <a:pt x="3577" y="7480"/>
                  <a:pt x="7312" y="8426"/>
                  <a:pt x="11125" y="8663"/>
                </a:cubicBezTo>
                <a:cubicBezTo>
                  <a:pt x="11829" y="8712"/>
                  <a:pt x="12535" y="8736"/>
                  <a:pt x="13241" y="8736"/>
                </a:cubicBezTo>
                <a:cubicBezTo>
                  <a:pt x="16332" y="8736"/>
                  <a:pt x="19427" y="8269"/>
                  <a:pt x="22382" y="7348"/>
                </a:cubicBezTo>
                <a:cubicBezTo>
                  <a:pt x="24433" y="6691"/>
                  <a:pt x="26406" y="5823"/>
                  <a:pt x="28273" y="4797"/>
                </a:cubicBezTo>
                <a:cubicBezTo>
                  <a:pt x="28378" y="4744"/>
                  <a:pt x="28431" y="4587"/>
                  <a:pt x="28352" y="4481"/>
                </a:cubicBezTo>
                <a:cubicBezTo>
                  <a:pt x="26810" y="2456"/>
                  <a:pt x="24502" y="1336"/>
                  <a:pt x="22080" y="754"/>
                </a:cubicBezTo>
                <a:lnTo>
                  <a:pt x="22080" y="754"/>
                </a:lnTo>
                <a:cubicBezTo>
                  <a:pt x="20256" y="252"/>
                  <a:pt x="18376" y="1"/>
                  <a:pt x="1648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10"/>
          <p:cNvSpPr/>
          <p:nvPr/>
        </p:nvSpPr>
        <p:spPr>
          <a:xfrm>
            <a:off x="2899075" y="3606681"/>
            <a:ext cx="936153" cy="1536821"/>
          </a:xfrm>
          <a:custGeom>
            <a:avLst/>
            <a:gdLst/>
            <a:ahLst/>
            <a:cxnLst/>
            <a:rect l="l" t="t" r="r" b="b"/>
            <a:pathLst>
              <a:path w="16491" h="27071" extrusionOk="0">
                <a:moveTo>
                  <a:pt x="6898" y="0"/>
                </a:moveTo>
                <a:cubicBezTo>
                  <a:pt x="6358" y="0"/>
                  <a:pt x="5822" y="94"/>
                  <a:pt x="5313" y="297"/>
                </a:cubicBezTo>
                <a:cubicBezTo>
                  <a:pt x="2762" y="1349"/>
                  <a:pt x="1894" y="4479"/>
                  <a:pt x="1473" y="7214"/>
                </a:cubicBezTo>
                <a:cubicBezTo>
                  <a:pt x="1131" y="9397"/>
                  <a:pt x="868" y="11606"/>
                  <a:pt x="658" y="13815"/>
                </a:cubicBezTo>
                <a:cubicBezTo>
                  <a:pt x="263" y="17760"/>
                  <a:pt x="53" y="21705"/>
                  <a:pt x="0" y="25650"/>
                </a:cubicBezTo>
                <a:lnTo>
                  <a:pt x="0" y="27071"/>
                </a:lnTo>
                <a:lnTo>
                  <a:pt x="15859" y="27071"/>
                </a:lnTo>
                <a:cubicBezTo>
                  <a:pt x="16491" y="20496"/>
                  <a:pt x="15886" y="13894"/>
                  <a:pt x="14018" y="7582"/>
                </a:cubicBezTo>
                <a:cubicBezTo>
                  <a:pt x="13413" y="5531"/>
                  <a:pt x="12624" y="3453"/>
                  <a:pt x="11125" y="1902"/>
                </a:cubicBezTo>
                <a:cubicBezTo>
                  <a:pt x="10033" y="770"/>
                  <a:pt x="8448" y="0"/>
                  <a:pt x="689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65" name="Google Shape;265;p10"/>
          <p:cNvGrpSpPr/>
          <p:nvPr/>
        </p:nvGrpSpPr>
        <p:grpSpPr>
          <a:xfrm rot="2907200">
            <a:off x="3670695" y="3532627"/>
            <a:ext cx="646386" cy="1304233"/>
            <a:chOff x="3281368" y="4016197"/>
            <a:chExt cx="331505" cy="668888"/>
          </a:xfrm>
        </p:grpSpPr>
        <p:sp>
          <p:nvSpPr>
            <p:cNvPr id="266" name="Google Shape;266;p10"/>
            <p:cNvSpPr/>
            <p:nvPr/>
          </p:nvSpPr>
          <p:spPr>
            <a:xfrm>
              <a:off x="3414253" y="4193821"/>
              <a:ext cx="62728" cy="54953"/>
            </a:xfrm>
            <a:custGeom>
              <a:avLst/>
              <a:gdLst/>
              <a:ahLst/>
              <a:cxnLst/>
              <a:rect l="l" t="t" r="r" b="b"/>
              <a:pathLst>
                <a:path w="1105" h="968" extrusionOk="0">
                  <a:moveTo>
                    <a:pt x="500" y="1"/>
                  </a:moveTo>
                  <a:cubicBezTo>
                    <a:pt x="395" y="1"/>
                    <a:pt x="316" y="27"/>
                    <a:pt x="237" y="80"/>
                  </a:cubicBezTo>
                  <a:lnTo>
                    <a:pt x="158" y="159"/>
                  </a:lnTo>
                  <a:cubicBezTo>
                    <a:pt x="79" y="211"/>
                    <a:pt x="53" y="290"/>
                    <a:pt x="27" y="369"/>
                  </a:cubicBezTo>
                  <a:cubicBezTo>
                    <a:pt x="0" y="422"/>
                    <a:pt x="0" y="501"/>
                    <a:pt x="27" y="553"/>
                  </a:cubicBezTo>
                  <a:cubicBezTo>
                    <a:pt x="27" y="632"/>
                    <a:pt x="53" y="685"/>
                    <a:pt x="79" y="737"/>
                  </a:cubicBezTo>
                  <a:cubicBezTo>
                    <a:pt x="106" y="790"/>
                    <a:pt x="158" y="842"/>
                    <a:pt x="211" y="869"/>
                  </a:cubicBezTo>
                  <a:cubicBezTo>
                    <a:pt x="237" y="921"/>
                    <a:pt x="316" y="948"/>
                    <a:pt x="369" y="948"/>
                  </a:cubicBezTo>
                  <a:cubicBezTo>
                    <a:pt x="408" y="961"/>
                    <a:pt x="454" y="967"/>
                    <a:pt x="500" y="967"/>
                  </a:cubicBezTo>
                  <a:cubicBezTo>
                    <a:pt x="546" y="967"/>
                    <a:pt x="592" y="961"/>
                    <a:pt x="632" y="948"/>
                  </a:cubicBezTo>
                  <a:lnTo>
                    <a:pt x="763" y="921"/>
                  </a:lnTo>
                  <a:cubicBezTo>
                    <a:pt x="842" y="921"/>
                    <a:pt x="895" y="895"/>
                    <a:pt x="921" y="842"/>
                  </a:cubicBezTo>
                  <a:cubicBezTo>
                    <a:pt x="973" y="816"/>
                    <a:pt x="1026" y="764"/>
                    <a:pt x="1052" y="711"/>
                  </a:cubicBezTo>
                  <a:cubicBezTo>
                    <a:pt x="1079" y="685"/>
                    <a:pt x="1079" y="632"/>
                    <a:pt x="1105" y="606"/>
                  </a:cubicBezTo>
                  <a:cubicBezTo>
                    <a:pt x="1105" y="553"/>
                    <a:pt x="1105" y="474"/>
                    <a:pt x="1105" y="422"/>
                  </a:cubicBezTo>
                  <a:cubicBezTo>
                    <a:pt x="1105" y="369"/>
                    <a:pt x="1079" y="343"/>
                    <a:pt x="1052" y="317"/>
                  </a:cubicBezTo>
                  <a:cubicBezTo>
                    <a:pt x="1052" y="238"/>
                    <a:pt x="1026" y="185"/>
                    <a:pt x="973" y="159"/>
                  </a:cubicBezTo>
                  <a:lnTo>
                    <a:pt x="868" y="80"/>
                  </a:lnTo>
                  <a:cubicBezTo>
                    <a:pt x="830" y="41"/>
                    <a:pt x="763" y="17"/>
                    <a:pt x="699" y="17"/>
                  </a:cubicBezTo>
                  <a:cubicBezTo>
                    <a:pt x="676" y="17"/>
                    <a:pt x="653" y="20"/>
                    <a:pt x="632" y="27"/>
                  </a:cubicBezTo>
                  <a:lnTo>
                    <a:pt x="63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10"/>
            <p:cNvSpPr/>
            <p:nvPr/>
          </p:nvSpPr>
          <p:spPr>
            <a:xfrm>
              <a:off x="3427706" y="4325236"/>
              <a:ext cx="59776" cy="49333"/>
            </a:xfrm>
            <a:custGeom>
              <a:avLst/>
              <a:gdLst/>
              <a:ahLst/>
              <a:cxnLst/>
              <a:rect l="l" t="t" r="r" b="b"/>
              <a:pathLst>
                <a:path w="1053" h="869" extrusionOk="0">
                  <a:moveTo>
                    <a:pt x="526" y="0"/>
                  </a:moveTo>
                  <a:cubicBezTo>
                    <a:pt x="0" y="53"/>
                    <a:pt x="0" y="816"/>
                    <a:pt x="526" y="868"/>
                  </a:cubicBezTo>
                  <a:cubicBezTo>
                    <a:pt x="1052" y="816"/>
                    <a:pt x="1052" y="53"/>
                    <a:pt x="52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 name="Google Shape;268;p10"/>
            <p:cNvSpPr/>
            <p:nvPr/>
          </p:nvSpPr>
          <p:spPr>
            <a:xfrm>
              <a:off x="3545604" y="4317743"/>
              <a:ext cx="46379" cy="34403"/>
            </a:xfrm>
            <a:custGeom>
              <a:avLst/>
              <a:gdLst/>
              <a:ahLst/>
              <a:cxnLst/>
              <a:rect l="l" t="t" r="r" b="b"/>
              <a:pathLst>
                <a:path w="817" h="606" extrusionOk="0">
                  <a:moveTo>
                    <a:pt x="422" y="1"/>
                  </a:moveTo>
                  <a:cubicBezTo>
                    <a:pt x="1" y="1"/>
                    <a:pt x="1" y="606"/>
                    <a:pt x="422" y="606"/>
                  </a:cubicBezTo>
                  <a:cubicBezTo>
                    <a:pt x="816" y="606"/>
                    <a:pt x="816" y="1"/>
                    <a:pt x="4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10"/>
            <p:cNvSpPr/>
            <p:nvPr/>
          </p:nvSpPr>
          <p:spPr>
            <a:xfrm>
              <a:off x="3502350" y="4484184"/>
              <a:ext cx="79134" cy="66534"/>
            </a:xfrm>
            <a:custGeom>
              <a:avLst/>
              <a:gdLst/>
              <a:ahLst/>
              <a:cxnLst/>
              <a:rect l="l" t="t" r="r" b="b"/>
              <a:pathLst>
                <a:path w="1394" h="1172" extrusionOk="0">
                  <a:moveTo>
                    <a:pt x="600" y="1"/>
                  </a:moveTo>
                  <a:cubicBezTo>
                    <a:pt x="290" y="1"/>
                    <a:pt x="0" y="236"/>
                    <a:pt x="0" y="593"/>
                  </a:cubicBezTo>
                  <a:cubicBezTo>
                    <a:pt x="0" y="909"/>
                    <a:pt x="263" y="1172"/>
                    <a:pt x="605" y="1172"/>
                  </a:cubicBezTo>
                  <a:cubicBezTo>
                    <a:pt x="1131" y="1172"/>
                    <a:pt x="1394" y="540"/>
                    <a:pt x="1026" y="172"/>
                  </a:cubicBezTo>
                  <a:cubicBezTo>
                    <a:pt x="899" y="54"/>
                    <a:pt x="747" y="1"/>
                    <a:pt x="6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10"/>
            <p:cNvSpPr/>
            <p:nvPr/>
          </p:nvSpPr>
          <p:spPr>
            <a:xfrm>
              <a:off x="3350053" y="4461080"/>
              <a:ext cx="89636" cy="77718"/>
            </a:xfrm>
            <a:custGeom>
              <a:avLst/>
              <a:gdLst/>
              <a:ahLst/>
              <a:cxnLst/>
              <a:rect l="l" t="t" r="r" b="b"/>
              <a:pathLst>
                <a:path w="1579" h="1369" extrusionOk="0">
                  <a:moveTo>
                    <a:pt x="682" y="0"/>
                  </a:moveTo>
                  <a:cubicBezTo>
                    <a:pt x="335" y="0"/>
                    <a:pt x="0" y="277"/>
                    <a:pt x="0" y="684"/>
                  </a:cubicBezTo>
                  <a:cubicBezTo>
                    <a:pt x="0" y="1053"/>
                    <a:pt x="316" y="1368"/>
                    <a:pt x="684" y="1368"/>
                  </a:cubicBezTo>
                  <a:cubicBezTo>
                    <a:pt x="1289" y="1368"/>
                    <a:pt x="1578" y="632"/>
                    <a:pt x="1158" y="211"/>
                  </a:cubicBezTo>
                  <a:cubicBezTo>
                    <a:pt x="1020" y="65"/>
                    <a:pt x="850" y="0"/>
                    <a:pt x="68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10"/>
            <p:cNvSpPr/>
            <p:nvPr/>
          </p:nvSpPr>
          <p:spPr>
            <a:xfrm>
              <a:off x="3281368" y="4337158"/>
              <a:ext cx="79191" cy="58303"/>
            </a:xfrm>
            <a:custGeom>
              <a:avLst/>
              <a:gdLst/>
              <a:ahLst/>
              <a:cxnLst/>
              <a:rect l="l" t="t" r="r" b="b"/>
              <a:pathLst>
                <a:path w="1395" h="1027" extrusionOk="0">
                  <a:moveTo>
                    <a:pt x="710" y="0"/>
                  </a:moveTo>
                  <a:cubicBezTo>
                    <a:pt x="702" y="0"/>
                    <a:pt x="693" y="0"/>
                    <a:pt x="684" y="1"/>
                  </a:cubicBezTo>
                  <a:cubicBezTo>
                    <a:pt x="1" y="1"/>
                    <a:pt x="1" y="1026"/>
                    <a:pt x="684" y="1026"/>
                  </a:cubicBezTo>
                  <a:cubicBezTo>
                    <a:pt x="1386" y="1026"/>
                    <a:pt x="1394" y="0"/>
                    <a:pt x="71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 name="Google Shape;272;p10"/>
            <p:cNvSpPr/>
            <p:nvPr/>
          </p:nvSpPr>
          <p:spPr>
            <a:xfrm>
              <a:off x="3545604" y="4186385"/>
              <a:ext cx="67269" cy="55294"/>
            </a:xfrm>
            <a:custGeom>
              <a:avLst/>
              <a:gdLst/>
              <a:ahLst/>
              <a:cxnLst/>
              <a:rect l="l" t="t" r="r" b="b"/>
              <a:pathLst>
                <a:path w="1185" h="974" extrusionOk="0">
                  <a:moveTo>
                    <a:pt x="606" y="0"/>
                  </a:moveTo>
                  <a:cubicBezTo>
                    <a:pt x="1" y="53"/>
                    <a:pt x="1" y="895"/>
                    <a:pt x="606" y="973"/>
                  </a:cubicBezTo>
                  <a:cubicBezTo>
                    <a:pt x="1184" y="895"/>
                    <a:pt x="1184" y="53"/>
                    <a:pt x="6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 name="Google Shape;273;p10"/>
            <p:cNvSpPr/>
            <p:nvPr/>
          </p:nvSpPr>
          <p:spPr>
            <a:xfrm>
              <a:off x="3454555" y="4016197"/>
              <a:ext cx="67213" cy="60857"/>
            </a:xfrm>
            <a:custGeom>
              <a:avLst/>
              <a:gdLst/>
              <a:ahLst/>
              <a:cxnLst/>
              <a:rect l="l" t="t" r="r" b="b"/>
              <a:pathLst>
                <a:path w="1184" h="1072" extrusionOk="0">
                  <a:moveTo>
                    <a:pt x="526" y="0"/>
                  </a:moveTo>
                  <a:cubicBezTo>
                    <a:pt x="421" y="0"/>
                    <a:pt x="342" y="27"/>
                    <a:pt x="263" y="79"/>
                  </a:cubicBezTo>
                  <a:lnTo>
                    <a:pt x="158" y="158"/>
                  </a:lnTo>
                  <a:cubicBezTo>
                    <a:pt x="79" y="211"/>
                    <a:pt x="27" y="316"/>
                    <a:pt x="0" y="395"/>
                  </a:cubicBezTo>
                  <a:cubicBezTo>
                    <a:pt x="0" y="447"/>
                    <a:pt x="0" y="526"/>
                    <a:pt x="0" y="605"/>
                  </a:cubicBezTo>
                  <a:cubicBezTo>
                    <a:pt x="0" y="684"/>
                    <a:pt x="27" y="737"/>
                    <a:pt x="79" y="789"/>
                  </a:cubicBezTo>
                  <a:cubicBezTo>
                    <a:pt x="106" y="868"/>
                    <a:pt x="158" y="921"/>
                    <a:pt x="211" y="947"/>
                  </a:cubicBezTo>
                  <a:cubicBezTo>
                    <a:pt x="263" y="1000"/>
                    <a:pt x="316" y="1026"/>
                    <a:pt x="395" y="1052"/>
                  </a:cubicBezTo>
                  <a:cubicBezTo>
                    <a:pt x="434" y="1065"/>
                    <a:pt x="480" y="1072"/>
                    <a:pt x="530" y="1072"/>
                  </a:cubicBezTo>
                  <a:cubicBezTo>
                    <a:pt x="579" y="1072"/>
                    <a:pt x="632" y="1065"/>
                    <a:pt x="684" y="1052"/>
                  </a:cubicBezTo>
                  <a:lnTo>
                    <a:pt x="816" y="1000"/>
                  </a:lnTo>
                  <a:cubicBezTo>
                    <a:pt x="868" y="1000"/>
                    <a:pt x="947" y="973"/>
                    <a:pt x="1000" y="921"/>
                  </a:cubicBezTo>
                  <a:cubicBezTo>
                    <a:pt x="1052" y="868"/>
                    <a:pt x="1079" y="842"/>
                    <a:pt x="1105" y="789"/>
                  </a:cubicBezTo>
                  <a:lnTo>
                    <a:pt x="1158" y="658"/>
                  </a:lnTo>
                  <a:cubicBezTo>
                    <a:pt x="1184" y="605"/>
                    <a:pt x="1184" y="526"/>
                    <a:pt x="1158" y="447"/>
                  </a:cubicBezTo>
                  <a:cubicBezTo>
                    <a:pt x="1158" y="421"/>
                    <a:pt x="1158" y="368"/>
                    <a:pt x="1131" y="342"/>
                  </a:cubicBezTo>
                  <a:cubicBezTo>
                    <a:pt x="1105" y="263"/>
                    <a:pt x="1079" y="211"/>
                    <a:pt x="1026" y="158"/>
                  </a:cubicBezTo>
                  <a:lnTo>
                    <a:pt x="921" y="105"/>
                  </a:lnTo>
                  <a:cubicBezTo>
                    <a:pt x="842" y="53"/>
                    <a:pt x="763" y="27"/>
                    <a:pt x="684" y="27"/>
                  </a:cubicBezTo>
                  <a:lnTo>
                    <a:pt x="52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10"/>
            <p:cNvSpPr/>
            <p:nvPr/>
          </p:nvSpPr>
          <p:spPr>
            <a:xfrm>
              <a:off x="3432133" y="4617075"/>
              <a:ext cx="79191" cy="68010"/>
            </a:xfrm>
            <a:custGeom>
              <a:avLst/>
              <a:gdLst/>
              <a:ahLst/>
              <a:cxnLst/>
              <a:rect l="l" t="t" r="r" b="b"/>
              <a:pathLst>
                <a:path w="1395" h="1198" extrusionOk="0">
                  <a:moveTo>
                    <a:pt x="601" y="0"/>
                  </a:moveTo>
                  <a:cubicBezTo>
                    <a:pt x="291" y="0"/>
                    <a:pt x="1" y="236"/>
                    <a:pt x="1" y="593"/>
                  </a:cubicBezTo>
                  <a:cubicBezTo>
                    <a:pt x="1" y="935"/>
                    <a:pt x="264" y="1198"/>
                    <a:pt x="606" y="1198"/>
                  </a:cubicBezTo>
                  <a:cubicBezTo>
                    <a:pt x="1132" y="1198"/>
                    <a:pt x="1395" y="540"/>
                    <a:pt x="1027" y="172"/>
                  </a:cubicBezTo>
                  <a:cubicBezTo>
                    <a:pt x="900" y="53"/>
                    <a:pt x="748" y="0"/>
                    <a:pt x="60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5" name="Google Shape;275;p10"/>
          <p:cNvSpPr/>
          <p:nvPr/>
        </p:nvSpPr>
        <p:spPr>
          <a:xfrm>
            <a:off x="6728423" y="4605130"/>
            <a:ext cx="67040" cy="746874"/>
          </a:xfrm>
          <a:custGeom>
            <a:avLst/>
            <a:gdLst/>
            <a:ahLst/>
            <a:cxnLst/>
            <a:rect l="l" t="t" r="r" b="b"/>
            <a:pathLst>
              <a:path w="974" h="10851" extrusionOk="0">
                <a:moveTo>
                  <a:pt x="464" y="0"/>
                </a:moveTo>
                <a:cubicBezTo>
                  <a:pt x="402" y="0"/>
                  <a:pt x="343" y="33"/>
                  <a:pt x="316" y="99"/>
                </a:cubicBezTo>
                <a:cubicBezTo>
                  <a:pt x="185" y="388"/>
                  <a:pt x="132" y="730"/>
                  <a:pt x="132" y="1072"/>
                </a:cubicBezTo>
                <a:cubicBezTo>
                  <a:pt x="106" y="1414"/>
                  <a:pt x="106" y="1756"/>
                  <a:pt x="80" y="2098"/>
                </a:cubicBezTo>
                <a:cubicBezTo>
                  <a:pt x="53" y="2781"/>
                  <a:pt x="27" y="3465"/>
                  <a:pt x="27" y="4175"/>
                </a:cubicBezTo>
                <a:cubicBezTo>
                  <a:pt x="1" y="5543"/>
                  <a:pt x="53" y="6911"/>
                  <a:pt x="132" y="8252"/>
                </a:cubicBezTo>
                <a:cubicBezTo>
                  <a:pt x="159" y="9041"/>
                  <a:pt x="238" y="9830"/>
                  <a:pt x="343" y="10619"/>
                </a:cubicBezTo>
                <a:cubicBezTo>
                  <a:pt x="366" y="10780"/>
                  <a:pt x="489" y="10850"/>
                  <a:pt x="620" y="10850"/>
                </a:cubicBezTo>
                <a:cubicBezTo>
                  <a:pt x="790" y="10850"/>
                  <a:pt x="974" y="10733"/>
                  <a:pt x="974" y="10540"/>
                </a:cubicBezTo>
                <a:cubicBezTo>
                  <a:pt x="974" y="9856"/>
                  <a:pt x="921" y="9172"/>
                  <a:pt x="869" y="8515"/>
                </a:cubicBezTo>
                <a:cubicBezTo>
                  <a:pt x="842" y="7831"/>
                  <a:pt x="816" y="7121"/>
                  <a:pt x="790" y="6437"/>
                </a:cubicBezTo>
                <a:cubicBezTo>
                  <a:pt x="764" y="5070"/>
                  <a:pt x="737" y="3728"/>
                  <a:pt x="737" y="2387"/>
                </a:cubicBezTo>
                <a:lnTo>
                  <a:pt x="737" y="1230"/>
                </a:lnTo>
                <a:cubicBezTo>
                  <a:pt x="790" y="835"/>
                  <a:pt x="737" y="467"/>
                  <a:pt x="632" y="99"/>
                </a:cubicBezTo>
                <a:cubicBezTo>
                  <a:pt x="593" y="33"/>
                  <a:pt x="527" y="0"/>
                  <a:pt x="46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 name="Google Shape;276;p10"/>
          <p:cNvSpPr/>
          <p:nvPr/>
        </p:nvSpPr>
        <p:spPr>
          <a:xfrm>
            <a:off x="6905849" y="4598041"/>
            <a:ext cx="88722" cy="720168"/>
          </a:xfrm>
          <a:custGeom>
            <a:avLst/>
            <a:gdLst/>
            <a:ahLst/>
            <a:cxnLst/>
            <a:rect l="l" t="t" r="r" b="b"/>
            <a:pathLst>
              <a:path w="1289" h="10463" extrusionOk="0">
                <a:moveTo>
                  <a:pt x="320" y="0"/>
                </a:moveTo>
                <a:cubicBezTo>
                  <a:pt x="281" y="0"/>
                  <a:pt x="241" y="13"/>
                  <a:pt x="211" y="44"/>
                </a:cubicBezTo>
                <a:cubicBezTo>
                  <a:pt x="0" y="254"/>
                  <a:pt x="53" y="675"/>
                  <a:pt x="53" y="912"/>
                </a:cubicBezTo>
                <a:cubicBezTo>
                  <a:pt x="53" y="1254"/>
                  <a:pt x="79" y="1569"/>
                  <a:pt x="105" y="1911"/>
                </a:cubicBezTo>
                <a:cubicBezTo>
                  <a:pt x="105" y="2569"/>
                  <a:pt x="158" y="3226"/>
                  <a:pt x="211" y="3910"/>
                </a:cubicBezTo>
                <a:cubicBezTo>
                  <a:pt x="316" y="5251"/>
                  <a:pt x="421" y="6593"/>
                  <a:pt x="553" y="7934"/>
                </a:cubicBezTo>
                <a:lnTo>
                  <a:pt x="737" y="10196"/>
                </a:lnTo>
                <a:cubicBezTo>
                  <a:pt x="750" y="10370"/>
                  <a:pt x="893" y="10462"/>
                  <a:pt x="1030" y="10462"/>
                </a:cubicBezTo>
                <a:cubicBezTo>
                  <a:pt x="1162" y="10462"/>
                  <a:pt x="1289" y="10377"/>
                  <a:pt x="1289" y="10196"/>
                </a:cubicBezTo>
                <a:cubicBezTo>
                  <a:pt x="1210" y="8855"/>
                  <a:pt x="1131" y="7513"/>
                  <a:pt x="1052" y="6172"/>
                </a:cubicBezTo>
                <a:cubicBezTo>
                  <a:pt x="973" y="4831"/>
                  <a:pt x="921" y="3489"/>
                  <a:pt x="789" y="2148"/>
                </a:cubicBezTo>
                <a:cubicBezTo>
                  <a:pt x="763" y="1754"/>
                  <a:pt x="710" y="1385"/>
                  <a:pt x="684" y="991"/>
                </a:cubicBezTo>
                <a:cubicBezTo>
                  <a:pt x="658" y="702"/>
                  <a:pt x="684" y="202"/>
                  <a:pt x="395" y="18"/>
                </a:cubicBezTo>
                <a:cubicBezTo>
                  <a:pt x="373" y="7"/>
                  <a:pt x="347" y="0"/>
                  <a:pt x="3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277;p10"/>
          <p:cNvSpPr/>
          <p:nvPr/>
        </p:nvSpPr>
        <p:spPr>
          <a:xfrm>
            <a:off x="7088644" y="4596940"/>
            <a:ext cx="81564" cy="735517"/>
          </a:xfrm>
          <a:custGeom>
            <a:avLst/>
            <a:gdLst/>
            <a:ahLst/>
            <a:cxnLst/>
            <a:rect l="l" t="t" r="r" b="b"/>
            <a:pathLst>
              <a:path w="1185" h="10686" extrusionOk="0">
                <a:moveTo>
                  <a:pt x="319" y="1"/>
                </a:moveTo>
                <a:cubicBezTo>
                  <a:pt x="237" y="1"/>
                  <a:pt x="158" y="47"/>
                  <a:pt x="132" y="139"/>
                </a:cubicBezTo>
                <a:lnTo>
                  <a:pt x="106" y="113"/>
                </a:lnTo>
                <a:cubicBezTo>
                  <a:pt x="27" y="770"/>
                  <a:pt x="1" y="1454"/>
                  <a:pt x="27" y="2111"/>
                </a:cubicBezTo>
                <a:cubicBezTo>
                  <a:pt x="27" y="2769"/>
                  <a:pt x="53" y="3426"/>
                  <a:pt x="79" y="4084"/>
                </a:cubicBezTo>
                <a:cubicBezTo>
                  <a:pt x="106" y="5399"/>
                  <a:pt x="211" y="6740"/>
                  <a:pt x="342" y="8082"/>
                </a:cubicBezTo>
                <a:cubicBezTo>
                  <a:pt x="395" y="8844"/>
                  <a:pt x="474" y="9607"/>
                  <a:pt x="579" y="10370"/>
                </a:cubicBezTo>
                <a:cubicBezTo>
                  <a:pt x="579" y="10527"/>
                  <a:pt x="711" y="10659"/>
                  <a:pt x="868" y="10685"/>
                </a:cubicBezTo>
                <a:cubicBezTo>
                  <a:pt x="1026" y="10685"/>
                  <a:pt x="1184" y="10554"/>
                  <a:pt x="1184" y="10396"/>
                </a:cubicBezTo>
                <a:cubicBezTo>
                  <a:pt x="1105" y="9055"/>
                  <a:pt x="1000" y="7713"/>
                  <a:pt x="947" y="6398"/>
                </a:cubicBezTo>
                <a:cubicBezTo>
                  <a:pt x="868" y="5057"/>
                  <a:pt x="790" y="3742"/>
                  <a:pt x="737" y="2401"/>
                </a:cubicBezTo>
                <a:cubicBezTo>
                  <a:pt x="711" y="1638"/>
                  <a:pt x="632" y="875"/>
                  <a:pt x="527" y="139"/>
                </a:cubicBezTo>
                <a:cubicBezTo>
                  <a:pt x="487" y="47"/>
                  <a:pt x="402" y="1"/>
                  <a:pt x="3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10"/>
          <p:cNvSpPr/>
          <p:nvPr/>
        </p:nvSpPr>
        <p:spPr>
          <a:xfrm>
            <a:off x="7318514" y="4630526"/>
            <a:ext cx="62566" cy="690158"/>
          </a:xfrm>
          <a:custGeom>
            <a:avLst/>
            <a:gdLst/>
            <a:ahLst/>
            <a:cxnLst/>
            <a:rect l="l" t="t" r="r" b="b"/>
            <a:pathLst>
              <a:path w="909" h="10027" extrusionOk="0">
                <a:moveTo>
                  <a:pt x="341" y="1"/>
                </a:moveTo>
                <a:cubicBezTo>
                  <a:pt x="317" y="1"/>
                  <a:pt x="292" y="6"/>
                  <a:pt x="264" y="19"/>
                </a:cubicBezTo>
                <a:cubicBezTo>
                  <a:pt x="106" y="72"/>
                  <a:pt x="80" y="282"/>
                  <a:pt x="53" y="440"/>
                </a:cubicBezTo>
                <a:cubicBezTo>
                  <a:pt x="27" y="650"/>
                  <a:pt x="27" y="861"/>
                  <a:pt x="27" y="1071"/>
                </a:cubicBezTo>
                <a:cubicBezTo>
                  <a:pt x="1" y="1466"/>
                  <a:pt x="1" y="1860"/>
                  <a:pt x="1" y="2255"/>
                </a:cubicBezTo>
                <a:cubicBezTo>
                  <a:pt x="1" y="3096"/>
                  <a:pt x="1" y="3938"/>
                  <a:pt x="53" y="4779"/>
                </a:cubicBezTo>
                <a:cubicBezTo>
                  <a:pt x="106" y="6436"/>
                  <a:pt x="211" y="8093"/>
                  <a:pt x="316" y="9750"/>
                </a:cubicBezTo>
                <a:cubicBezTo>
                  <a:pt x="329" y="9934"/>
                  <a:pt x="481" y="10026"/>
                  <a:pt x="625" y="10026"/>
                </a:cubicBezTo>
                <a:cubicBezTo>
                  <a:pt x="770" y="10026"/>
                  <a:pt x="908" y="9934"/>
                  <a:pt x="895" y="9750"/>
                </a:cubicBezTo>
                <a:cubicBezTo>
                  <a:pt x="763" y="7068"/>
                  <a:pt x="737" y="4411"/>
                  <a:pt x="632" y="1755"/>
                </a:cubicBezTo>
                <a:cubicBezTo>
                  <a:pt x="632" y="1360"/>
                  <a:pt x="606" y="992"/>
                  <a:pt x="579" y="624"/>
                </a:cubicBezTo>
                <a:cubicBezTo>
                  <a:pt x="579" y="505"/>
                  <a:pt x="558" y="1"/>
                  <a:pt x="34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10"/>
          <p:cNvSpPr/>
          <p:nvPr/>
        </p:nvSpPr>
        <p:spPr>
          <a:xfrm>
            <a:off x="7515831" y="4593155"/>
            <a:ext cx="89754" cy="709224"/>
          </a:xfrm>
          <a:custGeom>
            <a:avLst/>
            <a:gdLst/>
            <a:ahLst/>
            <a:cxnLst/>
            <a:rect l="l" t="t" r="r" b="b"/>
            <a:pathLst>
              <a:path w="1304" h="10304" extrusionOk="0">
                <a:moveTo>
                  <a:pt x="288" y="1"/>
                </a:moveTo>
                <a:cubicBezTo>
                  <a:pt x="194" y="1"/>
                  <a:pt x="98" y="63"/>
                  <a:pt x="53" y="168"/>
                </a:cubicBezTo>
                <a:cubicBezTo>
                  <a:pt x="27" y="378"/>
                  <a:pt x="0" y="588"/>
                  <a:pt x="27" y="773"/>
                </a:cubicBezTo>
                <a:cubicBezTo>
                  <a:pt x="27" y="1009"/>
                  <a:pt x="27" y="1220"/>
                  <a:pt x="53" y="1430"/>
                </a:cubicBezTo>
                <a:cubicBezTo>
                  <a:pt x="79" y="1825"/>
                  <a:pt x="106" y="2219"/>
                  <a:pt x="106" y="2614"/>
                </a:cubicBezTo>
                <a:cubicBezTo>
                  <a:pt x="184" y="3455"/>
                  <a:pt x="237" y="4270"/>
                  <a:pt x="290" y="5112"/>
                </a:cubicBezTo>
                <a:cubicBezTo>
                  <a:pt x="342" y="5954"/>
                  <a:pt x="421" y="6769"/>
                  <a:pt x="474" y="7584"/>
                </a:cubicBezTo>
                <a:cubicBezTo>
                  <a:pt x="553" y="8400"/>
                  <a:pt x="605" y="9241"/>
                  <a:pt x="710" y="10083"/>
                </a:cubicBezTo>
                <a:cubicBezTo>
                  <a:pt x="734" y="10234"/>
                  <a:pt x="855" y="10303"/>
                  <a:pt x="981" y="10303"/>
                </a:cubicBezTo>
                <a:cubicBezTo>
                  <a:pt x="1139" y="10303"/>
                  <a:pt x="1304" y="10194"/>
                  <a:pt x="1289" y="10004"/>
                </a:cubicBezTo>
                <a:cubicBezTo>
                  <a:pt x="1289" y="9189"/>
                  <a:pt x="1210" y="8347"/>
                  <a:pt x="1158" y="7532"/>
                </a:cubicBezTo>
                <a:cubicBezTo>
                  <a:pt x="1105" y="6716"/>
                  <a:pt x="1052" y="5875"/>
                  <a:pt x="1000" y="5033"/>
                </a:cubicBezTo>
                <a:cubicBezTo>
                  <a:pt x="921" y="4192"/>
                  <a:pt x="868" y="3403"/>
                  <a:pt x="789" y="2561"/>
                </a:cubicBezTo>
                <a:cubicBezTo>
                  <a:pt x="763" y="2166"/>
                  <a:pt x="737" y="1746"/>
                  <a:pt x="684" y="1351"/>
                </a:cubicBezTo>
                <a:lnTo>
                  <a:pt x="605" y="694"/>
                </a:lnTo>
                <a:cubicBezTo>
                  <a:pt x="605" y="510"/>
                  <a:pt x="553" y="299"/>
                  <a:pt x="474" y="115"/>
                </a:cubicBezTo>
                <a:cubicBezTo>
                  <a:pt x="429" y="36"/>
                  <a:pt x="359"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10"/>
          <p:cNvSpPr/>
          <p:nvPr/>
        </p:nvSpPr>
        <p:spPr>
          <a:xfrm>
            <a:off x="7765591" y="4602308"/>
            <a:ext cx="59813" cy="701171"/>
          </a:xfrm>
          <a:custGeom>
            <a:avLst/>
            <a:gdLst/>
            <a:ahLst/>
            <a:cxnLst/>
            <a:rect l="l" t="t" r="r" b="b"/>
            <a:pathLst>
              <a:path w="869" h="10187" extrusionOk="0">
                <a:moveTo>
                  <a:pt x="368" y="1"/>
                </a:moveTo>
                <a:cubicBezTo>
                  <a:pt x="241" y="1"/>
                  <a:pt x="95" y="104"/>
                  <a:pt x="80" y="245"/>
                </a:cubicBezTo>
                <a:cubicBezTo>
                  <a:pt x="27" y="1034"/>
                  <a:pt x="1" y="1823"/>
                  <a:pt x="53" y="2638"/>
                </a:cubicBezTo>
                <a:cubicBezTo>
                  <a:pt x="53" y="3427"/>
                  <a:pt x="53" y="4243"/>
                  <a:pt x="80" y="5058"/>
                </a:cubicBezTo>
                <a:cubicBezTo>
                  <a:pt x="106" y="6662"/>
                  <a:pt x="106" y="8267"/>
                  <a:pt x="211" y="9871"/>
                </a:cubicBezTo>
                <a:cubicBezTo>
                  <a:pt x="211" y="10081"/>
                  <a:pt x="376" y="10186"/>
                  <a:pt x="540" y="10186"/>
                </a:cubicBezTo>
                <a:cubicBezTo>
                  <a:pt x="704" y="10186"/>
                  <a:pt x="869" y="10081"/>
                  <a:pt x="869" y="9871"/>
                </a:cubicBezTo>
                <a:cubicBezTo>
                  <a:pt x="869" y="8240"/>
                  <a:pt x="816" y="6636"/>
                  <a:pt x="763" y="5005"/>
                </a:cubicBezTo>
                <a:cubicBezTo>
                  <a:pt x="763" y="4216"/>
                  <a:pt x="737" y="3427"/>
                  <a:pt x="711" y="2638"/>
                </a:cubicBezTo>
                <a:cubicBezTo>
                  <a:pt x="711" y="1797"/>
                  <a:pt x="658" y="981"/>
                  <a:pt x="553" y="166"/>
                </a:cubicBezTo>
                <a:cubicBezTo>
                  <a:pt x="532" y="49"/>
                  <a:pt x="454" y="1"/>
                  <a:pt x="3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281;p10"/>
          <p:cNvSpPr/>
          <p:nvPr/>
        </p:nvSpPr>
        <p:spPr>
          <a:xfrm>
            <a:off x="7941160" y="4605061"/>
            <a:ext cx="67040" cy="679490"/>
          </a:xfrm>
          <a:custGeom>
            <a:avLst/>
            <a:gdLst/>
            <a:ahLst/>
            <a:cxnLst/>
            <a:rect l="l" t="t" r="r" b="b"/>
            <a:pathLst>
              <a:path w="974" h="9872" extrusionOk="0">
                <a:moveTo>
                  <a:pt x="354" y="1"/>
                </a:moveTo>
                <a:cubicBezTo>
                  <a:pt x="284" y="1"/>
                  <a:pt x="222" y="38"/>
                  <a:pt x="211" y="126"/>
                </a:cubicBezTo>
                <a:lnTo>
                  <a:pt x="211" y="152"/>
                </a:lnTo>
                <a:cubicBezTo>
                  <a:pt x="80" y="915"/>
                  <a:pt x="27" y="1704"/>
                  <a:pt x="27" y="2493"/>
                </a:cubicBezTo>
                <a:cubicBezTo>
                  <a:pt x="1" y="3282"/>
                  <a:pt x="27" y="4071"/>
                  <a:pt x="27" y="4860"/>
                </a:cubicBezTo>
                <a:cubicBezTo>
                  <a:pt x="27" y="5675"/>
                  <a:pt x="53" y="6464"/>
                  <a:pt x="106" y="7253"/>
                </a:cubicBezTo>
                <a:cubicBezTo>
                  <a:pt x="106" y="8042"/>
                  <a:pt x="185" y="8831"/>
                  <a:pt x="290" y="9620"/>
                </a:cubicBezTo>
                <a:cubicBezTo>
                  <a:pt x="325" y="9794"/>
                  <a:pt x="452" y="9871"/>
                  <a:pt x="585" y="9871"/>
                </a:cubicBezTo>
                <a:cubicBezTo>
                  <a:pt x="754" y="9871"/>
                  <a:pt x="933" y="9747"/>
                  <a:pt x="948" y="9542"/>
                </a:cubicBezTo>
                <a:cubicBezTo>
                  <a:pt x="974" y="9200"/>
                  <a:pt x="921" y="8753"/>
                  <a:pt x="895" y="8358"/>
                </a:cubicBezTo>
                <a:cubicBezTo>
                  <a:pt x="895" y="7964"/>
                  <a:pt x="869" y="7569"/>
                  <a:pt x="842" y="7175"/>
                </a:cubicBezTo>
                <a:cubicBezTo>
                  <a:pt x="816" y="6412"/>
                  <a:pt x="790" y="5623"/>
                  <a:pt x="764" y="4860"/>
                </a:cubicBezTo>
                <a:cubicBezTo>
                  <a:pt x="737" y="4097"/>
                  <a:pt x="711" y="3335"/>
                  <a:pt x="711" y="2572"/>
                </a:cubicBezTo>
                <a:cubicBezTo>
                  <a:pt x="711" y="1757"/>
                  <a:pt x="658" y="968"/>
                  <a:pt x="579" y="179"/>
                </a:cubicBezTo>
                <a:cubicBezTo>
                  <a:pt x="564" y="72"/>
                  <a:pt x="452" y="1"/>
                  <a:pt x="3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 name="Google Shape;282;p10"/>
          <p:cNvSpPr/>
          <p:nvPr/>
        </p:nvSpPr>
        <p:spPr>
          <a:xfrm>
            <a:off x="8102275" y="4591297"/>
            <a:ext cx="61603" cy="734829"/>
          </a:xfrm>
          <a:custGeom>
            <a:avLst/>
            <a:gdLst/>
            <a:ahLst/>
            <a:cxnLst/>
            <a:rect l="l" t="t" r="r" b="b"/>
            <a:pathLst>
              <a:path w="895" h="10676" extrusionOk="0">
                <a:moveTo>
                  <a:pt x="711" y="0"/>
                </a:moveTo>
                <a:cubicBezTo>
                  <a:pt x="684" y="0"/>
                  <a:pt x="655" y="13"/>
                  <a:pt x="632" y="37"/>
                </a:cubicBezTo>
                <a:cubicBezTo>
                  <a:pt x="474" y="300"/>
                  <a:pt x="395" y="589"/>
                  <a:pt x="395" y="905"/>
                </a:cubicBezTo>
                <a:cubicBezTo>
                  <a:pt x="342" y="1220"/>
                  <a:pt x="290" y="1562"/>
                  <a:pt x="264" y="1904"/>
                </a:cubicBezTo>
                <a:cubicBezTo>
                  <a:pt x="211" y="2588"/>
                  <a:pt x="158" y="3272"/>
                  <a:pt x="106" y="3956"/>
                </a:cubicBezTo>
                <a:cubicBezTo>
                  <a:pt x="27" y="5297"/>
                  <a:pt x="1" y="6638"/>
                  <a:pt x="27" y="7979"/>
                </a:cubicBezTo>
                <a:cubicBezTo>
                  <a:pt x="27" y="8768"/>
                  <a:pt x="79" y="9531"/>
                  <a:pt x="106" y="10320"/>
                </a:cubicBezTo>
                <a:cubicBezTo>
                  <a:pt x="132" y="10557"/>
                  <a:pt x="323" y="10675"/>
                  <a:pt x="504" y="10675"/>
                </a:cubicBezTo>
                <a:cubicBezTo>
                  <a:pt x="684" y="10675"/>
                  <a:pt x="855" y="10557"/>
                  <a:pt x="842" y="10320"/>
                </a:cubicBezTo>
                <a:cubicBezTo>
                  <a:pt x="816" y="8979"/>
                  <a:pt x="763" y="7638"/>
                  <a:pt x="763" y="6296"/>
                </a:cubicBezTo>
                <a:cubicBezTo>
                  <a:pt x="763" y="4929"/>
                  <a:pt x="816" y="3587"/>
                  <a:pt x="842" y="2246"/>
                </a:cubicBezTo>
                <a:cubicBezTo>
                  <a:pt x="842" y="1878"/>
                  <a:pt x="868" y="1510"/>
                  <a:pt x="895" y="1141"/>
                </a:cubicBezTo>
                <a:lnTo>
                  <a:pt x="895" y="563"/>
                </a:lnTo>
                <a:cubicBezTo>
                  <a:pt x="895" y="379"/>
                  <a:pt x="868" y="221"/>
                  <a:pt x="790" y="63"/>
                </a:cubicBezTo>
                <a:cubicBezTo>
                  <a:pt x="775" y="20"/>
                  <a:pt x="745" y="0"/>
                  <a:pt x="7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283;p10"/>
          <p:cNvSpPr/>
          <p:nvPr/>
        </p:nvSpPr>
        <p:spPr>
          <a:xfrm>
            <a:off x="8295944" y="4603341"/>
            <a:ext cx="72478" cy="722784"/>
          </a:xfrm>
          <a:custGeom>
            <a:avLst/>
            <a:gdLst/>
            <a:ahLst/>
            <a:cxnLst/>
            <a:rect l="l" t="t" r="r" b="b"/>
            <a:pathLst>
              <a:path w="1053" h="10501" extrusionOk="0">
                <a:moveTo>
                  <a:pt x="235" y="0"/>
                </a:moveTo>
                <a:cubicBezTo>
                  <a:pt x="118" y="0"/>
                  <a:pt x="1" y="81"/>
                  <a:pt x="1" y="230"/>
                </a:cubicBezTo>
                <a:cubicBezTo>
                  <a:pt x="106" y="1861"/>
                  <a:pt x="237" y="3518"/>
                  <a:pt x="290" y="5174"/>
                </a:cubicBezTo>
                <a:cubicBezTo>
                  <a:pt x="316" y="5990"/>
                  <a:pt x="316" y="6805"/>
                  <a:pt x="290" y="7620"/>
                </a:cubicBezTo>
                <a:cubicBezTo>
                  <a:pt x="264" y="8436"/>
                  <a:pt x="211" y="9304"/>
                  <a:pt x="211" y="10145"/>
                </a:cubicBezTo>
                <a:cubicBezTo>
                  <a:pt x="211" y="10382"/>
                  <a:pt x="395" y="10500"/>
                  <a:pt x="579" y="10500"/>
                </a:cubicBezTo>
                <a:cubicBezTo>
                  <a:pt x="763" y="10500"/>
                  <a:pt x="947" y="10382"/>
                  <a:pt x="947" y="10145"/>
                </a:cubicBezTo>
                <a:cubicBezTo>
                  <a:pt x="1026" y="9304"/>
                  <a:pt x="1053" y="8462"/>
                  <a:pt x="1053" y="7620"/>
                </a:cubicBezTo>
                <a:cubicBezTo>
                  <a:pt x="1053" y="6779"/>
                  <a:pt x="1053" y="5963"/>
                  <a:pt x="1000" y="5122"/>
                </a:cubicBezTo>
                <a:cubicBezTo>
                  <a:pt x="947" y="3465"/>
                  <a:pt x="763" y="1808"/>
                  <a:pt x="448" y="151"/>
                </a:cubicBezTo>
                <a:cubicBezTo>
                  <a:pt x="413" y="48"/>
                  <a:pt x="324" y="0"/>
                  <a:pt x="23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284;p10"/>
          <p:cNvSpPr/>
          <p:nvPr/>
        </p:nvSpPr>
        <p:spPr>
          <a:xfrm>
            <a:off x="8498698" y="4604786"/>
            <a:ext cx="57955" cy="768831"/>
          </a:xfrm>
          <a:custGeom>
            <a:avLst/>
            <a:gdLst/>
            <a:ahLst/>
            <a:cxnLst/>
            <a:rect l="l" t="t" r="r" b="b"/>
            <a:pathLst>
              <a:path w="842" h="11170" extrusionOk="0">
                <a:moveTo>
                  <a:pt x="325" y="0"/>
                </a:moveTo>
                <a:cubicBezTo>
                  <a:pt x="216" y="0"/>
                  <a:pt x="94" y="87"/>
                  <a:pt x="79" y="209"/>
                </a:cubicBezTo>
                <a:lnTo>
                  <a:pt x="105" y="209"/>
                </a:lnTo>
                <a:cubicBezTo>
                  <a:pt x="27" y="893"/>
                  <a:pt x="0" y="1577"/>
                  <a:pt x="27" y="2287"/>
                </a:cubicBezTo>
                <a:lnTo>
                  <a:pt x="27" y="4364"/>
                </a:lnTo>
                <a:cubicBezTo>
                  <a:pt x="27" y="5732"/>
                  <a:pt x="27" y="7100"/>
                  <a:pt x="79" y="8467"/>
                </a:cubicBezTo>
                <a:cubicBezTo>
                  <a:pt x="105" y="9256"/>
                  <a:pt x="132" y="10045"/>
                  <a:pt x="158" y="10834"/>
                </a:cubicBezTo>
                <a:cubicBezTo>
                  <a:pt x="158" y="11058"/>
                  <a:pt x="329" y="11170"/>
                  <a:pt x="500" y="11170"/>
                </a:cubicBezTo>
                <a:cubicBezTo>
                  <a:pt x="671" y="11170"/>
                  <a:pt x="842" y="11058"/>
                  <a:pt x="842" y="10834"/>
                </a:cubicBezTo>
                <a:cubicBezTo>
                  <a:pt x="842" y="8046"/>
                  <a:pt x="789" y="5259"/>
                  <a:pt x="658" y="2471"/>
                </a:cubicBezTo>
                <a:cubicBezTo>
                  <a:pt x="631" y="1682"/>
                  <a:pt x="579" y="919"/>
                  <a:pt x="500" y="156"/>
                </a:cubicBezTo>
                <a:cubicBezTo>
                  <a:pt x="478" y="46"/>
                  <a:pt x="405" y="0"/>
                  <a:pt x="3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 name="Google Shape;285;p10"/>
          <p:cNvSpPr/>
          <p:nvPr/>
        </p:nvSpPr>
        <p:spPr>
          <a:xfrm rot="8677776">
            <a:off x="-250238" y="3667119"/>
            <a:ext cx="1733452" cy="1947046"/>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10"/>
          <p:cNvSpPr/>
          <p:nvPr/>
        </p:nvSpPr>
        <p:spPr>
          <a:xfrm>
            <a:off x="8173550" y="203150"/>
            <a:ext cx="2242267" cy="2368596"/>
          </a:xfrm>
          <a:custGeom>
            <a:avLst/>
            <a:gdLst/>
            <a:ahLst/>
            <a:cxnLst/>
            <a:rect l="l" t="t" r="r" b="b"/>
            <a:pathLst>
              <a:path w="47551" h="50230" extrusionOk="0">
                <a:moveTo>
                  <a:pt x="25925" y="1"/>
                </a:moveTo>
                <a:cubicBezTo>
                  <a:pt x="25127" y="1"/>
                  <a:pt x="24330" y="43"/>
                  <a:pt x="23539" y="126"/>
                </a:cubicBezTo>
                <a:cubicBezTo>
                  <a:pt x="18305" y="678"/>
                  <a:pt x="13334" y="2914"/>
                  <a:pt x="8916" y="5807"/>
                </a:cubicBezTo>
                <a:cubicBezTo>
                  <a:pt x="7916" y="6490"/>
                  <a:pt x="6943" y="7174"/>
                  <a:pt x="5996" y="7937"/>
                </a:cubicBezTo>
                <a:cubicBezTo>
                  <a:pt x="3314" y="10120"/>
                  <a:pt x="0" y="12986"/>
                  <a:pt x="473" y="16826"/>
                </a:cubicBezTo>
                <a:cubicBezTo>
                  <a:pt x="1683" y="26557"/>
                  <a:pt x="7154" y="35210"/>
                  <a:pt x="13334" y="42837"/>
                </a:cubicBezTo>
                <a:cubicBezTo>
                  <a:pt x="15228" y="45151"/>
                  <a:pt x="17279" y="47492"/>
                  <a:pt x="19935" y="48860"/>
                </a:cubicBezTo>
                <a:cubicBezTo>
                  <a:pt x="21775" y="49806"/>
                  <a:pt x="23800" y="50229"/>
                  <a:pt x="25853" y="50229"/>
                </a:cubicBezTo>
                <a:cubicBezTo>
                  <a:pt x="28819" y="50229"/>
                  <a:pt x="31842" y="49347"/>
                  <a:pt x="34453" y="47886"/>
                </a:cubicBezTo>
                <a:cubicBezTo>
                  <a:pt x="40002" y="44783"/>
                  <a:pt x="44053" y="39260"/>
                  <a:pt x="45788" y="33132"/>
                </a:cubicBezTo>
                <a:cubicBezTo>
                  <a:pt x="47551" y="27004"/>
                  <a:pt x="47077" y="20350"/>
                  <a:pt x="44973" y="14328"/>
                </a:cubicBezTo>
                <a:cubicBezTo>
                  <a:pt x="43606" y="10488"/>
                  <a:pt x="41554" y="6806"/>
                  <a:pt x="38424" y="4202"/>
                </a:cubicBezTo>
                <a:cubicBezTo>
                  <a:pt x="34961" y="1342"/>
                  <a:pt x="30434" y="1"/>
                  <a:pt x="2592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287"/>
        <p:cNvGrpSpPr/>
        <p:nvPr/>
      </p:nvGrpSpPr>
      <p:grpSpPr>
        <a:xfrm>
          <a:off x="0" y="0"/>
          <a:ext cx="0" cy="0"/>
          <a:chOff x="0" y="0"/>
          <a:chExt cx="0" cy="0"/>
        </a:xfrm>
      </p:grpSpPr>
      <p:sp>
        <p:nvSpPr>
          <p:cNvPr id="288" name="Google Shape;288;p11"/>
          <p:cNvSpPr/>
          <p:nvPr/>
        </p:nvSpPr>
        <p:spPr>
          <a:xfrm rot="-3218698">
            <a:off x="7678506" y="3629100"/>
            <a:ext cx="2217125" cy="1642704"/>
          </a:xfrm>
          <a:custGeom>
            <a:avLst/>
            <a:gdLst/>
            <a:ahLst/>
            <a:cxnLst/>
            <a:rect l="l" t="t" r="r" b="b"/>
            <a:pathLst>
              <a:path w="26511" h="14431" extrusionOk="0">
                <a:moveTo>
                  <a:pt x="11832" y="0"/>
                </a:moveTo>
                <a:cubicBezTo>
                  <a:pt x="11214" y="0"/>
                  <a:pt x="10599" y="12"/>
                  <a:pt x="9994" y="39"/>
                </a:cubicBezTo>
                <a:cubicBezTo>
                  <a:pt x="8732" y="144"/>
                  <a:pt x="7548" y="513"/>
                  <a:pt x="6444" y="1144"/>
                </a:cubicBezTo>
                <a:cubicBezTo>
                  <a:pt x="4681" y="2064"/>
                  <a:pt x="2919" y="3090"/>
                  <a:pt x="1710" y="4615"/>
                </a:cubicBezTo>
                <a:cubicBezTo>
                  <a:pt x="526" y="6141"/>
                  <a:pt x="0" y="8271"/>
                  <a:pt x="921" y="9954"/>
                </a:cubicBezTo>
                <a:cubicBezTo>
                  <a:pt x="1447" y="10927"/>
                  <a:pt x="2393" y="11638"/>
                  <a:pt x="3393" y="12190"/>
                </a:cubicBezTo>
                <a:cubicBezTo>
                  <a:pt x="6039" y="13723"/>
                  <a:pt x="9113" y="14431"/>
                  <a:pt x="12227" y="14431"/>
                </a:cubicBezTo>
                <a:cubicBezTo>
                  <a:pt x="15148" y="14431"/>
                  <a:pt x="18104" y="13809"/>
                  <a:pt x="20777" y="12663"/>
                </a:cubicBezTo>
                <a:cubicBezTo>
                  <a:pt x="22671" y="11848"/>
                  <a:pt x="24538" y="10691"/>
                  <a:pt x="25327" y="8876"/>
                </a:cubicBezTo>
                <a:cubicBezTo>
                  <a:pt x="26511" y="6088"/>
                  <a:pt x="24485" y="2827"/>
                  <a:pt x="21671" y="1433"/>
                </a:cubicBezTo>
                <a:cubicBezTo>
                  <a:pt x="19699" y="460"/>
                  <a:pt x="17490" y="171"/>
                  <a:pt x="15280" y="92"/>
                </a:cubicBezTo>
                <a:cubicBezTo>
                  <a:pt x="14150" y="40"/>
                  <a:pt x="12986" y="0"/>
                  <a:pt x="118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289;p11"/>
          <p:cNvSpPr txBox="1">
            <a:spLocks noGrp="1"/>
          </p:cNvSpPr>
          <p:nvPr>
            <p:ph type="title" hasCustomPrompt="1"/>
          </p:nvPr>
        </p:nvSpPr>
        <p:spPr>
          <a:xfrm>
            <a:off x="826650" y="1593825"/>
            <a:ext cx="7490700" cy="1399500"/>
          </a:xfrm>
          <a:prstGeom prst="rect">
            <a:avLst/>
          </a:prstGeom>
        </p:spPr>
        <p:txBody>
          <a:bodyPr spcFirstLastPara="1" wrap="square" lIns="91425" tIns="91425" rIns="91425" bIns="91425" anchor="b" anchorCtr="0">
            <a:noAutofit/>
          </a:bodyPr>
          <a:lstStyle>
            <a:lvl1pPr lvl="0" algn="ctr">
              <a:spcBef>
                <a:spcPts val="0"/>
              </a:spcBef>
              <a:spcAft>
                <a:spcPts val="0"/>
              </a:spcAft>
              <a:buSzPts val="12000"/>
              <a:buNone/>
              <a:defRPr sz="73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290" name="Google Shape;290;p11"/>
          <p:cNvSpPr txBox="1">
            <a:spLocks noGrp="1"/>
          </p:cNvSpPr>
          <p:nvPr>
            <p:ph type="subTitle" idx="1"/>
          </p:nvPr>
        </p:nvSpPr>
        <p:spPr>
          <a:xfrm>
            <a:off x="1657500" y="2994177"/>
            <a:ext cx="5829000" cy="5190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SzPts val="1400"/>
              <a:buNone/>
              <a:defRPr sz="1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1" name="Google Shape;291;p11"/>
          <p:cNvSpPr/>
          <p:nvPr/>
        </p:nvSpPr>
        <p:spPr>
          <a:xfrm rot="-2700000" flipH="1">
            <a:off x="-535006" y="3480510"/>
            <a:ext cx="3022383" cy="3177704"/>
          </a:xfrm>
          <a:custGeom>
            <a:avLst/>
            <a:gdLst/>
            <a:ahLst/>
            <a:cxnLst/>
            <a:rect l="l" t="t" r="r" b="b"/>
            <a:pathLst>
              <a:path w="54232" h="57019" extrusionOk="0">
                <a:moveTo>
                  <a:pt x="31379" y="0"/>
                </a:moveTo>
                <a:cubicBezTo>
                  <a:pt x="29782" y="0"/>
                  <a:pt x="28181" y="129"/>
                  <a:pt x="26590" y="390"/>
                </a:cubicBezTo>
                <a:cubicBezTo>
                  <a:pt x="23670" y="863"/>
                  <a:pt x="20830" y="1731"/>
                  <a:pt x="18174" y="2993"/>
                </a:cubicBezTo>
                <a:cubicBezTo>
                  <a:pt x="17832" y="3151"/>
                  <a:pt x="17490" y="3309"/>
                  <a:pt x="17148" y="3467"/>
                </a:cubicBezTo>
                <a:cubicBezTo>
                  <a:pt x="12072" y="6044"/>
                  <a:pt x="7154" y="10147"/>
                  <a:pt x="4103" y="16538"/>
                </a:cubicBezTo>
                <a:cubicBezTo>
                  <a:pt x="132" y="24849"/>
                  <a:pt x="0" y="36605"/>
                  <a:pt x="3788" y="45126"/>
                </a:cubicBezTo>
                <a:cubicBezTo>
                  <a:pt x="7035" y="52484"/>
                  <a:pt x="13028" y="57018"/>
                  <a:pt x="19057" y="57018"/>
                </a:cubicBezTo>
                <a:cubicBezTo>
                  <a:pt x="20010" y="57018"/>
                  <a:pt x="20964" y="56905"/>
                  <a:pt x="21908" y="56672"/>
                </a:cubicBezTo>
                <a:cubicBezTo>
                  <a:pt x="25985" y="55646"/>
                  <a:pt x="29693" y="52595"/>
                  <a:pt x="32981" y="49045"/>
                </a:cubicBezTo>
                <a:cubicBezTo>
                  <a:pt x="33901" y="48045"/>
                  <a:pt x="34900" y="47493"/>
                  <a:pt x="35821" y="46546"/>
                </a:cubicBezTo>
                <a:cubicBezTo>
                  <a:pt x="36768" y="45599"/>
                  <a:pt x="37715" y="44574"/>
                  <a:pt x="38635" y="43574"/>
                </a:cubicBezTo>
                <a:cubicBezTo>
                  <a:pt x="40450" y="41549"/>
                  <a:pt x="42238" y="39392"/>
                  <a:pt x="43974" y="37183"/>
                </a:cubicBezTo>
                <a:cubicBezTo>
                  <a:pt x="45499" y="35211"/>
                  <a:pt x="46999" y="33133"/>
                  <a:pt x="48445" y="31003"/>
                </a:cubicBezTo>
                <a:cubicBezTo>
                  <a:pt x="50838" y="27479"/>
                  <a:pt x="53126" y="23560"/>
                  <a:pt x="53863" y="18747"/>
                </a:cubicBezTo>
                <a:cubicBezTo>
                  <a:pt x="54231" y="16249"/>
                  <a:pt x="54047" y="13697"/>
                  <a:pt x="53311" y="11278"/>
                </a:cubicBezTo>
                <a:cubicBezTo>
                  <a:pt x="52548" y="8911"/>
                  <a:pt x="51285" y="7648"/>
                  <a:pt x="49865" y="6176"/>
                </a:cubicBezTo>
                <a:cubicBezTo>
                  <a:pt x="49050" y="5308"/>
                  <a:pt x="47919" y="5018"/>
                  <a:pt x="46999" y="4492"/>
                </a:cubicBezTo>
                <a:cubicBezTo>
                  <a:pt x="45894" y="3861"/>
                  <a:pt x="44789" y="3177"/>
                  <a:pt x="43632" y="2651"/>
                </a:cubicBezTo>
                <a:cubicBezTo>
                  <a:pt x="39761" y="897"/>
                  <a:pt x="35587" y="0"/>
                  <a:pt x="3137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11"/>
          <p:cNvSpPr/>
          <p:nvPr/>
        </p:nvSpPr>
        <p:spPr>
          <a:xfrm flipH="1">
            <a:off x="7177530" y="227009"/>
            <a:ext cx="2169602" cy="644106"/>
          </a:xfrm>
          <a:custGeom>
            <a:avLst/>
            <a:gdLst/>
            <a:ahLst/>
            <a:cxnLst/>
            <a:rect l="l" t="t" r="r" b="b"/>
            <a:pathLst>
              <a:path w="38110" h="11314" extrusionOk="0">
                <a:moveTo>
                  <a:pt x="14836" y="1"/>
                </a:moveTo>
                <a:cubicBezTo>
                  <a:pt x="12569" y="1"/>
                  <a:pt x="10301" y="87"/>
                  <a:pt x="8049" y="263"/>
                </a:cubicBezTo>
                <a:cubicBezTo>
                  <a:pt x="7023" y="368"/>
                  <a:pt x="5997" y="474"/>
                  <a:pt x="4972" y="605"/>
                </a:cubicBezTo>
                <a:cubicBezTo>
                  <a:pt x="4235" y="684"/>
                  <a:pt x="3394" y="710"/>
                  <a:pt x="2710" y="1000"/>
                </a:cubicBezTo>
                <a:cubicBezTo>
                  <a:pt x="2263" y="1236"/>
                  <a:pt x="1894" y="1605"/>
                  <a:pt x="1631" y="2052"/>
                </a:cubicBezTo>
                <a:cubicBezTo>
                  <a:pt x="1079" y="2762"/>
                  <a:pt x="658" y="3577"/>
                  <a:pt x="395" y="4445"/>
                </a:cubicBezTo>
                <a:cubicBezTo>
                  <a:pt x="1" y="5786"/>
                  <a:pt x="159" y="7338"/>
                  <a:pt x="1184" y="8390"/>
                </a:cubicBezTo>
                <a:cubicBezTo>
                  <a:pt x="2184" y="9442"/>
                  <a:pt x="3762" y="9679"/>
                  <a:pt x="5208" y="9836"/>
                </a:cubicBezTo>
                <a:cubicBezTo>
                  <a:pt x="11441" y="10581"/>
                  <a:pt x="17723" y="11314"/>
                  <a:pt x="23987" y="11314"/>
                </a:cubicBezTo>
                <a:cubicBezTo>
                  <a:pt x="26789" y="11314"/>
                  <a:pt x="29588" y="11167"/>
                  <a:pt x="32376" y="10810"/>
                </a:cubicBezTo>
                <a:cubicBezTo>
                  <a:pt x="34480" y="10520"/>
                  <a:pt x="36900" y="9836"/>
                  <a:pt x="37663" y="7864"/>
                </a:cubicBezTo>
                <a:cubicBezTo>
                  <a:pt x="38110" y="6628"/>
                  <a:pt x="37741" y="5208"/>
                  <a:pt x="36926" y="4182"/>
                </a:cubicBezTo>
                <a:cubicBezTo>
                  <a:pt x="36085" y="3183"/>
                  <a:pt x="34980" y="2420"/>
                  <a:pt x="33744" y="1999"/>
                </a:cubicBezTo>
                <a:cubicBezTo>
                  <a:pt x="31614" y="1184"/>
                  <a:pt x="29299" y="894"/>
                  <a:pt x="27011" y="684"/>
                </a:cubicBezTo>
                <a:cubicBezTo>
                  <a:pt x="24749" y="474"/>
                  <a:pt x="22461" y="290"/>
                  <a:pt x="20173" y="158"/>
                </a:cubicBezTo>
                <a:cubicBezTo>
                  <a:pt x="18401" y="54"/>
                  <a:pt x="16619" y="1"/>
                  <a:pt x="1483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11"/>
          <p:cNvSpPr/>
          <p:nvPr/>
        </p:nvSpPr>
        <p:spPr>
          <a:xfrm flipH="1">
            <a:off x="7252382" y="969442"/>
            <a:ext cx="2271393" cy="699727"/>
          </a:xfrm>
          <a:custGeom>
            <a:avLst/>
            <a:gdLst/>
            <a:ahLst/>
            <a:cxnLst/>
            <a:rect l="l" t="t" r="r" b="b"/>
            <a:pathLst>
              <a:path w="39898" h="12291" extrusionOk="0">
                <a:moveTo>
                  <a:pt x="11792" y="0"/>
                </a:moveTo>
                <a:cubicBezTo>
                  <a:pt x="11069" y="0"/>
                  <a:pt x="10347" y="10"/>
                  <a:pt x="9626" y="29"/>
                </a:cubicBezTo>
                <a:cubicBezTo>
                  <a:pt x="8153" y="82"/>
                  <a:pt x="6681" y="187"/>
                  <a:pt x="5208" y="397"/>
                </a:cubicBezTo>
                <a:cubicBezTo>
                  <a:pt x="4340" y="476"/>
                  <a:pt x="3472" y="687"/>
                  <a:pt x="2683" y="1002"/>
                </a:cubicBezTo>
                <a:cubicBezTo>
                  <a:pt x="1131" y="1712"/>
                  <a:pt x="185" y="3922"/>
                  <a:pt x="106" y="5526"/>
                </a:cubicBezTo>
                <a:cubicBezTo>
                  <a:pt x="0" y="7972"/>
                  <a:pt x="1920" y="9997"/>
                  <a:pt x="4024" y="10970"/>
                </a:cubicBezTo>
                <a:cubicBezTo>
                  <a:pt x="5839" y="11838"/>
                  <a:pt x="7917" y="12048"/>
                  <a:pt x="9942" y="12180"/>
                </a:cubicBezTo>
                <a:cubicBezTo>
                  <a:pt x="11256" y="12255"/>
                  <a:pt x="12571" y="12290"/>
                  <a:pt x="13886" y="12290"/>
                </a:cubicBezTo>
                <a:cubicBezTo>
                  <a:pt x="20885" y="12290"/>
                  <a:pt x="27883" y="11287"/>
                  <a:pt x="34769" y="9892"/>
                </a:cubicBezTo>
                <a:cubicBezTo>
                  <a:pt x="35953" y="9655"/>
                  <a:pt x="37162" y="9392"/>
                  <a:pt x="38162" y="8708"/>
                </a:cubicBezTo>
                <a:cubicBezTo>
                  <a:pt x="39161" y="8024"/>
                  <a:pt x="39898" y="6815"/>
                  <a:pt x="39661" y="5631"/>
                </a:cubicBezTo>
                <a:cubicBezTo>
                  <a:pt x="39477" y="4763"/>
                  <a:pt x="38819" y="4053"/>
                  <a:pt x="38083" y="3527"/>
                </a:cubicBezTo>
                <a:cubicBezTo>
                  <a:pt x="35453" y="1607"/>
                  <a:pt x="32008" y="1449"/>
                  <a:pt x="28746" y="1239"/>
                </a:cubicBezTo>
                <a:lnTo>
                  <a:pt x="27642" y="1134"/>
                </a:lnTo>
                <a:cubicBezTo>
                  <a:pt x="24617" y="897"/>
                  <a:pt x="21645" y="555"/>
                  <a:pt x="18621" y="319"/>
                </a:cubicBezTo>
                <a:cubicBezTo>
                  <a:pt x="16363" y="99"/>
                  <a:pt x="14075" y="0"/>
                  <a:pt x="117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11"/>
          <p:cNvSpPr/>
          <p:nvPr/>
        </p:nvSpPr>
        <p:spPr>
          <a:xfrm rot="-852914" flipH="1">
            <a:off x="7830896" y="3257170"/>
            <a:ext cx="1850659" cy="2640391"/>
          </a:xfrm>
          <a:custGeom>
            <a:avLst/>
            <a:gdLst/>
            <a:ahLst/>
            <a:cxnLst/>
            <a:rect l="l" t="t" r="r" b="b"/>
            <a:pathLst>
              <a:path w="41818" h="59663" extrusionOk="0">
                <a:moveTo>
                  <a:pt x="26091" y="210"/>
                </a:moveTo>
                <a:cubicBezTo>
                  <a:pt x="29089" y="210"/>
                  <a:pt x="32066" y="819"/>
                  <a:pt x="34848" y="2004"/>
                </a:cubicBezTo>
                <a:cubicBezTo>
                  <a:pt x="35479" y="2293"/>
                  <a:pt x="36084" y="2608"/>
                  <a:pt x="36715" y="2924"/>
                </a:cubicBezTo>
                <a:cubicBezTo>
                  <a:pt x="37320" y="3240"/>
                  <a:pt x="37951" y="3319"/>
                  <a:pt x="38398" y="3792"/>
                </a:cubicBezTo>
                <a:cubicBezTo>
                  <a:pt x="38793" y="4265"/>
                  <a:pt x="39135" y="4791"/>
                  <a:pt x="39398" y="5370"/>
                </a:cubicBezTo>
                <a:cubicBezTo>
                  <a:pt x="39713" y="5949"/>
                  <a:pt x="40003" y="6553"/>
                  <a:pt x="40266" y="7185"/>
                </a:cubicBezTo>
                <a:cubicBezTo>
                  <a:pt x="40713" y="8421"/>
                  <a:pt x="41028" y="9736"/>
                  <a:pt x="41212" y="11051"/>
                </a:cubicBezTo>
                <a:cubicBezTo>
                  <a:pt x="41393" y="12394"/>
                  <a:pt x="41498" y="13738"/>
                  <a:pt x="41502" y="15107"/>
                </a:cubicBezTo>
                <a:lnTo>
                  <a:pt x="41502" y="15107"/>
                </a:lnTo>
                <a:cubicBezTo>
                  <a:pt x="41489" y="15127"/>
                  <a:pt x="41480" y="15151"/>
                  <a:pt x="41475" y="15180"/>
                </a:cubicBezTo>
                <a:cubicBezTo>
                  <a:pt x="41581" y="20992"/>
                  <a:pt x="41081" y="26778"/>
                  <a:pt x="39950" y="32485"/>
                </a:cubicBezTo>
                <a:cubicBezTo>
                  <a:pt x="39398" y="35326"/>
                  <a:pt x="38688" y="38113"/>
                  <a:pt x="37846" y="40875"/>
                </a:cubicBezTo>
                <a:cubicBezTo>
                  <a:pt x="37162" y="43189"/>
                  <a:pt x="36294" y="45425"/>
                  <a:pt x="35269" y="47608"/>
                </a:cubicBezTo>
                <a:cubicBezTo>
                  <a:pt x="33322" y="51684"/>
                  <a:pt x="30535" y="55550"/>
                  <a:pt x="26406" y="57602"/>
                </a:cubicBezTo>
                <a:cubicBezTo>
                  <a:pt x="23907" y="58838"/>
                  <a:pt x="21119" y="59311"/>
                  <a:pt x="18384" y="59390"/>
                </a:cubicBezTo>
                <a:cubicBezTo>
                  <a:pt x="17951" y="59407"/>
                  <a:pt x="17517" y="59417"/>
                  <a:pt x="17082" y="59417"/>
                </a:cubicBezTo>
                <a:cubicBezTo>
                  <a:pt x="14876" y="59417"/>
                  <a:pt x="12660" y="59173"/>
                  <a:pt x="10573" y="58469"/>
                </a:cubicBezTo>
                <a:cubicBezTo>
                  <a:pt x="8180" y="57680"/>
                  <a:pt x="6076" y="56155"/>
                  <a:pt x="4577" y="54104"/>
                </a:cubicBezTo>
                <a:cubicBezTo>
                  <a:pt x="3077" y="52026"/>
                  <a:pt x="2052" y="49633"/>
                  <a:pt x="1499" y="47134"/>
                </a:cubicBezTo>
                <a:cubicBezTo>
                  <a:pt x="842" y="44320"/>
                  <a:pt x="658" y="41427"/>
                  <a:pt x="526" y="38534"/>
                </a:cubicBezTo>
                <a:cubicBezTo>
                  <a:pt x="369" y="35536"/>
                  <a:pt x="342" y="32538"/>
                  <a:pt x="447" y="29540"/>
                </a:cubicBezTo>
                <a:cubicBezTo>
                  <a:pt x="526" y="26568"/>
                  <a:pt x="737" y="23648"/>
                  <a:pt x="1105" y="20729"/>
                </a:cubicBezTo>
                <a:cubicBezTo>
                  <a:pt x="1421" y="17968"/>
                  <a:pt x="1973" y="15180"/>
                  <a:pt x="3183" y="12655"/>
                </a:cubicBezTo>
                <a:cubicBezTo>
                  <a:pt x="4235" y="10446"/>
                  <a:pt x="5734" y="8473"/>
                  <a:pt x="7548" y="6869"/>
                </a:cubicBezTo>
                <a:cubicBezTo>
                  <a:pt x="8469" y="6001"/>
                  <a:pt x="9468" y="5265"/>
                  <a:pt x="10547" y="4607"/>
                </a:cubicBezTo>
                <a:cubicBezTo>
                  <a:pt x="11046" y="4292"/>
                  <a:pt x="11572" y="4002"/>
                  <a:pt x="12098" y="3739"/>
                </a:cubicBezTo>
                <a:cubicBezTo>
                  <a:pt x="12651" y="3424"/>
                  <a:pt x="13229" y="3187"/>
                  <a:pt x="13860" y="3056"/>
                </a:cubicBezTo>
                <a:cubicBezTo>
                  <a:pt x="14176" y="3003"/>
                  <a:pt x="14518" y="2950"/>
                  <a:pt x="14834" y="2845"/>
                </a:cubicBezTo>
                <a:cubicBezTo>
                  <a:pt x="15149" y="2740"/>
                  <a:pt x="15491" y="2582"/>
                  <a:pt x="15807" y="2451"/>
                </a:cubicBezTo>
                <a:cubicBezTo>
                  <a:pt x="16490" y="2188"/>
                  <a:pt x="17148" y="1951"/>
                  <a:pt x="17832" y="1714"/>
                </a:cubicBezTo>
                <a:cubicBezTo>
                  <a:pt x="19173" y="1267"/>
                  <a:pt x="20514" y="873"/>
                  <a:pt x="21908" y="610"/>
                </a:cubicBezTo>
                <a:cubicBezTo>
                  <a:pt x="23295" y="342"/>
                  <a:pt x="24695" y="210"/>
                  <a:pt x="26091" y="210"/>
                </a:cubicBezTo>
                <a:close/>
                <a:moveTo>
                  <a:pt x="26309" y="1"/>
                </a:moveTo>
                <a:cubicBezTo>
                  <a:pt x="23534" y="1"/>
                  <a:pt x="20744" y="474"/>
                  <a:pt x="18121" y="1399"/>
                </a:cubicBezTo>
                <a:cubicBezTo>
                  <a:pt x="17411" y="1635"/>
                  <a:pt x="16701" y="1898"/>
                  <a:pt x="16017" y="2161"/>
                </a:cubicBezTo>
                <a:cubicBezTo>
                  <a:pt x="15386" y="2451"/>
                  <a:pt x="14702" y="2661"/>
                  <a:pt x="14018" y="2819"/>
                </a:cubicBezTo>
                <a:cubicBezTo>
                  <a:pt x="12835" y="3003"/>
                  <a:pt x="11704" y="3660"/>
                  <a:pt x="10704" y="4265"/>
                </a:cubicBezTo>
                <a:cubicBezTo>
                  <a:pt x="8548" y="5554"/>
                  <a:pt x="6654" y="7237"/>
                  <a:pt x="5103" y="9210"/>
                </a:cubicBezTo>
                <a:cubicBezTo>
                  <a:pt x="3525" y="11235"/>
                  <a:pt x="2394" y="13576"/>
                  <a:pt x="1762" y="16074"/>
                </a:cubicBezTo>
                <a:cubicBezTo>
                  <a:pt x="1052" y="18836"/>
                  <a:pt x="789" y="21729"/>
                  <a:pt x="553" y="24569"/>
                </a:cubicBezTo>
                <a:cubicBezTo>
                  <a:pt x="0" y="30670"/>
                  <a:pt x="27" y="36825"/>
                  <a:pt x="605" y="42926"/>
                </a:cubicBezTo>
                <a:cubicBezTo>
                  <a:pt x="1131" y="48028"/>
                  <a:pt x="2630" y="53499"/>
                  <a:pt x="6891" y="56760"/>
                </a:cubicBezTo>
                <a:cubicBezTo>
                  <a:pt x="8969" y="58364"/>
                  <a:pt x="11493" y="59127"/>
                  <a:pt x="14045" y="59443"/>
                </a:cubicBezTo>
                <a:cubicBezTo>
                  <a:pt x="15213" y="59589"/>
                  <a:pt x="16391" y="59663"/>
                  <a:pt x="17569" y="59663"/>
                </a:cubicBezTo>
                <a:cubicBezTo>
                  <a:pt x="19148" y="59663"/>
                  <a:pt x="20725" y="59530"/>
                  <a:pt x="22276" y="59258"/>
                </a:cubicBezTo>
                <a:cubicBezTo>
                  <a:pt x="24775" y="58811"/>
                  <a:pt x="27116" y="57786"/>
                  <a:pt x="29141" y="56234"/>
                </a:cubicBezTo>
                <a:cubicBezTo>
                  <a:pt x="30929" y="54814"/>
                  <a:pt x="32455" y="53104"/>
                  <a:pt x="33691" y="51158"/>
                </a:cubicBezTo>
                <a:cubicBezTo>
                  <a:pt x="36426" y="46898"/>
                  <a:pt x="38004" y="41927"/>
                  <a:pt x="39266" y="37061"/>
                </a:cubicBezTo>
                <a:cubicBezTo>
                  <a:pt x="40739" y="31328"/>
                  <a:pt x="41581" y="25463"/>
                  <a:pt x="41765" y="19546"/>
                </a:cubicBezTo>
                <a:cubicBezTo>
                  <a:pt x="41817" y="18099"/>
                  <a:pt x="41791" y="16626"/>
                  <a:pt x="41765" y="15180"/>
                </a:cubicBezTo>
                <a:cubicBezTo>
                  <a:pt x="41756" y="15118"/>
                  <a:pt x="41723" y="15076"/>
                  <a:pt x="41682" y="15056"/>
                </a:cubicBezTo>
                <a:lnTo>
                  <a:pt x="41682" y="15056"/>
                </a:lnTo>
                <a:cubicBezTo>
                  <a:pt x="41601" y="12308"/>
                  <a:pt x="41381" y="9513"/>
                  <a:pt x="40371" y="6922"/>
                </a:cubicBezTo>
                <a:cubicBezTo>
                  <a:pt x="40134" y="6343"/>
                  <a:pt x="39845" y="5791"/>
                  <a:pt x="39556" y="5238"/>
                </a:cubicBezTo>
                <a:cubicBezTo>
                  <a:pt x="39293" y="4686"/>
                  <a:pt x="38977" y="4186"/>
                  <a:pt x="38609" y="3713"/>
                </a:cubicBezTo>
                <a:cubicBezTo>
                  <a:pt x="38425" y="3529"/>
                  <a:pt x="38214" y="3345"/>
                  <a:pt x="37978" y="3240"/>
                </a:cubicBezTo>
                <a:cubicBezTo>
                  <a:pt x="37688" y="3108"/>
                  <a:pt x="37399" y="3029"/>
                  <a:pt x="37110" y="2898"/>
                </a:cubicBezTo>
                <a:cubicBezTo>
                  <a:pt x="36452" y="2608"/>
                  <a:pt x="35821" y="2240"/>
                  <a:pt x="35163" y="1925"/>
                </a:cubicBezTo>
                <a:cubicBezTo>
                  <a:pt x="32507" y="741"/>
                  <a:pt x="29667" y="110"/>
                  <a:pt x="26747" y="5"/>
                </a:cubicBezTo>
                <a:cubicBezTo>
                  <a:pt x="26601" y="2"/>
                  <a:pt x="26455" y="1"/>
                  <a:pt x="26309" y="1"/>
                </a:cubicBezTo>
                <a:close/>
              </a:path>
            </a:pathLst>
          </a:custGeom>
          <a:solidFill>
            <a:schemeClr val="dk1"/>
          </a:solidFill>
          <a:ln w="19050"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11"/>
          <p:cNvSpPr/>
          <p:nvPr/>
        </p:nvSpPr>
        <p:spPr>
          <a:xfrm rot="-3248198">
            <a:off x="-634671" y="-817848"/>
            <a:ext cx="2150403" cy="2415374"/>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96" name="Google Shape;296;p11"/>
          <p:cNvGrpSpPr/>
          <p:nvPr/>
        </p:nvGrpSpPr>
        <p:grpSpPr>
          <a:xfrm rot="-5631906" flipH="1">
            <a:off x="2492909" y="2183716"/>
            <a:ext cx="489121" cy="4398975"/>
            <a:chOff x="2212437" y="-770925"/>
            <a:chExt cx="461125" cy="4146799"/>
          </a:xfrm>
        </p:grpSpPr>
        <p:sp>
          <p:nvSpPr>
            <p:cNvPr id="297" name="Google Shape;297;p11"/>
            <p:cNvSpPr/>
            <p:nvPr/>
          </p:nvSpPr>
          <p:spPr>
            <a:xfrm>
              <a:off x="2354141" y="2038130"/>
              <a:ext cx="92281" cy="90055"/>
            </a:xfrm>
            <a:custGeom>
              <a:avLst/>
              <a:gdLst/>
              <a:ahLst/>
              <a:cxnLst/>
              <a:rect l="l" t="t" r="r" b="b"/>
              <a:pathLst>
                <a:path w="1079" h="1053" extrusionOk="0">
                  <a:moveTo>
                    <a:pt x="500" y="1"/>
                  </a:moveTo>
                  <a:cubicBezTo>
                    <a:pt x="421" y="27"/>
                    <a:pt x="342" y="53"/>
                    <a:pt x="290" y="106"/>
                  </a:cubicBezTo>
                  <a:lnTo>
                    <a:pt x="316" y="132"/>
                  </a:lnTo>
                  <a:lnTo>
                    <a:pt x="132" y="264"/>
                  </a:lnTo>
                  <a:cubicBezTo>
                    <a:pt x="105" y="316"/>
                    <a:pt x="53" y="369"/>
                    <a:pt x="53" y="422"/>
                  </a:cubicBezTo>
                  <a:cubicBezTo>
                    <a:pt x="27" y="474"/>
                    <a:pt x="0" y="527"/>
                    <a:pt x="0" y="606"/>
                  </a:cubicBezTo>
                  <a:cubicBezTo>
                    <a:pt x="0" y="658"/>
                    <a:pt x="27" y="711"/>
                    <a:pt x="53" y="790"/>
                  </a:cubicBezTo>
                  <a:cubicBezTo>
                    <a:pt x="53" y="842"/>
                    <a:pt x="105" y="895"/>
                    <a:pt x="132" y="921"/>
                  </a:cubicBezTo>
                  <a:cubicBezTo>
                    <a:pt x="237" y="1000"/>
                    <a:pt x="342" y="1053"/>
                    <a:pt x="474" y="1053"/>
                  </a:cubicBezTo>
                  <a:cubicBezTo>
                    <a:pt x="605" y="1053"/>
                    <a:pt x="710" y="1026"/>
                    <a:pt x="789" y="921"/>
                  </a:cubicBezTo>
                  <a:lnTo>
                    <a:pt x="947" y="763"/>
                  </a:lnTo>
                  <a:cubicBezTo>
                    <a:pt x="973" y="711"/>
                    <a:pt x="1026" y="658"/>
                    <a:pt x="1026" y="606"/>
                  </a:cubicBezTo>
                  <a:cubicBezTo>
                    <a:pt x="1052" y="553"/>
                    <a:pt x="1079" y="500"/>
                    <a:pt x="1079" y="448"/>
                  </a:cubicBezTo>
                  <a:cubicBezTo>
                    <a:pt x="1079" y="369"/>
                    <a:pt x="1052" y="316"/>
                    <a:pt x="1026" y="264"/>
                  </a:cubicBezTo>
                  <a:cubicBezTo>
                    <a:pt x="1026" y="211"/>
                    <a:pt x="973" y="159"/>
                    <a:pt x="947" y="132"/>
                  </a:cubicBezTo>
                  <a:cubicBezTo>
                    <a:pt x="842" y="27"/>
                    <a:pt x="737"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298;p11"/>
            <p:cNvSpPr/>
            <p:nvPr/>
          </p:nvSpPr>
          <p:spPr>
            <a:xfrm>
              <a:off x="2212437" y="2231569"/>
              <a:ext cx="105794" cy="78852"/>
            </a:xfrm>
            <a:custGeom>
              <a:avLst/>
              <a:gdLst/>
              <a:ahLst/>
              <a:cxnLst/>
              <a:rect l="l" t="t" r="r" b="b"/>
              <a:pathLst>
                <a:path w="1237" h="922" extrusionOk="0">
                  <a:moveTo>
                    <a:pt x="605" y="1"/>
                  </a:moveTo>
                  <a:cubicBezTo>
                    <a:pt x="0" y="1"/>
                    <a:pt x="0" y="921"/>
                    <a:pt x="605" y="921"/>
                  </a:cubicBezTo>
                  <a:cubicBezTo>
                    <a:pt x="1236" y="921"/>
                    <a:pt x="1236"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 name="Google Shape;299;p11"/>
            <p:cNvSpPr/>
            <p:nvPr/>
          </p:nvSpPr>
          <p:spPr>
            <a:xfrm>
              <a:off x="2365344" y="2568932"/>
              <a:ext cx="137353" cy="103568"/>
            </a:xfrm>
            <a:custGeom>
              <a:avLst/>
              <a:gdLst/>
              <a:ahLst/>
              <a:cxnLst/>
              <a:rect l="l" t="t" r="r" b="b"/>
              <a:pathLst>
                <a:path w="1606" h="1211" extrusionOk="0">
                  <a:moveTo>
                    <a:pt x="790" y="1"/>
                  </a:moveTo>
                  <a:cubicBezTo>
                    <a:pt x="1" y="1"/>
                    <a:pt x="1" y="1210"/>
                    <a:pt x="790" y="1210"/>
                  </a:cubicBezTo>
                  <a:cubicBezTo>
                    <a:pt x="1605" y="1210"/>
                    <a:pt x="1605" y="1"/>
                    <a:pt x="7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300;p11"/>
            <p:cNvSpPr/>
            <p:nvPr/>
          </p:nvSpPr>
          <p:spPr>
            <a:xfrm>
              <a:off x="2412636" y="1730013"/>
              <a:ext cx="119222" cy="96811"/>
            </a:xfrm>
            <a:custGeom>
              <a:avLst/>
              <a:gdLst/>
              <a:ahLst/>
              <a:cxnLst/>
              <a:rect l="l" t="t" r="r" b="b"/>
              <a:pathLst>
                <a:path w="1394" h="1132" extrusionOk="0">
                  <a:moveTo>
                    <a:pt x="710" y="1"/>
                  </a:moveTo>
                  <a:cubicBezTo>
                    <a:pt x="0" y="53"/>
                    <a:pt x="0" y="1053"/>
                    <a:pt x="710" y="1132"/>
                  </a:cubicBezTo>
                  <a:cubicBezTo>
                    <a:pt x="1394" y="1053"/>
                    <a:pt x="1394" y="53"/>
                    <a:pt x="7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301;p11"/>
            <p:cNvSpPr/>
            <p:nvPr/>
          </p:nvSpPr>
          <p:spPr>
            <a:xfrm>
              <a:off x="2279911" y="1552309"/>
              <a:ext cx="177806" cy="139573"/>
            </a:xfrm>
            <a:custGeom>
              <a:avLst/>
              <a:gdLst/>
              <a:ahLst/>
              <a:cxnLst/>
              <a:rect l="l" t="t" r="r" b="b"/>
              <a:pathLst>
                <a:path w="2079" h="1632" extrusionOk="0">
                  <a:moveTo>
                    <a:pt x="1052" y="1"/>
                  </a:moveTo>
                  <a:cubicBezTo>
                    <a:pt x="0" y="1"/>
                    <a:pt x="0" y="1632"/>
                    <a:pt x="1052" y="1632"/>
                  </a:cubicBezTo>
                  <a:cubicBezTo>
                    <a:pt x="2078" y="1632"/>
                    <a:pt x="2078" y="1"/>
                    <a:pt x="10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302;p11"/>
            <p:cNvSpPr/>
            <p:nvPr/>
          </p:nvSpPr>
          <p:spPr>
            <a:xfrm>
              <a:off x="2516028" y="1460122"/>
              <a:ext cx="119307" cy="90055"/>
            </a:xfrm>
            <a:custGeom>
              <a:avLst/>
              <a:gdLst/>
              <a:ahLst/>
              <a:cxnLst/>
              <a:rect l="l" t="t" r="r" b="b"/>
              <a:pathLst>
                <a:path w="1395" h="1053" extrusionOk="0">
                  <a:moveTo>
                    <a:pt x="711" y="1"/>
                  </a:moveTo>
                  <a:cubicBezTo>
                    <a:pt x="1" y="1"/>
                    <a:pt x="1" y="1053"/>
                    <a:pt x="711" y="1053"/>
                  </a:cubicBezTo>
                  <a:cubicBezTo>
                    <a:pt x="1395" y="1053"/>
                    <a:pt x="1395"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 name="Google Shape;303;p11"/>
            <p:cNvSpPr/>
            <p:nvPr/>
          </p:nvSpPr>
          <p:spPr>
            <a:xfrm>
              <a:off x="2387836" y="1167740"/>
              <a:ext cx="144024" cy="105791"/>
            </a:xfrm>
            <a:custGeom>
              <a:avLst/>
              <a:gdLst/>
              <a:ahLst/>
              <a:cxnLst/>
              <a:rect l="l" t="t" r="r" b="b"/>
              <a:pathLst>
                <a:path w="1684" h="1237" extrusionOk="0">
                  <a:moveTo>
                    <a:pt x="868" y="0"/>
                  </a:moveTo>
                  <a:cubicBezTo>
                    <a:pt x="860" y="0"/>
                    <a:pt x="851" y="0"/>
                    <a:pt x="842" y="1"/>
                  </a:cubicBezTo>
                  <a:cubicBezTo>
                    <a:pt x="1" y="1"/>
                    <a:pt x="1" y="1237"/>
                    <a:pt x="842" y="1237"/>
                  </a:cubicBezTo>
                  <a:cubicBezTo>
                    <a:pt x="1675" y="1237"/>
                    <a:pt x="1684" y="0"/>
                    <a:pt x="8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304;p11"/>
            <p:cNvSpPr/>
            <p:nvPr/>
          </p:nvSpPr>
          <p:spPr>
            <a:xfrm>
              <a:off x="2462066" y="949587"/>
              <a:ext cx="74321" cy="87832"/>
            </a:xfrm>
            <a:custGeom>
              <a:avLst/>
              <a:gdLst/>
              <a:ahLst/>
              <a:cxnLst/>
              <a:rect l="l" t="t" r="r" b="b"/>
              <a:pathLst>
                <a:path w="869" h="1027" extrusionOk="0">
                  <a:moveTo>
                    <a:pt x="448" y="1"/>
                  </a:moveTo>
                  <a:cubicBezTo>
                    <a:pt x="316" y="1"/>
                    <a:pt x="211" y="53"/>
                    <a:pt x="132" y="132"/>
                  </a:cubicBezTo>
                  <a:lnTo>
                    <a:pt x="80" y="211"/>
                  </a:lnTo>
                  <a:cubicBezTo>
                    <a:pt x="27" y="290"/>
                    <a:pt x="1" y="369"/>
                    <a:pt x="27" y="448"/>
                  </a:cubicBezTo>
                  <a:lnTo>
                    <a:pt x="1" y="448"/>
                  </a:lnTo>
                  <a:lnTo>
                    <a:pt x="1" y="579"/>
                  </a:lnTo>
                  <a:cubicBezTo>
                    <a:pt x="1" y="658"/>
                    <a:pt x="1" y="711"/>
                    <a:pt x="27" y="763"/>
                  </a:cubicBezTo>
                  <a:cubicBezTo>
                    <a:pt x="80" y="869"/>
                    <a:pt x="158" y="947"/>
                    <a:pt x="264" y="1000"/>
                  </a:cubicBezTo>
                  <a:cubicBezTo>
                    <a:pt x="316" y="1026"/>
                    <a:pt x="369" y="1026"/>
                    <a:pt x="421" y="1026"/>
                  </a:cubicBezTo>
                  <a:cubicBezTo>
                    <a:pt x="553" y="1026"/>
                    <a:pt x="658" y="974"/>
                    <a:pt x="737" y="895"/>
                  </a:cubicBezTo>
                  <a:cubicBezTo>
                    <a:pt x="816" y="816"/>
                    <a:pt x="869" y="711"/>
                    <a:pt x="869" y="579"/>
                  </a:cubicBezTo>
                  <a:lnTo>
                    <a:pt x="869" y="448"/>
                  </a:lnTo>
                  <a:cubicBezTo>
                    <a:pt x="869" y="316"/>
                    <a:pt x="816" y="211"/>
                    <a:pt x="737" y="132"/>
                  </a:cubicBezTo>
                  <a:cubicBezTo>
                    <a:pt x="658" y="53"/>
                    <a:pt x="553" y="27"/>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 name="Google Shape;305;p11"/>
            <p:cNvSpPr/>
            <p:nvPr/>
          </p:nvSpPr>
          <p:spPr>
            <a:xfrm>
              <a:off x="2394592" y="493013"/>
              <a:ext cx="130597" cy="105791"/>
            </a:xfrm>
            <a:custGeom>
              <a:avLst/>
              <a:gdLst/>
              <a:ahLst/>
              <a:cxnLst/>
              <a:rect l="l" t="t" r="r" b="b"/>
              <a:pathLst>
                <a:path w="1527" h="1237" extrusionOk="0">
                  <a:moveTo>
                    <a:pt x="763" y="1"/>
                  </a:moveTo>
                  <a:cubicBezTo>
                    <a:pt x="1" y="53"/>
                    <a:pt x="1" y="1184"/>
                    <a:pt x="763" y="1237"/>
                  </a:cubicBezTo>
                  <a:cubicBezTo>
                    <a:pt x="1526" y="1184"/>
                    <a:pt x="1526" y="53"/>
                    <a:pt x="7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 name="Google Shape;306;p11"/>
            <p:cNvSpPr/>
            <p:nvPr/>
          </p:nvSpPr>
          <p:spPr>
            <a:xfrm>
              <a:off x="2484557" y="220899"/>
              <a:ext cx="54052" cy="54050"/>
            </a:xfrm>
            <a:custGeom>
              <a:avLst/>
              <a:gdLst/>
              <a:ahLst/>
              <a:cxnLst/>
              <a:rect l="l" t="t" r="r" b="b"/>
              <a:pathLst>
                <a:path w="632" h="632" extrusionOk="0">
                  <a:moveTo>
                    <a:pt x="316" y="0"/>
                  </a:moveTo>
                  <a:cubicBezTo>
                    <a:pt x="1" y="79"/>
                    <a:pt x="1" y="526"/>
                    <a:pt x="316" y="632"/>
                  </a:cubicBezTo>
                  <a:cubicBezTo>
                    <a:pt x="632" y="526"/>
                    <a:pt x="632" y="79"/>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 name="Google Shape;307;p11"/>
            <p:cNvSpPr/>
            <p:nvPr/>
          </p:nvSpPr>
          <p:spPr>
            <a:xfrm>
              <a:off x="2441798" y="-40013"/>
              <a:ext cx="112551" cy="83299"/>
            </a:xfrm>
            <a:custGeom>
              <a:avLst/>
              <a:gdLst/>
              <a:ahLst/>
              <a:cxnLst/>
              <a:rect l="l" t="t" r="r" b="b"/>
              <a:pathLst>
                <a:path w="1316" h="974" extrusionOk="0">
                  <a:moveTo>
                    <a:pt x="684" y="0"/>
                  </a:moveTo>
                  <a:cubicBezTo>
                    <a:pt x="675" y="0"/>
                    <a:pt x="667" y="0"/>
                    <a:pt x="658" y="1"/>
                  </a:cubicBezTo>
                  <a:cubicBezTo>
                    <a:pt x="1" y="1"/>
                    <a:pt x="1" y="974"/>
                    <a:pt x="658" y="974"/>
                  </a:cubicBezTo>
                  <a:cubicBezTo>
                    <a:pt x="1307" y="974"/>
                    <a:pt x="1316"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 name="Google Shape;308;p11"/>
            <p:cNvSpPr/>
            <p:nvPr/>
          </p:nvSpPr>
          <p:spPr>
            <a:xfrm>
              <a:off x="2419307" y="2879273"/>
              <a:ext cx="132820" cy="105877"/>
            </a:xfrm>
            <a:custGeom>
              <a:avLst/>
              <a:gdLst/>
              <a:ahLst/>
              <a:cxnLst/>
              <a:rect l="l" t="t" r="r" b="b"/>
              <a:pathLst>
                <a:path w="1553" h="1238" extrusionOk="0">
                  <a:moveTo>
                    <a:pt x="764" y="1"/>
                  </a:moveTo>
                  <a:cubicBezTo>
                    <a:pt x="1" y="54"/>
                    <a:pt x="1" y="1184"/>
                    <a:pt x="764" y="1237"/>
                  </a:cubicBezTo>
                  <a:cubicBezTo>
                    <a:pt x="1553" y="1184"/>
                    <a:pt x="1553" y="54"/>
                    <a:pt x="7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 name="Google Shape;309;p11"/>
            <p:cNvSpPr/>
            <p:nvPr/>
          </p:nvSpPr>
          <p:spPr>
            <a:xfrm>
              <a:off x="2333874" y="-264922"/>
              <a:ext cx="121531" cy="92279"/>
            </a:xfrm>
            <a:custGeom>
              <a:avLst/>
              <a:gdLst/>
              <a:ahLst/>
              <a:cxnLst/>
              <a:rect l="l" t="t" r="r" b="b"/>
              <a:pathLst>
                <a:path w="1421" h="1079" extrusionOk="0">
                  <a:moveTo>
                    <a:pt x="711" y="1"/>
                  </a:moveTo>
                  <a:cubicBezTo>
                    <a:pt x="1" y="1"/>
                    <a:pt x="1" y="1079"/>
                    <a:pt x="711" y="1079"/>
                  </a:cubicBezTo>
                  <a:cubicBezTo>
                    <a:pt x="1421" y="1079"/>
                    <a:pt x="1421"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 name="Google Shape;310;p11"/>
            <p:cNvSpPr/>
            <p:nvPr/>
          </p:nvSpPr>
          <p:spPr>
            <a:xfrm>
              <a:off x="2558787" y="-226696"/>
              <a:ext cx="114775" cy="92364"/>
            </a:xfrm>
            <a:custGeom>
              <a:avLst/>
              <a:gdLst/>
              <a:ahLst/>
              <a:cxnLst/>
              <a:rect l="l" t="t" r="r" b="b"/>
              <a:pathLst>
                <a:path w="1342" h="1080" extrusionOk="0">
                  <a:moveTo>
                    <a:pt x="684" y="1"/>
                  </a:moveTo>
                  <a:cubicBezTo>
                    <a:pt x="1" y="53"/>
                    <a:pt x="1" y="1026"/>
                    <a:pt x="684" y="1079"/>
                  </a:cubicBezTo>
                  <a:cubicBezTo>
                    <a:pt x="1342" y="1026"/>
                    <a:pt x="1342" y="53"/>
                    <a:pt x="6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11"/>
            <p:cNvSpPr/>
            <p:nvPr/>
          </p:nvSpPr>
          <p:spPr>
            <a:xfrm>
              <a:off x="2518337" y="-397644"/>
              <a:ext cx="90058" cy="72095"/>
            </a:xfrm>
            <a:custGeom>
              <a:avLst/>
              <a:gdLst/>
              <a:ahLst/>
              <a:cxnLst/>
              <a:rect l="l" t="t" r="r" b="b"/>
              <a:pathLst>
                <a:path w="1053" h="843" extrusionOk="0">
                  <a:moveTo>
                    <a:pt x="526" y="1"/>
                  </a:moveTo>
                  <a:cubicBezTo>
                    <a:pt x="0" y="54"/>
                    <a:pt x="0" y="790"/>
                    <a:pt x="526" y="843"/>
                  </a:cubicBezTo>
                  <a:cubicBezTo>
                    <a:pt x="1052" y="790"/>
                    <a:pt x="1052" y="54"/>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12;p11"/>
            <p:cNvSpPr/>
            <p:nvPr/>
          </p:nvSpPr>
          <p:spPr>
            <a:xfrm>
              <a:off x="2520561" y="-770925"/>
              <a:ext cx="112551" cy="92279"/>
            </a:xfrm>
            <a:custGeom>
              <a:avLst/>
              <a:gdLst/>
              <a:ahLst/>
              <a:cxnLst/>
              <a:rect l="l" t="t" r="r" b="b"/>
              <a:pathLst>
                <a:path w="1316" h="1079" extrusionOk="0">
                  <a:moveTo>
                    <a:pt x="658" y="0"/>
                  </a:moveTo>
                  <a:cubicBezTo>
                    <a:pt x="0" y="53"/>
                    <a:pt x="0" y="1026"/>
                    <a:pt x="658" y="1078"/>
                  </a:cubicBezTo>
                  <a:cubicBezTo>
                    <a:pt x="1315" y="1026"/>
                    <a:pt x="1315" y="53"/>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 name="Google Shape;313;p11"/>
            <p:cNvSpPr/>
            <p:nvPr/>
          </p:nvSpPr>
          <p:spPr>
            <a:xfrm>
              <a:off x="2455310" y="3291464"/>
              <a:ext cx="96814" cy="84411"/>
            </a:xfrm>
            <a:custGeom>
              <a:avLst/>
              <a:gdLst/>
              <a:ahLst/>
              <a:cxnLst/>
              <a:rect l="l" t="t" r="r" b="b"/>
              <a:pathLst>
                <a:path w="1132" h="987" extrusionOk="0">
                  <a:moveTo>
                    <a:pt x="500" y="0"/>
                  </a:moveTo>
                  <a:cubicBezTo>
                    <a:pt x="454" y="0"/>
                    <a:pt x="408" y="7"/>
                    <a:pt x="369" y="20"/>
                  </a:cubicBezTo>
                  <a:cubicBezTo>
                    <a:pt x="290" y="20"/>
                    <a:pt x="211" y="73"/>
                    <a:pt x="159" y="152"/>
                  </a:cubicBezTo>
                  <a:cubicBezTo>
                    <a:pt x="53" y="231"/>
                    <a:pt x="1" y="362"/>
                    <a:pt x="1" y="494"/>
                  </a:cubicBezTo>
                  <a:cubicBezTo>
                    <a:pt x="1" y="625"/>
                    <a:pt x="53" y="757"/>
                    <a:pt x="159" y="835"/>
                  </a:cubicBezTo>
                  <a:cubicBezTo>
                    <a:pt x="211" y="914"/>
                    <a:pt x="290" y="967"/>
                    <a:pt x="369" y="967"/>
                  </a:cubicBezTo>
                  <a:cubicBezTo>
                    <a:pt x="408" y="980"/>
                    <a:pt x="454" y="987"/>
                    <a:pt x="500" y="987"/>
                  </a:cubicBezTo>
                  <a:cubicBezTo>
                    <a:pt x="546" y="987"/>
                    <a:pt x="592" y="980"/>
                    <a:pt x="632" y="967"/>
                  </a:cubicBezTo>
                  <a:lnTo>
                    <a:pt x="790" y="967"/>
                  </a:lnTo>
                  <a:lnTo>
                    <a:pt x="895" y="914"/>
                  </a:lnTo>
                  <a:cubicBezTo>
                    <a:pt x="948" y="888"/>
                    <a:pt x="1000" y="835"/>
                    <a:pt x="1026" y="783"/>
                  </a:cubicBezTo>
                  <a:cubicBezTo>
                    <a:pt x="1053" y="757"/>
                    <a:pt x="1079" y="730"/>
                    <a:pt x="1105" y="678"/>
                  </a:cubicBezTo>
                  <a:cubicBezTo>
                    <a:pt x="1132" y="625"/>
                    <a:pt x="1132" y="546"/>
                    <a:pt x="1132" y="494"/>
                  </a:cubicBezTo>
                  <a:lnTo>
                    <a:pt x="1132" y="362"/>
                  </a:lnTo>
                  <a:lnTo>
                    <a:pt x="1079" y="257"/>
                  </a:lnTo>
                  <a:cubicBezTo>
                    <a:pt x="1053" y="204"/>
                    <a:pt x="1026" y="152"/>
                    <a:pt x="974" y="125"/>
                  </a:cubicBezTo>
                  <a:cubicBezTo>
                    <a:pt x="921" y="73"/>
                    <a:pt x="869" y="46"/>
                    <a:pt x="790" y="20"/>
                  </a:cubicBezTo>
                  <a:lnTo>
                    <a:pt x="632" y="20"/>
                  </a:lnTo>
                  <a:cubicBezTo>
                    <a:pt x="592" y="7"/>
                    <a:pt x="546" y="0"/>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14" name="Google Shape;314;p11"/>
          <p:cNvSpPr/>
          <p:nvPr/>
        </p:nvSpPr>
        <p:spPr>
          <a:xfrm rot="5102439">
            <a:off x="1724441" y="-254152"/>
            <a:ext cx="1252825" cy="2419607"/>
          </a:xfrm>
          <a:custGeom>
            <a:avLst/>
            <a:gdLst/>
            <a:ahLst/>
            <a:cxnLst/>
            <a:rect l="l" t="t" r="r" b="b"/>
            <a:pathLst>
              <a:path w="20778" h="40129" extrusionOk="0">
                <a:moveTo>
                  <a:pt x="7901" y="510"/>
                </a:moveTo>
                <a:cubicBezTo>
                  <a:pt x="7967" y="510"/>
                  <a:pt x="8034" y="511"/>
                  <a:pt x="8101" y="514"/>
                </a:cubicBezTo>
                <a:cubicBezTo>
                  <a:pt x="9469" y="540"/>
                  <a:pt x="10810" y="934"/>
                  <a:pt x="11994" y="1644"/>
                </a:cubicBezTo>
                <a:cubicBezTo>
                  <a:pt x="14518" y="3144"/>
                  <a:pt x="16281" y="5642"/>
                  <a:pt x="17438" y="8298"/>
                </a:cubicBezTo>
                <a:cubicBezTo>
                  <a:pt x="18779" y="11454"/>
                  <a:pt x="19410" y="14900"/>
                  <a:pt x="19700" y="18319"/>
                </a:cubicBezTo>
                <a:cubicBezTo>
                  <a:pt x="19857" y="20028"/>
                  <a:pt x="19936" y="21764"/>
                  <a:pt x="19989" y="23473"/>
                </a:cubicBezTo>
                <a:cubicBezTo>
                  <a:pt x="20015" y="25104"/>
                  <a:pt x="19963" y="26761"/>
                  <a:pt x="19805" y="28391"/>
                </a:cubicBezTo>
                <a:cubicBezTo>
                  <a:pt x="19437" y="31416"/>
                  <a:pt x="18490" y="34519"/>
                  <a:pt x="16359" y="36755"/>
                </a:cubicBezTo>
                <a:cubicBezTo>
                  <a:pt x="14676" y="38510"/>
                  <a:pt x="12311" y="39760"/>
                  <a:pt x="9867" y="39760"/>
                </a:cubicBezTo>
                <a:cubicBezTo>
                  <a:pt x="9639" y="39760"/>
                  <a:pt x="9409" y="39749"/>
                  <a:pt x="9180" y="39727"/>
                </a:cubicBezTo>
                <a:cubicBezTo>
                  <a:pt x="8724" y="39672"/>
                  <a:pt x="8281" y="39580"/>
                  <a:pt x="7851" y="39441"/>
                </a:cubicBezTo>
                <a:lnTo>
                  <a:pt x="7851" y="39441"/>
                </a:lnTo>
                <a:cubicBezTo>
                  <a:pt x="7833" y="39427"/>
                  <a:pt x="7812" y="39417"/>
                  <a:pt x="7786" y="39411"/>
                </a:cubicBezTo>
                <a:cubicBezTo>
                  <a:pt x="7669" y="39374"/>
                  <a:pt x="7555" y="39335"/>
                  <a:pt x="7442" y="39292"/>
                </a:cubicBezTo>
                <a:lnTo>
                  <a:pt x="7442" y="39292"/>
                </a:lnTo>
                <a:cubicBezTo>
                  <a:pt x="7390" y="39271"/>
                  <a:pt x="7338" y="39249"/>
                  <a:pt x="7286" y="39227"/>
                </a:cubicBezTo>
                <a:cubicBezTo>
                  <a:pt x="7268" y="39218"/>
                  <a:pt x="7250" y="39212"/>
                  <a:pt x="7232" y="39209"/>
                </a:cubicBezTo>
                <a:lnTo>
                  <a:pt x="7232" y="39209"/>
                </a:lnTo>
                <a:cubicBezTo>
                  <a:pt x="4565" y="38102"/>
                  <a:pt x="2946" y="35417"/>
                  <a:pt x="2157" y="32731"/>
                </a:cubicBezTo>
                <a:cubicBezTo>
                  <a:pt x="1710" y="31021"/>
                  <a:pt x="1395" y="29312"/>
                  <a:pt x="1211" y="27550"/>
                </a:cubicBezTo>
                <a:cubicBezTo>
                  <a:pt x="1000" y="25814"/>
                  <a:pt x="842" y="24078"/>
                  <a:pt x="737" y="22342"/>
                </a:cubicBezTo>
                <a:cubicBezTo>
                  <a:pt x="527" y="18871"/>
                  <a:pt x="658" y="15347"/>
                  <a:pt x="1158" y="11901"/>
                </a:cubicBezTo>
                <a:cubicBezTo>
                  <a:pt x="1421" y="10166"/>
                  <a:pt x="1789" y="8456"/>
                  <a:pt x="2289" y="6773"/>
                </a:cubicBezTo>
                <a:cubicBezTo>
                  <a:pt x="2552" y="5958"/>
                  <a:pt x="2815" y="5169"/>
                  <a:pt x="3104" y="4380"/>
                </a:cubicBezTo>
                <a:cubicBezTo>
                  <a:pt x="3367" y="3696"/>
                  <a:pt x="3709" y="3038"/>
                  <a:pt x="4104" y="2407"/>
                </a:cubicBezTo>
                <a:cubicBezTo>
                  <a:pt x="4524" y="1802"/>
                  <a:pt x="5077" y="1303"/>
                  <a:pt x="5760" y="961"/>
                </a:cubicBezTo>
                <a:cubicBezTo>
                  <a:pt x="6436" y="647"/>
                  <a:pt x="7157" y="510"/>
                  <a:pt x="7901" y="510"/>
                </a:cubicBezTo>
                <a:close/>
                <a:moveTo>
                  <a:pt x="7845" y="1"/>
                </a:moveTo>
                <a:cubicBezTo>
                  <a:pt x="7062" y="1"/>
                  <a:pt x="6287" y="132"/>
                  <a:pt x="5576" y="435"/>
                </a:cubicBezTo>
                <a:cubicBezTo>
                  <a:pt x="4077" y="1066"/>
                  <a:pt x="3209" y="2486"/>
                  <a:pt x="2604" y="3933"/>
                </a:cubicBezTo>
                <a:cubicBezTo>
                  <a:pt x="1973" y="5563"/>
                  <a:pt x="1447" y="7246"/>
                  <a:pt x="1105" y="8982"/>
                </a:cubicBezTo>
                <a:cubicBezTo>
                  <a:pt x="343" y="12506"/>
                  <a:pt x="1" y="16109"/>
                  <a:pt x="80" y="19712"/>
                </a:cubicBezTo>
                <a:cubicBezTo>
                  <a:pt x="106" y="21527"/>
                  <a:pt x="211" y="23342"/>
                  <a:pt x="395" y="25157"/>
                </a:cubicBezTo>
                <a:cubicBezTo>
                  <a:pt x="606" y="26945"/>
                  <a:pt x="816" y="28733"/>
                  <a:pt x="1132" y="30522"/>
                </a:cubicBezTo>
                <a:cubicBezTo>
                  <a:pt x="1737" y="33704"/>
                  <a:pt x="2946" y="36991"/>
                  <a:pt x="5734" y="38885"/>
                </a:cubicBezTo>
                <a:cubicBezTo>
                  <a:pt x="6313" y="39280"/>
                  <a:pt x="6970" y="39595"/>
                  <a:pt x="7654" y="39806"/>
                </a:cubicBezTo>
                <a:cubicBezTo>
                  <a:pt x="7677" y="39812"/>
                  <a:pt x="7698" y="39815"/>
                  <a:pt x="7718" y="39815"/>
                </a:cubicBezTo>
                <a:cubicBezTo>
                  <a:pt x="7733" y="39815"/>
                  <a:pt x="7747" y="39814"/>
                  <a:pt x="7761" y="39810"/>
                </a:cubicBezTo>
                <a:lnTo>
                  <a:pt x="7761" y="39810"/>
                </a:lnTo>
                <a:cubicBezTo>
                  <a:pt x="8462" y="40027"/>
                  <a:pt x="9178" y="40128"/>
                  <a:pt x="9893" y="40128"/>
                </a:cubicBezTo>
                <a:cubicBezTo>
                  <a:pt x="11652" y="40128"/>
                  <a:pt x="13405" y="39520"/>
                  <a:pt x="14913" y="38543"/>
                </a:cubicBezTo>
                <a:cubicBezTo>
                  <a:pt x="16096" y="37780"/>
                  <a:pt x="17148" y="36781"/>
                  <a:pt x="17964" y="35624"/>
                </a:cubicBezTo>
                <a:cubicBezTo>
                  <a:pt x="18884" y="34256"/>
                  <a:pt x="19542" y="32757"/>
                  <a:pt x="19936" y="31179"/>
                </a:cubicBezTo>
                <a:cubicBezTo>
                  <a:pt x="20778" y="27839"/>
                  <a:pt x="20673" y="24341"/>
                  <a:pt x="20462" y="20949"/>
                </a:cubicBezTo>
                <a:cubicBezTo>
                  <a:pt x="20252" y="17398"/>
                  <a:pt x="19805" y="13821"/>
                  <a:pt x="18700" y="10429"/>
                </a:cubicBezTo>
                <a:cubicBezTo>
                  <a:pt x="17727" y="7457"/>
                  <a:pt x="16228" y="4590"/>
                  <a:pt x="13835" y="2512"/>
                </a:cubicBezTo>
                <a:cubicBezTo>
                  <a:pt x="12783" y="1539"/>
                  <a:pt x="11520" y="803"/>
                  <a:pt x="10153" y="356"/>
                </a:cubicBezTo>
                <a:cubicBezTo>
                  <a:pt x="9416" y="132"/>
                  <a:pt x="8627" y="1"/>
                  <a:pt x="78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315"/>
        <p:cNvGrpSpPr/>
        <p:nvPr/>
      </p:nvGrpSpPr>
      <p:grpSpPr>
        <a:xfrm>
          <a:off x="0" y="0"/>
          <a:ext cx="0" cy="0"/>
          <a:chOff x="0" y="0"/>
          <a:chExt cx="0" cy="0"/>
        </a:xfrm>
      </p:grpSpPr>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able of contents">
  <p:cSld name="CUSTOM">
    <p:spTree>
      <p:nvGrpSpPr>
        <p:cNvPr id="1" name="Shape 316"/>
        <p:cNvGrpSpPr/>
        <p:nvPr/>
      </p:nvGrpSpPr>
      <p:grpSpPr>
        <a:xfrm>
          <a:off x="0" y="0"/>
          <a:ext cx="0" cy="0"/>
          <a:chOff x="0" y="0"/>
          <a:chExt cx="0" cy="0"/>
        </a:xfrm>
      </p:grpSpPr>
      <p:sp>
        <p:nvSpPr>
          <p:cNvPr id="317" name="Google Shape;317;p13"/>
          <p:cNvSpPr/>
          <p:nvPr/>
        </p:nvSpPr>
        <p:spPr>
          <a:xfrm rot="3521181">
            <a:off x="8645894" y="2623542"/>
            <a:ext cx="1981559" cy="2465882"/>
          </a:xfrm>
          <a:custGeom>
            <a:avLst/>
            <a:gdLst/>
            <a:ahLst/>
            <a:cxnLst/>
            <a:rect l="l" t="t" r="r" b="b"/>
            <a:pathLst>
              <a:path w="43422" h="54035" extrusionOk="0">
                <a:moveTo>
                  <a:pt x="35584" y="0"/>
                </a:moveTo>
                <a:cubicBezTo>
                  <a:pt x="33612" y="26"/>
                  <a:pt x="31666" y="342"/>
                  <a:pt x="29798" y="947"/>
                </a:cubicBezTo>
                <a:cubicBezTo>
                  <a:pt x="19699" y="4024"/>
                  <a:pt x="11204" y="11335"/>
                  <a:pt x="5366" y="20146"/>
                </a:cubicBezTo>
                <a:cubicBezTo>
                  <a:pt x="3314" y="23275"/>
                  <a:pt x="1526" y="26668"/>
                  <a:pt x="947" y="30376"/>
                </a:cubicBezTo>
                <a:cubicBezTo>
                  <a:pt x="0" y="36794"/>
                  <a:pt x="3025" y="43421"/>
                  <a:pt x="7969" y="47629"/>
                </a:cubicBezTo>
                <a:cubicBezTo>
                  <a:pt x="12887" y="51837"/>
                  <a:pt x="19462" y="53810"/>
                  <a:pt x="25932" y="54020"/>
                </a:cubicBezTo>
                <a:cubicBezTo>
                  <a:pt x="26239" y="54030"/>
                  <a:pt x="26547" y="54034"/>
                  <a:pt x="26856" y="54034"/>
                </a:cubicBezTo>
                <a:cubicBezTo>
                  <a:pt x="31667" y="54034"/>
                  <a:pt x="36731" y="52841"/>
                  <a:pt x="39845" y="49233"/>
                </a:cubicBezTo>
                <a:cubicBezTo>
                  <a:pt x="43027" y="45551"/>
                  <a:pt x="43422" y="40318"/>
                  <a:pt x="43395" y="35479"/>
                </a:cubicBezTo>
                <a:cubicBezTo>
                  <a:pt x="43343" y="27694"/>
                  <a:pt x="42554" y="19935"/>
                  <a:pt x="41791" y="12203"/>
                </a:cubicBezTo>
                <a:cubicBezTo>
                  <a:pt x="41449" y="9021"/>
                  <a:pt x="41081" y="5812"/>
                  <a:pt x="39950" y="2814"/>
                </a:cubicBezTo>
                <a:cubicBezTo>
                  <a:pt x="39161" y="763"/>
                  <a:pt x="37741" y="26"/>
                  <a:pt x="3558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318;p13"/>
          <p:cNvSpPr txBox="1">
            <a:spLocks noGrp="1"/>
          </p:cNvSpPr>
          <p:nvPr>
            <p:ph type="title"/>
          </p:nvPr>
        </p:nvSpPr>
        <p:spPr>
          <a:xfrm>
            <a:off x="717425" y="350425"/>
            <a:ext cx="7709100" cy="613800"/>
          </a:xfrm>
          <a:prstGeom prst="rect">
            <a:avLst/>
          </a:prstGeom>
        </p:spPr>
        <p:txBody>
          <a:bodyPr spcFirstLastPara="1" wrap="square" lIns="91425" tIns="91425" rIns="91425" bIns="91425" anchor="t" anchorCtr="0">
            <a:noAutofit/>
          </a:bodyPr>
          <a:lstStyle>
            <a:lvl1pPr lvl="0">
              <a:spcBef>
                <a:spcPts val="0"/>
              </a:spcBef>
              <a:spcAft>
                <a:spcPts val="0"/>
              </a:spcAft>
              <a:buSzPts val="3000"/>
              <a:buNone/>
              <a:defRPr sz="3400"/>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19" name="Google Shape;319;p13"/>
          <p:cNvSpPr txBox="1">
            <a:spLocks noGrp="1"/>
          </p:cNvSpPr>
          <p:nvPr>
            <p:ph type="subTitle" idx="1"/>
          </p:nvPr>
        </p:nvSpPr>
        <p:spPr>
          <a:xfrm>
            <a:off x="1589625" y="1564567"/>
            <a:ext cx="2311800" cy="710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20" name="Google Shape;320;p13"/>
          <p:cNvSpPr txBox="1">
            <a:spLocks noGrp="1"/>
          </p:cNvSpPr>
          <p:nvPr>
            <p:ph type="title" idx="2"/>
          </p:nvPr>
        </p:nvSpPr>
        <p:spPr>
          <a:xfrm>
            <a:off x="1589625" y="1331850"/>
            <a:ext cx="2942400" cy="2769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321" name="Google Shape;321;p13"/>
          <p:cNvSpPr txBox="1">
            <a:spLocks noGrp="1"/>
          </p:cNvSpPr>
          <p:nvPr>
            <p:ph type="subTitle" idx="3"/>
          </p:nvPr>
        </p:nvSpPr>
        <p:spPr>
          <a:xfrm>
            <a:off x="1589625" y="2791767"/>
            <a:ext cx="2311800" cy="710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22" name="Google Shape;322;p13"/>
          <p:cNvSpPr txBox="1">
            <a:spLocks noGrp="1"/>
          </p:cNvSpPr>
          <p:nvPr>
            <p:ph type="title" idx="4"/>
          </p:nvPr>
        </p:nvSpPr>
        <p:spPr>
          <a:xfrm>
            <a:off x="1589625" y="2559050"/>
            <a:ext cx="2942400" cy="2769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323" name="Google Shape;323;p13"/>
          <p:cNvSpPr txBox="1">
            <a:spLocks noGrp="1"/>
          </p:cNvSpPr>
          <p:nvPr>
            <p:ph type="subTitle" idx="5"/>
          </p:nvPr>
        </p:nvSpPr>
        <p:spPr>
          <a:xfrm>
            <a:off x="1589625" y="4018967"/>
            <a:ext cx="2311800" cy="710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24" name="Google Shape;324;p13"/>
          <p:cNvSpPr txBox="1">
            <a:spLocks noGrp="1"/>
          </p:cNvSpPr>
          <p:nvPr>
            <p:ph type="title" idx="6"/>
          </p:nvPr>
        </p:nvSpPr>
        <p:spPr>
          <a:xfrm>
            <a:off x="1589625" y="3786250"/>
            <a:ext cx="2942400" cy="2769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325" name="Google Shape;325;p13"/>
          <p:cNvSpPr txBox="1">
            <a:spLocks noGrp="1"/>
          </p:cNvSpPr>
          <p:nvPr>
            <p:ph type="subTitle" idx="7"/>
          </p:nvPr>
        </p:nvSpPr>
        <p:spPr>
          <a:xfrm>
            <a:off x="5485775" y="2153093"/>
            <a:ext cx="2311800" cy="710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26" name="Google Shape;326;p13"/>
          <p:cNvSpPr txBox="1">
            <a:spLocks noGrp="1"/>
          </p:cNvSpPr>
          <p:nvPr>
            <p:ph type="title" idx="8"/>
          </p:nvPr>
        </p:nvSpPr>
        <p:spPr>
          <a:xfrm>
            <a:off x="5481025" y="1920225"/>
            <a:ext cx="2940300" cy="2769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327" name="Google Shape;327;p13"/>
          <p:cNvSpPr txBox="1">
            <a:spLocks noGrp="1"/>
          </p:cNvSpPr>
          <p:nvPr>
            <p:ph type="subTitle" idx="9"/>
          </p:nvPr>
        </p:nvSpPr>
        <p:spPr>
          <a:xfrm>
            <a:off x="5488000" y="3347016"/>
            <a:ext cx="2311800" cy="7107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28" name="Google Shape;328;p13"/>
          <p:cNvSpPr txBox="1">
            <a:spLocks noGrp="1"/>
          </p:cNvSpPr>
          <p:nvPr>
            <p:ph type="title" idx="13"/>
          </p:nvPr>
        </p:nvSpPr>
        <p:spPr>
          <a:xfrm>
            <a:off x="5483164" y="3114150"/>
            <a:ext cx="2940300" cy="2769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329" name="Google Shape;329;p13"/>
          <p:cNvSpPr txBox="1">
            <a:spLocks noGrp="1"/>
          </p:cNvSpPr>
          <p:nvPr>
            <p:ph type="title" idx="14" hasCustomPrompt="1"/>
          </p:nvPr>
        </p:nvSpPr>
        <p:spPr>
          <a:xfrm>
            <a:off x="729614" y="1399426"/>
            <a:ext cx="779700" cy="710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100"/>
              <a:buNone/>
              <a:defRPr sz="2600">
                <a:solidFill>
                  <a:schemeClr val="accent2"/>
                </a:solidFill>
              </a:defRPr>
            </a:lvl1pPr>
            <a:lvl2pPr lvl="1" algn="ctr" rtl="0">
              <a:spcBef>
                <a:spcPts val="0"/>
              </a:spcBef>
              <a:spcAft>
                <a:spcPts val="0"/>
              </a:spcAft>
              <a:buSzPts val="3100"/>
              <a:buNone/>
              <a:defRPr sz="3100"/>
            </a:lvl2pPr>
            <a:lvl3pPr lvl="2" algn="ctr" rtl="0">
              <a:spcBef>
                <a:spcPts val="0"/>
              </a:spcBef>
              <a:spcAft>
                <a:spcPts val="0"/>
              </a:spcAft>
              <a:buSzPts val="3100"/>
              <a:buNone/>
              <a:defRPr sz="3100"/>
            </a:lvl3pPr>
            <a:lvl4pPr lvl="3" algn="ctr" rtl="0">
              <a:spcBef>
                <a:spcPts val="0"/>
              </a:spcBef>
              <a:spcAft>
                <a:spcPts val="0"/>
              </a:spcAft>
              <a:buSzPts val="3100"/>
              <a:buNone/>
              <a:defRPr sz="3100"/>
            </a:lvl4pPr>
            <a:lvl5pPr lvl="4" algn="ctr" rtl="0">
              <a:spcBef>
                <a:spcPts val="0"/>
              </a:spcBef>
              <a:spcAft>
                <a:spcPts val="0"/>
              </a:spcAft>
              <a:buSzPts val="3100"/>
              <a:buNone/>
              <a:defRPr sz="3100"/>
            </a:lvl5pPr>
            <a:lvl6pPr lvl="5" algn="ctr" rtl="0">
              <a:spcBef>
                <a:spcPts val="0"/>
              </a:spcBef>
              <a:spcAft>
                <a:spcPts val="0"/>
              </a:spcAft>
              <a:buSzPts val="3100"/>
              <a:buNone/>
              <a:defRPr sz="3100"/>
            </a:lvl6pPr>
            <a:lvl7pPr lvl="6" algn="ctr" rtl="0">
              <a:spcBef>
                <a:spcPts val="0"/>
              </a:spcBef>
              <a:spcAft>
                <a:spcPts val="0"/>
              </a:spcAft>
              <a:buSzPts val="3100"/>
              <a:buNone/>
              <a:defRPr sz="3100"/>
            </a:lvl7pPr>
            <a:lvl8pPr lvl="7" algn="ctr" rtl="0">
              <a:spcBef>
                <a:spcPts val="0"/>
              </a:spcBef>
              <a:spcAft>
                <a:spcPts val="0"/>
              </a:spcAft>
              <a:buSzPts val="3100"/>
              <a:buNone/>
              <a:defRPr sz="3100"/>
            </a:lvl8pPr>
            <a:lvl9pPr lvl="8" algn="ctr" rtl="0">
              <a:spcBef>
                <a:spcPts val="0"/>
              </a:spcBef>
              <a:spcAft>
                <a:spcPts val="0"/>
              </a:spcAft>
              <a:buSzPts val="3100"/>
              <a:buNone/>
              <a:defRPr sz="3100"/>
            </a:lvl9pPr>
          </a:lstStyle>
          <a:p>
            <a:r>
              <a:t>xx%</a:t>
            </a:r>
          </a:p>
        </p:txBody>
      </p:sp>
      <p:sp>
        <p:nvSpPr>
          <p:cNvPr id="330" name="Google Shape;330;p13"/>
          <p:cNvSpPr txBox="1">
            <a:spLocks noGrp="1"/>
          </p:cNvSpPr>
          <p:nvPr>
            <p:ph type="title" idx="15" hasCustomPrompt="1"/>
          </p:nvPr>
        </p:nvSpPr>
        <p:spPr>
          <a:xfrm>
            <a:off x="729614" y="2628258"/>
            <a:ext cx="779700" cy="710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100"/>
              <a:buNone/>
              <a:defRPr sz="2600">
                <a:solidFill>
                  <a:schemeClr val="accent2"/>
                </a:solidFill>
              </a:defRPr>
            </a:lvl1pPr>
            <a:lvl2pPr lvl="1" algn="ctr" rtl="0">
              <a:spcBef>
                <a:spcPts val="0"/>
              </a:spcBef>
              <a:spcAft>
                <a:spcPts val="0"/>
              </a:spcAft>
              <a:buSzPts val="3100"/>
              <a:buNone/>
              <a:defRPr sz="3100"/>
            </a:lvl2pPr>
            <a:lvl3pPr lvl="2" algn="ctr" rtl="0">
              <a:spcBef>
                <a:spcPts val="0"/>
              </a:spcBef>
              <a:spcAft>
                <a:spcPts val="0"/>
              </a:spcAft>
              <a:buSzPts val="3100"/>
              <a:buNone/>
              <a:defRPr sz="3100"/>
            </a:lvl3pPr>
            <a:lvl4pPr lvl="3" algn="ctr" rtl="0">
              <a:spcBef>
                <a:spcPts val="0"/>
              </a:spcBef>
              <a:spcAft>
                <a:spcPts val="0"/>
              </a:spcAft>
              <a:buSzPts val="3100"/>
              <a:buNone/>
              <a:defRPr sz="3100"/>
            </a:lvl4pPr>
            <a:lvl5pPr lvl="4" algn="ctr" rtl="0">
              <a:spcBef>
                <a:spcPts val="0"/>
              </a:spcBef>
              <a:spcAft>
                <a:spcPts val="0"/>
              </a:spcAft>
              <a:buSzPts val="3100"/>
              <a:buNone/>
              <a:defRPr sz="3100"/>
            </a:lvl5pPr>
            <a:lvl6pPr lvl="5" algn="ctr" rtl="0">
              <a:spcBef>
                <a:spcPts val="0"/>
              </a:spcBef>
              <a:spcAft>
                <a:spcPts val="0"/>
              </a:spcAft>
              <a:buSzPts val="3100"/>
              <a:buNone/>
              <a:defRPr sz="3100"/>
            </a:lvl6pPr>
            <a:lvl7pPr lvl="6" algn="ctr" rtl="0">
              <a:spcBef>
                <a:spcPts val="0"/>
              </a:spcBef>
              <a:spcAft>
                <a:spcPts val="0"/>
              </a:spcAft>
              <a:buSzPts val="3100"/>
              <a:buNone/>
              <a:defRPr sz="3100"/>
            </a:lvl7pPr>
            <a:lvl8pPr lvl="7" algn="ctr" rtl="0">
              <a:spcBef>
                <a:spcPts val="0"/>
              </a:spcBef>
              <a:spcAft>
                <a:spcPts val="0"/>
              </a:spcAft>
              <a:buSzPts val="3100"/>
              <a:buNone/>
              <a:defRPr sz="3100"/>
            </a:lvl8pPr>
            <a:lvl9pPr lvl="8" algn="ctr" rtl="0">
              <a:spcBef>
                <a:spcPts val="0"/>
              </a:spcBef>
              <a:spcAft>
                <a:spcPts val="0"/>
              </a:spcAft>
              <a:buSzPts val="3100"/>
              <a:buNone/>
              <a:defRPr sz="3100"/>
            </a:lvl9pPr>
          </a:lstStyle>
          <a:p>
            <a:r>
              <a:t>xx%</a:t>
            </a:r>
          </a:p>
        </p:txBody>
      </p:sp>
      <p:sp>
        <p:nvSpPr>
          <p:cNvPr id="331" name="Google Shape;331;p13"/>
          <p:cNvSpPr txBox="1">
            <a:spLocks noGrp="1"/>
          </p:cNvSpPr>
          <p:nvPr>
            <p:ph type="title" idx="16" hasCustomPrompt="1"/>
          </p:nvPr>
        </p:nvSpPr>
        <p:spPr>
          <a:xfrm>
            <a:off x="729614" y="3857090"/>
            <a:ext cx="779700" cy="710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100"/>
              <a:buNone/>
              <a:defRPr sz="2600">
                <a:solidFill>
                  <a:schemeClr val="accent2"/>
                </a:solidFill>
              </a:defRPr>
            </a:lvl1pPr>
            <a:lvl2pPr lvl="1" algn="ctr" rtl="0">
              <a:spcBef>
                <a:spcPts val="0"/>
              </a:spcBef>
              <a:spcAft>
                <a:spcPts val="0"/>
              </a:spcAft>
              <a:buSzPts val="3100"/>
              <a:buNone/>
              <a:defRPr sz="3100"/>
            </a:lvl2pPr>
            <a:lvl3pPr lvl="2" algn="ctr" rtl="0">
              <a:spcBef>
                <a:spcPts val="0"/>
              </a:spcBef>
              <a:spcAft>
                <a:spcPts val="0"/>
              </a:spcAft>
              <a:buSzPts val="3100"/>
              <a:buNone/>
              <a:defRPr sz="3100"/>
            </a:lvl3pPr>
            <a:lvl4pPr lvl="3" algn="ctr" rtl="0">
              <a:spcBef>
                <a:spcPts val="0"/>
              </a:spcBef>
              <a:spcAft>
                <a:spcPts val="0"/>
              </a:spcAft>
              <a:buSzPts val="3100"/>
              <a:buNone/>
              <a:defRPr sz="3100"/>
            </a:lvl4pPr>
            <a:lvl5pPr lvl="4" algn="ctr" rtl="0">
              <a:spcBef>
                <a:spcPts val="0"/>
              </a:spcBef>
              <a:spcAft>
                <a:spcPts val="0"/>
              </a:spcAft>
              <a:buSzPts val="3100"/>
              <a:buNone/>
              <a:defRPr sz="3100"/>
            </a:lvl5pPr>
            <a:lvl6pPr lvl="5" algn="ctr" rtl="0">
              <a:spcBef>
                <a:spcPts val="0"/>
              </a:spcBef>
              <a:spcAft>
                <a:spcPts val="0"/>
              </a:spcAft>
              <a:buSzPts val="3100"/>
              <a:buNone/>
              <a:defRPr sz="3100"/>
            </a:lvl6pPr>
            <a:lvl7pPr lvl="6" algn="ctr" rtl="0">
              <a:spcBef>
                <a:spcPts val="0"/>
              </a:spcBef>
              <a:spcAft>
                <a:spcPts val="0"/>
              </a:spcAft>
              <a:buSzPts val="3100"/>
              <a:buNone/>
              <a:defRPr sz="3100"/>
            </a:lvl7pPr>
            <a:lvl8pPr lvl="7" algn="ctr" rtl="0">
              <a:spcBef>
                <a:spcPts val="0"/>
              </a:spcBef>
              <a:spcAft>
                <a:spcPts val="0"/>
              </a:spcAft>
              <a:buSzPts val="3100"/>
              <a:buNone/>
              <a:defRPr sz="3100"/>
            </a:lvl8pPr>
            <a:lvl9pPr lvl="8" algn="ctr" rtl="0">
              <a:spcBef>
                <a:spcPts val="0"/>
              </a:spcBef>
              <a:spcAft>
                <a:spcPts val="0"/>
              </a:spcAft>
              <a:buSzPts val="3100"/>
              <a:buNone/>
              <a:defRPr sz="3100"/>
            </a:lvl9pPr>
          </a:lstStyle>
          <a:p>
            <a:r>
              <a:t>xx%</a:t>
            </a:r>
          </a:p>
        </p:txBody>
      </p:sp>
      <p:sp>
        <p:nvSpPr>
          <p:cNvPr id="332" name="Google Shape;332;p13"/>
          <p:cNvSpPr txBox="1">
            <a:spLocks noGrp="1"/>
          </p:cNvSpPr>
          <p:nvPr>
            <p:ph type="title" idx="17" hasCustomPrompt="1"/>
          </p:nvPr>
        </p:nvSpPr>
        <p:spPr>
          <a:xfrm>
            <a:off x="4627353" y="1984106"/>
            <a:ext cx="779700" cy="710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100"/>
              <a:buNone/>
              <a:defRPr sz="2600">
                <a:solidFill>
                  <a:schemeClr val="accent2"/>
                </a:solidFill>
              </a:defRPr>
            </a:lvl1pPr>
            <a:lvl2pPr lvl="1" algn="ctr" rtl="0">
              <a:spcBef>
                <a:spcPts val="0"/>
              </a:spcBef>
              <a:spcAft>
                <a:spcPts val="0"/>
              </a:spcAft>
              <a:buSzPts val="3100"/>
              <a:buNone/>
              <a:defRPr sz="3100"/>
            </a:lvl2pPr>
            <a:lvl3pPr lvl="2" algn="ctr" rtl="0">
              <a:spcBef>
                <a:spcPts val="0"/>
              </a:spcBef>
              <a:spcAft>
                <a:spcPts val="0"/>
              </a:spcAft>
              <a:buSzPts val="3100"/>
              <a:buNone/>
              <a:defRPr sz="3100"/>
            </a:lvl3pPr>
            <a:lvl4pPr lvl="3" algn="ctr" rtl="0">
              <a:spcBef>
                <a:spcPts val="0"/>
              </a:spcBef>
              <a:spcAft>
                <a:spcPts val="0"/>
              </a:spcAft>
              <a:buSzPts val="3100"/>
              <a:buNone/>
              <a:defRPr sz="3100"/>
            </a:lvl4pPr>
            <a:lvl5pPr lvl="4" algn="ctr" rtl="0">
              <a:spcBef>
                <a:spcPts val="0"/>
              </a:spcBef>
              <a:spcAft>
                <a:spcPts val="0"/>
              </a:spcAft>
              <a:buSzPts val="3100"/>
              <a:buNone/>
              <a:defRPr sz="3100"/>
            </a:lvl5pPr>
            <a:lvl6pPr lvl="5" algn="ctr" rtl="0">
              <a:spcBef>
                <a:spcPts val="0"/>
              </a:spcBef>
              <a:spcAft>
                <a:spcPts val="0"/>
              </a:spcAft>
              <a:buSzPts val="3100"/>
              <a:buNone/>
              <a:defRPr sz="3100"/>
            </a:lvl6pPr>
            <a:lvl7pPr lvl="6" algn="ctr" rtl="0">
              <a:spcBef>
                <a:spcPts val="0"/>
              </a:spcBef>
              <a:spcAft>
                <a:spcPts val="0"/>
              </a:spcAft>
              <a:buSzPts val="3100"/>
              <a:buNone/>
              <a:defRPr sz="3100"/>
            </a:lvl7pPr>
            <a:lvl8pPr lvl="7" algn="ctr" rtl="0">
              <a:spcBef>
                <a:spcPts val="0"/>
              </a:spcBef>
              <a:spcAft>
                <a:spcPts val="0"/>
              </a:spcAft>
              <a:buSzPts val="3100"/>
              <a:buNone/>
              <a:defRPr sz="3100"/>
            </a:lvl8pPr>
            <a:lvl9pPr lvl="8" algn="ctr" rtl="0">
              <a:spcBef>
                <a:spcPts val="0"/>
              </a:spcBef>
              <a:spcAft>
                <a:spcPts val="0"/>
              </a:spcAft>
              <a:buSzPts val="3100"/>
              <a:buNone/>
              <a:defRPr sz="3100"/>
            </a:lvl9pPr>
          </a:lstStyle>
          <a:p>
            <a:r>
              <a:t>xx%</a:t>
            </a:r>
          </a:p>
        </p:txBody>
      </p:sp>
      <p:sp>
        <p:nvSpPr>
          <p:cNvPr id="333" name="Google Shape;333;p13"/>
          <p:cNvSpPr txBox="1">
            <a:spLocks noGrp="1"/>
          </p:cNvSpPr>
          <p:nvPr>
            <p:ph type="title" idx="18" hasCustomPrompt="1"/>
          </p:nvPr>
        </p:nvSpPr>
        <p:spPr>
          <a:xfrm>
            <a:off x="4627353" y="3184840"/>
            <a:ext cx="779700" cy="710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100"/>
              <a:buNone/>
              <a:defRPr sz="2600">
                <a:solidFill>
                  <a:schemeClr val="accent2"/>
                </a:solidFill>
              </a:defRPr>
            </a:lvl1pPr>
            <a:lvl2pPr lvl="1" algn="ctr" rtl="0">
              <a:spcBef>
                <a:spcPts val="0"/>
              </a:spcBef>
              <a:spcAft>
                <a:spcPts val="0"/>
              </a:spcAft>
              <a:buSzPts val="3100"/>
              <a:buNone/>
              <a:defRPr sz="3100"/>
            </a:lvl2pPr>
            <a:lvl3pPr lvl="2" algn="ctr" rtl="0">
              <a:spcBef>
                <a:spcPts val="0"/>
              </a:spcBef>
              <a:spcAft>
                <a:spcPts val="0"/>
              </a:spcAft>
              <a:buSzPts val="3100"/>
              <a:buNone/>
              <a:defRPr sz="3100"/>
            </a:lvl3pPr>
            <a:lvl4pPr lvl="3" algn="ctr" rtl="0">
              <a:spcBef>
                <a:spcPts val="0"/>
              </a:spcBef>
              <a:spcAft>
                <a:spcPts val="0"/>
              </a:spcAft>
              <a:buSzPts val="3100"/>
              <a:buNone/>
              <a:defRPr sz="3100"/>
            </a:lvl4pPr>
            <a:lvl5pPr lvl="4" algn="ctr" rtl="0">
              <a:spcBef>
                <a:spcPts val="0"/>
              </a:spcBef>
              <a:spcAft>
                <a:spcPts val="0"/>
              </a:spcAft>
              <a:buSzPts val="3100"/>
              <a:buNone/>
              <a:defRPr sz="3100"/>
            </a:lvl5pPr>
            <a:lvl6pPr lvl="5" algn="ctr" rtl="0">
              <a:spcBef>
                <a:spcPts val="0"/>
              </a:spcBef>
              <a:spcAft>
                <a:spcPts val="0"/>
              </a:spcAft>
              <a:buSzPts val="3100"/>
              <a:buNone/>
              <a:defRPr sz="3100"/>
            </a:lvl6pPr>
            <a:lvl7pPr lvl="6" algn="ctr" rtl="0">
              <a:spcBef>
                <a:spcPts val="0"/>
              </a:spcBef>
              <a:spcAft>
                <a:spcPts val="0"/>
              </a:spcAft>
              <a:buSzPts val="3100"/>
              <a:buNone/>
              <a:defRPr sz="3100"/>
            </a:lvl7pPr>
            <a:lvl8pPr lvl="7" algn="ctr" rtl="0">
              <a:spcBef>
                <a:spcPts val="0"/>
              </a:spcBef>
              <a:spcAft>
                <a:spcPts val="0"/>
              </a:spcAft>
              <a:buSzPts val="3100"/>
              <a:buNone/>
              <a:defRPr sz="3100"/>
            </a:lvl8pPr>
            <a:lvl9pPr lvl="8" algn="ctr" rtl="0">
              <a:spcBef>
                <a:spcPts val="0"/>
              </a:spcBef>
              <a:spcAft>
                <a:spcPts val="0"/>
              </a:spcAft>
              <a:buSzPts val="3100"/>
              <a:buNone/>
              <a:defRPr sz="3100"/>
            </a:lvl9pPr>
          </a:lstStyle>
          <a:p>
            <a:r>
              <a:t>xx%</a:t>
            </a:r>
          </a:p>
        </p:txBody>
      </p:sp>
      <p:sp>
        <p:nvSpPr>
          <p:cNvPr id="334" name="Google Shape;334;p13"/>
          <p:cNvSpPr/>
          <p:nvPr/>
        </p:nvSpPr>
        <p:spPr>
          <a:xfrm>
            <a:off x="7061616" y="-320781"/>
            <a:ext cx="2667139" cy="1451795"/>
          </a:xfrm>
          <a:custGeom>
            <a:avLst/>
            <a:gdLst/>
            <a:ahLst/>
            <a:cxnLst/>
            <a:rect l="l" t="t" r="r" b="b"/>
            <a:pathLst>
              <a:path w="26511" h="14431" extrusionOk="0">
                <a:moveTo>
                  <a:pt x="11832" y="0"/>
                </a:moveTo>
                <a:cubicBezTo>
                  <a:pt x="11214" y="0"/>
                  <a:pt x="10599" y="12"/>
                  <a:pt x="9994" y="39"/>
                </a:cubicBezTo>
                <a:cubicBezTo>
                  <a:pt x="8732" y="144"/>
                  <a:pt x="7548" y="513"/>
                  <a:pt x="6444" y="1144"/>
                </a:cubicBezTo>
                <a:cubicBezTo>
                  <a:pt x="4681" y="2064"/>
                  <a:pt x="2919" y="3090"/>
                  <a:pt x="1710" y="4615"/>
                </a:cubicBezTo>
                <a:cubicBezTo>
                  <a:pt x="526" y="6141"/>
                  <a:pt x="0" y="8271"/>
                  <a:pt x="921" y="9954"/>
                </a:cubicBezTo>
                <a:cubicBezTo>
                  <a:pt x="1447" y="10927"/>
                  <a:pt x="2393" y="11638"/>
                  <a:pt x="3393" y="12190"/>
                </a:cubicBezTo>
                <a:cubicBezTo>
                  <a:pt x="6039" y="13723"/>
                  <a:pt x="9113" y="14431"/>
                  <a:pt x="12227" y="14431"/>
                </a:cubicBezTo>
                <a:cubicBezTo>
                  <a:pt x="15148" y="14431"/>
                  <a:pt x="18104" y="13809"/>
                  <a:pt x="20777" y="12663"/>
                </a:cubicBezTo>
                <a:cubicBezTo>
                  <a:pt x="22671" y="11848"/>
                  <a:pt x="24538" y="10691"/>
                  <a:pt x="25327" y="8876"/>
                </a:cubicBezTo>
                <a:cubicBezTo>
                  <a:pt x="26511" y="6088"/>
                  <a:pt x="24485" y="2827"/>
                  <a:pt x="21671" y="1433"/>
                </a:cubicBezTo>
                <a:cubicBezTo>
                  <a:pt x="19699" y="460"/>
                  <a:pt x="17490" y="171"/>
                  <a:pt x="15280" y="92"/>
                </a:cubicBezTo>
                <a:cubicBezTo>
                  <a:pt x="14150" y="40"/>
                  <a:pt x="12986" y="0"/>
                  <a:pt x="118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 name="Google Shape;335;p13"/>
          <p:cNvSpPr/>
          <p:nvPr/>
        </p:nvSpPr>
        <p:spPr>
          <a:xfrm rot="4772218">
            <a:off x="7338806" y="-261358"/>
            <a:ext cx="690989" cy="1674540"/>
          </a:xfrm>
          <a:custGeom>
            <a:avLst/>
            <a:gdLst/>
            <a:ahLst/>
            <a:cxnLst/>
            <a:rect l="l" t="t" r="r" b="b"/>
            <a:pathLst>
              <a:path w="10073" h="24410" extrusionOk="0">
                <a:moveTo>
                  <a:pt x="6731" y="498"/>
                </a:moveTo>
                <a:cubicBezTo>
                  <a:pt x="7029" y="498"/>
                  <a:pt x="7328" y="522"/>
                  <a:pt x="7627" y="570"/>
                </a:cubicBezTo>
                <a:cubicBezTo>
                  <a:pt x="8022" y="596"/>
                  <a:pt x="8442" y="675"/>
                  <a:pt x="8837" y="780"/>
                </a:cubicBezTo>
                <a:cubicBezTo>
                  <a:pt x="9231" y="859"/>
                  <a:pt x="9494" y="1227"/>
                  <a:pt x="9521" y="1622"/>
                </a:cubicBezTo>
                <a:cubicBezTo>
                  <a:pt x="9547" y="2122"/>
                  <a:pt x="9521" y="2648"/>
                  <a:pt x="9521" y="3147"/>
                </a:cubicBezTo>
                <a:lnTo>
                  <a:pt x="9521" y="4830"/>
                </a:lnTo>
                <a:cubicBezTo>
                  <a:pt x="9494" y="7013"/>
                  <a:pt x="9442" y="9223"/>
                  <a:pt x="9363" y="11432"/>
                </a:cubicBezTo>
                <a:cubicBezTo>
                  <a:pt x="9297" y="13245"/>
                  <a:pt x="9177" y="15059"/>
                  <a:pt x="9063" y="16873"/>
                </a:cubicBezTo>
                <a:lnTo>
                  <a:pt x="9063" y="16873"/>
                </a:lnTo>
                <a:cubicBezTo>
                  <a:pt x="8918" y="17714"/>
                  <a:pt x="8793" y="18552"/>
                  <a:pt x="8653" y="19374"/>
                </a:cubicBezTo>
                <a:cubicBezTo>
                  <a:pt x="8495" y="20295"/>
                  <a:pt x="8416" y="21294"/>
                  <a:pt x="7864" y="22057"/>
                </a:cubicBezTo>
                <a:cubicBezTo>
                  <a:pt x="7364" y="22688"/>
                  <a:pt x="6654" y="23135"/>
                  <a:pt x="5865" y="23346"/>
                </a:cubicBezTo>
                <a:cubicBezTo>
                  <a:pt x="5102" y="23609"/>
                  <a:pt x="4313" y="23766"/>
                  <a:pt x="3498" y="23793"/>
                </a:cubicBezTo>
                <a:cubicBezTo>
                  <a:pt x="3439" y="23795"/>
                  <a:pt x="3379" y="23796"/>
                  <a:pt x="3319" y="23796"/>
                </a:cubicBezTo>
                <a:cubicBezTo>
                  <a:pt x="2606" y="23796"/>
                  <a:pt x="1849" y="23642"/>
                  <a:pt x="1315" y="23109"/>
                </a:cubicBezTo>
                <a:cubicBezTo>
                  <a:pt x="763" y="22530"/>
                  <a:pt x="631" y="21636"/>
                  <a:pt x="605" y="20847"/>
                </a:cubicBezTo>
                <a:cubicBezTo>
                  <a:pt x="579" y="19848"/>
                  <a:pt x="631" y="18822"/>
                  <a:pt x="684" y="17823"/>
                </a:cubicBezTo>
                <a:cubicBezTo>
                  <a:pt x="763" y="16771"/>
                  <a:pt x="842" y="15692"/>
                  <a:pt x="973" y="14640"/>
                </a:cubicBezTo>
                <a:cubicBezTo>
                  <a:pt x="1184" y="12536"/>
                  <a:pt x="1499" y="10432"/>
                  <a:pt x="1946" y="8328"/>
                </a:cubicBezTo>
                <a:cubicBezTo>
                  <a:pt x="2157" y="7276"/>
                  <a:pt x="2393" y="6251"/>
                  <a:pt x="2656" y="5225"/>
                </a:cubicBezTo>
                <a:cubicBezTo>
                  <a:pt x="2788" y="4699"/>
                  <a:pt x="2946" y="4199"/>
                  <a:pt x="3077" y="3700"/>
                </a:cubicBezTo>
                <a:cubicBezTo>
                  <a:pt x="3209" y="3226"/>
                  <a:pt x="3340" y="2753"/>
                  <a:pt x="3524" y="2306"/>
                </a:cubicBezTo>
                <a:cubicBezTo>
                  <a:pt x="3814" y="1543"/>
                  <a:pt x="4445" y="938"/>
                  <a:pt x="5207" y="701"/>
                </a:cubicBezTo>
                <a:cubicBezTo>
                  <a:pt x="5707" y="568"/>
                  <a:pt x="6217" y="498"/>
                  <a:pt x="6731" y="498"/>
                </a:cubicBezTo>
                <a:close/>
                <a:moveTo>
                  <a:pt x="6601" y="1"/>
                </a:moveTo>
                <a:cubicBezTo>
                  <a:pt x="5603" y="1"/>
                  <a:pt x="4618" y="210"/>
                  <a:pt x="3866" y="885"/>
                </a:cubicBezTo>
                <a:cubicBezTo>
                  <a:pt x="3130" y="1543"/>
                  <a:pt x="2867" y="2569"/>
                  <a:pt x="2577" y="3489"/>
                </a:cubicBezTo>
                <a:cubicBezTo>
                  <a:pt x="2262" y="4567"/>
                  <a:pt x="1999" y="5672"/>
                  <a:pt x="1736" y="6777"/>
                </a:cubicBezTo>
                <a:cubicBezTo>
                  <a:pt x="1236" y="8960"/>
                  <a:pt x="815" y="11169"/>
                  <a:pt x="552" y="13404"/>
                </a:cubicBezTo>
                <a:cubicBezTo>
                  <a:pt x="263" y="15613"/>
                  <a:pt x="79" y="17875"/>
                  <a:pt x="26" y="20111"/>
                </a:cubicBezTo>
                <a:cubicBezTo>
                  <a:pt x="0" y="21031"/>
                  <a:pt x="26" y="21978"/>
                  <a:pt x="395" y="22820"/>
                </a:cubicBezTo>
                <a:cubicBezTo>
                  <a:pt x="763" y="23582"/>
                  <a:pt x="1499" y="24135"/>
                  <a:pt x="2341" y="24319"/>
                </a:cubicBezTo>
                <a:cubicBezTo>
                  <a:pt x="2724" y="24377"/>
                  <a:pt x="3107" y="24409"/>
                  <a:pt x="3488" y="24409"/>
                </a:cubicBezTo>
                <a:cubicBezTo>
                  <a:pt x="3970" y="24409"/>
                  <a:pt x="4448" y="24357"/>
                  <a:pt x="4918" y="24240"/>
                </a:cubicBezTo>
                <a:cubicBezTo>
                  <a:pt x="5812" y="24082"/>
                  <a:pt x="6628" y="23793"/>
                  <a:pt x="7390" y="23319"/>
                </a:cubicBezTo>
                <a:cubicBezTo>
                  <a:pt x="8179" y="22820"/>
                  <a:pt x="8705" y="22004"/>
                  <a:pt x="8916" y="21110"/>
                </a:cubicBezTo>
                <a:cubicBezTo>
                  <a:pt x="9009" y="20645"/>
                  <a:pt x="9081" y="20180"/>
                  <a:pt x="9133" y="19716"/>
                </a:cubicBezTo>
                <a:lnTo>
                  <a:pt x="9133" y="19716"/>
                </a:lnTo>
                <a:cubicBezTo>
                  <a:pt x="9182" y="19693"/>
                  <a:pt x="9222" y="19648"/>
                  <a:pt x="9231" y="19585"/>
                </a:cubicBezTo>
                <a:cubicBezTo>
                  <a:pt x="9283" y="19079"/>
                  <a:pt x="9332" y="18572"/>
                  <a:pt x="9378" y="18065"/>
                </a:cubicBezTo>
                <a:lnTo>
                  <a:pt x="9378" y="18065"/>
                </a:lnTo>
                <a:lnTo>
                  <a:pt x="9415" y="17823"/>
                </a:lnTo>
                <a:cubicBezTo>
                  <a:pt x="9494" y="17270"/>
                  <a:pt x="9573" y="16718"/>
                  <a:pt x="9652" y="16139"/>
                </a:cubicBezTo>
                <a:cubicBezTo>
                  <a:pt x="9661" y="16060"/>
                  <a:pt x="9616" y="15998"/>
                  <a:pt x="9552" y="15961"/>
                </a:cubicBezTo>
                <a:lnTo>
                  <a:pt x="9552" y="15961"/>
                </a:lnTo>
                <a:cubicBezTo>
                  <a:pt x="9808" y="12547"/>
                  <a:pt x="9943" y="9115"/>
                  <a:pt x="10020" y="5698"/>
                </a:cubicBezTo>
                <a:cubicBezTo>
                  <a:pt x="10020" y="4541"/>
                  <a:pt x="10047" y="3358"/>
                  <a:pt x="10047" y="2200"/>
                </a:cubicBezTo>
                <a:cubicBezTo>
                  <a:pt x="10073" y="1753"/>
                  <a:pt x="9994" y="1306"/>
                  <a:pt x="9810" y="885"/>
                </a:cubicBezTo>
                <a:cubicBezTo>
                  <a:pt x="9547" y="517"/>
                  <a:pt x="9152" y="281"/>
                  <a:pt x="8679" y="228"/>
                </a:cubicBezTo>
                <a:cubicBezTo>
                  <a:pt x="8033" y="107"/>
                  <a:pt x="7313" y="1"/>
                  <a:pt x="66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 name="Google Shape;336;p13"/>
          <p:cNvSpPr/>
          <p:nvPr/>
        </p:nvSpPr>
        <p:spPr>
          <a:xfrm rot="4772218">
            <a:off x="7365394" y="359763"/>
            <a:ext cx="652917" cy="478832"/>
          </a:xfrm>
          <a:custGeom>
            <a:avLst/>
            <a:gdLst/>
            <a:ahLst/>
            <a:cxnLst/>
            <a:rect l="l" t="t" r="r" b="b"/>
            <a:pathLst>
              <a:path w="9518" h="6980" extrusionOk="0">
                <a:moveTo>
                  <a:pt x="5535" y="2873"/>
                </a:moveTo>
                <a:cubicBezTo>
                  <a:pt x="5517" y="3089"/>
                  <a:pt x="5482" y="3301"/>
                  <a:pt x="5433" y="3511"/>
                </a:cubicBezTo>
                <a:lnTo>
                  <a:pt x="5433" y="3511"/>
                </a:lnTo>
                <a:cubicBezTo>
                  <a:pt x="5467" y="3299"/>
                  <a:pt x="5501" y="3086"/>
                  <a:pt x="5535" y="2873"/>
                </a:cubicBezTo>
                <a:close/>
                <a:moveTo>
                  <a:pt x="4024" y="633"/>
                </a:moveTo>
                <a:cubicBezTo>
                  <a:pt x="3875" y="931"/>
                  <a:pt x="3802" y="1286"/>
                  <a:pt x="3735" y="1579"/>
                </a:cubicBezTo>
                <a:cubicBezTo>
                  <a:pt x="3577" y="2421"/>
                  <a:pt x="3551" y="3262"/>
                  <a:pt x="3656" y="4104"/>
                </a:cubicBezTo>
                <a:cubicBezTo>
                  <a:pt x="3672" y="4214"/>
                  <a:pt x="3696" y="4330"/>
                  <a:pt x="3729" y="4445"/>
                </a:cubicBezTo>
                <a:lnTo>
                  <a:pt x="3729" y="4445"/>
                </a:lnTo>
                <a:cubicBezTo>
                  <a:pt x="3215" y="4327"/>
                  <a:pt x="2705" y="4184"/>
                  <a:pt x="2209" y="4025"/>
                </a:cubicBezTo>
                <a:cubicBezTo>
                  <a:pt x="1683" y="3867"/>
                  <a:pt x="1236" y="3578"/>
                  <a:pt x="894" y="3184"/>
                </a:cubicBezTo>
                <a:cubicBezTo>
                  <a:pt x="605" y="2710"/>
                  <a:pt x="631" y="2132"/>
                  <a:pt x="947" y="1711"/>
                </a:cubicBezTo>
                <a:cubicBezTo>
                  <a:pt x="1584" y="732"/>
                  <a:pt x="2911" y="640"/>
                  <a:pt x="4024" y="633"/>
                </a:cubicBezTo>
                <a:close/>
                <a:moveTo>
                  <a:pt x="4441" y="632"/>
                </a:moveTo>
                <a:cubicBezTo>
                  <a:pt x="4469" y="632"/>
                  <a:pt x="4497" y="632"/>
                  <a:pt x="4524" y="632"/>
                </a:cubicBezTo>
                <a:cubicBezTo>
                  <a:pt x="4723" y="632"/>
                  <a:pt x="4925" y="638"/>
                  <a:pt x="5128" y="649"/>
                </a:cubicBezTo>
                <a:lnTo>
                  <a:pt x="5128" y="649"/>
                </a:lnTo>
                <a:cubicBezTo>
                  <a:pt x="4902" y="1380"/>
                  <a:pt x="4721" y="2116"/>
                  <a:pt x="4603" y="2894"/>
                </a:cubicBezTo>
                <a:cubicBezTo>
                  <a:pt x="4550" y="3289"/>
                  <a:pt x="4498" y="3710"/>
                  <a:pt x="4471" y="4130"/>
                </a:cubicBezTo>
                <a:cubicBezTo>
                  <a:pt x="4462" y="4282"/>
                  <a:pt x="4452" y="4437"/>
                  <a:pt x="4445" y="4595"/>
                </a:cubicBezTo>
                <a:lnTo>
                  <a:pt x="4445" y="4595"/>
                </a:lnTo>
                <a:cubicBezTo>
                  <a:pt x="4375" y="4581"/>
                  <a:pt x="4305" y="4567"/>
                  <a:pt x="4235" y="4551"/>
                </a:cubicBezTo>
                <a:cubicBezTo>
                  <a:pt x="4233" y="4551"/>
                  <a:pt x="4232" y="4551"/>
                  <a:pt x="4231" y="4550"/>
                </a:cubicBezTo>
                <a:lnTo>
                  <a:pt x="4231" y="4550"/>
                </a:lnTo>
                <a:cubicBezTo>
                  <a:pt x="4202" y="4489"/>
                  <a:pt x="4178" y="4426"/>
                  <a:pt x="4156" y="4367"/>
                </a:cubicBezTo>
                <a:cubicBezTo>
                  <a:pt x="3998" y="3736"/>
                  <a:pt x="3945" y="3052"/>
                  <a:pt x="4024" y="2368"/>
                </a:cubicBezTo>
                <a:cubicBezTo>
                  <a:pt x="4050" y="2000"/>
                  <a:pt x="4103" y="1632"/>
                  <a:pt x="4182" y="1264"/>
                </a:cubicBezTo>
                <a:cubicBezTo>
                  <a:pt x="4226" y="1043"/>
                  <a:pt x="4307" y="822"/>
                  <a:pt x="4441" y="632"/>
                </a:cubicBezTo>
                <a:close/>
                <a:moveTo>
                  <a:pt x="5864" y="705"/>
                </a:moveTo>
                <a:lnTo>
                  <a:pt x="5864" y="705"/>
                </a:lnTo>
                <a:cubicBezTo>
                  <a:pt x="6170" y="736"/>
                  <a:pt x="6478" y="774"/>
                  <a:pt x="6786" y="817"/>
                </a:cubicBezTo>
                <a:cubicBezTo>
                  <a:pt x="7007" y="855"/>
                  <a:pt x="7254" y="890"/>
                  <a:pt x="7494" y="948"/>
                </a:cubicBezTo>
                <a:lnTo>
                  <a:pt x="7494" y="948"/>
                </a:lnTo>
                <a:cubicBezTo>
                  <a:pt x="7989" y="1188"/>
                  <a:pt x="8439" y="1533"/>
                  <a:pt x="8701" y="1990"/>
                </a:cubicBezTo>
                <a:lnTo>
                  <a:pt x="8701" y="1990"/>
                </a:lnTo>
                <a:cubicBezTo>
                  <a:pt x="8834" y="2413"/>
                  <a:pt x="8848" y="2877"/>
                  <a:pt x="8875" y="3297"/>
                </a:cubicBezTo>
                <a:lnTo>
                  <a:pt x="8875" y="3297"/>
                </a:lnTo>
                <a:cubicBezTo>
                  <a:pt x="8761" y="3685"/>
                  <a:pt x="8515" y="4025"/>
                  <a:pt x="8180" y="4262"/>
                </a:cubicBezTo>
                <a:cubicBezTo>
                  <a:pt x="7662" y="4582"/>
                  <a:pt x="7098" y="4764"/>
                  <a:pt x="6510" y="4764"/>
                </a:cubicBezTo>
                <a:cubicBezTo>
                  <a:pt x="6471" y="4764"/>
                  <a:pt x="6431" y="4763"/>
                  <a:pt x="6391" y="4761"/>
                </a:cubicBezTo>
                <a:cubicBezTo>
                  <a:pt x="6107" y="4761"/>
                  <a:pt x="5827" y="4754"/>
                  <a:pt x="5550" y="4735"/>
                </a:cubicBezTo>
                <a:lnTo>
                  <a:pt x="5550" y="4735"/>
                </a:lnTo>
                <a:cubicBezTo>
                  <a:pt x="5725" y="4448"/>
                  <a:pt x="5844" y="4110"/>
                  <a:pt x="5918" y="3841"/>
                </a:cubicBezTo>
                <a:cubicBezTo>
                  <a:pt x="6128" y="3078"/>
                  <a:pt x="6181" y="2289"/>
                  <a:pt x="6076" y="1527"/>
                </a:cubicBezTo>
                <a:cubicBezTo>
                  <a:pt x="6019" y="1243"/>
                  <a:pt x="5948" y="972"/>
                  <a:pt x="5864" y="705"/>
                </a:cubicBezTo>
                <a:close/>
                <a:moveTo>
                  <a:pt x="5126" y="0"/>
                </a:moveTo>
                <a:cubicBezTo>
                  <a:pt x="4995" y="0"/>
                  <a:pt x="4865" y="9"/>
                  <a:pt x="4734" y="28"/>
                </a:cubicBezTo>
                <a:cubicBezTo>
                  <a:pt x="4642" y="48"/>
                  <a:pt x="4558" y="80"/>
                  <a:pt x="4484" y="121"/>
                </a:cubicBezTo>
                <a:lnTo>
                  <a:pt x="4484" y="121"/>
                </a:lnTo>
                <a:cubicBezTo>
                  <a:pt x="4304" y="111"/>
                  <a:pt x="4125" y="106"/>
                  <a:pt x="3945" y="106"/>
                </a:cubicBezTo>
                <a:cubicBezTo>
                  <a:pt x="3524" y="106"/>
                  <a:pt x="3104" y="133"/>
                  <a:pt x="2683" y="185"/>
                </a:cubicBezTo>
                <a:cubicBezTo>
                  <a:pt x="1920" y="238"/>
                  <a:pt x="1236" y="580"/>
                  <a:pt x="684" y="1080"/>
                </a:cubicBezTo>
                <a:cubicBezTo>
                  <a:pt x="211" y="1579"/>
                  <a:pt x="0" y="2289"/>
                  <a:pt x="132" y="2947"/>
                </a:cubicBezTo>
                <a:cubicBezTo>
                  <a:pt x="342" y="3578"/>
                  <a:pt x="816" y="4078"/>
                  <a:pt x="1420" y="4341"/>
                </a:cubicBezTo>
                <a:cubicBezTo>
                  <a:pt x="2131" y="4683"/>
                  <a:pt x="2867" y="4919"/>
                  <a:pt x="3630" y="5051"/>
                </a:cubicBezTo>
                <a:cubicBezTo>
                  <a:pt x="3809" y="5096"/>
                  <a:pt x="3989" y="5136"/>
                  <a:pt x="4170" y="5171"/>
                </a:cubicBezTo>
                <a:lnTo>
                  <a:pt x="4170" y="5171"/>
                </a:lnTo>
                <a:cubicBezTo>
                  <a:pt x="4249" y="5232"/>
                  <a:pt x="4338" y="5280"/>
                  <a:pt x="4438" y="5309"/>
                </a:cubicBezTo>
                <a:lnTo>
                  <a:pt x="4438" y="5309"/>
                </a:lnTo>
                <a:cubicBezTo>
                  <a:pt x="4440" y="5354"/>
                  <a:pt x="4442" y="5400"/>
                  <a:pt x="4445" y="5445"/>
                </a:cubicBezTo>
                <a:cubicBezTo>
                  <a:pt x="4445" y="5651"/>
                  <a:pt x="4634" y="5775"/>
                  <a:pt x="4810" y="5775"/>
                </a:cubicBezTo>
                <a:cubicBezTo>
                  <a:pt x="4949" y="5775"/>
                  <a:pt x="5079" y="5698"/>
                  <a:pt x="5102" y="5524"/>
                </a:cubicBezTo>
                <a:cubicBezTo>
                  <a:pt x="5107" y="5497"/>
                  <a:pt x="5112" y="5470"/>
                  <a:pt x="5117" y="5443"/>
                </a:cubicBezTo>
                <a:lnTo>
                  <a:pt x="5117" y="5443"/>
                </a:lnTo>
                <a:lnTo>
                  <a:pt x="5129" y="5445"/>
                </a:lnTo>
                <a:cubicBezTo>
                  <a:pt x="5128" y="5428"/>
                  <a:pt x="5127" y="5410"/>
                  <a:pt x="5125" y="5393"/>
                </a:cubicBezTo>
                <a:lnTo>
                  <a:pt x="5125" y="5393"/>
                </a:lnTo>
                <a:cubicBezTo>
                  <a:pt x="5130" y="5368"/>
                  <a:pt x="5134" y="5344"/>
                  <a:pt x="5138" y="5319"/>
                </a:cubicBezTo>
                <a:lnTo>
                  <a:pt x="5138" y="5319"/>
                </a:lnTo>
                <a:cubicBezTo>
                  <a:pt x="5488" y="5358"/>
                  <a:pt x="5836" y="5382"/>
                  <a:pt x="6181" y="5393"/>
                </a:cubicBezTo>
                <a:cubicBezTo>
                  <a:pt x="6228" y="5394"/>
                  <a:pt x="6276" y="5395"/>
                  <a:pt x="6324" y="5395"/>
                </a:cubicBezTo>
                <a:cubicBezTo>
                  <a:pt x="7038" y="5395"/>
                  <a:pt x="7747" y="5210"/>
                  <a:pt x="8364" y="4840"/>
                </a:cubicBezTo>
                <a:cubicBezTo>
                  <a:pt x="8585" y="4693"/>
                  <a:pt x="8781" y="4512"/>
                  <a:pt x="8945" y="4307"/>
                </a:cubicBezTo>
                <a:lnTo>
                  <a:pt x="8945" y="4307"/>
                </a:lnTo>
                <a:cubicBezTo>
                  <a:pt x="8958" y="4763"/>
                  <a:pt x="8939" y="5217"/>
                  <a:pt x="8890" y="5682"/>
                </a:cubicBezTo>
                <a:cubicBezTo>
                  <a:pt x="8863" y="6076"/>
                  <a:pt x="8811" y="6445"/>
                  <a:pt x="8758" y="6839"/>
                </a:cubicBezTo>
                <a:cubicBezTo>
                  <a:pt x="8742" y="6919"/>
                  <a:pt x="8823" y="6979"/>
                  <a:pt x="8895" y="6979"/>
                </a:cubicBezTo>
                <a:cubicBezTo>
                  <a:pt x="8942" y="6979"/>
                  <a:pt x="8984" y="6954"/>
                  <a:pt x="8995" y="6892"/>
                </a:cubicBezTo>
                <a:lnTo>
                  <a:pt x="8969" y="6892"/>
                </a:lnTo>
                <a:cubicBezTo>
                  <a:pt x="9153" y="6050"/>
                  <a:pt x="9232" y="5209"/>
                  <a:pt x="9232" y="4367"/>
                </a:cubicBezTo>
                <a:cubicBezTo>
                  <a:pt x="9243" y="4187"/>
                  <a:pt x="9248" y="4007"/>
                  <a:pt x="9248" y="3828"/>
                </a:cubicBezTo>
                <a:lnTo>
                  <a:pt x="9248" y="3828"/>
                </a:lnTo>
                <a:cubicBezTo>
                  <a:pt x="9336" y="3648"/>
                  <a:pt x="9401" y="3458"/>
                  <a:pt x="9442" y="3262"/>
                </a:cubicBezTo>
                <a:cubicBezTo>
                  <a:pt x="9518" y="2605"/>
                  <a:pt x="9302" y="1948"/>
                  <a:pt x="8865" y="1454"/>
                </a:cubicBezTo>
                <a:lnTo>
                  <a:pt x="8865" y="1454"/>
                </a:lnTo>
                <a:cubicBezTo>
                  <a:pt x="8800" y="1329"/>
                  <a:pt x="8721" y="1212"/>
                  <a:pt x="8627" y="1106"/>
                </a:cubicBezTo>
                <a:cubicBezTo>
                  <a:pt x="8410" y="889"/>
                  <a:pt x="8157" y="743"/>
                  <a:pt x="7883" y="655"/>
                </a:cubicBezTo>
                <a:lnTo>
                  <a:pt x="7883" y="655"/>
                </a:lnTo>
                <a:cubicBezTo>
                  <a:pt x="7598" y="495"/>
                  <a:pt x="7292" y="374"/>
                  <a:pt x="6970" y="291"/>
                </a:cubicBezTo>
                <a:cubicBezTo>
                  <a:pt x="6602" y="212"/>
                  <a:pt x="6233" y="133"/>
                  <a:pt x="5839" y="80"/>
                </a:cubicBezTo>
                <a:cubicBezTo>
                  <a:pt x="5601" y="29"/>
                  <a:pt x="5363" y="0"/>
                  <a:pt x="512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 name="Google Shape;337;p13"/>
          <p:cNvSpPr/>
          <p:nvPr/>
        </p:nvSpPr>
        <p:spPr>
          <a:xfrm rot="5685765">
            <a:off x="4786904" y="4099525"/>
            <a:ext cx="1737561" cy="2162516"/>
          </a:xfrm>
          <a:custGeom>
            <a:avLst/>
            <a:gdLst/>
            <a:ahLst/>
            <a:cxnLst/>
            <a:rect l="l" t="t" r="r" b="b"/>
            <a:pathLst>
              <a:path w="43422" h="54035" extrusionOk="0">
                <a:moveTo>
                  <a:pt x="35584" y="0"/>
                </a:moveTo>
                <a:cubicBezTo>
                  <a:pt x="33612" y="26"/>
                  <a:pt x="31666" y="342"/>
                  <a:pt x="29798" y="947"/>
                </a:cubicBezTo>
                <a:cubicBezTo>
                  <a:pt x="19699" y="4024"/>
                  <a:pt x="11204" y="11335"/>
                  <a:pt x="5366" y="20146"/>
                </a:cubicBezTo>
                <a:cubicBezTo>
                  <a:pt x="3314" y="23275"/>
                  <a:pt x="1526" y="26668"/>
                  <a:pt x="947" y="30376"/>
                </a:cubicBezTo>
                <a:cubicBezTo>
                  <a:pt x="0" y="36794"/>
                  <a:pt x="3025" y="43421"/>
                  <a:pt x="7969" y="47629"/>
                </a:cubicBezTo>
                <a:cubicBezTo>
                  <a:pt x="12887" y="51837"/>
                  <a:pt x="19462" y="53810"/>
                  <a:pt x="25932" y="54020"/>
                </a:cubicBezTo>
                <a:cubicBezTo>
                  <a:pt x="26239" y="54030"/>
                  <a:pt x="26547" y="54034"/>
                  <a:pt x="26856" y="54034"/>
                </a:cubicBezTo>
                <a:cubicBezTo>
                  <a:pt x="31667" y="54034"/>
                  <a:pt x="36731" y="52841"/>
                  <a:pt x="39845" y="49233"/>
                </a:cubicBezTo>
                <a:cubicBezTo>
                  <a:pt x="43027" y="45551"/>
                  <a:pt x="43422" y="40318"/>
                  <a:pt x="43395" y="35479"/>
                </a:cubicBezTo>
                <a:cubicBezTo>
                  <a:pt x="43343" y="27694"/>
                  <a:pt x="42554" y="19935"/>
                  <a:pt x="41791" y="12203"/>
                </a:cubicBezTo>
                <a:cubicBezTo>
                  <a:pt x="41449" y="9021"/>
                  <a:pt x="41081" y="5812"/>
                  <a:pt x="39950" y="2814"/>
                </a:cubicBezTo>
                <a:cubicBezTo>
                  <a:pt x="39161" y="763"/>
                  <a:pt x="37741" y="26"/>
                  <a:pt x="3558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38" name="Google Shape;338;p13"/>
          <p:cNvGrpSpPr/>
          <p:nvPr/>
        </p:nvGrpSpPr>
        <p:grpSpPr>
          <a:xfrm rot="6242008" flipH="1">
            <a:off x="8724562" y="2975765"/>
            <a:ext cx="1343950" cy="2558043"/>
            <a:chOff x="7448909" y="3139845"/>
            <a:chExt cx="1343887" cy="2557923"/>
          </a:xfrm>
        </p:grpSpPr>
        <p:sp>
          <p:nvSpPr>
            <p:cNvPr id="339" name="Google Shape;339;p13"/>
            <p:cNvSpPr/>
            <p:nvPr/>
          </p:nvSpPr>
          <p:spPr>
            <a:xfrm rot="210370">
              <a:off x="7518244" y="3142142"/>
              <a:ext cx="144632" cy="2271927"/>
            </a:xfrm>
            <a:custGeom>
              <a:avLst/>
              <a:gdLst/>
              <a:ahLst/>
              <a:cxnLst/>
              <a:rect l="l" t="t" r="r" b="b"/>
              <a:pathLst>
                <a:path w="2290" h="35972" extrusionOk="0">
                  <a:moveTo>
                    <a:pt x="1947" y="0"/>
                  </a:moveTo>
                  <a:cubicBezTo>
                    <a:pt x="1763" y="0"/>
                    <a:pt x="1632" y="158"/>
                    <a:pt x="1632" y="342"/>
                  </a:cubicBezTo>
                  <a:lnTo>
                    <a:pt x="1632" y="316"/>
                  </a:lnTo>
                  <a:cubicBezTo>
                    <a:pt x="1079" y="4918"/>
                    <a:pt x="606" y="9521"/>
                    <a:pt x="317" y="14149"/>
                  </a:cubicBezTo>
                  <a:cubicBezTo>
                    <a:pt x="159" y="16438"/>
                    <a:pt x="54" y="18752"/>
                    <a:pt x="27" y="21040"/>
                  </a:cubicBezTo>
                  <a:cubicBezTo>
                    <a:pt x="1" y="23354"/>
                    <a:pt x="27" y="25643"/>
                    <a:pt x="54" y="27957"/>
                  </a:cubicBezTo>
                  <a:cubicBezTo>
                    <a:pt x="80" y="30534"/>
                    <a:pt x="80" y="33138"/>
                    <a:pt x="132" y="35715"/>
                  </a:cubicBezTo>
                  <a:cubicBezTo>
                    <a:pt x="132" y="35886"/>
                    <a:pt x="271" y="35972"/>
                    <a:pt x="405" y="35972"/>
                  </a:cubicBezTo>
                  <a:cubicBezTo>
                    <a:pt x="540" y="35972"/>
                    <a:pt x="672" y="35886"/>
                    <a:pt x="658" y="35715"/>
                  </a:cubicBezTo>
                  <a:cubicBezTo>
                    <a:pt x="580" y="33401"/>
                    <a:pt x="527" y="31113"/>
                    <a:pt x="553" y="28799"/>
                  </a:cubicBezTo>
                  <a:cubicBezTo>
                    <a:pt x="553" y="26484"/>
                    <a:pt x="658" y="24170"/>
                    <a:pt x="764" y="21855"/>
                  </a:cubicBezTo>
                  <a:cubicBezTo>
                    <a:pt x="1000" y="17253"/>
                    <a:pt x="1211" y="12650"/>
                    <a:pt x="1553" y="8074"/>
                  </a:cubicBezTo>
                  <a:cubicBezTo>
                    <a:pt x="1737" y="5497"/>
                    <a:pt x="2000" y="2919"/>
                    <a:pt x="2289" y="342"/>
                  </a:cubicBezTo>
                  <a:cubicBezTo>
                    <a:pt x="2289" y="158"/>
                    <a:pt x="2131" y="0"/>
                    <a:pt x="19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 name="Google Shape;340;p13"/>
            <p:cNvSpPr/>
            <p:nvPr/>
          </p:nvSpPr>
          <p:spPr>
            <a:xfrm rot="210370">
              <a:off x="7593425" y="3244901"/>
              <a:ext cx="249222" cy="2387191"/>
            </a:xfrm>
            <a:custGeom>
              <a:avLst/>
              <a:gdLst/>
              <a:ahLst/>
              <a:cxnLst/>
              <a:rect l="l" t="t" r="r" b="b"/>
              <a:pathLst>
                <a:path w="3946" h="37797" extrusionOk="0">
                  <a:moveTo>
                    <a:pt x="3656" y="0"/>
                  </a:moveTo>
                  <a:cubicBezTo>
                    <a:pt x="3524" y="27"/>
                    <a:pt x="3419" y="132"/>
                    <a:pt x="3419" y="263"/>
                  </a:cubicBezTo>
                  <a:cubicBezTo>
                    <a:pt x="2762" y="5102"/>
                    <a:pt x="2183" y="9942"/>
                    <a:pt x="1683" y="14781"/>
                  </a:cubicBezTo>
                  <a:cubicBezTo>
                    <a:pt x="1184" y="19594"/>
                    <a:pt x="789" y="24433"/>
                    <a:pt x="474" y="29272"/>
                  </a:cubicBezTo>
                  <a:cubicBezTo>
                    <a:pt x="290" y="31981"/>
                    <a:pt x="132" y="34716"/>
                    <a:pt x="0" y="37451"/>
                  </a:cubicBezTo>
                  <a:cubicBezTo>
                    <a:pt x="0" y="37685"/>
                    <a:pt x="173" y="37797"/>
                    <a:pt x="351" y="37797"/>
                  </a:cubicBezTo>
                  <a:cubicBezTo>
                    <a:pt x="534" y="37797"/>
                    <a:pt x="723" y="37678"/>
                    <a:pt x="737" y="37451"/>
                  </a:cubicBezTo>
                  <a:cubicBezTo>
                    <a:pt x="1000" y="32586"/>
                    <a:pt x="1289" y="27720"/>
                    <a:pt x="1657" y="22855"/>
                  </a:cubicBezTo>
                  <a:cubicBezTo>
                    <a:pt x="2052" y="17989"/>
                    <a:pt x="2472" y="13203"/>
                    <a:pt x="2972" y="8390"/>
                  </a:cubicBezTo>
                  <a:cubicBezTo>
                    <a:pt x="3261" y="5681"/>
                    <a:pt x="3577" y="2972"/>
                    <a:pt x="3919" y="263"/>
                  </a:cubicBezTo>
                  <a:cubicBezTo>
                    <a:pt x="3945" y="132"/>
                    <a:pt x="3787" y="27"/>
                    <a:pt x="36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 name="Google Shape;341;p13"/>
            <p:cNvSpPr/>
            <p:nvPr/>
          </p:nvSpPr>
          <p:spPr>
            <a:xfrm rot="210370">
              <a:off x="7810464" y="3537610"/>
              <a:ext cx="184422" cy="2156537"/>
            </a:xfrm>
            <a:custGeom>
              <a:avLst/>
              <a:gdLst/>
              <a:ahLst/>
              <a:cxnLst/>
              <a:rect l="l" t="t" r="r" b="b"/>
              <a:pathLst>
                <a:path w="2920" h="34145" extrusionOk="0">
                  <a:moveTo>
                    <a:pt x="2660" y="0"/>
                  </a:moveTo>
                  <a:cubicBezTo>
                    <a:pt x="2525" y="0"/>
                    <a:pt x="2381" y="86"/>
                    <a:pt x="2367" y="257"/>
                  </a:cubicBezTo>
                  <a:cubicBezTo>
                    <a:pt x="1894" y="4596"/>
                    <a:pt x="1473" y="8962"/>
                    <a:pt x="1105" y="13328"/>
                  </a:cubicBezTo>
                  <a:cubicBezTo>
                    <a:pt x="763" y="17667"/>
                    <a:pt x="474" y="22033"/>
                    <a:pt x="263" y="26399"/>
                  </a:cubicBezTo>
                  <a:cubicBezTo>
                    <a:pt x="158" y="28871"/>
                    <a:pt x="53" y="31343"/>
                    <a:pt x="0" y="33789"/>
                  </a:cubicBezTo>
                  <a:cubicBezTo>
                    <a:pt x="0" y="34026"/>
                    <a:pt x="171" y="34144"/>
                    <a:pt x="346" y="34144"/>
                  </a:cubicBezTo>
                  <a:cubicBezTo>
                    <a:pt x="520" y="34144"/>
                    <a:pt x="697" y="34026"/>
                    <a:pt x="710" y="33789"/>
                  </a:cubicBezTo>
                  <a:cubicBezTo>
                    <a:pt x="895" y="29424"/>
                    <a:pt x="1079" y="25058"/>
                    <a:pt x="1342" y="20692"/>
                  </a:cubicBezTo>
                  <a:cubicBezTo>
                    <a:pt x="1605" y="16326"/>
                    <a:pt x="1894" y="11960"/>
                    <a:pt x="2236" y="7621"/>
                  </a:cubicBezTo>
                  <a:cubicBezTo>
                    <a:pt x="2446" y="5149"/>
                    <a:pt x="2657" y="2703"/>
                    <a:pt x="2893" y="257"/>
                  </a:cubicBezTo>
                  <a:cubicBezTo>
                    <a:pt x="2920" y="86"/>
                    <a:pt x="2795" y="0"/>
                    <a:pt x="266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 name="Google Shape;342;p13"/>
            <p:cNvSpPr/>
            <p:nvPr/>
          </p:nvSpPr>
          <p:spPr>
            <a:xfrm rot="210370">
              <a:off x="8112408" y="3183510"/>
              <a:ext cx="114695" cy="2347528"/>
            </a:xfrm>
            <a:custGeom>
              <a:avLst/>
              <a:gdLst/>
              <a:ahLst/>
              <a:cxnLst/>
              <a:rect l="l" t="t" r="r" b="b"/>
              <a:pathLst>
                <a:path w="1816" h="37169" extrusionOk="0">
                  <a:moveTo>
                    <a:pt x="1369" y="0"/>
                  </a:moveTo>
                  <a:cubicBezTo>
                    <a:pt x="1145" y="0"/>
                    <a:pt x="921" y="145"/>
                    <a:pt x="921" y="434"/>
                  </a:cubicBezTo>
                  <a:cubicBezTo>
                    <a:pt x="764" y="5194"/>
                    <a:pt x="632" y="9928"/>
                    <a:pt x="501" y="14689"/>
                  </a:cubicBezTo>
                  <a:cubicBezTo>
                    <a:pt x="369" y="19423"/>
                    <a:pt x="238" y="24130"/>
                    <a:pt x="132" y="28838"/>
                  </a:cubicBezTo>
                  <a:cubicBezTo>
                    <a:pt x="80" y="31494"/>
                    <a:pt x="27" y="34177"/>
                    <a:pt x="1" y="36833"/>
                  </a:cubicBezTo>
                  <a:cubicBezTo>
                    <a:pt x="14" y="37057"/>
                    <a:pt x="192" y="37169"/>
                    <a:pt x="369" y="37169"/>
                  </a:cubicBezTo>
                  <a:cubicBezTo>
                    <a:pt x="547" y="37169"/>
                    <a:pt x="724" y="37057"/>
                    <a:pt x="737" y="36833"/>
                  </a:cubicBezTo>
                  <a:cubicBezTo>
                    <a:pt x="974" y="32099"/>
                    <a:pt x="1106" y="27339"/>
                    <a:pt x="1237" y="22605"/>
                  </a:cubicBezTo>
                  <a:cubicBezTo>
                    <a:pt x="1369" y="17845"/>
                    <a:pt x="1500" y="13163"/>
                    <a:pt x="1632" y="8429"/>
                  </a:cubicBezTo>
                  <a:cubicBezTo>
                    <a:pt x="1684" y="5773"/>
                    <a:pt x="1763" y="3117"/>
                    <a:pt x="1816" y="434"/>
                  </a:cubicBezTo>
                  <a:cubicBezTo>
                    <a:pt x="1816" y="145"/>
                    <a:pt x="1592" y="0"/>
                    <a:pt x="13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3;p13"/>
            <p:cNvSpPr/>
            <p:nvPr/>
          </p:nvSpPr>
          <p:spPr>
            <a:xfrm rot="210370">
              <a:off x="8271419" y="3417756"/>
              <a:ext cx="93095" cy="2066032"/>
            </a:xfrm>
            <a:custGeom>
              <a:avLst/>
              <a:gdLst/>
              <a:ahLst/>
              <a:cxnLst/>
              <a:rect l="l" t="t" r="r" b="b"/>
              <a:pathLst>
                <a:path w="1474" h="32712" extrusionOk="0">
                  <a:moveTo>
                    <a:pt x="1155" y="1"/>
                  </a:moveTo>
                  <a:cubicBezTo>
                    <a:pt x="994" y="1"/>
                    <a:pt x="829" y="106"/>
                    <a:pt x="816" y="316"/>
                  </a:cubicBezTo>
                  <a:cubicBezTo>
                    <a:pt x="579" y="4498"/>
                    <a:pt x="369" y="8680"/>
                    <a:pt x="237" y="12888"/>
                  </a:cubicBezTo>
                  <a:cubicBezTo>
                    <a:pt x="132" y="17069"/>
                    <a:pt x="27" y="21225"/>
                    <a:pt x="1" y="25407"/>
                  </a:cubicBezTo>
                  <a:cubicBezTo>
                    <a:pt x="1" y="26564"/>
                    <a:pt x="1" y="27747"/>
                    <a:pt x="1" y="28904"/>
                  </a:cubicBezTo>
                  <a:cubicBezTo>
                    <a:pt x="27" y="30088"/>
                    <a:pt x="1" y="31271"/>
                    <a:pt x="53" y="32455"/>
                  </a:cubicBezTo>
                  <a:cubicBezTo>
                    <a:pt x="93" y="32626"/>
                    <a:pt x="231" y="32711"/>
                    <a:pt x="369" y="32711"/>
                  </a:cubicBezTo>
                  <a:cubicBezTo>
                    <a:pt x="507" y="32711"/>
                    <a:pt x="645" y="32626"/>
                    <a:pt x="684" y="32455"/>
                  </a:cubicBezTo>
                  <a:cubicBezTo>
                    <a:pt x="763" y="30351"/>
                    <a:pt x="763" y="28247"/>
                    <a:pt x="790" y="26169"/>
                  </a:cubicBezTo>
                  <a:cubicBezTo>
                    <a:pt x="816" y="24065"/>
                    <a:pt x="869" y="21988"/>
                    <a:pt x="895" y="19884"/>
                  </a:cubicBezTo>
                  <a:cubicBezTo>
                    <a:pt x="1000" y="15728"/>
                    <a:pt x="1105" y="11546"/>
                    <a:pt x="1210" y="7365"/>
                  </a:cubicBezTo>
                  <a:cubicBezTo>
                    <a:pt x="1289" y="5024"/>
                    <a:pt x="1368" y="2657"/>
                    <a:pt x="1473" y="316"/>
                  </a:cubicBezTo>
                  <a:cubicBezTo>
                    <a:pt x="1473" y="106"/>
                    <a:pt x="1316" y="1"/>
                    <a:pt x="115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 name="Google Shape;344;p13"/>
            <p:cNvSpPr/>
            <p:nvPr/>
          </p:nvSpPr>
          <p:spPr>
            <a:xfrm rot="210370">
              <a:off x="8429602" y="3605932"/>
              <a:ext cx="98085" cy="1904473"/>
            </a:xfrm>
            <a:custGeom>
              <a:avLst/>
              <a:gdLst/>
              <a:ahLst/>
              <a:cxnLst/>
              <a:rect l="l" t="t" r="r" b="b"/>
              <a:pathLst>
                <a:path w="1553" h="30154" extrusionOk="0">
                  <a:moveTo>
                    <a:pt x="1210" y="0"/>
                  </a:moveTo>
                  <a:cubicBezTo>
                    <a:pt x="1039" y="0"/>
                    <a:pt x="868" y="112"/>
                    <a:pt x="868" y="336"/>
                  </a:cubicBezTo>
                  <a:cubicBezTo>
                    <a:pt x="737" y="4176"/>
                    <a:pt x="605" y="8015"/>
                    <a:pt x="474" y="11855"/>
                  </a:cubicBezTo>
                  <a:cubicBezTo>
                    <a:pt x="342" y="15695"/>
                    <a:pt x="211" y="19508"/>
                    <a:pt x="132" y="23348"/>
                  </a:cubicBezTo>
                  <a:cubicBezTo>
                    <a:pt x="79" y="25505"/>
                    <a:pt x="27" y="27661"/>
                    <a:pt x="0" y="29818"/>
                  </a:cubicBezTo>
                  <a:cubicBezTo>
                    <a:pt x="14" y="30042"/>
                    <a:pt x="184" y="30153"/>
                    <a:pt x="359" y="30153"/>
                  </a:cubicBezTo>
                  <a:cubicBezTo>
                    <a:pt x="533" y="30153"/>
                    <a:pt x="710" y="30042"/>
                    <a:pt x="737" y="29818"/>
                  </a:cubicBezTo>
                  <a:cubicBezTo>
                    <a:pt x="895" y="26005"/>
                    <a:pt x="1000" y="22165"/>
                    <a:pt x="1131" y="18325"/>
                  </a:cubicBezTo>
                  <a:cubicBezTo>
                    <a:pt x="1236" y="14485"/>
                    <a:pt x="1315" y="10645"/>
                    <a:pt x="1394" y="6806"/>
                  </a:cubicBezTo>
                  <a:cubicBezTo>
                    <a:pt x="1447" y="4649"/>
                    <a:pt x="1499" y="2492"/>
                    <a:pt x="1552" y="336"/>
                  </a:cubicBezTo>
                  <a:cubicBezTo>
                    <a:pt x="1552" y="112"/>
                    <a:pt x="1381" y="0"/>
                    <a:pt x="121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 name="Google Shape;345;p13"/>
            <p:cNvSpPr/>
            <p:nvPr/>
          </p:nvSpPr>
          <p:spPr>
            <a:xfrm rot="210370">
              <a:off x="8637987" y="3282497"/>
              <a:ext cx="87221" cy="2213001"/>
            </a:xfrm>
            <a:custGeom>
              <a:avLst/>
              <a:gdLst/>
              <a:ahLst/>
              <a:cxnLst/>
              <a:rect l="l" t="t" r="r" b="b"/>
              <a:pathLst>
                <a:path w="1381" h="35039" extrusionOk="0">
                  <a:moveTo>
                    <a:pt x="967" y="1"/>
                  </a:moveTo>
                  <a:cubicBezTo>
                    <a:pt x="756" y="1"/>
                    <a:pt x="539" y="139"/>
                    <a:pt x="526" y="415"/>
                  </a:cubicBezTo>
                  <a:lnTo>
                    <a:pt x="526" y="389"/>
                  </a:lnTo>
                  <a:cubicBezTo>
                    <a:pt x="316" y="4860"/>
                    <a:pt x="184" y="9331"/>
                    <a:pt x="105" y="13775"/>
                  </a:cubicBezTo>
                  <a:cubicBezTo>
                    <a:pt x="26" y="18246"/>
                    <a:pt x="0" y="22717"/>
                    <a:pt x="53" y="27188"/>
                  </a:cubicBezTo>
                  <a:cubicBezTo>
                    <a:pt x="79" y="29713"/>
                    <a:pt x="132" y="32238"/>
                    <a:pt x="184" y="34763"/>
                  </a:cubicBezTo>
                  <a:cubicBezTo>
                    <a:pt x="184" y="34947"/>
                    <a:pt x="329" y="35039"/>
                    <a:pt x="473" y="35039"/>
                  </a:cubicBezTo>
                  <a:cubicBezTo>
                    <a:pt x="618" y="35039"/>
                    <a:pt x="763" y="34947"/>
                    <a:pt x="763" y="34763"/>
                  </a:cubicBezTo>
                  <a:cubicBezTo>
                    <a:pt x="736" y="30292"/>
                    <a:pt x="763" y="25821"/>
                    <a:pt x="815" y="21350"/>
                  </a:cubicBezTo>
                  <a:cubicBezTo>
                    <a:pt x="868" y="16905"/>
                    <a:pt x="973" y="12434"/>
                    <a:pt x="1105" y="7963"/>
                  </a:cubicBezTo>
                  <a:cubicBezTo>
                    <a:pt x="1184" y="5438"/>
                    <a:pt x="1262" y="2914"/>
                    <a:pt x="1368" y="415"/>
                  </a:cubicBezTo>
                  <a:cubicBezTo>
                    <a:pt x="1381" y="139"/>
                    <a:pt x="1177" y="1"/>
                    <a:pt x="96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46" name="Google Shape;346;p13"/>
          <p:cNvGrpSpPr/>
          <p:nvPr/>
        </p:nvGrpSpPr>
        <p:grpSpPr>
          <a:xfrm rot="-2003670">
            <a:off x="4433626" y="4232261"/>
            <a:ext cx="999485" cy="1383606"/>
            <a:chOff x="468314" y="3394013"/>
            <a:chExt cx="999486" cy="1383607"/>
          </a:xfrm>
        </p:grpSpPr>
        <p:sp>
          <p:nvSpPr>
            <p:cNvPr id="347" name="Google Shape;347;p13"/>
            <p:cNvSpPr/>
            <p:nvPr/>
          </p:nvSpPr>
          <p:spPr>
            <a:xfrm rot="-1354516">
              <a:off x="717610" y="3840644"/>
              <a:ext cx="34827" cy="26806"/>
            </a:xfrm>
            <a:custGeom>
              <a:avLst/>
              <a:gdLst/>
              <a:ahLst/>
              <a:cxnLst/>
              <a:rect l="l" t="t" r="r" b="b"/>
              <a:pathLst>
                <a:path w="343" h="264" extrusionOk="0">
                  <a:moveTo>
                    <a:pt x="158" y="1"/>
                  </a:moveTo>
                  <a:cubicBezTo>
                    <a:pt x="0" y="1"/>
                    <a:pt x="0" y="264"/>
                    <a:pt x="158" y="264"/>
                  </a:cubicBezTo>
                  <a:cubicBezTo>
                    <a:pt x="342" y="264"/>
                    <a:pt x="342" y="1"/>
                    <a:pt x="1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 name="Google Shape;348;p13"/>
            <p:cNvSpPr/>
            <p:nvPr/>
          </p:nvSpPr>
          <p:spPr>
            <a:xfrm rot="-1354516">
              <a:off x="710977" y="3783267"/>
              <a:ext cx="104178" cy="109559"/>
            </a:xfrm>
            <a:custGeom>
              <a:avLst/>
              <a:gdLst/>
              <a:ahLst/>
              <a:cxnLst/>
              <a:rect l="l" t="t" r="r" b="b"/>
              <a:pathLst>
                <a:path w="1026" h="1079" extrusionOk="0">
                  <a:moveTo>
                    <a:pt x="526" y="1"/>
                  </a:moveTo>
                  <a:lnTo>
                    <a:pt x="394" y="27"/>
                  </a:lnTo>
                  <a:lnTo>
                    <a:pt x="289" y="80"/>
                  </a:lnTo>
                  <a:cubicBezTo>
                    <a:pt x="237" y="106"/>
                    <a:pt x="184" y="132"/>
                    <a:pt x="158" y="185"/>
                  </a:cubicBezTo>
                  <a:cubicBezTo>
                    <a:pt x="105" y="237"/>
                    <a:pt x="79" y="290"/>
                    <a:pt x="53" y="343"/>
                  </a:cubicBezTo>
                  <a:lnTo>
                    <a:pt x="26" y="343"/>
                  </a:lnTo>
                  <a:lnTo>
                    <a:pt x="26" y="448"/>
                  </a:lnTo>
                  <a:lnTo>
                    <a:pt x="34" y="440"/>
                  </a:lnTo>
                  <a:lnTo>
                    <a:pt x="34" y="440"/>
                  </a:lnTo>
                  <a:cubicBezTo>
                    <a:pt x="1" y="542"/>
                    <a:pt x="7" y="676"/>
                    <a:pt x="53" y="790"/>
                  </a:cubicBezTo>
                  <a:cubicBezTo>
                    <a:pt x="79" y="842"/>
                    <a:pt x="105" y="895"/>
                    <a:pt x="158" y="947"/>
                  </a:cubicBezTo>
                  <a:cubicBezTo>
                    <a:pt x="210" y="1000"/>
                    <a:pt x="263" y="1026"/>
                    <a:pt x="316" y="1053"/>
                  </a:cubicBezTo>
                  <a:cubicBezTo>
                    <a:pt x="368" y="1079"/>
                    <a:pt x="447" y="1079"/>
                    <a:pt x="500" y="1079"/>
                  </a:cubicBezTo>
                  <a:lnTo>
                    <a:pt x="657" y="1079"/>
                  </a:lnTo>
                  <a:cubicBezTo>
                    <a:pt x="736" y="1053"/>
                    <a:pt x="815" y="1000"/>
                    <a:pt x="868" y="947"/>
                  </a:cubicBezTo>
                  <a:lnTo>
                    <a:pt x="947" y="842"/>
                  </a:lnTo>
                  <a:cubicBezTo>
                    <a:pt x="999" y="763"/>
                    <a:pt x="1026" y="684"/>
                    <a:pt x="1026" y="579"/>
                  </a:cubicBezTo>
                  <a:lnTo>
                    <a:pt x="999" y="448"/>
                  </a:lnTo>
                  <a:lnTo>
                    <a:pt x="999" y="343"/>
                  </a:lnTo>
                  <a:lnTo>
                    <a:pt x="947" y="237"/>
                  </a:lnTo>
                  <a:cubicBezTo>
                    <a:pt x="920" y="185"/>
                    <a:pt x="868" y="132"/>
                    <a:pt x="815" y="106"/>
                  </a:cubicBezTo>
                  <a:cubicBezTo>
                    <a:pt x="789" y="80"/>
                    <a:pt x="763" y="53"/>
                    <a:pt x="710" y="53"/>
                  </a:cubicBezTo>
                  <a:cubicBezTo>
                    <a:pt x="657" y="1"/>
                    <a:pt x="579" y="1"/>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 name="Google Shape;349;p13"/>
            <p:cNvSpPr/>
            <p:nvPr/>
          </p:nvSpPr>
          <p:spPr>
            <a:xfrm rot="-1354516">
              <a:off x="721850" y="4055073"/>
              <a:ext cx="88236" cy="66812"/>
            </a:xfrm>
            <a:custGeom>
              <a:avLst/>
              <a:gdLst/>
              <a:ahLst/>
              <a:cxnLst/>
              <a:rect l="l" t="t" r="r" b="b"/>
              <a:pathLst>
                <a:path w="869" h="658" extrusionOk="0">
                  <a:moveTo>
                    <a:pt x="421" y="0"/>
                  </a:moveTo>
                  <a:cubicBezTo>
                    <a:pt x="0" y="0"/>
                    <a:pt x="0" y="658"/>
                    <a:pt x="421" y="658"/>
                  </a:cubicBezTo>
                  <a:cubicBezTo>
                    <a:pt x="868" y="658"/>
                    <a:pt x="868" y="0"/>
                    <a:pt x="42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 name="Google Shape;350;p13"/>
            <p:cNvSpPr/>
            <p:nvPr/>
          </p:nvSpPr>
          <p:spPr>
            <a:xfrm rot="-1354516">
              <a:off x="941231" y="3870041"/>
              <a:ext cx="139005" cy="119002"/>
            </a:xfrm>
            <a:custGeom>
              <a:avLst/>
              <a:gdLst/>
              <a:ahLst/>
              <a:cxnLst/>
              <a:rect l="l" t="t" r="r" b="b"/>
              <a:pathLst>
                <a:path w="1369" h="1172" extrusionOk="0">
                  <a:moveTo>
                    <a:pt x="593" y="1"/>
                  </a:moveTo>
                  <a:cubicBezTo>
                    <a:pt x="291" y="1"/>
                    <a:pt x="1" y="236"/>
                    <a:pt x="1" y="593"/>
                  </a:cubicBezTo>
                  <a:cubicBezTo>
                    <a:pt x="1" y="909"/>
                    <a:pt x="264" y="1172"/>
                    <a:pt x="579" y="1172"/>
                  </a:cubicBezTo>
                  <a:cubicBezTo>
                    <a:pt x="1105" y="1172"/>
                    <a:pt x="1368" y="540"/>
                    <a:pt x="1000" y="172"/>
                  </a:cubicBezTo>
                  <a:cubicBezTo>
                    <a:pt x="882" y="54"/>
                    <a:pt x="736" y="1"/>
                    <a:pt x="59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 name="Google Shape;351;p13"/>
            <p:cNvSpPr/>
            <p:nvPr/>
          </p:nvSpPr>
          <p:spPr>
            <a:xfrm rot="-1354516">
              <a:off x="834413" y="3985176"/>
              <a:ext cx="130984" cy="113824"/>
            </a:xfrm>
            <a:custGeom>
              <a:avLst/>
              <a:gdLst/>
              <a:ahLst/>
              <a:cxnLst/>
              <a:rect l="l" t="t" r="r" b="b"/>
              <a:pathLst>
                <a:path w="1290" h="1121" extrusionOk="0">
                  <a:moveTo>
                    <a:pt x="550" y="1"/>
                  </a:moveTo>
                  <a:cubicBezTo>
                    <a:pt x="265" y="1"/>
                    <a:pt x="1" y="230"/>
                    <a:pt x="1" y="568"/>
                  </a:cubicBezTo>
                  <a:cubicBezTo>
                    <a:pt x="1" y="857"/>
                    <a:pt x="238" y="1094"/>
                    <a:pt x="553" y="1120"/>
                  </a:cubicBezTo>
                  <a:cubicBezTo>
                    <a:pt x="1053" y="1094"/>
                    <a:pt x="1290" y="515"/>
                    <a:pt x="948" y="173"/>
                  </a:cubicBezTo>
                  <a:cubicBezTo>
                    <a:pt x="828" y="54"/>
                    <a:pt x="686" y="1"/>
                    <a:pt x="55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 name="Google Shape;352;p13"/>
            <p:cNvSpPr/>
            <p:nvPr/>
          </p:nvSpPr>
          <p:spPr>
            <a:xfrm rot="-1354516">
              <a:off x="1132193" y="4094167"/>
              <a:ext cx="149667" cy="128141"/>
            </a:xfrm>
            <a:custGeom>
              <a:avLst/>
              <a:gdLst/>
              <a:ahLst/>
              <a:cxnLst/>
              <a:rect l="l" t="t" r="r" b="b"/>
              <a:pathLst>
                <a:path w="1474" h="1262" extrusionOk="0">
                  <a:moveTo>
                    <a:pt x="643" y="1"/>
                  </a:moveTo>
                  <a:cubicBezTo>
                    <a:pt x="317" y="1"/>
                    <a:pt x="1" y="255"/>
                    <a:pt x="1" y="630"/>
                  </a:cubicBezTo>
                  <a:cubicBezTo>
                    <a:pt x="1" y="972"/>
                    <a:pt x="290" y="1235"/>
                    <a:pt x="632" y="1261"/>
                  </a:cubicBezTo>
                  <a:cubicBezTo>
                    <a:pt x="1184" y="1261"/>
                    <a:pt x="1473" y="578"/>
                    <a:pt x="1079" y="183"/>
                  </a:cubicBezTo>
                  <a:cubicBezTo>
                    <a:pt x="953" y="57"/>
                    <a:pt x="797" y="1"/>
                    <a:pt x="6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 name="Google Shape;353;p13"/>
            <p:cNvSpPr/>
            <p:nvPr/>
          </p:nvSpPr>
          <p:spPr>
            <a:xfrm rot="-1354516">
              <a:off x="949755" y="4170014"/>
              <a:ext cx="149667" cy="128141"/>
            </a:xfrm>
            <a:custGeom>
              <a:avLst/>
              <a:gdLst/>
              <a:ahLst/>
              <a:cxnLst/>
              <a:rect l="l" t="t" r="r" b="b"/>
              <a:pathLst>
                <a:path w="1474" h="1262" extrusionOk="0">
                  <a:moveTo>
                    <a:pt x="831" y="1"/>
                  </a:moveTo>
                  <a:cubicBezTo>
                    <a:pt x="677" y="1"/>
                    <a:pt x="521" y="57"/>
                    <a:pt x="395" y="183"/>
                  </a:cubicBezTo>
                  <a:cubicBezTo>
                    <a:pt x="0" y="578"/>
                    <a:pt x="290" y="1261"/>
                    <a:pt x="842" y="1261"/>
                  </a:cubicBezTo>
                  <a:cubicBezTo>
                    <a:pt x="1184" y="1261"/>
                    <a:pt x="1473" y="972"/>
                    <a:pt x="1473" y="630"/>
                  </a:cubicBezTo>
                  <a:cubicBezTo>
                    <a:pt x="1473" y="255"/>
                    <a:pt x="1157" y="1"/>
                    <a:pt x="83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 name="Google Shape;354;p13"/>
            <p:cNvSpPr/>
            <p:nvPr/>
          </p:nvSpPr>
          <p:spPr>
            <a:xfrm rot="-1354516">
              <a:off x="1118738" y="4474219"/>
              <a:ext cx="122962" cy="101538"/>
            </a:xfrm>
            <a:custGeom>
              <a:avLst/>
              <a:gdLst/>
              <a:ahLst/>
              <a:cxnLst/>
              <a:rect l="l" t="t" r="r" b="b"/>
              <a:pathLst>
                <a:path w="1211" h="1000" extrusionOk="0">
                  <a:moveTo>
                    <a:pt x="605" y="0"/>
                  </a:moveTo>
                  <a:cubicBezTo>
                    <a:pt x="1" y="53"/>
                    <a:pt x="1" y="947"/>
                    <a:pt x="605" y="1000"/>
                  </a:cubicBezTo>
                  <a:cubicBezTo>
                    <a:pt x="1210" y="947"/>
                    <a:pt x="1210" y="53"/>
                    <a:pt x="6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 name="Google Shape;355;p13"/>
            <p:cNvSpPr/>
            <p:nvPr/>
          </p:nvSpPr>
          <p:spPr>
            <a:xfrm rot="-1354516">
              <a:off x="906350" y="4496166"/>
              <a:ext cx="88236" cy="72193"/>
            </a:xfrm>
            <a:custGeom>
              <a:avLst/>
              <a:gdLst/>
              <a:ahLst/>
              <a:cxnLst/>
              <a:rect l="l" t="t" r="r" b="b"/>
              <a:pathLst>
                <a:path w="869" h="711" extrusionOk="0">
                  <a:moveTo>
                    <a:pt x="421" y="1"/>
                  </a:moveTo>
                  <a:cubicBezTo>
                    <a:pt x="0" y="27"/>
                    <a:pt x="0" y="685"/>
                    <a:pt x="421" y="711"/>
                  </a:cubicBezTo>
                  <a:cubicBezTo>
                    <a:pt x="868" y="685"/>
                    <a:pt x="868" y="27"/>
                    <a:pt x="42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 name="Google Shape;356;p13"/>
            <p:cNvSpPr/>
            <p:nvPr/>
          </p:nvSpPr>
          <p:spPr>
            <a:xfrm rot="-1354516">
              <a:off x="782443" y="4273620"/>
              <a:ext cx="117581" cy="96258"/>
            </a:xfrm>
            <a:custGeom>
              <a:avLst/>
              <a:gdLst/>
              <a:ahLst/>
              <a:cxnLst/>
              <a:rect l="l" t="t" r="r" b="b"/>
              <a:pathLst>
                <a:path w="1158" h="948" extrusionOk="0">
                  <a:moveTo>
                    <a:pt x="579" y="1"/>
                  </a:moveTo>
                  <a:cubicBezTo>
                    <a:pt x="0" y="54"/>
                    <a:pt x="0" y="895"/>
                    <a:pt x="579" y="948"/>
                  </a:cubicBezTo>
                  <a:cubicBezTo>
                    <a:pt x="1158" y="895"/>
                    <a:pt x="1158" y="54"/>
                    <a:pt x="5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 name="Google Shape;357;p13"/>
            <p:cNvSpPr/>
            <p:nvPr/>
          </p:nvSpPr>
          <p:spPr>
            <a:xfrm rot="-1354516">
              <a:off x="563458" y="4246465"/>
              <a:ext cx="141645" cy="121642"/>
            </a:xfrm>
            <a:custGeom>
              <a:avLst/>
              <a:gdLst/>
              <a:ahLst/>
              <a:cxnLst/>
              <a:rect l="l" t="t" r="r" b="b"/>
              <a:pathLst>
                <a:path w="1395" h="1198" extrusionOk="0">
                  <a:moveTo>
                    <a:pt x="592" y="0"/>
                  </a:moveTo>
                  <a:cubicBezTo>
                    <a:pt x="290" y="0"/>
                    <a:pt x="0" y="236"/>
                    <a:pt x="0" y="593"/>
                  </a:cubicBezTo>
                  <a:cubicBezTo>
                    <a:pt x="0" y="935"/>
                    <a:pt x="263" y="1198"/>
                    <a:pt x="605" y="1198"/>
                  </a:cubicBezTo>
                  <a:cubicBezTo>
                    <a:pt x="1131" y="1198"/>
                    <a:pt x="1394" y="567"/>
                    <a:pt x="1000" y="172"/>
                  </a:cubicBezTo>
                  <a:cubicBezTo>
                    <a:pt x="881" y="54"/>
                    <a:pt x="735" y="0"/>
                    <a:pt x="59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 name="Google Shape;358;p13"/>
            <p:cNvSpPr/>
            <p:nvPr/>
          </p:nvSpPr>
          <p:spPr>
            <a:xfrm rot="-1354516">
              <a:off x="488235" y="4037560"/>
              <a:ext cx="130882" cy="96156"/>
            </a:xfrm>
            <a:custGeom>
              <a:avLst/>
              <a:gdLst/>
              <a:ahLst/>
              <a:cxnLst/>
              <a:rect l="l" t="t" r="r" b="b"/>
              <a:pathLst>
                <a:path w="1289" h="947" extrusionOk="0">
                  <a:moveTo>
                    <a:pt x="631" y="0"/>
                  </a:moveTo>
                  <a:cubicBezTo>
                    <a:pt x="0" y="0"/>
                    <a:pt x="0" y="947"/>
                    <a:pt x="631" y="947"/>
                  </a:cubicBezTo>
                  <a:cubicBezTo>
                    <a:pt x="1289" y="947"/>
                    <a:pt x="1289" y="0"/>
                    <a:pt x="6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 name="Google Shape;359;p13"/>
            <p:cNvSpPr/>
            <p:nvPr/>
          </p:nvSpPr>
          <p:spPr>
            <a:xfrm rot="-1354516">
              <a:off x="484525" y="3818272"/>
              <a:ext cx="139005" cy="112199"/>
            </a:xfrm>
            <a:custGeom>
              <a:avLst/>
              <a:gdLst/>
              <a:ahLst/>
              <a:cxnLst/>
              <a:rect l="l" t="t" r="r" b="b"/>
              <a:pathLst>
                <a:path w="1369" h="1105" extrusionOk="0">
                  <a:moveTo>
                    <a:pt x="685" y="0"/>
                  </a:moveTo>
                  <a:cubicBezTo>
                    <a:pt x="1" y="53"/>
                    <a:pt x="1" y="1052"/>
                    <a:pt x="685" y="1105"/>
                  </a:cubicBezTo>
                  <a:cubicBezTo>
                    <a:pt x="1368" y="1052"/>
                    <a:pt x="1368" y="53"/>
                    <a:pt x="6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 name="Google Shape;360;p13"/>
            <p:cNvSpPr/>
            <p:nvPr/>
          </p:nvSpPr>
          <p:spPr>
            <a:xfrm rot="-1354516">
              <a:off x="850866" y="3577237"/>
              <a:ext cx="149667" cy="128648"/>
            </a:xfrm>
            <a:custGeom>
              <a:avLst/>
              <a:gdLst/>
              <a:ahLst/>
              <a:cxnLst/>
              <a:rect l="l" t="t" r="r" b="b"/>
              <a:pathLst>
                <a:path w="1474" h="1267" extrusionOk="0">
                  <a:moveTo>
                    <a:pt x="632" y="0"/>
                  </a:moveTo>
                  <a:cubicBezTo>
                    <a:pt x="310" y="0"/>
                    <a:pt x="1" y="247"/>
                    <a:pt x="1" y="635"/>
                  </a:cubicBezTo>
                  <a:cubicBezTo>
                    <a:pt x="1" y="977"/>
                    <a:pt x="290" y="1267"/>
                    <a:pt x="632" y="1267"/>
                  </a:cubicBezTo>
                  <a:cubicBezTo>
                    <a:pt x="1184" y="1267"/>
                    <a:pt x="1474" y="583"/>
                    <a:pt x="1079" y="188"/>
                  </a:cubicBezTo>
                  <a:cubicBezTo>
                    <a:pt x="950" y="59"/>
                    <a:pt x="789" y="0"/>
                    <a:pt x="63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 name="Google Shape;361;p13"/>
            <p:cNvSpPr/>
            <p:nvPr/>
          </p:nvSpPr>
          <p:spPr>
            <a:xfrm rot="-1354516">
              <a:off x="563100" y="3598627"/>
              <a:ext cx="120221" cy="112301"/>
            </a:xfrm>
            <a:custGeom>
              <a:avLst/>
              <a:gdLst/>
              <a:ahLst/>
              <a:cxnLst/>
              <a:rect l="l" t="t" r="r" b="b"/>
              <a:pathLst>
                <a:path w="1184" h="1106" extrusionOk="0">
                  <a:moveTo>
                    <a:pt x="553" y="0"/>
                  </a:moveTo>
                  <a:cubicBezTo>
                    <a:pt x="421" y="0"/>
                    <a:pt x="263" y="53"/>
                    <a:pt x="185" y="158"/>
                  </a:cubicBezTo>
                  <a:cubicBezTo>
                    <a:pt x="132" y="211"/>
                    <a:pt x="79" y="263"/>
                    <a:pt x="53" y="342"/>
                  </a:cubicBezTo>
                  <a:cubicBezTo>
                    <a:pt x="27" y="395"/>
                    <a:pt x="0" y="474"/>
                    <a:pt x="27" y="526"/>
                  </a:cubicBezTo>
                  <a:lnTo>
                    <a:pt x="27" y="684"/>
                  </a:lnTo>
                  <a:cubicBezTo>
                    <a:pt x="53" y="763"/>
                    <a:pt x="106" y="842"/>
                    <a:pt x="185" y="921"/>
                  </a:cubicBezTo>
                  <a:lnTo>
                    <a:pt x="290" y="1000"/>
                  </a:lnTo>
                  <a:cubicBezTo>
                    <a:pt x="369" y="1052"/>
                    <a:pt x="448" y="1079"/>
                    <a:pt x="553" y="1079"/>
                  </a:cubicBezTo>
                  <a:lnTo>
                    <a:pt x="553" y="1105"/>
                  </a:lnTo>
                  <a:lnTo>
                    <a:pt x="658" y="1105"/>
                  </a:lnTo>
                  <a:cubicBezTo>
                    <a:pt x="711" y="1105"/>
                    <a:pt x="789" y="1079"/>
                    <a:pt x="868" y="1052"/>
                  </a:cubicBezTo>
                  <a:cubicBezTo>
                    <a:pt x="921" y="1026"/>
                    <a:pt x="1000" y="974"/>
                    <a:pt x="1026" y="921"/>
                  </a:cubicBezTo>
                  <a:cubicBezTo>
                    <a:pt x="1079" y="895"/>
                    <a:pt x="1131" y="816"/>
                    <a:pt x="1158" y="763"/>
                  </a:cubicBezTo>
                  <a:cubicBezTo>
                    <a:pt x="1184" y="684"/>
                    <a:pt x="1184" y="632"/>
                    <a:pt x="1184" y="553"/>
                  </a:cubicBezTo>
                  <a:lnTo>
                    <a:pt x="1184" y="395"/>
                  </a:lnTo>
                  <a:cubicBezTo>
                    <a:pt x="1158" y="316"/>
                    <a:pt x="1105" y="237"/>
                    <a:pt x="1026" y="158"/>
                  </a:cubicBezTo>
                  <a:lnTo>
                    <a:pt x="921" y="79"/>
                  </a:lnTo>
                  <a:cubicBezTo>
                    <a:pt x="842" y="27"/>
                    <a:pt x="737" y="0"/>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 name="Google Shape;362;p13"/>
            <p:cNvSpPr/>
            <p:nvPr/>
          </p:nvSpPr>
          <p:spPr>
            <a:xfrm rot="-1354516">
              <a:off x="1031461" y="3667352"/>
              <a:ext cx="151494" cy="130781"/>
            </a:xfrm>
            <a:custGeom>
              <a:avLst/>
              <a:gdLst/>
              <a:ahLst/>
              <a:cxnLst/>
              <a:rect l="l" t="t" r="r" b="b"/>
              <a:pathLst>
                <a:path w="1492" h="1288" extrusionOk="0">
                  <a:moveTo>
                    <a:pt x="648" y="1"/>
                  </a:moveTo>
                  <a:cubicBezTo>
                    <a:pt x="314" y="1"/>
                    <a:pt x="1" y="261"/>
                    <a:pt x="19" y="656"/>
                  </a:cubicBezTo>
                  <a:cubicBezTo>
                    <a:pt x="19" y="998"/>
                    <a:pt x="308" y="1261"/>
                    <a:pt x="624" y="1287"/>
                  </a:cubicBezTo>
                  <a:cubicBezTo>
                    <a:pt x="1202" y="1287"/>
                    <a:pt x="1492" y="577"/>
                    <a:pt x="1097" y="182"/>
                  </a:cubicBezTo>
                  <a:cubicBezTo>
                    <a:pt x="963" y="57"/>
                    <a:pt x="803" y="1"/>
                    <a:pt x="6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 name="Google Shape;363;p13"/>
            <p:cNvSpPr/>
            <p:nvPr/>
          </p:nvSpPr>
          <p:spPr>
            <a:xfrm rot="-1354516">
              <a:off x="1182982" y="3823797"/>
              <a:ext cx="136365" cy="122962"/>
            </a:xfrm>
            <a:custGeom>
              <a:avLst/>
              <a:gdLst/>
              <a:ahLst/>
              <a:cxnLst/>
              <a:rect l="l" t="t" r="r" b="b"/>
              <a:pathLst>
                <a:path w="1343" h="1211" extrusionOk="0">
                  <a:moveTo>
                    <a:pt x="737" y="1"/>
                  </a:moveTo>
                  <a:cubicBezTo>
                    <a:pt x="1" y="53"/>
                    <a:pt x="1" y="1132"/>
                    <a:pt x="737" y="1211"/>
                  </a:cubicBezTo>
                  <a:cubicBezTo>
                    <a:pt x="1079" y="1184"/>
                    <a:pt x="1342" y="921"/>
                    <a:pt x="1342" y="606"/>
                  </a:cubicBezTo>
                  <a:cubicBezTo>
                    <a:pt x="1342" y="264"/>
                    <a:pt x="1079" y="1"/>
                    <a:pt x="73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 name="Google Shape;364;p13"/>
            <p:cNvSpPr/>
            <p:nvPr/>
          </p:nvSpPr>
          <p:spPr>
            <a:xfrm rot="-1354516">
              <a:off x="1296225" y="4013987"/>
              <a:ext cx="152307" cy="130781"/>
            </a:xfrm>
            <a:custGeom>
              <a:avLst/>
              <a:gdLst/>
              <a:ahLst/>
              <a:cxnLst/>
              <a:rect l="l" t="t" r="r" b="b"/>
              <a:pathLst>
                <a:path w="1500" h="1288" extrusionOk="0">
                  <a:moveTo>
                    <a:pt x="848" y="0"/>
                  </a:moveTo>
                  <a:cubicBezTo>
                    <a:pt x="691" y="0"/>
                    <a:pt x="529" y="57"/>
                    <a:pt x="395" y="183"/>
                  </a:cubicBezTo>
                  <a:cubicBezTo>
                    <a:pt x="0" y="577"/>
                    <a:pt x="289" y="1287"/>
                    <a:pt x="842" y="1287"/>
                  </a:cubicBezTo>
                  <a:cubicBezTo>
                    <a:pt x="1210" y="1261"/>
                    <a:pt x="1473" y="972"/>
                    <a:pt x="1499" y="630"/>
                  </a:cubicBezTo>
                  <a:cubicBezTo>
                    <a:pt x="1499" y="254"/>
                    <a:pt x="1183" y="0"/>
                    <a:pt x="8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 name="Google Shape;365;p13"/>
            <p:cNvSpPr/>
            <p:nvPr/>
          </p:nvSpPr>
          <p:spPr>
            <a:xfrm rot="-1354516">
              <a:off x="1268908" y="4295308"/>
              <a:ext cx="141645" cy="106919"/>
            </a:xfrm>
            <a:custGeom>
              <a:avLst/>
              <a:gdLst/>
              <a:ahLst/>
              <a:cxnLst/>
              <a:rect l="l" t="t" r="r" b="b"/>
              <a:pathLst>
                <a:path w="1395" h="1053" extrusionOk="0">
                  <a:moveTo>
                    <a:pt x="711" y="1"/>
                  </a:moveTo>
                  <a:cubicBezTo>
                    <a:pt x="1" y="1"/>
                    <a:pt x="1" y="1053"/>
                    <a:pt x="711" y="1053"/>
                  </a:cubicBezTo>
                  <a:cubicBezTo>
                    <a:pt x="1395" y="1053"/>
                    <a:pt x="1395"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 name="Google Shape;366;p13"/>
            <p:cNvSpPr/>
            <p:nvPr/>
          </p:nvSpPr>
          <p:spPr>
            <a:xfrm rot="-1354516">
              <a:off x="655272" y="4484828"/>
              <a:ext cx="120221" cy="90876"/>
            </a:xfrm>
            <a:custGeom>
              <a:avLst/>
              <a:gdLst/>
              <a:ahLst/>
              <a:cxnLst/>
              <a:rect l="l" t="t" r="r" b="b"/>
              <a:pathLst>
                <a:path w="1184" h="895" extrusionOk="0">
                  <a:moveTo>
                    <a:pt x="605" y="0"/>
                  </a:moveTo>
                  <a:cubicBezTo>
                    <a:pt x="0" y="0"/>
                    <a:pt x="0" y="895"/>
                    <a:pt x="605" y="895"/>
                  </a:cubicBezTo>
                  <a:cubicBezTo>
                    <a:pt x="1184" y="895"/>
                    <a:pt x="1184" y="0"/>
                    <a:pt x="6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 name="Google Shape;367;p13"/>
            <p:cNvSpPr/>
            <p:nvPr/>
          </p:nvSpPr>
          <p:spPr>
            <a:xfrm rot="-1354516">
              <a:off x="972211" y="4687587"/>
              <a:ext cx="93618" cy="74935"/>
            </a:xfrm>
            <a:custGeom>
              <a:avLst/>
              <a:gdLst/>
              <a:ahLst/>
              <a:cxnLst/>
              <a:rect l="l" t="t" r="r" b="b"/>
              <a:pathLst>
                <a:path w="922" h="738" extrusionOk="0">
                  <a:moveTo>
                    <a:pt x="474" y="1"/>
                  </a:moveTo>
                  <a:cubicBezTo>
                    <a:pt x="1" y="53"/>
                    <a:pt x="1" y="711"/>
                    <a:pt x="474" y="737"/>
                  </a:cubicBezTo>
                  <a:cubicBezTo>
                    <a:pt x="921" y="711"/>
                    <a:pt x="921" y="53"/>
                    <a:pt x="47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 name="Google Shape;368;p13"/>
            <p:cNvSpPr/>
            <p:nvPr/>
          </p:nvSpPr>
          <p:spPr>
            <a:xfrm rot="-1354516">
              <a:off x="668226" y="3418521"/>
              <a:ext cx="149565" cy="109661"/>
            </a:xfrm>
            <a:custGeom>
              <a:avLst/>
              <a:gdLst/>
              <a:ahLst/>
              <a:cxnLst/>
              <a:rect l="l" t="t" r="r" b="b"/>
              <a:pathLst>
                <a:path w="1473" h="1080" extrusionOk="0">
                  <a:moveTo>
                    <a:pt x="736" y="1"/>
                  </a:moveTo>
                  <a:cubicBezTo>
                    <a:pt x="0" y="1"/>
                    <a:pt x="0" y="1079"/>
                    <a:pt x="736" y="1079"/>
                  </a:cubicBezTo>
                  <a:cubicBezTo>
                    <a:pt x="1473" y="1079"/>
                    <a:pt x="1473" y="1"/>
                    <a:pt x="7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 name="Google Shape;369;p13"/>
            <p:cNvSpPr/>
            <p:nvPr/>
          </p:nvSpPr>
          <p:spPr>
            <a:xfrm rot="-1354516">
              <a:off x="964915" y="3414950"/>
              <a:ext cx="128242" cy="101639"/>
            </a:xfrm>
            <a:custGeom>
              <a:avLst/>
              <a:gdLst/>
              <a:ahLst/>
              <a:cxnLst/>
              <a:rect l="l" t="t" r="r" b="b"/>
              <a:pathLst>
                <a:path w="1263" h="1001" extrusionOk="0">
                  <a:moveTo>
                    <a:pt x="631" y="1"/>
                  </a:moveTo>
                  <a:cubicBezTo>
                    <a:pt x="0" y="54"/>
                    <a:pt x="0" y="948"/>
                    <a:pt x="631" y="1000"/>
                  </a:cubicBezTo>
                  <a:cubicBezTo>
                    <a:pt x="1263" y="948"/>
                    <a:pt x="1263" y="54"/>
                    <a:pt x="63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 name="Google Shape;370;p13"/>
            <p:cNvSpPr/>
            <p:nvPr/>
          </p:nvSpPr>
          <p:spPr>
            <a:xfrm rot="-1354516">
              <a:off x="1140817" y="3558337"/>
              <a:ext cx="114941" cy="93516"/>
            </a:xfrm>
            <a:custGeom>
              <a:avLst/>
              <a:gdLst/>
              <a:ahLst/>
              <a:cxnLst/>
              <a:rect l="l" t="t" r="r" b="b"/>
              <a:pathLst>
                <a:path w="1132" h="921" extrusionOk="0">
                  <a:moveTo>
                    <a:pt x="553" y="0"/>
                  </a:moveTo>
                  <a:cubicBezTo>
                    <a:pt x="1" y="53"/>
                    <a:pt x="1" y="868"/>
                    <a:pt x="553" y="921"/>
                  </a:cubicBezTo>
                  <a:cubicBezTo>
                    <a:pt x="1131" y="868"/>
                    <a:pt x="1131" y="53"/>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 name="Google Shape;371;p13"/>
            <p:cNvSpPr/>
            <p:nvPr/>
          </p:nvSpPr>
          <p:spPr>
            <a:xfrm rot="-1354516">
              <a:off x="1354001" y="3765216"/>
              <a:ext cx="93516" cy="69553"/>
            </a:xfrm>
            <a:custGeom>
              <a:avLst/>
              <a:gdLst/>
              <a:ahLst/>
              <a:cxnLst/>
              <a:rect l="l" t="t" r="r" b="b"/>
              <a:pathLst>
                <a:path w="921" h="685" extrusionOk="0">
                  <a:moveTo>
                    <a:pt x="474" y="0"/>
                  </a:moveTo>
                  <a:cubicBezTo>
                    <a:pt x="0" y="0"/>
                    <a:pt x="0" y="684"/>
                    <a:pt x="474" y="684"/>
                  </a:cubicBezTo>
                  <a:cubicBezTo>
                    <a:pt x="921" y="684"/>
                    <a:pt x="921" y="0"/>
                    <a:pt x="47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able of contents 1">
  <p:cSld name="CUSTOM_9_1">
    <p:spTree>
      <p:nvGrpSpPr>
        <p:cNvPr id="1" name="Shape 372"/>
        <p:cNvGrpSpPr/>
        <p:nvPr/>
      </p:nvGrpSpPr>
      <p:grpSpPr>
        <a:xfrm>
          <a:off x="0" y="0"/>
          <a:ext cx="0" cy="0"/>
          <a:chOff x="0" y="0"/>
          <a:chExt cx="0" cy="0"/>
        </a:xfrm>
      </p:grpSpPr>
      <p:sp>
        <p:nvSpPr>
          <p:cNvPr id="373" name="Google Shape;373;p14"/>
          <p:cNvSpPr/>
          <p:nvPr/>
        </p:nvSpPr>
        <p:spPr>
          <a:xfrm rot="-1878819">
            <a:off x="-161284" y="-1660698"/>
            <a:ext cx="1981559" cy="2465882"/>
          </a:xfrm>
          <a:custGeom>
            <a:avLst/>
            <a:gdLst/>
            <a:ahLst/>
            <a:cxnLst/>
            <a:rect l="l" t="t" r="r" b="b"/>
            <a:pathLst>
              <a:path w="43422" h="54035" extrusionOk="0">
                <a:moveTo>
                  <a:pt x="35584" y="0"/>
                </a:moveTo>
                <a:cubicBezTo>
                  <a:pt x="33612" y="26"/>
                  <a:pt x="31666" y="342"/>
                  <a:pt x="29798" y="947"/>
                </a:cubicBezTo>
                <a:cubicBezTo>
                  <a:pt x="19699" y="4024"/>
                  <a:pt x="11204" y="11335"/>
                  <a:pt x="5366" y="20146"/>
                </a:cubicBezTo>
                <a:cubicBezTo>
                  <a:pt x="3314" y="23275"/>
                  <a:pt x="1526" y="26668"/>
                  <a:pt x="947" y="30376"/>
                </a:cubicBezTo>
                <a:cubicBezTo>
                  <a:pt x="0" y="36794"/>
                  <a:pt x="3025" y="43421"/>
                  <a:pt x="7969" y="47629"/>
                </a:cubicBezTo>
                <a:cubicBezTo>
                  <a:pt x="12887" y="51837"/>
                  <a:pt x="19462" y="53810"/>
                  <a:pt x="25932" y="54020"/>
                </a:cubicBezTo>
                <a:cubicBezTo>
                  <a:pt x="26239" y="54030"/>
                  <a:pt x="26547" y="54034"/>
                  <a:pt x="26856" y="54034"/>
                </a:cubicBezTo>
                <a:cubicBezTo>
                  <a:pt x="31667" y="54034"/>
                  <a:pt x="36731" y="52841"/>
                  <a:pt x="39845" y="49233"/>
                </a:cubicBezTo>
                <a:cubicBezTo>
                  <a:pt x="43027" y="45551"/>
                  <a:pt x="43422" y="40318"/>
                  <a:pt x="43395" y="35479"/>
                </a:cubicBezTo>
                <a:cubicBezTo>
                  <a:pt x="43343" y="27694"/>
                  <a:pt x="42554" y="19935"/>
                  <a:pt x="41791" y="12203"/>
                </a:cubicBezTo>
                <a:cubicBezTo>
                  <a:pt x="41449" y="9021"/>
                  <a:pt x="41081" y="5812"/>
                  <a:pt x="39950" y="2814"/>
                </a:cubicBezTo>
                <a:cubicBezTo>
                  <a:pt x="39161" y="763"/>
                  <a:pt x="37741" y="26"/>
                  <a:pt x="3558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 name="Google Shape;374;p14"/>
          <p:cNvSpPr txBox="1">
            <a:spLocks noGrp="1"/>
          </p:cNvSpPr>
          <p:nvPr>
            <p:ph type="title"/>
          </p:nvPr>
        </p:nvSpPr>
        <p:spPr>
          <a:xfrm>
            <a:off x="2215350" y="350425"/>
            <a:ext cx="4713300" cy="1059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3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375" name="Google Shape;375;p14"/>
          <p:cNvSpPr txBox="1">
            <a:spLocks noGrp="1"/>
          </p:cNvSpPr>
          <p:nvPr>
            <p:ph type="subTitle" idx="1"/>
          </p:nvPr>
        </p:nvSpPr>
        <p:spPr>
          <a:xfrm>
            <a:off x="1295863" y="2076749"/>
            <a:ext cx="2311800" cy="6135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76" name="Google Shape;376;p14"/>
          <p:cNvSpPr txBox="1">
            <a:spLocks noGrp="1"/>
          </p:cNvSpPr>
          <p:nvPr>
            <p:ph type="title" idx="2"/>
          </p:nvPr>
        </p:nvSpPr>
        <p:spPr>
          <a:xfrm>
            <a:off x="675588" y="1767825"/>
            <a:ext cx="2931900" cy="2769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377" name="Google Shape;377;p14"/>
          <p:cNvSpPr txBox="1">
            <a:spLocks noGrp="1"/>
          </p:cNvSpPr>
          <p:nvPr>
            <p:ph type="subTitle" idx="3"/>
          </p:nvPr>
        </p:nvSpPr>
        <p:spPr>
          <a:xfrm>
            <a:off x="1295863" y="3167354"/>
            <a:ext cx="2311800" cy="6135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78" name="Google Shape;378;p14"/>
          <p:cNvSpPr txBox="1">
            <a:spLocks noGrp="1"/>
          </p:cNvSpPr>
          <p:nvPr>
            <p:ph type="title" idx="4"/>
          </p:nvPr>
        </p:nvSpPr>
        <p:spPr>
          <a:xfrm>
            <a:off x="675588" y="2862975"/>
            <a:ext cx="2931900" cy="2769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379" name="Google Shape;379;p14"/>
          <p:cNvSpPr txBox="1">
            <a:spLocks noGrp="1"/>
          </p:cNvSpPr>
          <p:nvPr>
            <p:ph type="subTitle" idx="5"/>
          </p:nvPr>
        </p:nvSpPr>
        <p:spPr>
          <a:xfrm>
            <a:off x="5541238" y="2076878"/>
            <a:ext cx="2311800" cy="6135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80" name="Google Shape;380;p14"/>
          <p:cNvSpPr txBox="1">
            <a:spLocks noGrp="1"/>
          </p:cNvSpPr>
          <p:nvPr>
            <p:ph type="title" idx="6"/>
          </p:nvPr>
        </p:nvSpPr>
        <p:spPr>
          <a:xfrm>
            <a:off x="5536488" y="1767825"/>
            <a:ext cx="2929800" cy="2769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381" name="Google Shape;381;p14"/>
          <p:cNvSpPr txBox="1">
            <a:spLocks noGrp="1"/>
          </p:cNvSpPr>
          <p:nvPr>
            <p:ph type="subTitle" idx="7"/>
          </p:nvPr>
        </p:nvSpPr>
        <p:spPr>
          <a:xfrm>
            <a:off x="5543462" y="3138761"/>
            <a:ext cx="2311800" cy="6135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82" name="Google Shape;382;p14"/>
          <p:cNvSpPr txBox="1">
            <a:spLocks noGrp="1"/>
          </p:cNvSpPr>
          <p:nvPr>
            <p:ph type="title" idx="8"/>
          </p:nvPr>
        </p:nvSpPr>
        <p:spPr>
          <a:xfrm>
            <a:off x="5538619" y="2829675"/>
            <a:ext cx="2929800" cy="2769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383" name="Google Shape;383;p14"/>
          <p:cNvSpPr txBox="1">
            <a:spLocks noGrp="1"/>
          </p:cNvSpPr>
          <p:nvPr>
            <p:ph type="title" idx="9" hasCustomPrompt="1"/>
          </p:nvPr>
        </p:nvSpPr>
        <p:spPr>
          <a:xfrm>
            <a:off x="3707564" y="1835401"/>
            <a:ext cx="779700" cy="710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100"/>
              <a:buNone/>
              <a:defRPr sz="2600">
                <a:solidFill>
                  <a:schemeClr val="accent2"/>
                </a:solidFill>
              </a:defRPr>
            </a:lvl1pPr>
            <a:lvl2pPr lvl="1" algn="ctr" rtl="0">
              <a:spcBef>
                <a:spcPts val="0"/>
              </a:spcBef>
              <a:spcAft>
                <a:spcPts val="0"/>
              </a:spcAft>
              <a:buSzPts val="3100"/>
              <a:buNone/>
              <a:defRPr sz="3100"/>
            </a:lvl2pPr>
            <a:lvl3pPr lvl="2" algn="ctr" rtl="0">
              <a:spcBef>
                <a:spcPts val="0"/>
              </a:spcBef>
              <a:spcAft>
                <a:spcPts val="0"/>
              </a:spcAft>
              <a:buSzPts val="3100"/>
              <a:buNone/>
              <a:defRPr sz="3100"/>
            </a:lvl3pPr>
            <a:lvl4pPr lvl="3" algn="ctr" rtl="0">
              <a:spcBef>
                <a:spcPts val="0"/>
              </a:spcBef>
              <a:spcAft>
                <a:spcPts val="0"/>
              </a:spcAft>
              <a:buSzPts val="3100"/>
              <a:buNone/>
              <a:defRPr sz="3100"/>
            </a:lvl4pPr>
            <a:lvl5pPr lvl="4" algn="ctr" rtl="0">
              <a:spcBef>
                <a:spcPts val="0"/>
              </a:spcBef>
              <a:spcAft>
                <a:spcPts val="0"/>
              </a:spcAft>
              <a:buSzPts val="3100"/>
              <a:buNone/>
              <a:defRPr sz="3100"/>
            </a:lvl5pPr>
            <a:lvl6pPr lvl="5" algn="ctr" rtl="0">
              <a:spcBef>
                <a:spcPts val="0"/>
              </a:spcBef>
              <a:spcAft>
                <a:spcPts val="0"/>
              </a:spcAft>
              <a:buSzPts val="3100"/>
              <a:buNone/>
              <a:defRPr sz="3100"/>
            </a:lvl6pPr>
            <a:lvl7pPr lvl="6" algn="ctr" rtl="0">
              <a:spcBef>
                <a:spcPts val="0"/>
              </a:spcBef>
              <a:spcAft>
                <a:spcPts val="0"/>
              </a:spcAft>
              <a:buSzPts val="3100"/>
              <a:buNone/>
              <a:defRPr sz="3100"/>
            </a:lvl7pPr>
            <a:lvl8pPr lvl="7" algn="ctr" rtl="0">
              <a:spcBef>
                <a:spcPts val="0"/>
              </a:spcBef>
              <a:spcAft>
                <a:spcPts val="0"/>
              </a:spcAft>
              <a:buSzPts val="3100"/>
              <a:buNone/>
              <a:defRPr sz="3100"/>
            </a:lvl8pPr>
            <a:lvl9pPr lvl="8" algn="ctr" rtl="0">
              <a:spcBef>
                <a:spcPts val="0"/>
              </a:spcBef>
              <a:spcAft>
                <a:spcPts val="0"/>
              </a:spcAft>
              <a:buSzPts val="3100"/>
              <a:buNone/>
              <a:defRPr sz="3100"/>
            </a:lvl9pPr>
          </a:lstStyle>
          <a:p>
            <a:r>
              <a:t>xx%</a:t>
            </a:r>
          </a:p>
        </p:txBody>
      </p:sp>
      <p:sp>
        <p:nvSpPr>
          <p:cNvPr id="384" name="Google Shape;384;p14"/>
          <p:cNvSpPr txBox="1">
            <a:spLocks noGrp="1"/>
          </p:cNvSpPr>
          <p:nvPr>
            <p:ph type="title" idx="13" hasCustomPrompt="1"/>
          </p:nvPr>
        </p:nvSpPr>
        <p:spPr>
          <a:xfrm>
            <a:off x="3707564" y="2911833"/>
            <a:ext cx="779700" cy="710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100"/>
              <a:buNone/>
              <a:defRPr sz="2600">
                <a:solidFill>
                  <a:schemeClr val="accent2"/>
                </a:solidFill>
              </a:defRPr>
            </a:lvl1pPr>
            <a:lvl2pPr lvl="1" algn="ctr" rtl="0">
              <a:spcBef>
                <a:spcPts val="0"/>
              </a:spcBef>
              <a:spcAft>
                <a:spcPts val="0"/>
              </a:spcAft>
              <a:buSzPts val="3100"/>
              <a:buNone/>
              <a:defRPr sz="3100"/>
            </a:lvl2pPr>
            <a:lvl3pPr lvl="2" algn="ctr" rtl="0">
              <a:spcBef>
                <a:spcPts val="0"/>
              </a:spcBef>
              <a:spcAft>
                <a:spcPts val="0"/>
              </a:spcAft>
              <a:buSzPts val="3100"/>
              <a:buNone/>
              <a:defRPr sz="3100"/>
            </a:lvl3pPr>
            <a:lvl4pPr lvl="3" algn="ctr" rtl="0">
              <a:spcBef>
                <a:spcPts val="0"/>
              </a:spcBef>
              <a:spcAft>
                <a:spcPts val="0"/>
              </a:spcAft>
              <a:buSzPts val="3100"/>
              <a:buNone/>
              <a:defRPr sz="3100"/>
            </a:lvl4pPr>
            <a:lvl5pPr lvl="4" algn="ctr" rtl="0">
              <a:spcBef>
                <a:spcPts val="0"/>
              </a:spcBef>
              <a:spcAft>
                <a:spcPts val="0"/>
              </a:spcAft>
              <a:buSzPts val="3100"/>
              <a:buNone/>
              <a:defRPr sz="3100"/>
            </a:lvl5pPr>
            <a:lvl6pPr lvl="5" algn="ctr" rtl="0">
              <a:spcBef>
                <a:spcPts val="0"/>
              </a:spcBef>
              <a:spcAft>
                <a:spcPts val="0"/>
              </a:spcAft>
              <a:buSzPts val="3100"/>
              <a:buNone/>
              <a:defRPr sz="3100"/>
            </a:lvl6pPr>
            <a:lvl7pPr lvl="6" algn="ctr" rtl="0">
              <a:spcBef>
                <a:spcPts val="0"/>
              </a:spcBef>
              <a:spcAft>
                <a:spcPts val="0"/>
              </a:spcAft>
              <a:buSzPts val="3100"/>
              <a:buNone/>
              <a:defRPr sz="3100"/>
            </a:lvl7pPr>
            <a:lvl8pPr lvl="7" algn="ctr" rtl="0">
              <a:spcBef>
                <a:spcPts val="0"/>
              </a:spcBef>
              <a:spcAft>
                <a:spcPts val="0"/>
              </a:spcAft>
              <a:buSzPts val="3100"/>
              <a:buNone/>
              <a:defRPr sz="3100"/>
            </a:lvl8pPr>
            <a:lvl9pPr lvl="8" algn="ctr" rtl="0">
              <a:spcBef>
                <a:spcPts val="0"/>
              </a:spcBef>
              <a:spcAft>
                <a:spcPts val="0"/>
              </a:spcAft>
              <a:buSzPts val="3100"/>
              <a:buNone/>
              <a:defRPr sz="3100"/>
            </a:lvl9pPr>
          </a:lstStyle>
          <a:p>
            <a:r>
              <a:t>xx%</a:t>
            </a:r>
          </a:p>
        </p:txBody>
      </p:sp>
      <p:sp>
        <p:nvSpPr>
          <p:cNvPr id="385" name="Google Shape;385;p14"/>
          <p:cNvSpPr txBox="1">
            <a:spLocks noGrp="1"/>
          </p:cNvSpPr>
          <p:nvPr>
            <p:ph type="title" idx="14" hasCustomPrompt="1"/>
          </p:nvPr>
        </p:nvSpPr>
        <p:spPr>
          <a:xfrm>
            <a:off x="4656728" y="1831706"/>
            <a:ext cx="779700" cy="710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100"/>
              <a:buNone/>
              <a:defRPr sz="2600">
                <a:solidFill>
                  <a:schemeClr val="accent2"/>
                </a:solidFill>
              </a:defRPr>
            </a:lvl1pPr>
            <a:lvl2pPr lvl="1" algn="ctr" rtl="0">
              <a:spcBef>
                <a:spcPts val="0"/>
              </a:spcBef>
              <a:spcAft>
                <a:spcPts val="0"/>
              </a:spcAft>
              <a:buSzPts val="3100"/>
              <a:buNone/>
              <a:defRPr sz="3100"/>
            </a:lvl2pPr>
            <a:lvl3pPr lvl="2" algn="ctr" rtl="0">
              <a:spcBef>
                <a:spcPts val="0"/>
              </a:spcBef>
              <a:spcAft>
                <a:spcPts val="0"/>
              </a:spcAft>
              <a:buSzPts val="3100"/>
              <a:buNone/>
              <a:defRPr sz="3100"/>
            </a:lvl3pPr>
            <a:lvl4pPr lvl="3" algn="ctr" rtl="0">
              <a:spcBef>
                <a:spcPts val="0"/>
              </a:spcBef>
              <a:spcAft>
                <a:spcPts val="0"/>
              </a:spcAft>
              <a:buSzPts val="3100"/>
              <a:buNone/>
              <a:defRPr sz="3100"/>
            </a:lvl4pPr>
            <a:lvl5pPr lvl="4" algn="ctr" rtl="0">
              <a:spcBef>
                <a:spcPts val="0"/>
              </a:spcBef>
              <a:spcAft>
                <a:spcPts val="0"/>
              </a:spcAft>
              <a:buSzPts val="3100"/>
              <a:buNone/>
              <a:defRPr sz="3100"/>
            </a:lvl5pPr>
            <a:lvl6pPr lvl="5" algn="ctr" rtl="0">
              <a:spcBef>
                <a:spcPts val="0"/>
              </a:spcBef>
              <a:spcAft>
                <a:spcPts val="0"/>
              </a:spcAft>
              <a:buSzPts val="3100"/>
              <a:buNone/>
              <a:defRPr sz="3100"/>
            </a:lvl6pPr>
            <a:lvl7pPr lvl="6" algn="ctr" rtl="0">
              <a:spcBef>
                <a:spcPts val="0"/>
              </a:spcBef>
              <a:spcAft>
                <a:spcPts val="0"/>
              </a:spcAft>
              <a:buSzPts val="3100"/>
              <a:buNone/>
              <a:defRPr sz="3100"/>
            </a:lvl7pPr>
            <a:lvl8pPr lvl="7" algn="ctr" rtl="0">
              <a:spcBef>
                <a:spcPts val="0"/>
              </a:spcBef>
              <a:spcAft>
                <a:spcPts val="0"/>
              </a:spcAft>
              <a:buSzPts val="3100"/>
              <a:buNone/>
              <a:defRPr sz="3100"/>
            </a:lvl8pPr>
            <a:lvl9pPr lvl="8" algn="ctr" rtl="0">
              <a:spcBef>
                <a:spcPts val="0"/>
              </a:spcBef>
              <a:spcAft>
                <a:spcPts val="0"/>
              </a:spcAft>
              <a:buSzPts val="3100"/>
              <a:buNone/>
              <a:defRPr sz="3100"/>
            </a:lvl9pPr>
          </a:lstStyle>
          <a:p>
            <a:r>
              <a:t>xx%</a:t>
            </a:r>
          </a:p>
        </p:txBody>
      </p:sp>
      <p:sp>
        <p:nvSpPr>
          <p:cNvPr id="386" name="Google Shape;386;p14"/>
          <p:cNvSpPr txBox="1">
            <a:spLocks noGrp="1"/>
          </p:cNvSpPr>
          <p:nvPr>
            <p:ph type="title" idx="15" hasCustomPrompt="1"/>
          </p:nvPr>
        </p:nvSpPr>
        <p:spPr>
          <a:xfrm>
            <a:off x="4656728" y="2880040"/>
            <a:ext cx="779700" cy="710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100"/>
              <a:buNone/>
              <a:defRPr sz="2600">
                <a:solidFill>
                  <a:schemeClr val="accent2"/>
                </a:solidFill>
              </a:defRPr>
            </a:lvl1pPr>
            <a:lvl2pPr lvl="1" algn="ctr" rtl="0">
              <a:spcBef>
                <a:spcPts val="0"/>
              </a:spcBef>
              <a:spcAft>
                <a:spcPts val="0"/>
              </a:spcAft>
              <a:buSzPts val="3100"/>
              <a:buNone/>
              <a:defRPr sz="3100"/>
            </a:lvl2pPr>
            <a:lvl3pPr lvl="2" algn="ctr" rtl="0">
              <a:spcBef>
                <a:spcPts val="0"/>
              </a:spcBef>
              <a:spcAft>
                <a:spcPts val="0"/>
              </a:spcAft>
              <a:buSzPts val="3100"/>
              <a:buNone/>
              <a:defRPr sz="3100"/>
            </a:lvl3pPr>
            <a:lvl4pPr lvl="3" algn="ctr" rtl="0">
              <a:spcBef>
                <a:spcPts val="0"/>
              </a:spcBef>
              <a:spcAft>
                <a:spcPts val="0"/>
              </a:spcAft>
              <a:buSzPts val="3100"/>
              <a:buNone/>
              <a:defRPr sz="3100"/>
            </a:lvl4pPr>
            <a:lvl5pPr lvl="4" algn="ctr" rtl="0">
              <a:spcBef>
                <a:spcPts val="0"/>
              </a:spcBef>
              <a:spcAft>
                <a:spcPts val="0"/>
              </a:spcAft>
              <a:buSzPts val="3100"/>
              <a:buNone/>
              <a:defRPr sz="3100"/>
            </a:lvl5pPr>
            <a:lvl6pPr lvl="5" algn="ctr" rtl="0">
              <a:spcBef>
                <a:spcPts val="0"/>
              </a:spcBef>
              <a:spcAft>
                <a:spcPts val="0"/>
              </a:spcAft>
              <a:buSzPts val="3100"/>
              <a:buNone/>
              <a:defRPr sz="3100"/>
            </a:lvl6pPr>
            <a:lvl7pPr lvl="6" algn="ctr" rtl="0">
              <a:spcBef>
                <a:spcPts val="0"/>
              </a:spcBef>
              <a:spcAft>
                <a:spcPts val="0"/>
              </a:spcAft>
              <a:buSzPts val="3100"/>
              <a:buNone/>
              <a:defRPr sz="3100"/>
            </a:lvl7pPr>
            <a:lvl8pPr lvl="7" algn="ctr" rtl="0">
              <a:spcBef>
                <a:spcPts val="0"/>
              </a:spcBef>
              <a:spcAft>
                <a:spcPts val="0"/>
              </a:spcAft>
              <a:buSzPts val="3100"/>
              <a:buNone/>
              <a:defRPr sz="3100"/>
            </a:lvl8pPr>
            <a:lvl9pPr lvl="8" algn="ctr" rtl="0">
              <a:spcBef>
                <a:spcPts val="0"/>
              </a:spcBef>
              <a:spcAft>
                <a:spcPts val="0"/>
              </a:spcAft>
              <a:buSzPts val="3100"/>
              <a:buNone/>
              <a:defRPr sz="3100"/>
            </a:lvl9pPr>
          </a:lstStyle>
          <a:p>
            <a:r>
              <a:t>xx%</a:t>
            </a:r>
          </a:p>
        </p:txBody>
      </p:sp>
      <p:sp>
        <p:nvSpPr>
          <p:cNvPr id="387" name="Google Shape;387;p14"/>
          <p:cNvSpPr/>
          <p:nvPr/>
        </p:nvSpPr>
        <p:spPr>
          <a:xfrm rot="5685765">
            <a:off x="3987816" y="3774575"/>
            <a:ext cx="1737561" cy="2162516"/>
          </a:xfrm>
          <a:custGeom>
            <a:avLst/>
            <a:gdLst/>
            <a:ahLst/>
            <a:cxnLst/>
            <a:rect l="l" t="t" r="r" b="b"/>
            <a:pathLst>
              <a:path w="43422" h="54035" extrusionOk="0">
                <a:moveTo>
                  <a:pt x="35584" y="0"/>
                </a:moveTo>
                <a:cubicBezTo>
                  <a:pt x="33612" y="26"/>
                  <a:pt x="31666" y="342"/>
                  <a:pt x="29798" y="947"/>
                </a:cubicBezTo>
                <a:cubicBezTo>
                  <a:pt x="19699" y="4024"/>
                  <a:pt x="11204" y="11335"/>
                  <a:pt x="5366" y="20146"/>
                </a:cubicBezTo>
                <a:cubicBezTo>
                  <a:pt x="3314" y="23275"/>
                  <a:pt x="1526" y="26668"/>
                  <a:pt x="947" y="30376"/>
                </a:cubicBezTo>
                <a:cubicBezTo>
                  <a:pt x="0" y="36794"/>
                  <a:pt x="3025" y="43421"/>
                  <a:pt x="7969" y="47629"/>
                </a:cubicBezTo>
                <a:cubicBezTo>
                  <a:pt x="12887" y="51837"/>
                  <a:pt x="19462" y="53810"/>
                  <a:pt x="25932" y="54020"/>
                </a:cubicBezTo>
                <a:cubicBezTo>
                  <a:pt x="26239" y="54030"/>
                  <a:pt x="26547" y="54034"/>
                  <a:pt x="26856" y="54034"/>
                </a:cubicBezTo>
                <a:cubicBezTo>
                  <a:pt x="31667" y="54034"/>
                  <a:pt x="36731" y="52841"/>
                  <a:pt x="39845" y="49233"/>
                </a:cubicBezTo>
                <a:cubicBezTo>
                  <a:pt x="43027" y="45551"/>
                  <a:pt x="43422" y="40318"/>
                  <a:pt x="43395" y="35479"/>
                </a:cubicBezTo>
                <a:cubicBezTo>
                  <a:pt x="43343" y="27694"/>
                  <a:pt x="42554" y="19935"/>
                  <a:pt x="41791" y="12203"/>
                </a:cubicBezTo>
                <a:cubicBezTo>
                  <a:pt x="41449" y="9021"/>
                  <a:pt x="41081" y="5812"/>
                  <a:pt x="39950" y="2814"/>
                </a:cubicBezTo>
                <a:cubicBezTo>
                  <a:pt x="39161" y="763"/>
                  <a:pt x="37741" y="26"/>
                  <a:pt x="3558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88" name="Google Shape;388;p14"/>
          <p:cNvGrpSpPr/>
          <p:nvPr/>
        </p:nvGrpSpPr>
        <p:grpSpPr>
          <a:xfrm rot="842008" flipH="1">
            <a:off x="555824" y="-1466643"/>
            <a:ext cx="1343950" cy="2558043"/>
            <a:chOff x="7448909" y="3139845"/>
            <a:chExt cx="1343887" cy="2557923"/>
          </a:xfrm>
        </p:grpSpPr>
        <p:sp>
          <p:nvSpPr>
            <p:cNvPr id="389" name="Google Shape;389;p14"/>
            <p:cNvSpPr/>
            <p:nvPr/>
          </p:nvSpPr>
          <p:spPr>
            <a:xfrm rot="210370">
              <a:off x="7518244" y="3142142"/>
              <a:ext cx="144632" cy="2271927"/>
            </a:xfrm>
            <a:custGeom>
              <a:avLst/>
              <a:gdLst/>
              <a:ahLst/>
              <a:cxnLst/>
              <a:rect l="l" t="t" r="r" b="b"/>
              <a:pathLst>
                <a:path w="2290" h="35972" extrusionOk="0">
                  <a:moveTo>
                    <a:pt x="1947" y="0"/>
                  </a:moveTo>
                  <a:cubicBezTo>
                    <a:pt x="1763" y="0"/>
                    <a:pt x="1632" y="158"/>
                    <a:pt x="1632" y="342"/>
                  </a:cubicBezTo>
                  <a:lnTo>
                    <a:pt x="1632" y="316"/>
                  </a:lnTo>
                  <a:cubicBezTo>
                    <a:pt x="1079" y="4918"/>
                    <a:pt x="606" y="9521"/>
                    <a:pt x="317" y="14149"/>
                  </a:cubicBezTo>
                  <a:cubicBezTo>
                    <a:pt x="159" y="16438"/>
                    <a:pt x="54" y="18752"/>
                    <a:pt x="27" y="21040"/>
                  </a:cubicBezTo>
                  <a:cubicBezTo>
                    <a:pt x="1" y="23354"/>
                    <a:pt x="27" y="25643"/>
                    <a:pt x="54" y="27957"/>
                  </a:cubicBezTo>
                  <a:cubicBezTo>
                    <a:pt x="80" y="30534"/>
                    <a:pt x="80" y="33138"/>
                    <a:pt x="132" y="35715"/>
                  </a:cubicBezTo>
                  <a:cubicBezTo>
                    <a:pt x="132" y="35886"/>
                    <a:pt x="271" y="35972"/>
                    <a:pt x="405" y="35972"/>
                  </a:cubicBezTo>
                  <a:cubicBezTo>
                    <a:pt x="540" y="35972"/>
                    <a:pt x="672" y="35886"/>
                    <a:pt x="658" y="35715"/>
                  </a:cubicBezTo>
                  <a:cubicBezTo>
                    <a:pt x="580" y="33401"/>
                    <a:pt x="527" y="31113"/>
                    <a:pt x="553" y="28799"/>
                  </a:cubicBezTo>
                  <a:cubicBezTo>
                    <a:pt x="553" y="26484"/>
                    <a:pt x="658" y="24170"/>
                    <a:pt x="764" y="21855"/>
                  </a:cubicBezTo>
                  <a:cubicBezTo>
                    <a:pt x="1000" y="17253"/>
                    <a:pt x="1211" y="12650"/>
                    <a:pt x="1553" y="8074"/>
                  </a:cubicBezTo>
                  <a:cubicBezTo>
                    <a:pt x="1737" y="5497"/>
                    <a:pt x="2000" y="2919"/>
                    <a:pt x="2289" y="342"/>
                  </a:cubicBezTo>
                  <a:cubicBezTo>
                    <a:pt x="2289" y="158"/>
                    <a:pt x="2131" y="0"/>
                    <a:pt x="19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14"/>
            <p:cNvSpPr/>
            <p:nvPr/>
          </p:nvSpPr>
          <p:spPr>
            <a:xfrm rot="210370">
              <a:off x="7593425" y="3244901"/>
              <a:ext cx="249222" cy="2387191"/>
            </a:xfrm>
            <a:custGeom>
              <a:avLst/>
              <a:gdLst/>
              <a:ahLst/>
              <a:cxnLst/>
              <a:rect l="l" t="t" r="r" b="b"/>
              <a:pathLst>
                <a:path w="3946" h="37797" extrusionOk="0">
                  <a:moveTo>
                    <a:pt x="3656" y="0"/>
                  </a:moveTo>
                  <a:cubicBezTo>
                    <a:pt x="3524" y="27"/>
                    <a:pt x="3419" y="132"/>
                    <a:pt x="3419" y="263"/>
                  </a:cubicBezTo>
                  <a:cubicBezTo>
                    <a:pt x="2762" y="5102"/>
                    <a:pt x="2183" y="9942"/>
                    <a:pt x="1683" y="14781"/>
                  </a:cubicBezTo>
                  <a:cubicBezTo>
                    <a:pt x="1184" y="19594"/>
                    <a:pt x="789" y="24433"/>
                    <a:pt x="474" y="29272"/>
                  </a:cubicBezTo>
                  <a:cubicBezTo>
                    <a:pt x="290" y="31981"/>
                    <a:pt x="132" y="34716"/>
                    <a:pt x="0" y="37451"/>
                  </a:cubicBezTo>
                  <a:cubicBezTo>
                    <a:pt x="0" y="37685"/>
                    <a:pt x="173" y="37797"/>
                    <a:pt x="351" y="37797"/>
                  </a:cubicBezTo>
                  <a:cubicBezTo>
                    <a:pt x="534" y="37797"/>
                    <a:pt x="723" y="37678"/>
                    <a:pt x="737" y="37451"/>
                  </a:cubicBezTo>
                  <a:cubicBezTo>
                    <a:pt x="1000" y="32586"/>
                    <a:pt x="1289" y="27720"/>
                    <a:pt x="1657" y="22855"/>
                  </a:cubicBezTo>
                  <a:cubicBezTo>
                    <a:pt x="2052" y="17989"/>
                    <a:pt x="2472" y="13203"/>
                    <a:pt x="2972" y="8390"/>
                  </a:cubicBezTo>
                  <a:cubicBezTo>
                    <a:pt x="3261" y="5681"/>
                    <a:pt x="3577" y="2972"/>
                    <a:pt x="3919" y="263"/>
                  </a:cubicBezTo>
                  <a:cubicBezTo>
                    <a:pt x="3945" y="132"/>
                    <a:pt x="3787" y="27"/>
                    <a:pt x="36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 name="Google Shape;391;p14"/>
            <p:cNvSpPr/>
            <p:nvPr/>
          </p:nvSpPr>
          <p:spPr>
            <a:xfrm rot="210370">
              <a:off x="7810464" y="3537610"/>
              <a:ext cx="184422" cy="2156537"/>
            </a:xfrm>
            <a:custGeom>
              <a:avLst/>
              <a:gdLst/>
              <a:ahLst/>
              <a:cxnLst/>
              <a:rect l="l" t="t" r="r" b="b"/>
              <a:pathLst>
                <a:path w="2920" h="34145" extrusionOk="0">
                  <a:moveTo>
                    <a:pt x="2660" y="0"/>
                  </a:moveTo>
                  <a:cubicBezTo>
                    <a:pt x="2525" y="0"/>
                    <a:pt x="2381" y="86"/>
                    <a:pt x="2367" y="257"/>
                  </a:cubicBezTo>
                  <a:cubicBezTo>
                    <a:pt x="1894" y="4596"/>
                    <a:pt x="1473" y="8962"/>
                    <a:pt x="1105" y="13328"/>
                  </a:cubicBezTo>
                  <a:cubicBezTo>
                    <a:pt x="763" y="17667"/>
                    <a:pt x="474" y="22033"/>
                    <a:pt x="263" y="26399"/>
                  </a:cubicBezTo>
                  <a:cubicBezTo>
                    <a:pt x="158" y="28871"/>
                    <a:pt x="53" y="31343"/>
                    <a:pt x="0" y="33789"/>
                  </a:cubicBezTo>
                  <a:cubicBezTo>
                    <a:pt x="0" y="34026"/>
                    <a:pt x="171" y="34144"/>
                    <a:pt x="346" y="34144"/>
                  </a:cubicBezTo>
                  <a:cubicBezTo>
                    <a:pt x="520" y="34144"/>
                    <a:pt x="697" y="34026"/>
                    <a:pt x="710" y="33789"/>
                  </a:cubicBezTo>
                  <a:cubicBezTo>
                    <a:pt x="895" y="29424"/>
                    <a:pt x="1079" y="25058"/>
                    <a:pt x="1342" y="20692"/>
                  </a:cubicBezTo>
                  <a:cubicBezTo>
                    <a:pt x="1605" y="16326"/>
                    <a:pt x="1894" y="11960"/>
                    <a:pt x="2236" y="7621"/>
                  </a:cubicBezTo>
                  <a:cubicBezTo>
                    <a:pt x="2446" y="5149"/>
                    <a:pt x="2657" y="2703"/>
                    <a:pt x="2893" y="257"/>
                  </a:cubicBezTo>
                  <a:cubicBezTo>
                    <a:pt x="2920" y="86"/>
                    <a:pt x="2795" y="0"/>
                    <a:pt x="266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 name="Google Shape;392;p14"/>
            <p:cNvSpPr/>
            <p:nvPr/>
          </p:nvSpPr>
          <p:spPr>
            <a:xfrm rot="210370">
              <a:off x="8112408" y="3183510"/>
              <a:ext cx="114695" cy="2347528"/>
            </a:xfrm>
            <a:custGeom>
              <a:avLst/>
              <a:gdLst/>
              <a:ahLst/>
              <a:cxnLst/>
              <a:rect l="l" t="t" r="r" b="b"/>
              <a:pathLst>
                <a:path w="1816" h="37169" extrusionOk="0">
                  <a:moveTo>
                    <a:pt x="1369" y="0"/>
                  </a:moveTo>
                  <a:cubicBezTo>
                    <a:pt x="1145" y="0"/>
                    <a:pt x="921" y="145"/>
                    <a:pt x="921" y="434"/>
                  </a:cubicBezTo>
                  <a:cubicBezTo>
                    <a:pt x="764" y="5194"/>
                    <a:pt x="632" y="9928"/>
                    <a:pt x="501" y="14689"/>
                  </a:cubicBezTo>
                  <a:cubicBezTo>
                    <a:pt x="369" y="19423"/>
                    <a:pt x="238" y="24130"/>
                    <a:pt x="132" y="28838"/>
                  </a:cubicBezTo>
                  <a:cubicBezTo>
                    <a:pt x="80" y="31494"/>
                    <a:pt x="27" y="34177"/>
                    <a:pt x="1" y="36833"/>
                  </a:cubicBezTo>
                  <a:cubicBezTo>
                    <a:pt x="14" y="37057"/>
                    <a:pt x="192" y="37169"/>
                    <a:pt x="369" y="37169"/>
                  </a:cubicBezTo>
                  <a:cubicBezTo>
                    <a:pt x="547" y="37169"/>
                    <a:pt x="724" y="37057"/>
                    <a:pt x="737" y="36833"/>
                  </a:cubicBezTo>
                  <a:cubicBezTo>
                    <a:pt x="974" y="32099"/>
                    <a:pt x="1106" y="27339"/>
                    <a:pt x="1237" y="22605"/>
                  </a:cubicBezTo>
                  <a:cubicBezTo>
                    <a:pt x="1369" y="17845"/>
                    <a:pt x="1500" y="13163"/>
                    <a:pt x="1632" y="8429"/>
                  </a:cubicBezTo>
                  <a:cubicBezTo>
                    <a:pt x="1684" y="5773"/>
                    <a:pt x="1763" y="3117"/>
                    <a:pt x="1816" y="434"/>
                  </a:cubicBezTo>
                  <a:cubicBezTo>
                    <a:pt x="1816" y="145"/>
                    <a:pt x="1592" y="0"/>
                    <a:pt x="13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 name="Google Shape;393;p14"/>
            <p:cNvSpPr/>
            <p:nvPr/>
          </p:nvSpPr>
          <p:spPr>
            <a:xfrm rot="210370">
              <a:off x="8271419" y="3417756"/>
              <a:ext cx="93095" cy="2066032"/>
            </a:xfrm>
            <a:custGeom>
              <a:avLst/>
              <a:gdLst/>
              <a:ahLst/>
              <a:cxnLst/>
              <a:rect l="l" t="t" r="r" b="b"/>
              <a:pathLst>
                <a:path w="1474" h="32712" extrusionOk="0">
                  <a:moveTo>
                    <a:pt x="1155" y="1"/>
                  </a:moveTo>
                  <a:cubicBezTo>
                    <a:pt x="994" y="1"/>
                    <a:pt x="829" y="106"/>
                    <a:pt x="816" y="316"/>
                  </a:cubicBezTo>
                  <a:cubicBezTo>
                    <a:pt x="579" y="4498"/>
                    <a:pt x="369" y="8680"/>
                    <a:pt x="237" y="12888"/>
                  </a:cubicBezTo>
                  <a:cubicBezTo>
                    <a:pt x="132" y="17069"/>
                    <a:pt x="27" y="21225"/>
                    <a:pt x="1" y="25407"/>
                  </a:cubicBezTo>
                  <a:cubicBezTo>
                    <a:pt x="1" y="26564"/>
                    <a:pt x="1" y="27747"/>
                    <a:pt x="1" y="28904"/>
                  </a:cubicBezTo>
                  <a:cubicBezTo>
                    <a:pt x="27" y="30088"/>
                    <a:pt x="1" y="31271"/>
                    <a:pt x="53" y="32455"/>
                  </a:cubicBezTo>
                  <a:cubicBezTo>
                    <a:pt x="93" y="32626"/>
                    <a:pt x="231" y="32711"/>
                    <a:pt x="369" y="32711"/>
                  </a:cubicBezTo>
                  <a:cubicBezTo>
                    <a:pt x="507" y="32711"/>
                    <a:pt x="645" y="32626"/>
                    <a:pt x="684" y="32455"/>
                  </a:cubicBezTo>
                  <a:cubicBezTo>
                    <a:pt x="763" y="30351"/>
                    <a:pt x="763" y="28247"/>
                    <a:pt x="790" y="26169"/>
                  </a:cubicBezTo>
                  <a:cubicBezTo>
                    <a:pt x="816" y="24065"/>
                    <a:pt x="869" y="21988"/>
                    <a:pt x="895" y="19884"/>
                  </a:cubicBezTo>
                  <a:cubicBezTo>
                    <a:pt x="1000" y="15728"/>
                    <a:pt x="1105" y="11546"/>
                    <a:pt x="1210" y="7365"/>
                  </a:cubicBezTo>
                  <a:cubicBezTo>
                    <a:pt x="1289" y="5024"/>
                    <a:pt x="1368" y="2657"/>
                    <a:pt x="1473" y="316"/>
                  </a:cubicBezTo>
                  <a:cubicBezTo>
                    <a:pt x="1473" y="106"/>
                    <a:pt x="1316" y="1"/>
                    <a:pt x="115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 name="Google Shape;394;p14"/>
            <p:cNvSpPr/>
            <p:nvPr/>
          </p:nvSpPr>
          <p:spPr>
            <a:xfrm rot="210370">
              <a:off x="8429602" y="3605932"/>
              <a:ext cx="98085" cy="1904473"/>
            </a:xfrm>
            <a:custGeom>
              <a:avLst/>
              <a:gdLst/>
              <a:ahLst/>
              <a:cxnLst/>
              <a:rect l="l" t="t" r="r" b="b"/>
              <a:pathLst>
                <a:path w="1553" h="30154" extrusionOk="0">
                  <a:moveTo>
                    <a:pt x="1210" y="0"/>
                  </a:moveTo>
                  <a:cubicBezTo>
                    <a:pt x="1039" y="0"/>
                    <a:pt x="868" y="112"/>
                    <a:pt x="868" y="336"/>
                  </a:cubicBezTo>
                  <a:cubicBezTo>
                    <a:pt x="737" y="4176"/>
                    <a:pt x="605" y="8015"/>
                    <a:pt x="474" y="11855"/>
                  </a:cubicBezTo>
                  <a:cubicBezTo>
                    <a:pt x="342" y="15695"/>
                    <a:pt x="211" y="19508"/>
                    <a:pt x="132" y="23348"/>
                  </a:cubicBezTo>
                  <a:cubicBezTo>
                    <a:pt x="79" y="25505"/>
                    <a:pt x="27" y="27661"/>
                    <a:pt x="0" y="29818"/>
                  </a:cubicBezTo>
                  <a:cubicBezTo>
                    <a:pt x="14" y="30042"/>
                    <a:pt x="184" y="30153"/>
                    <a:pt x="359" y="30153"/>
                  </a:cubicBezTo>
                  <a:cubicBezTo>
                    <a:pt x="533" y="30153"/>
                    <a:pt x="710" y="30042"/>
                    <a:pt x="737" y="29818"/>
                  </a:cubicBezTo>
                  <a:cubicBezTo>
                    <a:pt x="895" y="26005"/>
                    <a:pt x="1000" y="22165"/>
                    <a:pt x="1131" y="18325"/>
                  </a:cubicBezTo>
                  <a:cubicBezTo>
                    <a:pt x="1236" y="14485"/>
                    <a:pt x="1315" y="10645"/>
                    <a:pt x="1394" y="6806"/>
                  </a:cubicBezTo>
                  <a:cubicBezTo>
                    <a:pt x="1447" y="4649"/>
                    <a:pt x="1499" y="2492"/>
                    <a:pt x="1552" y="336"/>
                  </a:cubicBezTo>
                  <a:cubicBezTo>
                    <a:pt x="1552" y="112"/>
                    <a:pt x="1381" y="0"/>
                    <a:pt x="121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 name="Google Shape;395;p14"/>
            <p:cNvSpPr/>
            <p:nvPr/>
          </p:nvSpPr>
          <p:spPr>
            <a:xfrm rot="210370">
              <a:off x="8637987" y="3282497"/>
              <a:ext cx="87221" cy="2213001"/>
            </a:xfrm>
            <a:custGeom>
              <a:avLst/>
              <a:gdLst/>
              <a:ahLst/>
              <a:cxnLst/>
              <a:rect l="l" t="t" r="r" b="b"/>
              <a:pathLst>
                <a:path w="1381" h="35039" extrusionOk="0">
                  <a:moveTo>
                    <a:pt x="967" y="1"/>
                  </a:moveTo>
                  <a:cubicBezTo>
                    <a:pt x="756" y="1"/>
                    <a:pt x="539" y="139"/>
                    <a:pt x="526" y="415"/>
                  </a:cubicBezTo>
                  <a:lnTo>
                    <a:pt x="526" y="389"/>
                  </a:lnTo>
                  <a:cubicBezTo>
                    <a:pt x="316" y="4860"/>
                    <a:pt x="184" y="9331"/>
                    <a:pt x="105" y="13775"/>
                  </a:cubicBezTo>
                  <a:cubicBezTo>
                    <a:pt x="26" y="18246"/>
                    <a:pt x="0" y="22717"/>
                    <a:pt x="53" y="27188"/>
                  </a:cubicBezTo>
                  <a:cubicBezTo>
                    <a:pt x="79" y="29713"/>
                    <a:pt x="132" y="32238"/>
                    <a:pt x="184" y="34763"/>
                  </a:cubicBezTo>
                  <a:cubicBezTo>
                    <a:pt x="184" y="34947"/>
                    <a:pt x="329" y="35039"/>
                    <a:pt x="473" y="35039"/>
                  </a:cubicBezTo>
                  <a:cubicBezTo>
                    <a:pt x="618" y="35039"/>
                    <a:pt x="763" y="34947"/>
                    <a:pt x="763" y="34763"/>
                  </a:cubicBezTo>
                  <a:cubicBezTo>
                    <a:pt x="736" y="30292"/>
                    <a:pt x="763" y="25821"/>
                    <a:pt x="815" y="21350"/>
                  </a:cubicBezTo>
                  <a:cubicBezTo>
                    <a:pt x="868" y="16905"/>
                    <a:pt x="973" y="12434"/>
                    <a:pt x="1105" y="7963"/>
                  </a:cubicBezTo>
                  <a:cubicBezTo>
                    <a:pt x="1184" y="5438"/>
                    <a:pt x="1262" y="2914"/>
                    <a:pt x="1368" y="415"/>
                  </a:cubicBezTo>
                  <a:cubicBezTo>
                    <a:pt x="1381" y="139"/>
                    <a:pt x="1177" y="1"/>
                    <a:pt x="96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96" name="Google Shape;396;p14"/>
          <p:cNvSpPr/>
          <p:nvPr/>
        </p:nvSpPr>
        <p:spPr>
          <a:xfrm rot="6148753">
            <a:off x="7894829" y="3185615"/>
            <a:ext cx="2090073" cy="3468538"/>
          </a:xfrm>
          <a:custGeom>
            <a:avLst/>
            <a:gdLst/>
            <a:ahLst/>
            <a:cxnLst/>
            <a:rect l="l" t="t" r="r" b="b"/>
            <a:pathLst>
              <a:path w="22461" h="35322" extrusionOk="0">
                <a:moveTo>
                  <a:pt x="13029" y="1"/>
                </a:moveTo>
                <a:cubicBezTo>
                  <a:pt x="12673" y="1"/>
                  <a:pt x="12309" y="25"/>
                  <a:pt x="11940" y="69"/>
                </a:cubicBezTo>
                <a:cubicBezTo>
                  <a:pt x="9258" y="411"/>
                  <a:pt x="6707" y="1174"/>
                  <a:pt x="4787" y="3146"/>
                </a:cubicBezTo>
                <a:cubicBezTo>
                  <a:pt x="2893" y="5119"/>
                  <a:pt x="1762" y="7828"/>
                  <a:pt x="1105" y="10537"/>
                </a:cubicBezTo>
                <a:cubicBezTo>
                  <a:pt x="1026" y="10826"/>
                  <a:pt x="947" y="11142"/>
                  <a:pt x="894" y="11457"/>
                </a:cubicBezTo>
                <a:cubicBezTo>
                  <a:pt x="26" y="15718"/>
                  <a:pt x="0" y="20110"/>
                  <a:pt x="815" y="24397"/>
                </a:cubicBezTo>
                <a:cubicBezTo>
                  <a:pt x="1657" y="28763"/>
                  <a:pt x="3840" y="33418"/>
                  <a:pt x="8048" y="34890"/>
                </a:cubicBezTo>
                <a:cubicBezTo>
                  <a:pt x="8897" y="35185"/>
                  <a:pt x="9768" y="35322"/>
                  <a:pt x="10638" y="35322"/>
                </a:cubicBezTo>
                <a:cubicBezTo>
                  <a:pt x="14273" y="35322"/>
                  <a:pt x="17894" y="32940"/>
                  <a:pt x="19804" y="29736"/>
                </a:cubicBezTo>
                <a:cubicBezTo>
                  <a:pt x="22197" y="25738"/>
                  <a:pt x="22460" y="20846"/>
                  <a:pt x="22171" y="16218"/>
                </a:cubicBezTo>
                <a:cubicBezTo>
                  <a:pt x="22039" y="13298"/>
                  <a:pt x="21487" y="10432"/>
                  <a:pt x="20567" y="7644"/>
                </a:cubicBezTo>
                <a:cubicBezTo>
                  <a:pt x="19751" y="5382"/>
                  <a:pt x="18515" y="2962"/>
                  <a:pt x="16674" y="1305"/>
                </a:cubicBezTo>
                <a:cubicBezTo>
                  <a:pt x="15614" y="349"/>
                  <a:pt x="14373" y="1"/>
                  <a:pt x="1302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 name="Google Shape;397;p14"/>
          <p:cNvSpPr/>
          <p:nvPr/>
        </p:nvSpPr>
        <p:spPr>
          <a:xfrm rot="4721171">
            <a:off x="-841323" y="3716598"/>
            <a:ext cx="2287052" cy="2579094"/>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 name="Google Shape;398;p14"/>
          <p:cNvSpPr/>
          <p:nvPr/>
        </p:nvSpPr>
        <p:spPr>
          <a:xfrm rot="4382185">
            <a:off x="7181051" y="4345315"/>
            <a:ext cx="2252520" cy="1321655"/>
          </a:xfrm>
          <a:custGeom>
            <a:avLst/>
            <a:gdLst/>
            <a:ahLst/>
            <a:cxnLst/>
            <a:rect l="l" t="t" r="r" b="b"/>
            <a:pathLst>
              <a:path w="44286" h="25983" extrusionOk="0">
                <a:moveTo>
                  <a:pt x="1270" y="1"/>
                </a:moveTo>
                <a:cubicBezTo>
                  <a:pt x="758" y="1"/>
                  <a:pt x="366" y="742"/>
                  <a:pt x="237" y="1150"/>
                </a:cubicBezTo>
                <a:cubicBezTo>
                  <a:pt x="1" y="1887"/>
                  <a:pt x="1" y="2676"/>
                  <a:pt x="211" y="3438"/>
                </a:cubicBezTo>
                <a:cubicBezTo>
                  <a:pt x="579" y="4964"/>
                  <a:pt x="1737" y="6174"/>
                  <a:pt x="3052" y="6989"/>
                </a:cubicBezTo>
                <a:cubicBezTo>
                  <a:pt x="4524" y="7883"/>
                  <a:pt x="6181" y="8462"/>
                  <a:pt x="7891" y="8698"/>
                </a:cubicBezTo>
                <a:cubicBezTo>
                  <a:pt x="8680" y="8804"/>
                  <a:pt x="9495" y="8882"/>
                  <a:pt x="10310" y="8882"/>
                </a:cubicBezTo>
                <a:cubicBezTo>
                  <a:pt x="11152" y="8909"/>
                  <a:pt x="11967" y="9093"/>
                  <a:pt x="12730" y="9461"/>
                </a:cubicBezTo>
                <a:cubicBezTo>
                  <a:pt x="13545" y="9882"/>
                  <a:pt x="14413" y="10197"/>
                  <a:pt x="15255" y="10566"/>
                </a:cubicBezTo>
                <a:cubicBezTo>
                  <a:pt x="16096" y="10934"/>
                  <a:pt x="17017" y="11302"/>
                  <a:pt x="17885" y="11697"/>
                </a:cubicBezTo>
                <a:cubicBezTo>
                  <a:pt x="19647" y="12459"/>
                  <a:pt x="21356" y="13275"/>
                  <a:pt x="23066" y="14142"/>
                </a:cubicBezTo>
                <a:cubicBezTo>
                  <a:pt x="23934" y="14563"/>
                  <a:pt x="24775" y="14984"/>
                  <a:pt x="25617" y="15431"/>
                </a:cubicBezTo>
                <a:cubicBezTo>
                  <a:pt x="26485" y="15878"/>
                  <a:pt x="27274" y="16352"/>
                  <a:pt x="28089" y="16799"/>
                </a:cubicBezTo>
                <a:cubicBezTo>
                  <a:pt x="29746" y="17693"/>
                  <a:pt x="31403" y="18587"/>
                  <a:pt x="33034" y="19508"/>
                </a:cubicBezTo>
                <a:cubicBezTo>
                  <a:pt x="36295" y="21349"/>
                  <a:pt x="39503" y="23268"/>
                  <a:pt x="42686" y="25241"/>
                </a:cubicBezTo>
                <a:cubicBezTo>
                  <a:pt x="43080" y="25504"/>
                  <a:pt x="43501" y="25714"/>
                  <a:pt x="43922" y="25951"/>
                </a:cubicBezTo>
                <a:cubicBezTo>
                  <a:pt x="43961" y="25973"/>
                  <a:pt x="43998" y="25982"/>
                  <a:pt x="44032" y="25982"/>
                </a:cubicBezTo>
                <a:cubicBezTo>
                  <a:pt x="44201" y="25982"/>
                  <a:pt x="44286" y="25741"/>
                  <a:pt x="44132" y="25609"/>
                </a:cubicBezTo>
                <a:lnTo>
                  <a:pt x="44132" y="25583"/>
                </a:lnTo>
                <a:cubicBezTo>
                  <a:pt x="42686" y="24505"/>
                  <a:pt x="41108" y="23558"/>
                  <a:pt x="39582" y="22637"/>
                </a:cubicBezTo>
                <a:cubicBezTo>
                  <a:pt x="38031" y="21690"/>
                  <a:pt x="36479" y="20744"/>
                  <a:pt x="34901" y="19849"/>
                </a:cubicBezTo>
                <a:cubicBezTo>
                  <a:pt x="33323" y="18955"/>
                  <a:pt x="31719" y="18061"/>
                  <a:pt x="30114" y="17193"/>
                </a:cubicBezTo>
                <a:cubicBezTo>
                  <a:pt x="29299" y="16772"/>
                  <a:pt x="28510" y="16378"/>
                  <a:pt x="27695" y="15957"/>
                </a:cubicBezTo>
                <a:cubicBezTo>
                  <a:pt x="27274" y="15747"/>
                  <a:pt x="26853" y="15615"/>
                  <a:pt x="26459" y="15405"/>
                </a:cubicBezTo>
                <a:lnTo>
                  <a:pt x="25196" y="14800"/>
                </a:lnTo>
                <a:cubicBezTo>
                  <a:pt x="21909" y="13196"/>
                  <a:pt x="18569" y="11591"/>
                  <a:pt x="15228" y="10119"/>
                </a:cubicBezTo>
                <a:cubicBezTo>
                  <a:pt x="14413" y="9750"/>
                  <a:pt x="13572" y="9408"/>
                  <a:pt x="12783" y="9014"/>
                </a:cubicBezTo>
                <a:cubicBezTo>
                  <a:pt x="12099" y="8698"/>
                  <a:pt x="11336" y="8514"/>
                  <a:pt x="10573" y="8514"/>
                </a:cubicBezTo>
                <a:cubicBezTo>
                  <a:pt x="9758" y="8462"/>
                  <a:pt x="8969" y="8462"/>
                  <a:pt x="8180" y="8356"/>
                </a:cubicBezTo>
                <a:cubicBezTo>
                  <a:pt x="7312" y="8225"/>
                  <a:pt x="6471" y="7988"/>
                  <a:pt x="5682" y="7699"/>
                </a:cubicBezTo>
                <a:cubicBezTo>
                  <a:pt x="4209" y="7173"/>
                  <a:pt x="2710" y="6410"/>
                  <a:pt x="1658" y="5253"/>
                </a:cubicBezTo>
                <a:cubicBezTo>
                  <a:pt x="579" y="4096"/>
                  <a:pt x="53" y="2413"/>
                  <a:pt x="711" y="966"/>
                </a:cubicBezTo>
                <a:cubicBezTo>
                  <a:pt x="798" y="769"/>
                  <a:pt x="1014" y="390"/>
                  <a:pt x="1265" y="390"/>
                </a:cubicBezTo>
                <a:cubicBezTo>
                  <a:pt x="1283" y="390"/>
                  <a:pt x="1301" y="392"/>
                  <a:pt x="1319" y="396"/>
                </a:cubicBezTo>
                <a:lnTo>
                  <a:pt x="1319" y="396"/>
                </a:lnTo>
                <a:cubicBezTo>
                  <a:pt x="1162" y="1707"/>
                  <a:pt x="1536" y="3007"/>
                  <a:pt x="2394" y="4017"/>
                </a:cubicBezTo>
                <a:cubicBezTo>
                  <a:pt x="3367" y="5174"/>
                  <a:pt x="4630" y="5989"/>
                  <a:pt x="6076" y="6410"/>
                </a:cubicBezTo>
                <a:cubicBezTo>
                  <a:pt x="6812" y="6647"/>
                  <a:pt x="7601" y="6831"/>
                  <a:pt x="8364" y="6963"/>
                </a:cubicBezTo>
                <a:cubicBezTo>
                  <a:pt x="8753" y="7030"/>
                  <a:pt x="9186" y="7130"/>
                  <a:pt x="9606" y="7130"/>
                </a:cubicBezTo>
                <a:cubicBezTo>
                  <a:pt x="9839" y="7130"/>
                  <a:pt x="10068" y="7100"/>
                  <a:pt x="10284" y="7015"/>
                </a:cubicBezTo>
                <a:cubicBezTo>
                  <a:pt x="10836" y="6884"/>
                  <a:pt x="11047" y="6252"/>
                  <a:pt x="10731" y="5805"/>
                </a:cubicBezTo>
                <a:cubicBezTo>
                  <a:pt x="10363" y="5358"/>
                  <a:pt x="9679" y="5306"/>
                  <a:pt x="9153" y="5227"/>
                </a:cubicBezTo>
                <a:cubicBezTo>
                  <a:pt x="7754" y="5017"/>
                  <a:pt x="6479" y="4269"/>
                  <a:pt x="5603" y="3167"/>
                </a:cubicBezTo>
                <a:lnTo>
                  <a:pt x="5603" y="3167"/>
                </a:lnTo>
                <a:cubicBezTo>
                  <a:pt x="8292" y="3755"/>
                  <a:pt x="11025" y="4137"/>
                  <a:pt x="13782" y="4359"/>
                </a:cubicBezTo>
                <a:cubicBezTo>
                  <a:pt x="15556" y="4517"/>
                  <a:pt x="17340" y="4599"/>
                  <a:pt x="19122" y="4599"/>
                </a:cubicBezTo>
                <a:cubicBezTo>
                  <a:pt x="20298" y="4599"/>
                  <a:pt x="21474" y="4564"/>
                  <a:pt x="22645" y="4490"/>
                </a:cubicBezTo>
                <a:cubicBezTo>
                  <a:pt x="24328" y="4411"/>
                  <a:pt x="25985" y="4227"/>
                  <a:pt x="27642" y="4017"/>
                </a:cubicBezTo>
                <a:cubicBezTo>
                  <a:pt x="27914" y="3967"/>
                  <a:pt x="27930" y="3592"/>
                  <a:pt x="27690" y="3592"/>
                </a:cubicBezTo>
                <a:cubicBezTo>
                  <a:pt x="27675" y="3592"/>
                  <a:pt x="27659" y="3593"/>
                  <a:pt x="27642" y="3596"/>
                </a:cubicBezTo>
                <a:cubicBezTo>
                  <a:pt x="24906" y="3941"/>
                  <a:pt x="22170" y="4125"/>
                  <a:pt x="19412" y="4125"/>
                </a:cubicBezTo>
                <a:cubicBezTo>
                  <a:pt x="19227" y="4125"/>
                  <a:pt x="19043" y="4124"/>
                  <a:pt x="18858" y="4122"/>
                </a:cubicBezTo>
                <a:cubicBezTo>
                  <a:pt x="15912" y="4096"/>
                  <a:pt x="12967" y="3912"/>
                  <a:pt x="10074" y="3517"/>
                </a:cubicBezTo>
                <a:cubicBezTo>
                  <a:pt x="8417" y="3281"/>
                  <a:pt x="6786" y="2991"/>
                  <a:pt x="5156" y="2623"/>
                </a:cubicBezTo>
                <a:cubicBezTo>
                  <a:pt x="5136" y="2617"/>
                  <a:pt x="5117" y="2615"/>
                  <a:pt x="5098" y="2615"/>
                </a:cubicBezTo>
                <a:cubicBezTo>
                  <a:pt x="4941" y="2615"/>
                  <a:pt x="4825" y="2800"/>
                  <a:pt x="4919" y="2965"/>
                </a:cubicBezTo>
                <a:cubicBezTo>
                  <a:pt x="5603" y="4017"/>
                  <a:pt x="6628" y="4832"/>
                  <a:pt x="7812" y="5306"/>
                </a:cubicBezTo>
                <a:cubicBezTo>
                  <a:pt x="8101" y="5411"/>
                  <a:pt x="8390" y="5516"/>
                  <a:pt x="8680" y="5569"/>
                </a:cubicBezTo>
                <a:cubicBezTo>
                  <a:pt x="8969" y="5648"/>
                  <a:pt x="9285" y="5648"/>
                  <a:pt x="9574" y="5700"/>
                </a:cubicBezTo>
                <a:cubicBezTo>
                  <a:pt x="9863" y="5779"/>
                  <a:pt x="10757" y="6016"/>
                  <a:pt x="10389" y="6463"/>
                </a:cubicBezTo>
                <a:cubicBezTo>
                  <a:pt x="10229" y="6601"/>
                  <a:pt x="10028" y="6678"/>
                  <a:pt x="9839" y="6678"/>
                </a:cubicBezTo>
                <a:cubicBezTo>
                  <a:pt x="9812" y="6678"/>
                  <a:pt x="9785" y="6677"/>
                  <a:pt x="9758" y="6673"/>
                </a:cubicBezTo>
                <a:cubicBezTo>
                  <a:pt x="9442" y="6673"/>
                  <a:pt x="9127" y="6647"/>
                  <a:pt x="8838" y="6568"/>
                </a:cubicBezTo>
                <a:cubicBezTo>
                  <a:pt x="8127" y="6463"/>
                  <a:pt x="7417" y="6331"/>
                  <a:pt x="6734" y="6174"/>
                </a:cubicBezTo>
                <a:cubicBezTo>
                  <a:pt x="5392" y="5805"/>
                  <a:pt x="4051" y="5253"/>
                  <a:pt x="3078" y="4254"/>
                </a:cubicBezTo>
                <a:cubicBezTo>
                  <a:pt x="2105" y="3228"/>
                  <a:pt x="1447" y="1781"/>
                  <a:pt x="1737" y="335"/>
                </a:cubicBezTo>
                <a:cubicBezTo>
                  <a:pt x="1737" y="256"/>
                  <a:pt x="1710" y="177"/>
                  <a:pt x="1631" y="125"/>
                </a:cubicBezTo>
                <a:cubicBezTo>
                  <a:pt x="1506" y="38"/>
                  <a:pt x="1385" y="1"/>
                  <a:pt x="12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 name="Google Shape;399;p14"/>
          <p:cNvSpPr/>
          <p:nvPr/>
        </p:nvSpPr>
        <p:spPr>
          <a:xfrm>
            <a:off x="-327303" y="1567786"/>
            <a:ext cx="895838" cy="1398335"/>
          </a:xfrm>
          <a:custGeom>
            <a:avLst/>
            <a:gdLst/>
            <a:ahLst/>
            <a:cxnLst/>
            <a:rect l="l" t="t" r="r" b="b"/>
            <a:pathLst>
              <a:path w="15273" h="23840" extrusionOk="0">
                <a:moveTo>
                  <a:pt x="1359" y="1"/>
                </a:moveTo>
                <a:cubicBezTo>
                  <a:pt x="1123" y="1"/>
                  <a:pt x="1123" y="343"/>
                  <a:pt x="1359" y="369"/>
                </a:cubicBezTo>
                <a:lnTo>
                  <a:pt x="1359" y="343"/>
                </a:lnTo>
                <a:cubicBezTo>
                  <a:pt x="3989" y="474"/>
                  <a:pt x="6777" y="658"/>
                  <a:pt x="9197" y="1842"/>
                </a:cubicBezTo>
                <a:cubicBezTo>
                  <a:pt x="10380" y="2394"/>
                  <a:pt x="11432" y="3236"/>
                  <a:pt x="12248" y="4261"/>
                </a:cubicBezTo>
                <a:cubicBezTo>
                  <a:pt x="13037" y="5366"/>
                  <a:pt x="13615" y="6602"/>
                  <a:pt x="13957" y="7917"/>
                </a:cubicBezTo>
                <a:cubicBezTo>
                  <a:pt x="14588" y="10521"/>
                  <a:pt x="14457" y="13230"/>
                  <a:pt x="13563" y="15754"/>
                </a:cubicBezTo>
                <a:cubicBezTo>
                  <a:pt x="12721" y="18253"/>
                  <a:pt x="11012" y="20383"/>
                  <a:pt x="8750" y="21777"/>
                </a:cubicBezTo>
                <a:cubicBezTo>
                  <a:pt x="6987" y="22856"/>
                  <a:pt x="4979" y="23427"/>
                  <a:pt x="2932" y="23427"/>
                </a:cubicBezTo>
                <a:cubicBezTo>
                  <a:pt x="2759" y="23427"/>
                  <a:pt x="2585" y="23423"/>
                  <a:pt x="2412" y="23415"/>
                </a:cubicBezTo>
                <a:lnTo>
                  <a:pt x="2412" y="23415"/>
                </a:lnTo>
                <a:cubicBezTo>
                  <a:pt x="4168" y="23203"/>
                  <a:pt x="5869" y="22618"/>
                  <a:pt x="7408" y="21698"/>
                </a:cubicBezTo>
                <a:cubicBezTo>
                  <a:pt x="9565" y="20436"/>
                  <a:pt x="11275" y="18490"/>
                  <a:pt x="12221" y="16149"/>
                </a:cubicBezTo>
                <a:cubicBezTo>
                  <a:pt x="13168" y="13782"/>
                  <a:pt x="13326" y="11178"/>
                  <a:pt x="12642" y="8732"/>
                </a:cubicBezTo>
                <a:cubicBezTo>
                  <a:pt x="11564" y="5182"/>
                  <a:pt x="8697" y="2447"/>
                  <a:pt x="5094" y="1553"/>
                </a:cubicBezTo>
                <a:cubicBezTo>
                  <a:pt x="4489" y="1421"/>
                  <a:pt x="3911" y="1342"/>
                  <a:pt x="3306" y="1290"/>
                </a:cubicBezTo>
                <a:lnTo>
                  <a:pt x="2438" y="1290"/>
                </a:lnTo>
                <a:cubicBezTo>
                  <a:pt x="2122" y="1290"/>
                  <a:pt x="1859" y="1342"/>
                  <a:pt x="1570" y="1421"/>
                </a:cubicBezTo>
                <a:cubicBezTo>
                  <a:pt x="1333" y="1500"/>
                  <a:pt x="1175" y="1710"/>
                  <a:pt x="1175" y="1947"/>
                </a:cubicBezTo>
                <a:cubicBezTo>
                  <a:pt x="1175" y="2079"/>
                  <a:pt x="1254" y="2157"/>
                  <a:pt x="1359" y="2157"/>
                </a:cubicBezTo>
                <a:cubicBezTo>
                  <a:pt x="1468" y="2152"/>
                  <a:pt x="1576" y="2149"/>
                  <a:pt x="1684" y="2149"/>
                </a:cubicBezTo>
                <a:cubicBezTo>
                  <a:pt x="3542" y="2149"/>
                  <a:pt x="5334" y="2988"/>
                  <a:pt x="6751" y="4156"/>
                </a:cubicBezTo>
                <a:cubicBezTo>
                  <a:pt x="8355" y="5471"/>
                  <a:pt x="9670" y="7128"/>
                  <a:pt x="10564" y="8995"/>
                </a:cubicBezTo>
                <a:cubicBezTo>
                  <a:pt x="11038" y="9916"/>
                  <a:pt x="11301" y="10942"/>
                  <a:pt x="11327" y="11994"/>
                </a:cubicBezTo>
                <a:cubicBezTo>
                  <a:pt x="11353" y="12967"/>
                  <a:pt x="11196" y="13913"/>
                  <a:pt x="10880" y="14808"/>
                </a:cubicBezTo>
                <a:cubicBezTo>
                  <a:pt x="10223" y="16728"/>
                  <a:pt x="8934" y="18384"/>
                  <a:pt x="7224" y="19489"/>
                </a:cubicBezTo>
                <a:cubicBezTo>
                  <a:pt x="5292" y="20684"/>
                  <a:pt x="3114" y="21387"/>
                  <a:pt x="833" y="21528"/>
                </a:cubicBezTo>
                <a:lnTo>
                  <a:pt x="833" y="21528"/>
                </a:lnTo>
                <a:lnTo>
                  <a:pt x="833" y="21035"/>
                </a:lnTo>
                <a:lnTo>
                  <a:pt x="833" y="21035"/>
                </a:lnTo>
                <a:cubicBezTo>
                  <a:pt x="2723" y="20956"/>
                  <a:pt x="4440" y="20160"/>
                  <a:pt x="5962" y="19095"/>
                </a:cubicBezTo>
                <a:cubicBezTo>
                  <a:pt x="7487" y="18043"/>
                  <a:pt x="9144" y="16754"/>
                  <a:pt x="9697" y="14887"/>
                </a:cubicBezTo>
                <a:cubicBezTo>
                  <a:pt x="10196" y="13203"/>
                  <a:pt x="9907" y="11283"/>
                  <a:pt x="9302" y="9627"/>
                </a:cubicBezTo>
                <a:cubicBezTo>
                  <a:pt x="8723" y="8101"/>
                  <a:pt x="7829" y="6707"/>
                  <a:pt x="6646" y="5576"/>
                </a:cubicBezTo>
                <a:cubicBezTo>
                  <a:pt x="5331" y="4288"/>
                  <a:pt x="3674" y="3394"/>
                  <a:pt x="1885" y="2946"/>
                </a:cubicBezTo>
                <a:cubicBezTo>
                  <a:pt x="1867" y="2942"/>
                  <a:pt x="1847" y="2940"/>
                  <a:pt x="1828" y="2940"/>
                </a:cubicBezTo>
                <a:cubicBezTo>
                  <a:pt x="1736" y="2940"/>
                  <a:pt x="1639" y="2987"/>
                  <a:pt x="1596" y="3052"/>
                </a:cubicBezTo>
                <a:cubicBezTo>
                  <a:pt x="1333" y="3472"/>
                  <a:pt x="1228" y="3946"/>
                  <a:pt x="1307" y="4446"/>
                </a:cubicBezTo>
                <a:cubicBezTo>
                  <a:pt x="1333" y="4524"/>
                  <a:pt x="1386" y="4603"/>
                  <a:pt x="1491" y="4603"/>
                </a:cubicBezTo>
                <a:cubicBezTo>
                  <a:pt x="4226" y="5129"/>
                  <a:pt x="6278" y="7444"/>
                  <a:pt x="7145" y="10021"/>
                </a:cubicBezTo>
                <a:cubicBezTo>
                  <a:pt x="8013" y="12572"/>
                  <a:pt x="7856" y="16017"/>
                  <a:pt x="5383" y="17595"/>
                </a:cubicBezTo>
                <a:cubicBezTo>
                  <a:pt x="4621" y="18069"/>
                  <a:pt x="3805" y="18358"/>
                  <a:pt x="2937" y="18516"/>
                </a:cubicBezTo>
                <a:cubicBezTo>
                  <a:pt x="2490" y="18621"/>
                  <a:pt x="2043" y="18674"/>
                  <a:pt x="1596" y="18700"/>
                </a:cubicBezTo>
                <a:cubicBezTo>
                  <a:pt x="1412" y="18700"/>
                  <a:pt x="1202" y="18621"/>
                  <a:pt x="1070" y="18463"/>
                </a:cubicBezTo>
                <a:cubicBezTo>
                  <a:pt x="1025" y="18373"/>
                  <a:pt x="980" y="18184"/>
                  <a:pt x="1035" y="18084"/>
                </a:cubicBezTo>
                <a:lnTo>
                  <a:pt x="1035" y="18084"/>
                </a:lnTo>
                <a:cubicBezTo>
                  <a:pt x="1228" y="18111"/>
                  <a:pt x="1421" y="18124"/>
                  <a:pt x="1612" y="18124"/>
                </a:cubicBezTo>
                <a:cubicBezTo>
                  <a:pt x="3597" y="18124"/>
                  <a:pt x="5421" y="16707"/>
                  <a:pt x="6225" y="14887"/>
                </a:cubicBezTo>
                <a:cubicBezTo>
                  <a:pt x="6672" y="13861"/>
                  <a:pt x="6804" y="12677"/>
                  <a:pt x="6541" y="11546"/>
                </a:cubicBezTo>
                <a:cubicBezTo>
                  <a:pt x="6278" y="10416"/>
                  <a:pt x="5752" y="9364"/>
                  <a:pt x="4989" y="8496"/>
                </a:cubicBezTo>
                <a:cubicBezTo>
                  <a:pt x="4121" y="7496"/>
                  <a:pt x="3043" y="6707"/>
                  <a:pt x="1807" y="6208"/>
                </a:cubicBezTo>
                <a:cubicBezTo>
                  <a:pt x="1782" y="6201"/>
                  <a:pt x="1757" y="6198"/>
                  <a:pt x="1733" y="6198"/>
                </a:cubicBezTo>
                <a:cubicBezTo>
                  <a:pt x="1655" y="6198"/>
                  <a:pt x="1584" y="6232"/>
                  <a:pt x="1544" y="6313"/>
                </a:cubicBezTo>
                <a:cubicBezTo>
                  <a:pt x="1307" y="6681"/>
                  <a:pt x="1281" y="7128"/>
                  <a:pt x="1491" y="7523"/>
                </a:cubicBezTo>
                <a:cubicBezTo>
                  <a:pt x="1701" y="7917"/>
                  <a:pt x="2043" y="8233"/>
                  <a:pt x="2438" y="8469"/>
                </a:cubicBezTo>
                <a:cubicBezTo>
                  <a:pt x="2806" y="8706"/>
                  <a:pt x="3174" y="8969"/>
                  <a:pt x="3516" y="9285"/>
                </a:cubicBezTo>
                <a:cubicBezTo>
                  <a:pt x="3805" y="9574"/>
                  <a:pt x="4095" y="9942"/>
                  <a:pt x="4305" y="10337"/>
                </a:cubicBezTo>
                <a:cubicBezTo>
                  <a:pt x="4726" y="11073"/>
                  <a:pt x="4910" y="11915"/>
                  <a:pt x="4857" y="12783"/>
                </a:cubicBezTo>
                <a:cubicBezTo>
                  <a:pt x="4778" y="13572"/>
                  <a:pt x="4410" y="14334"/>
                  <a:pt x="3832" y="14913"/>
                </a:cubicBezTo>
                <a:cubicBezTo>
                  <a:pt x="3240" y="15529"/>
                  <a:pt x="2418" y="15891"/>
                  <a:pt x="1560" y="15891"/>
                </a:cubicBezTo>
                <a:cubicBezTo>
                  <a:pt x="1502" y="15891"/>
                  <a:pt x="1444" y="15889"/>
                  <a:pt x="1386" y="15886"/>
                </a:cubicBezTo>
                <a:cubicBezTo>
                  <a:pt x="1044" y="15886"/>
                  <a:pt x="1044" y="16412"/>
                  <a:pt x="1386" y="16438"/>
                </a:cubicBezTo>
                <a:cubicBezTo>
                  <a:pt x="1451" y="16442"/>
                  <a:pt x="1516" y="16444"/>
                  <a:pt x="1580" y="16444"/>
                </a:cubicBezTo>
                <a:cubicBezTo>
                  <a:pt x="3265" y="16444"/>
                  <a:pt x="4770" y="15142"/>
                  <a:pt x="5226" y="13572"/>
                </a:cubicBezTo>
                <a:cubicBezTo>
                  <a:pt x="5752" y="11862"/>
                  <a:pt x="4989" y="9916"/>
                  <a:pt x="3674" y="8759"/>
                </a:cubicBezTo>
                <a:cubicBezTo>
                  <a:pt x="3253" y="8417"/>
                  <a:pt x="2806" y="8180"/>
                  <a:pt x="2385" y="7838"/>
                </a:cubicBezTo>
                <a:cubicBezTo>
                  <a:pt x="2023" y="7567"/>
                  <a:pt x="1720" y="7140"/>
                  <a:pt x="1859" y="6724"/>
                </a:cubicBezTo>
                <a:lnTo>
                  <a:pt x="1859" y="6724"/>
                </a:lnTo>
                <a:cubicBezTo>
                  <a:pt x="4160" y="7813"/>
                  <a:pt x="6071" y="9996"/>
                  <a:pt x="6199" y="12625"/>
                </a:cubicBezTo>
                <a:cubicBezTo>
                  <a:pt x="6278" y="15097"/>
                  <a:pt x="4226" y="17753"/>
                  <a:pt x="1622" y="17753"/>
                </a:cubicBezTo>
                <a:cubicBezTo>
                  <a:pt x="1491" y="17753"/>
                  <a:pt x="1333" y="17727"/>
                  <a:pt x="1175" y="17701"/>
                </a:cubicBezTo>
                <a:cubicBezTo>
                  <a:pt x="1123" y="17701"/>
                  <a:pt x="1077" y="17699"/>
                  <a:pt x="1034" y="17699"/>
                </a:cubicBezTo>
                <a:cubicBezTo>
                  <a:pt x="929" y="17699"/>
                  <a:pt x="848" y="17712"/>
                  <a:pt x="755" y="17806"/>
                </a:cubicBezTo>
                <a:cubicBezTo>
                  <a:pt x="597" y="18016"/>
                  <a:pt x="570" y="18306"/>
                  <a:pt x="676" y="18542"/>
                </a:cubicBezTo>
                <a:cubicBezTo>
                  <a:pt x="867" y="19012"/>
                  <a:pt x="1322" y="19125"/>
                  <a:pt x="1792" y="19125"/>
                </a:cubicBezTo>
                <a:cubicBezTo>
                  <a:pt x="2032" y="19125"/>
                  <a:pt x="2276" y="19095"/>
                  <a:pt x="2490" y="19068"/>
                </a:cubicBezTo>
                <a:cubicBezTo>
                  <a:pt x="3937" y="18884"/>
                  <a:pt x="5436" y="18437"/>
                  <a:pt x="6514" y="17385"/>
                </a:cubicBezTo>
                <a:cubicBezTo>
                  <a:pt x="8487" y="15491"/>
                  <a:pt x="8513" y="12309"/>
                  <a:pt x="7671" y="9890"/>
                </a:cubicBezTo>
                <a:cubicBezTo>
                  <a:pt x="6856" y="7444"/>
                  <a:pt x="5041" y="5208"/>
                  <a:pt x="2543" y="4367"/>
                </a:cubicBezTo>
                <a:cubicBezTo>
                  <a:pt x="2298" y="4278"/>
                  <a:pt x="2034" y="4207"/>
                  <a:pt x="1768" y="4156"/>
                </a:cubicBezTo>
                <a:lnTo>
                  <a:pt x="1768" y="4156"/>
                </a:lnTo>
                <a:cubicBezTo>
                  <a:pt x="1758" y="3917"/>
                  <a:pt x="1821" y="3682"/>
                  <a:pt x="1930" y="3467"/>
                </a:cubicBezTo>
                <a:lnTo>
                  <a:pt x="1930" y="3467"/>
                </a:lnTo>
                <a:cubicBezTo>
                  <a:pt x="4876" y="4291"/>
                  <a:pt x="7328" y="6369"/>
                  <a:pt x="8592" y="9179"/>
                </a:cubicBezTo>
                <a:cubicBezTo>
                  <a:pt x="9302" y="10679"/>
                  <a:pt x="9591" y="12362"/>
                  <a:pt x="9407" y="13992"/>
                </a:cubicBezTo>
                <a:cubicBezTo>
                  <a:pt x="9276" y="14913"/>
                  <a:pt x="8881" y="15781"/>
                  <a:pt x="8303" y="16491"/>
                </a:cubicBezTo>
                <a:cubicBezTo>
                  <a:pt x="7698" y="17175"/>
                  <a:pt x="7040" y="17780"/>
                  <a:pt x="6304" y="18306"/>
                </a:cubicBezTo>
                <a:cubicBezTo>
                  <a:pt x="4686" y="19538"/>
                  <a:pt x="2817" y="20595"/>
                  <a:pt x="747" y="20595"/>
                </a:cubicBezTo>
                <a:cubicBezTo>
                  <a:pt x="697" y="20595"/>
                  <a:pt x="647" y="20595"/>
                  <a:pt x="597" y="20594"/>
                </a:cubicBezTo>
                <a:cubicBezTo>
                  <a:pt x="492" y="20594"/>
                  <a:pt x="386" y="20699"/>
                  <a:pt x="386" y="20804"/>
                </a:cubicBezTo>
                <a:cubicBezTo>
                  <a:pt x="386" y="21146"/>
                  <a:pt x="386" y="21435"/>
                  <a:pt x="360" y="21751"/>
                </a:cubicBezTo>
                <a:cubicBezTo>
                  <a:pt x="360" y="21882"/>
                  <a:pt x="465" y="21988"/>
                  <a:pt x="597" y="21988"/>
                </a:cubicBezTo>
                <a:cubicBezTo>
                  <a:pt x="2780" y="21909"/>
                  <a:pt x="4936" y="21304"/>
                  <a:pt x="6830" y="20252"/>
                </a:cubicBezTo>
                <a:cubicBezTo>
                  <a:pt x="8697" y="19226"/>
                  <a:pt x="10196" y="17648"/>
                  <a:pt x="11090" y="15728"/>
                </a:cubicBezTo>
                <a:cubicBezTo>
                  <a:pt x="12011" y="13782"/>
                  <a:pt x="12116" y="11573"/>
                  <a:pt x="11406" y="9574"/>
                </a:cubicBezTo>
                <a:cubicBezTo>
                  <a:pt x="10985" y="8496"/>
                  <a:pt x="10407" y="7496"/>
                  <a:pt x="9697" y="6576"/>
                </a:cubicBezTo>
                <a:cubicBezTo>
                  <a:pt x="9065" y="5734"/>
                  <a:pt x="8355" y="4945"/>
                  <a:pt x="7566" y="4261"/>
                </a:cubicBezTo>
                <a:cubicBezTo>
                  <a:pt x="6068" y="2947"/>
                  <a:pt x="4176" y="1896"/>
                  <a:pt x="2125" y="1763"/>
                </a:cubicBezTo>
                <a:lnTo>
                  <a:pt x="2125" y="1763"/>
                </a:lnTo>
                <a:cubicBezTo>
                  <a:pt x="2145" y="1763"/>
                  <a:pt x="2162" y="1763"/>
                  <a:pt x="2175" y="1763"/>
                </a:cubicBezTo>
                <a:cubicBezTo>
                  <a:pt x="2319" y="1750"/>
                  <a:pt x="2464" y="1743"/>
                  <a:pt x="2609" y="1743"/>
                </a:cubicBezTo>
                <a:cubicBezTo>
                  <a:pt x="2753" y="1743"/>
                  <a:pt x="2898" y="1750"/>
                  <a:pt x="3043" y="1763"/>
                </a:cubicBezTo>
                <a:cubicBezTo>
                  <a:pt x="3595" y="1789"/>
                  <a:pt x="4147" y="1842"/>
                  <a:pt x="4673" y="1973"/>
                </a:cubicBezTo>
                <a:cubicBezTo>
                  <a:pt x="5778" y="2210"/>
                  <a:pt x="6830" y="2631"/>
                  <a:pt x="7803" y="3236"/>
                </a:cubicBezTo>
                <a:cubicBezTo>
                  <a:pt x="9802" y="4419"/>
                  <a:pt x="11301" y="6260"/>
                  <a:pt x="12090" y="8469"/>
                </a:cubicBezTo>
                <a:cubicBezTo>
                  <a:pt x="13642" y="13124"/>
                  <a:pt x="11906" y="18279"/>
                  <a:pt x="7803" y="21041"/>
                </a:cubicBezTo>
                <a:cubicBezTo>
                  <a:pt x="5857" y="22382"/>
                  <a:pt x="3542" y="23092"/>
                  <a:pt x="1149" y="23145"/>
                </a:cubicBezTo>
                <a:lnTo>
                  <a:pt x="506" y="23145"/>
                </a:lnTo>
                <a:cubicBezTo>
                  <a:pt x="449" y="23129"/>
                  <a:pt x="391" y="23111"/>
                  <a:pt x="334" y="23092"/>
                </a:cubicBezTo>
                <a:lnTo>
                  <a:pt x="327" y="23145"/>
                </a:lnTo>
                <a:lnTo>
                  <a:pt x="281" y="23145"/>
                </a:lnTo>
                <a:cubicBezTo>
                  <a:pt x="272" y="23144"/>
                  <a:pt x="264" y="23143"/>
                  <a:pt x="256" y="23143"/>
                </a:cubicBezTo>
                <a:cubicBezTo>
                  <a:pt x="41" y="23143"/>
                  <a:pt x="1" y="23463"/>
                  <a:pt x="229" y="23539"/>
                </a:cubicBezTo>
                <a:cubicBezTo>
                  <a:pt x="1101" y="23740"/>
                  <a:pt x="1988" y="23839"/>
                  <a:pt x="2872" y="23839"/>
                </a:cubicBezTo>
                <a:cubicBezTo>
                  <a:pt x="4653" y="23839"/>
                  <a:pt x="6423" y="23436"/>
                  <a:pt x="8040" y="22645"/>
                </a:cubicBezTo>
                <a:cubicBezTo>
                  <a:pt x="10512" y="21435"/>
                  <a:pt x="12484" y="19436"/>
                  <a:pt x="13668" y="16964"/>
                </a:cubicBezTo>
                <a:cubicBezTo>
                  <a:pt x="14878" y="14439"/>
                  <a:pt x="15272" y="11599"/>
                  <a:pt x="14746" y="8838"/>
                </a:cubicBezTo>
                <a:cubicBezTo>
                  <a:pt x="14246" y="6076"/>
                  <a:pt x="12774" y="3420"/>
                  <a:pt x="10354" y="1921"/>
                </a:cubicBezTo>
                <a:cubicBezTo>
                  <a:pt x="7961" y="474"/>
                  <a:pt x="5094" y="185"/>
                  <a:pt x="2359" y="53"/>
                </a:cubicBezTo>
                <a:cubicBezTo>
                  <a:pt x="2017" y="27"/>
                  <a:pt x="1701" y="27"/>
                  <a:pt x="135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00" name="Google Shape;400;p14"/>
          <p:cNvGrpSpPr/>
          <p:nvPr/>
        </p:nvGrpSpPr>
        <p:grpSpPr>
          <a:xfrm rot="-393081">
            <a:off x="1895776" y="4391691"/>
            <a:ext cx="3170879" cy="754931"/>
            <a:chOff x="501430" y="4330082"/>
            <a:chExt cx="2770114" cy="659515"/>
          </a:xfrm>
        </p:grpSpPr>
        <p:sp>
          <p:nvSpPr>
            <p:cNvPr id="401" name="Google Shape;401;p14"/>
            <p:cNvSpPr/>
            <p:nvPr/>
          </p:nvSpPr>
          <p:spPr>
            <a:xfrm rot="-4957804">
              <a:off x="2749003" y="4778168"/>
              <a:ext cx="74905" cy="73100"/>
            </a:xfrm>
            <a:custGeom>
              <a:avLst/>
              <a:gdLst/>
              <a:ahLst/>
              <a:cxnLst/>
              <a:rect l="l" t="t" r="r" b="b"/>
              <a:pathLst>
                <a:path w="1079" h="1053" extrusionOk="0">
                  <a:moveTo>
                    <a:pt x="500" y="1"/>
                  </a:moveTo>
                  <a:cubicBezTo>
                    <a:pt x="421" y="27"/>
                    <a:pt x="342" y="53"/>
                    <a:pt x="290" y="106"/>
                  </a:cubicBezTo>
                  <a:lnTo>
                    <a:pt x="316" y="132"/>
                  </a:lnTo>
                  <a:lnTo>
                    <a:pt x="132" y="264"/>
                  </a:lnTo>
                  <a:cubicBezTo>
                    <a:pt x="105" y="316"/>
                    <a:pt x="53" y="369"/>
                    <a:pt x="53" y="422"/>
                  </a:cubicBezTo>
                  <a:cubicBezTo>
                    <a:pt x="27" y="474"/>
                    <a:pt x="0" y="527"/>
                    <a:pt x="0" y="606"/>
                  </a:cubicBezTo>
                  <a:cubicBezTo>
                    <a:pt x="0" y="658"/>
                    <a:pt x="27" y="711"/>
                    <a:pt x="53" y="790"/>
                  </a:cubicBezTo>
                  <a:cubicBezTo>
                    <a:pt x="53" y="842"/>
                    <a:pt x="105" y="895"/>
                    <a:pt x="132" y="921"/>
                  </a:cubicBezTo>
                  <a:cubicBezTo>
                    <a:pt x="237" y="1000"/>
                    <a:pt x="342" y="1053"/>
                    <a:pt x="474" y="1053"/>
                  </a:cubicBezTo>
                  <a:cubicBezTo>
                    <a:pt x="605" y="1053"/>
                    <a:pt x="710" y="1026"/>
                    <a:pt x="789" y="921"/>
                  </a:cubicBezTo>
                  <a:lnTo>
                    <a:pt x="947" y="763"/>
                  </a:lnTo>
                  <a:cubicBezTo>
                    <a:pt x="973" y="711"/>
                    <a:pt x="1026" y="658"/>
                    <a:pt x="1026" y="606"/>
                  </a:cubicBezTo>
                  <a:cubicBezTo>
                    <a:pt x="1052" y="553"/>
                    <a:pt x="1079" y="500"/>
                    <a:pt x="1079" y="448"/>
                  </a:cubicBezTo>
                  <a:cubicBezTo>
                    <a:pt x="1079" y="369"/>
                    <a:pt x="1052" y="316"/>
                    <a:pt x="1026" y="264"/>
                  </a:cubicBezTo>
                  <a:cubicBezTo>
                    <a:pt x="1026" y="211"/>
                    <a:pt x="973" y="159"/>
                    <a:pt x="947" y="132"/>
                  </a:cubicBezTo>
                  <a:cubicBezTo>
                    <a:pt x="842" y="27"/>
                    <a:pt x="737"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14"/>
            <p:cNvSpPr/>
            <p:nvPr/>
          </p:nvSpPr>
          <p:spPr>
            <a:xfrm rot="-4957804">
              <a:off x="2880676" y="4910907"/>
              <a:ext cx="85874" cy="64006"/>
            </a:xfrm>
            <a:custGeom>
              <a:avLst/>
              <a:gdLst/>
              <a:ahLst/>
              <a:cxnLst/>
              <a:rect l="l" t="t" r="r" b="b"/>
              <a:pathLst>
                <a:path w="1237" h="922" extrusionOk="0">
                  <a:moveTo>
                    <a:pt x="605" y="1"/>
                  </a:moveTo>
                  <a:cubicBezTo>
                    <a:pt x="0" y="1"/>
                    <a:pt x="0" y="921"/>
                    <a:pt x="605" y="921"/>
                  </a:cubicBezTo>
                  <a:cubicBezTo>
                    <a:pt x="1236" y="921"/>
                    <a:pt x="1236"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14"/>
            <p:cNvSpPr/>
            <p:nvPr/>
          </p:nvSpPr>
          <p:spPr>
            <a:xfrm rot="-4957804">
              <a:off x="3166961" y="4801503"/>
              <a:ext cx="111490" cy="84069"/>
            </a:xfrm>
            <a:custGeom>
              <a:avLst/>
              <a:gdLst/>
              <a:ahLst/>
              <a:cxnLst/>
              <a:rect l="l" t="t" r="r" b="b"/>
              <a:pathLst>
                <a:path w="1606" h="1211" extrusionOk="0">
                  <a:moveTo>
                    <a:pt x="790" y="1"/>
                  </a:moveTo>
                  <a:cubicBezTo>
                    <a:pt x="1" y="1"/>
                    <a:pt x="1" y="1210"/>
                    <a:pt x="790" y="1210"/>
                  </a:cubicBezTo>
                  <a:cubicBezTo>
                    <a:pt x="1605" y="1210"/>
                    <a:pt x="1605" y="1"/>
                    <a:pt x="7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14"/>
            <p:cNvSpPr/>
            <p:nvPr/>
          </p:nvSpPr>
          <p:spPr>
            <a:xfrm rot="-4957804">
              <a:off x="2500247" y="4685761"/>
              <a:ext cx="96773" cy="78585"/>
            </a:xfrm>
            <a:custGeom>
              <a:avLst/>
              <a:gdLst/>
              <a:ahLst/>
              <a:cxnLst/>
              <a:rect l="l" t="t" r="r" b="b"/>
              <a:pathLst>
                <a:path w="1394" h="1132" extrusionOk="0">
                  <a:moveTo>
                    <a:pt x="710" y="1"/>
                  </a:moveTo>
                  <a:cubicBezTo>
                    <a:pt x="0" y="53"/>
                    <a:pt x="0" y="1053"/>
                    <a:pt x="710" y="1132"/>
                  </a:cubicBezTo>
                  <a:cubicBezTo>
                    <a:pt x="1394" y="1053"/>
                    <a:pt x="1394" y="53"/>
                    <a:pt x="7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14"/>
            <p:cNvSpPr/>
            <p:nvPr/>
          </p:nvSpPr>
          <p:spPr>
            <a:xfrm rot="-4957804">
              <a:off x="2339858" y="4735388"/>
              <a:ext cx="144326" cy="113295"/>
            </a:xfrm>
            <a:custGeom>
              <a:avLst/>
              <a:gdLst/>
              <a:ahLst/>
              <a:cxnLst/>
              <a:rect l="l" t="t" r="r" b="b"/>
              <a:pathLst>
                <a:path w="2079" h="1632" extrusionOk="0">
                  <a:moveTo>
                    <a:pt x="1052" y="1"/>
                  </a:moveTo>
                  <a:cubicBezTo>
                    <a:pt x="0" y="1"/>
                    <a:pt x="0" y="1632"/>
                    <a:pt x="1052" y="1632"/>
                  </a:cubicBezTo>
                  <a:cubicBezTo>
                    <a:pt x="2078" y="1632"/>
                    <a:pt x="2078" y="1"/>
                    <a:pt x="10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 name="Google Shape;406;p14"/>
            <p:cNvSpPr/>
            <p:nvPr/>
          </p:nvSpPr>
          <p:spPr>
            <a:xfrm rot="-4957804">
              <a:off x="2291000" y="4576782"/>
              <a:ext cx="96842" cy="73100"/>
            </a:xfrm>
            <a:custGeom>
              <a:avLst/>
              <a:gdLst/>
              <a:ahLst/>
              <a:cxnLst/>
              <a:rect l="l" t="t" r="r" b="b"/>
              <a:pathLst>
                <a:path w="1395" h="1053" extrusionOk="0">
                  <a:moveTo>
                    <a:pt x="711" y="1"/>
                  </a:moveTo>
                  <a:cubicBezTo>
                    <a:pt x="1" y="1"/>
                    <a:pt x="1" y="1053"/>
                    <a:pt x="711" y="1053"/>
                  </a:cubicBezTo>
                  <a:cubicBezTo>
                    <a:pt x="1395" y="1053"/>
                    <a:pt x="1395"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 name="Google Shape;407;p14"/>
            <p:cNvSpPr/>
            <p:nvPr/>
          </p:nvSpPr>
          <p:spPr>
            <a:xfrm rot="-4957804">
              <a:off x="2039872" y="4634012"/>
              <a:ext cx="116905" cy="85874"/>
            </a:xfrm>
            <a:custGeom>
              <a:avLst/>
              <a:gdLst/>
              <a:ahLst/>
              <a:cxnLst/>
              <a:rect l="l" t="t" r="r" b="b"/>
              <a:pathLst>
                <a:path w="1684" h="1237" extrusionOk="0">
                  <a:moveTo>
                    <a:pt x="868" y="0"/>
                  </a:moveTo>
                  <a:cubicBezTo>
                    <a:pt x="860" y="0"/>
                    <a:pt x="851" y="0"/>
                    <a:pt x="842" y="1"/>
                  </a:cubicBezTo>
                  <a:cubicBezTo>
                    <a:pt x="1" y="1"/>
                    <a:pt x="1" y="1237"/>
                    <a:pt x="842" y="1237"/>
                  </a:cubicBezTo>
                  <a:cubicBezTo>
                    <a:pt x="1675" y="1237"/>
                    <a:pt x="1684" y="0"/>
                    <a:pt x="8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408;p14"/>
            <p:cNvSpPr/>
            <p:nvPr/>
          </p:nvSpPr>
          <p:spPr>
            <a:xfrm rot="-4957804">
              <a:off x="1889418" y="4585950"/>
              <a:ext cx="60327" cy="71295"/>
            </a:xfrm>
            <a:custGeom>
              <a:avLst/>
              <a:gdLst/>
              <a:ahLst/>
              <a:cxnLst/>
              <a:rect l="l" t="t" r="r" b="b"/>
              <a:pathLst>
                <a:path w="869" h="1027" extrusionOk="0">
                  <a:moveTo>
                    <a:pt x="448" y="1"/>
                  </a:moveTo>
                  <a:cubicBezTo>
                    <a:pt x="316" y="1"/>
                    <a:pt x="211" y="53"/>
                    <a:pt x="132" y="132"/>
                  </a:cubicBezTo>
                  <a:lnTo>
                    <a:pt x="80" y="211"/>
                  </a:lnTo>
                  <a:cubicBezTo>
                    <a:pt x="27" y="290"/>
                    <a:pt x="1" y="369"/>
                    <a:pt x="27" y="448"/>
                  </a:cubicBezTo>
                  <a:lnTo>
                    <a:pt x="1" y="448"/>
                  </a:lnTo>
                  <a:lnTo>
                    <a:pt x="1" y="579"/>
                  </a:lnTo>
                  <a:cubicBezTo>
                    <a:pt x="1" y="658"/>
                    <a:pt x="1" y="711"/>
                    <a:pt x="27" y="763"/>
                  </a:cubicBezTo>
                  <a:cubicBezTo>
                    <a:pt x="80" y="869"/>
                    <a:pt x="158" y="947"/>
                    <a:pt x="264" y="1000"/>
                  </a:cubicBezTo>
                  <a:cubicBezTo>
                    <a:pt x="316" y="1026"/>
                    <a:pt x="369" y="1026"/>
                    <a:pt x="421" y="1026"/>
                  </a:cubicBezTo>
                  <a:cubicBezTo>
                    <a:pt x="553" y="1026"/>
                    <a:pt x="658" y="974"/>
                    <a:pt x="737" y="895"/>
                  </a:cubicBezTo>
                  <a:cubicBezTo>
                    <a:pt x="816" y="816"/>
                    <a:pt x="869" y="711"/>
                    <a:pt x="869" y="579"/>
                  </a:cubicBezTo>
                  <a:lnTo>
                    <a:pt x="869" y="448"/>
                  </a:lnTo>
                  <a:cubicBezTo>
                    <a:pt x="869" y="316"/>
                    <a:pt x="816" y="211"/>
                    <a:pt x="737" y="132"/>
                  </a:cubicBezTo>
                  <a:cubicBezTo>
                    <a:pt x="658" y="53"/>
                    <a:pt x="553" y="27"/>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14"/>
            <p:cNvSpPr/>
            <p:nvPr/>
          </p:nvSpPr>
          <p:spPr>
            <a:xfrm rot="-4957804">
              <a:off x="1502167" y="4563715"/>
              <a:ext cx="106006" cy="85874"/>
            </a:xfrm>
            <a:custGeom>
              <a:avLst/>
              <a:gdLst/>
              <a:ahLst/>
              <a:cxnLst/>
              <a:rect l="l" t="t" r="r" b="b"/>
              <a:pathLst>
                <a:path w="1527" h="1237" extrusionOk="0">
                  <a:moveTo>
                    <a:pt x="763" y="1"/>
                  </a:moveTo>
                  <a:cubicBezTo>
                    <a:pt x="1" y="53"/>
                    <a:pt x="1" y="1184"/>
                    <a:pt x="763" y="1237"/>
                  </a:cubicBezTo>
                  <a:cubicBezTo>
                    <a:pt x="1526" y="1184"/>
                    <a:pt x="1526" y="53"/>
                    <a:pt x="7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14"/>
            <p:cNvSpPr/>
            <p:nvPr/>
          </p:nvSpPr>
          <p:spPr>
            <a:xfrm rot="-4957804">
              <a:off x="1298736" y="4512073"/>
              <a:ext cx="43874" cy="43874"/>
            </a:xfrm>
            <a:custGeom>
              <a:avLst/>
              <a:gdLst/>
              <a:ahLst/>
              <a:cxnLst/>
              <a:rect l="l" t="t" r="r" b="b"/>
              <a:pathLst>
                <a:path w="632" h="632" extrusionOk="0">
                  <a:moveTo>
                    <a:pt x="316" y="0"/>
                  </a:moveTo>
                  <a:cubicBezTo>
                    <a:pt x="1" y="79"/>
                    <a:pt x="1" y="526"/>
                    <a:pt x="316" y="632"/>
                  </a:cubicBezTo>
                  <a:cubicBezTo>
                    <a:pt x="632" y="526"/>
                    <a:pt x="632" y="79"/>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14"/>
            <p:cNvSpPr/>
            <p:nvPr/>
          </p:nvSpPr>
          <p:spPr>
            <a:xfrm rot="-4957804">
              <a:off x="1075325" y="4485429"/>
              <a:ext cx="91358" cy="67616"/>
            </a:xfrm>
            <a:custGeom>
              <a:avLst/>
              <a:gdLst/>
              <a:ahLst/>
              <a:cxnLst/>
              <a:rect l="l" t="t" r="r" b="b"/>
              <a:pathLst>
                <a:path w="1316" h="974" extrusionOk="0">
                  <a:moveTo>
                    <a:pt x="684" y="0"/>
                  </a:moveTo>
                  <a:cubicBezTo>
                    <a:pt x="675" y="0"/>
                    <a:pt x="667" y="0"/>
                    <a:pt x="658" y="1"/>
                  </a:cubicBezTo>
                  <a:cubicBezTo>
                    <a:pt x="1" y="1"/>
                    <a:pt x="1" y="974"/>
                    <a:pt x="658" y="974"/>
                  </a:cubicBezTo>
                  <a:cubicBezTo>
                    <a:pt x="1307" y="974"/>
                    <a:pt x="1316"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14"/>
            <p:cNvSpPr/>
            <p:nvPr/>
          </p:nvSpPr>
          <p:spPr>
            <a:xfrm rot="-4957804">
              <a:off x="883471" y="4542095"/>
              <a:ext cx="98647" cy="74905"/>
            </a:xfrm>
            <a:custGeom>
              <a:avLst/>
              <a:gdLst/>
              <a:ahLst/>
              <a:cxnLst/>
              <a:rect l="l" t="t" r="r" b="b"/>
              <a:pathLst>
                <a:path w="1421" h="1079" extrusionOk="0">
                  <a:moveTo>
                    <a:pt x="711" y="1"/>
                  </a:moveTo>
                  <a:cubicBezTo>
                    <a:pt x="1" y="1"/>
                    <a:pt x="1" y="1079"/>
                    <a:pt x="711" y="1079"/>
                  </a:cubicBezTo>
                  <a:cubicBezTo>
                    <a:pt x="1421" y="1079"/>
                    <a:pt x="1421"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14"/>
            <p:cNvSpPr/>
            <p:nvPr/>
          </p:nvSpPr>
          <p:spPr>
            <a:xfrm rot="-4957804">
              <a:off x="940089" y="4367711"/>
              <a:ext cx="93163" cy="74975"/>
            </a:xfrm>
            <a:custGeom>
              <a:avLst/>
              <a:gdLst/>
              <a:ahLst/>
              <a:cxnLst/>
              <a:rect l="l" t="t" r="r" b="b"/>
              <a:pathLst>
                <a:path w="1342" h="1080" extrusionOk="0">
                  <a:moveTo>
                    <a:pt x="684" y="1"/>
                  </a:moveTo>
                  <a:cubicBezTo>
                    <a:pt x="1" y="53"/>
                    <a:pt x="1" y="1026"/>
                    <a:pt x="684" y="1079"/>
                  </a:cubicBezTo>
                  <a:cubicBezTo>
                    <a:pt x="1342" y="1026"/>
                    <a:pt x="1342" y="53"/>
                    <a:pt x="6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 name="Google Shape;414;p14"/>
            <p:cNvSpPr/>
            <p:nvPr/>
          </p:nvSpPr>
          <p:spPr>
            <a:xfrm rot="-4957804">
              <a:off x="798849" y="4399591"/>
              <a:ext cx="73100" cy="58522"/>
            </a:xfrm>
            <a:custGeom>
              <a:avLst/>
              <a:gdLst/>
              <a:ahLst/>
              <a:cxnLst/>
              <a:rect l="l" t="t" r="r" b="b"/>
              <a:pathLst>
                <a:path w="1053" h="843" extrusionOk="0">
                  <a:moveTo>
                    <a:pt x="526" y="1"/>
                  </a:moveTo>
                  <a:cubicBezTo>
                    <a:pt x="0" y="54"/>
                    <a:pt x="0" y="790"/>
                    <a:pt x="526" y="843"/>
                  </a:cubicBezTo>
                  <a:cubicBezTo>
                    <a:pt x="1052" y="790"/>
                    <a:pt x="1052" y="54"/>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 name="Google Shape;415;p14"/>
            <p:cNvSpPr/>
            <p:nvPr/>
          </p:nvSpPr>
          <p:spPr>
            <a:xfrm rot="-4957804">
              <a:off x="498754" y="4342735"/>
              <a:ext cx="91358" cy="74905"/>
            </a:xfrm>
            <a:custGeom>
              <a:avLst/>
              <a:gdLst/>
              <a:ahLst/>
              <a:cxnLst/>
              <a:rect l="l" t="t" r="r" b="b"/>
              <a:pathLst>
                <a:path w="1316" h="1079" extrusionOk="0">
                  <a:moveTo>
                    <a:pt x="658" y="0"/>
                  </a:moveTo>
                  <a:cubicBezTo>
                    <a:pt x="0" y="53"/>
                    <a:pt x="0" y="1026"/>
                    <a:pt x="658" y="1078"/>
                  </a:cubicBezTo>
                  <a:cubicBezTo>
                    <a:pt x="1315" y="1026"/>
                    <a:pt x="1315" y="53"/>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16" name="Google Shape;416;p14"/>
          <p:cNvSpPr/>
          <p:nvPr/>
        </p:nvSpPr>
        <p:spPr>
          <a:xfrm rot="-2576181">
            <a:off x="8351763" y="-243399"/>
            <a:ext cx="1875849" cy="2334335"/>
          </a:xfrm>
          <a:custGeom>
            <a:avLst/>
            <a:gdLst/>
            <a:ahLst/>
            <a:cxnLst/>
            <a:rect l="l" t="t" r="r" b="b"/>
            <a:pathLst>
              <a:path w="43422" h="54035" extrusionOk="0">
                <a:moveTo>
                  <a:pt x="35584" y="0"/>
                </a:moveTo>
                <a:cubicBezTo>
                  <a:pt x="33612" y="26"/>
                  <a:pt x="31666" y="342"/>
                  <a:pt x="29798" y="947"/>
                </a:cubicBezTo>
                <a:cubicBezTo>
                  <a:pt x="19699" y="4024"/>
                  <a:pt x="11204" y="11335"/>
                  <a:pt x="5366" y="20146"/>
                </a:cubicBezTo>
                <a:cubicBezTo>
                  <a:pt x="3314" y="23275"/>
                  <a:pt x="1526" y="26668"/>
                  <a:pt x="947" y="30376"/>
                </a:cubicBezTo>
                <a:cubicBezTo>
                  <a:pt x="0" y="36794"/>
                  <a:pt x="3025" y="43421"/>
                  <a:pt x="7969" y="47629"/>
                </a:cubicBezTo>
                <a:cubicBezTo>
                  <a:pt x="12887" y="51837"/>
                  <a:pt x="19462" y="53810"/>
                  <a:pt x="25932" y="54020"/>
                </a:cubicBezTo>
                <a:cubicBezTo>
                  <a:pt x="26239" y="54030"/>
                  <a:pt x="26547" y="54034"/>
                  <a:pt x="26856" y="54034"/>
                </a:cubicBezTo>
                <a:cubicBezTo>
                  <a:pt x="31667" y="54034"/>
                  <a:pt x="36731" y="52841"/>
                  <a:pt x="39845" y="49233"/>
                </a:cubicBezTo>
                <a:cubicBezTo>
                  <a:pt x="43027" y="45551"/>
                  <a:pt x="43422" y="40318"/>
                  <a:pt x="43395" y="35479"/>
                </a:cubicBezTo>
                <a:cubicBezTo>
                  <a:pt x="43343" y="27694"/>
                  <a:pt x="42554" y="19935"/>
                  <a:pt x="41791" y="12203"/>
                </a:cubicBezTo>
                <a:cubicBezTo>
                  <a:pt x="41449" y="9021"/>
                  <a:pt x="41081" y="5812"/>
                  <a:pt x="39950" y="2814"/>
                </a:cubicBezTo>
                <a:cubicBezTo>
                  <a:pt x="39161" y="763"/>
                  <a:pt x="37741" y="26"/>
                  <a:pt x="3558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 name="Google Shape;417;p14"/>
          <p:cNvSpPr/>
          <p:nvPr/>
        </p:nvSpPr>
        <p:spPr>
          <a:xfrm>
            <a:off x="8307428" y="882954"/>
            <a:ext cx="699775" cy="611562"/>
          </a:xfrm>
          <a:custGeom>
            <a:avLst/>
            <a:gdLst/>
            <a:ahLst/>
            <a:cxnLst/>
            <a:rect l="l" t="t" r="r" b="b"/>
            <a:pathLst>
              <a:path w="21252" h="18573" extrusionOk="0">
                <a:moveTo>
                  <a:pt x="11138" y="0"/>
                </a:moveTo>
                <a:cubicBezTo>
                  <a:pt x="8200" y="0"/>
                  <a:pt x="5398" y="1233"/>
                  <a:pt x="3394" y="3393"/>
                </a:cubicBezTo>
                <a:cubicBezTo>
                  <a:pt x="2236" y="4708"/>
                  <a:pt x="1368" y="6234"/>
                  <a:pt x="842" y="7890"/>
                </a:cubicBezTo>
                <a:cubicBezTo>
                  <a:pt x="238" y="9731"/>
                  <a:pt x="1" y="11809"/>
                  <a:pt x="842" y="13545"/>
                </a:cubicBezTo>
                <a:cubicBezTo>
                  <a:pt x="1842" y="15623"/>
                  <a:pt x="4077" y="16780"/>
                  <a:pt x="6260" y="17490"/>
                </a:cubicBezTo>
                <a:cubicBezTo>
                  <a:pt x="8122" y="18125"/>
                  <a:pt x="10053" y="18572"/>
                  <a:pt x="11982" y="18572"/>
                </a:cubicBezTo>
                <a:cubicBezTo>
                  <a:pt x="12451" y="18572"/>
                  <a:pt x="12920" y="18546"/>
                  <a:pt x="13388" y="18489"/>
                </a:cubicBezTo>
                <a:cubicBezTo>
                  <a:pt x="15807" y="18200"/>
                  <a:pt x="18174" y="16990"/>
                  <a:pt x="19515" y="14965"/>
                </a:cubicBezTo>
                <a:cubicBezTo>
                  <a:pt x="21251" y="12335"/>
                  <a:pt x="20962" y="8864"/>
                  <a:pt x="20304" y="5918"/>
                </a:cubicBezTo>
                <a:cubicBezTo>
                  <a:pt x="19805" y="3761"/>
                  <a:pt x="18490" y="2736"/>
                  <a:pt x="16649" y="1631"/>
                </a:cubicBezTo>
                <a:cubicBezTo>
                  <a:pt x="15018" y="632"/>
                  <a:pt x="13151" y="53"/>
                  <a:pt x="11231" y="0"/>
                </a:cubicBezTo>
                <a:cubicBezTo>
                  <a:pt x="11200" y="0"/>
                  <a:pt x="11169" y="0"/>
                  <a:pt x="111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14"/>
          <p:cNvSpPr/>
          <p:nvPr/>
        </p:nvSpPr>
        <p:spPr>
          <a:xfrm>
            <a:off x="6983126" y="4349355"/>
            <a:ext cx="475620" cy="415664"/>
          </a:xfrm>
          <a:custGeom>
            <a:avLst/>
            <a:gdLst/>
            <a:ahLst/>
            <a:cxnLst/>
            <a:rect l="l" t="t" r="r" b="b"/>
            <a:pathLst>
              <a:path w="21252" h="18573" extrusionOk="0">
                <a:moveTo>
                  <a:pt x="11138" y="0"/>
                </a:moveTo>
                <a:cubicBezTo>
                  <a:pt x="8200" y="0"/>
                  <a:pt x="5398" y="1233"/>
                  <a:pt x="3394" y="3393"/>
                </a:cubicBezTo>
                <a:cubicBezTo>
                  <a:pt x="2236" y="4708"/>
                  <a:pt x="1368" y="6234"/>
                  <a:pt x="842" y="7890"/>
                </a:cubicBezTo>
                <a:cubicBezTo>
                  <a:pt x="238" y="9731"/>
                  <a:pt x="1" y="11809"/>
                  <a:pt x="842" y="13545"/>
                </a:cubicBezTo>
                <a:cubicBezTo>
                  <a:pt x="1842" y="15623"/>
                  <a:pt x="4077" y="16780"/>
                  <a:pt x="6260" y="17490"/>
                </a:cubicBezTo>
                <a:cubicBezTo>
                  <a:pt x="8122" y="18125"/>
                  <a:pt x="10053" y="18572"/>
                  <a:pt x="11982" y="18572"/>
                </a:cubicBezTo>
                <a:cubicBezTo>
                  <a:pt x="12451" y="18572"/>
                  <a:pt x="12920" y="18546"/>
                  <a:pt x="13388" y="18489"/>
                </a:cubicBezTo>
                <a:cubicBezTo>
                  <a:pt x="15807" y="18200"/>
                  <a:pt x="18174" y="16990"/>
                  <a:pt x="19515" y="14965"/>
                </a:cubicBezTo>
                <a:cubicBezTo>
                  <a:pt x="21251" y="12335"/>
                  <a:pt x="20962" y="8864"/>
                  <a:pt x="20304" y="5918"/>
                </a:cubicBezTo>
                <a:cubicBezTo>
                  <a:pt x="19805" y="3761"/>
                  <a:pt x="18490" y="2736"/>
                  <a:pt x="16649" y="1631"/>
                </a:cubicBezTo>
                <a:cubicBezTo>
                  <a:pt x="15018" y="632"/>
                  <a:pt x="13151" y="53"/>
                  <a:pt x="11231" y="0"/>
                </a:cubicBezTo>
                <a:cubicBezTo>
                  <a:pt x="11200" y="0"/>
                  <a:pt x="11169" y="0"/>
                  <a:pt x="111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14"/>
          <p:cNvSpPr/>
          <p:nvPr/>
        </p:nvSpPr>
        <p:spPr>
          <a:xfrm rot="10800000">
            <a:off x="6532943" y="-780058"/>
            <a:ext cx="2226672" cy="1513590"/>
          </a:xfrm>
          <a:custGeom>
            <a:avLst/>
            <a:gdLst/>
            <a:ahLst/>
            <a:cxnLst/>
            <a:rect l="l" t="t" r="r" b="b"/>
            <a:pathLst>
              <a:path w="41056" h="27908" extrusionOk="0">
                <a:moveTo>
                  <a:pt x="29752" y="362"/>
                </a:moveTo>
                <a:cubicBezTo>
                  <a:pt x="29856" y="362"/>
                  <a:pt x="29960" y="363"/>
                  <a:pt x="30065" y="364"/>
                </a:cubicBezTo>
                <a:lnTo>
                  <a:pt x="30065" y="364"/>
                </a:lnTo>
                <a:cubicBezTo>
                  <a:pt x="30079" y="370"/>
                  <a:pt x="30096" y="373"/>
                  <a:pt x="30114" y="373"/>
                </a:cubicBezTo>
                <a:cubicBezTo>
                  <a:pt x="31008" y="426"/>
                  <a:pt x="31929" y="557"/>
                  <a:pt x="32823" y="742"/>
                </a:cubicBezTo>
                <a:cubicBezTo>
                  <a:pt x="33717" y="899"/>
                  <a:pt x="34585" y="1189"/>
                  <a:pt x="35401" y="1583"/>
                </a:cubicBezTo>
                <a:cubicBezTo>
                  <a:pt x="36689" y="2293"/>
                  <a:pt x="37794" y="3345"/>
                  <a:pt x="38583" y="4608"/>
                </a:cubicBezTo>
                <a:cubicBezTo>
                  <a:pt x="40292" y="7343"/>
                  <a:pt x="40503" y="10709"/>
                  <a:pt x="39556" y="13760"/>
                </a:cubicBezTo>
                <a:cubicBezTo>
                  <a:pt x="38530" y="17047"/>
                  <a:pt x="36295" y="19756"/>
                  <a:pt x="33638" y="21913"/>
                </a:cubicBezTo>
                <a:cubicBezTo>
                  <a:pt x="32323" y="22991"/>
                  <a:pt x="30903" y="23964"/>
                  <a:pt x="29430" y="24832"/>
                </a:cubicBezTo>
                <a:cubicBezTo>
                  <a:pt x="27879" y="25779"/>
                  <a:pt x="26222" y="26515"/>
                  <a:pt x="24486" y="27068"/>
                </a:cubicBezTo>
                <a:cubicBezTo>
                  <a:pt x="22999" y="27477"/>
                  <a:pt x="21458" y="27675"/>
                  <a:pt x="19908" y="27675"/>
                </a:cubicBezTo>
                <a:cubicBezTo>
                  <a:pt x="19567" y="27675"/>
                  <a:pt x="19226" y="27665"/>
                  <a:pt x="18884" y="27646"/>
                </a:cubicBezTo>
                <a:cubicBezTo>
                  <a:pt x="16991" y="27567"/>
                  <a:pt x="15097" y="27331"/>
                  <a:pt x="13203" y="26936"/>
                </a:cubicBezTo>
                <a:cubicBezTo>
                  <a:pt x="11362" y="26568"/>
                  <a:pt x="9574" y="26042"/>
                  <a:pt x="7812" y="25385"/>
                </a:cubicBezTo>
                <a:cubicBezTo>
                  <a:pt x="6208" y="24832"/>
                  <a:pt x="4682" y="23991"/>
                  <a:pt x="3341" y="22939"/>
                </a:cubicBezTo>
                <a:cubicBezTo>
                  <a:pt x="2026" y="21887"/>
                  <a:pt x="1053" y="20466"/>
                  <a:pt x="553" y="18862"/>
                </a:cubicBezTo>
                <a:cubicBezTo>
                  <a:pt x="316" y="18073"/>
                  <a:pt x="237" y="17258"/>
                  <a:pt x="316" y="16443"/>
                </a:cubicBezTo>
                <a:cubicBezTo>
                  <a:pt x="448" y="15575"/>
                  <a:pt x="711" y="14733"/>
                  <a:pt x="1132" y="13944"/>
                </a:cubicBezTo>
                <a:cubicBezTo>
                  <a:pt x="2657" y="10946"/>
                  <a:pt x="5313" y="8632"/>
                  <a:pt x="8049" y="6791"/>
                </a:cubicBezTo>
                <a:cubicBezTo>
                  <a:pt x="10994" y="4871"/>
                  <a:pt x="14176" y="3345"/>
                  <a:pt x="17517" y="2293"/>
                </a:cubicBezTo>
                <a:cubicBezTo>
                  <a:pt x="20909" y="1189"/>
                  <a:pt x="24407" y="557"/>
                  <a:pt x="27958" y="400"/>
                </a:cubicBezTo>
                <a:cubicBezTo>
                  <a:pt x="28553" y="381"/>
                  <a:pt x="29148" y="362"/>
                  <a:pt x="29752" y="362"/>
                </a:cubicBezTo>
                <a:close/>
                <a:moveTo>
                  <a:pt x="29935" y="1"/>
                </a:moveTo>
                <a:cubicBezTo>
                  <a:pt x="26497" y="1"/>
                  <a:pt x="23063" y="448"/>
                  <a:pt x="19699" y="1320"/>
                </a:cubicBezTo>
                <a:cubicBezTo>
                  <a:pt x="16202" y="2241"/>
                  <a:pt x="12835" y="3608"/>
                  <a:pt x="9705" y="5423"/>
                </a:cubicBezTo>
                <a:cubicBezTo>
                  <a:pt x="6760" y="7132"/>
                  <a:pt x="3972" y="9263"/>
                  <a:pt x="1973" y="12024"/>
                </a:cubicBezTo>
                <a:cubicBezTo>
                  <a:pt x="974" y="13444"/>
                  <a:pt x="106" y="15075"/>
                  <a:pt x="27" y="16837"/>
                </a:cubicBezTo>
                <a:cubicBezTo>
                  <a:pt x="1" y="18494"/>
                  <a:pt x="553" y="20098"/>
                  <a:pt x="1579" y="21413"/>
                </a:cubicBezTo>
                <a:cubicBezTo>
                  <a:pt x="2604" y="22755"/>
                  <a:pt x="3946" y="23833"/>
                  <a:pt x="5471" y="24596"/>
                </a:cubicBezTo>
                <a:cubicBezTo>
                  <a:pt x="7102" y="25411"/>
                  <a:pt x="8811" y="26068"/>
                  <a:pt x="10600" y="26542"/>
                </a:cubicBezTo>
                <a:cubicBezTo>
                  <a:pt x="12441" y="27068"/>
                  <a:pt x="14361" y="27436"/>
                  <a:pt x="16280" y="27673"/>
                </a:cubicBezTo>
                <a:cubicBezTo>
                  <a:pt x="17414" y="27826"/>
                  <a:pt x="18557" y="27908"/>
                  <a:pt x="19698" y="27908"/>
                </a:cubicBezTo>
                <a:cubicBezTo>
                  <a:pt x="20516" y="27908"/>
                  <a:pt x="21333" y="27866"/>
                  <a:pt x="22145" y="27778"/>
                </a:cubicBezTo>
                <a:cubicBezTo>
                  <a:pt x="25775" y="27357"/>
                  <a:pt x="29141" y="25542"/>
                  <a:pt x="32113" y="23517"/>
                </a:cubicBezTo>
                <a:cubicBezTo>
                  <a:pt x="35006" y="21545"/>
                  <a:pt x="37505" y="19046"/>
                  <a:pt x="39083" y="15917"/>
                </a:cubicBezTo>
                <a:cubicBezTo>
                  <a:pt x="40582" y="12945"/>
                  <a:pt x="41055" y="9368"/>
                  <a:pt x="39793" y="6212"/>
                </a:cubicBezTo>
                <a:cubicBezTo>
                  <a:pt x="39240" y="4792"/>
                  <a:pt x="38372" y="3529"/>
                  <a:pt x="37215" y="2504"/>
                </a:cubicBezTo>
                <a:cubicBezTo>
                  <a:pt x="35953" y="1425"/>
                  <a:pt x="34401" y="715"/>
                  <a:pt x="32744" y="400"/>
                </a:cubicBezTo>
                <a:cubicBezTo>
                  <a:pt x="32059" y="275"/>
                  <a:pt x="31357" y="200"/>
                  <a:pt x="30665" y="160"/>
                </a:cubicBezTo>
                <a:lnTo>
                  <a:pt x="30665" y="160"/>
                </a:lnTo>
                <a:cubicBezTo>
                  <a:pt x="30654" y="85"/>
                  <a:pt x="30602" y="17"/>
                  <a:pt x="30509" y="5"/>
                </a:cubicBezTo>
                <a:cubicBezTo>
                  <a:pt x="30317" y="2"/>
                  <a:pt x="30126" y="1"/>
                  <a:pt x="29935"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14"/>
          <p:cNvSpPr/>
          <p:nvPr/>
        </p:nvSpPr>
        <p:spPr>
          <a:xfrm rot="10800000">
            <a:off x="6928179" y="-4116"/>
            <a:ext cx="1129990" cy="439668"/>
          </a:xfrm>
          <a:custGeom>
            <a:avLst/>
            <a:gdLst/>
            <a:ahLst/>
            <a:cxnLst/>
            <a:rect l="l" t="t" r="r" b="b"/>
            <a:pathLst>
              <a:path w="28431" h="8737" extrusionOk="0">
                <a:moveTo>
                  <a:pt x="16530" y="871"/>
                </a:moveTo>
                <a:cubicBezTo>
                  <a:pt x="17069" y="2661"/>
                  <a:pt x="16591" y="4569"/>
                  <a:pt x="15286" y="5881"/>
                </a:cubicBezTo>
                <a:lnTo>
                  <a:pt x="15286" y="5881"/>
                </a:lnTo>
                <a:cubicBezTo>
                  <a:pt x="15047" y="4855"/>
                  <a:pt x="15073" y="3756"/>
                  <a:pt x="15386" y="2746"/>
                </a:cubicBezTo>
                <a:cubicBezTo>
                  <a:pt x="15573" y="2148"/>
                  <a:pt x="15932" y="1218"/>
                  <a:pt x="16530" y="871"/>
                </a:cubicBezTo>
                <a:close/>
                <a:moveTo>
                  <a:pt x="16269" y="571"/>
                </a:moveTo>
                <a:cubicBezTo>
                  <a:pt x="15801" y="913"/>
                  <a:pt x="15437" y="1409"/>
                  <a:pt x="15255" y="1983"/>
                </a:cubicBezTo>
                <a:cubicBezTo>
                  <a:pt x="14676" y="3324"/>
                  <a:pt x="14597" y="4850"/>
                  <a:pt x="15018" y="6270"/>
                </a:cubicBezTo>
                <a:cubicBezTo>
                  <a:pt x="15051" y="6352"/>
                  <a:pt x="15125" y="6393"/>
                  <a:pt x="15195" y="6393"/>
                </a:cubicBezTo>
                <a:cubicBezTo>
                  <a:pt x="15237" y="6393"/>
                  <a:pt x="15278" y="6378"/>
                  <a:pt x="15307" y="6349"/>
                </a:cubicBezTo>
                <a:cubicBezTo>
                  <a:pt x="16912" y="4951"/>
                  <a:pt x="17549" y="2763"/>
                  <a:pt x="16941" y="738"/>
                </a:cubicBezTo>
                <a:lnTo>
                  <a:pt x="16941" y="738"/>
                </a:lnTo>
                <a:cubicBezTo>
                  <a:pt x="16968" y="736"/>
                  <a:pt x="16995" y="734"/>
                  <a:pt x="17022" y="734"/>
                </a:cubicBezTo>
                <a:cubicBezTo>
                  <a:pt x="17137" y="734"/>
                  <a:pt x="17257" y="755"/>
                  <a:pt x="17385" y="799"/>
                </a:cubicBezTo>
                <a:cubicBezTo>
                  <a:pt x="17806" y="957"/>
                  <a:pt x="18174" y="1299"/>
                  <a:pt x="18332" y="1746"/>
                </a:cubicBezTo>
                <a:cubicBezTo>
                  <a:pt x="18542" y="2272"/>
                  <a:pt x="18516" y="2851"/>
                  <a:pt x="18332" y="3403"/>
                </a:cubicBezTo>
                <a:cubicBezTo>
                  <a:pt x="18121" y="3955"/>
                  <a:pt x="17858" y="4508"/>
                  <a:pt x="17516" y="5034"/>
                </a:cubicBezTo>
                <a:cubicBezTo>
                  <a:pt x="17253" y="5454"/>
                  <a:pt x="16990" y="5902"/>
                  <a:pt x="16701" y="6296"/>
                </a:cubicBezTo>
                <a:cubicBezTo>
                  <a:pt x="16083" y="7136"/>
                  <a:pt x="15303" y="7907"/>
                  <a:pt x="14273" y="8193"/>
                </a:cubicBezTo>
                <a:lnTo>
                  <a:pt x="14273" y="8193"/>
                </a:lnTo>
                <a:cubicBezTo>
                  <a:pt x="13687" y="6749"/>
                  <a:pt x="13532" y="5171"/>
                  <a:pt x="13808" y="3640"/>
                </a:cubicBezTo>
                <a:cubicBezTo>
                  <a:pt x="13913" y="2851"/>
                  <a:pt x="14150" y="2088"/>
                  <a:pt x="14544" y="1404"/>
                </a:cubicBezTo>
                <a:cubicBezTo>
                  <a:pt x="14933" y="797"/>
                  <a:pt x="15590" y="616"/>
                  <a:pt x="16269" y="571"/>
                </a:cubicBezTo>
                <a:close/>
                <a:moveTo>
                  <a:pt x="17894" y="595"/>
                </a:moveTo>
                <a:cubicBezTo>
                  <a:pt x="18790" y="637"/>
                  <a:pt x="19679" y="724"/>
                  <a:pt x="20567" y="878"/>
                </a:cubicBezTo>
                <a:cubicBezTo>
                  <a:pt x="21908" y="1062"/>
                  <a:pt x="23223" y="1457"/>
                  <a:pt x="24460" y="2009"/>
                </a:cubicBezTo>
                <a:cubicBezTo>
                  <a:pt x="25755" y="2582"/>
                  <a:pt x="26884" y="3461"/>
                  <a:pt x="27805" y="4535"/>
                </a:cubicBezTo>
                <a:lnTo>
                  <a:pt x="27805" y="4535"/>
                </a:lnTo>
                <a:cubicBezTo>
                  <a:pt x="26242" y="5421"/>
                  <a:pt x="24586" y="6139"/>
                  <a:pt x="22882" y="6691"/>
                </a:cubicBezTo>
                <a:cubicBezTo>
                  <a:pt x="21119" y="7295"/>
                  <a:pt x="19305" y="7716"/>
                  <a:pt x="17464" y="7979"/>
                </a:cubicBezTo>
                <a:cubicBezTo>
                  <a:pt x="16747" y="8086"/>
                  <a:pt x="16027" y="8166"/>
                  <a:pt x="15305" y="8220"/>
                </a:cubicBezTo>
                <a:lnTo>
                  <a:pt x="15305" y="8220"/>
                </a:lnTo>
                <a:cubicBezTo>
                  <a:pt x="15919" y="7853"/>
                  <a:pt x="16445" y="7328"/>
                  <a:pt x="16885" y="6769"/>
                </a:cubicBezTo>
                <a:cubicBezTo>
                  <a:pt x="17227" y="6296"/>
                  <a:pt x="17543" y="5823"/>
                  <a:pt x="17832" y="5349"/>
                </a:cubicBezTo>
                <a:cubicBezTo>
                  <a:pt x="18200" y="4771"/>
                  <a:pt x="18489" y="4166"/>
                  <a:pt x="18726" y="3535"/>
                </a:cubicBezTo>
                <a:cubicBezTo>
                  <a:pt x="18963" y="2930"/>
                  <a:pt x="18963" y="2298"/>
                  <a:pt x="18779" y="1694"/>
                </a:cubicBezTo>
                <a:cubicBezTo>
                  <a:pt x="18613" y="1245"/>
                  <a:pt x="18299" y="859"/>
                  <a:pt x="17894" y="595"/>
                </a:cubicBezTo>
                <a:close/>
                <a:moveTo>
                  <a:pt x="14807" y="515"/>
                </a:moveTo>
                <a:lnTo>
                  <a:pt x="14807" y="515"/>
                </a:lnTo>
                <a:cubicBezTo>
                  <a:pt x="14696" y="581"/>
                  <a:pt x="14590" y="657"/>
                  <a:pt x="14492" y="747"/>
                </a:cubicBezTo>
                <a:cubicBezTo>
                  <a:pt x="13940" y="1299"/>
                  <a:pt x="13677" y="2141"/>
                  <a:pt x="13492" y="2877"/>
                </a:cubicBezTo>
                <a:cubicBezTo>
                  <a:pt x="13042" y="4678"/>
                  <a:pt x="13163" y="6574"/>
                  <a:pt x="13832" y="8294"/>
                </a:cubicBezTo>
                <a:lnTo>
                  <a:pt x="13832" y="8294"/>
                </a:lnTo>
                <a:cubicBezTo>
                  <a:pt x="13568" y="8301"/>
                  <a:pt x="13304" y="8305"/>
                  <a:pt x="13040" y="8305"/>
                </a:cubicBezTo>
                <a:cubicBezTo>
                  <a:pt x="10770" y="8305"/>
                  <a:pt x="8499" y="8052"/>
                  <a:pt x="6286" y="7558"/>
                </a:cubicBezTo>
                <a:cubicBezTo>
                  <a:pt x="4354" y="7112"/>
                  <a:pt x="2468" y="6480"/>
                  <a:pt x="673" y="5661"/>
                </a:cubicBezTo>
                <a:lnTo>
                  <a:pt x="673" y="5661"/>
                </a:lnTo>
                <a:cubicBezTo>
                  <a:pt x="3260" y="4000"/>
                  <a:pt x="6016" y="2677"/>
                  <a:pt x="8916" y="1694"/>
                </a:cubicBezTo>
                <a:cubicBezTo>
                  <a:pt x="10834" y="1060"/>
                  <a:pt x="12812" y="667"/>
                  <a:pt x="14807" y="515"/>
                </a:cubicBezTo>
                <a:close/>
                <a:moveTo>
                  <a:pt x="16481" y="1"/>
                </a:moveTo>
                <a:cubicBezTo>
                  <a:pt x="15741" y="1"/>
                  <a:pt x="14998" y="39"/>
                  <a:pt x="14255" y="116"/>
                </a:cubicBezTo>
                <a:cubicBezTo>
                  <a:pt x="11020" y="484"/>
                  <a:pt x="7864" y="1378"/>
                  <a:pt x="4919" y="2798"/>
                </a:cubicBezTo>
                <a:cubicBezTo>
                  <a:pt x="3262" y="3587"/>
                  <a:pt x="1657" y="4481"/>
                  <a:pt x="132" y="5507"/>
                </a:cubicBezTo>
                <a:cubicBezTo>
                  <a:pt x="1" y="5586"/>
                  <a:pt x="1" y="5770"/>
                  <a:pt x="132" y="5875"/>
                </a:cubicBezTo>
                <a:cubicBezTo>
                  <a:pt x="3577" y="7480"/>
                  <a:pt x="7312" y="8426"/>
                  <a:pt x="11125" y="8663"/>
                </a:cubicBezTo>
                <a:cubicBezTo>
                  <a:pt x="11829" y="8712"/>
                  <a:pt x="12535" y="8736"/>
                  <a:pt x="13241" y="8736"/>
                </a:cubicBezTo>
                <a:cubicBezTo>
                  <a:pt x="16332" y="8736"/>
                  <a:pt x="19427" y="8269"/>
                  <a:pt x="22382" y="7348"/>
                </a:cubicBezTo>
                <a:cubicBezTo>
                  <a:pt x="24433" y="6691"/>
                  <a:pt x="26406" y="5823"/>
                  <a:pt x="28273" y="4797"/>
                </a:cubicBezTo>
                <a:cubicBezTo>
                  <a:pt x="28378" y="4744"/>
                  <a:pt x="28431" y="4587"/>
                  <a:pt x="28352" y="4481"/>
                </a:cubicBezTo>
                <a:cubicBezTo>
                  <a:pt x="26810" y="2456"/>
                  <a:pt x="24502" y="1336"/>
                  <a:pt x="22080" y="754"/>
                </a:cubicBezTo>
                <a:lnTo>
                  <a:pt x="22080" y="754"/>
                </a:lnTo>
                <a:cubicBezTo>
                  <a:pt x="20256" y="252"/>
                  <a:pt x="18376" y="1"/>
                  <a:pt x="16481" y="1"/>
                </a:cubicBezTo>
                <a:close/>
              </a:path>
            </a:pathLst>
          </a:custGeom>
          <a:solidFill>
            <a:schemeClr val="dk1"/>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two columns 1">
  <p:cSld name="CUSTOM_5">
    <p:spTree>
      <p:nvGrpSpPr>
        <p:cNvPr id="1" name="Shape 421"/>
        <p:cNvGrpSpPr/>
        <p:nvPr/>
      </p:nvGrpSpPr>
      <p:grpSpPr>
        <a:xfrm>
          <a:off x="0" y="0"/>
          <a:ext cx="0" cy="0"/>
          <a:chOff x="0" y="0"/>
          <a:chExt cx="0" cy="0"/>
        </a:xfrm>
      </p:grpSpPr>
      <p:sp>
        <p:nvSpPr>
          <p:cNvPr id="422" name="Google Shape;422;p15"/>
          <p:cNvSpPr/>
          <p:nvPr/>
        </p:nvSpPr>
        <p:spPr>
          <a:xfrm rot="-3281843">
            <a:off x="-1498015" y="2459947"/>
            <a:ext cx="2335778" cy="2455815"/>
          </a:xfrm>
          <a:custGeom>
            <a:avLst/>
            <a:gdLst/>
            <a:ahLst/>
            <a:cxnLst/>
            <a:rect l="l" t="t" r="r" b="b"/>
            <a:pathLst>
              <a:path w="54232" h="57019" extrusionOk="0">
                <a:moveTo>
                  <a:pt x="31379" y="0"/>
                </a:moveTo>
                <a:cubicBezTo>
                  <a:pt x="29782" y="0"/>
                  <a:pt x="28181" y="129"/>
                  <a:pt x="26590" y="390"/>
                </a:cubicBezTo>
                <a:cubicBezTo>
                  <a:pt x="23670" y="863"/>
                  <a:pt x="20830" y="1731"/>
                  <a:pt x="18174" y="2993"/>
                </a:cubicBezTo>
                <a:cubicBezTo>
                  <a:pt x="17832" y="3151"/>
                  <a:pt x="17490" y="3309"/>
                  <a:pt x="17148" y="3467"/>
                </a:cubicBezTo>
                <a:cubicBezTo>
                  <a:pt x="12072" y="6044"/>
                  <a:pt x="7154" y="10147"/>
                  <a:pt x="4103" y="16538"/>
                </a:cubicBezTo>
                <a:cubicBezTo>
                  <a:pt x="132" y="24849"/>
                  <a:pt x="0" y="36605"/>
                  <a:pt x="3788" y="45126"/>
                </a:cubicBezTo>
                <a:cubicBezTo>
                  <a:pt x="7035" y="52484"/>
                  <a:pt x="13028" y="57018"/>
                  <a:pt x="19057" y="57018"/>
                </a:cubicBezTo>
                <a:cubicBezTo>
                  <a:pt x="20010" y="57018"/>
                  <a:pt x="20964" y="56905"/>
                  <a:pt x="21908" y="56672"/>
                </a:cubicBezTo>
                <a:cubicBezTo>
                  <a:pt x="25985" y="55646"/>
                  <a:pt x="29693" y="52595"/>
                  <a:pt x="32981" y="49045"/>
                </a:cubicBezTo>
                <a:cubicBezTo>
                  <a:pt x="33901" y="48045"/>
                  <a:pt x="34900" y="47493"/>
                  <a:pt x="35821" y="46546"/>
                </a:cubicBezTo>
                <a:cubicBezTo>
                  <a:pt x="36768" y="45599"/>
                  <a:pt x="37715" y="44574"/>
                  <a:pt x="38635" y="43574"/>
                </a:cubicBezTo>
                <a:cubicBezTo>
                  <a:pt x="40450" y="41549"/>
                  <a:pt x="42238" y="39392"/>
                  <a:pt x="43974" y="37183"/>
                </a:cubicBezTo>
                <a:cubicBezTo>
                  <a:pt x="45499" y="35211"/>
                  <a:pt x="46999" y="33133"/>
                  <a:pt x="48445" y="31003"/>
                </a:cubicBezTo>
                <a:cubicBezTo>
                  <a:pt x="50838" y="27479"/>
                  <a:pt x="53126" y="23560"/>
                  <a:pt x="53863" y="18747"/>
                </a:cubicBezTo>
                <a:cubicBezTo>
                  <a:pt x="54231" y="16249"/>
                  <a:pt x="54047" y="13697"/>
                  <a:pt x="53311" y="11278"/>
                </a:cubicBezTo>
                <a:cubicBezTo>
                  <a:pt x="52548" y="8911"/>
                  <a:pt x="51285" y="7648"/>
                  <a:pt x="49865" y="6176"/>
                </a:cubicBezTo>
                <a:cubicBezTo>
                  <a:pt x="49050" y="5308"/>
                  <a:pt x="47919" y="5018"/>
                  <a:pt x="46999" y="4492"/>
                </a:cubicBezTo>
                <a:cubicBezTo>
                  <a:pt x="45894" y="3861"/>
                  <a:pt x="44789" y="3177"/>
                  <a:pt x="43632" y="2651"/>
                </a:cubicBezTo>
                <a:cubicBezTo>
                  <a:pt x="39761" y="897"/>
                  <a:pt x="35587" y="0"/>
                  <a:pt x="3137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423;p15"/>
          <p:cNvSpPr txBox="1">
            <a:spLocks noGrp="1"/>
          </p:cNvSpPr>
          <p:nvPr>
            <p:ph type="title"/>
          </p:nvPr>
        </p:nvSpPr>
        <p:spPr>
          <a:xfrm>
            <a:off x="717425" y="350425"/>
            <a:ext cx="7709100" cy="10425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424" name="Google Shape;424;p15"/>
          <p:cNvSpPr txBox="1">
            <a:spLocks noGrp="1"/>
          </p:cNvSpPr>
          <p:nvPr>
            <p:ph type="body" idx="1"/>
          </p:nvPr>
        </p:nvSpPr>
        <p:spPr>
          <a:xfrm>
            <a:off x="711900" y="2556475"/>
            <a:ext cx="3860100" cy="1962300"/>
          </a:xfrm>
          <a:prstGeom prst="rect">
            <a:avLst/>
          </a:prstGeom>
        </p:spPr>
        <p:txBody>
          <a:bodyPr spcFirstLastPara="1" wrap="square" lIns="91425" tIns="91425" rIns="91425" bIns="91425" anchor="t" anchorCtr="0">
            <a:noAutofit/>
          </a:bodyPr>
          <a:lstStyle>
            <a:lvl1pPr marL="457200" lvl="0" indent="-304800" rtl="0">
              <a:lnSpc>
                <a:spcPct val="100000"/>
              </a:lnSpc>
              <a:spcBef>
                <a:spcPts val="0"/>
              </a:spcBef>
              <a:spcAft>
                <a:spcPts val="0"/>
              </a:spcAft>
              <a:buClr>
                <a:schemeClr val="dk2"/>
              </a:buClr>
              <a:buSzPts val="1200"/>
              <a:buChar char="●"/>
              <a:defRPr sz="1400"/>
            </a:lvl1pPr>
            <a:lvl2pPr marL="914400" lvl="1" indent="-304800" rtl="0">
              <a:spcBef>
                <a:spcPts val="0"/>
              </a:spcBef>
              <a:spcAft>
                <a:spcPts val="0"/>
              </a:spcAft>
              <a:buClr>
                <a:srgbClr val="434343"/>
              </a:buClr>
              <a:buSzPts val="1200"/>
              <a:buFont typeface="Roboto Condensed Light"/>
              <a:buChar char="○"/>
              <a:defRPr/>
            </a:lvl2pPr>
            <a:lvl3pPr marL="1371600" lvl="2" indent="-304800" rtl="0">
              <a:spcBef>
                <a:spcPts val="0"/>
              </a:spcBef>
              <a:spcAft>
                <a:spcPts val="0"/>
              </a:spcAft>
              <a:buClr>
                <a:srgbClr val="434343"/>
              </a:buClr>
              <a:buSzPts val="1200"/>
              <a:buFont typeface="Roboto Condensed Light"/>
              <a:buChar char="■"/>
              <a:defRPr/>
            </a:lvl3pPr>
            <a:lvl4pPr marL="1828800" lvl="3" indent="-304800" rtl="0">
              <a:spcBef>
                <a:spcPts val="0"/>
              </a:spcBef>
              <a:spcAft>
                <a:spcPts val="0"/>
              </a:spcAft>
              <a:buClr>
                <a:srgbClr val="434343"/>
              </a:buClr>
              <a:buSzPts val="1200"/>
              <a:buFont typeface="Roboto Condensed Light"/>
              <a:buChar char="●"/>
              <a:defRPr/>
            </a:lvl4pPr>
            <a:lvl5pPr marL="2286000" lvl="4" indent="-304800" rtl="0">
              <a:spcBef>
                <a:spcPts val="0"/>
              </a:spcBef>
              <a:spcAft>
                <a:spcPts val="0"/>
              </a:spcAft>
              <a:buClr>
                <a:srgbClr val="434343"/>
              </a:buClr>
              <a:buSzPts val="1200"/>
              <a:buFont typeface="Roboto Condensed Light"/>
              <a:buChar char="○"/>
              <a:defRPr/>
            </a:lvl5pPr>
            <a:lvl6pPr marL="2743200" lvl="5" indent="-304800" rtl="0">
              <a:spcBef>
                <a:spcPts val="0"/>
              </a:spcBef>
              <a:spcAft>
                <a:spcPts val="0"/>
              </a:spcAft>
              <a:buClr>
                <a:srgbClr val="434343"/>
              </a:buClr>
              <a:buSzPts val="1200"/>
              <a:buFont typeface="Roboto Condensed Light"/>
              <a:buChar char="■"/>
              <a:defRPr/>
            </a:lvl6pPr>
            <a:lvl7pPr marL="3200400" lvl="6" indent="-304800" rtl="0">
              <a:spcBef>
                <a:spcPts val="0"/>
              </a:spcBef>
              <a:spcAft>
                <a:spcPts val="0"/>
              </a:spcAft>
              <a:buClr>
                <a:srgbClr val="434343"/>
              </a:buClr>
              <a:buSzPts val="1200"/>
              <a:buFont typeface="Roboto Condensed Light"/>
              <a:buChar char="●"/>
              <a:defRPr/>
            </a:lvl7pPr>
            <a:lvl8pPr marL="3657600" lvl="7" indent="-304800" rtl="0">
              <a:spcBef>
                <a:spcPts val="0"/>
              </a:spcBef>
              <a:spcAft>
                <a:spcPts val="0"/>
              </a:spcAft>
              <a:buClr>
                <a:srgbClr val="434343"/>
              </a:buClr>
              <a:buSzPts val="1200"/>
              <a:buFont typeface="Roboto Condensed Light"/>
              <a:buChar char="○"/>
              <a:defRPr/>
            </a:lvl8pPr>
            <a:lvl9pPr marL="4114800" lvl="8" indent="-304800" rtl="0">
              <a:spcBef>
                <a:spcPts val="0"/>
              </a:spcBef>
              <a:spcAft>
                <a:spcPts val="0"/>
              </a:spcAft>
              <a:buClr>
                <a:srgbClr val="434343"/>
              </a:buClr>
              <a:buSzPts val="1200"/>
              <a:buFont typeface="Roboto Condensed Light"/>
              <a:buChar char="■"/>
              <a:defRPr/>
            </a:lvl9pPr>
          </a:lstStyle>
          <a:p>
            <a:endParaRPr/>
          </a:p>
        </p:txBody>
      </p:sp>
      <p:sp>
        <p:nvSpPr>
          <p:cNvPr id="425" name="Google Shape;425;p15"/>
          <p:cNvSpPr txBox="1">
            <a:spLocks noGrp="1"/>
          </p:cNvSpPr>
          <p:nvPr>
            <p:ph type="body" idx="2"/>
          </p:nvPr>
        </p:nvSpPr>
        <p:spPr>
          <a:xfrm>
            <a:off x="4572000" y="2556475"/>
            <a:ext cx="3860100" cy="1962300"/>
          </a:xfrm>
          <a:prstGeom prst="rect">
            <a:avLst/>
          </a:prstGeom>
        </p:spPr>
        <p:txBody>
          <a:bodyPr spcFirstLastPara="1" wrap="square" lIns="91425" tIns="91425" rIns="91425" bIns="91425" anchor="t" anchorCtr="0">
            <a:noAutofit/>
          </a:bodyPr>
          <a:lstStyle>
            <a:lvl1pPr marL="457200" lvl="0" indent="-304800" rtl="0">
              <a:lnSpc>
                <a:spcPct val="100000"/>
              </a:lnSpc>
              <a:spcBef>
                <a:spcPts val="0"/>
              </a:spcBef>
              <a:spcAft>
                <a:spcPts val="0"/>
              </a:spcAft>
              <a:buClr>
                <a:schemeClr val="accent2"/>
              </a:buClr>
              <a:buSzPts val="1200"/>
              <a:buChar char="●"/>
              <a:defRPr sz="1400"/>
            </a:lvl1pPr>
            <a:lvl2pPr marL="914400" lvl="1" indent="-304800" rtl="0">
              <a:spcBef>
                <a:spcPts val="0"/>
              </a:spcBef>
              <a:spcAft>
                <a:spcPts val="0"/>
              </a:spcAft>
              <a:buClr>
                <a:srgbClr val="434343"/>
              </a:buClr>
              <a:buSzPts val="1200"/>
              <a:buFont typeface="Roboto Condensed Light"/>
              <a:buChar char="○"/>
              <a:defRPr/>
            </a:lvl2pPr>
            <a:lvl3pPr marL="1371600" lvl="2" indent="-304800" rtl="0">
              <a:spcBef>
                <a:spcPts val="0"/>
              </a:spcBef>
              <a:spcAft>
                <a:spcPts val="0"/>
              </a:spcAft>
              <a:buClr>
                <a:srgbClr val="434343"/>
              </a:buClr>
              <a:buSzPts val="1200"/>
              <a:buFont typeface="Roboto Condensed Light"/>
              <a:buChar char="■"/>
              <a:defRPr/>
            </a:lvl3pPr>
            <a:lvl4pPr marL="1828800" lvl="3" indent="-304800" rtl="0">
              <a:spcBef>
                <a:spcPts val="0"/>
              </a:spcBef>
              <a:spcAft>
                <a:spcPts val="0"/>
              </a:spcAft>
              <a:buClr>
                <a:srgbClr val="434343"/>
              </a:buClr>
              <a:buSzPts val="1200"/>
              <a:buFont typeface="Roboto Condensed Light"/>
              <a:buChar char="●"/>
              <a:defRPr/>
            </a:lvl4pPr>
            <a:lvl5pPr marL="2286000" lvl="4" indent="-304800" rtl="0">
              <a:spcBef>
                <a:spcPts val="0"/>
              </a:spcBef>
              <a:spcAft>
                <a:spcPts val="0"/>
              </a:spcAft>
              <a:buClr>
                <a:srgbClr val="434343"/>
              </a:buClr>
              <a:buSzPts val="1200"/>
              <a:buFont typeface="Roboto Condensed Light"/>
              <a:buChar char="○"/>
              <a:defRPr/>
            </a:lvl5pPr>
            <a:lvl6pPr marL="2743200" lvl="5" indent="-304800" rtl="0">
              <a:spcBef>
                <a:spcPts val="0"/>
              </a:spcBef>
              <a:spcAft>
                <a:spcPts val="0"/>
              </a:spcAft>
              <a:buClr>
                <a:srgbClr val="434343"/>
              </a:buClr>
              <a:buSzPts val="1200"/>
              <a:buFont typeface="Roboto Condensed Light"/>
              <a:buChar char="■"/>
              <a:defRPr/>
            </a:lvl6pPr>
            <a:lvl7pPr marL="3200400" lvl="6" indent="-304800" rtl="0">
              <a:spcBef>
                <a:spcPts val="0"/>
              </a:spcBef>
              <a:spcAft>
                <a:spcPts val="0"/>
              </a:spcAft>
              <a:buClr>
                <a:srgbClr val="434343"/>
              </a:buClr>
              <a:buSzPts val="1200"/>
              <a:buFont typeface="Roboto Condensed Light"/>
              <a:buChar char="●"/>
              <a:defRPr/>
            </a:lvl7pPr>
            <a:lvl8pPr marL="3657600" lvl="7" indent="-304800" rtl="0">
              <a:spcBef>
                <a:spcPts val="0"/>
              </a:spcBef>
              <a:spcAft>
                <a:spcPts val="0"/>
              </a:spcAft>
              <a:buClr>
                <a:srgbClr val="434343"/>
              </a:buClr>
              <a:buSzPts val="1200"/>
              <a:buFont typeface="Roboto Condensed Light"/>
              <a:buChar char="○"/>
              <a:defRPr/>
            </a:lvl8pPr>
            <a:lvl9pPr marL="4114800" lvl="8" indent="-304800" rtl="0">
              <a:spcBef>
                <a:spcPts val="0"/>
              </a:spcBef>
              <a:spcAft>
                <a:spcPts val="0"/>
              </a:spcAft>
              <a:buClr>
                <a:srgbClr val="434343"/>
              </a:buClr>
              <a:buSzPts val="1200"/>
              <a:buFont typeface="Roboto Condensed Light"/>
              <a:buChar char="■"/>
              <a:defRPr/>
            </a:lvl9pPr>
          </a:lstStyle>
          <a:p>
            <a:endParaRPr/>
          </a:p>
        </p:txBody>
      </p:sp>
      <p:sp>
        <p:nvSpPr>
          <p:cNvPr id="426" name="Google Shape;426;p15"/>
          <p:cNvSpPr/>
          <p:nvPr/>
        </p:nvSpPr>
        <p:spPr>
          <a:xfrm>
            <a:off x="8563151" y="-513153"/>
            <a:ext cx="1336149" cy="2101306"/>
          </a:xfrm>
          <a:custGeom>
            <a:avLst/>
            <a:gdLst/>
            <a:ahLst/>
            <a:cxnLst/>
            <a:rect l="l" t="t" r="r" b="b"/>
            <a:pathLst>
              <a:path w="22461" h="35322" extrusionOk="0">
                <a:moveTo>
                  <a:pt x="13029" y="1"/>
                </a:moveTo>
                <a:cubicBezTo>
                  <a:pt x="12673" y="1"/>
                  <a:pt x="12309" y="25"/>
                  <a:pt x="11940" y="69"/>
                </a:cubicBezTo>
                <a:cubicBezTo>
                  <a:pt x="9258" y="411"/>
                  <a:pt x="6707" y="1174"/>
                  <a:pt x="4787" y="3146"/>
                </a:cubicBezTo>
                <a:cubicBezTo>
                  <a:pt x="2893" y="5119"/>
                  <a:pt x="1762" y="7828"/>
                  <a:pt x="1105" y="10537"/>
                </a:cubicBezTo>
                <a:cubicBezTo>
                  <a:pt x="1026" y="10826"/>
                  <a:pt x="947" y="11142"/>
                  <a:pt x="894" y="11457"/>
                </a:cubicBezTo>
                <a:cubicBezTo>
                  <a:pt x="26" y="15718"/>
                  <a:pt x="0" y="20110"/>
                  <a:pt x="815" y="24397"/>
                </a:cubicBezTo>
                <a:cubicBezTo>
                  <a:pt x="1657" y="28763"/>
                  <a:pt x="3840" y="33418"/>
                  <a:pt x="8048" y="34890"/>
                </a:cubicBezTo>
                <a:cubicBezTo>
                  <a:pt x="8897" y="35185"/>
                  <a:pt x="9768" y="35322"/>
                  <a:pt x="10638" y="35322"/>
                </a:cubicBezTo>
                <a:cubicBezTo>
                  <a:pt x="14273" y="35322"/>
                  <a:pt x="17894" y="32940"/>
                  <a:pt x="19804" y="29736"/>
                </a:cubicBezTo>
                <a:cubicBezTo>
                  <a:pt x="22197" y="25738"/>
                  <a:pt x="22460" y="20846"/>
                  <a:pt x="22171" y="16218"/>
                </a:cubicBezTo>
                <a:cubicBezTo>
                  <a:pt x="22039" y="13298"/>
                  <a:pt x="21487" y="10432"/>
                  <a:pt x="20567" y="7644"/>
                </a:cubicBezTo>
                <a:cubicBezTo>
                  <a:pt x="19751" y="5382"/>
                  <a:pt x="18515" y="2962"/>
                  <a:pt x="16674" y="1305"/>
                </a:cubicBezTo>
                <a:cubicBezTo>
                  <a:pt x="15614" y="349"/>
                  <a:pt x="14373" y="1"/>
                  <a:pt x="1302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 name="Google Shape;427;p15"/>
          <p:cNvSpPr/>
          <p:nvPr/>
        </p:nvSpPr>
        <p:spPr>
          <a:xfrm>
            <a:off x="-2011250" y="1100700"/>
            <a:ext cx="2591865" cy="1761832"/>
          </a:xfrm>
          <a:custGeom>
            <a:avLst/>
            <a:gdLst/>
            <a:ahLst/>
            <a:cxnLst/>
            <a:rect l="l" t="t" r="r" b="b"/>
            <a:pathLst>
              <a:path w="41056" h="27908" extrusionOk="0">
                <a:moveTo>
                  <a:pt x="29752" y="362"/>
                </a:moveTo>
                <a:cubicBezTo>
                  <a:pt x="29856" y="362"/>
                  <a:pt x="29960" y="363"/>
                  <a:pt x="30065" y="364"/>
                </a:cubicBezTo>
                <a:lnTo>
                  <a:pt x="30065" y="364"/>
                </a:lnTo>
                <a:cubicBezTo>
                  <a:pt x="30079" y="370"/>
                  <a:pt x="30096" y="373"/>
                  <a:pt x="30114" y="373"/>
                </a:cubicBezTo>
                <a:cubicBezTo>
                  <a:pt x="31008" y="426"/>
                  <a:pt x="31929" y="557"/>
                  <a:pt x="32823" y="742"/>
                </a:cubicBezTo>
                <a:cubicBezTo>
                  <a:pt x="33717" y="899"/>
                  <a:pt x="34585" y="1189"/>
                  <a:pt x="35401" y="1583"/>
                </a:cubicBezTo>
                <a:cubicBezTo>
                  <a:pt x="36689" y="2293"/>
                  <a:pt x="37794" y="3345"/>
                  <a:pt x="38583" y="4608"/>
                </a:cubicBezTo>
                <a:cubicBezTo>
                  <a:pt x="40292" y="7343"/>
                  <a:pt x="40503" y="10709"/>
                  <a:pt x="39556" y="13760"/>
                </a:cubicBezTo>
                <a:cubicBezTo>
                  <a:pt x="38530" y="17047"/>
                  <a:pt x="36295" y="19756"/>
                  <a:pt x="33638" y="21913"/>
                </a:cubicBezTo>
                <a:cubicBezTo>
                  <a:pt x="32323" y="22991"/>
                  <a:pt x="30903" y="23964"/>
                  <a:pt x="29430" y="24832"/>
                </a:cubicBezTo>
                <a:cubicBezTo>
                  <a:pt x="27879" y="25779"/>
                  <a:pt x="26222" y="26515"/>
                  <a:pt x="24486" y="27068"/>
                </a:cubicBezTo>
                <a:cubicBezTo>
                  <a:pt x="22999" y="27477"/>
                  <a:pt x="21458" y="27675"/>
                  <a:pt x="19908" y="27675"/>
                </a:cubicBezTo>
                <a:cubicBezTo>
                  <a:pt x="19567" y="27675"/>
                  <a:pt x="19226" y="27665"/>
                  <a:pt x="18884" y="27646"/>
                </a:cubicBezTo>
                <a:cubicBezTo>
                  <a:pt x="16991" y="27567"/>
                  <a:pt x="15097" y="27331"/>
                  <a:pt x="13203" y="26936"/>
                </a:cubicBezTo>
                <a:cubicBezTo>
                  <a:pt x="11362" y="26568"/>
                  <a:pt x="9574" y="26042"/>
                  <a:pt x="7812" y="25385"/>
                </a:cubicBezTo>
                <a:cubicBezTo>
                  <a:pt x="6208" y="24832"/>
                  <a:pt x="4682" y="23991"/>
                  <a:pt x="3341" y="22939"/>
                </a:cubicBezTo>
                <a:cubicBezTo>
                  <a:pt x="2026" y="21887"/>
                  <a:pt x="1053" y="20466"/>
                  <a:pt x="553" y="18862"/>
                </a:cubicBezTo>
                <a:cubicBezTo>
                  <a:pt x="316" y="18073"/>
                  <a:pt x="237" y="17258"/>
                  <a:pt x="316" y="16443"/>
                </a:cubicBezTo>
                <a:cubicBezTo>
                  <a:pt x="448" y="15575"/>
                  <a:pt x="711" y="14733"/>
                  <a:pt x="1132" y="13944"/>
                </a:cubicBezTo>
                <a:cubicBezTo>
                  <a:pt x="2657" y="10946"/>
                  <a:pt x="5313" y="8632"/>
                  <a:pt x="8049" y="6791"/>
                </a:cubicBezTo>
                <a:cubicBezTo>
                  <a:pt x="10994" y="4871"/>
                  <a:pt x="14176" y="3345"/>
                  <a:pt x="17517" y="2293"/>
                </a:cubicBezTo>
                <a:cubicBezTo>
                  <a:pt x="20909" y="1189"/>
                  <a:pt x="24407" y="557"/>
                  <a:pt x="27958" y="400"/>
                </a:cubicBezTo>
                <a:cubicBezTo>
                  <a:pt x="28553" y="381"/>
                  <a:pt x="29148" y="362"/>
                  <a:pt x="29752" y="362"/>
                </a:cubicBezTo>
                <a:close/>
                <a:moveTo>
                  <a:pt x="29935" y="1"/>
                </a:moveTo>
                <a:cubicBezTo>
                  <a:pt x="26497" y="1"/>
                  <a:pt x="23063" y="448"/>
                  <a:pt x="19699" y="1320"/>
                </a:cubicBezTo>
                <a:cubicBezTo>
                  <a:pt x="16202" y="2241"/>
                  <a:pt x="12835" y="3608"/>
                  <a:pt x="9705" y="5423"/>
                </a:cubicBezTo>
                <a:cubicBezTo>
                  <a:pt x="6760" y="7132"/>
                  <a:pt x="3972" y="9263"/>
                  <a:pt x="1973" y="12024"/>
                </a:cubicBezTo>
                <a:cubicBezTo>
                  <a:pt x="974" y="13444"/>
                  <a:pt x="106" y="15075"/>
                  <a:pt x="27" y="16837"/>
                </a:cubicBezTo>
                <a:cubicBezTo>
                  <a:pt x="1" y="18494"/>
                  <a:pt x="553" y="20098"/>
                  <a:pt x="1579" y="21413"/>
                </a:cubicBezTo>
                <a:cubicBezTo>
                  <a:pt x="2604" y="22755"/>
                  <a:pt x="3946" y="23833"/>
                  <a:pt x="5471" y="24596"/>
                </a:cubicBezTo>
                <a:cubicBezTo>
                  <a:pt x="7102" y="25411"/>
                  <a:pt x="8811" y="26068"/>
                  <a:pt x="10600" y="26542"/>
                </a:cubicBezTo>
                <a:cubicBezTo>
                  <a:pt x="12441" y="27068"/>
                  <a:pt x="14361" y="27436"/>
                  <a:pt x="16280" y="27673"/>
                </a:cubicBezTo>
                <a:cubicBezTo>
                  <a:pt x="17414" y="27826"/>
                  <a:pt x="18557" y="27908"/>
                  <a:pt x="19698" y="27908"/>
                </a:cubicBezTo>
                <a:cubicBezTo>
                  <a:pt x="20516" y="27908"/>
                  <a:pt x="21333" y="27866"/>
                  <a:pt x="22145" y="27778"/>
                </a:cubicBezTo>
                <a:cubicBezTo>
                  <a:pt x="25775" y="27357"/>
                  <a:pt x="29141" y="25542"/>
                  <a:pt x="32113" y="23517"/>
                </a:cubicBezTo>
                <a:cubicBezTo>
                  <a:pt x="35006" y="21545"/>
                  <a:pt x="37505" y="19046"/>
                  <a:pt x="39083" y="15917"/>
                </a:cubicBezTo>
                <a:cubicBezTo>
                  <a:pt x="40582" y="12945"/>
                  <a:pt x="41055" y="9368"/>
                  <a:pt x="39793" y="6212"/>
                </a:cubicBezTo>
                <a:cubicBezTo>
                  <a:pt x="39240" y="4792"/>
                  <a:pt x="38372" y="3529"/>
                  <a:pt x="37215" y="2504"/>
                </a:cubicBezTo>
                <a:cubicBezTo>
                  <a:pt x="35953" y="1425"/>
                  <a:pt x="34401" y="715"/>
                  <a:pt x="32744" y="400"/>
                </a:cubicBezTo>
                <a:cubicBezTo>
                  <a:pt x="32059" y="275"/>
                  <a:pt x="31357" y="200"/>
                  <a:pt x="30665" y="160"/>
                </a:cubicBezTo>
                <a:lnTo>
                  <a:pt x="30665" y="160"/>
                </a:lnTo>
                <a:cubicBezTo>
                  <a:pt x="30654" y="85"/>
                  <a:pt x="30602" y="17"/>
                  <a:pt x="30509" y="5"/>
                </a:cubicBezTo>
                <a:cubicBezTo>
                  <a:pt x="30317" y="2"/>
                  <a:pt x="30126" y="1"/>
                  <a:pt x="29935"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15"/>
          <p:cNvSpPr/>
          <p:nvPr/>
        </p:nvSpPr>
        <p:spPr>
          <a:xfrm>
            <a:off x="8124286" y="3505450"/>
            <a:ext cx="2213869" cy="2486592"/>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 name="Google Shape;429;p15"/>
          <p:cNvSpPr/>
          <p:nvPr/>
        </p:nvSpPr>
        <p:spPr>
          <a:xfrm>
            <a:off x="7986032" y="72367"/>
            <a:ext cx="1336173" cy="990769"/>
          </a:xfrm>
          <a:custGeom>
            <a:avLst/>
            <a:gdLst/>
            <a:ahLst/>
            <a:cxnLst/>
            <a:rect l="l" t="t" r="r" b="b"/>
            <a:pathLst>
              <a:path w="21199" h="15719" extrusionOk="0">
                <a:moveTo>
                  <a:pt x="3676" y="0"/>
                </a:moveTo>
                <a:cubicBezTo>
                  <a:pt x="3354" y="0"/>
                  <a:pt x="3032" y="5"/>
                  <a:pt x="2709" y="18"/>
                </a:cubicBezTo>
                <a:cubicBezTo>
                  <a:pt x="1657" y="44"/>
                  <a:pt x="447" y="307"/>
                  <a:pt x="27" y="1412"/>
                </a:cubicBezTo>
                <a:cubicBezTo>
                  <a:pt x="0" y="1543"/>
                  <a:pt x="27" y="1675"/>
                  <a:pt x="132" y="1780"/>
                </a:cubicBezTo>
                <a:cubicBezTo>
                  <a:pt x="579" y="2122"/>
                  <a:pt x="1105" y="2385"/>
                  <a:pt x="1657" y="2569"/>
                </a:cubicBezTo>
                <a:cubicBezTo>
                  <a:pt x="2183" y="2700"/>
                  <a:pt x="2762" y="2806"/>
                  <a:pt x="3314" y="2858"/>
                </a:cubicBezTo>
                <a:cubicBezTo>
                  <a:pt x="3764" y="2905"/>
                  <a:pt x="4218" y="2935"/>
                  <a:pt x="4672" y="2957"/>
                </a:cubicBezTo>
                <a:lnTo>
                  <a:pt x="4672" y="2957"/>
                </a:lnTo>
                <a:cubicBezTo>
                  <a:pt x="4229" y="3026"/>
                  <a:pt x="3784" y="3113"/>
                  <a:pt x="3367" y="3226"/>
                </a:cubicBezTo>
                <a:cubicBezTo>
                  <a:pt x="3051" y="3279"/>
                  <a:pt x="2762" y="3384"/>
                  <a:pt x="2446" y="3463"/>
                </a:cubicBezTo>
                <a:cubicBezTo>
                  <a:pt x="2183" y="3516"/>
                  <a:pt x="1946" y="3647"/>
                  <a:pt x="1710" y="3805"/>
                </a:cubicBezTo>
                <a:cubicBezTo>
                  <a:pt x="1315" y="4094"/>
                  <a:pt x="1236" y="4647"/>
                  <a:pt x="1526" y="5067"/>
                </a:cubicBezTo>
                <a:cubicBezTo>
                  <a:pt x="1841" y="5488"/>
                  <a:pt x="2367" y="5725"/>
                  <a:pt x="2893" y="5725"/>
                </a:cubicBezTo>
                <a:cubicBezTo>
                  <a:pt x="3112" y="5734"/>
                  <a:pt x="3334" y="5737"/>
                  <a:pt x="3558" y="5737"/>
                </a:cubicBezTo>
                <a:cubicBezTo>
                  <a:pt x="3644" y="5737"/>
                  <a:pt x="3730" y="5736"/>
                  <a:pt x="3817" y="5735"/>
                </a:cubicBezTo>
                <a:lnTo>
                  <a:pt x="3817" y="5735"/>
                </a:lnTo>
                <a:cubicBezTo>
                  <a:pt x="3407" y="5794"/>
                  <a:pt x="3005" y="5878"/>
                  <a:pt x="2604" y="5988"/>
                </a:cubicBezTo>
                <a:cubicBezTo>
                  <a:pt x="2315" y="6067"/>
                  <a:pt x="2025" y="6172"/>
                  <a:pt x="1762" y="6277"/>
                </a:cubicBezTo>
                <a:cubicBezTo>
                  <a:pt x="1526" y="6356"/>
                  <a:pt x="1315" y="6514"/>
                  <a:pt x="1157" y="6698"/>
                </a:cubicBezTo>
                <a:cubicBezTo>
                  <a:pt x="947" y="7093"/>
                  <a:pt x="1079" y="7592"/>
                  <a:pt x="1447" y="7855"/>
                </a:cubicBezTo>
                <a:cubicBezTo>
                  <a:pt x="1802" y="8092"/>
                  <a:pt x="2260" y="8122"/>
                  <a:pt x="2700" y="8122"/>
                </a:cubicBezTo>
                <a:cubicBezTo>
                  <a:pt x="2847" y="8122"/>
                  <a:pt x="2992" y="8118"/>
                  <a:pt x="3130" y="8118"/>
                </a:cubicBezTo>
                <a:cubicBezTo>
                  <a:pt x="4484" y="8145"/>
                  <a:pt x="5839" y="8158"/>
                  <a:pt x="7193" y="8158"/>
                </a:cubicBezTo>
                <a:cubicBezTo>
                  <a:pt x="7857" y="8158"/>
                  <a:pt x="8520" y="8155"/>
                  <a:pt x="9184" y="8148"/>
                </a:cubicBezTo>
                <a:lnTo>
                  <a:pt x="9184" y="8148"/>
                </a:lnTo>
                <a:cubicBezTo>
                  <a:pt x="7981" y="8241"/>
                  <a:pt x="6782" y="8331"/>
                  <a:pt x="5576" y="8408"/>
                </a:cubicBezTo>
                <a:cubicBezTo>
                  <a:pt x="5050" y="8434"/>
                  <a:pt x="4524" y="8486"/>
                  <a:pt x="3998" y="8539"/>
                </a:cubicBezTo>
                <a:cubicBezTo>
                  <a:pt x="3630" y="8592"/>
                  <a:pt x="3288" y="8776"/>
                  <a:pt x="2998" y="9012"/>
                </a:cubicBezTo>
                <a:cubicBezTo>
                  <a:pt x="2735" y="9328"/>
                  <a:pt x="2709" y="9801"/>
                  <a:pt x="2946" y="10170"/>
                </a:cubicBezTo>
                <a:cubicBezTo>
                  <a:pt x="3209" y="10512"/>
                  <a:pt x="3603" y="10801"/>
                  <a:pt x="4024" y="10932"/>
                </a:cubicBezTo>
                <a:cubicBezTo>
                  <a:pt x="4162" y="10973"/>
                  <a:pt x="4302" y="11006"/>
                  <a:pt x="4444" y="11032"/>
                </a:cubicBezTo>
                <a:lnTo>
                  <a:pt x="4444" y="11032"/>
                </a:lnTo>
                <a:cubicBezTo>
                  <a:pt x="3978" y="11130"/>
                  <a:pt x="3527" y="11252"/>
                  <a:pt x="3077" y="11432"/>
                </a:cubicBezTo>
                <a:cubicBezTo>
                  <a:pt x="2683" y="11590"/>
                  <a:pt x="2288" y="11853"/>
                  <a:pt x="2341" y="12300"/>
                </a:cubicBezTo>
                <a:cubicBezTo>
                  <a:pt x="2394" y="12721"/>
                  <a:pt x="2683" y="13036"/>
                  <a:pt x="3077" y="13168"/>
                </a:cubicBezTo>
                <a:cubicBezTo>
                  <a:pt x="3363" y="13273"/>
                  <a:pt x="3658" y="13353"/>
                  <a:pt x="3956" y="13411"/>
                </a:cubicBezTo>
                <a:lnTo>
                  <a:pt x="3956" y="13411"/>
                </a:lnTo>
                <a:cubicBezTo>
                  <a:pt x="3330" y="13599"/>
                  <a:pt x="2731" y="13921"/>
                  <a:pt x="2446" y="14509"/>
                </a:cubicBezTo>
                <a:cubicBezTo>
                  <a:pt x="2262" y="14904"/>
                  <a:pt x="2472" y="15377"/>
                  <a:pt x="2893" y="15509"/>
                </a:cubicBezTo>
                <a:cubicBezTo>
                  <a:pt x="3184" y="15621"/>
                  <a:pt x="3504" y="15635"/>
                  <a:pt x="3823" y="15635"/>
                </a:cubicBezTo>
                <a:cubicBezTo>
                  <a:pt x="3928" y="15635"/>
                  <a:pt x="4033" y="15634"/>
                  <a:pt x="4137" y="15634"/>
                </a:cubicBezTo>
                <a:cubicBezTo>
                  <a:pt x="4232" y="15634"/>
                  <a:pt x="4326" y="15635"/>
                  <a:pt x="4419" y="15640"/>
                </a:cubicBezTo>
                <a:cubicBezTo>
                  <a:pt x="7022" y="15666"/>
                  <a:pt x="9626" y="15693"/>
                  <a:pt x="12230" y="15719"/>
                </a:cubicBezTo>
                <a:cubicBezTo>
                  <a:pt x="15123" y="15719"/>
                  <a:pt x="18016" y="15719"/>
                  <a:pt x="20909" y="15666"/>
                </a:cubicBezTo>
                <a:cubicBezTo>
                  <a:pt x="21198" y="15640"/>
                  <a:pt x="21198" y="15246"/>
                  <a:pt x="20909" y="15219"/>
                </a:cubicBezTo>
                <a:cubicBezTo>
                  <a:pt x="18211" y="15248"/>
                  <a:pt x="15497" y="15269"/>
                  <a:pt x="12780" y="15269"/>
                </a:cubicBezTo>
                <a:cubicBezTo>
                  <a:pt x="10545" y="15269"/>
                  <a:pt x="8308" y="15255"/>
                  <a:pt x="6076" y="15219"/>
                </a:cubicBezTo>
                <a:lnTo>
                  <a:pt x="4261" y="15167"/>
                </a:lnTo>
                <a:lnTo>
                  <a:pt x="3446" y="15167"/>
                </a:lnTo>
                <a:cubicBezTo>
                  <a:pt x="3261" y="15167"/>
                  <a:pt x="3077" y="15114"/>
                  <a:pt x="2920" y="15009"/>
                </a:cubicBezTo>
                <a:cubicBezTo>
                  <a:pt x="2604" y="14746"/>
                  <a:pt x="3288" y="14272"/>
                  <a:pt x="3498" y="14141"/>
                </a:cubicBezTo>
                <a:cubicBezTo>
                  <a:pt x="3866" y="13931"/>
                  <a:pt x="4287" y="13773"/>
                  <a:pt x="4734" y="13720"/>
                </a:cubicBezTo>
                <a:cubicBezTo>
                  <a:pt x="5029" y="13671"/>
                  <a:pt x="5334" y="13642"/>
                  <a:pt x="5643" y="13621"/>
                </a:cubicBezTo>
                <a:lnTo>
                  <a:pt x="5643" y="13621"/>
                </a:lnTo>
                <a:cubicBezTo>
                  <a:pt x="6282" y="13675"/>
                  <a:pt x="6924" y="13700"/>
                  <a:pt x="7562" y="13700"/>
                </a:cubicBezTo>
                <a:cubicBezTo>
                  <a:pt x="7751" y="13700"/>
                  <a:pt x="7939" y="13698"/>
                  <a:pt x="8127" y="13694"/>
                </a:cubicBezTo>
                <a:cubicBezTo>
                  <a:pt x="9337" y="13694"/>
                  <a:pt x="10547" y="13668"/>
                  <a:pt x="11756" y="13668"/>
                </a:cubicBezTo>
                <a:cubicBezTo>
                  <a:pt x="14518" y="13615"/>
                  <a:pt x="17279" y="13510"/>
                  <a:pt x="20015" y="13352"/>
                </a:cubicBezTo>
                <a:cubicBezTo>
                  <a:pt x="20383" y="13352"/>
                  <a:pt x="20383" y="12826"/>
                  <a:pt x="20015" y="12826"/>
                </a:cubicBezTo>
                <a:cubicBezTo>
                  <a:pt x="19020" y="12806"/>
                  <a:pt x="18029" y="12797"/>
                  <a:pt x="17040" y="12797"/>
                </a:cubicBezTo>
                <a:cubicBezTo>
                  <a:pt x="15438" y="12797"/>
                  <a:pt x="13839" y="12820"/>
                  <a:pt x="12230" y="12852"/>
                </a:cubicBezTo>
                <a:cubicBezTo>
                  <a:pt x="10967" y="12905"/>
                  <a:pt x="9705" y="12957"/>
                  <a:pt x="8416" y="13010"/>
                </a:cubicBezTo>
                <a:cubicBezTo>
                  <a:pt x="7456" y="13053"/>
                  <a:pt x="6478" y="13061"/>
                  <a:pt x="5511" y="13147"/>
                </a:cubicBezTo>
                <a:lnTo>
                  <a:pt x="5511" y="13147"/>
                </a:lnTo>
                <a:cubicBezTo>
                  <a:pt x="5187" y="13119"/>
                  <a:pt x="4869" y="13082"/>
                  <a:pt x="4550" y="13036"/>
                </a:cubicBezTo>
                <a:cubicBezTo>
                  <a:pt x="4050" y="13010"/>
                  <a:pt x="3577" y="12879"/>
                  <a:pt x="3130" y="12668"/>
                </a:cubicBezTo>
                <a:cubicBezTo>
                  <a:pt x="2998" y="12589"/>
                  <a:pt x="2788" y="12458"/>
                  <a:pt x="2788" y="12300"/>
                </a:cubicBezTo>
                <a:cubicBezTo>
                  <a:pt x="2788" y="12142"/>
                  <a:pt x="2946" y="11984"/>
                  <a:pt x="3130" y="11932"/>
                </a:cubicBezTo>
                <a:cubicBezTo>
                  <a:pt x="3603" y="11721"/>
                  <a:pt x="4103" y="11564"/>
                  <a:pt x="4603" y="11485"/>
                </a:cubicBezTo>
                <a:cubicBezTo>
                  <a:pt x="5681" y="11301"/>
                  <a:pt x="6786" y="11222"/>
                  <a:pt x="7864" y="11222"/>
                </a:cubicBezTo>
                <a:lnTo>
                  <a:pt x="11336" y="11116"/>
                </a:lnTo>
                <a:lnTo>
                  <a:pt x="19173" y="10880"/>
                </a:lnTo>
                <a:cubicBezTo>
                  <a:pt x="19489" y="10880"/>
                  <a:pt x="19489" y="10406"/>
                  <a:pt x="19173" y="10406"/>
                </a:cubicBezTo>
                <a:lnTo>
                  <a:pt x="19173" y="10406"/>
                </a:lnTo>
                <a:lnTo>
                  <a:pt x="19173" y="10406"/>
                </a:lnTo>
                <a:cubicBezTo>
                  <a:pt x="16832" y="10459"/>
                  <a:pt x="14465" y="10512"/>
                  <a:pt x="12125" y="10564"/>
                </a:cubicBezTo>
                <a:lnTo>
                  <a:pt x="8600" y="10643"/>
                </a:lnTo>
                <a:cubicBezTo>
                  <a:pt x="7654" y="10643"/>
                  <a:pt x="6687" y="10701"/>
                  <a:pt x="5719" y="10701"/>
                </a:cubicBezTo>
                <a:cubicBezTo>
                  <a:pt x="5557" y="10701"/>
                  <a:pt x="5395" y="10699"/>
                  <a:pt x="5234" y="10696"/>
                </a:cubicBezTo>
                <a:cubicBezTo>
                  <a:pt x="4787" y="10696"/>
                  <a:pt x="4340" y="10617"/>
                  <a:pt x="3919" y="10459"/>
                </a:cubicBezTo>
                <a:cubicBezTo>
                  <a:pt x="3603" y="10301"/>
                  <a:pt x="3077" y="9933"/>
                  <a:pt x="3209" y="9460"/>
                </a:cubicBezTo>
                <a:cubicBezTo>
                  <a:pt x="3288" y="9144"/>
                  <a:pt x="3709" y="8986"/>
                  <a:pt x="4024" y="8934"/>
                </a:cubicBezTo>
                <a:cubicBezTo>
                  <a:pt x="4524" y="8828"/>
                  <a:pt x="5024" y="8776"/>
                  <a:pt x="5523" y="8776"/>
                </a:cubicBezTo>
                <a:cubicBezTo>
                  <a:pt x="7864" y="8592"/>
                  <a:pt x="10205" y="8460"/>
                  <a:pt x="12545" y="8302"/>
                </a:cubicBezTo>
                <a:cubicBezTo>
                  <a:pt x="15175" y="8118"/>
                  <a:pt x="17805" y="7987"/>
                  <a:pt x="20435" y="7803"/>
                </a:cubicBezTo>
                <a:cubicBezTo>
                  <a:pt x="20751" y="7776"/>
                  <a:pt x="20777" y="7250"/>
                  <a:pt x="20435" y="7250"/>
                </a:cubicBezTo>
                <a:cubicBezTo>
                  <a:pt x="15254" y="7566"/>
                  <a:pt x="10073" y="7750"/>
                  <a:pt x="4892" y="7750"/>
                </a:cubicBezTo>
                <a:lnTo>
                  <a:pt x="2972" y="7750"/>
                </a:lnTo>
                <a:cubicBezTo>
                  <a:pt x="2863" y="7750"/>
                  <a:pt x="2737" y="7754"/>
                  <a:pt x="2605" y="7754"/>
                </a:cubicBezTo>
                <a:cubicBezTo>
                  <a:pt x="2164" y="7754"/>
                  <a:pt x="1655" y="7708"/>
                  <a:pt x="1473" y="7303"/>
                </a:cubicBezTo>
                <a:cubicBezTo>
                  <a:pt x="1236" y="6751"/>
                  <a:pt x="2131" y="6540"/>
                  <a:pt x="2472" y="6435"/>
                </a:cubicBezTo>
                <a:cubicBezTo>
                  <a:pt x="3025" y="6251"/>
                  <a:pt x="3603" y="6146"/>
                  <a:pt x="4156" y="6093"/>
                </a:cubicBezTo>
                <a:cubicBezTo>
                  <a:pt x="5365" y="5962"/>
                  <a:pt x="6602" y="5988"/>
                  <a:pt x="7811" y="5962"/>
                </a:cubicBezTo>
                <a:cubicBezTo>
                  <a:pt x="9126" y="5935"/>
                  <a:pt x="10415" y="5909"/>
                  <a:pt x="11730" y="5909"/>
                </a:cubicBezTo>
                <a:cubicBezTo>
                  <a:pt x="14623" y="5856"/>
                  <a:pt x="17516" y="5856"/>
                  <a:pt x="20409" y="5804"/>
                </a:cubicBezTo>
                <a:cubicBezTo>
                  <a:pt x="20725" y="5778"/>
                  <a:pt x="20725" y="5330"/>
                  <a:pt x="20409" y="5304"/>
                </a:cubicBezTo>
                <a:cubicBezTo>
                  <a:pt x="20400" y="5304"/>
                  <a:pt x="20392" y="5304"/>
                  <a:pt x="20383" y="5304"/>
                </a:cubicBezTo>
                <a:lnTo>
                  <a:pt x="20383" y="5304"/>
                </a:lnTo>
                <a:lnTo>
                  <a:pt x="20383" y="5278"/>
                </a:lnTo>
                <a:cubicBezTo>
                  <a:pt x="19648" y="5292"/>
                  <a:pt x="18914" y="5306"/>
                  <a:pt x="18180" y="5321"/>
                </a:cubicBezTo>
                <a:lnTo>
                  <a:pt x="18180" y="5321"/>
                </a:lnTo>
                <a:cubicBezTo>
                  <a:pt x="16267" y="5330"/>
                  <a:pt x="14353" y="5330"/>
                  <a:pt x="12440" y="5330"/>
                </a:cubicBezTo>
                <a:lnTo>
                  <a:pt x="3603" y="5330"/>
                </a:lnTo>
                <a:cubicBezTo>
                  <a:pt x="3288" y="5330"/>
                  <a:pt x="2972" y="5330"/>
                  <a:pt x="2657" y="5278"/>
                </a:cubicBezTo>
                <a:cubicBezTo>
                  <a:pt x="2420" y="5252"/>
                  <a:pt x="2183" y="5146"/>
                  <a:pt x="1999" y="4962"/>
                </a:cubicBezTo>
                <a:cubicBezTo>
                  <a:pt x="1841" y="4804"/>
                  <a:pt x="1789" y="4568"/>
                  <a:pt x="1868" y="4357"/>
                </a:cubicBezTo>
                <a:cubicBezTo>
                  <a:pt x="1973" y="4173"/>
                  <a:pt x="2157" y="4042"/>
                  <a:pt x="2367" y="4015"/>
                </a:cubicBezTo>
                <a:cubicBezTo>
                  <a:pt x="2657" y="3910"/>
                  <a:pt x="2946" y="3831"/>
                  <a:pt x="3261" y="3752"/>
                </a:cubicBezTo>
                <a:cubicBezTo>
                  <a:pt x="3840" y="3621"/>
                  <a:pt x="4419" y="3516"/>
                  <a:pt x="5024" y="3437"/>
                </a:cubicBezTo>
                <a:cubicBezTo>
                  <a:pt x="6060" y="3287"/>
                  <a:pt x="7107" y="3233"/>
                  <a:pt x="8158" y="3233"/>
                </a:cubicBezTo>
                <a:cubicBezTo>
                  <a:pt x="9505" y="3233"/>
                  <a:pt x="10859" y="3322"/>
                  <a:pt x="12203" y="3411"/>
                </a:cubicBezTo>
                <a:cubicBezTo>
                  <a:pt x="13854" y="3507"/>
                  <a:pt x="15525" y="3632"/>
                  <a:pt x="17191" y="3632"/>
                </a:cubicBezTo>
                <a:cubicBezTo>
                  <a:pt x="18259" y="3632"/>
                  <a:pt x="19325" y="3581"/>
                  <a:pt x="20383" y="3437"/>
                </a:cubicBezTo>
                <a:cubicBezTo>
                  <a:pt x="20619" y="3384"/>
                  <a:pt x="20541" y="3016"/>
                  <a:pt x="20304" y="3016"/>
                </a:cubicBezTo>
                <a:lnTo>
                  <a:pt x="20304" y="2937"/>
                </a:lnTo>
                <a:cubicBezTo>
                  <a:pt x="20115" y="2962"/>
                  <a:pt x="19926" y="2985"/>
                  <a:pt x="19737" y="3005"/>
                </a:cubicBezTo>
                <a:lnTo>
                  <a:pt x="19737" y="3005"/>
                </a:lnTo>
                <a:cubicBezTo>
                  <a:pt x="17187" y="2956"/>
                  <a:pt x="14618" y="2907"/>
                  <a:pt x="12072" y="2858"/>
                </a:cubicBezTo>
                <a:cubicBezTo>
                  <a:pt x="11686" y="2843"/>
                  <a:pt x="11300" y="2829"/>
                  <a:pt x="10915" y="2814"/>
                </a:cubicBezTo>
                <a:lnTo>
                  <a:pt x="10915" y="2814"/>
                </a:lnTo>
                <a:cubicBezTo>
                  <a:pt x="10048" y="2760"/>
                  <a:pt x="9189" y="2720"/>
                  <a:pt x="8331" y="2714"/>
                </a:cubicBezTo>
                <a:lnTo>
                  <a:pt x="8331" y="2714"/>
                </a:lnTo>
                <a:cubicBezTo>
                  <a:pt x="8210" y="2710"/>
                  <a:pt x="8090" y="2705"/>
                  <a:pt x="7969" y="2700"/>
                </a:cubicBezTo>
                <a:cubicBezTo>
                  <a:pt x="6654" y="2622"/>
                  <a:pt x="5365" y="2595"/>
                  <a:pt x="4077" y="2464"/>
                </a:cubicBezTo>
                <a:cubicBezTo>
                  <a:pt x="2981" y="2391"/>
                  <a:pt x="1818" y="2115"/>
                  <a:pt x="900" y="1469"/>
                </a:cubicBezTo>
                <a:lnTo>
                  <a:pt x="900" y="1469"/>
                </a:lnTo>
                <a:cubicBezTo>
                  <a:pt x="1293" y="918"/>
                  <a:pt x="2224" y="833"/>
                  <a:pt x="2814" y="833"/>
                </a:cubicBezTo>
                <a:cubicBezTo>
                  <a:pt x="4103" y="781"/>
                  <a:pt x="5392" y="807"/>
                  <a:pt x="6680" y="781"/>
                </a:cubicBezTo>
                <a:cubicBezTo>
                  <a:pt x="9363" y="781"/>
                  <a:pt x="12046" y="807"/>
                  <a:pt x="14728" y="859"/>
                </a:cubicBezTo>
                <a:cubicBezTo>
                  <a:pt x="16227" y="886"/>
                  <a:pt x="17753" y="938"/>
                  <a:pt x="19278" y="991"/>
                </a:cubicBezTo>
                <a:cubicBezTo>
                  <a:pt x="19567" y="991"/>
                  <a:pt x="19567" y="544"/>
                  <a:pt x="19278" y="544"/>
                </a:cubicBezTo>
                <a:lnTo>
                  <a:pt x="19252" y="465"/>
                </a:lnTo>
                <a:cubicBezTo>
                  <a:pt x="16464" y="333"/>
                  <a:pt x="13676" y="228"/>
                  <a:pt x="10888" y="149"/>
                </a:cubicBezTo>
                <a:cubicBezTo>
                  <a:pt x="9495" y="123"/>
                  <a:pt x="8101" y="97"/>
                  <a:pt x="6707" y="70"/>
                </a:cubicBezTo>
                <a:cubicBezTo>
                  <a:pt x="5708" y="50"/>
                  <a:pt x="4694" y="0"/>
                  <a:pt x="36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30" name="Google Shape;430;p15"/>
          <p:cNvGrpSpPr/>
          <p:nvPr/>
        </p:nvGrpSpPr>
        <p:grpSpPr>
          <a:xfrm rot="5400000">
            <a:off x="4243082" y="3065746"/>
            <a:ext cx="374294" cy="3366005"/>
            <a:chOff x="8346443" y="1270213"/>
            <a:chExt cx="339835" cy="3056115"/>
          </a:xfrm>
        </p:grpSpPr>
        <p:sp>
          <p:nvSpPr>
            <p:cNvPr id="431" name="Google Shape;431;p15"/>
            <p:cNvSpPr/>
            <p:nvPr/>
          </p:nvSpPr>
          <p:spPr>
            <a:xfrm>
              <a:off x="8450874" y="3340434"/>
              <a:ext cx="68009" cy="66371"/>
            </a:xfrm>
            <a:custGeom>
              <a:avLst/>
              <a:gdLst/>
              <a:ahLst/>
              <a:cxnLst/>
              <a:rect l="l" t="t" r="r" b="b"/>
              <a:pathLst>
                <a:path w="1079" h="1053" extrusionOk="0">
                  <a:moveTo>
                    <a:pt x="500" y="1"/>
                  </a:moveTo>
                  <a:cubicBezTo>
                    <a:pt x="421" y="27"/>
                    <a:pt x="342" y="53"/>
                    <a:pt x="290" y="106"/>
                  </a:cubicBezTo>
                  <a:lnTo>
                    <a:pt x="316" y="132"/>
                  </a:lnTo>
                  <a:lnTo>
                    <a:pt x="132" y="264"/>
                  </a:lnTo>
                  <a:cubicBezTo>
                    <a:pt x="105" y="316"/>
                    <a:pt x="53" y="369"/>
                    <a:pt x="53" y="422"/>
                  </a:cubicBezTo>
                  <a:cubicBezTo>
                    <a:pt x="27" y="474"/>
                    <a:pt x="0" y="527"/>
                    <a:pt x="0" y="606"/>
                  </a:cubicBezTo>
                  <a:cubicBezTo>
                    <a:pt x="0" y="658"/>
                    <a:pt x="27" y="711"/>
                    <a:pt x="53" y="790"/>
                  </a:cubicBezTo>
                  <a:cubicBezTo>
                    <a:pt x="53" y="842"/>
                    <a:pt x="105" y="895"/>
                    <a:pt x="132" y="921"/>
                  </a:cubicBezTo>
                  <a:cubicBezTo>
                    <a:pt x="237" y="1000"/>
                    <a:pt x="342" y="1053"/>
                    <a:pt x="474" y="1053"/>
                  </a:cubicBezTo>
                  <a:cubicBezTo>
                    <a:pt x="605" y="1053"/>
                    <a:pt x="710" y="1026"/>
                    <a:pt x="789" y="921"/>
                  </a:cubicBezTo>
                  <a:lnTo>
                    <a:pt x="947" y="763"/>
                  </a:lnTo>
                  <a:cubicBezTo>
                    <a:pt x="973" y="711"/>
                    <a:pt x="1026" y="658"/>
                    <a:pt x="1026" y="606"/>
                  </a:cubicBezTo>
                  <a:cubicBezTo>
                    <a:pt x="1052" y="553"/>
                    <a:pt x="1079" y="500"/>
                    <a:pt x="1079" y="448"/>
                  </a:cubicBezTo>
                  <a:cubicBezTo>
                    <a:pt x="1079" y="369"/>
                    <a:pt x="1052" y="316"/>
                    <a:pt x="1026" y="264"/>
                  </a:cubicBezTo>
                  <a:cubicBezTo>
                    <a:pt x="1026" y="211"/>
                    <a:pt x="973" y="159"/>
                    <a:pt x="947" y="132"/>
                  </a:cubicBezTo>
                  <a:cubicBezTo>
                    <a:pt x="842" y="27"/>
                    <a:pt x="737"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 name="Google Shape;432;p15"/>
            <p:cNvSpPr/>
            <p:nvPr/>
          </p:nvSpPr>
          <p:spPr>
            <a:xfrm>
              <a:off x="8346443" y="3482995"/>
              <a:ext cx="77968" cy="58114"/>
            </a:xfrm>
            <a:custGeom>
              <a:avLst/>
              <a:gdLst/>
              <a:ahLst/>
              <a:cxnLst/>
              <a:rect l="l" t="t" r="r" b="b"/>
              <a:pathLst>
                <a:path w="1237" h="922" extrusionOk="0">
                  <a:moveTo>
                    <a:pt x="605" y="1"/>
                  </a:moveTo>
                  <a:cubicBezTo>
                    <a:pt x="0" y="1"/>
                    <a:pt x="0" y="921"/>
                    <a:pt x="605" y="921"/>
                  </a:cubicBezTo>
                  <a:cubicBezTo>
                    <a:pt x="1236" y="921"/>
                    <a:pt x="1236"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433;p15"/>
            <p:cNvSpPr/>
            <p:nvPr/>
          </p:nvSpPr>
          <p:spPr>
            <a:xfrm>
              <a:off x="8459130" y="3731626"/>
              <a:ext cx="101226" cy="76329"/>
            </a:xfrm>
            <a:custGeom>
              <a:avLst/>
              <a:gdLst/>
              <a:ahLst/>
              <a:cxnLst/>
              <a:rect l="l" t="t" r="r" b="b"/>
              <a:pathLst>
                <a:path w="1606" h="1211" extrusionOk="0">
                  <a:moveTo>
                    <a:pt x="790" y="1"/>
                  </a:moveTo>
                  <a:cubicBezTo>
                    <a:pt x="1" y="1"/>
                    <a:pt x="1" y="1210"/>
                    <a:pt x="790" y="1210"/>
                  </a:cubicBezTo>
                  <a:cubicBezTo>
                    <a:pt x="1605" y="1210"/>
                    <a:pt x="1605" y="1"/>
                    <a:pt x="7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 name="Google Shape;434;p15"/>
            <p:cNvSpPr/>
            <p:nvPr/>
          </p:nvSpPr>
          <p:spPr>
            <a:xfrm>
              <a:off x="8493983" y="3113358"/>
              <a:ext cx="87864" cy="71350"/>
            </a:xfrm>
            <a:custGeom>
              <a:avLst/>
              <a:gdLst/>
              <a:ahLst/>
              <a:cxnLst/>
              <a:rect l="l" t="t" r="r" b="b"/>
              <a:pathLst>
                <a:path w="1394" h="1132" extrusionOk="0">
                  <a:moveTo>
                    <a:pt x="710" y="1"/>
                  </a:moveTo>
                  <a:cubicBezTo>
                    <a:pt x="0" y="53"/>
                    <a:pt x="0" y="1053"/>
                    <a:pt x="710" y="1132"/>
                  </a:cubicBezTo>
                  <a:cubicBezTo>
                    <a:pt x="1394" y="1053"/>
                    <a:pt x="1394" y="53"/>
                    <a:pt x="7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 name="Google Shape;435;p15"/>
            <p:cNvSpPr/>
            <p:nvPr/>
          </p:nvSpPr>
          <p:spPr>
            <a:xfrm>
              <a:off x="8396169" y="2982393"/>
              <a:ext cx="131039" cy="102865"/>
            </a:xfrm>
            <a:custGeom>
              <a:avLst/>
              <a:gdLst/>
              <a:ahLst/>
              <a:cxnLst/>
              <a:rect l="l" t="t" r="r" b="b"/>
              <a:pathLst>
                <a:path w="2079" h="1632" extrusionOk="0">
                  <a:moveTo>
                    <a:pt x="1052" y="1"/>
                  </a:moveTo>
                  <a:cubicBezTo>
                    <a:pt x="0" y="1"/>
                    <a:pt x="0" y="1632"/>
                    <a:pt x="1052" y="1632"/>
                  </a:cubicBezTo>
                  <a:cubicBezTo>
                    <a:pt x="2078" y="1632"/>
                    <a:pt x="2078" y="1"/>
                    <a:pt x="10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 name="Google Shape;436;p15"/>
            <p:cNvSpPr/>
            <p:nvPr/>
          </p:nvSpPr>
          <p:spPr>
            <a:xfrm>
              <a:off x="8570179" y="2914453"/>
              <a:ext cx="87927" cy="66371"/>
            </a:xfrm>
            <a:custGeom>
              <a:avLst/>
              <a:gdLst/>
              <a:ahLst/>
              <a:cxnLst/>
              <a:rect l="l" t="t" r="r" b="b"/>
              <a:pathLst>
                <a:path w="1395" h="1053" extrusionOk="0">
                  <a:moveTo>
                    <a:pt x="711" y="1"/>
                  </a:moveTo>
                  <a:cubicBezTo>
                    <a:pt x="1" y="1"/>
                    <a:pt x="1" y="1053"/>
                    <a:pt x="711" y="1053"/>
                  </a:cubicBezTo>
                  <a:cubicBezTo>
                    <a:pt x="1395" y="1053"/>
                    <a:pt x="1395"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15"/>
            <p:cNvSpPr/>
            <p:nvPr/>
          </p:nvSpPr>
          <p:spPr>
            <a:xfrm>
              <a:off x="8475706" y="2698973"/>
              <a:ext cx="106143" cy="77968"/>
            </a:xfrm>
            <a:custGeom>
              <a:avLst/>
              <a:gdLst/>
              <a:ahLst/>
              <a:cxnLst/>
              <a:rect l="l" t="t" r="r" b="b"/>
              <a:pathLst>
                <a:path w="1684" h="1237" extrusionOk="0">
                  <a:moveTo>
                    <a:pt x="868" y="0"/>
                  </a:moveTo>
                  <a:cubicBezTo>
                    <a:pt x="860" y="0"/>
                    <a:pt x="851" y="0"/>
                    <a:pt x="842" y="1"/>
                  </a:cubicBezTo>
                  <a:cubicBezTo>
                    <a:pt x="1" y="1"/>
                    <a:pt x="1" y="1237"/>
                    <a:pt x="842" y="1237"/>
                  </a:cubicBezTo>
                  <a:cubicBezTo>
                    <a:pt x="1675" y="1237"/>
                    <a:pt x="1684" y="0"/>
                    <a:pt x="8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438;p15"/>
            <p:cNvSpPr/>
            <p:nvPr/>
          </p:nvSpPr>
          <p:spPr>
            <a:xfrm>
              <a:off x="8530411" y="2538198"/>
              <a:ext cx="54773" cy="64732"/>
            </a:xfrm>
            <a:custGeom>
              <a:avLst/>
              <a:gdLst/>
              <a:ahLst/>
              <a:cxnLst/>
              <a:rect l="l" t="t" r="r" b="b"/>
              <a:pathLst>
                <a:path w="869" h="1027" extrusionOk="0">
                  <a:moveTo>
                    <a:pt x="448" y="1"/>
                  </a:moveTo>
                  <a:cubicBezTo>
                    <a:pt x="316" y="1"/>
                    <a:pt x="211" y="53"/>
                    <a:pt x="132" y="132"/>
                  </a:cubicBezTo>
                  <a:lnTo>
                    <a:pt x="80" y="211"/>
                  </a:lnTo>
                  <a:cubicBezTo>
                    <a:pt x="27" y="290"/>
                    <a:pt x="1" y="369"/>
                    <a:pt x="27" y="448"/>
                  </a:cubicBezTo>
                  <a:lnTo>
                    <a:pt x="1" y="448"/>
                  </a:lnTo>
                  <a:lnTo>
                    <a:pt x="1" y="579"/>
                  </a:lnTo>
                  <a:cubicBezTo>
                    <a:pt x="1" y="658"/>
                    <a:pt x="1" y="711"/>
                    <a:pt x="27" y="763"/>
                  </a:cubicBezTo>
                  <a:cubicBezTo>
                    <a:pt x="80" y="869"/>
                    <a:pt x="158" y="947"/>
                    <a:pt x="264" y="1000"/>
                  </a:cubicBezTo>
                  <a:cubicBezTo>
                    <a:pt x="316" y="1026"/>
                    <a:pt x="369" y="1026"/>
                    <a:pt x="421" y="1026"/>
                  </a:cubicBezTo>
                  <a:cubicBezTo>
                    <a:pt x="553" y="1026"/>
                    <a:pt x="658" y="974"/>
                    <a:pt x="737" y="895"/>
                  </a:cubicBezTo>
                  <a:cubicBezTo>
                    <a:pt x="816" y="816"/>
                    <a:pt x="869" y="711"/>
                    <a:pt x="869" y="579"/>
                  </a:cubicBezTo>
                  <a:lnTo>
                    <a:pt x="869" y="448"/>
                  </a:lnTo>
                  <a:cubicBezTo>
                    <a:pt x="869" y="316"/>
                    <a:pt x="816" y="211"/>
                    <a:pt x="737" y="132"/>
                  </a:cubicBezTo>
                  <a:cubicBezTo>
                    <a:pt x="658" y="53"/>
                    <a:pt x="553" y="27"/>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439;p15"/>
            <p:cNvSpPr/>
            <p:nvPr/>
          </p:nvSpPr>
          <p:spPr>
            <a:xfrm>
              <a:off x="8480685" y="2201712"/>
              <a:ext cx="96247" cy="77968"/>
            </a:xfrm>
            <a:custGeom>
              <a:avLst/>
              <a:gdLst/>
              <a:ahLst/>
              <a:cxnLst/>
              <a:rect l="l" t="t" r="r" b="b"/>
              <a:pathLst>
                <a:path w="1527" h="1237" extrusionOk="0">
                  <a:moveTo>
                    <a:pt x="763" y="1"/>
                  </a:moveTo>
                  <a:cubicBezTo>
                    <a:pt x="1" y="53"/>
                    <a:pt x="1" y="1184"/>
                    <a:pt x="763" y="1237"/>
                  </a:cubicBezTo>
                  <a:cubicBezTo>
                    <a:pt x="1526" y="1184"/>
                    <a:pt x="1526" y="53"/>
                    <a:pt x="7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 name="Google Shape;440;p15"/>
            <p:cNvSpPr/>
            <p:nvPr/>
          </p:nvSpPr>
          <p:spPr>
            <a:xfrm>
              <a:off x="8546986" y="2001168"/>
              <a:ext cx="39835" cy="39835"/>
            </a:xfrm>
            <a:custGeom>
              <a:avLst/>
              <a:gdLst/>
              <a:ahLst/>
              <a:cxnLst/>
              <a:rect l="l" t="t" r="r" b="b"/>
              <a:pathLst>
                <a:path w="632" h="632" extrusionOk="0">
                  <a:moveTo>
                    <a:pt x="316" y="0"/>
                  </a:moveTo>
                  <a:cubicBezTo>
                    <a:pt x="1" y="79"/>
                    <a:pt x="1" y="526"/>
                    <a:pt x="316" y="632"/>
                  </a:cubicBezTo>
                  <a:cubicBezTo>
                    <a:pt x="632" y="526"/>
                    <a:pt x="632" y="79"/>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 name="Google Shape;441;p15"/>
            <p:cNvSpPr/>
            <p:nvPr/>
          </p:nvSpPr>
          <p:spPr>
            <a:xfrm>
              <a:off x="8515474" y="1808881"/>
              <a:ext cx="82947" cy="61391"/>
            </a:xfrm>
            <a:custGeom>
              <a:avLst/>
              <a:gdLst/>
              <a:ahLst/>
              <a:cxnLst/>
              <a:rect l="l" t="t" r="r" b="b"/>
              <a:pathLst>
                <a:path w="1316" h="974" extrusionOk="0">
                  <a:moveTo>
                    <a:pt x="684" y="0"/>
                  </a:moveTo>
                  <a:cubicBezTo>
                    <a:pt x="675" y="0"/>
                    <a:pt x="667" y="0"/>
                    <a:pt x="658" y="1"/>
                  </a:cubicBezTo>
                  <a:cubicBezTo>
                    <a:pt x="1" y="1"/>
                    <a:pt x="1" y="974"/>
                    <a:pt x="658" y="974"/>
                  </a:cubicBezTo>
                  <a:cubicBezTo>
                    <a:pt x="1307" y="974"/>
                    <a:pt x="1316"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 name="Google Shape;442;p15"/>
            <p:cNvSpPr/>
            <p:nvPr/>
          </p:nvSpPr>
          <p:spPr>
            <a:xfrm>
              <a:off x="8498899" y="3960341"/>
              <a:ext cx="97886" cy="78031"/>
            </a:xfrm>
            <a:custGeom>
              <a:avLst/>
              <a:gdLst/>
              <a:ahLst/>
              <a:cxnLst/>
              <a:rect l="l" t="t" r="r" b="b"/>
              <a:pathLst>
                <a:path w="1553" h="1238" extrusionOk="0">
                  <a:moveTo>
                    <a:pt x="764" y="1"/>
                  </a:moveTo>
                  <a:cubicBezTo>
                    <a:pt x="1" y="54"/>
                    <a:pt x="1" y="1184"/>
                    <a:pt x="764" y="1237"/>
                  </a:cubicBezTo>
                  <a:cubicBezTo>
                    <a:pt x="1553" y="1184"/>
                    <a:pt x="1553" y="54"/>
                    <a:pt x="7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 name="Google Shape;443;p15"/>
            <p:cNvSpPr/>
            <p:nvPr/>
          </p:nvSpPr>
          <p:spPr>
            <a:xfrm>
              <a:off x="8435938" y="1643128"/>
              <a:ext cx="89566" cy="68009"/>
            </a:xfrm>
            <a:custGeom>
              <a:avLst/>
              <a:gdLst/>
              <a:ahLst/>
              <a:cxnLst/>
              <a:rect l="l" t="t" r="r" b="b"/>
              <a:pathLst>
                <a:path w="1421" h="1079" extrusionOk="0">
                  <a:moveTo>
                    <a:pt x="711" y="1"/>
                  </a:moveTo>
                  <a:cubicBezTo>
                    <a:pt x="1" y="1"/>
                    <a:pt x="1" y="1079"/>
                    <a:pt x="711" y="1079"/>
                  </a:cubicBezTo>
                  <a:cubicBezTo>
                    <a:pt x="1421" y="1079"/>
                    <a:pt x="1421"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 name="Google Shape;444;p15"/>
            <p:cNvSpPr/>
            <p:nvPr/>
          </p:nvSpPr>
          <p:spPr>
            <a:xfrm>
              <a:off x="8601691" y="1671299"/>
              <a:ext cx="84586" cy="68072"/>
            </a:xfrm>
            <a:custGeom>
              <a:avLst/>
              <a:gdLst/>
              <a:ahLst/>
              <a:cxnLst/>
              <a:rect l="l" t="t" r="r" b="b"/>
              <a:pathLst>
                <a:path w="1342" h="1080" extrusionOk="0">
                  <a:moveTo>
                    <a:pt x="684" y="1"/>
                  </a:moveTo>
                  <a:cubicBezTo>
                    <a:pt x="1" y="53"/>
                    <a:pt x="1" y="1026"/>
                    <a:pt x="684" y="1079"/>
                  </a:cubicBezTo>
                  <a:cubicBezTo>
                    <a:pt x="1342" y="1026"/>
                    <a:pt x="1342" y="53"/>
                    <a:pt x="6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 name="Google Shape;445;p15"/>
            <p:cNvSpPr/>
            <p:nvPr/>
          </p:nvSpPr>
          <p:spPr>
            <a:xfrm>
              <a:off x="8571881" y="1545314"/>
              <a:ext cx="66371" cy="53134"/>
            </a:xfrm>
            <a:custGeom>
              <a:avLst/>
              <a:gdLst/>
              <a:ahLst/>
              <a:cxnLst/>
              <a:rect l="l" t="t" r="r" b="b"/>
              <a:pathLst>
                <a:path w="1053" h="843" extrusionOk="0">
                  <a:moveTo>
                    <a:pt x="526" y="1"/>
                  </a:moveTo>
                  <a:cubicBezTo>
                    <a:pt x="0" y="54"/>
                    <a:pt x="0" y="790"/>
                    <a:pt x="526" y="843"/>
                  </a:cubicBezTo>
                  <a:cubicBezTo>
                    <a:pt x="1052" y="790"/>
                    <a:pt x="1052" y="54"/>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 name="Google Shape;446;p15"/>
            <p:cNvSpPr/>
            <p:nvPr/>
          </p:nvSpPr>
          <p:spPr>
            <a:xfrm>
              <a:off x="8573520" y="1270213"/>
              <a:ext cx="82947" cy="68009"/>
            </a:xfrm>
            <a:custGeom>
              <a:avLst/>
              <a:gdLst/>
              <a:ahLst/>
              <a:cxnLst/>
              <a:rect l="l" t="t" r="r" b="b"/>
              <a:pathLst>
                <a:path w="1316" h="1079" extrusionOk="0">
                  <a:moveTo>
                    <a:pt x="658" y="0"/>
                  </a:moveTo>
                  <a:cubicBezTo>
                    <a:pt x="0" y="53"/>
                    <a:pt x="0" y="1026"/>
                    <a:pt x="658" y="1078"/>
                  </a:cubicBezTo>
                  <a:cubicBezTo>
                    <a:pt x="1315" y="1026"/>
                    <a:pt x="1315" y="53"/>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 name="Google Shape;447;p15"/>
            <p:cNvSpPr/>
            <p:nvPr/>
          </p:nvSpPr>
          <p:spPr>
            <a:xfrm>
              <a:off x="8525432" y="4264118"/>
              <a:ext cx="71350" cy="62211"/>
            </a:xfrm>
            <a:custGeom>
              <a:avLst/>
              <a:gdLst/>
              <a:ahLst/>
              <a:cxnLst/>
              <a:rect l="l" t="t" r="r" b="b"/>
              <a:pathLst>
                <a:path w="1132" h="987" extrusionOk="0">
                  <a:moveTo>
                    <a:pt x="500" y="0"/>
                  </a:moveTo>
                  <a:cubicBezTo>
                    <a:pt x="454" y="0"/>
                    <a:pt x="408" y="7"/>
                    <a:pt x="369" y="20"/>
                  </a:cubicBezTo>
                  <a:cubicBezTo>
                    <a:pt x="290" y="20"/>
                    <a:pt x="211" y="73"/>
                    <a:pt x="159" y="152"/>
                  </a:cubicBezTo>
                  <a:cubicBezTo>
                    <a:pt x="53" y="231"/>
                    <a:pt x="1" y="362"/>
                    <a:pt x="1" y="494"/>
                  </a:cubicBezTo>
                  <a:cubicBezTo>
                    <a:pt x="1" y="625"/>
                    <a:pt x="53" y="757"/>
                    <a:pt x="159" y="835"/>
                  </a:cubicBezTo>
                  <a:cubicBezTo>
                    <a:pt x="211" y="914"/>
                    <a:pt x="290" y="967"/>
                    <a:pt x="369" y="967"/>
                  </a:cubicBezTo>
                  <a:cubicBezTo>
                    <a:pt x="408" y="980"/>
                    <a:pt x="454" y="987"/>
                    <a:pt x="500" y="987"/>
                  </a:cubicBezTo>
                  <a:cubicBezTo>
                    <a:pt x="546" y="987"/>
                    <a:pt x="592" y="980"/>
                    <a:pt x="632" y="967"/>
                  </a:cubicBezTo>
                  <a:lnTo>
                    <a:pt x="790" y="967"/>
                  </a:lnTo>
                  <a:lnTo>
                    <a:pt x="895" y="914"/>
                  </a:lnTo>
                  <a:cubicBezTo>
                    <a:pt x="948" y="888"/>
                    <a:pt x="1000" y="835"/>
                    <a:pt x="1026" y="783"/>
                  </a:cubicBezTo>
                  <a:cubicBezTo>
                    <a:pt x="1053" y="757"/>
                    <a:pt x="1079" y="730"/>
                    <a:pt x="1105" y="678"/>
                  </a:cubicBezTo>
                  <a:cubicBezTo>
                    <a:pt x="1132" y="625"/>
                    <a:pt x="1132" y="546"/>
                    <a:pt x="1132" y="494"/>
                  </a:cubicBezTo>
                  <a:lnTo>
                    <a:pt x="1132" y="362"/>
                  </a:lnTo>
                  <a:lnTo>
                    <a:pt x="1079" y="257"/>
                  </a:lnTo>
                  <a:cubicBezTo>
                    <a:pt x="1053" y="204"/>
                    <a:pt x="1026" y="152"/>
                    <a:pt x="974" y="125"/>
                  </a:cubicBezTo>
                  <a:cubicBezTo>
                    <a:pt x="921" y="73"/>
                    <a:pt x="869" y="46"/>
                    <a:pt x="790" y="20"/>
                  </a:cubicBezTo>
                  <a:lnTo>
                    <a:pt x="632" y="20"/>
                  </a:lnTo>
                  <a:cubicBezTo>
                    <a:pt x="592" y="7"/>
                    <a:pt x="546" y="0"/>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three columns">
  <p:cSld name="CUSTOM_1">
    <p:spTree>
      <p:nvGrpSpPr>
        <p:cNvPr id="1" name="Shape 448"/>
        <p:cNvGrpSpPr/>
        <p:nvPr/>
      </p:nvGrpSpPr>
      <p:grpSpPr>
        <a:xfrm>
          <a:off x="0" y="0"/>
          <a:ext cx="0" cy="0"/>
          <a:chOff x="0" y="0"/>
          <a:chExt cx="0" cy="0"/>
        </a:xfrm>
      </p:grpSpPr>
      <p:sp>
        <p:nvSpPr>
          <p:cNvPr id="449" name="Google Shape;449;p16"/>
          <p:cNvSpPr/>
          <p:nvPr/>
        </p:nvSpPr>
        <p:spPr>
          <a:xfrm rot="6148782">
            <a:off x="7657823" y="3873817"/>
            <a:ext cx="1336161" cy="2217361"/>
          </a:xfrm>
          <a:custGeom>
            <a:avLst/>
            <a:gdLst/>
            <a:ahLst/>
            <a:cxnLst/>
            <a:rect l="l" t="t" r="r" b="b"/>
            <a:pathLst>
              <a:path w="22461" h="35322" extrusionOk="0">
                <a:moveTo>
                  <a:pt x="13029" y="1"/>
                </a:moveTo>
                <a:cubicBezTo>
                  <a:pt x="12673" y="1"/>
                  <a:pt x="12309" y="25"/>
                  <a:pt x="11940" y="69"/>
                </a:cubicBezTo>
                <a:cubicBezTo>
                  <a:pt x="9258" y="411"/>
                  <a:pt x="6707" y="1174"/>
                  <a:pt x="4787" y="3146"/>
                </a:cubicBezTo>
                <a:cubicBezTo>
                  <a:pt x="2893" y="5119"/>
                  <a:pt x="1762" y="7828"/>
                  <a:pt x="1105" y="10537"/>
                </a:cubicBezTo>
                <a:cubicBezTo>
                  <a:pt x="1026" y="10826"/>
                  <a:pt x="947" y="11142"/>
                  <a:pt x="894" y="11457"/>
                </a:cubicBezTo>
                <a:cubicBezTo>
                  <a:pt x="26" y="15718"/>
                  <a:pt x="0" y="20110"/>
                  <a:pt x="815" y="24397"/>
                </a:cubicBezTo>
                <a:cubicBezTo>
                  <a:pt x="1657" y="28763"/>
                  <a:pt x="3840" y="33418"/>
                  <a:pt x="8048" y="34890"/>
                </a:cubicBezTo>
                <a:cubicBezTo>
                  <a:pt x="8897" y="35185"/>
                  <a:pt x="9768" y="35322"/>
                  <a:pt x="10638" y="35322"/>
                </a:cubicBezTo>
                <a:cubicBezTo>
                  <a:pt x="14273" y="35322"/>
                  <a:pt x="17894" y="32940"/>
                  <a:pt x="19804" y="29736"/>
                </a:cubicBezTo>
                <a:cubicBezTo>
                  <a:pt x="22197" y="25738"/>
                  <a:pt x="22460" y="20846"/>
                  <a:pt x="22171" y="16218"/>
                </a:cubicBezTo>
                <a:cubicBezTo>
                  <a:pt x="22039" y="13298"/>
                  <a:pt x="21487" y="10432"/>
                  <a:pt x="20567" y="7644"/>
                </a:cubicBezTo>
                <a:cubicBezTo>
                  <a:pt x="19751" y="5382"/>
                  <a:pt x="18515" y="2962"/>
                  <a:pt x="16674" y="1305"/>
                </a:cubicBezTo>
                <a:cubicBezTo>
                  <a:pt x="15614" y="349"/>
                  <a:pt x="14373" y="1"/>
                  <a:pt x="1302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 name="Google Shape;450;p16"/>
          <p:cNvSpPr/>
          <p:nvPr/>
        </p:nvSpPr>
        <p:spPr>
          <a:xfrm rot="4721171">
            <a:off x="-519248" y="3692948"/>
            <a:ext cx="2287052" cy="2579094"/>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 name="Google Shape;451;p16"/>
          <p:cNvSpPr txBox="1">
            <a:spLocks noGrp="1"/>
          </p:cNvSpPr>
          <p:nvPr>
            <p:ph type="subTitle" idx="1"/>
          </p:nvPr>
        </p:nvSpPr>
        <p:spPr>
          <a:xfrm>
            <a:off x="729875" y="3183574"/>
            <a:ext cx="2346600" cy="813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452" name="Google Shape;452;p16"/>
          <p:cNvSpPr txBox="1">
            <a:spLocks noGrp="1"/>
          </p:cNvSpPr>
          <p:nvPr>
            <p:ph type="title"/>
          </p:nvPr>
        </p:nvSpPr>
        <p:spPr>
          <a:xfrm>
            <a:off x="729875" y="2772994"/>
            <a:ext cx="2346600" cy="433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453" name="Google Shape;453;p16"/>
          <p:cNvSpPr txBox="1">
            <a:spLocks noGrp="1"/>
          </p:cNvSpPr>
          <p:nvPr>
            <p:ph type="subTitle" idx="2"/>
          </p:nvPr>
        </p:nvSpPr>
        <p:spPr>
          <a:xfrm>
            <a:off x="3393200" y="3183574"/>
            <a:ext cx="2346600" cy="813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454" name="Google Shape;454;p16"/>
          <p:cNvSpPr txBox="1">
            <a:spLocks noGrp="1"/>
          </p:cNvSpPr>
          <p:nvPr>
            <p:ph type="title" idx="3"/>
          </p:nvPr>
        </p:nvSpPr>
        <p:spPr>
          <a:xfrm>
            <a:off x="3393200" y="2772994"/>
            <a:ext cx="2346600" cy="433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455" name="Google Shape;455;p16"/>
          <p:cNvSpPr txBox="1">
            <a:spLocks noGrp="1"/>
          </p:cNvSpPr>
          <p:nvPr>
            <p:ph type="subTitle" idx="4"/>
          </p:nvPr>
        </p:nvSpPr>
        <p:spPr>
          <a:xfrm>
            <a:off x="6056913" y="3183574"/>
            <a:ext cx="2346600" cy="813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456" name="Google Shape;456;p16"/>
          <p:cNvSpPr txBox="1">
            <a:spLocks noGrp="1"/>
          </p:cNvSpPr>
          <p:nvPr>
            <p:ph type="title" idx="5"/>
          </p:nvPr>
        </p:nvSpPr>
        <p:spPr>
          <a:xfrm>
            <a:off x="6056913" y="2772994"/>
            <a:ext cx="2346600" cy="433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457" name="Google Shape;457;p16"/>
          <p:cNvSpPr txBox="1">
            <a:spLocks noGrp="1"/>
          </p:cNvSpPr>
          <p:nvPr>
            <p:ph type="title" idx="6"/>
          </p:nvPr>
        </p:nvSpPr>
        <p:spPr>
          <a:xfrm>
            <a:off x="717425" y="350425"/>
            <a:ext cx="7709100" cy="6138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4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458" name="Google Shape;458;p16"/>
          <p:cNvSpPr/>
          <p:nvPr/>
        </p:nvSpPr>
        <p:spPr>
          <a:xfrm rot="-1903988">
            <a:off x="7199969" y="4075057"/>
            <a:ext cx="2252553" cy="1321628"/>
          </a:xfrm>
          <a:custGeom>
            <a:avLst/>
            <a:gdLst/>
            <a:ahLst/>
            <a:cxnLst/>
            <a:rect l="l" t="t" r="r" b="b"/>
            <a:pathLst>
              <a:path w="44286" h="25983" extrusionOk="0">
                <a:moveTo>
                  <a:pt x="1270" y="1"/>
                </a:moveTo>
                <a:cubicBezTo>
                  <a:pt x="758" y="1"/>
                  <a:pt x="366" y="742"/>
                  <a:pt x="237" y="1150"/>
                </a:cubicBezTo>
                <a:cubicBezTo>
                  <a:pt x="1" y="1887"/>
                  <a:pt x="1" y="2676"/>
                  <a:pt x="211" y="3438"/>
                </a:cubicBezTo>
                <a:cubicBezTo>
                  <a:pt x="579" y="4964"/>
                  <a:pt x="1737" y="6174"/>
                  <a:pt x="3052" y="6989"/>
                </a:cubicBezTo>
                <a:cubicBezTo>
                  <a:pt x="4524" y="7883"/>
                  <a:pt x="6181" y="8462"/>
                  <a:pt x="7891" y="8698"/>
                </a:cubicBezTo>
                <a:cubicBezTo>
                  <a:pt x="8680" y="8804"/>
                  <a:pt x="9495" y="8882"/>
                  <a:pt x="10310" y="8882"/>
                </a:cubicBezTo>
                <a:cubicBezTo>
                  <a:pt x="11152" y="8909"/>
                  <a:pt x="11967" y="9093"/>
                  <a:pt x="12730" y="9461"/>
                </a:cubicBezTo>
                <a:cubicBezTo>
                  <a:pt x="13545" y="9882"/>
                  <a:pt x="14413" y="10197"/>
                  <a:pt x="15255" y="10566"/>
                </a:cubicBezTo>
                <a:cubicBezTo>
                  <a:pt x="16096" y="10934"/>
                  <a:pt x="17017" y="11302"/>
                  <a:pt x="17885" y="11697"/>
                </a:cubicBezTo>
                <a:cubicBezTo>
                  <a:pt x="19647" y="12459"/>
                  <a:pt x="21356" y="13275"/>
                  <a:pt x="23066" y="14142"/>
                </a:cubicBezTo>
                <a:cubicBezTo>
                  <a:pt x="23934" y="14563"/>
                  <a:pt x="24775" y="14984"/>
                  <a:pt x="25617" y="15431"/>
                </a:cubicBezTo>
                <a:cubicBezTo>
                  <a:pt x="26485" y="15878"/>
                  <a:pt x="27274" y="16352"/>
                  <a:pt x="28089" y="16799"/>
                </a:cubicBezTo>
                <a:cubicBezTo>
                  <a:pt x="29746" y="17693"/>
                  <a:pt x="31403" y="18587"/>
                  <a:pt x="33034" y="19508"/>
                </a:cubicBezTo>
                <a:cubicBezTo>
                  <a:pt x="36295" y="21349"/>
                  <a:pt x="39503" y="23268"/>
                  <a:pt x="42686" y="25241"/>
                </a:cubicBezTo>
                <a:cubicBezTo>
                  <a:pt x="43080" y="25504"/>
                  <a:pt x="43501" y="25714"/>
                  <a:pt x="43922" y="25951"/>
                </a:cubicBezTo>
                <a:cubicBezTo>
                  <a:pt x="43961" y="25973"/>
                  <a:pt x="43998" y="25982"/>
                  <a:pt x="44032" y="25982"/>
                </a:cubicBezTo>
                <a:cubicBezTo>
                  <a:pt x="44201" y="25982"/>
                  <a:pt x="44286" y="25741"/>
                  <a:pt x="44132" y="25609"/>
                </a:cubicBezTo>
                <a:lnTo>
                  <a:pt x="44132" y="25583"/>
                </a:lnTo>
                <a:cubicBezTo>
                  <a:pt x="42686" y="24505"/>
                  <a:pt x="41108" y="23558"/>
                  <a:pt x="39582" y="22637"/>
                </a:cubicBezTo>
                <a:cubicBezTo>
                  <a:pt x="38031" y="21690"/>
                  <a:pt x="36479" y="20744"/>
                  <a:pt x="34901" y="19849"/>
                </a:cubicBezTo>
                <a:cubicBezTo>
                  <a:pt x="33323" y="18955"/>
                  <a:pt x="31719" y="18061"/>
                  <a:pt x="30114" y="17193"/>
                </a:cubicBezTo>
                <a:cubicBezTo>
                  <a:pt x="29299" y="16772"/>
                  <a:pt x="28510" y="16378"/>
                  <a:pt x="27695" y="15957"/>
                </a:cubicBezTo>
                <a:cubicBezTo>
                  <a:pt x="27274" y="15747"/>
                  <a:pt x="26853" y="15615"/>
                  <a:pt x="26459" y="15405"/>
                </a:cubicBezTo>
                <a:lnTo>
                  <a:pt x="25196" y="14800"/>
                </a:lnTo>
                <a:cubicBezTo>
                  <a:pt x="21909" y="13196"/>
                  <a:pt x="18569" y="11591"/>
                  <a:pt x="15228" y="10119"/>
                </a:cubicBezTo>
                <a:cubicBezTo>
                  <a:pt x="14413" y="9750"/>
                  <a:pt x="13572" y="9408"/>
                  <a:pt x="12783" y="9014"/>
                </a:cubicBezTo>
                <a:cubicBezTo>
                  <a:pt x="12099" y="8698"/>
                  <a:pt x="11336" y="8514"/>
                  <a:pt x="10573" y="8514"/>
                </a:cubicBezTo>
                <a:cubicBezTo>
                  <a:pt x="9758" y="8462"/>
                  <a:pt x="8969" y="8462"/>
                  <a:pt x="8180" y="8356"/>
                </a:cubicBezTo>
                <a:cubicBezTo>
                  <a:pt x="7312" y="8225"/>
                  <a:pt x="6471" y="7988"/>
                  <a:pt x="5682" y="7699"/>
                </a:cubicBezTo>
                <a:cubicBezTo>
                  <a:pt x="4209" y="7173"/>
                  <a:pt x="2710" y="6410"/>
                  <a:pt x="1658" y="5253"/>
                </a:cubicBezTo>
                <a:cubicBezTo>
                  <a:pt x="579" y="4096"/>
                  <a:pt x="53" y="2413"/>
                  <a:pt x="711" y="966"/>
                </a:cubicBezTo>
                <a:cubicBezTo>
                  <a:pt x="798" y="769"/>
                  <a:pt x="1014" y="390"/>
                  <a:pt x="1265" y="390"/>
                </a:cubicBezTo>
                <a:cubicBezTo>
                  <a:pt x="1283" y="390"/>
                  <a:pt x="1301" y="392"/>
                  <a:pt x="1319" y="396"/>
                </a:cubicBezTo>
                <a:lnTo>
                  <a:pt x="1319" y="396"/>
                </a:lnTo>
                <a:cubicBezTo>
                  <a:pt x="1162" y="1707"/>
                  <a:pt x="1536" y="3007"/>
                  <a:pt x="2394" y="4017"/>
                </a:cubicBezTo>
                <a:cubicBezTo>
                  <a:pt x="3367" y="5174"/>
                  <a:pt x="4630" y="5989"/>
                  <a:pt x="6076" y="6410"/>
                </a:cubicBezTo>
                <a:cubicBezTo>
                  <a:pt x="6812" y="6647"/>
                  <a:pt x="7601" y="6831"/>
                  <a:pt x="8364" y="6963"/>
                </a:cubicBezTo>
                <a:cubicBezTo>
                  <a:pt x="8753" y="7030"/>
                  <a:pt x="9186" y="7130"/>
                  <a:pt x="9606" y="7130"/>
                </a:cubicBezTo>
                <a:cubicBezTo>
                  <a:pt x="9839" y="7130"/>
                  <a:pt x="10068" y="7100"/>
                  <a:pt x="10284" y="7015"/>
                </a:cubicBezTo>
                <a:cubicBezTo>
                  <a:pt x="10836" y="6884"/>
                  <a:pt x="11047" y="6252"/>
                  <a:pt x="10731" y="5805"/>
                </a:cubicBezTo>
                <a:cubicBezTo>
                  <a:pt x="10363" y="5358"/>
                  <a:pt x="9679" y="5306"/>
                  <a:pt x="9153" y="5227"/>
                </a:cubicBezTo>
                <a:cubicBezTo>
                  <a:pt x="7754" y="5017"/>
                  <a:pt x="6479" y="4269"/>
                  <a:pt x="5603" y="3167"/>
                </a:cubicBezTo>
                <a:lnTo>
                  <a:pt x="5603" y="3167"/>
                </a:lnTo>
                <a:cubicBezTo>
                  <a:pt x="8292" y="3755"/>
                  <a:pt x="11025" y="4137"/>
                  <a:pt x="13782" y="4359"/>
                </a:cubicBezTo>
                <a:cubicBezTo>
                  <a:pt x="15556" y="4517"/>
                  <a:pt x="17340" y="4599"/>
                  <a:pt x="19122" y="4599"/>
                </a:cubicBezTo>
                <a:cubicBezTo>
                  <a:pt x="20298" y="4599"/>
                  <a:pt x="21474" y="4564"/>
                  <a:pt x="22645" y="4490"/>
                </a:cubicBezTo>
                <a:cubicBezTo>
                  <a:pt x="24328" y="4411"/>
                  <a:pt x="25985" y="4227"/>
                  <a:pt x="27642" y="4017"/>
                </a:cubicBezTo>
                <a:cubicBezTo>
                  <a:pt x="27914" y="3967"/>
                  <a:pt x="27930" y="3592"/>
                  <a:pt x="27690" y="3592"/>
                </a:cubicBezTo>
                <a:cubicBezTo>
                  <a:pt x="27675" y="3592"/>
                  <a:pt x="27659" y="3593"/>
                  <a:pt x="27642" y="3596"/>
                </a:cubicBezTo>
                <a:cubicBezTo>
                  <a:pt x="24906" y="3941"/>
                  <a:pt x="22170" y="4125"/>
                  <a:pt x="19412" y="4125"/>
                </a:cubicBezTo>
                <a:cubicBezTo>
                  <a:pt x="19227" y="4125"/>
                  <a:pt x="19043" y="4124"/>
                  <a:pt x="18858" y="4122"/>
                </a:cubicBezTo>
                <a:cubicBezTo>
                  <a:pt x="15912" y="4096"/>
                  <a:pt x="12967" y="3912"/>
                  <a:pt x="10074" y="3517"/>
                </a:cubicBezTo>
                <a:cubicBezTo>
                  <a:pt x="8417" y="3281"/>
                  <a:pt x="6786" y="2991"/>
                  <a:pt x="5156" y="2623"/>
                </a:cubicBezTo>
                <a:cubicBezTo>
                  <a:pt x="5136" y="2617"/>
                  <a:pt x="5117" y="2615"/>
                  <a:pt x="5098" y="2615"/>
                </a:cubicBezTo>
                <a:cubicBezTo>
                  <a:pt x="4941" y="2615"/>
                  <a:pt x="4825" y="2800"/>
                  <a:pt x="4919" y="2965"/>
                </a:cubicBezTo>
                <a:cubicBezTo>
                  <a:pt x="5603" y="4017"/>
                  <a:pt x="6628" y="4832"/>
                  <a:pt x="7812" y="5306"/>
                </a:cubicBezTo>
                <a:cubicBezTo>
                  <a:pt x="8101" y="5411"/>
                  <a:pt x="8390" y="5516"/>
                  <a:pt x="8680" y="5569"/>
                </a:cubicBezTo>
                <a:cubicBezTo>
                  <a:pt x="8969" y="5648"/>
                  <a:pt x="9285" y="5648"/>
                  <a:pt x="9574" y="5700"/>
                </a:cubicBezTo>
                <a:cubicBezTo>
                  <a:pt x="9863" y="5779"/>
                  <a:pt x="10757" y="6016"/>
                  <a:pt x="10389" y="6463"/>
                </a:cubicBezTo>
                <a:cubicBezTo>
                  <a:pt x="10229" y="6601"/>
                  <a:pt x="10028" y="6678"/>
                  <a:pt x="9839" y="6678"/>
                </a:cubicBezTo>
                <a:cubicBezTo>
                  <a:pt x="9812" y="6678"/>
                  <a:pt x="9785" y="6677"/>
                  <a:pt x="9758" y="6673"/>
                </a:cubicBezTo>
                <a:cubicBezTo>
                  <a:pt x="9442" y="6673"/>
                  <a:pt x="9127" y="6647"/>
                  <a:pt x="8838" y="6568"/>
                </a:cubicBezTo>
                <a:cubicBezTo>
                  <a:pt x="8127" y="6463"/>
                  <a:pt x="7417" y="6331"/>
                  <a:pt x="6734" y="6174"/>
                </a:cubicBezTo>
                <a:cubicBezTo>
                  <a:pt x="5392" y="5805"/>
                  <a:pt x="4051" y="5253"/>
                  <a:pt x="3078" y="4254"/>
                </a:cubicBezTo>
                <a:cubicBezTo>
                  <a:pt x="2105" y="3228"/>
                  <a:pt x="1447" y="1781"/>
                  <a:pt x="1737" y="335"/>
                </a:cubicBezTo>
                <a:cubicBezTo>
                  <a:pt x="1737" y="256"/>
                  <a:pt x="1710" y="177"/>
                  <a:pt x="1631" y="125"/>
                </a:cubicBezTo>
                <a:cubicBezTo>
                  <a:pt x="1506" y="38"/>
                  <a:pt x="1385" y="1"/>
                  <a:pt x="12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 name="Google Shape;459;p16"/>
          <p:cNvSpPr/>
          <p:nvPr/>
        </p:nvSpPr>
        <p:spPr>
          <a:xfrm>
            <a:off x="-109453" y="1208873"/>
            <a:ext cx="895838" cy="1398335"/>
          </a:xfrm>
          <a:custGeom>
            <a:avLst/>
            <a:gdLst/>
            <a:ahLst/>
            <a:cxnLst/>
            <a:rect l="l" t="t" r="r" b="b"/>
            <a:pathLst>
              <a:path w="15273" h="23840" extrusionOk="0">
                <a:moveTo>
                  <a:pt x="1359" y="1"/>
                </a:moveTo>
                <a:cubicBezTo>
                  <a:pt x="1123" y="1"/>
                  <a:pt x="1123" y="343"/>
                  <a:pt x="1359" y="369"/>
                </a:cubicBezTo>
                <a:lnTo>
                  <a:pt x="1359" y="343"/>
                </a:lnTo>
                <a:cubicBezTo>
                  <a:pt x="3989" y="474"/>
                  <a:pt x="6777" y="658"/>
                  <a:pt x="9197" y="1842"/>
                </a:cubicBezTo>
                <a:cubicBezTo>
                  <a:pt x="10380" y="2394"/>
                  <a:pt x="11432" y="3236"/>
                  <a:pt x="12248" y="4261"/>
                </a:cubicBezTo>
                <a:cubicBezTo>
                  <a:pt x="13037" y="5366"/>
                  <a:pt x="13615" y="6602"/>
                  <a:pt x="13957" y="7917"/>
                </a:cubicBezTo>
                <a:cubicBezTo>
                  <a:pt x="14588" y="10521"/>
                  <a:pt x="14457" y="13230"/>
                  <a:pt x="13563" y="15754"/>
                </a:cubicBezTo>
                <a:cubicBezTo>
                  <a:pt x="12721" y="18253"/>
                  <a:pt x="11012" y="20383"/>
                  <a:pt x="8750" y="21777"/>
                </a:cubicBezTo>
                <a:cubicBezTo>
                  <a:pt x="6987" y="22856"/>
                  <a:pt x="4979" y="23427"/>
                  <a:pt x="2932" y="23427"/>
                </a:cubicBezTo>
                <a:cubicBezTo>
                  <a:pt x="2759" y="23427"/>
                  <a:pt x="2585" y="23423"/>
                  <a:pt x="2412" y="23415"/>
                </a:cubicBezTo>
                <a:lnTo>
                  <a:pt x="2412" y="23415"/>
                </a:lnTo>
                <a:cubicBezTo>
                  <a:pt x="4168" y="23203"/>
                  <a:pt x="5869" y="22618"/>
                  <a:pt x="7408" y="21698"/>
                </a:cubicBezTo>
                <a:cubicBezTo>
                  <a:pt x="9565" y="20436"/>
                  <a:pt x="11275" y="18490"/>
                  <a:pt x="12221" y="16149"/>
                </a:cubicBezTo>
                <a:cubicBezTo>
                  <a:pt x="13168" y="13782"/>
                  <a:pt x="13326" y="11178"/>
                  <a:pt x="12642" y="8732"/>
                </a:cubicBezTo>
                <a:cubicBezTo>
                  <a:pt x="11564" y="5182"/>
                  <a:pt x="8697" y="2447"/>
                  <a:pt x="5094" y="1553"/>
                </a:cubicBezTo>
                <a:cubicBezTo>
                  <a:pt x="4489" y="1421"/>
                  <a:pt x="3911" y="1342"/>
                  <a:pt x="3306" y="1290"/>
                </a:cubicBezTo>
                <a:lnTo>
                  <a:pt x="2438" y="1290"/>
                </a:lnTo>
                <a:cubicBezTo>
                  <a:pt x="2122" y="1290"/>
                  <a:pt x="1859" y="1342"/>
                  <a:pt x="1570" y="1421"/>
                </a:cubicBezTo>
                <a:cubicBezTo>
                  <a:pt x="1333" y="1500"/>
                  <a:pt x="1175" y="1710"/>
                  <a:pt x="1175" y="1947"/>
                </a:cubicBezTo>
                <a:cubicBezTo>
                  <a:pt x="1175" y="2079"/>
                  <a:pt x="1254" y="2157"/>
                  <a:pt x="1359" y="2157"/>
                </a:cubicBezTo>
                <a:cubicBezTo>
                  <a:pt x="1468" y="2152"/>
                  <a:pt x="1576" y="2149"/>
                  <a:pt x="1684" y="2149"/>
                </a:cubicBezTo>
                <a:cubicBezTo>
                  <a:pt x="3542" y="2149"/>
                  <a:pt x="5334" y="2988"/>
                  <a:pt x="6751" y="4156"/>
                </a:cubicBezTo>
                <a:cubicBezTo>
                  <a:pt x="8355" y="5471"/>
                  <a:pt x="9670" y="7128"/>
                  <a:pt x="10564" y="8995"/>
                </a:cubicBezTo>
                <a:cubicBezTo>
                  <a:pt x="11038" y="9916"/>
                  <a:pt x="11301" y="10942"/>
                  <a:pt x="11327" y="11994"/>
                </a:cubicBezTo>
                <a:cubicBezTo>
                  <a:pt x="11353" y="12967"/>
                  <a:pt x="11196" y="13913"/>
                  <a:pt x="10880" y="14808"/>
                </a:cubicBezTo>
                <a:cubicBezTo>
                  <a:pt x="10223" y="16728"/>
                  <a:pt x="8934" y="18384"/>
                  <a:pt x="7224" y="19489"/>
                </a:cubicBezTo>
                <a:cubicBezTo>
                  <a:pt x="5292" y="20684"/>
                  <a:pt x="3114" y="21387"/>
                  <a:pt x="833" y="21528"/>
                </a:cubicBezTo>
                <a:lnTo>
                  <a:pt x="833" y="21528"/>
                </a:lnTo>
                <a:lnTo>
                  <a:pt x="833" y="21035"/>
                </a:lnTo>
                <a:lnTo>
                  <a:pt x="833" y="21035"/>
                </a:lnTo>
                <a:cubicBezTo>
                  <a:pt x="2723" y="20956"/>
                  <a:pt x="4440" y="20160"/>
                  <a:pt x="5962" y="19095"/>
                </a:cubicBezTo>
                <a:cubicBezTo>
                  <a:pt x="7487" y="18043"/>
                  <a:pt x="9144" y="16754"/>
                  <a:pt x="9697" y="14887"/>
                </a:cubicBezTo>
                <a:cubicBezTo>
                  <a:pt x="10196" y="13203"/>
                  <a:pt x="9907" y="11283"/>
                  <a:pt x="9302" y="9627"/>
                </a:cubicBezTo>
                <a:cubicBezTo>
                  <a:pt x="8723" y="8101"/>
                  <a:pt x="7829" y="6707"/>
                  <a:pt x="6646" y="5576"/>
                </a:cubicBezTo>
                <a:cubicBezTo>
                  <a:pt x="5331" y="4288"/>
                  <a:pt x="3674" y="3394"/>
                  <a:pt x="1885" y="2946"/>
                </a:cubicBezTo>
                <a:cubicBezTo>
                  <a:pt x="1867" y="2942"/>
                  <a:pt x="1847" y="2940"/>
                  <a:pt x="1828" y="2940"/>
                </a:cubicBezTo>
                <a:cubicBezTo>
                  <a:pt x="1736" y="2940"/>
                  <a:pt x="1639" y="2987"/>
                  <a:pt x="1596" y="3052"/>
                </a:cubicBezTo>
                <a:cubicBezTo>
                  <a:pt x="1333" y="3472"/>
                  <a:pt x="1228" y="3946"/>
                  <a:pt x="1307" y="4446"/>
                </a:cubicBezTo>
                <a:cubicBezTo>
                  <a:pt x="1333" y="4524"/>
                  <a:pt x="1386" y="4603"/>
                  <a:pt x="1491" y="4603"/>
                </a:cubicBezTo>
                <a:cubicBezTo>
                  <a:pt x="4226" y="5129"/>
                  <a:pt x="6278" y="7444"/>
                  <a:pt x="7145" y="10021"/>
                </a:cubicBezTo>
                <a:cubicBezTo>
                  <a:pt x="8013" y="12572"/>
                  <a:pt x="7856" y="16017"/>
                  <a:pt x="5383" y="17595"/>
                </a:cubicBezTo>
                <a:cubicBezTo>
                  <a:pt x="4621" y="18069"/>
                  <a:pt x="3805" y="18358"/>
                  <a:pt x="2937" y="18516"/>
                </a:cubicBezTo>
                <a:cubicBezTo>
                  <a:pt x="2490" y="18621"/>
                  <a:pt x="2043" y="18674"/>
                  <a:pt x="1596" y="18700"/>
                </a:cubicBezTo>
                <a:cubicBezTo>
                  <a:pt x="1412" y="18700"/>
                  <a:pt x="1202" y="18621"/>
                  <a:pt x="1070" y="18463"/>
                </a:cubicBezTo>
                <a:cubicBezTo>
                  <a:pt x="1025" y="18373"/>
                  <a:pt x="980" y="18184"/>
                  <a:pt x="1035" y="18084"/>
                </a:cubicBezTo>
                <a:lnTo>
                  <a:pt x="1035" y="18084"/>
                </a:lnTo>
                <a:cubicBezTo>
                  <a:pt x="1228" y="18111"/>
                  <a:pt x="1421" y="18124"/>
                  <a:pt x="1612" y="18124"/>
                </a:cubicBezTo>
                <a:cubicBezTo>
                  <a:pt x="3597" y="18124"/>
                  <a:pt x="5421" y="16707"/>
                  <a:pt x="6225" y="14887"/>
                </a:cubicBezTo>
                <a:cubicBezTo>
                  <a:pt x="6672" y="13861"/>
                  <a:pt x="6804" y="12677"/>
                  <a:pt x="6541" y="11546"/>
                </a:cubicBezTo>
                <a:cubicBezTo>
                  <a:pt x="6278" y="10416"/>
                  <a:pt x="5752" y="9364"/>
                  <a:pt x="4989" y="8496"/>
                </a:cubicBezTo>
                <a:cubicBezTo>
                  <a:pt x="4121" y="7496"/>
                  <a:pt x="3043" y="6707"/>
                  <a:pt x="1807" y="6208"/>
                </a:cubicBezTo>
                <a:cubicBezTo>
                  <a:pt x="1782" y="6201"/>
                  <a:pt x="1757" y="6198"/>
                  <a:pt x="1733" y="6198"/>
                </a:cubicBezTo>
                <a:cubicBezTo>
                  <a:pt x="1655" y="6198"/>
                  <a:pt x="1584" y="6232"/>
                  <a:pt x="1544" y="6313"/>
                </a:cubicBezTo>
                <a:cubicBezTo>
                  <a:pt x="1307" y="6681"/>
                  <a:pt x="1281" y="7128"/>
                  <a:pt x="1491" y="7523"/>
                </a:cubicBezTo>
                <a:cubicBezTo>
                  <a:pt x="1701" y="7917"/>
                  <a:pt x="2043" y="8233"/>
                  <a:pt x="2438" y="8469"/>
                </a:cubicBezTo>
                <a:cubicBezTo>
                  <a:pt x="2806" y="8706"/>
                  <a:pt x="3174" y="8969"/>
                  <a:pt x="3516" y="9285"/>
                </a:cubicBezTo>
                <a:cubicBezTo>
                  <a:pt x="3805" y="9574"/>
                  <a:pt x="4095" y="9942"/>
                  <a:pt x="4305" y="10337"/>
                </a:cubicBezTo>
                <a:cubicBezTo>
                  <a:pt x="4726" y="11073"/>
                  <a:pt x="4910" y="11915"/>
                  <a:pt x="4857" y="12783"/>
                </a:cubicBezTo>
                <a:cubicBezTo>
                  <a:pt x="4778" y="13572"/>
                  <a:pt x="4410" y="14334"/>
                  <a:pt x="3832" y="14913"/>
                </a:cubicBezTo>
                <a:cubicBezTo>
                  <a:pt x="3240" y="15529"/>
                  <a:pt x="2418" y="15891"/>
                  <a:pt x="1560" y="15891"/>
                </a:cubicBezTo>
                <a:cubicBezTo>
                  <a:pt x="1502" y="15891"/>
                  <a:pt x="1444" y="15889"/>
                  <a:pt x="1386" y="15886"/>
                </a:cubicBezTo>
                <a:cubicBezTo>
                  <a:pt x="1044" y="15886"/>
                  <a:pt x="1044" y="16412"/>
                  <a:pt x="1386" y="16438"/>
                </a:cubicBezTo>
                <a:cubicBezTo>
                  <a:pt x="1451" y="16442"/>
                  <a:pt x="1516" y="16444"/>
                  <a:pt x="1580" y="16444"/>
                </a:cubicBezTo>
                <a:cubicBezTo>
                  <a:pt x="3265" y="16444"/>
                  <a:pt x="4770" y="15142"/>
                  <a:pt x="5226" y="13572"/>
                </a:cubicBezTo>
                <a:cubicBezTo>
                  <a:pt x="5752" y="11862"/>
                  <a:pt x="4989" y="9916"/>
                  <a:pt x="3674" y="8759"/>
                </a:cubicBezTo>
                <a:cubicBezTo>
                  <a:pt x="3253" y="8417"/>
                  <a:pt x="2806" y="8180"/>
                  <a:pt x="2385" y="7838"/>
                </a:cubicBezTo>
                <a:cubicBezTo>
                  <a:pt x="2023" y="7567"/>
                  <a:pt x="1720" y="7140"/>
                  <a:pt x="1859" y="6724"/>
                </a:cubicBezTo>
                <a:lnTo>
                  <a:pt x="1859" y="6724"/>
                </a:lnTo>
                <a:cubicBezTo>
                  <a:pt x="4160" y="7813"/>
                  <a:pt x="6071" y="9996"/>
                  <a:pt x="6199" y="12625"/>
                </a:cubicBezTo>
                <a:cubicBezTo>
                  <a:pt x="6278" y="15097"/>
                  <a:pt x="4226" y="17753"/>
                  <a:pt x="1622" y="17753"/>
                </a:cubicBezTo>
                <a:cubicBezTo>
                  <a:pt x="1491" y="17753"/>
                  <a:pt x="1333" y="17727"/>
                  <a:pt x="1175" y="17701"/>
                </a:cubicBezTo>
                <a:cubicBezTo>
                  <a:pt x="1123" y="17701"/>
                  <a:pt x="1077" y="17699"/>
                  <a:pt x="1034" y="17699"/>
                </a:cubicBezTo>
                <a:cubicBezTo>
                  <a:pt x="929" y="17699"/>
                  <a:pt x="848" y="17712"/>
                  <a:pt x="755" y="17806"/>
                </a:cubicBezTo>
                <a:cubicBezTo>
                  <a:pt x="597" y="18016"/>
                  <a:pt x="570" y="18306"/>
                  <a:pt x="676" y="18542"/>
                </a:cubicBezTo>
                <a:cubicBezTo>
                  <a:pt x="867" y="19012"/>
                  <a:pt x="1322" y="19125"/>
                  <a:pt x="1792" y="19125"/>
                </a:cubicBezTo>
                <a:cubicBezTo>
                  <a:pt x="2032" y="19125"/>
                  <a:pt x="2276" y="19095"/>
                  <a:pt x="2490" y="19068"/>
                </a:cubicBezTo>
                <a:cubicBezTo>
                  <a:pt x="3937" y="18884"/>
                  <a:pt x="5436" y="18437"/>
                  <a:pt x="6514" y="17385"/>
                </a:cubicBezTo>
                <a:cubicBezTo>
                  <a:pt x="8487" y="15491"/>
                  <a:pt x="8513" y="12309"/>
                  <a:pt x="7671" y="9890"/>
                </a:cubicBezTo>
                <a:cubicBezTo>
                  <a:pt x="6856" y="7444"/>
                  <a:pt x="5041" y="5208"/>
                  <a:pt x="2543" y="4367"/>
                </a:cubicBezTo>
                <a:cubicBezTo>
                  <a:pt x="2298" y="4278"/>
                  <a:pt x="2034" y="4207"/>
                  <a:pt x="1768" y="4156"/>
                </a:cubicBezTo>
                <a:lnTo>
                  <a:pt x="1768" y="4156"/>
                </a:lnTo>
                <a:cubicBezTo>
                  <a:pt x="1758" y="3917"/>
                  <a:pt x="1821" y="3682"/>
                  <a:pt x="1930" y="3467"/>
                </a:cubicBezTo>
                <a:lnTo>
                  <a:pt x="1930" y="3467"/>
                </a:lnTo>
                <a:cubicBezTo>
                  <a:pt x="4876" y="4291"/>
                  <a:pt x="7328" y="6369"/>
                  <a:pt x="8592" y="9179"/>
                </a:cubicBezTo>
                <a:cubicBezTo>
                  <a:pt x="9302" y="10679"/>
                  <a:pt x="9591" y="12362"/>
                  <a:pt x="9407" y="13992"/>
                </a:cubicBezTo>
                <a:cubicBezTo>
                  <a:pt x="9276" y="14913"/>
                  <a:pt x="8881" y="15781"/>
                  <a:pt x="8303" y="16491"/>
                </a:cubicBezTo>
                <a:cubicBezTo>
                  <a:pt x="7698" y="17175"/>
                  <a:pt x="7040" y="17780"/>
                  <a:pt x="6304" y="18306"/>
                </a:cubicBezTo>
                <a:cubicBezTo>
                  <a:pt x="4686" y="19538"/>
                  <a:pt x="2817" y="20595"/>
                  <a:pt x="747" y="20595"/>
                </a:cubicBezTo>
                <a:cubicBezTo>
                  <a:pt x="697" y="20595"/>
                  <a:pt x="647" y="20595"/>
                  <a:pt x="597" y="20594"/>
                </a:cubicBezTo>
                <a:cubicBezTo>
                  <a:pt x="492" y="20594"/>
                  <a:pt x="386" y="20699"/>
                  <a:pt x="386" y="20804"/>
                </a:cubicBezTo>
                <a:cubicBezTo>
                  <a:pt x="386" y="21146"/>
                  <a:pt x="386" y="21435"/>
                  <a:pt x="360" y="21751"/>
                </a:cubicBezTo>
                <a:cubicBezTo>
                  <a:pt x="360" y="21882"/>
                  <a:pt x="465" y="21988"/>
                  <a:pt x="597" y="21988"/>
                </a:cubicBezTo>
                <a:cubicBezTo>
                  <a:pt x="2780" y="21909"/>
                  <a:pt x="4936" y="21304"/>
                  <a:pt x="6830" y="20252"/>
                </a:cubicBezTo>
                <a:cubicBezTo>
                  <a:pt x="8697" y="19226"/>
                  <a:pt x="10196" y="17648"/>
                  <a:pt x="11090" y="15728"/>
                </a:cubicBezTo>
                <a:cubicBezTo>
                  <a:pt x="12011" y="13782"/>
                  <a:pt x="12116" y="11573"/>
                  <a:pt x="11406" y="9574"/>
                </a:cubicBezTo>
                <a:cubicBezTo>
                  <a:pt x="10985" y="8496"/>
                  <a:pt x="10407" y="7496"/>
                  <a:pt x="9697" y="6576"/>
                </a:cubicBezTo>
                <a:cubicBezTo>
                  <a:pt x="9065" y="5734"/>
                  <a:pt x="8355" y="4945"/>
                  <a:pt x="7566" y="4261"/>
                </a:cubicBezTo>
                <a:cubicBezTo>
                  <a:pt x="6068" y="2947"/>
                  <a:pt x="4176" y="1896"/>
                  <a:pt x="2125" y="1763"/>
                </a:cubicBezTo>
                <a:lnTo>
                  <a:pt x="2125" y="1763"/>
                </a:lnTo>
                <a:cubicBezTo>
                  <a:pt x="2145" y="1763"/>
                  <a:pt x="2162" y="1763"/>
                  <a:pt x="2175" y="1763"/>
                </a:cubicBezTo>
                <a:cubicBezTo>
                  <a:pt x="2319" y="1750"/>
                  <a:pt x="2464" y="1743"/>
                  <a:pt x="2609" y="1743"/>
                </a:cubicBezTo>
                <a:cubicBezTo>
                  <a:pt x="2753" y="1743"/>
                  <a:pt x="2898" y="1750"/>
                  <a:pt x="3043" y="1763"/>
                </a:cubicBezTo>
                <a:cubicBezTo>
                  <a:pt x="3595" y="1789"/>
                  <a:pt x="4147" y="1842"/>
                  <a:pt x="4673" y="1973"/>
                </a:cubicBezTo>
                <a:cubicBezTo>
                  <a:pt x="5778" y="2210"/>
                  <a:pt x="6830" y="2631"/>
                  <a:pt x="7803" y="3236"/>
                </a:cubicBezTo>
                <a:cubicBezTo>
                  <a:pt x="9802" y="4419"/>
                  <a:pt x="11301" y="6260"/>
                  <a:pt x="12090" y="8469"/>
                </a:cubicBezTo>
                <a:cubicBezTo>
                  <a:pt x="13642" y="13124"/>
                  <a:pt x="11906" y="18279"/>
                  <a:pt x="7803" y="21041"/>
                </a:cubicBezTo>
                <a:cubicBezTo>
                  <a:pt x="5857" y="22382"/>
                  <a:pt x="3542" y="23092"/>
                  <a:pt x="1149" y="23145"/>
                </a:cubicBezTo>
                <a:lnTo>
                  <a:pt x="506" y="23145"/>
                </a:lnTo>
                <a:cubicBezTo>
                  <a:pt x="449" y="23129"/>
                  <a:pt x="391" y="23111"/>
                  <a:pt x="334" y="23092"/>
                </a:cubicBezTo>
                <a:lnTo>
                  <a:pt x="327" y="23145"/>
                </a:lnTo>
                <a:lnTo>
                  <a:pt x="281" y="23145"/>
                </a:lnTo>
                <a:cubicBezTo>
                  <a:pt x="272" y="23144"/>
                  <a:pt x="264" y="23143"/>
                  <a:pt x="256" y="23143"/>
                </a:cubicBezTo>
                <a:cubicBezTo>
                  <a:pt x="41" y="23143"/>
                  <a:pt x="1" y="23463"/>
                  <a:pt x="229" y="23539"/>
                </a:cubicBezTo>
                <a:cubicBezTo>
                  <a:pt x="1101" y="23740"/>
                  <a:pt x="1988" y="23839"/>
                  <a:pt x="2872" y="23839"/>
                </a:cubicBezTo>
                <a:cubicBezTo>
                  <a:pt x="4653" y="23839"/>
                  <a:pt x="6423" y="23436"/>
                  <a:pt x="8040" y="22645"/>
                </a:cubicBezTo>
                <a:cubicBezTo>
                  <a:pt x="10512" y="21435"/>
                  <a:pt x="12484" y="19436"/>
                  <a:pt x="13668" y="16964"/>
                </a:cubicBezTo>
                <a:cubicBezTo>
                  <a:pt x="14878" y="14439"/>
                  <a:pt x="15272" y="11599"/>
                  <a:pt x="14746" y="8838"/>
                </a:cubicBezTo>
                <a:cubicBezTo>
                  <a:pt x="14246" y="6076"/>
                  <a:pt x="12774" y="3420"/>
                  <a:pt x="10354" y="1921"/>
                </a:cubicBezTo>
                <a:cubicBezTo>
                  <a:pt x="7961" y="474"/>
                  <a:pt x="5094" y="185"/>
                  <a:pt x="2359" y="53"/>
                </a:cubicBezTo>
                <a:cubicBezTo>
                  <a:pt x="2017" y="27"/>
                  <a:pt x="1701" y="27"/>
                  <a:pt x="135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60" name="Google Shape;460;p16"/>
          <p:cNvGrpSpPr/>
          <p:nvPr/>
        </p:nvGrpSpPr>
        <p:grpSpPr>
          <a:xfrm rot="-393081">
            <a:off x="503326" y="4179716"/>
            <a:ext cx="3170879" cy="754931"/>
            <a:chOff x="501430" y="4330082"/>
            <a:chExt cx="2770114" cy="659515"/>
          </a:xfrm>
        </p:grpSpPr>
        <p:sp>
          <p:nvSpPr>
            <p:cNvPr id="461" name="Google Shape;461;p16"/>
            <p:cNvSpPr/>
            <p:nvPr/>
          </p:nvSpPr>
          <p:spPr>
            <a:xfrm rot="-4957804">
              <a:off x="2749003" y="4778168"/>
              <a:ext cx="74905" cy="73100"/>
            </a:xfrm>
            <a:custGeom>
              <a:avLst/>
              <a:gdLst/>
              <a:ahLst/>
              <a:cxnLst/>
              <a:rect l="l" t="t" r="r" b="b"/>
              <a:pathLst>
                <a:path w="1079" h="1053" extrusionOk="0">
                  <a:moveTo>
                    <a:pt x="500" y="1"/>
                  </a:moveTo>
                  <a:cubicBezTo>
                    <a:pt x="421" y="27"/>
                    <a:pt x="342" y="53"/>
                    <a:pt x="290" y="106"/>
                  </a:cubicBezTo>
                  <a:lnTo>
                    <a:pt x="316" y="132"/>
                  </a:lnTo>
                  <a:lnTo>
                    <a:pt x="132" y="264"/>
                  </a:lnTo>
                  <a:cubicBezTo>
                    <a:pt x="105" y="316"/>
                    <a:pt x="53" y="369"/>
                    <a:pt x="53" y="422"/>
                  </a:cubicBezTo>
                  <a:cubicBezTo>
                    <a:pt x="27" y="474"/>
                    <a:pt x="0" y="527"/>
                    <a:pt x="0" y="606"/>
                  </a:cubicBezTo>
                  <a:cubicBezTo>
                    <a:pt x="0" y="658"/>
                    <a:pt x="27" y="711"/>
                    <a:pt x="53" y="790"/>
                  </a:cubicBezTo>
                  <a:cubicBezTo>
                    <a:pt x="53" y="842"/>
                    <a:pt x="105" y="895"/>
                    <a:pt x="132" y="921"/>
                  </a:cubicBezTo>
                  <a:cubicBezTo>
                    <a:pt x="237" y="1000"/>
                    <a:pt x="342" y="1053"/>
                    <a:pt x="474" y="1053"/>
                  </a:cubicBezTo>
                  <a:cubicBezTo>
                    <a:pt x="605" y="1053"/>
                    <a:pt x="710" y="1026"/>
                    <a:pt x="789" y="921"/>
                  </a:cubicBezTo>
                  <a:lnTo>
                    <a:pt x="947" y="763"/>
                  </a:lnTo>
                  <a:cubicBezTo>
                    <a:pt x="973" y="711"/>
                    <a:pt x="1026" y="658"/>
                    <a:pt x="1026" y="606"/>
                  </a:cubicBezTo>
                  <a:cubicBezTo>
                    <a:pt x="1052" y="553"/>
                    <a:pt x="1079" y="500"/>
                    <a:pt x="1079" y="448"/>
                  </a:cubicBezTo>
                  <a:cubicBezTo>
                    <a:pt x="1079" y="369"/>
                    <a:pt x="1052" y="316"/>
                    <a:pt x="1026" y="264"/>
                  </a:cubicBezTo>
                  <a:cubicBezTo>
                    <a:pt x="1026" y="211"/>
                    <a:pt x="973" y="159"/>
                    <a:pt x="947" y="132"/>
                  </a:cubicBezTo>
                  <a:cubicBezTo>
                    <a:pt x="842" y="27"/>
                    <a:pt x="737"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 name="Google Shape;462;p16"/>
            <p:cNvSpPr/>
            <p:nvPr/>
          </p:nvSpPr>
          <p:spPr>
            <a:xfrm rot="-4957804">
              <a:off x="2880676" y="4910907"/>
              <a:ext cx="85874" cy="64006"/>
            </a:xfrm>
            <a:custGeom>
              <a:avLst/>
              <a:gdLst/>
              <a:ahLst/>
              <a:cxnLst/>
              <a:rect l="l" t="t" r="r" b="b"/>
              <a:pathLst>
                <a:path w="1237" h="922" extrusionOk="0">
                  <a:moveTo>
                    <a:pt x="605" y="1"/>
                  </a:moveTo>
                  <a:cubicBezTo>
                    <a:pt x="0" y="1"/>
                    <a:pt x="0" y="921"/>
                    <a:pt x="605" y="921"/>
                  </a:cubicBezTo>
                  <a:cubicBezTo>
                    <a:pt x="1236" y="921"/>
                    <a:pt x="1236"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 name="Google Shape;463;p16"/>
            <p:cNvSpPr/>
            <p:nvPr/>
          </p:nvSpPr>
          <p:spPr>
            <a:xfrm rot="-4957804">
              <a:off x="3166961" y="4801503"/>
              <a:ext cx="111490" cy="84069"/>
            </a:xfrm>
            <a:custGeom>
              <a:avLst/>
              <a:gdLst/>
              <a:ahLst/>
              <a:cxnLst/>
              <a:rect l="l" t="t" r="r" b="b"/>
              <a:pathLst>
                <a:path w="1606" h="1211" extrusionOk="0">
                  <a:moveTo>
                    <a:pt x="790" y="1"/>
                  </a:moveTo>
                  <a:cubicBezTo>
                    <a:pt x="1" y="1"/>
                    <a:pt x="1" y="1210"/>
                    <a:pt x="790" y="1210"/>
                  </a:cubicBezTo>
                  <a:cubicBezTo>
                    <a:pt x="1605" y="1210"/>
                    <a:pt x="1605" y="1"/>
                    <a:pt x="7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16"/>
            <p:cNvSpPr/>
            <p:nvPr/>
          </p:nvSpPr>
          <p:spPr>
            <a:xfrm rot="-4957804">
              <a:off x="2500247" y="4685761"/>
              <a:ext cx="96773" cy="78585"/>
            </a:xfrm>
            <a:custGeom>
              <a:avLst/>
              <a:gdLst/>
              <a:ahLst/>
              <a:cxnLst/>
              <a:rect l="l" t="t" r="r" b="b"/>
              <a:pathLst>
                <a:path w="1394" h="1132" extrusionOk="0">
                  <a:moveTo>
                    <a:pt x="710" y="1"/>
                  </a:moveTo>
                  <a:cubicBezTo>
                    <a:pt x="0" y="53"/>
                    <a:pt x="0" y="1053"/>
                    <a:pt x="710" y="1132"/>
                  </a:cubicBezTo>
                  <a:cubicBezTo>
                    <a:pt x="1394" y="1053"/>
                    <a:pt x="1394" y="53"/>
                    <a:pt x="7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16"/>
            <p:cNvSpPr/>
            <p:nvPr/>
          </p:nvSpPr>
          <p:spPr>
            <a:xfrm rot="-4957804">
              <a:off x="2339858" y="4735388"/>
              <a:ext cx="144326" cy="113295"/>
            </a:xfrm>
            <a:custGeom>
              <a:avLst/>
              <a:gdLst/>
              <a:ahLst/>
              <a:cxnLst/>
              <a:rect l="l" t="t" r="r" b="b"/>
              <a:pathLst>
                <a:path w="2079" h="1632" extrusionOk="0">
                  <a:moveTo>
                    <a:pt x="1052" y="1"/>
                  </a:moveTo>
                  <a:cubicBezTo>
                    <a:pt x="0" y="1"/>
                    <a:pt x="0" y="1632"/>
                    <a:pt x="1052" y="1632"/>
                  </a:cubicBezTo>
                  <a:cubicBezTo>
                    <a:pt x="2078" y="1632"/>
                    <a:pt x="2078" y="1"/>
                    <a:pt x="10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16"/>
            <p:cNvSpPr/>
            <p:nvPr/>
          </p:nvSpPr>
          <p:spPr>
            <a:xfrm rot="-4957804">
              <a:off x="2291000" y="4576782"/>
              <a:ext cx="96842" cy="73100"/>
            </a:xfrm>
            <a:custGeom>
              <a:avLst/>
              <a:gdLst/>
              <a:ahLst/>
              <a:cxnLst/>
              <a:rect l="l" t="t" r="r" b="b"/>
              <a:pathLst>
                <a:path w="1395" h="1053" extrusionOk="0">
                  <a:moveTo>
                    <a:pt x="711" y="1"/>
                  </a:moveTo>
                  <a:cubicBezTo>
                    <a:pt x="1" y="1"/>
                    <a:pt x="1" y="1053"/>
                    <a:pt x="711" y="1053"/>
                  </a:cubicBezTo>
                  <a:cubicBezTo>
                    <a:pt x="1395" y="1053"/>
                    <a:pt x="1395"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467;p16"/>
            <p:cNvSpPr/>
            <p:nvPr/>
          </p:nvSpPr>
          <p:spPr>
            <a:xfrm rot="-4957804">
              <a:off x="2039872" y="4634012"/>
              <a:ext cx="116905" cy="85874"/>
            </a:xfrm>
            <a:custGeom>
              <a:avLst/>
              <a:gdLst/>
              <a:ahLst/>
              <a:cxnLst/>
              <a:rect l="l" t="t" r="r" b="b"/>
              <a:pathLst>
                <a:path w="1684" h="1237" extrusionOk="0">
                  <a:moveTo>
                    <a:pt x="868" y="0"/>
                  </a:moveTo>
                  <a:cubicBezTo>
                    <a:pt x="860" y="0"/>
                    <a:pt x="851" y="0"/>
                    <a:pt x="842" y="1"/>
                  </a:cubicBezTo>
                  <a:cubicBezTo>
                    <a:pt x="1" y="1"/>
                    <a:pt x="1" y="1237"/>
                    <a:pt x="842" y="1237"/>
                  </a:cubicBezTo>
                  <a:cubicBezTo>
                    <a:pt x="1675" y="1237"/>
                    <a:pt x="1684" y="0"/>
                    <a:pt x="8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16"/>
            <p:cNvSpPr/>
            <p:nvPr/>
          </p:nvSpPr>
          <p:spPr>
            <a:xfrm rot="-4957804">
              <a:off x="1889418" y="4585950"/>
              <a:ext cx="60327" cy="71295"/>
            </a:xfrm>
            <a:custGeom>
              <a:avLst/>
              <a:gdLst/>
              <a:ahLst/>
              <a:cxnLst/>
              <a:rect l="l" t="t" r="r" b="b"/>
              <a:pathLst>
                <a:path w="869" h="1027" extrusionOk="0">
                  <a:moveTo>
                    <a:pt x="448" y="1"/>
                  </a:moveTo>
                  <a:cubicBezTo>
                    <a:pt x="316" y="1"/>
                    <a:pt x="211" y="53"/>
                    <a:pt x="132" y="132"/>
                  </a:cubicBezTo>
                  <a:lnTo>
                    <a:pt x="80" y="211"/>
                  </a:lnTo>
                  <a:cubicBezTo>
                    <a:pt x="27" y="290"/>
                    <a:pt x="1" y="369"/>
                    <a:pt x="27" y="448"/>
                  </a:cubicBezTo>
                  <a:lnTo>
                    <a:pt x="1" y="448"/>
                  </a:lnTo>
                  <a:lnTo>
                    <a:pt x="1" y="579"/>
                  </a:lnTo>
                  <a:cubicBezTo>
                    <a:pt x="1" y="658"/>
                    <a:pt x="1" y="711"/>
                    <a:pt x="27" y="763"/>
                  </a:cubicBezTo>
                  <a:cubicBezTo>
                    <a:pt x="80" y="869"/>
                    <a:pt x="158" y="947"/>
                    <a:pt x="264" y="1000"/>
                  </a:cubicBezTo>
                  <a:cubicBezTo>
                    <a:pt x="316" y="1026"/>
                    <a:pt x="369" y="1026"/>
                    <a:pt x="421" y="1026"/>
                  </a:cubicBezTo>
                  <a:cubicBezTo>
                    <a:pt x="553" y="1026"/>
                    <a:pt x="658" y="974"/>
                    <a:pt x="737" y="895"/>
                  </a:cubicBezTo>
                  <a:cubicBezTo>
                    <a:pt x="816" y="816"/>
                    <a:pt x="869" y="711"/>
                    <a:pt x="869" y="579"/>
                  </a:cubicBezTo>
                  <a:lnTo>
                    <a:pt x="869" y="448"/>
                  </a:lnTo>
                  <a:cubicBezTo>
                    <a:pt x="869" y="316"/>
                    <a:pt x="816" y="211"/>
                    <a:pt x="737" y="132"/>
                  </a:cubicBezTo>
                  <a:cubicBezTo>
                    <a:pt x="658" y="53"/>
                    <a:pt x="553" y="27"/>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16"/>
            <p:cNvSpPr/>
            <p:nvPr/>
          </p:nvSpPr>
          <p:spPr>
            <a:xfrm rot="-4957804">
              <a:off x="1502167" y="4563715"/>
              <a:ext cx="106006" cy="85874"/>
            </a:xfrm>
            <a:custGeom>
              <a:avLst/>
              <a:gdLst/>
              <a:ahLst/>
              <a:cxnLst/>
              <a:rect l="l" t="t" r="r" b="b"/>
              <a:pathLst>
                <a:path w="1527" h="1237" extrusionOk="0">
                  <a:moveTo>
                    <a:pt x="763" y="1"/>
                  </a:moveTo>
                  <a:cubicBezTo>
                    <a:pt x="1" y="53"/>
                    <a:pt x="1" y="1184"/>
                    <a:pt x="763" y="1237"/>
                  </a:cubicBezTo>
                  <a:cubicBezTo>
                    <a:pt x="1526" y="1184"/>
                    <a:pt x="1526" y="53"/>
                    <a:pt x="7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16"/>
            <p:cNvSpPr/>
            <p:nvPr/>
          </p:nvSpPr>
          <p:spPr>
            <a:xfrm rot="-4957804">
              <a:off x="1298736" y="4512073"/>
              <a:ext cx="43874" cy="43874"/>
            </a:xfrm>
            <a:custGeom>
              <a:avLst/>
              <a:gdLst/>
              <a:ahLst/>
              <a:cxnLst/>
              <a:rect l="l" t="t" r="r" b="b"/>
              <a:pathLst>
                <a:path w="632" h="632" extrusionOk="0">
                  <a:moveTo>
                    <a:pt x="316" y="0"/>
                  </a:moveTo>
                  <a:cubicBezTo>
                    <a:pt x="1" y="79"/>
                    <a:pt x="1" y="526"/>
                    <a:pt x="316" y="632"/>
                  </a:cubicBezTo>
                  <a:cubicBezTo>
                    <a:pt x="632" y="526"/>
                    <a:pt x="632" y="79"/>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471;p16"/>
            <p:cNvSpPr/>
            <p:nvPr/>
          </p:nvSpPr>
          <p:spPr>
            <a:xfrm rot="-4957804">
              <a:off x="1075325" y="4485429"/>
              <a:ext cx="91358" cy="67616"/>
            </a:xfrm>
            <a:custGeom>
              <a:avLst/>
              <a:gdLst/>
              <a:ahLst/>
              <a:cxnLst/>
              <a:rect l="l" t="t" r="r" b="b"/>
              <a:pathLst>
                <a:path w="1316" h="974" extrusionOk="0">
                  <a:moveTo>
                    <a:pt x="684" y="0"/>
                  </a:moveTo>
                  <a:cubicBezTo>
                    <a:pt x="675" y="0"/>
                    <a:pt x="667" y="0"/>
                    <a:pt x="658" y="1"/>
                  </a:cubicBezTo>
                  <a:cubicBezTo>
                    <a:pt x="1" y="1"/>
                    <a:pt x="1" y="974"/>
                    <a:pt x="658" y="974"/>
                  </a:cubicBezTo>
                  <a:cubicBezTo>
                    <a:pt x="1307" y="974"/>
                    <a:pt x="1316"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16"/>
            <p:cNvSpPr/>
            <p:nvPr/>
          </p:nvSpPr>
          <p:spPr>
            <a:xfrm rot="-4957804">
              <a:off x="883471" y="4542095"/>
              <a:ext cx="98647" cy="74905"/>
            </a:xfrm>
            <a:custGeom>
              <a:avLst/>
              <a:gdLst/>
              <a:ahLst/>
              <a:cxnLst/>
              <a:rect l="l" t="t" r="r" b="b"/>
              <a:pathLst>
                <a:path w="1421" h="1079" extrusionOk="0">
                  <a:moveTo>
                    <a:pt x="711" y="1"/>
                  </a:moveTo>
                  <a:cubicBezTo>
                    <a:pt x="1" y="1"/>
                    <a:pt x="1" y="1079"/>
                    <a:pt x="711" y="1079"/>
                  </a:cubicBezTo>
                  <a:cubicBezTo>
                    <a:pt x="1421" y="1079"/>
                    <a:pt x="1421"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 name="Google Shape;473;p16"/>
            <p:cNvSpPr/>
            <p:nvPr/>
          </p:nvSpPr>
          <p:spPr>
            <a:xfrm rot="-4957804">
              <a:off x="940089" y="4367711"/>
              <a:ext cx="93163" cy="74975"/>
            </a:xfrm>
            <a:custGeom>
              <a:avLst/>
              <a:gdLst/>
              <a:ahLst/>
              <a:cxnLst/>
              <a:rect l="l" t="t" r="r" b="b"/>
              <a:pathLst>
                <a:path w="1342" h="1080" extrusionOk="0">
                  <a:moveTo>
                    <a:pt x="684" y="1"/>
                  </a:moveTo>
                  <a:cubicBezTo>
                    <a:pt x="1" y="53"/>
                    <a:pt x="1" y="1026"/>
                    <a:pt x="684" y="1079"/>
                  </a:cubicBezTo>
                  <a:cubicBezTo>
                    <a:pt x="1342" y="1026"/>
                    <a:pt x="1342" y="53"/>
                    <a:pt x="6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474;p16"/>
            <p:cNvSpPr/>
            <p:nvPr/>
          </p:nvSpPr>
          <p:spPr>
            <a:xfrm rot="-4957804">
              <a:off x="798849" y="4399591"/>
              <a:ext cx="73100" cy="58522"/>
            </a:xfrm>
            <a:custGeom>
              <a:avLst/>
              <a:gdLst/>
              <a:ahLst/>
              <a:cxnLst/>
              <a:rect l="l" t="t" r="r" b="b"/>
              <a:pathLst>
                <a:path w="1053" h="843" extrusionOk="0">
                  <a:moveTo>
                    <a:pt x="526" y="1"/>
                  </a:moveTo>
                  <a:cubicBezTo>
                    <a:pt x="0" y="54"/>
                    <a:pt x="0" y="790"/>
                    <a:pt x="526" y="843"/>
                  </a:cubicBezTo>
                  <a:cubicBezTo>
                    <a:pt x="1052" y="790"/>
                    <a:pt x="1052" y="54"/>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 name="Google Shape;475;p16"/>
            <p:cNvSpPr/>
            <p:nvPr/>
          </p:nvSpPr>
          <p:spPr>
            <a:xfrm rot="-4957804">
              <a:off x="498754" y="4342735"/>
              <a:ext cx="91358" cy="74905"/>
            </a:xfrm>
            <a:custGeom>
              <a:avLst/>
              <a:gdLst/>
              <a:ahLst/>
              <a:cxnLst/>
              <a:rect l="l" t="t" r="r" b="b"/>
              <a:pathLst>
                <a:path w="1316" h="1079" extrusionOk="0">
                  <a:moveTo>
                    <a:pt x="658" y="0"/>
                  </a:moveTo>
                  <a:cubicBezTo>
                    <a:pt x="0" y="53"/>
                    <a:pt x="0" y="1026"/>
                    <a:pt x="658" y="1078"/>
                  </a:cubicBezTo>
                  <a:cubicBezTo>
                    <a:pt x="1315" y="1026"/>
                    <a:pt x="1315" y="53"/>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76" name="Google Shape;476;p16"/>
          <p:cNvSpPr/>
          <p:nvPr/>
        </p:nvSpPr>
        <p:spPr>
          <a:xfrm rot="-2576181">
            <a:off x="8474313" y="112426"/>
            <a:ext cx="1875849" cy="2334335"/>
          </a:xfrm>
          <a:custGeom>
            <a:avLst/>
            <a:gdLst/>
            <a:ahLst/>
            <a:cxnLst/>
            <a:rect l="l" t="t" r="r" b="b"/>
            <a:pathLst>
              <a:path w="43422" h="54035" extrusionOk="0">
                <a:moveTo>
                  <a:pt x="35584" y="0"/>
                </a:moveTo>
                <a:cubicBezTo>
                  <a:pt x="33612" y="26"/>
                  <a:pt x="31666" y="342"/>
                  <a:pt x="29798" y="947"/>
                </a:cubicBezTo>
                <a:cubicBezTo>
                  <a:pt x="19699" y="4024"/>
                  <a:pt x="11204" y="11335"/>
                  <a:pt x="5366" y="20146"/>
                </a:cubicBezTo>
                <a:cubicBezTo>
                  <a:pt x="3314" y="23275"/>
                  <a:pt x="1526" y="26668"/>
                  <a:pt x="947" y="30376"/>
                </a:cubicBezTo>
                <a:cubicBezTo>
                  <a:pt x="0" y="36794"/>
                  <a:pt x="3025" y="43421"/>
                  <a:pt x="7969" y="47629"/>
                </a:cubicBezTo>
                <a:cubicBezTo>
                  <a:pt x="12887" y="51837"/>
                  <a:pt x="19462" y="53810"/>
                  <a:pt x="25932" y="54020"/>
                </a:cubicBezTo>
                <a:cubicBezTo>
                  <a:pt x="26239" y="54030"/>
                  <a:pt x="26547" y="54034"/>
                  <a:pt x="26856" y="54034"/>
                </a:cubicBezTo>
                <a:cubicBezTo>
                  <a:pt x="31667" y="54034"/>
                  <a:pt x="36731" y="52841"/>
                  <a:pt x="39845" y="49233"/>
                </a:cubicBezTo>
                <a:cubicBezTo>
                  <a:pt x="43027" y="45551"/>
                  <a:pt x="43422" y="40318"/>
                  <a:pt x="43395" y="35479"/>
                </a:cubicBezTo>
                <a:cubicBezTo>
                  <a:pt x="43343" y="27694"/>
                  <a:pt x="42554" y="19935"/>
                  <a:pt x="41791" y="12203"/>
                </a:cubicBezTo>
                <a:cubicBezTo>
                  <a:pt x="41449" y="9021"/>
                  <a:pt x="41081" y="5812"/>
                  <a:pt x="39950" y="2814"/>
                </a:cubicBezTo>
                <a:cubicBezTo>
                  <a:pt x="39161" y="763"/>
                  <a:pt x="37741" y="26"/>
                  <a:pt x="355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 name="Google Shape;477;p16"/>
          <p:cNvSpPr/>
          <p:nvPr/>
        </p:nvSpPr>
        <p:spPr>
          <a:xfrm>
            <a:off x="8193753" y="1356579"/>
            <a:ext cx="699775" cy="611562"/>
          </a:xfrm>
          <a:custGeom>
            <a:avLst/>
            <a:gdLst/>
            <a:ahLst/>
            <a:cxnLst/>
            <a:rect l="l" t="t" r="r" b="b"/>
            <a:pathLst>
              <a:path w="21252" h="18573" extrusionOk="0">
                <a:moveTo>
                  <a:pt x="11138" y="0"/>
                </a:moveTo>
                <a:cubicBezTo>
                  <a:pt x="8200" y="0"/>
                  <a:pt x="5398" y="1233"/>
                  <a:pt x="3394" y="3393"/>
                </a:cubicBezTo>
                <a:cubicBezTo>
                  <a:pt x="2236" y="4708"/>
                  <a:pt x="1368" y="6234"/>
                  <a:pt x="842" y="7890"/>
                </a:cubicBezTo>
                <a:cubicBezTo>
                  <a:pt x="238" y="9731"/>
                  <a:pt x="1" y="11809"/>
                  <a:pt x="842" y="13545"/>
                </a:cubicBezTo>
                <a:cubicBezTo>
                  <a:pt x="1842" y="15623"/>
                  <a:pt x="4077" y="16780"/>
                  <a:pt x="6260" y="17490"/>
                </a:cubicBezTo>
                <a:cubicBezTo>
                  <a:pt x="8122" y="18125"/>
                  <a:pt x="10053" y="18572"/>
                  <a:pt x="11982" y="18572"/>
                </a:cubicBezTo>
                <a:cubicBezTo>
                  <a:pt x="12451" y="18572"/>
                  <a:pt x="12920" y="18546"/>
                  <a:pt x="13388" y="18489"/>
                </a:cubicBezTo>
                <a:cubicBezTo>
                  <a:pt x="15807" y="18200"/>
                  <a:pt x="18174" y="16990"/>
                  <a:pt x="19515" y="14965"/>
                </a:cubicBezTo>
                <a:cubicBezTo>
                  <a:pt x="21251" y="12335"/>
                  <a:pt x="20962" y="8864"/>
                  <a:pt x="20304" y="5918"/>
                </a:cubicBezTo>
                <a:cubicBezTo>
                  <a:pt x="19805" y="3761"/>
                  <a:pt x="18490" y="2736"/>
                  <a:pt x="16649" y="1631"/>
                </a:cubicBezTo>
                <a:cubicBezTo>
                  <a:pt x="15018" y="632"/>
                  <a:pt x="13151" y="53"/>
                  <a:pt x="11231" y="0"/>
                </a:cubicBezTo>
                <a:cubicBezTo>
                  <a:pt x="11200" y="0"/>
                  <a:pt x="11169" y="0"/>
                  <a:pt x="111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three columns 1">
  <p:cSld name="CUSTOM_1_2">
    <p:spTree>
      <p:nvGrpSpPr>
        <p:cNvPr id="1" name="Shape 478"/>
        <p:cNvGrpSpPr/>
        <p:nvPr/>
      </p:nvGrpSpPr>
      <p:grpSpPr>
        <a:xfrm>
          <a:off x="0" y="0"/>
          <a:ext cx="0" cy="0"/>
          <a:chOff x="0" y="0"/>
          <a:chExt cx="0" cy="0"/>
        </a:xfrm>
      </p:grpSpPr>
      <p:sp>
        <p:nvSpPr>
          <p:cNvPr id="479" name="Google Shape;479;p17"/>
          <p:cNvSpPr/>
          <p:nvPr/>
        </p:nvSpPr>
        <p:spPr>
          <a:xfrm rot="-4500042" flipH="1">
            <a:off x="7935595" y="3094813"/>
            <a:ext cx="1953347" cy="2430775"/>
          </a:xfrm>
          <a:custGeom>
            <a:avLst/>
            <a:gdLst/>
            <a:ahLst/>
            <a:cxnLst/>
            <a:rect l="l" t="t" r="r" b="b"/>
            <a:pathLst>
              <a:path w="43422" h="54035" extrusionOk="0">
                <a:moveTo>
                  <a:pt x="35584" y="0"/>
                </a:moveTo>
                <a:cubicBezTo>
                  <a:pt x="33612" y="26"/>
                  <a:pt x="31666" y="342"/>
                  <a:pt x="29798" y="947"/>
                </a:cubicBezTo>
                <a:cubicBezTo>
                  <a:pt x="19699" y="4024"/>
                  <a:pt x="11204" y="11335"/>
                  <a:pt x="5366" y="20146"/>
                </a:cubicBezTo>
                <a:cubicBezTo>
                  <a:pt x="3314" y="23275"/>
                  <a:pt x="1526" y="26668"/>
                  <a:pt x="947" y="30376"/>
                </a:cubicBezTo>
                <a:cubicBezTo>
                  <a:pt x="0" y="36794"/>
                  <a:pt x="3025" y="43421"/>
                  <a:pt x="7969" y="47629"/>
                </a:cubicBezTo>
                <a:cubicBezTo>
                  <a:pt x="12887" y="51837"/>
                  <a:pt x="19462" y="53810"/>
                  <a:pt x="25932" y="54020"/>
                </a:cubicBezTo>
                <a:cubicBezTo>
                  <a:pt x="26239" y="54030"/>
                  <a:pt x="26547" y="54034"/>
                  <a:pt x="26856" y="54034"/>
                </a:cubicBezTo>
                <a:cubicBezTo>
                  <a:pt x="31667" y="54034"/>
                  <a:pt x="36731" y="52841"/>
                  <a:pt x="39845" y="49233"/>
                </a:cubicBezTo>
                <a:cubicBezTo>
                  <a:pt x="43027" y="45551"/>
                  <a:pt x="43422" y="40318"/>
                  <a:pt x="43395" y="35479"/>
                </a:cubicBezTo>
                <a:cubicBezTo>
                  <a:pt x="43343" y="27694"/>
                  <a:pt x="42554" y="19935"/>
                  <a:pt x="41791" y="12203"/>
                </a:cubicBezTo>
                <a:cubicBezTo>
                  <a:pt x="41449" y="9021"/>
                  <a:pt x="41081" y="5812"/>
                  <a:pt x="39950" y="2814"/>
                </a:cubicBezTo>
                <a:cubicBezTo>
                  <a:pt x="39161" y="763"/>
                  <a:pt x="37741" y="26"/>
                  <a:pt x="3558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 name="Google Shape;480;p17"/>
          <p:cNvSpPr/>
          <p:nvPr/>
        </p:nvSpPr>
        <p:spPr>
          <a:xfrm rot="-10525548">
            <a:off x="3877740" y="4054093"/>
            <a:ext cx="2193077" cy="2305780"/>
          </a:xfrm>
          <a:custGeom>
            <a:avLst/>
            <a:gdLst/>
            <a:ahLst/>
            <a:cxnLst/>
            <a:rect l="l" t="t" r="r" b="b"/>
            <a:pathLst>
              <a:path w="54232" h="57019" extrusionOk="0">
                <a:moveTo>
                  <a:pt x="31379" y="0"/>
                </a:moveTo>
                <a:cubicBezTo>
                  <a:pt x="29782" y="0"/>
                  <a:pt x="28181" y="129"/>
                  <a:pt x="26590" y="390"/>
                </a:cubicBezTo>
                <a:cubicBezTo>
                  <a:pt x="23670" y="863"/>
                  <a:pt x="20830" y="1731"/>
                  <a:pt x="18174" y="2993"/>
                </a:cubicBezTo>
                <a:cubicBezTo>
                  <a:pt x="17832" y="3151"/>
                  <a:pt x="17490" y="3309"/>
                  <a:pt x="17148" y="3467"/>
                </a:cubicBezTo>
                <a:cubicBezTo>
                  <a:pt x="12072" y="6044"/>
                  <a:pt x="7154" y="10147"/>
                  <a:pt x="4103" y="16538"/>
                </a:cubicBezTo>
                <a:cubicBezTo>
                  <a:pt x="132" y="24849"/>
                  <a:pt x="0" y="36605"/>
                  <a:pt x="3788" y="45126"/>
                </a:cubicBezTo>
                <a:cubicBezTo>
                  <a:pt x="7035" y="52484"/>
                  <a:pt x="13028" y="57018"/>
                  <a:pt x="19057" y="57018"/>
                </a:cubicBezTo>
                <a:cubicBezTo>
                  <a:pt x="20010" y="57018"/>
                  <a:pt x="20964" y="56905"/>
                  <a:pt x="21908" y="56672"/>
                </a:cubicBezTo>
                <a:cubicBezTo>
                  <a:pt x="25985" y="55646"/>
                  <a:pt x="29693" y="52595"/>
                  <a:pt x="32981" y="49045"/>
                </a:cubicBezTo>
                <a:cubicBezTo>
                  <a:pt x="33901" y="48045"/>
                  <a:pt x="34900" y="47493"/>
                  <a:pt x="35821" y="46546"/>
                </a:cubicBezTo>
                <a:cubicBezTo>
                  <a:pt x="36768" y="45599"/>
                  <a:pt x="37715" y="44574"/>
                  <a:pt x="38635" y="43574"/>
                </a:cubicBezTo>
                <a:cubicBezTo>
                  <a:pt x="40450" y="41549"/>
                  <a:pt x="42238" y="39392"/>
                  <a:pt x="43974" y="37183"/>
                </a:cubicBezTo>
                <a:cubicBezTo>
                  <a:pt x="45499" y="35211"/>
                  <a:pt x="46999" y="33133"/>
                  <a:pt x="48445" y="31003"/>
                </a:cubicBezTo>
                <a:cubicBezTo>
                  <a:pt x="50838" y="27479"/>
                  <a:pt x="53126" y="23560"/>
                  <a:pt x="53863" y="18747"/>
                </a:cubicBezTo>
                <a:cubicBezTo>
                  <a:pt x="54231" y="16249"/>
                  <a:pt x="54047" y="13697"/>
                  <a:pt x="53311" y="11278"/>
                </a:cubicBezTo>
                <a:cubicBezTo>
                  <a:pt x="52548" y="8911"/>
                  <a:pt x="51285" y="7648"/>
                  <a:pt x="49865" y="6176"/>
                </a:cubicBezTo>
                <a:cubicBezTo>
                  <a:pt x="49050" y="5308"/>
                  <a:pt x="47919" y="5018"/>
                  <a:pt x="46999" y="4492"/>
                </a:cubicBezTo>
                <a:cubicBezTo>
                  <a:pt x="45894" y="3861"/>
                  <a:pt x="44789" y="3177"/>
                  <a:pt x="43632" y="2651"/>
                </a:cubicBezTo>
                <a:cubicBezTo>
                  <a:pt x="39761" y="897"/>
                  <a:pt x="35587" y="0"/>
                  <a:pt x="3137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 name="Google Shape;481;p17"/>
          <p:cNvSpPr txBox="1">
            <a:spLocks noGrp="1"/>
          </p:cNvSpPr>
          <p:nvPr>
            <p:ph type="subTitle" idx="1"/>
          </p:nvPr>
        </p:nvSpPr>
        <p:spPr>
          <a:xfrm>
            <a:off x="962774" y="1955418"/>
            <a:ext cx="3366300" cy="640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482" name="Google Shape;482;p17"/>
          <p:cNvSpPr txBox="1">
            <a:spLocks noGrp="1"/>
          </p:cNvSpPr>
          <p:nvPr>
            <p:ph type="title"/>
          </p:nvPr>
        </p:nvSpPr>
        <p:spPr>
          <a:xfrm>
            <a:off x="815024" y="1521618"/>
            <a:ext cx="3661800" cy="433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483" name="Google Shape;483;p17"/>
          <p:cNvSpPr txBox="1">
            <a:spLocks noGrp="1"/>
          </p:cNvSpPr>
          <p:nvPr>
            <p:ph type="subTitle" idx="2"/>
          </p:nvPr>
        </p:nvSpPr>
        <p:spPr>
          <a:xfrm>
            <a:off x="962774" y="3905593"/>
            <a:ext cx="3366300" cy="640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484" name="Google Shape;484;p17"/>
          <p:cNvSpPr txBox="1">
            <a:spLocks noGrp="1"/>
          </p:cNvSpPr>
          <p:nvPr>
            <p:ph type="title" idx="3"/>
          </p:nvPr>
        </p:nvSpPr>
        <p:spPr>
          <a:xfrm>
            <a:off x="815024" y="3471793"/>
            <a:ext cx="3661800" cy="433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485" name="Google Shape;485;p17"/>
          <p:cNvSpPr txBox="1">
            <a:spLocks noGrp="1"/>
          </p:cNvSpPr>
          <p:nvPr>
            <p:ph type="subTitle" idx="4"/>
          </p:nvPr>
        </p:nvSpPr>
        <p:spPr>
          <a:xfrm>
            <a:off x="4814924" y="2930505"/>
            <a:ext cx="3366300" cy="640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486" name="Google Shape;486;p17"/>
          <p:cNvSpPr txBox="1">
            <a:spLocks noGrp="1"/>
          </p:cNvSpPr>
          <p:nvPr>
            <p:ph type="title" idx="5"/>
          </p:nvPr>
        </p:nvSpPr>
        <p:spPr>
          <a:xfrm>
            <a:off x="4667176" y="2496705"/>
            <a:ext cx="3661800" cy="433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487" name="Google Shape;487;p17"/>
          <p:cNvSpPr txBox="1">
            <a:spLocks noGrp="1"/>
          </p:cNvSpPr>
          <p:nvPr>
            <p:ph type="title" idx="6"/>
          </p:nvPr>
        </p:nvSpPr>
        <p:spPr>
          <a:xfrm>
            <a:off x="717425" y="350425"/>
            <a:ext cx="7709100" cy="6138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488" name="Google Shape;488;p17"/>
          <p:cNvSpPr/>
          <p:nvPr/>
        </p:nvSpPr>
        <p:spPr>
          <a:xfrm rot="3898229">
            <a:off x="6990650" y="-530638"/>
            <a:ext cx="2416556" cy="2540743"/>
          </a:xfrm>
          <a:custGeom>
            <a:avLst/>
            <a:gdLst/>
            <a:ahLst/>
            <a:cxnLst/>
            <a:rect l="l" t="t" r="r" b="b"/>
            <a:pathLst>
              <a:path w="54232" h="57019" extrusionOk="0">
                <a:moveTo>
                  <a:pt x="31379" y="0"/>
                </a:moveTo>
                <a:cubicBezTo>
                  <a:pt x="29782" y="0"/>
                  <a:pt x="28181" y="129"/>
                  <a:pt x="26590" y="390"/>
                </a:cubicBezTo>
                <a:cubicBezTo>
                  <a:pt x="23670" y="863"/>
                  <a:pt x="20830" y="1731"/>
                  <a:pt x="18174" y="2993"/>
                </a:cubicBezTo>
                <a:cubicBezTo>
                  <a:pt x="17832" y="3151"/>
                  <a:pt x="17490" y="3309"/>
                  <a:pt x="17148" y="3467"/>
                </a:cubicBezTo>
                <a:cubicBezTo>
                  <a:pt x="12072" y="6044"/>
                  <a:pt x="7154" y="10147"/>
                  <a:pt x="4103" y="16538"/>
                </a:cubicBezTo>
                <a:cubicBezTo>
                  <a:pt x="132" y="24849"/>
                  <a:pt x="0" y="36605"/>
                  <a:pt x="3788" y="45126"/>
                </a:cubicBezTo>
                <a:cubicBezTo>
                  <a:pt x="7035" y="52484"/>
                  <a:pt x="13028" y="57018"/>
                  <a:pt x="19057" y="57018"/>
                </a:cubicBezTo>
                <a:cubicBezTo>
                  <a:pt x="20010" y="57018"/>
                  <a:pt x="20964" y="56905"/>
                  <a:pt x="21908" y="56672"/>
                </a:cubicBezTo>
                <a:cubicBezTo>
                  <a:pt x="25985" y="55646"/>
                  <a:pt x="29693" y="52595"/>
                  <a:pt x="32981" y="49045"/>
                </a:cubicBezTo>
                <a:cubicBezTo>
                  <a:pt x="33901" y="48045"/>
                  <a:pt x="34900" y="47493"/>
                  <a:pt x="35821" y="46546"/>
                </a:cubicBezTo>
                <a:cubicBezTo>
                  <a:pt x="36768" y="45599"/>
                  <a:pt x="37715" y="44574"/>
                  <a:pt x="38635" y="43574"/>
                </a:cubicBezTo>
                <a:cubicBezTo>
                  <a:pt x="40450" y="41549"/>
                  <a:pt x="42238" y="39392"/>
                  <a:pt x="43974" y="37183"/>
                </a:cubicBezTo>
                <a:cubicBezTo>
                  <a:pt x="45499" y="35211"/>
                  <a:pt x="46999" y="33133"/>
                  <a:pt x="48445" y="31003"/>
                </a:cubicBezTo>
                <a:cubicBezTo>
                  <a:pt x="50838" y="27479"/>
                  <a:pt x="53126" y="23560"/>
                  <a:pt x="53863" y="18747"/>
                </a:cubicBezTo>
                <a:cubicBezTo>
                  <a:pt x="54231" y="16249"/>
                  <a:pt x="54047" y="13697"/>
                  <a:pt x="53311" y="11278"/>
                </a:cubicBezTo>
                <a:cubicBezTo>
                  <a:pt x="52548" y="8911"/>
                  <a:pt x="51285" y="7648"/>
                  <a:pt x="49865" y="6176"/>
                </a:cubicBezTo>
                <a:cubicBezTo>
                  <a:pt x="49050" y="5308"/>
                  <a:pt x="47919" y="5018"/>
                  <a:pt x="46999" y="4492"/>
                </a:cubicBezTo>
                <a:cubicBezTo>
                  <a:pt x="45894" y="3861"/>
                  <a:pt x="44789" y="3177"/>
                  <a:pt x="43632" y="2651"/>
                </a:cubicBezTo>
                <a:cubicBezTo>
                  <a:pt x="39761" y="897"/>
                  <a:pt x="35587" y="0"/>
                  <a:pt x="3137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89" name="Google Shape;489;p17"/>
          <p:cNvGrpSpPr/>
          <p:nvPr/>
        </p:nvGrpSpPr>
        <p:grpSpPr>
          <a:xfrm>
            <a:off x="5658972" y="818647"/>
            <a:ext cx="2140206" cy="787748"/>
            <a:chOff x="2850522" y="-1019203"/>
            <a:chExt cx="2140206" cy="787748"/>
          </a:xfrm>
        </p:grpSpPr>
        <p:sp>
          <p:nvSpPr>
            <p:cNvPr id="490" name="Google Shape;490;p17"/>
            <p:cNvSpPr/>
            <p:nvPr/>
          </p:nvSpPr>
          <p:spPr>
            <a:xfrm rot="-2700000">
              <a:off x="3059331" y="-421445"/>
              <a:ext cx="88665" cy="65113"/>
            </a:xfrm>
            <a:custGeom>
              <a:avLst/>
              <a:gdLst/>
              <a:ahLst/>
              <a:cxnLst/>
              <a:rect l="l" t="t" r="r" b="b"/>
              <a:pathLst>
                <a:path w="896" h="658" extrusionOk="0">
                  <a:moveTo>
                    <a:pt x="448" y="0"/>
                  </a:moveTo>
                  <a:cubicBezTo>
                    <a:pt x="1" y="0"/>
                    <a:pt x="1" y="658"/>
                    <a:pt x="448" y="658"/>
                  </a:cubicBezTo>
                  <a:cubicBezTo>
                    <a:pt x="895" y="658"/>
                    <a:pt x="895" y="0"/>
                    <a:pt x="4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 name="Google Shape;491;p17"/>
            <p:cNvSpPr/>
            <p:nvPr/>
          </p:nvSpPr>
          <p:spPr>
            <a:xfrm rot="-2700000">
              <a:off x="2864222" y="-391603"/>
              <a:ext cx="101628" cy="80847"/>
            </a:xfrm>
            <a:custGeom>
              <a:avLst/>
              <a:gdLst/>
              <a:ahLst/>
              <a:cxnLst/>
              <a:rect l="l" t="t" r="r" b="b"/>
              <a:pathLst>
                <a:path w="1027" h="817" extrusionOk="0">
                  <a:moveTo>
                    <a:pt x="527" y="1"/>
                  </a:moveTo>
                  <a:cubicBezTo>
                    <a:pt x="1" y="27"/>
                    <a:pt x="1" y="764"/>
                    <a:pt x="527" y="816"/>
                  </a:cubicBezTo>
                  <a:cubicBezTo>
                    <a:pt x="1026" y="764"/>
                    <a:pt x="1026" y="27"/>
                    <a:pt x="52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 name="Google Shape;492;p17"/>
            <p:cNvSpPr/>
            <p:nvPr/>
          </p:nvSpPr>
          <p:spPr>
            <a:xfrm rot="-2700000">
              <a:off x="4709897" y="-978989"/>
              <a:ext cx="88665" cy="65113"/>
            </a:xfrm>
            <a:custGeom>
              <a:avLst/>
              <a:gdLst/>
              <a:ahLst/>
              <a:cxnLst/>
              <a:rect l="l" t="t" r="r" b="b"/>
              <a:pathLst>
                <a:path w="896" h="658" extrusionOk="0">
                  <a:moveTo>
                    <a:pt x="448" y="0"/>
                  </a:moveTo>
                  <a:cubicBezTo>
                    <a:pt x="1" y="0"/>
                    <a:pt x="1" y="658"/>
                    <a:pt x="448" y="658"/>
                  </a:cubicBezTo>
                  <a:cubicBezTo>
                    <a:pt x="895" y="658"/>
                    <a:pt x="895" y="0"/>
                    <a:pt x="4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 name="Google Shape;493;p17"/>
            <p:cNvSpPr/>
            <p:nvPr/>
          </p:nvSpPr>
          <p:spPr>
            <a:xfrm rot="-2700000">
              <a:off x="4438274" y="-1005356"/>
              <a:ext cx="65113" cy="62639"/>
            </a:xfrm>
            <a:custGeom>
              <a:avLst/>
              <a:gdLst/>
              <a:ahLst/>
              <a:cxnLst/>
              <a:rect l="l" t="t" r="r" b="b"/>
              <a:pathLst>
                <a:path w="658" h="633" extrusionOk="0">
                  <a:moveTo>
                    <a:pt x="316" y="1"/>
                  </a:moveTo>
                  <a:cubicBezTo>
                    <a:pt x="0" y="80"/>
                    <a:pt x="0" y="553"/>
                    <a:pt x="316" y="632"/>
                  </a:cubicBezTo>
                  <a:cubicBezTo>
                    <a:pt x="658" y="553"/>
                    <a:pt x="658" y="80"/>
                    <a:pt x="3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17"/>
            <p:cNvSpPr/>
            <p:nvPr/>
          </p:nvSpPr>
          <p:spPr>
            <a:xfrm rot="-2700000">
              <a:off x="4609311" y="-741865"/>
              <a:ext cx="91139" cy="72931"/>
            </a:xfrm>
            <a:custGeom>
              <a:avLst/>
              <a:gdLst/>
              <a:ahLst/>
              <a:cxnLst/>
              <a:rect l="l" t="t" r="r" b="b"/>
              <a:pathLst>
                <a:path w="921" h="737" extrusionOk="0">
                  <a:moveTo>
                    <a:pt x="447" y="0"/>
                  </a:moveTo>
                  <a:cubicBezTo>
                    <a:pt x="0" y="27"/>
                    <a:pt x="0" y="710"/>
                    <a:pt x="447" y="737"/>
                  </a:cubicBezTo>
                  <a:cubicBezTo>
                    <a:pt x="921" y="710"/>
                    <a:pt x="921" y="27"/>
                    <a:pt x="4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17"/>
            <p:cNvSpPr/>
            <p:nvPr/>
          </p:nvSpPr>
          <p:spPr>
            <a:xfrm rot="-2700000">
              <a:off x="4397178" y="-791980"/>
              <a:ext cx="106873" cy="88566"/>
            </a:xfrm>
            <a:custGeom>
              <a:avLst/>
              <a:gdLst/>
              <a:ahLst/>
              <a:cxnLst/>
              <a:rect l="l" t="t" r="r" b="b"/>
              <a:pathLst>
                <a:path w="1080" h="895" extrusionOk="0">
                  <a:moveTo>
                    <a:pt x="553" y="0"/>
                  </a:moveTo>
                  <a:cubicBezTo>
                    <a:pt x="1" y="53"/>
                    <a:pt x="1" y="868"/>
                    <a:pt x="553" y="894"/>
                  </a:cubicBezTo>
                  <a:cubicBezTo>
                    <a:pt x="1079" y="868"/>
                    <a:pt x="1079" y="53"/>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496;p17"/>
            <p:cNvSpPr/>
            <p:nvPr/>
          </p:nvSpPr>
          <p:spPr>
            <a:xfrm rot="-2700000">
              <a:off x="4229167" y="-925880"/>
              <a:ext cx="85993" cy="72931"/>
            </a:xfrm>
            <a:custGeom>
              <a:avLst/>
              <a:gdLst/>
              <a:ahLst/>
              <a:cxnLst/>
              <a:rect l="l" t="t" r="r" b="b"/>
              <a:pathLst>
                <a:path w="869" h="737" extrusionOk="0">
                  <a:moveTo>
                    <a:pt x="447" y="0"/>
                  </a:moveTo>
                  <a:cubicBezTo>
                    <a:pt x="0" y="53"/>
                    <a:pt x="0" y="710"/>
                    <a:pt x="447" y="736"/>
                  </a:cubicBezTo>
                  <a:cubicBezTo>
                    <a:pt x="868" y="710"/>
                    <a:pt x="868" y="53"/>
                    <a:pt x="4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17"/>
            <p:cNvSpPr/>
            <p:nvPr/>
          </p:nvSpPr>
          <p:spPr>
            <a:xfrm rot="-2700000">
              <a:off x="4185330" y="-743902"/>
              <a:ext cx="130226" cy="110930"/>
            </a:xfrm>
            <a:custGeom>
              <a:avLst/>
              <a:gdLst/>
              <a:ahLst/>
              <a:cxnLst/>
              <a:rect l="l" t="t" r="r" b="b"/>
              <a:pathLst>
                <a:path w="1316" h="1121" extrusionOk="0">
                  <a:moveTo>
                    <a:pt x="569" y="1"/>
                  </a:moveTo>
                  <a:cubicBezTo>
                    <a:pt x="276" y="1"/>
                    <a:pt x="0" y="230"/>
                    <a:pt x="0" y="568"/>
                  </a:cubicBezTo>
                  <a:cubicBezTo>
                    <a:pt x="0" y="884"/>
                    <a:pt x="263" y="1120"/>
                    <a:pt x="579" y="1120"/>
                  </a:cubicBezTo>
                  <a:cubicBezTo>
                    <a:pt x="1079" y="1120"/>
                    <a:pt x="1315" y="515"/>
                    <a:pt x="974" y="173"/>
                  </a:cubicBezTo>
                  <a:cubicBezTo>
                    <a:pt x="854" y="54"/>
                    <a:pt x="710" y="1"/>
                    <a:pt x="5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 name="Google Shape;498;p17"/>
            <p:cNvSpPr/>
            <p:nvPr/>
          </p:nvSpPr>
          <p:spPr>
            <a:xfrm rot="-2700000">
              <a:off x="3864080" y="-760177"/>
              <a:ext cx="109445" cy="91139"/>
            </a:xfrm>
            <a:custGeom>
              <a:avLst/>
              <a:gdLst/>
              <a:ahLst/>
              <a:cxnLst/>
              <a:rect l="l" t="t" r="r" b="b"/>
              <a:pathLst>
                <a:path w="1106" h="921" extrusionOk="0">
                  <a:moveTo>
                    <a:pt x="553" y="0"/>
                  </a:moveTo>
                  <a:cubicBezTo>
                    <a:pt x="1" y="53"/>
                    <a:pt x="1" y="868"/>
                    <a:pt x="553" y="921"/>
                  </a:cubicBezTo>
                  <a:cubicBezTo>
                    <a:pt x="1105" y="868"/>
                    <a:pt x="1105" y="53"/>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 name="Google Shape;499;p17"/>
            <p:cNvSpPr/>
            <p:nvPr/>
          </p:nvSpPr>
          <p:spPr>
            <a:xfrm rot="-2700000">
              <a:off x="3711138" y="-902715"/>
              <a:ext cx="85993" cy="65212"/>
            </a:xfrm>
            <a:custGeom>
              <a:avLst/>
              <a:gdLst/>
              <a:ahLst/>
              <a:cxnLst/>
              <a:rect l="l" t="t" r="r" b="b"/>
              <a:pathLst>
                <a:path w="869" h="659" extrusionOk="0">
                  <a:moveTo>
                    <a:pt x="447" y="1"/>
                  </a:moveTo>
                  <a:cubicBezTo>
                    <a:pt x="0" y="1"/>
                    <a:pt x="0" y="658"/>
                    <a:pt x="447" y="658"/>
                  </a:cubicBezTo>
                  <a:cubicBezTo>
                    <a:pt x="868" y="658"/>
                    <a:pt x="868" y="1"/>
                    <a:pt x="4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17"/>
            <p:cNvSpPr/>
            <p:nvPr/>
          </p:nvSpPr>
          <p:spPr>
            <a:xfrm rot="-2700000">
              <a:off x="3783651" y="-502141"/>
              <a:ext cx="93711" cy="75602"/>
            </a:xfrm>
            <a:custGeom>
              <a:avLst/>
              <a:gdLst/>
              <a:ahLst/>
              <a:cxnLst/>
              <a:rect l="l" t="t" r="r" b="b"/>
              <a:pathLst>
                <a:path w="947" h="764" extrusionOk="0">
                  <a:moveTo>
                    <a:pt x="473" y="1"/>
                  </a:moveTo>
                  <a:cubicBezTo>
                    <a:pt x="0" y="27"/>
                    <a:pt x="0" y="711"/>
                    <a:pt x="473" y="763"/>
                  </a:cubicBezTo>
                  <a:cubicBezTo>
                    <a:pt x="947" y="711"/>
                    <a:pt x="947" y="27"/>
                    <a:pt x="4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17"/>
            <p:cNvSpPr/>
            <p:nvPr/>
          </p:nvSpPr>
          <p:spPr>
            <a:xfrm rot="-2700000">
              <a:off x="3521754" y="-605259"/>
              <a:ext cx="135372" cy="101529"/>
            </a:xfrm>
            <a:custGeom>
              <a:avLst/>
              <a:gdLst/>
              <a:ahLst/>
              <a:cxnLst/>
              <a:rect l="l" t="t" r="r" b="b"/>
              <a:pathLst>
                <a:path w="1368" h="1026" extrusionOk="0">
                  <a:moveTo>
                    <a:pt x="684" y="0"/>
                  </a:moveTo>
                  <a:cubicBezTo>
                    <a:pt x="0" y="0"/>
                    <a:pt x="0" y="1026"/>
                    <a:pt x="684" y="1026"/>
                  </a:cubicBezTo>
                  <a:cubicBezTo>
                    <a:pt x="1368" y="1026"/>
                    <a:pt x="1368"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17"/>
            <p:cNvSpPr/>
            <p:nvPr/>
          </p:nvSpPr>
          <p:spPr>
            <a:xfrm rot="-2700000">
              <a:off x="3368480" y="-692261"/>
              <a:ext cx="101529" cy="85993"/>
            </a:xfrm>
            <a:custGeom>
              <a:avLst/>
              <a:gdLst/>
              <a:ahLst/>
              <a:cxnLst/>
              <a:rect l="l" t="t" r="r" b="b"/>
              <a:pathLst>
                <a:path w="1026" h="869" extrusionOk="0">
                  <a:moveTo>
                    <a:pt x="500" y="0"/>
                  </a:moveTo>
                  <a:cubicBezTo>
                    <a:pt x="0" y="53"/>
                    <a:pt x="0" y="816"/>
                    <a:pt x="500" y="868"/>
                  </a:cubicBezTo>
                  <a:cubicBezTo>
                    <a:pt x="1026" y="816"/>
                    <a:pt x="1026" y="53"/>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17"/>
            <p:cNvSpPr/>
            <p:nvPr/>
          </p:nvSpPr>
          <p:spPr>
            <a:xfrm rot="-2700000">
              <a:off x="3305789" y="-564031"/>
              <a:ext cx="114690" cy="96383"/>
            </a:xfrm>
            <a:custGeom>
              <a:avLst/>
              <a:gdLst/>
              <a:ahLst/>
              <a:cxnLst/>
              <a:rect l="l" t="t" r="r" b="b"/>
              <a:pathLst>
                <a:path w="1159" h="974" extrusionOk="0">
                  <a:moveTo>
                    <a:pt x="579" y="0"/>
                  </a:moveTo>
                  <a:cubicBezTo>
                    <a:pt x="1" y="53"/>
                    <a:pt x="1" y="921"/>
                    <a:pt x="579" y="973"/>
                  </a:cubicBezTo>
                  <a:cubicBezTo>
                    <a:pt x="1158" y="921"/>
                    <a:pt x="1158" y="53"/>
                    <a:pt x="5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17"/>
            <p:cNvSpPr/>
            <p:nvPr/>
          </p:nvSpPr>
          <p:spPr>
            <a:xfrm rot="-2700000">
              <a:off x="3294687" y="-369719"/>
              <a:ext cx="75602" cy="69764"/>
            </a:xfrm>
            <a:custGeom>
              <a:avLst/>
              <a:gdLst/>
              <a:ahLst/>
              <a:cxnLst/>
              <a:rect l="l" t="t" r="r" b="b"/>
              <a:pathLst>
                <a:path w="764" h="705" extrusionOk="0">
                  <a:moveTo>
                    <a:pt x="316" y="1"/>
                  </a:moveTo>
                  <a:lnTo>
                    <a:pt x="264" y="27"/>
                  </a:lnTo>
                  <a:lnTo>
                    <a:pt x="185" y="53"/>
                  </a:lnTo>
                  <a:cubicBezTo>
                    <a:pt x="132" y="80"/>
                    <a:pt x="106" y="106"/>
                    <a:pt x="80" y="159"/>
                  </a:cubicBezTo>
                  <a:cubicBezTo>
                    <a:pt x="53" y="159"/>
                    <a:pt x="53" y="185"/>
                    <a:pt x="53" y="211"/>
                  </a:cubicBezTo>
                  <a:cubicBezTo>
                    <a:pt x="27" y="264"/>
                    <a:pt x="1" y="316"/>
                    <a:pt x="1" y="343"/>
                  </a:cubicBezTo>
                  <a:lnTo>
                    <a:pt x="1" y="448"/>
                  </a:lnTo>
                  <a:lnTo>
                    <a:pt x="53" y="527"/>
                  </a:lnTo>
                  <a:cubicBezTo>
                    <a:pt x="53" y="553"/>
                    <a:pt x="80" y="579"/>
                    <a:pt x="132" y="606"/>
                  </a:cubicBezTo>
                  <a:cubicBezTo>
                    <a:pt x="159" y="632"/>
                    <a:pt x="211" y="658"/>
                    <a:pt x="238" y="685"/>
                  </a:cubicBezTo>
                  <a:lnTo>
                    <a:pt x="316" y="685"/>
                  </a:lnTo>
                  <a:cubicBezTo>
                    <a:pt x="356" y="698"/>
                    <a:pt x="389" y="704"/>
                    <a:pt x="418" y="704"/>
                  </a:cubicBezTo>
                  <a:cubicBezTo>
                    <a:pt x="448" y="704"/>
                    <a:pt x="474" y="698"/>
                    <a:pt x="501" y="685"/>
                  </a:cubicBezTo>
                  <a:cubicBezTo>
                    <a:pt x="579" y="685"/>
                    <a:pt x="632" y="658"/>
                    <a:pt x="658" y="606"/>
                  </a:cubicBezTo>
                  <a:lnTo>
                    <a:pt x="737" y="527"/>
                  </a:lnTo>
                  <a:cubicBezTo>
                    <a:pt x="764" y="474"/>
                    <a:pt x="764" y="422"/>
                    <a:pt x="764" y="343"/>
                  </a:cubicBezTo>
                  <a:cubicBezTo>
                    <a:pt x="764" y="290"/>
                    <a:pt x="764" y="264"/>
                    <a:pt x="737" y="211"/>
                  </a:cubicBezTo>
                  <a:cubicBezTo>
                    <a:pt x="737" y="159"/>
                    <a:pt x="711" y="132"/>
                    <a:pt x="658" y="106"/>
                  </a:cubicBezTo>
                  <a:cubicBezTo>
                    <a:pt x="632" y="53"/>
                    <a:pt x="579" y="27"/>
                    <a:pt x="5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17"/>
            <p:cNvSpPr/>
            <p:nvPr/>
          </p:nvSpPr>
          <p:spPr>
            <a:xfrm rot="-2700000">
              <a:off x="3110684" y="-638396"/>
              <a:ext cx="83420" cy="88665"/>
            </a:xfrm>
            <a:custGeom>
              <a:avLst/>
              <a:gdLst/>
              <a:ahLst/>
              <a:cxnLst/>
              <a:rect l="l" t="t" r="r" b="b"/>
              <a:pathLst>
                <a:path w="843" h="896" extrusionOk="0">
                  <a:moveTo>
                    <a:pt x="316" y="1"/>
                  </a:moveTo>
                  <a:cubicBezTo>
                    <a:pt x="238" y="27"/>
                    <a:pt x="159" y="54"/>
                    <a:pt x="132" y="106"/>
                  </a:cubicBezTo>
                  <a:lnTo>
                    <a:pt x="53" y="185"/>
                  </a:lnTo>
                  <a:cubicBezTo>
                    <a:pt x="27" y="264"/>
                    <a:pt x="1" y="317"/>
                    <a:pt x="1" y="395"/>
                  </a:cubicBezTo>
                  <a:lnTo>
                    <a:pt x="1" y="474"/>
                  </a:lnTo>
                  <a:cubicBezTo>
                    <a:pt x="1" y="527"/>
                    <a:pt x="1" y="580"/>
                    <a:pt x="27" y="632"/>
                  </a:cubicBezTo>
                  <a:cubicBezTo>
                    <a:pt x="53" y="685"/>
                    <a:pt x="80" y="711"/>
                    <a:pt x="132" y="764"/>
                  </a:cubicBezTo>
                  <a:cubicBezTo>
                    <a:pt x="159" y="790"/>
                    <a:pt x="211" y="843"/>
                    <a:pt x="264" y="843"/>
                  </a:cubicBezTo>
                  <a:cubicBezTo>
                    <a:pt x="290" y="869"/>
                    <a:pt x="343" y="895"/>
                    <a:pt x="422" y="895"/>
                  </a:cubicBezTo>
                  <a:lnTo>
                    <a:pt x="527" y="895"/>
                  </a:lnTo>
                  <a:cubicBezTo>
                    <a:pt x="579" y="869"/>
                    <a:pt x="658" y="816"/>
                    <a:pt x="711" y="764"/>
                  </a:cubicBezTo>
                  <a:lnTo>
                    <a:pt x="764" y="685"/>
                  </a:lnTo>
                  <a:cubicBezTo>
                    <a:pt x="816" y="632"/>
                    <a:pt x="816" y="553"/>
                    <a:pt x="816" y="474"/>
                  </a:cubicBezTo>
                  <a:lnTo>
                    <a:pt x="842" y="501"/>
                  </a:lnTo>
                  <a:lnTo>
                    <a:pt x="842" y="422"/>
                  </a:lnTo>
                  <a:cubicBezTo>
                    <a:pt x="842" y="369"/>
                    <a:pt x="816" y="317"/>
                    <a:pt x="816" y="264"/>
                  </a:cubicBezTo>
                  <a:cubicBezTo>
                    <a:pt x="790" y="211"/>
                    <a:pt x="764" y="159"/>
                    <a:pt x="711" y="132"/>
                  </a:cubicBezTo>
                  <a:cubicBezTo>
                    <a:pt x="685" y="80"/>
                    <a:pt x="632" y="54"/>
                    <a:pt x="579" y="27"/>
                  </a:cubicBezTo>
                  <a:cubicBezTo>
                    <a:pt x="527" y="1"/>
                    <a:pt x="474" y="1"/>
                    <a:pt x="4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17"/>
            <p:cNvSpPr/>
            <p:nvPr/>
          </p:nvSpPr>
          <p:spPr>
            <a:xfrm rot="-2700000">
              <a:off x="3558935" y="-828510"/>
              <a:ext cx="88566" cy="67785"/>
            </a:xfrm>
            <a:custGeom>
              <a:avLst/>
              <a:gdLst/>
              <a:ahLst/>
              <a:cxnLst/>
              <a:rect l="l" t="t" r="r" b="b"/>
              <a:pathLst>
                <a:path w="895" h="685" extrusionOk="0">
                  <a:moveTo>
                    <a:pt x="448" y="1"/>
                  </a:moveTo>
                  <a:cubicBezTo>
                    <a:pt x="1" y="1"/>
                    <a:pt x="1" y="684"/>
                    <a:pt x="448" y="684"/>
                  </a:cubicBezTo>
                  <a:cubicBezTo>
                    <a:pt x="895" y="684"/>
                    <a:pt x="895" y="1"/>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 name="Google Shape;507;p17"/>
            <p:cNvSpPr/>
            <p:nvPr/>
          </p:nvSpPr>
          <p:spPr>
            <a:xfrm rot="-2700000">
              <a:off x="3530379" y="-318465"/>
              <a:ext cx="88665" cy="65212"/>
            </a:xfrm>
            <a:custGeom>
              <a:avLst/>
              <a:gdLst/>
              <a:ahLst/>
              <a:cxnLst/>
              <a:rect l="l" t="t" r="r" b="b"/>
              <a:pathLst>
                <a:path w="896" h="659" extrusionOk="0">
                  <a:moveTo>
                    <a:pt x="448" y="1"/>
                  </a:moveTo>
                  <a:cubicBezTo>
                    <a:pt x="1" y="1"/>
                    <a:pt x="1" y="658"/>
                    <a:pt x="448" y="658"/>
                  </a:cubicBezTo>
                  <a:cubicBezTo>
                    <a:pt x="895" y="658"/>
                    <a:pt x="895" y="1"/>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17"/>
            <p:cNvSpPr/>
            <p:nvPr/>
          </p:nvSpPr>
          <p:spPr>
            <a:xfrm rot="-2700000">
              <a:off x="4004415" y="-447952"/>
              <a:ext cx="93810" cy="70358"/>
            </a:xfrm>
            <a:custGeom>
              <a:avLst/>
              <a:gdLst/>
              <a:ahLst/>
              <a:cxnLst/>
              <a:rect l="l" t="t" r="r" b="b"/>
              <a:pathLst>
                <a:path w="948" h="711" extrusionOk="0">
                  <a:moveTo>
                    <a:pt x="474" y="0"/>
                  </a:moveTo>
                  <a:cubicBezTo>
                    <a:pt x="1" y="0"/>
                    <a:pt x="1" y="710"/>
                    <a:pt x="474" y="710"/>
                  </a:cubicBezTo>
                  <a:cubicBezTo>
                    <a:pt x="948" y="710"/>
                    <a:pt x="948" y="0"/>
                    <a:pt x="47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17"/>
            <p:cNvSpPr/>
            <p:nvPr/>
          </p:nvSpPr>
          <p:spPr>
            <a:xfrm rot="-2700000">
              <a:off x="4264954" y="-506291"/>
              <a:ext cx="130226" cy="104201"/>
            </a:xfrm>
            <a:custGeom>
              <a:avLst/>
              <a:gdLst/>
              <a:ahLst/>
              <a:cxnLst/>
              <a:rect l="l" t="t" r="r" b="b"/>
              <a:pathLst>
                <a:path w="1316" h="1053" extrusionOk="0">
                  <a:moveTo>
                    <a:pt x="658" y="0"/>
                  </a:moveTo>
                  <a:cubicBezTo>
                    <a:pt x="1" y="27"/>
                    <a:pt x="1" y="1000"/>
                    <a:pt x="658" y="1052"/>
                  </a:cubicBezTo>
                  <a:cubicBezTo>
                    <a:pt x="1316" y="1000"/>
                    <a:pt x="1316" y="27"/>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17"/>
            <p:cNvSpPr/>
            <p:nvPr/>
          </p:nvSpPr>
          <p:spPr>
            <a:xfrm rot="-2700000">
              <a:off x="4520845" y="-593153"/>
              <a:ext cx="122409" cy="115680"/>
            </a:xfrm>
            <a:custGeom>
              <a:avLst/>
              <a:gdLst/>
              <a:ahLst/>
              <a:cxnLst/>
              <a:rect l="l" t="t" r="r" b="b"/>
              <a:pathLst>
                <a:path w="1237" h="1169" extrusionOk="0">
                  <a:moveTo>
                    <a:pt x="601" y="1"/>
                  </a:moveTo>
                  <a:cubicBezTo>
                    <a:pt x="448" y="1"/>
                    <a:pt x="302" y="55"/>
                    <a:pt x="185" y="152"/>
                  </a:cubicBezTo>
                  <a:lnTo>
                    <a:pt x="106" y="284"/>
                  </a:lnTo>
                  <a:cubicBezTo>
                    <a:pt x="53" y="363"/>
                    <a:pt x="0" y="468"/>
                    <a:pt x="0" y="573"/>
                  </a:cubicBezTo>
                  <a:cubicBezTo>
                    <a:pt x="0" y="652"/>
                    <a:pt x="27" y="731"/>
                    <a:pt x="53" y="810"/>
                  </a:cubicBezTo>
                  <a:cubicBezTo>
                    <a:pt x="79" y="863"/>
                    <a:pt x="132" y="941"/>
                    <a:pt x="185" y="994"/>
                  </a:cubicBezTo>
                  <a:cubicBezTo>
                    <a:pt x="309" y="1097"/>
                    <a:pt x="465" y="1168"/>
                    <a:pt x="629" y="1168"/>
                  </a:cubicBezTo>
                  <a:cubicBezTo>
                    <a:pt x="673" y="1168"/>
                    <a:pt x="718" y="1163"/>
                    <a:pt x="763" y="1152"/>
                  </a:cubicBezTo>
                  <a:lnTo>
                    <a:pt x="816" y="1152"/>
                  </a:lnTo>
                  <a:lnTo>
                    <a:pt x="947" y="1073"/>
                  </a:lnTo>
                  <a:cubicBezTo>
                    <a:pt x="1026" y="1047"/>
                    <a:pt x="1079" y="994"/>
                    <a:pt x="1131" y="941"/>
                  </a:cubicBezTo>
                  <a:cubicBezTo>
                    <a:pt x="1158" y="889"/>
                    <a:pt x="1184" y="863"/>
                    <a:pt x="1184" y="810"/>
                  </a:cubicBezTo>
                  <a:cubicBezTo>
                    <a:pt x="1237" y="731"/>
                    <a:pt x="1237" y="652"/>
                    <a:pt x="1237" y="573"/>
                  </a:cubicBezTo>
                  <a:lnTo>
                    <a:pt x="1210" y="442"/>
                  </a:lnTo>
                  <a:lnTo>
                    <a:pt x="1158" y="284"/>
                  </a:lnTo>
                  <a:cubicBezTo>
                    <a:pt x="1131" y="231"/>
                    <a:pt x="1079" y="179"/>
                    <a:pt x="1026" y="126"/>
                  </a:cubicBezTo>
                  <a:cubicBezTo>
                    <a:pt x="947" y="74"/>
                    <a:pt x="895" y="47"/>
                    <a:pt x="816" y="21"/>
                  </a:cubicBezTo>
                  <a:lnTo>
                    <a:pt x="763" y="21"/>
                  </a:lnTo>
                  <a:cubicBezTo>
                    <a:pt x="709" y="7"/>
                    <a:pt x="654" y="1"/>
                    <a:pt x="6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17"/>
            <p:cNvSpPr/>
            <p:nvPr/>
          </p:nvSpPr>
          <p:spPr>
            <a:xfrm rot="-2700000">
              <a:off x="4845013" y="-728042"/>
              <a:ext cx="127554" cy="104201"/>
            </a:xfrm>
            <a:custGeom>
              <a:avLst/>
              <a:gdLst/>
              <a:ahLst/>
              <a:cxnLst/>
              <a:rect l="l" t="t" r="r" b="b"/>
              <a:pathLst>
                <a:path w="1289" h="1053" extrusionOk="0">
                  <a:moveTo>
                    <a:pt x="658" y="1"/>
                  </a:moveTo>
                  <a:cubicBezTo>
                    <a:pt x="0" y="53"/>
                    <a:pt x="0" y="1000"/>
                    <a:pt x="658" y="1053"/>
                  </a:cubicBezTo>
                  <a:cubicBezTo>
                    <a:pt x="1289" y="1000"/>
                    <a:pt x="1289" y="53"/>
                    <a:pt x="6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12" name="Google Shape;512;p17"/>
          <p:cNvSpPr/>
          <p:nvPr/>
        </p:nvSpPr>
        <p:spPr>
          <a:xfrm rot="-10474167">
            <a:off x="5374667" y="3959553"/>
            <a:ext cx="3042243" cy="2317132"/>
          </a:xfrm>
          <a:custGeom>
            <a:avLst/>
            <a:gdLst/>
            <a:ahLst/>
            <a:cxnLst/>
            <a:rect l="l" t="t" r="r" b="b"/>
            <a:pathLst>
              <a:path w="27047" h="20601" extrusionOk="0">
                <a:moveTo>
                  <a:pt x="14669" y="189"/>
                </a:moveTo>
                <a:cubicBezTo>
                  <a:pt x="16513" y="189"/>
                  <a:pt x="18344" y="544"/>
                  <a:pt x="20067" y="1266"/>
                </a:cubicBezTo>
                <a:cubicBezTo>
                  <a:pt x="21987" y="2133"/>
                  <a:pt x="23670" y="3501"/>
                  <a:pt x="24880" y="5263"/>
                </a:cubicBezTo>
                <a:cubicBezTo>
                  <a:pt x="26090" y="6946"/>
                  <a:pt x="26721" y="8998"/>
                  <a:pt x="26695" y="11075"/>
                </a:cubicBezTo>
                <a:cubicBezTo>
                  <a:pt x="26671" y="11536"/>
                  <a:pt x="26602" y="11998"/>
                  <a:pt x="26509" y="12459"/>
                </a:cubicBezTo>
                <a:lnTo>
                  <a:pt x="26509" y="12459"/>
                </a:lnTo>
                <a:cubicBezTo>
                  <a:pt x="26462" y="12474"/>
                  <a:pt x="26422" y="12511"/>
                  <a:pt x="26406" y="12575"/>
                </a:cubicBezTo>
                <a:cubicBezTo>
                  <a:pt x="26274" y="13153"/>
                  <a:pt x="26090" y="13732"/>
                  <a:pt x="25827" y="14284"/>
                </a:cubicBezTo>
                <a:cubicBezTo>
                  <a:pt x="25748" y="14494"/>
                  <a:pt x="25617" y="14679"/>
                  <a:pt x="25459" y="14836"/>
                </a:cubicBezTo>
                <a:cubicBezTo>
                  <a:pt x="25248" y="15047"/>
                  <a:pt x="25012" y="15205"/>
                  <a:pt x="24775" y="15389"/>
                </a:cubicBezTo>
                <a:cubicBezTo>
                  <a:pt x="23697" y="16204"/>
                  <a:pt x="22697" y="17151"/>
                  <a:pt x="21619" y="17966"/>
                </a:cubicBezTo>
                <a:cubicBezTo>
                  <a:pt x="21119" y="18361"/>
                  <a:pt x="20593" y="18702"/>
                  <a:pt x="20041" y="19018"/>
                </a:cubicBezTo>
                <a:cubicBezTo>
                  <a:pt x="19462" y="19334"/>
                  <a:pt x="18831" y="19570"/>
                  <a:pt x="18174" y="19728"/>
                </a:cubicBezTo>
                <a:cubicBezTo>
                  <a:pt x="17516" y="19860"/>
                  <a:pt x="16832" y="19991"/>
                  <a:pt x="16149" y="20044"/>
                </a:cubicBezTo>
                <a:cubicBezTo>
                  <a:pt x="15491" y="20123"/>
                  <a:pt x="14834" y="20202"/>
                  <a:pt x="14176" y="20228"/>
                </a:cubicBezTo>
                <a:cubicBezTo>
                  <a:pt x="13741" y="20262"/>
                  <a:pt x="13303" y="20279"/>
                  <a:pt x="12865" y="20279"/>
                </a:cubicBezTo>
                <a:cubicBezTo>
                  <a:pt x="11953" y="20279"/>
                  <a:pt x="11040" y="20204"/>
                  <a:pt x="10152" y="20044"/>
                </a:cubicBezTo>
                <a:cubicBezTo>
                  <a:pt x="9495" y="19939"/>
                  <a:pt x="8864" y="19754"/>
                  <a:pt x="8259" y="19465"/>
                </a:cubicBezTo>
                <a:cubicBezTo>
                  <a:pt x="7706" y="19202"/>
                  <a:pt x="7154" y="18887"/>
                  <a:pt x="6654" y="18545"/>
                </a:cubicBezTo>
                <a:cubicBezTo>
                  <a:pt x="6128" y="18229"/>
                  <a:pt x="5576" y="17913"/>
                  <a:pt x="5076" y="17572"/>
                </a:cubicBezTo>
                <a:cubicBezTo>
                  <a:pt x="4550" y="17203"/>
                  <a:pt x="4051" y="16809"/>
                  <a:pt x="3604" y="16388"/>
                </a:cubicBezTo>
                <a:cubicBezTo>
                  <a:pt x="2736" y="15599"/>
                  <a:pt x="2026" y="14652"/>
                  <a:pt x="1447" y="13600"/>
                </a:cubicBezTo>
                <a:cubicBezTo>
                  <a:pt x="448" y="11680"/>
                  <a:pt x="0" y="9313"/>
                  <a:pt x="789" y="7209"/>
                </a:cubicBezTo>
                <a:cubicBezTo>
                  <a:pt x="1631" y="4974"/>
                  <a:pt x="3788" y="3554"/>
                  <a:pt x="5813" y="2502"/>
                </a:cubicBezTo>
                <a:cubicBezTo>
                  <a:pt x="8022" y="1344"/>
                  <a:pt x="10442" y="582"/>
                  <a:pt x="12940" y="292"/>
                </a:cubicBezTo>
                <a:cubicBezTo>
                  <a:pt x="13516" y="224"/>
                  <a:pt x="14093" y="189"/>
                  <a:pt x="14669" y="189"/>
                </a:cubicBezTo>
                <a:close/>
                <a:moveTo>
                  <a:pt x="14926" y="0"/>
                </a:moveTo>
                <a:cubicBezTo>
                  <a:pt x="14834" y="0"/>
                  <a:pt x="14742" y="1"/>
                  <a:pt x="14650" y="3"/>
                </a:cubicBezTo>
                <a:cubicBezTo>
                  <a:pt x="12098" y="29"/>
                  <a:pt x="9574" y="555"/>
                  <a:pt x="7233" y="1581"/>
                </a:cubicBezTo>
                <a:cubicBezTo>
                  <a:pt x="6076" y="2055"/>
                  <a:pt x="4971" y="2633"/>
                  <a:pt x="3919" y="3317"/>
                </a:cubicBezTo>
                <a:cubicBezTo>
                  <a:pt x="2893" y="3948"/>
                  <a:pt x="1999" y="4763"/>
                  <a:pt x="1289" y="5710"/>
                </a:cubicBezTo>
                <a:cubicBezTo>
                  <a:pt x="605" y="6631"/>
                  <a:pt x="211" y="7735"/>
                  <a:pt x="106" y="8866"/>
                </a:cubicBezTo>
                <a:cubicBezTo>
                  <a:pt x="27" y="9997"/>
                  <a:pt x="158" y="11128"/>
                  <a:pt x="526" y="12206"/>
                </a:cubicBezTo>
                <a:cubicBezTo>
                  <a:pt x="1315" y="14521"/>
                  <a:pt x="2867" y="16493"/>
                  <a:pt x="4919" y="17835"/>
                </a:cubicBezTo>
                <a:cubicBezTo>
                  <a:pt x="5445" y="18203"/>
                  <a:pt x="6023" y="18518"/>
                  <a:pt x="6575" y="18860"/>
                </a:cubicBezTo>
                <a:cubicBezTo>
                  <a:pt x="7075" y="19228"/>
                  <a:pt x="7627" y="19544"/>
                  <a:pt x="8206" y="19807"/>
                </a:cubicBezTo>
                <a:cubicBezTo>
                  <a:pt x="9468" y="20307"/>
                  <a:pt x="10836" y="20570"/>
                  <a:pt x="12204" y="20596"/>
                </a:cubicBezTo>
                <a:cubicBezTo>
                  <a:pt x="12375" y="20599"/>
                  <a:pt x="12546" y="20601"/>
                  <a:pt x="12718" y="20601"/>
                </a:cubicBezTo>
                <a:cubicBezTo>
                  <a:pt x="13919" y="20601"/>
                  <a:pt x="15136" y="20520"/>
                  <a:pt x="16333" y="20359"/>
                </a:cubicBezTo>
                <a:cubicBezTo>
                  <a:pt x="17017" y="20280"/>
                  <a:pt x="17727" y="20149"/>
                  <a:pt x="18410" y="19991"/>
                </a:cubicBezTo>
                <a:cubicBezTo>
                  <a:pt x="19042" y="19833"/>
                  <a:pt x="19673" y="19570"/>
                  <a:pt x="20251" y="19255"/>
                </a:cubicBezTo>
                <a:cubicBezTo>
                  <a:pt x="21409" y="18571"/>
                  <a:pt x="22461" y="17782"/>
                  <a:pt x="23434" y="16861"/>
                </a:cubicBezTo>
                <a:cubicBezTo>
                  <a:pt x="23986" y="16388"/>
                  <a:pt x="24538" y="15915"/>
                  <a:pt x="25143" y="15494"/>
                </a:cubicBezTo>
                <a:cubicBezTo>
                  <a:pt x="25354" y="15362"/>
                  <a:pt x="25564" y="15178"/>
                  <a:pt x="25774" y="14968"/>
                </a:cubicBezTo>
                <a:cubicBezTo>
                  <a:pt x="25906" y="14810"/>
                  <a:pt x="26037" y="14600"/>
                  <a:pt x="26116" y="14389"/>
                </a:cubicBezTo>
                <a:cubicBezTo>
                  <a:pt x="26379" y="13837"/>
                  <a:pt x="26563" y="13258"/>
                  <a:pt x="26721" y="12653"/>
                </a:cubicBezTo>
                <a:cubicBezTo>
                  <a:pt x="26742" y="12571"/>
                  <a:pt x="26706" y="12509"/>
                  <a:pt x="26652" y="12477"/>
                </a:cubicBezTo>
                <a:lnTo>
                  <a:pt x="26652" y="12477"/>
                </a:lnTo>
                <a:cubicBezTo>
                  <a:pt x="27046" y="10452"/>
                  <a:pt x="26746" y="8340"/>
                  <a:pt x="25801" y="6526"/>
                </a:cubicBezTo>
                <a:cubicBezTo>
                  <a:pt x="24801" y="4579"/>
                  <a:pt x="23329" y="2949"/>
                  <a:pt x="21488" y="1818"/>
                </a:cubicBezTo>
                <a:cubicBezTo>
                  <a:pt x="19490" y="629"/>
                  <a:pt x="17225" y="0"/>
                  <a:pt x="14926"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17"/>
          <p:cNvSpPr/>
          <p:nvPr/>
        </p:nvSpPr>
        <p:spPr>
          <a:xfrm rot="10799819" flipH="1">
            <a:off x="-931185" y="865852"/>
            <a:ext cx="1575278" cy="3509140"/>
          </a:xfrm>
          <a:custGeom>
            <a:avLst/>
            <a:gdLst/>
            <a:ahLst/>
            <a:cxnLst/>
            <a:rect l="l" t="t" r="r" b="b"/>
            <a:pathLst>
              <a:path w="16544" h="36852" extrusionOk="0">
                <a:moveTo>
                  <a:pt x="9452" y="0"/>
                </a:moveTo>
                <a:cubicBezTo>
                  <a:pt x="9431" y="0"/>
                  <a:pt x="9411" y="1"/>
                  <a:pt x="9390" y="1"/>
                </a:cubicBezTo>
                <a:cubicBezTo>
                  <a:pt x="7733" y="54"/>
                  <a:pt x="6418" y="1316"/>
                  <a:pt x="5471" y="2631"/>
                </a:cubicBezTo>
                <a:cubicBezTo>
                  <a:pt x="2052" y="7391"/>
                  <a:pt x="1342" y="13519"/>
                  <a:pt x="763" y="19331"/>
                </a:cubicBezTo>
                <a:cubicBezTo>
                  <a:pt x="369" y="23197"/>
                  <a:pt x="1" y="27037"/>
                  <a:pt x="132" y="30903"/>
                </a:cubicBezTo>
                <a:cubicBezTo>
                  <a:pt x="158" y="32061"/>
                  <a:pt x="264" y="33244"/>
                  <a:pt x="790" y="34270"/>
                </a:cubicBezTo>
                <a:cubicBezTo>
                  <a:pt x="1648" y="35937"/>
                  <a:pt x="3599" y="36852"/>
                  <a:pt x="5476" y="36852"/>
                </a:cubicBezTo>
                <a:cubicBezTo>
                  <a:pt x="5553" y="36852"/>
                  <a:pt x="5631" y="36850"/>
                  <a:pt x="5708" y="36847"/>
                </a:cubicBezTo>
                <a:cubicBezTo>
                  <a:pt x="7680" y="36742"/>
                  <a:pt x="9495" y="35795"/>
                  <a:pt x="11020" y="34559"/>
                </a:cubicBezTo>
                <a:cubicBezTo>
                  <a:pt x="14124" y="32008"/>
                  <a:pt x="15833" y="28352"/>
                  <a:pt x="16386" y="24434"/>
                </a:cubicBezTo>
                <a:cubicBezTo>
                  <a:pt x="16543" y="23040"/>
                  <a:pt x="16543" y="21620"/>
                  <a:pt x="16412" y="20226"/>
                </a:cubicBezTo>
                <a:cubicBezTo>
                  <a:pt x="16228" y="17990"/>
                  <a:pt x="16149" y="15755"/>
                  <a:pt x="15860" y="13519"/>
                </a:cubicBezTo>
                <a:cubicBezTo>
                  <a:pt x="15518" y="10889"/>
                  <a:pt x="15018" y="8259"/>
                  <a:pt x="14334" y="5655"/>
                </a:cubicBezTo>
                <a:cubicBezTo>
                  <a:pt x="14019" y="4340"/>
                  <a:pt x="13598" y="3025"/>
                  <a:pt x="12809" y="1921"/>
                </a:cubicBezTo>
                <a:cubicBezTo>
                  <a:pt x="12032" y="833"/>
                  <a:pt x="10796" y="0"/>
                  <a:pt x="945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 name="Google Shape;514;p17"/>
          <p:cNvSpPr/>
          <p:nvPr/>
        </p:nvSpPr>
        <p:spPr>
          <a:xfrm>
            <a:off x="6149001" y="4257604"/>
            <a:ext cx="1315289" cy="511792"/>
          </a:xfrm>
          <a:custGeom>
            <a:avLst/>
            <a:gdLst/>
            <a:ahLst/>
            <a:cxnLst/>
            <a:rect l="l" t="t" r="r" b="b"/>
            <a:pathLst>
              <a:path w="28431" h="8737" extrusionOk="0">
                <a:moveTo>
                  <a:pt x="16530" y="871"/>
                </a:moveTo>
                <a:cubicBezTo>
                  <a:pt x="17069" y="2661"/>
                  <a:pt x="16591" y="4569"/>
                  <a:pt x="15286" y="5881"/>
                </a:cubicBezTo>
                <a:lnTo>
                  <a:pt x="15286" y="5881"/>
                </a:lnTo>
                <a:cubicBezTo>
                  <a:pt x="15047" y="4855"/>
                  <a:pt x="15073" y="3756"/>
                  <a:pt x="15386" y="2746"/>
                </a:cubicBezTo>
                <a:cubicBezTo>
                  <a:pt x="15573" y="2148"/>
                  <a:pt x="15932" y="1218"/>
                  <a:pt x="16530" y="871"/>
                </a:cubicBezTo>
                <a:close/>
                <a:moveTo>
                  <a:pt x="16269" y="571"/>
                </a:moveTo>
                <a:cubicBezTo>
                  <a:pt x="15801" y="913"/>
                  <a:pt x="15437" y="1409"/>
                  <a:pt x="15255" y="1983"/>
                </a:cubicBezTo>
                <a:cubicBezTo>
                  <a:pt x="14676" y="3324"/>
                  <a:pt x="14597" y="4850"/>
                  <a:pt x="15018" y="6270"/>
                </a:cubicBezTo>
                <a:cubicBezTo>
                  <a:pt x="15051" y="6352"/>
                  <a:pt x="15125" y="6393"/>
                  <a:pt x="15195" y="6393"/>
                </a:cubicBezTo>
                <a:cubicBezTo>
                  <a:pt x="15237" y="6393"/>
                  <a:pt x="15278" y="6378"/>
                  <a:pt x="15307" y="6349"/>
                </a:cubicBezTo>
                <a:cubicBezTo>
                  <a:pt x="16912" y="4951"/>
                  <a:pt x="17549" y="2763"/>
                  <a:pt x="16941" y="738"/>
                </a:cubicBezTo>
                <a:lnTo>
                  <a:pt x="16941" y="738"/>
                </a:lnTo>
                <a:cubicBezTo>
                  <a:pt x="16968" y="736"/>
                  <a:pt x="16995" y="734"/>
                  <a:pt x="17022" y="734"/>
                </a:cubicBezTo>
                <a:cubicBezTo>
                  <a:pt x="17137" y="734"/>
                  <a:pt x="17257" y="755"/>
                  <a:pt x="17385" y="799"/>
                </a:cubicBezTo>
                <a:cubicBezTo>
                  <a:pt x="17806" y="957"/>
                  <a:pt x="18174" y="1299"/>
                  <a:pt x="18332" y="1746"/>
                </a:cubicBezTo>
                <a:cubicBezTo>
                  <a:pt x="18542" y="2272"/>
                  <a:pt x="18516" y="2851"/>
                  <a:pt x="18332" y="3403"/>
                </a:cubicBezTo>
                <a:cubicBezTo>
                  <a:pt x="18121" y="3955"/>
                  <a:pt x="17858" y="4508"/>
                  <a:pt x="17516" y="5034"/>
                </a:cubicBezTo>
                <a:cubicBezTo>
                  <a:pt x="17253" y="5454"/>
                  <a:pt x="16990" y="5902"/>
                  <a:pt x="16701" y="6296"/>
                </a:cubicBezTo>
                <a:cubicBezTo>
                  <a:pt x="16083" y="7136"/>
                  <a:pt x="15303" y="7907"/>
                  <a:pt x="14273" y="8193"/>
                </a:cubicBezTo>
                <a:lnTo>
                  <a:pt x="14273" y="8193"/>
                </a:lnTo>
                <a:cubicBezTo>
                  <a:pt x="13687" y="6749"/>
                  <a:pt x="13532" y="5171"/>
                  <a:pt x="13808" y="3640"/>
                </a:cubicBezTo>
                <a:cubicBezTo>
                  <a:pt x="13913" y="2851"/>
                  <a:pt x="14150" y="2088"/>
                  <a:pt x="14544" y="1404"/>
                </a:cubicBezTo>
                <a:cubicBezTo>
                  <a:pt x="14933" y="797"/>
                  <a:pt x="15590" y="616"/>
                  <a:pt x="16269" y="571"/>
                </a:cubicBezTo>
                <a:close/>
                <a:moveTo>
                  <a:pt x="17894" y="595"/>
                </a:moveTo>
                <a:cubicBezTo>
                  <a:pt x="18790" y="637"/>
                  <a:pt x="19679" y="724"/>
                  <a:pt x="20567" y="878"/>
                </a:cubicBezTo>
                <a:cubicBezTo>
                  <a:pt x="21908" y="1062"/>
                  <a:pt x="23223" y="1457"/>
                  <a:pt x="24460" y="2009"/>
                </a:cubicBezTo>
                <a:cubicBezTo>
                  <a:pt x="25755" y="2582"/>
                  <a:pt x="26884" y="3461"/>
                  <a:pt x="27805" y="4535"/>
                </a:cubicBezTo>
                <a:lnTo>
                  <a:pt x="27805" y="4535"/>
                </a:lnTo>
                <a:cubicBezTo>
                  <a:pt x="26242" y="5421"/>
                  <a:pt x="24586" y="6139"/>
                  <a:pt x="22882" y="6691"/>
                </a:cubicBezTo>
                <a:cubicBezTo>
                  <a:pt x="21119" y="7295"/>
                  <a:pt x="19305" y="7716"/>
                  <a:pt x="17464" y="7979"/>
                </a:cubicBezTo>
                <a:cubicBezTo>
                  <a:pt x="16747" y="8086"/>
                  <a:pt x="16027" y="8166"/>
                  <a:pt x="15305" y="8220"/>
                </a:cubicBezTo>
                <a:lnTo>
                  <a:pt x="15305" y="8220"/>
                </a:lnTo>
                <a:cubicBezTo>
                  <a:pt x="15919" y="7853"/>
                  <a:pt x="16445" y="7328"/>
                  <a:pt x="16885" y="6769"/>
                </a:cubicBezTo>
                <a:cubicBezTo>
                  <a:pt x="17227" y="6296"/>
                  <a:pt x="17543" y="5823"/>
                  <a:pt x="17832" y="5349"/>
                </a:cubicBezTo>
                <a:cubicBezTo>
                  <a:pt x="18200" y="4771"/>
                  <a:pt x="18489" y="4166"/>
                  <a:pt x="18726" y="3535"/>
                </a:cubicBezTo>
                <a:cubicBezTo>
                  <a:pt x="18963" y="2930"/>
                  <a:pt x="18963" y="2298"/>
                  <a:pt x="18779" y="1694"/>
                </a:cubicBezTo>
                <a:cubicBezTo>
                  <a:pt x="18613" y="1245"/>
                  <a:pt x="18299" y="859"/>
                  <a:pt x="17894" y="595"/>
                </a:cubicBezTo>
                <a:close/>
                <a:moveTo>
                  <a:pt x="14807" y="515"/>
                </a:moveTo>
                <a:lnTo>
                  <a:pt x="14807" y="515"/>
                </a:lnTo>
                <a:cubicBezTo>
                  <a:pt x="14696" y="581"/>
                  <a:pt x="14590" y="657"/>
                  <a:pt x="14492" y="747"/>
                </a:cubicBezTo>
                <a:cubicBezTo>
                  <a:pt x="13940" y="1299"/>
                  <a:pt x="13677" y="2141"/>
                  <a:pt x="13492" y="2877"/>
                </a:cubicBezTo>
                <a:cubicBezTo>
                  <a:pt x="13042" y="4678"/>
                  <a:pt x="13163" y="6574"/>
                  <a:pt x="13832" y="8294"/>
                </a:cubicBezTo>
                <a:lnTo>
                  <a:pt x="13832" y="8294"/>
                </a:lnTo>
                <a:cubicBezTo>
                  <a:pt x="13568" y="8301"/>
                  <a:pt x="13304" y="8305"/>
                  <a:pt x="13040" y="8305"/>
                </a:cubicBezTo>
                <a:cubicBezTo>
                  <a:pt x="10770" y="8305"/>
                  <a:pt x="8499" y="8052"/>
                  <a:pt x="6286" y="7558"/>
                </a:cubicBezTo>
                <a:cubicBezTo>
                  <a:pt x="4354" y="7112"/>
                  <a:pt x="2468" y="6480"/>
                  <a:pt x="673" y="5661"/>
                </a:cubicBezTo>
                <a:lnTo>
                  <a:pt x="673" y="5661"/>
                </a:lnTo>
                <a:cubicBezTo>
                  <a:pt x="3260" y="4000"/>
                  <a:pt x="6016" y="2677"/>
                  <a:pt x="8916" y="1694"/>
                </a:cubicBezTo>
                <a:cubicBezTo>
                  <a:pt x="10834" y="1060"/>
                  <a:pt x="12812" y="667"/>
                  <a:pt x="14807" y="515"/>
                </a:cubicBezTo>
                <a:close/>
                <a:moveTo>
                  <a:pt x="16481" y="1"/>
                </a:moveTo>
                <a:cubicBezTo>
                  <a:pt x="15741" y="1"/>
                  <a:pt x="14998" y="39"/>
                  <a:pt x="14255" y="116"/>
                </a:cubicBezTo>
                <a:cubicBezTo>
                  <a:pt x="11020" y="484"/>
                  <a:pt x="7864" y="1378"/>
                  <a:pt x="4919" y="2798"/>
                </a:cubicBezTo>
                <a:cubicBezTo>
                  <a:pt x="3262" y="3587"/>
                  <a:pt x="1657" y="4481"/>
                  <a:pt x="132" y="5507"/>
                </a:cubicBezTo>
                <a:cubicBezTo>
                  <a:pt x="1" y="5586"/>
                  <a:pt x="1" y="5770"/>
                  <a:pt x="132" y="5875"/>
                </a:cubicBezTo>
                <a:cubicBezTo>
                  <a:pt x="3577" y="7480"/>
                  <a:pt x="7312" y="8426"/>
                  <a:pt x="11125" y="8663"/>
                </a:cubicBezTo>
                <a:cubicBezTo>
                  <a:pt x="11829" y="8712"/>
                  <a:pt x="12535" y="8736"/>
                  <a:pt x="13241" y="8736"/>
                </a:cubicBezTo>
                <a:cubicBezTo>
                  <a:pt x="16332" y="8736"/>
                  <a:pt x="19427" y="8269"/>
                  <a:pt x="22382" y="7348"/>
                </a:cubicBezTo>
                <a:cubicBezTo>
                  <a:pt x="24433" y="6691"/>
                  <a:pt x="26406" y="5823"/>
                  <a:pt x="28273" y="4797"/>
                </a:cubicBezTo>
                <a:cubicBezTo>
                  <a:pt x="28378" y="4744"/>
                  <a:pt x="28431" y="4587"/>
                  <a:pt x="28352" y="4481"/>
                </a:cubicBezTo>
                <a:cubicBezTo>
                  <a:pt x="26810" y="2456"/>
                  <a:pt x="24502" y="1336"/>
                  <a:pt x="22080" y="754"/>
                </a:cubicBezTo>
                <a:lnTo>
                  <a:pt x="22080" y="754"/>
                </a:lnTo>
                <a:cubicBezTo>
                  <a:pt x="20256" y="252"/>
                  <a:pt x="18376" y="1"/>
                  <a:pt x="16481" y="1"/>
                </a:cubicBezTo>
                <a:close/>
              </a:path>
            </a:pathLst>
          </a:custGeom>
          <a:solidFill>
            <a:schemeClr val="dk1"/>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three columns 2">
  <p:cSld name="CUSTOM_1_4">
    <p:spTree>
      <p:nvGrpSpPr>
        <p:cNvPr id="1" name="Shape 515"/>
        <p:cNvGrpSpPr/>
        <p:nvPr/>
      </p:nvGrpSpPr>
      <p:grpSpPr>
        <a:xfrm>
          <a:off x="0" y="0"/>
          <a:ext cx="0" cy="0"/>
          <a:chOff x="0" y="0"/>
          <a:chExt cx="0" cy="0"/>
        </a:xfrm>
      </p:grpSpPr>
      <p:sp>
        <p:nvSpPr>
          <p:cNvPr id="516" name="Google Shape;516;p18"/>
          <p:cNvSpPr/>
          <p:nvPr/>
        </p:nvSpPr>
        <p:spPr>
          <a:xfrm rot="4099971">
            <a:off x="7985072" y="3526916"/>
            <a:ext cx="2242230" cy="2368556"/>
          </a:xfrm>
          <a:custGeom>
            <a:avLst/>
            <a:gdLst/>
            <a:ahLst/>
            <a:cxnLst/>
            <a:rect l="l" t="t" r="r" b="b"/>
            <a:pathLst>
              <a:path w="47551" h="50230" extrusionOk="0">
                <a:moveTo>
                  <a:pt x="25925" y="1"/>
                </a:moveTo>
                <a:cubicBezTo>
                  <a:pt x="25127" y="1"/>
                  <a:pt x="24330" y="43"/>
                  <a:pt x="23539" y="126"/>
                </a:cubicBezTo>
                <a:cubicBezTo>
                  <a:pt x="18305" y="678"/>
                  <a:pt x="13334" y="2914"/>
                  <a:pt x="8916" y="5807"/>
                </a:cubicBezTo>
                <a:cubicBezTo>
                  <a:pt x="7916" y="6490"/>
                  <a:pt x="6943" y="7174"/>
                  <a:pt x="5996" y="7937"/>
                </a:cubicBezTo>
                <a:cubicBezTo>
                  <a:pt x="3314" y="10120"/>
                  <a:pt x="0" y="12986"/>
                  <a:pt x="473" y="16826"/>
                </a:cubicBezTo>
                <a:cubicBezTo>
                  <a:pt x="1683" y="26557"/>
                  <a:pt x="7154" y="35210"/>
                  <a:pt x="13334" y="42837"/>
                </a:cubicBezTo>
                <a:cubicBezTo>
                  <a:pt x="15228" y="45151"/>
                  <a:pt x="17279" y="47492"/>
                  <a:pt x="19935" y="48860"/>
                </a:cubicBezTo>
                <a:cubicBezTo>
                  <a:pt x="21775" y="49806"/>
                  <a:pt x="23800" y="50229"/>
                  <a:pt x="25853" y="50229"/>
                </a:cubicBezTo>
                <a:cubicBezTo>
                  <a:pt x="28819" y="50229"/>
                  <a:pt x="31842" y="49347"/>
                  <a:pt x="34453" y="47886"/>
                </a:cubicBezTo>
                <a:cubicBezTo>
                  <a:pt x="40002" y="44783"/>
                  <a:pt x="44053" y="39260"/>
                  <a:pt x="45788" y="33132"/>
                </a:cubicBezTo>
                <a:cubicBezTo>
                  <a:pt x="47551" y="27004"/>
                  <a:pt x="47077" y="20350"/>
                  <a:pt x="44973" y="14328"/>
                </a:cubicBezTo>
                <a:cubicBezTo>
                  <a:pt x="43606" y="10488"/>
                  <a:pt x="41554" y="6806"/>
                  <a:pt x="38424" y="4202"/>
                </a:cubicBezTo>
                <a:cubicBezTo>
                  <a:pt x="34961" y="1342"/>
                  <a:pt x="30434" y="1"/>
                  <a:pt x="2592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517;p18"/>
          <p:cNvSpPr/>
          <p:nvPr/>
        </p:nvSpPr>
        <p:spPr>
          <a:xfrm rot="-2165365" flipH="1">
            <a:off x="8163186" y="-1098561"/>
            <a:ext cx="1575276" cy="3509193"/>
          </a:xfrm>
          <a:custGeom>
            <a:avLst/>
            <a:gdLst/>
            <a:ahLst/>
            <a:cxnLst/>
            <a:rect l="l" t="t" r="r" b="b"/>
            <a:pathLst>
              <a:path w="16544" h="36852" extrusionOk="0">
                <a:moveTo>
                  <a:pt x="9452" y="0"/>
                </a:moveTo>
                <a:cubicBezTo>
                  <a:pt x="9431" y="0"/>
                  <a:pt x="9411" y="1"/>
                  <a:pt x="9390" y="1"/>
                </a:cubicBezTo>
                <a:cubicBezTo>
                  <a:pt x="7733" y="54"/>
                  <a:pt x="6418" y="1316"/>
                  <a:pt x="5471" y="2631"/>
                </a:cubicBezTo>
                <a:cubicBezTo>
                  <a:pt x="2052" y="7391"/>
                  <a:pt x="1342" y="13519"/>
                  <a:pt x="763" y="19331"/>
                </a:cubicBezTo>
                <a:cubicBezTo>
                  <a:pt x="369" y="23197"/>
                  <a:pt x="1" y="27037"/>
                  <a:pt x="132" y="30903"/>
                </a:cubicBezTo>
                <a:cubicBezTo>
                  <a:pt x="158" y="32061"/>
                  <a:pt x="264" y="33244"/>
                  <a:pt x="790" y="34270"/>
                </a:cubicBezTo>
                <a:cubicBezTo>
                  <a:pt x="1648" y="35937"/>
                  <a:pt x="3599" y="36852"/>
                  <a:pt x="5476" y="36852"/>
                </a:cubicBezTo>
                <a:cubicBezTo>
                  <a:pt x="5553" y="36852"/>
                  <a:pt x="5631" y="36850"/>
                  <a:pt x="5708" y="36847"/>
                </a:cubicBezTo>
                <a:cubicBezTo>
                  <a:pt x="7680" y="36742"/>
                  <a:pt x="9495" y="35795"/>
                  <a:pt x="11020" y="34559"/>
                </a:cubicBezTo>
                <a:cubicBezTo>
                  <a:pt x="14124" y="32008"/>
                  <a:pt x="15833" y="28352"/>
                  <a:pt x="16386" y="24434"/>
                </a:cubicBezTo>
                <a:cubicBezTo>
                  <a:pt x="16543" y="23040"/>
                  <a:pt x="16543" y="21620"/>
                  <a:pt x="16412" y="20226"/>
                </a:cubicBezTo>
                <a:cubicBezTo>
                  <a:pt x="16228" y="17990"/>
                  <a:pt x="16149" y="15755"/>
                  <a:pt x="15860" y="13519"/>
                </a:cubicBezTo>
                <a:cubicBezTo>
                  <a:pt x="15518" y="10889"/>
                  <a:pt x="15018" y="8259"/>
                  <a:pt x="14334" y="5655"/>
                </a:cubicBezTo>
                <a:cubicBezTo>
                  <a:pt x="14019" y="4340"/>
                  <a:pt x="13598" y="3025"/>
                  <a:pt x="12809" y="1921"/>
                </a:cubicBezTo>
                <a:cubicBezTo>
                  <a:pt x="12032" y="833"/>
                  <a:pt x="10796" y="0"/>
                  <a:pt x="945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18"/>
          <p:cNvSpPr/>
          <p:nvPr/>
        </p:nvSpPr>
        <p:spPr>
          <a:xfrm rot="6502475">
            <a:off x="-1035003" y="376811"/>
            <a:ext cx="1550469" cy="2071496"/>
          </a:xfrm>
          <a:custGeom>
            <a:avLst/>
            <a:gdLst/>
            <a:ahLst/>
            <a:cxnLst/>
            <a:rect l="l" t="t" r="r" b="b"/>
            <a:pathLst>
              <a:path w="22461" h="35322" extrusionOk="0">
                <a:moveTo>
                  <a:pt x="13029" y="1"/>
                </a:moveTo>
                <a:cubicBezTo>
                  <a:pt x="12673" y="1"/>
                  <a:pt x="12309" y="25"/>
                  <a:pt x="11940" y="69"/>
                </a:cubicBezTo>
                <a:cubicBezTo>
                  <a:pt x="9258" y="411"/>
                  <a:pt x="6707" y="1174"/>
                  <a:pt x="4787" y="3146"/>
                </a:cubicBezTo>
                <a:cubicBezTo>
                  <a:pt x="2893" y="5119"/>
                  <a:pt x="1762" y="7828"/>
                  <a:pt x="1105" y="10537"/>
                </a:cubicBezTo>
                <a:cubicBezTo>
                  <a:pt x="1026" y="10826"/>
                  <a:pt x="947" y="11142"/>
                  <a:pt x="894" y="11457"/>
                </a:cubicBezTo>
                <a:cubicBezTo>
                  <a:pt x="26" y="15718"/>
                  <a:pt x="0" y="20110"/>
                  <a:pt x="815" y="24397"/>
                </a:cubicBezTo>
                <a:cubicBezTo>
                  <a:pt x="1657" y="28763"/>
                  <a:pt x="3840" y="33418"/>
                  <a:pt x="8048" y="34890"/>
                </a:cubicBezTo>
                <a:cubicBezTo>
                  <a:pt x="8897" y="35185"/>
                  <a:pt x="9768" y="35322"/>
                  <a:pt x="10638" y="35322"/>
                </a:cubicBezTo>
                <a:cubicBezTo>
                  <a:pt x="14273" y="35322"/>
                  <a:pt x="17894" y="32940"/>
                  <a:pt x="19804" y="29736"/>
                </a:cubicBezTo>
                <a:cubicBezTo>
                  <a:pt x="22197" y="25738"/>
                  <a:pt x="22460" y="20846"/>
                  <a:pt x="22171" y="16218"/>
                </a:cubicBezTo>
                <a:cubicBezTo>
                  <a:pt x="22039" y="13298"/>
                  <a:pt x="21487" y="10432"/>
                  <a:pt x="20567" y="7644"/>
                </a:cubicBezTo>
                <a:cubicBezTo>
                  <a:pt x="19751" y="5382"/>
                  <a:pt x="18515" y="2962"/>
                  <a:pt x="16674" y="1305"/>
                </a:cubicBezTo>
                <a:cubicBezTo>
                  <a:pt x="15614" y="349"/>
                  <a:pt x="14373" y="1"/>
                  <a:pt x="1302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18"/>
          <p:cNvSpPr/>
          <p:nvPr/>
        </p:nvSpPr>
        <p:spPr>
          <a:xfrm rot="-2861849">
            <a:off x="-1014280" y="3922961"/>
            <a:ext cx="2213877" cy="2486572"/>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18"/>
          <p:cNvSpPr txBox="1">
            <a:spLocks noGrp="1"/>
          </p:cNvSpPr>
          <p:nvPr>
            <p:ph type="subTitle" idx="1"/>
          </p:nvPr>
        </p:nvSpPr>
        <p:spPr>
          <a:xfrm>
            <a:off x="882275" y="3671102"/>
            <a:ext cx="2346600" cy="715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solidFill>
                  <a:srgbClr val="191919"/>
                </a:solidFill>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521" name="Google Shape;521;p18"/>
          <p:cNvSpPr txBox="1">
            <a:spLocks noGrp="1"/>
          </p:cNvSpPr>
          <p:nvPr>
            <p:ph type="title"/>
          </p:nvPr>
        </p:nvSpPr>
        <p:spPr>
          <a:xfrm>
            <a:off x="882275" y="3080529"/>
            <a:ext cx="2346600" cy="613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522" name="Google Shape;522;p18"/>
          <p:cNvSpPr txBox="1">
            <a:spLocks noGrp="1"/>
          </p:cNvSpPr>
          <p:nvPr>
            <p:ph type="subTitle" idx="2"/>
          </p:nvPr>
        </p:nvSpPr>
        <p:spPr>
          <a:xfrm>
            <a:off x="3393204" y="3671102"/>
            <a:ext cx="2346600" cy="715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solidFill>
                  <a:srgbClr val="191919"/>
                </a:solidFill>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523" name="Google Shape;523;p18"/>
          <p:cNvSpPr txBox="1">
            <a:spLocks noGrp="1"/>
          </p:cNvSpPr>
          <p:nvPr>
            <p:ph type="title" idx="3"/>
          </p:nvPr>
        </p:nvSpPr>
        <p:spPr>
          <a:xfrm>
            <a:off x="3393204" y="3080529"/>
            <a:ext cx="2346600" cy="613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524" name="Google Shape;524;p18"/>
          <p:cNvSpPr txBox="1">
            <a:spLocks noGrp="1"/>
          </p:cNvSpPr>
          <p:nvPr>
            <p:ph type="subTitle" idx="4"/>
          </p:nvPr>
        </p:nvSpPr>
        <p:spPr>
          <a:xfrm>
            <a:off x="5904521" y="3671102"/>
            <a:ext cx="2346600" cy="715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solidFill>
                  <a:srgbClr val="191919"/>
                </a:solidFill>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525" name="Google Shape;525;p18"/>
          <p:cNvSpPr txBox="1">
            <a:spLocks noGrp="1"/>
          </p:cNvSpPr>
          <p:nvPr>
            <p:ph type="title" idx="5"/>
          </p:nvPr>
        </p:nvSpPr>
        <p:spPr>
          <a:xfrm>
            <a:off x="5904521" y="3080529"/>
            <a:ext cx="2346600" cy="613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526" name="Google Shape;526;p18"/>
          <p:cNvSpPr txBox="1">
            <a:spLocks noGrp="1"/>
          </p:cNvSpPr>
          <p:nvPr>
            <p:ph type="title" idx="6"/>
          </p:nvPr>
        </p:nvSpPr>
        <p:spPr>
          <a:xfrm>
            <a:off x="717425" y="350425"/>
            <a:ext cx="7709100" cy="6138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527" name="Google Shape;527;p18"/>
          <p:cNvSpPr/>
          <p:nvPr/>
        </p:nvSpPr>
        <p:spPr>
          <a:xfrm rot="-1903988">
            <a:off x="7199969" y="4075057"/>
            <a:ext cx="2252553" cy="1321628"/>
          </a:xfrm>
          <a:custGeom>
            <a:avLst/>
            <a:gdLst/>
            <a:ahLst/>
            <a:cxnLst/>
            <a:rect l="l" t="t" r="r" b="b"/>
            <a:pathLst>
              <a:path w="44286" h="25983" extrusionOk="0">
                <a:moveTo>
                  <a:pt x="1270" y="1"/>
                </a:moveTo>
                <a:cubicBezTo>
                  <a:pt x="758" y="1"/>
                  <a:pt x="366" y="742"/>
                  <a:pt x="237" y="1150"/>
                </a:cubicBezTo>
                <a:cubicBezTo>
                  <a:pt x="1" y="1887"/>
                  <a:pt x="1" y="2676"/>
                  <a:pt x="211" y="3438"/>
                </a:cubicBezTo>
                <a:cubicBezTo>
                  <a:pt x="579" y="4964"/>
                  <a:pt x="1737" y="6174"/>
                  <a:pt x="3052" y="6989"/>
                </a:cubicBezTo>
                <a:cubicBezTo>
                  <a:pt x="4524" y="7883"/>
                  <a:pt x="6181" y="8462"/>
                  <a:pt x="7891" y="8698"/>
                </a:cubicBezTo>
                <a:cubicBezTo>
                  <a:pt x="8680" y="8804"/>
                  <a:pt x="9495" y="8882"/>
                  <a:pt x="10310" y="8882"/>
                </a:cubicBezTo>
                <a:cubicBezTo>
                  <a:pt x="11152" y="8909"/>
                  <a:pt x="11967" y="9093"/>
                  <a:pt x="12730" y="9461"/>
                </a:cubicBezTo>
                <a:cubicBezTo>
                  <a:pt x="13545" y="9882"/>
                  <a:pt x="14413" y="10197"/>
                  <a:pt x="15255" y="10566"/>
                </a:cubicBezTo>
                <a:cubicBezTo>
                  <a:pt x="16096" y="10934"/>
                  <a:pt x="17017" y="11302"/>
                  <a:pt x="17885" y="11697"/>
                </a:cubicBezTo>
                <a:cubicBezTo>
                  <a:pt x="19647" y="12459"/>
                  <a:pt x="21356" y="13275"/>
                  <a:pt x="23066" y="14142"/>
                </a:cubicBezTo>
                <a:cubicBezTo>
                  <a:pt x="23934" y="14563"/>
                  <a:pt x="24775" y="14984"/>
                  <a:pt x="25617" y="15431"/>
                </a:cubicBezTo>
                <a:cubicBezTo>
                  <a:pt x="26485" y="15878"/>
                  <a:pt x="27274" y="16352"/>
                  <a:pt x="28089" y="16799"/>
                </a:cubicBezTo>
                <a:cubicBezTo>
                  <a:pt x="29746" y="17693"/>
                  <a:pt x="31403" y="18587"/>
                  <a:pt x="33034" y="19508"/>
                </a:cubicBezTo>
                <a:cubicBezTo>
                  <a:pt x="36295" y="21349"/>
                  <a:pt x="39503" y="23268"/>
                  <a:pt x="42686" y="25241"/>
                </a:cubicBezTo>
                <a:cubicBezTo>
                  <a:pt x="43080" y="25504"/>
                  <a:pt x="43501" y="25714"/>
                  <a:pt x="43922" y="25951"/>
                </a:cubicBezTo>
                <a:cubicBezTo>
                  <a:pt x="43961" y="25973"/>
                  <a:pt x="43998" y="25982"/>
                  <a:pt x="44032" y="25982"/>
                </a:cubicBezTo>
                <a:cubicBezTo>
                  <a:pt x="44201" y="25982"/>
                  <a:pt x="44286" y="25741"/>
                  <a:pt x="44132" y="25609"/>
                </a:cubicBezTo>
                <a:lnTo>
                  <a:pt x="44132" y="25583"/>
                </a:lnTo>
                <a:cubicBezTo>
                  <a:pt x="42686" y="24505"/>
                  <a:pt x="41108" y="23558"/>
                  <a:pt x="39582" y="22637"/>
                </a:cubicBezTo>
                <a:cubicBezTo>
                  <a:pt x="38031" y="21690"/>
                  <a:pt x="36479" y="20744"/>
                  <a:pt x="34901" y="19849"/>
                </a:cubicBezTo>
                <a:cubicBezTo>
                  <a:pt x="33323" y="18955"/>
                  <a:pt x="31719" y="18061"/>
                  <a:pt x="30114" y="17193"/>
                </a:cubicBezTo>
                <a:cubicBezTo>
                  <a:pt x="29299" y="16772"/>
                  <a:pt x="28510" y="16378"/>
                  <a:pt x="27695" y="15957"/>
                </a:cubicBezTo>
                <a:cubicBezTo>
                  <a:pt x="27274" y="15747"/>
                  <a:pt x="26853" y="15615"/>
                  <a:pt x="26459" y="15405"/>
                </a:cubicBezTo>
                <a:lnTo>
                  <a:pt x="25196" y="14800"/>
                </a:lnTo>
                <a:cubicBezTo>
                  <a:pt x="21909" y="13196"/>
                  <a:pt x="18569" y="11591"/>
                  <a:pt x="15228" y="10119"/>
                </a:cubicBezTo>
                <a:cubicBezTo>
                  <a:pt x="14413" y="9750"/>
                  <a:pt x="13572" y="9408"/>
                  <a:pt x="12783" y="9014"/>
                </a:cubicBezTo>
                <a:cubicBezTo>
                  <a:pt x="12099" y="8698"/>
                  <a:pt x="11336" y="8514"/>
                  <a:pt x="10573" y="8514"/>
                </a:cubicBezTo>
                <a:cubicBezTo>
                  <a:pt x="9758" y="8462"/>
                  <a:pt x="8969" y="8462"/>
                  <a:pt x="8180" y="8356"/>
                </a:cubicBezTo>
                <a:cubicBezTo>
                  <a:pt x="7312" y="8225"/>
                  <a:pt x="6471" y="7988"/>
                  <a:pt x="5682" y="7699"/>
                </a:cubicBezTo>
                <a:cubicBezTo>
                  <a:pt x="4209" y="7173"/>
                  <a:pt x="2710" y="6410"/>
                  <a:pt x="1658" y="5253"/>
                </a:cubicBezTo>
                <a:cubicBezTo>
                  <a:pt x="579" y="4096"/>
                  <a:pt x="53" y="2413"/>
                  <a:pt x="711" y="966"/>
                </a:cubicBezTo>
                <a:cubicBezTo>
                  <a:pt x="798" y="769"/>
                  <a:pt x="1014" y="390"/>
                  <a:pt x="1265" y="390"/>
                </a:cubicBezTo>
                <a:cubicBezTo>
                  <a:pt x="1283" y="390"/>
                  <a:pt x="1301" y="392"/>
                  <a:pt x="1319" y="396"/>
                </a:cubicBezTo>
                <a:lnTo>
                  <a:pt x="1319" y="396"/>
                </a:lnTo>
                <a:cubicBezTo>
                  <a:pt x="1162" y="1707"/>
                  <a:pt x="1536" y="3007"/>
                  <a:pt x="2394" y="4017"/>
                </a:cubicBezTo>
                <a:cubicBezTo>
                  <a:pt x="3367" y="5174"/>
                  <a:pt x="4630" y="5989"/>
                  <a:pt x="6076" y="6410"/>
                </a:cubicBezTo>
                <a:cubicBezTo>
                  <a:pt x="6812" y="6647"/>
                  <a:pt x="7601" y="6831"/>
                  <a:pt x="8364" y="6963"/>
                </a:cubicBezTo>
                <a:cubicBezTo>
                  <a:pt x="8753" y="7030"/>
                  <a:pt x="9186" y="7130"/>
                  <a:pt x="9606" y="7130"/>
                </a:cubicBezTo>
                <a:cubicBezTo>
                  <a:pt x="9839" y="7130"/>
                  <a:pt x="10068" y="7100"/>
                  <a:pt x="10284" y="7015"/>
                </a:cubicBezTo>
                <a:cubicBezTo>
                  <a:pt x="10836" y="6884"/>
                  <a:pt x="11047" y="6252"/>
                  <a:pt x="10731" y="5805"/>
                </a:cubicBezTo>
                <a:cubicBezTo>
                  <a:pt x="10363" y="5358"/>
                  <a:pt x="9679" y="5306"/>
                  <a:pt x="9153" y="5227"/>
                </a:cubicBezTo>
                <a:cubicBezTo>
                  <a:pt x="7754" y="5017"/>
                  <a:pt x="6479" y="4269"/>
                  <a:pt x="5603" y="3167"/>
                </a:cubicBezTo>
                <a:lnTo>
                  <a:pt x="5603" y="3167"/>
                </a:lnTo>
                <a:cubicBezTo>
                  <a:pt x="8292" y="3755"/>
                  <a:pt x="11025" y="4137"/>
                  <a:pt x="13782" y="4359"/>
                </a:cubicBezTo>
                <a:cubicBezTo>
                  <a:pt x="15556" y="4517"/>
                  <a:pt x="17340" y="4599"/>
                  <a:pt x="19122" y="4599"/>
                </a:cubicBezTo>
                <a:cubicBezTo>
                  <a:pt x="20298" y="4599"/>
                  <a:pt x="21474" y="4564"/>
                  <a:pt x="22645" y="4490"/>
                </a:cubicBezTo>
                <a:cubicBezTo>
                  <a:pt x="24328" y="4411"/>
                  <a:pt x="25985" y="4227"/>
                  <a:pt x="27642" y="4017"/>
                </a:cubicBezTo>
                <a:cubicBezTo>
                  <a:pt x="27914" y="3967"/>
                  <a:pt x="27930" y="3592"/>
                  <a:pt x="27690" y="3592"/>
                </a:cubicBezTo>
                <a:cubicBezTo>
                  <a:pt x="27675" y="3592"/>
                  <a:pt x="27659" y="3593"/>
                  <a:pt x="27642" y="3596"/>
                </a:cubicBezTo>
                <a:cubicBezTo>
                  <a:pt x="24906" y="3941"/>
                  <a:pt x="22170" y="4125"/>
                  <a:pt x="19412" y="4125"/>
                </a:cubicBezTo>
                <a:cubicBezTo>
                  <a:pt x="19227" y="4125"/>
                  <a:pt x="19043" y="4124"/>
                  <a:pt x="18858" y="4122"/>
                </a:cubicBezTo>
                <a:cubicBezTo>
                  <a:pt x="15912" y="4096"/>
                  <a:pt x="12967" y="3912"/>
                  <a:pt x="10074" y="3517"/>
                </a:cubicBezTo>
                <a:cubicBezTo>
                  <a:pt x="8417" y="3281"/>
                  <a:pt x="6786" y="2991"/>
                  <a:pt x="5156" y="2623"/>
                </a:cubicBezTo>
                <a:cubicBezTo>
                  <a:pt x="5136" y="2617"/>
                  <a:pt x="5117" y="2615"/>
                  <a:pt x="5098" y="2615"/>
                </a:cubicBezTo>
                <a:cubicBezTo>
                  <a:pt x="4941" y="2615"/>
                  <a:pt x="4825" y="2800"/>
                  <a:pt x="4919" y="2965"/>
                </a:cubicBezTo>
                <a:cubicBezTo>
                  <a:pt x="5603" y="4017"/>
                  <a:pt x="6628" y="4832"/>
                  <a:pt x="7812" y="5306"/>
                </a:cubicBezTo>
                <a:cubicBezTo>
                  <a:pt x="8101" y="5411"/>
                  <a:pt x="8390" y="5516"/>
                  <a:pt x="8680" y="5569"/>
                </a:cubicBezTo>
                <a:cubicBezTo>
                  <a:pt x="8969" y="5648"/>
                  <a:pt x="9285" y="5648"/>
                  <a:pt x="9574" y="5700"/>
                </a:cubicBezTo>
                <a:cubicBezTo>
                  <a:pt x="9863" y="5779"/>
                  <a:pt x="10757" y="6016"/>
                  <a:pt x="10389" y="6463"/>
                </a:cubicBezTo>
                <a:cubicBezTo>
                  <a:pt x="10229" y="6601"/>
                  <a:pt x="10028" y="6678"/>
                  <a:pt x="9839" y="6678"/>
                </a:cubicBezTo>
                <a:cubicBezTo>
                  <a:pt x="9812" y="6678"/>
                  <a:pt x="9785" y="6677"/>
                  <a:pt x="9758" y="6673"/>
                </a:cubicBezTo>
                <a:cubicBezTo>
                  <a:pt x="9442" y="6673"/>
                  <a:pt x="9127" y="6647"/>
                  <a:pt x="8838" y="6568"/>
                </a:cubicBezTo>
                <a:cubicBezTo>
                  <a:pt x="8127" y="6463"/>
                  <a:pt x="7417" y="6331"/>
                  <a:pt x="6734" y="6174"/>
                </a:cubicBezTo>
                <a:cubicBezTo>
                  <a:pt x="5392" y="5805"/>
                  <a:pt x="4051" y="5253"/>
                  <a:pt x="3078" y="4254"/>
                </a:cubicBezTo>
                <a:cubicBezTo>
                  <a:pt x="2105" y="3228"/>
                  <a:pt x="1447" y="1781"/>
                  <a:pt x="1737" y="335"/>
                </a:cubicBezTo>
                <a:cubicBezTo>
                  <a:pt x="1737" y="256"/>
                  <a:pt x="1710" y="177"/>
                  <a:pt x="1631" y="125"/>
                </a:cubicBezTo>
                <a:cubicBezTo>
                  <a:pt x="1506" y="38"/>
                  <a:pt x="1385" y="1"/>
                  <a:pt x="12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 name="Google Shape;528;p18"/>
          <p:cNvSpPr/>
          <p:nvPr/>
        </p:nvSpPr>
        <p:spPr>
          <a:xfrm>
            <a:off x="-109453" y="1208873"/>
            <a:ext cx="895838" cy="1398335"/>
          </a:xfrm>
          <a:custGeom>
            <a:avLst/>
            <a:gdLst/>
            <a:ahLst/>
            <a:cxnLst/>
            <a:rect l="l" t="t" r="r" b="b"/>
            <a:pathLst>
              <a:path w="15273" h="23840" extrusionOk="0">
                <a:moveTo>
                  <a:pt x="1359" y="1"/>
                </a:moveTo>
                <a:cubicBezTo>
                  <a:pt x="1123" y="1"/>
                  <a:pt x="1123" y="343"/>
                  <a:pt x="1359" y="369"/>
                </a:cubicBezTo>
                <a:lnTo>
                  <a:pt x="1359" y="343"/>
                </a:lnTo>
                <a:cubicBezTo>
                  <a:pt x="3989" y="474"/>
                  <a:pt x="6777" y="658"/>
                  <a:pt x="9197" y="1842"/>
                </a:cubicBezTo>
                <a:cubicBezTo>
                  <a:pt x="10380" y="2394"/>
                  <a:pt x="11432" y="3236"/>
                  <a:pt x="12248" y="4261"/>
                </a:cubicBezTo>
                <a:cubicBezTo>
                  <a:pt x="13037" y="5366"/>
                  <a:pt x="13615" y="6602"/>
                  <a:pt x="13957" y="7917"/>
                </a:cubicBezTo>
                <a:cubicBezTo>
                  <a:pt x="14588" y="10521"/>
                  <a:pt x="14457" y="13230"/>
                  <a:pt x="13563" y="15754"/>
                </a:cubicBezTo>
                <a:cubicBezTo>
                  <a:pt x="12721" y="18253"/>
                  <a:pt x="11012" y="20383"/>
                  <a:pt x="8750" y="21777"/>
                </a:cubicBezTo>
                <a:cubicBezTo>
                  <a:pt x="6987" y="22856"/>
                  <a:pt x="4979" y="23427"/>
                  <a:pt x="2932" y="23427"/>
                </a:cubicBezTo>
                <a:cubicBezTo>
                  <a:pt x="2759" y="23427"/>
                  <a:pt x="2585" y="23423"/>
                  <a:pt x="2412" y="23415"/>
                </a:cubicBezTo>
                <a:lnTo>
                  <a:pt x="2412" y="23415"/>
                </a:lnTo>
                <a:cubicBezTo>
                  <a:pt x="4168" y="23203"/>
                  <a:pt x="5869" y="22618"/>
                  <a:pt x="7408" y="21698"/>
                </a:cubicBezTo>
                <a:cubicBezTo>
                  <a:pt x="9565" y="20436"/>
                  <a:pt x="11275" y="18490"/>
                  <a:pt x="12221" y="16149"/>
                </a:cubicBezTo>
                <a:cubicBezTo>
                  <a:pt x="13168" y="13782"/>
                  <a:pt x="13326" y="11178"/>
                  <a:pt x="12642" y="8732"/>
                </a:cubicBezTo>
                <a:cubicBezTo>
                  <a:pt x="11564" y="5182"/>
                  <a:pt x="8697" y="2447"/>
                  <a:pt x="5094" y="1553"/>
                </a:cubicBezTo>
                <a:cubicBezTo>
                  <a:pt x="4489" y="1421"/>
                  <a:pt x="3911" y="1342"/>
                  <a:pt x="3306" y="1290"/>
                </a:cubicBezTo>
                <a:lnTo>
                  <a:pt x="2438" y="1290"/>
                </a:lnTo>
                <a:cubicBezTo>
                  <a:pt x="2122" y="1290"/>
                  <a:pt x="1859" y="1342"/>
                  <a:pt x="1570" y="1421"/>
                </a:cubicBezTo>
                <a:cubicBezTo>
                  <a:pt x="1333" y="1500"/>
                  <a:pt x="1175" y="1710"/>
                  <a:pt x="1175" y="1947"/>
                </a:cubicBezTo>
                <a:cubicBezTo>
                  <a:pt x="1175" y="2079"/>
                  <a:pt x="1254" y="2157"/>
                  <a:pt x="1359" y="2157"/>
                </a:cubicBezTo>
                <a:cubicBezTo>
                  <a:pt x="1468" y="2152"/>
                  <a:pt x="1576" y="2149"/>
                  <a:pt x="1684" y="2149"/>
                </a:cubicBezTo>
                <a:cubicBezTo>
                  <a:pt x="3542" y="2149"/>
                  <a:pt x="5334" y="2988"/>
                  <a:pt x="6751" y="4156"/>
                </a:cubicBezTo>
                <a:cubicBezTo>
                  <a:pt x="8355" y="5471"/>
                  <a:pt x="9670" y="7128"/>
                  <a:pt x="10564" y="8995"/>
                </a:cubicBezTo>
                <a:cubicBezTo>
                  <a:pt x="11038" y="9916"/>
                  <a:pt x="11301" y="10942"/>
                  <a:pt x="11327" y="11994"/>
                </a:cubicBezTo>
                <a:cubicBezTo>
                  <a:pt x="11353" y="12967"/>
                  <a:pt x="11196" y="13913"/>
                  <a:pt x="10880" y="14808"/>
                </a:cubicBezTo>
                <a:cubicBezTo>
                  <a:pt x="10223" y="16728"/>
                  <a:pt x="8934" y="18384"/>
                  <a:pt x="7224" y="19489"/>
                </a:cubicBezTo>
                <a:cubicBezTo>
                  <a:pt x="5292" y="20684"/>
                  <a:pt x="3114" y="21387"/>
                  <a:pt x="833" y="21528"/>
                </a:cubicBezTo>
                <a:lnTo>
                  <a:pt x="833" y="21528"/>
                </a:lnTo>
                <a:lnTo>
                  <a:pt x="833" y="21035"/>
                </a:lnTo>
                <a:lnTo>
                  <a:pt x="833" y="21035"/>
                </a:lnTo>
                <a:cubicBezTo>
                  <a:pt x="2723" y="20956"/>
                  <a:pt x="4440" y="20160"/>
                  <a:pt x="5962" y="19095"/>
                </a:cubicBezTo>
                <a:cubicBezTo>
                  <a:pt x="7487" y="18043"/>
                  <a:pt x="9144" y="16754"/>
                  <a:pt x="9697" y="14887"/>
                </a:cubicBezTo>
                <a:cubicBezTo>
                  <a:pt x="10196" y="13203"/>
                  <a:pt x="9907" y="11283"/>
                  <a:pt x="9302" y="9627"/>
                </a:cubicBezTo>
                <a:cubicBezTo>
                  <a:pt x="8723" y="8101"/>
                  <a:pt x="7829" y="6707"/>
                  <a:pt x="6646" y="5576"/>
                </a:cubicBezTo>
                <a:cubicBezTo>
                  <a:pt x="5331" y="4288"/>
                  <a:pt x="3674" y="3394"/>
                  <a:pt x="1885" y="2946"/>
                </a:cubicBezTo>
                <a:cubicBezTo>
                  <a:pt x="1867" y="2942"/>
                  <a:pt x="1847" y="2940"/>
                  <a:pt x="1828" y="2940"/>
                </a:cubicBezTo>
                <a:cubicBezTo>
                  <a:pt x="1736" y="2940"/>
                  <a:pt x="1639" y="2987"/>
                  <a:pt x="1596" y="3052"/>
                </a:cubicBezTo>
                <a:cubicBezTo>
                  <a:pt x="1333" y="3472"/>
                  <a:pt x="1228" y="3946"/>
                  <a:pt x="1307" y="4446"/>
                </a:cubicBezTo>
                <a:cubicBezTo>
                  <a:pt x="1333" y="4524"/>
                  <a:pt x="1386" y="4603"/>
                  <a:pt x="1491" y="4603"/>
                </a:cubicBezTo>
                <a:cubicBezTo>
                  <a:pt x="4226" y="5129"/>
                  <a:pt x="6278" y="7444"/>
                  <a:pt x="7145" y="10021"/>
                </a:cubicBezTo>
                <a:cubicBezTo>
                  <a:pt x="8013" y="12572"/>
                  <a:pt x="7856" y="16017"/>
                  <a:pt x="5383" y="17595"/>
                </a:cubicBezTo>
                <a:cubicBezTo>
                  <a:pt x="4621" y="18069"/>
                  <a:pt x="3805" y="18358"/>
                  <a:pt x="2937" y="18516"/>
                </a:cubicBezTo>
                <a:cubicBezTo>
                  <a:pt x="2490" y="18621"/>
                  <a:pt x="2043" y="18674"/>
                  <a:pt x="1596" y="18700"/>
                </a:cubicBezTo>
                <a:cubicBezTo>
                  <a:pt x="1412" y="18700"/>
                  <a:pt x="1202" y="18621"/>
                  <a:pt x="1070" y="18463"/>
                </a:cubicBezTo>
                <a:cubicBezTo>
                  <a:pt x="1025" y="18373"/>
                  <a:pt x="980" y="18184"/>
                  <a:pt x="1035" y="18084"/>
                </a:cubicBezTo>
                <a:lnTo>
                  <a:pt x="1035" y="18084"/>
                </a:lnTo>
                <a:cubicBezTo>
                  <a:pt x="1228" y="18111"/>
                  <a:pt x="1421" y="18124"/>
                  <a:pt x="1612" y="18124"/>
                </a:cubicBezTo>
                <a:cubicBezTo>
                  <a:pt x="3597" y="18124"/>
                  <a:pt x="5421" y="16707"/>
                  <a:pt x="6225" y="14887"/>
                </a:cubicBezTo>
                <a:cubicBezTo>
                  <a:pt x="6672" y="13861"/>
                  <a:pt x="6804" y="12677"/>
                  <a:pt x="6541" y="11546"/>
                </a:cubicBezTo>
                <a:cubicBezTo>
                  <a:pt x="6278" y="10416"/>
                  <a:pt x="5752" y="9364"/>
                  <a:pt x="4989" y="8496"/>
                </a:cubicBezTo>
                <a:cubicBezTo>
                  <a:pt x="4121" y="7496"/>
                  <a:pt x="3043" y="6707"/>
                  <a:pt x="1807" y="6208"/>
                </a:cubicBezTo>
                <a:cubicBezTo>
                  <a:pt x="1782" y="6201"/>
                  <a:pt x="1757" y="6198"/>
                  <a:pt x="1733" y="6198"/>
                </a:cubicBezTo>
                <a:cubicBezTo>
                  <a:pt x="1655" y="6198"/>
                  <a:pt x="1584" y="6232"/>
                  <a:pt x="1544" y="6313"/>
                </a:cubicBezTo>
                <a:cubicBezTo>
                  <a:pt x="1307" y="6681"/>
                  <a:pt x="1281" y="7128"/>
                  <a:pt x="1491" y="7523"/>
                </a:cubicBezTo>
                <a:cubicBezTo>
                  <a:pt x="1701" y="7917"/>
                  <a:pt x="2043" y="8233"/>
                  <a:pt x="2438" y="8469"/>
                </a:cubicBezTo>
                <a:cubicBezTo>
                  <a:pt x="2806" y="8706"/>
                  <a:pt x="3174" y="8969"/>
                  <a:pt x="3516" y="9285"/>
                </a:cubicBezTo>
                <a:cubicBezTo>
                  <a:pt x="3805" y="9574"/>
                  <a:pt x="4095" y="9942"/>
                  <a:pt x="4305" y="10337"/>
                </a:cubicBezTo>
                <a:cubicBezTo>
                  <a:pt x="4726" y="11073"/>
                  <a:pt x="4910" y="11915"/>
                  <a:pt x="4857" y="12783"/>
                </a:cubicBezTo>
                <a:cubicBezTo>
                  <a:pt x="4778" y="13572"/>
                  <a:pt x="4410" y="14334"/>
                  <a:pt x="3832" y="14913"/>
                </a:cubicBezTo>
                <a:cubicBezTo>
                  <a:pt x="3240" y="15529"/>
                  <a:pt x="2418" y="15891"/>
                  <a:pt x="1560" y="15891"/>
                </a:cubicBezTo>
                <a:cubicBezTo>
                  <a:pt x="1502" y="15891"/>
                  <a:pt x="1444" y="15889"/>
                  <a:pt x="1386" y="15886"/>
                </a:cubicBezTo>
                <a:cubicBezTo>
                  <a:pt x="1044" y="15886"/>
                  <a:pt x="1044" y="16412"/>
                  <a:pt x="1386" y="16438"/>
                </a:cubicBezTo>
                <a:cubicBezTo>
                  <a:pt x="1451" y="16442"/>
                  <a:pt x="1516" y="16444"/>
                  <a:pt x="1580" y="16444"/>
                </a:cubicBezTo>
                <a:cubicBezTo>
                  <a:pt x="3265" y="16444"/>
                  <a:pt x="4770" y="15142"/>
                  <a:pt x="5226" y="13572"/>
                </a:cubicBezTo>
                <a:cubicBezTo>
                  <a:pt x="5752" y="11862"/>
                  <a:pt x="4989" y="9916"/>
                  <a:pt x="3674" y="8759"/>
                </a:cubicBezTo>
                <a:cubicBezTo>
                  <a:pt x="3253" y="8417"/>
                  <a:pt x="2806" y="8180"/>
                  <a:pt x="2385" y="7838"/>
                </a:cubicBezTo>
                <a:cubicBezTo>
                  <a:pt x="2023" y="7567"/>
                  <a:pt x="1720" y="7140"/>
                  <a:pt x="1859" y="6724"/>
                </a:cubicBezTo>
                <a:lnTo>
                  <a:pt x="1859" y="6724"/>
                </a:lnTo>
                <a:cubicBezTo>
                  <a:pt x="4160" y="7813"/>
                  <a:pt x="6071" y="9996"/>
                  <a:pt x="6199" y="12625"/>
                </a:cubicBezTo>
                <a:cubicBezTo>
                  <a:pt x="6278" y="15097"/>
                  <a:pt x="4226" y="17753"/>
                  <a:pt x="1622" y="17753"/>
                </a:cubicBezTo>
                <a:cubicBezTo>
                  <a:pt x="1491" y="17753"/>
                  <a:pt x="1333" y="17727"/>
                  <a:pt x="1175" y="17701"/>
                </a:cubicBezTo>
                <a:cubicBezTo>
                  <a:pt x="1123" y="17701"/>
                  <a:pt x="1077" y="17699"/>
                  <a:pt x="1034" y="17699"/>
                </a:cubicBezTo>
                <a:cubicBezTo>
                  <a:pt x="929" y="17699"/>
                  <a:pt x="848" y="17712"/>
                  <a:pt x="755" y="17806"/>
                </a:cubicBezTo>
                <a:cubicBezTo>
                  <a:pt x="597" y="18016"/>
                  <a:pt x="570" y="18306"/>
                  <a:pt x="676" y="18542"/>
                </a:cubicBezTo>
                <a:cubicBezTo>
                  <a:pt x="867" y="19012"/>
                  <a:pt x="1322" y="19125"/>
                  <a:pt x="1792" y="19125"/>
                </a:cubicBezTo>
                <a:cubicBezTo>
                  <a:pt x="2032" y="19125"/>
                  <a:pt x="2276" y="19095"/>
                  <a:pt x="2490" y="19068"/>
                </a:cubicBezTo>
                <a:cubicBezTo>
                  <a:pt x="3937" y="18884"/>
                  <a:pt x="5436" y="18437"/>
                  <a:pt x="6514" y="17385"/>
                </a:cubicBezTo>
                <a:cubicBezTo>
                  <a:pt x="8487" y="15491"/>
                  <a:pt x="8513" y="12309"/>
                  <a:pt x="7671" y="9890"/>
                </a:cubicBezTo>
                <a:cubicBezTo>
                  <a:pt x="6856" y="7444"/>
                  <a:pt x="5041" y="5208"/>
                  <a:pt x="2543" y="4367"/>
                </a:cubicBezTo>
                <a:cubicBezTo>
                  <a:pt x="2298" y="4278"/>
                  <a:pt x="2034" y="4207"/>
                  <a:pt x="1768" y="4156"/>
                </a:cubicBezTo>
                <a:lnTo>
                  <a:pt x="1768" y="4156"/>
                </a:lnTo>
                <a:cubicBezTo>
                  <a:pt x="1758" y="3917"/>
                  <a:pt x="1821" y="3682"/>
                  <a:pt x="1930" y="3467"/>
                </a:cubicBezTo>
                <a:lnTo>
                  <a:pt x="1930" y="3467"/>
                </a:lnTo>
                <a:cubicBezTo>
                  <a:pt x="4876" y="4291"/>
                  <a:pt x="7328" y="6369"/>
                  <a:pt x="8592" y="9179"/>
                </a:cubicBezTo>
                <a:cubicBezTo>
                  <a:pt x="9302" y="10679"/>
                  <a:pt x="9591" y="12362"/>
                  <a:pt x="9407" y="13992"/>
                </a:cubicBezTo>
                <a:cubicBezTo>
                  <a:pt x="9276" y="14913"/>
                  <a:pt x="8881" y="15781"/>
                  <a:pt x="8303" y="16491"/>
                </a:cubicBezTo>
                <a:cubicBezTo>
                  <a:pt x="7698" y="17175"/>
                  <a:pt x="7040" y="17780"/>
                  <a:pt x="6304" y="18306"/>
                </a:cubicBezTo>
                <a:cubicBezTo>
                  <a:pt x="4686" y="19538"/>
                  <a:pt x="2817" y="20595"/>
                  <a:pt x="747" y="20595"/>
                </a:cubicBezTo>
                <a:cubicBezTo>
                  <a:pt x="697" y="20595"/>
                  <a:pt x="647" y="20595"/>
                  <a:pt x="597" y="20594"/>
                </a:cubicBezTo>
                <a:cubicBezTo>
                  <a:pt x="492" y="20594"/>
                  <a:pt x="386" y="20699"/>
                  <a:pt x="386" y="20804"/>
                </a:cubicBezTo>
                <a:cubicBezTo>
                  <a:pt x="386" y="21146"/>
                  <a:pt x="386" y="21435"/>
                  <a:pt x="360" y="21751"/>
                </a:cubicBezTo>
                <a:cubicBezTo>
                  <a:pt x="360" y="21882"/>
                  <a:pt x="465" y="21988"/>
                  <a:pt x="597" y="21988"/>
                </a:cubicBezTo>
                <a:cubicBezTo>
                  <a:pt x="2780" y="21909"/>
                  <a:pt x="4936" y="21304"/>
                  <a:pt x="6830" y="20252"/>
                </a:cubicBezTo>
                <a:cubicBezTo>
                  <a:pt x="8697" y="19226"/>
                  <a:pt x="10196" y="17648"/>
                  <a:pt x="11090" y="15728"/>
                </a:cubicBezTo>
                <a:cubicBezTo>
                  <a:pt x="12011" y="13782"/>
                  <a:pt x="12116" y="11573"/>
                  <a:pt x="11406" y="9574"/>
                </a:cubicBezTo>
                <a:cubicBezTo>
                  <a:pt x="10985" y="8496"/>
                  <a:pt x="10407" y="7496"/>
                  <a:pt x="9697" y="6576"/>
                </a:cubicBezTo>
                <a:cubicBezTo>
                  <a:pt x="9065" y="5734"/>
                  <a:pt x="8355" y="4945"/>
                  <a:pt x="7566" y="4261"/>
                </a:cubicBezTo>
                <a:cubicBezTo>
                  <a:pt x="6068" y="2947"/>
                  <a:pt x="4176" y="1896"/>
                  <a:pt x="2125" y="1763"/>
                </a:cubicBezTo>
                <a:lnTo>
                  <a:pt x="2125" y="1763"/>
                </a:lnTo>
                <a:cubicBezTo>
                  <a:pt x="2145" y="1763"/>
                  <a:pt x="2162" y="1763"/>
                  <a:pt x="2175" y="1763"/>
                </a:cubicBezTo>
                <a:cubicBezTo>
                  <a:pt x="2319" y="1750"/>
                  <a:pt x="2464" y="1743"/>
                  <a:pt x="2609" y="1743"/>
                </a:cubicBezTo>
                <a:cubicBezTo>
                  <a:pt x="2753" y="1743"/>
                  <a:pt x="2898" y="1750"/>
                  <a:pt x="3043" y="1763"/>
                </a:cubicBezTo>
                <a:cubicBezTo>
                  <a:pt x="3595" y="1789"/>
                  <a:pt x="4147" y="1842"/>
                  <a:pt x="4673" y="1973"/>
                </a:cubicBezTo>
                <a:cubicBezTo>
                  <a:pt x="5778" y="2210"/>
                  <a:pt x="6830" y="2631"/>
                  <a:pt x="7803" y="3236"/>
                </a:cubicBezTo>
                <a:cubicBezTo>
                  <a:pt x="9802" y="4419"/>
                  <a:pt x="11301" y="6260"/>
                  <a:pt x="12090" y="8469"/>
                </a:cubicBezTo>
                <a:cubicBezTo>
                  <a:pt x="13642" y="13124"/>
                  <a:pt x="11906" y="18279"/>
                  <a:pt x="7803" y="21041"/>
                </a:cubicBezTo>
                <a:cubicBezTo>
                  <a:pt x="5857" y="22382"/>
                  <a:pt x="3542" y="23092"/>
                  <a:pt x="1149" y="23145"/>
                </a:cubicBezTo>
                <a:lnTo>
                  <a:pt x="506" y="23145"/>
                </a:lnTo>
                <a:cubicBezTo>
                  <a:pt x="449" y="23129"/>
                  <a:pt x="391" y="23111"/>
                  <a:pt x="334" y="23092"/>
                </a:cubicBezTo>
                <a:lnTo>
                  <a:pt x="327" y="23145"/>
                </a:lnTo>
                <a:lnTo>
                  <a:pt x="281" y="23145"/>
                </a:lnTo>
                <a:cubicBezTo>
                  <a:pt x="272" y="23144"/>
                  <a:pt x="264" y="23143"/>
                  <a:pt x="256" y="23143"/>
                </a:cubicBezTo>
                <a:cubicBezTo>
                  <a:pt x="41" y="23143"/>
                  <a:pt x="1" y="23463"/>
                  <a:pt x="229" y="23539"/>
                </a:cubicBezTo>
                <a:cubicBezTo>
                  <a:pt x="1101" y="23740"/>
                  <a:pt x="1988" y="23839"/>
                  <a:pt x="2872" y="23839"/>
                </a:cubicBezTo>
                <a:cubicBezTo>
                  <a:pt x="4653" y="23839"/>
                  <a:pt x="6423" y="23436"/>
                  <a:pt x="8040" y="22645"/>
                </a:cubicBezTo>
                <a:cubicBezTo>
                  <a:pt x="10512" y="21435"/>
                  <a:pt x="12484" y="19436"/>
                  <a:pt x="13668" y="16964"/>
                </a:cubicBezTo>
                <a:cubicBezTo>
                  <a:pt x="14878" y="14439"/>
                  <a:pt x="15272" y="11599"/>
                  <a:pt x="14746" y="8838"/>
                </a:cubicBezTo>
                <a:cubicBezTo>
                  <a:pt x="14246" y="6076"/>
                  <a:pt x="12774" y="3420"/>
                  <a:pt x="10354" y="1921"/>
                </a:cubicBezTo>
                <a:cubicBezTo>
                  <a:pt x="7961" y="474"/>
                  <a:pt x="5094" y="185"/>
                  <a:pt x="2359" y="53"/>
                </a:cubicBezTo>
                <a:cubicBezTo>
                  <a:pt x="2017" y="27"/>
                  <a:pt x="1701" y="27"/>
                  <a:pt x="135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29" name="Google Shape;529;p18"/>
          <p:cNvGrpSpPr/>
          <p:nvPr/>
        </p:nvGrpSpPr>
        <p:grpSpPr>
          <a:xfrm rot="-393081">
            <a:off x="503326" y="4332116"/>
            <a:ext cx="3170879" cy="754931"/>
            <a:chOff x="501430" y="4330082"/>
            <a:chExt cx="2770114" cy="659515"/>
          </a:xfrm>
        </p:grpSpPr>
        <p:sp>
          <p:nvSpPr>
            <p:cNvPr id="530" name="Google Shape;530;p18"/>
            <p:cNvSpPr/>
            <p:nvPr/>
          </p:nvSpPr>
          <p:spPr>
            <a:xfrm rot="-4957804">
              <a:off x="2749003" y="4778168"/>
              <a:ext cx="74905" cy="73100"/>
            </a:xfrm>
            <a:custGeom>
              <a:avLst/>
              <a:gdLst/>
              <a:ahLst/>
              <a:cxnLst/>
              <a:rect l="l" t="t" r="r" b="b"/>
              <a:pathLst>
                <a:path w="1079" h="1053" extrusionOk="0">
                  <a:moveTo>
                    <a:pt x="500" y="1"/>
                  </a:moveTo>
                  <a:cubicBezTo>
                    <a:pt x="421" y="27"/>
                    <a:pt x="342" y="53"/>
                    <a:pt x="290" y="106"/>
                  </a:cubicBezTo>
                  <a:lnTo>
                    <a:pt x="316" y="132"/>
                  </a:lnTo>
                  <a:lnTo>
                    <a:pt x="132" y="264"/>
                  </a:lnTo>
                  <a:cubicBezTo>
                    <a:pt x="105" y="316"/>
                    <a:pt x="53" y="369"/>
                    <a:pt x="53" y="422"/>
                  </a:cubicBezTo>
                  <a:cubicBezTo>
                    <a:pt x="27" y="474"/>
                    <a:pt x="0" y="527"/>
                    <a:pt x="0" y="606"/>
                  </a:cubicBezTo>
                  <a:cubicBezTo>
                    <a:pt x="0" y="658"/>
                    <a:pt x="27" y="711"/>
                    <a:pt x="53" y="790"/>
                  </a:cubicBezTo>
                  <a:cubicBezTo>
                    <a:pt x="53" y="842"/>
                    <a:pt x="105" y="895"/>
                    <a:pt x="132" y="921"/>
                  </a:cubicBezTo>
                  <a:cubicBezTo>
                    <a:pt x="237" y="1000"/>
                    <a:pt x="342" y="1053"/>
                    <a:pt x="474" y="1053"/>
                  </a:cubicBezTo>
                  <a:cubicBezTo>
                    <a:pt x="605" y="1053"/>
                    <a:pt x="710" y="1026"/>
                    <a:pt x="789" y="921"/>
                  </a:cubicBezTo>
                  <a:lnTo>
                    <a:pt x="947" y="763"/>
                  </a:lnTo>
                  <a:cubicBezTo>
                    <a:pt x="973" y="711"/>
                    <a:pt x="1026" y="658"/>
                    <a:pt x="1026" y="606"/>
                  </a:cubicBezTo>
                  <a:cubicBezTo>
                    <a:pt x="1052" y="553"/>
                    <a:pt x="1079" y="500"/>
                    <a:pt x="1079" y="448"/>
                  </a:cubicBezTo>
                  <a:cubicBezTo>
                    <a:pt x="1079" y="369"/>
                    <a:pt x="1052" y="316"/>
                    <a:pt x="1026" y="264"/>
                  </a:cubicBezTo>
                  <a:cubicBezTo>
                    <a:pt x="1026" y="211"/>
                    <a:pt x="973" y="159"/>
                    <a:pt x="947" y="132"/>
                  </a:cubicBezTo>
                  <a:cubicBezTo>
                    <a:pt x="842" y="27"/>
                    <a:pt x="737"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 name="Google Shape;531;p18"/>
            <p:cNvSpPr/>
            <p:nvPr/>
          </p:nvSpPr>
          <p:spPr>
            <a:xfrm rot="-4957804">
              <a:off x="2880676" y="4910907"/>
              <a:ext cx="85874" cy="64006"/>
            </a:xfrm>
            <a:custGeom>
              <a:avLst/>
              <a:gdLst/>
              <a:ahLst/>
              <a:cxnLst/>
              <a:rect l="l" t="t" r="r" b="b"/>
              <a:pathLst>
                <a:path w="1237" h="922" extrusionOk="0">
                  <a:moveTo>
                    <a:pt x="605" y="1"/>
                  </a:moveTo>
                  <a:cubicBezTo>
                    <a:pt x="0" y="1"/>
                    <a:pt x="0" y="921"/>
                    <a:pt x="605" y="921"/>
                  </a:cubicBezTo>
                  <a:cubicBezTo>
                    <a:pt x="1236" y="921"/>
                    <a:pt x="1236"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 name="Google Shape;532;p18"/>
            <p:cNvSpPr/>
            <p:nvPr/>
          </p:nvSpPr>
          <p:spPr>
            <a:xfrm rot="-4957804">
              <a:off x="3166961" y="4801503"/>
              <a:ext cx="111490" cy="84069"/>
            </a:xfrm>
            <a:custGeom>
              <a:avLst/>
              <a:gdLst/>
              <a:ahLst/>
              <a:cxnLst/>
              <a:rect l="l" t="t" r="r" b="b"/>
              <a:pathLst>
                <a:path w="1606" h="1211" extrusionOk="0">
                  <a:moveTo>
                    <a:pt x="790" y="1"/>
                  </a:moveTo>
                  <a:cubicBezTo>
                    <a:pt x="1" y="1"/>
                    <a:pt x="1" y="1210"/>
                    <a:pt x="790" y="1210"/>
                  </a:cubicBezTo>
                  <a:cubicBezTo>
                    <a:pt x="1605" y="1210"/>
                    <a:pt x="1605" y="1"/>
                    <a:pt x="7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 name="Google Shape;533;p18"/>
            <p:cNvSpPr/>
            <p:nvPr/>
          </p:nvSpPr>
          <p:spPr>
            <a:xfrm rot="-4957804">
              <a:off x="2500247" y="4685761"/>
              <a:ext cx="96773" cy="78585"/>
            </a:xfrm>
            <a:custGeom>
              <a:avLst/>
              <a:gdLst/>
              <a:ahLst/>
              <a:cxnLst/>
              <a:rect l="l" t="t" r="r" b="b"/>
              <a:pathLst>
                <a:path w="1394" h="1132" extrusionOk="0">
                  <a:moveTo>
                    <a:pt x="710" y="1"/>
                  </a:moveTo>
                  <a:cubicBezTo>
                    <a:pt x="0" y="53"/>
                    <a:pt x="0" y="1053"/>
                    <a:pt x="710" y="1132"/>
                  </a:cubicBezTo>
                  <a:cubicBezTo>
                    <a:pt x="1394" y="1053"/>
                    <a:pt x="1394" y="53"/>
                    <a:pt x="7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 name="Google Shape;534;p18"/>
            <p:cNvSpPr/>
            <p:nvPr/>
          </p:nvSpPr>
          <p:spPr>
            <a:xfrm rot="-4957804">
              <a:off x="2339858" y="4735388"/>
              <a:ext cx="144326" cy="113295"/>
            </a:xfrm>
            <a:custGeom>
              <a:avLst/>
              <a:gdLst/>
              <a:ahLst/>
              <a:cxnLst/>
              <a:rect l="l" t="t" r="r" b="b"/>
              <a:pathLst>
                <a:path w="2079" h="1632" extrusionOk="0">
                  <a:moveTo>
                    <a:pt x="1052" y="1"/>
                  </a:moveTo>
                  <a:cubicBezTo>
                    <a:pt x="0" y="1"/>
                    <a:pt x="0" y="1632"/>
                    <a:pt x="1052" y="1632"/>
                  </a:cubicBezTo>
                  <a:cubicBezTo>
                    <a:pt x="2078" y="1632"/>
                    <a:pt x="2078" y="1"/>
                    <a:pt x="10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 name="Google Shape;535;p18"/>
            <p:cNvSpPr/>
            <p:nvPr/>
          </p:nvSpPr>
          <p:spPr>
            <a:xfrm rot="-4957804">
              <a:off x="2291000" y="4576782"/>
              <a:ext cx="96842" cy="73100"/>
            </a:xfrm>
            <a:custGeom>
              <a:avLst/>
              <a:gdLst/>
              <a:ahLst/>
              <a:cxnLst/>
              <a:rect l="l" t="t" r="r" b="b"/>
              <a:pathLst>
                <a:path w="1395" h="1053" extrusionOk="0">
                  <a:moveTo>
                    <a:pt x="711" y="1"/>
                  </a:moveTo>
                  <a:cubicBezTo>
                    <a:pt x="1" y="1"/>
                    <a:pt x="1" y="1053"/>
                    <a:pt x="711" y="1053"/>
                  </a:cubicBezTo>
                  <a:cubicBezTo>
                    <a:pt x="1395" y="1053"/>
                    <a:pt x="1395"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18"/>
            <p:cNvSpPr/>
            <p:nvPr/>
          </p:nvSpPr>
          <p:spPr>
            <a:xfrm rot="-4957804">
              <a:off x="2039872" y="4634012"/>
              <a:ext cx="116905" cy="85874"/>
            </a:xfrm>
            <a:custGeom>
              <a:avLst/>
              <a:gdLst/>
              <a:ahLst/>
              <a:cxnLst/>
              <a:rect l="l" t="t" r="r" b="b"/>
              <a:pathLst>
                <a:path w="1684" h="1237" extrusionOk="0">
                  <a:moveTo>
                    <a:pt x="868" y="0"/>
                  </a:moveTo>
                  <a:cubicBezTo>
                    <a:pt x="860" y="0"/>
                    <a:pt x="851" y="0"/>
                    <a:pt x="842" y="1"/>
                  </a:cubicBezTo>
                  <a:cubicBezTo>
                    <a:pt x="1" y="1"/>
                    <a:pt x="1" y="1237"/>
                    <a:pt x="842" y="1237"/>
                  </a:cubicBezTo>
                  <a:cubicBezTo>
                    <a:pt x="1675" y="1237"/>
                    <a:pt x="1684" y="0"/>
                    <a:pt x="8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 name="Google Shape;537;p18"/>
            <p:cNvSpPr/>
            <p:nvPr/>
          </p:nvSpPr>
          <p:spPr>
            <a:xfrm rot="-4957804">
              <a:off x="1889418" y="4585950"/>
              <a:ext cx="60327" cy="71295"/>
            </a:xfrm>
            <a:custGeom>
              <a:avLst/>
              <a:gdLst/>
              <a:ahLst/>
              <a:cxnLst/>
              <a:rect l="l" t="t" r="r" b="b"/>
              <a:pathLst>
                <a:path w="869" h="1027" extrusionOk="0">
                  <a:moveTo>
                    <a:pt x="448" y="1"/>
                  </a:moveTo>
                  <a:cubicBezTo>
                    <a:pt x="316" y="1"/>
                    <a:pt x="211" y="53"/>
                    <a:pt x="132" y="132"/>
                  </a:cubicBezTo>
                  <a:lnTo>
                    <a:pt x="80" y="211"/>
                  </a:lnTo>
                  <a:cubicBezTo>
                    <a:pt x="27" y="290"/>
                    <a:pt x="1" y="369"/>
                    <a:pt x="27" y="448"/>
                  </a:cubicBezTo>
                  <a:lnTo>
                    <a:pt x="1" y="448"/>
                  </a:lnTo>
                  <a:lnTo>
                    <a:pt x="1" y="579"/>
                  </a:lnTo>
                  <a:cubicBezTo>
                    <a:pt x="1" y="658"/>
                    <a:pt x="1" y="711"/>
                    <a:pt x="27" y="763"/>
                  </a:cubicBezTo>
                  <a:cubicBezTo>
                    <a:pt x="80" y="869"/>
                    <a:pt x="158" y="947"/>
                    <a:pt x="264" y="1000"/>
                  </a:cubicBezTo>
                  <a:cubicBezTo>
                    <a:pt x="316" y="1026"/>
                    <a:pt x="369" y="1026"/>
                    <a:pt x="421" y="1026"/>
                  </a:cubicBezTo>
                  <a:cubicBezTo>
                    <a:pt x="553" y="1026"/>
                    <a:pt x="658" y="974"/>
                    <a:pt x="737" y="895"/>
                  </a:cubicBezTo>
                  <a:cubicBezTo>
                    <a:pt x="816" y="816"/>
                    <a:pt x="869" y="711"/>
                    <a:pt x="869" y="579"/>
                  </a:cubicBezTo>
                  <a:lnTo>
                    <a:pt x="869" y="448"/>
                  </a:lnTo>
                  <a:cubicBezTo>
                    <a:pt x="869" y="316"/>
                    <a:pt x="816" y="211"/>
                    <a:pt x="737" y="132"/>
                  </a:cubicBezTo>
                  <a:cubicBezTo>
                    <a:pt x="658" y="53"/>
                    <a:pt x="553" y="27"/>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 name="Google Shape;538;p18"/>
            <p:cNvSpPr/>
            <p:nvPr/>
          </p:nvSpPr>
          <p:spPr>
            <a:xfrm rot="-4957804">
              <a:off x="1502167" y="4563715"/>
              <a:ext cx="106006" cy="85874"/>
            </a:xfrm>
            <a:custGeom>
              <a:avLst/>
              <a:gdLst/>
              <a:ahLst/>
              <a:cxnLst/>
              <a:rect l="l" t="t" r="r" b="b"/>
              <a:pathLst>
                <a:path w="1527" h="1237" extrusionOk="0">
                  <a:moveTo>
                    <a:pt x="763" y="1"/>
                  </a:moveTo>
                  <a:cubicBezTo>
                    <a:pt x="1" y="53"/>
                    <a:pt x="1" y="1184"/>
                    <a:pt x="763" y="1237"/>
                  </a:cubicBezTo>
                  <a:cubicBezTo>
                    <a:pt x="1526" y="1184"/>
                    <a:pt x="1526" y="53"/>
                    <a:pt x="7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 name="Google Shape;539;p18"/>
            <p:cNvSpPr/>
            <p:nvPr/>
          </p:nvSpPr>
          <p:spPr>
            <a:xfrm rot="-4957804">
              <a:off x="1298736" y="4512073"/>
              <a:ext cx="43874" cy="43874"/>
            </a:xfrm>
            <a:custGeom>
              <a:avLst/>
              <a:gdLst/>
              <a:ahLst/>
              <a:cxnLst/>
              <a:rect l="l" t="t" r="r" b="b"/>
              <a:pathLst>
                <a:path w="632" h="632" extrusionOk="0">
                  <a:moveTo>
                    <a:pt x="316" y="0"/>
                  </a:moveTo>
                  <a:cubicBezTo>
                    <a:pt x="1" y="79"/>
                    <a:pt x="1" y="526"/>
                    <a:pt x="316" y="632"/>
                  </a:cubicBezTo>
                  <a:cubicBezTo>
                    <a:pt x="632" y="526"/>
                    <a:pt x="632" y="79"/>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 name="Google Shape;540;p18"/>
            <p:cNvSpPr/>
            <p:nvPr/>
          </p:nvSpPr>
          <p:spPr>
            <a:xfrm rot="-4957804">
              <a:off x="1075325" y="4485429"/>
              <a:ext cx="91358" cy="67616"/>
            </a:xfrm>
            <a:custGeom>
              <a:avLst/>
              <a:gdLst/>
              <a:ahLst/>
              <a:cxnLst/>
              <a:rect l="l" t="t" r="r" b="b"/>
              <a:pathLst>
                <a:path w="1316" h="974" extrusionOk="0">
                  <a:moveTo>
                    <a:pt x="684" y="0"/>
                  </a:moveTo>
                  <a:cubicBezTo>
                    <a:pt x="675" y="0"/>
                    <a:pt x="667" y="0"/>
                    <a:pt x="658" y="1"/>
                  </a:cubicBezTo>
                  <a:cubicBezTo>
                    <a:pt x="1" y="1"/>
                    <a:pt x="1" y="974"/>
                    <a:pt x="658" y="974"/>
                  </a:cubicBezTo>
                  <a:cubicBezTo>
                    <a:pt x="1307" y="974"/>
                    <a:pt x="1316"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 name="Google Shape;541;p18"/>
            <p:cNvSpPr/>
            <p:nvPr/>
          </p:nvSpPr>
          <p:spPr>
            <a:xfrm rot="-4957804">
              <a:off x="883471" y="4542095"/>
              <a:ext cx="98647" cy="74905"/>
            </a:xfrm>
            <a:custGeom>
              <a:avLst/>
              <a:gdLst/>
              <a:ahLst/>
              <a:cxnLst/>
              <a:rect l="l" t="t" r="r" b="b"/>
              <a:pathLst>
                <a:path w="1421" h="1079" extrusionOk="0">
                  <a:moveTo>
                    <a:pt x="711" y="1"/>
                  </a:moveTo>
                  <a:cubicBezTo>
                    <a:pt x="1" y="1"/>
                    <a:pt x="1" y="1079"/>
                    <a:pt x="711" y="1079"/>
                  </a:cubicBezTo>
                  <a:cubicBezTo>
                    <a:pt x="1421" y="1079"/>
                    <a:pt x="1421"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 name="Google Shape;542;p18"/>
            <p:cNvSpPr/>
            <p:nvPr/>
          </p:nvSpPr>
          <p:spPr>
            <a:xfrm rot="-4957804">
              <a:off x="940089" y="4367711"/>
              <a:ext cx="93163" cy="74975"/>
            </a:xfrm>
            <a:custGeom>
              <a:avLst/>
              <a:gdLst/>
              <a:ahLst/>
              <a:cxnLst/>
              <a:rect l="l" t="t" r="r" b="b"/>
              <a:pathLst>
                <a:path w="1342" h="1080" extrusionOk="0">
                  <a:moveTo>
                    <a:pt x="684" y="1"/>
                  </a:moveTo>
                  <a:cubicBezTo>
                    <a:pt x="1" y="53"/>
                    <a:pt x="1" y="1026"/>
                    <a:pt x="684" y="1079"/>
                  </a:cubicBezTo>
                  <a:cubicBezTo>
                    <a:pt x="1342" y="1026"/>
                    <a:pt x="1342" y="53"/>
                    <a:pt x="6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18"/>
            <p:cNvSpPr/>
            <p:nvPr/>
          </p:nvSpPr>
          <p:spPr>
            <a:xfrm rot="-4957804">
              <a:off x="798849" y="4399591"/>
              <a:ext cx="73100" cy="58522"/>
            </a:xfrm>
            <a:custGeom>
              <a:avLst/>
              <a:gdLst/>
              <a:ahLst/>
              <a:cxnLst/>
              <a:rect l="l" t="t" r="r" b="b"/>
              <a:pathLst>
                <a:path w="1053" h="843" extrusionOk="0">
                  <a:moveTo>
                    <a:pt x="526" y="1"/>
                  </a:moveTo>
                  <a:cubicBezTo>
                    <a:pt x="0" y="54"/>
                    <a:pt x="0" y="790"/>
                    <a:pt x="526" y="843"/>
                  </a:cubicBezTo>
                  <a:cubicBezTo>
                    <a:pt x="1052" y="790"/>
                    <a:pt x="1052" y="54"/>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 name="Google Shape;544;p18"/>
            <p:cNvSpPr/>
            <p:nvPr/>
          </p:nvSpPr>
          <p:spPr>
            <a:xfrm rot="-4957804">
              <a:off x="498754" y="4342735"/>
              <a:ext cx="91358" cy="74905"/>
            </a:xfrm>
            <a:custGeom>
              <a:avLst/>
              <a:gdLst/>
              <a:ahLst/>
              <a:cxnLst/>
              <a:rect l="l" t="t" r="r" b="b"/>
              <a:pathLst>
                <a:path w="1316" h="1079" extrusionOk="0">
                  <a:moveTo>
                    <a:pt x="658" y="0"/>
                  </a:moveTo>
                  <a:cubicBezTo>
                    <a:pt x="0" y="53"/>
                    <a:pt x="0" y="1026"/>
                    <a:pt x="658" y="1078"/>
                  </a:cubicBezTo>
                  <a:cubicBezTo>
                    <a:pt x="1315" y="1026"/>
                    <a:pt x="1315" y="53"/>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six columns">
  <p:cSld name="CUSTOM_1_3">
    <p:spTree>
      <p:nvGrpSpPr>
        <p:cNvPr id="1" name="Shape 545"/>
        <p:cNvGrpSpPr/>
        <p:nvPr/>
      </p:nvGrpSpPr>
      <p:grpSpPr>
        <a:xfrm>
          <a:off x="0" y="0"/>
          <a:ext cx="0" cy="0"/>
          <a:chOff x="0" y="0"/>
          <a:chExt cx="0" cy="0"/>
        </a:xfrm>
      </p:grpSpPr>
      <p:sp>
        <p:nvSpPr>
          <p:cNvPr id="546" name="Google Shape;546;p19"/>
          <p:cNvSpPr/>
          <p:nvPr/>
        </p:nvSpPr>
        <p:spPr>
          <a:xfrm rot="-8768357" flipH="1">
            <a:off x="8014017" y="2805456"/>
            <a:ext cx="1575267" cy="3509135"/>
          </a:xfrm>
          <a:custGeom>
            <a:avLst/>
            <a:gdLst/>
            <a:ahLst/>
            <a:cxnLst/>
            <a:rect l="l" t="t" r="r" b="b"/>
            <a:pathLst>
              <a:path w="16544" h="36852" extrusionOk="0">
                <a:moveTo>
                  <a:pt x="9452" y="0"/>
                </a:moveTo>
                <a:cubicBezTo>
                  <a:pt x="9431" y="0"/>
                  <a:pt x="9411" y="1"/>
                  <a:pt x="9390" y="1"/>
                </a:cubicBezTo>
                <a:cubicBezTo>
                  <a:pt x="7733" y="54"/>
                  <a:pt x="6418" y="1316"/>
                  <a:pt x="5471" y="2631"/>
                </a:cubicBezTo>
                <a:cubicBezTo>
                  <a:pt x="2052" y="7391"/>
                  <a:pt x="1342" y="13519"/>
                  <a:pt x="763" y="19331"/>
                </a:cubicBezTo>
                <a:cubicBezTo>
                  <a:pt x="369" y="23197"/>
                  <a:pt x="1" y="27037"/>
                  <a:pt x="132" y="30903"/>
                </a:cubicBezTo>
                <a:cubicBezTo>
                  <a:pt x="158" y="32061"/>
                  <a:pt x="264" y="33244"/>
                  <a:pt x="790" y="34270"/>
                </a:cubicBezTo>
                <a:cubicBezTo>
                  <a:pt x="1648" y="35937"/>
                  <a:pt x="3599" y="36852"/>
                  <a:pt x="5476" y="36852"/>
                </a:cubicBezTo>
                <a:cubicBezTo>
                  <a:pt x="5553" y="36852"/>
                  <a:pt x="5631" y="36850"/>
                  <a:pt x="5708" y="36847"/>
                </a:cubicBezTo>
                <a:cubicBezTo>
                  <a:pt x="7680" y="36742"/>
                  <a:pt x="9495" y="35795"/>
                  <a:pt x="11020" y="34559"/>
                </a:cubicBezTo>
                <a:cubicBezTo>
                  <a:pt x="14124" y="32008"/>
                  <a:pt x="15833" y="28352"/>
                  <a:pt x="16386" y="24434"/>
                </a:cubicBezTo>
                <a:cubicBezTo>
                  <a:pt x="16543" y="23040"/>
                  <a:pt x="16543" y="21620"/>
                  <a:pt x="16412" y="20226"/>
                </a:cubicBezTo>
                <a:cubicBezTo>
                  <a:pt x="16228" y="17990"/>
                  <a:pt x="16149" y="15755"/>
                  <a:pt x="15860" y="13519"/>
                </a:cubicBezTo>
                <a:cubicBezTo>
                  <a:pt x="15518" y="10889"/>
                  <a:pt x="15018" y="8259"/>
                  <a:pt x="14334" y="5655"/>
                </a:cubicBezTo>
                <a:cubicBezTo>
                  <a:pt x="14019" y="4340"/>
                  <a:pt x="13598" y="3025"/>
                  <a:pt x="12809" y="1921"/>
                </a:cubicBezTo>
                <a:cubicBezTo>
                  <a:pt x="12032" y="833"/>
                  <a:pt x="10796" y="0"/>
                  <a:pt x="945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 name="Google Shape;547;p19"/>
          <p:cNvSpPr txBox="1">
            <a:spLocks noGrp="1"/>
          </p:cNvSpPr>
          <p:nvPr>
            <p:ph type="subTitle" idx="1"/>
          </p:nvPr>
        </p:nvSpPr>
        <p:spPr>
          <a:xfrm>
            <a:off x="1921144" y="1625755"/>
            <a:ext cx="2137800" cy="638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548" name="Google Shape;548;p19"/>
          <p:cNvSpPr txBox="1">
            <a:spLocks noGrp="1"/>
          </p:cNvSpPr>
          <p:nvPr>
            <p:ph type="title"/>
          </p:nvPr>
        </p:nvSpPr>
        <p:spPr>
          <a:xfrm>
            <a:off x="1642444" y="1268150"/>
            <a:ext cx="2695200" cy="433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549" name="Google Shape;549;p19"/>
          <p:cNvSpPr txBox="1">
            <a:spLocks noGrp="1"/>
          </p:cNvSpPr>
          <p:nvPr>
            <p:ph type="subTitle" idx="2"/>
          </p:nvPr>
        </p:nvSpPr>
        <p:spPr>
          <a:xfrm>
            <a:off x="1923544" y="4006605"/>
            <a:ext cx="2133000" cy="638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550" name="Google Shape;550;p19"/>
          <p:cNvSpPr txBox="1">
            <a:spLocks noGrp="1"/>
          </p:cNvSpPr>
          <p:nvPr>
            <p:ph type="title" idx="3"/>
          </p:nvPr>
        </p:nvSpPr>
        <p:spPr>
          <a:xfrm>
            <a:off x="1642444" y="3649000"/>
            <a:ext cx="2695200" cy="433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551" name="Google Shape;551;p19"/>
          <p:cNvSpPr txBox="1">
            <a:spLocks noGrp="1"/>
          </p:cNvSpPr>
          <p:nvPr>
            <p:ph type="subTitle" idx="4"/>
          </p:nvPr>
        </p:nvSpPr>
        <p:spPr>
          <a:xfrm>
            <a:off x="5089856" y="1625755"/>
            <a:ext cx="2128200" cy="638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552" name="Google Shape;552;p19"/>
          <p:cNvSpPr txBox="1">
            <a:spLocks noGrp="1"/>
          </p:cNvSpPr>
          <p:nvPr>
            <p:ph type="title" idx="5"/>
          </p:nvPr>
        </p:nvSpPr>
        <p:spPr>
          <a:xfrm>
            <a:off x="4806356" y="1268150"/>
            <a:ext cx="2695200" cy="433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553" name="Google Shape;553;p19"/>
          <p:cNvSpPr txBox="1">
            <a:spLocks noGrp="1"/>
          </p:cNvSpPr>
          <p:nvPr>
            <p:ph type="title" idx="6"/>
          </p:nvPr>
        </p:nvSpPr>
        <p:spPr>
          <a:xfrm>
            <a:off x="717425" y="350425"/>
            <a:ext cx="7709100" cy="6138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554" name="Google Shape;554;p19"/>
          <p:cNvSpPr txBox="1">
            <a:spLocks noGrp="1"/>
          </p:cNvSpPr>
          <p:nvPr>
            <p:ph type="subTitle" idx="7"/>
          </p:nvPr>
        </p:nvSpPr>
        <p:spPr>
          <a:xfrm>
            <a:off x="1921144" y="2825927"/>
            <a:ext cx="2137800" cy="638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555" name="Google Shape;555;p19"/>
          <p:cNvSpPr txBox="1">
            <a:spLocks noGrp="1"/>
          </p:cNvSpPr>
          <p:nvPr>
            <p:ph type="title" idx="8"/>
          </p:nvPr>
        </p:nvSpPr>
        <p:spPr>
          <a:xfrm>
            <a:off x="1642444" y="2468325"/>
            <a:ext cx="2695200" cy="433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556" name="Google Shape;556;p19"/>
          <p:cNvSpPr txBox="1">
            <a:spLocks noGrp="1"/>
          </p:cNvSpPr>
          <p:nvPr>
            <p:ph type="subTitle" idx="9"/>
          </p:nvPr>
        </p:nvSpPr>
        <p:spPr>
          <a:xfrm>
            <a:off x="5087456" y="4006605"/>
            <a:ext cx="2133000" cy="638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557" name="Google Shape;557;p19"/>
          <p:cNvSpPr txBox="1">
            <a:spLocks noGrp="1"/>
          </p:cNvSpPr>
          <p:nvPr>
            <p:ph type="title" idx="13"/>
          </p:nvPr>
        </p:nvSpPr>
        <p:spPr>
          <a:xfrm>
            <a:off x="4806356" y="3649000"/>
            <a:ext cx="2695200" cy="433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558" name="Google Shape;558;p19"/>
          <p:cNvSpPr txBox="1">
            <a:spLocks noGrp="1"/>
          </p:cNvSpPr>
          <p:nvPr>
            <p:ph type="subTitle" idx="14"/>
          </p:nvPr>
        </p:nvSpPr>
        <p:spPr>
          <a:xfrm>
            <a:off x="5037806" y="2825927"/>
            <a:ext cx="2232300" cy="6387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559" name="Google Shape;559;p19"/>
          <p:cNvSpPr txBox="1">
            <a:spLocks noGrp="1"/>
          </p:cNvSpPr>
          <p:nvPr>
            <p:ph type="title" idx="15"/>
          </p:nvPr>
        </p:nvSpPr>
        <p:spPr>
          <a:xfrm>
            <a:off x="4806356" y="2468325"/>
            <a:ext cx="2695200" cy="433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560" name="Google Shape;560;p19"/>
          <p:cNvSpPr/>
          <p:nvPr/>
        </p:nvSpPr>
        <p:spPr>
          <a:xfrm>
            <a:off x="-864502" y="1488903"/>
            <a:ext cx="1953339" cy="2430764"/>
          </a:xfrm>
          <a:custGeom>
            <a:avLst/>
            <a:gdLst/>
            <a:ahLst/>
            <a:cxnLst/>
            <a:rect l="l" t="t" r="r" b="b"/>
            <a:pathLst>
              <a:path w="43422" h="54035" extrusionOk="0">
                <a:moveTo>
                  <a:pt x="35584" y="0"/>
                </a:moveTo>
                <a:cubicBezTo>
                  <a:pt x="33612" y="26"/>
                  <a:pt x="31666" y="342"/>
                  <a:pt x="29798" y="947"/>
                </a:cubicBezTo>
                <a:cubicBezTo>
                  <a:pt x="19699" y="4024"/>
                  <a:pt x="11204" y="11335"/>
                  <a:pt x="5366" y="20146"/>
                </a:cubicBezTo>
                <a:cubicBezTo>
                  <a:pt x="3314" y="23275"/>
                  <a:pt x="1526" y="26668"/>
                  <a:pt x="947" y="30376"/>
                </a:cubicBezTo>
                <a:cubicBezTo>
                  <a:pt x="0" y="36794"/>
                  <a:pt x="3025" y="43421"/>
                  <a:pt x="7969" y="47629"/>
                </a:cubicBezTo>
                <a:cubicBezTo>
                  <a:pt x="12887" y="51837"/>
                  <a:pt x="19462" y="53810"/>
                  <a:pt x="25932" y="54020"/>
                </a:cubicBezTo>
                <a:cubicBezTo>
                  <a:pt x="26239" y="54030"/>
                  <a:pt x="26547" y="54034"/>
                  <a:pt x="26856" y="54034"/>
                </a:cubicBezTo>
                <a:cubicBezTo>
                  <a:pt x="31667" y="54034"/>
                  <a:pt x="36731" y="52841"/>
                  <a:pt x="39845" y="49233"/>
                </a:cubicBezTo>
                <a:cubicBezTo>
                  <a:pt x="43027" y="45551"/>
                  <a:pt x="43422" y="40318"/>
                  <a:pt x="43395" y="35479"/>
                </a:cubicBezTo>
                <a:cubicBezTo>
                  <a:pt x="43343" y="27694"/>
                  <a:pt x="42554" y="19935"/>
                  <a:pt x="41791" y="12203"/>
                </a:cubicBezTo>
                <a:cubicBezTo>
                  <a:pt x="41449" y="9021"/>
                  <a:pt x="41081" y="5812"/>
                  <a:pt x="39950" y="2814"/>
                </a:cubicBezTo>
                <a:cubicBezTo>
                  <a:pt x="39161" y="763"/>
                  <a:pt x="37741" y="26"/>
                  <a:pt x="3558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19"/>
          <p:cNvSpPr/>
          <p:nvPr/>
        </p:nvSpPr>
        <p:spPr>
          <a:xfrm rot="3521181">
            <a:off x="7563344" y="-1074933"/>
            <a:ext cx="1981559" cy="2465882"/>
          </a:xfrm>
          <a:custGeom>
            <a:avLst/>
            <a:gdLst/>
            <a:ahLst/>
            <a:cxnLst/>
            <a:rect l="l" t="t" r="r" b="b"/>
            <a:pathLst>
              <a:path w="43422" h="54035" extrusionOk="0">
                <a:moveTo>
                  <a:pt x="35584" y="0"/>
                </a:moveTo>
                <a:cubicBezTo>
                  <a:pt x="33612" y="26"/>
                  <a:pt x="31666" y="342"/>
                  <a:pt x="29798" y="947"/>
                </a:cubicBezTo>
                <a:cubicBezTo>
                  <a:pt x="19699" y="4024"/>
                  <a:pt x="11204" y="11335"/>
                  <a:pt x="5366" y="20146"/>
                </a:cubicBezTo>
                <a:cubicBezTo>
                  <a:pt x="3314" y="23275"/>
                  <a:pt x="1526" y="26668"/>
                  <a:pt x="947" y="30376"/>
                </a:cubicBezTo>
                <a:cubicBezTo>
                  <a:pt x="0" y="36794"/>
                  <a:pt x="3025" y="43421"/>
                  <a:pt x="7969" y="47629"/>
                </a:cubicBezTo>
                <a:cubicBezTo>
                  <a:pt x="12887" y="51837"/>
                  <a:pt x="19462" y="53810"/>
                  <a:pt x="25932" y="54020"/>
                </a:cubicBezTo>
                <a:cubicBezTo>
                  <a:pt x="26239" y="54030"/>
                  <a:pt x="26547" y="54034"/>
                  <a:pt x="26856" y="54034"/>
                </a:cubicBezTo>
                <a:cubicBezTo>
                  <a:pt x="31667" y="54034"/>
                  <a:pt x="36731" y="52841"/>
                  <a:pt x="39845" y="49233"/>
                </a:cubicBezTo>
                <a:cubicBezTo>
                  <a:pt x="43027" y="45551"/>
                  <a:pt x="43422" y="40318"/>
                  <a:pt x="43395" y="35479"/>
                </a:cubicBezTo>
                <a:cubicBezTo>
                  <a:pt x="43343" y="27694"/>
                  <a:pt x="42554" y="19935"/>
                  <a:pt x="41791" y="12203"/>
                </a:cubicBezTo>
                <a:cubicBezTo>
                  <a:pt x="41449" y="9021"/>
                  <a:pt x="41081" y="5812"/>
                  <a:pt x="39950" y="2814"/>
                </a:cubicBezTo>
                <a:cubicBezTo>
                  <a:pt x="39161" y="763"/>
                  <a:pt x="37741" y="26"/>
                  <a:pt x="355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 name="Google Shape;562;p19"/>
          <p:cNvSpPr/>
          <p:nvPr/>
        </p:nvSpPr>
        <p:spPr>
          <a:xfrm rot="-1579753">
            <a:off x="7729903" y="46985"/>
            <a:ext cx="2090725" cy="1849777"/>
          </a:xfrm>
          <a:custGeom>
            <a:avLst/>
            <a:gdLst/>
            <a:ahLst/>
            <a:cxnLst/>
            <a:rect l="l" t="t" r="r" b="b"/>
            <a:pathLst>
              <a:path w="45815" h="40535" extrusionOk="0">
                <a:moveTo>
                  <a:pt x="26879" y="637"/>
                </a:moveTo>
                <a:cubicBezTo>
                  <a:pt x="27510" y="637"/>
                  <a:pt x="28115" y="663"/>
                  <a:pt x="28746" y="716"/>
                </a:cubicBezTo>
                <a:cubicBezTo>
                  <a:pt x="29009" y="716"/>
                  <a:pt x="29272" y="742"/>
                  <a:pt x="29561" y="795"/>
                </a:cubicBezTo>
                <a:cubicBezTo>
                  <a:pt x="29851" y="847"/>
                  <a:pt x="30140" y="953"/>
                  <a:pt x="30429" y="1058"/>
                </a:cubicBezTo>
                <a:cubicBezTo>
                  <a:pt x="32665" y="1926"/>
                  <a:pt x="34953" y="2688"/>
                  <a:pt x="37004" y="3925"/>
                </a:cubicBezTo>
                <a:cubicBezTo>
                  <a:pt x="38872" y="5029"/>
                  <a:pt x="40423" y="6555"/>
                  <a:pt x="41581" y="8343"/>
                </a:cubicBezTo>
                <a:cubicBezTo>
                  <a:pt x="42659" y="10079"/>
                  <a:pt x="43474" y="11972"/>
                  <a:pt x="44000" y="13945"/>
                </a:cubicBezTo>
                <a:cubicBezTo>
                  <a:pt x="44579" y="16075"/>
                  <a:pt x="44947" y="18258"/>
                  <a:pt x="45105" y="20493"/>
                </a:cubicBezTo>
                <a:cubicBezTo>
                  <a:pt x="45184" y="21730"/>
                  <a:pt x="45131" y="22992"/>
                  <a:pt x="44921" y="24228"/>
                </a:cubicBezTo>
                <a:cubicBezTo>
                  <a:pt x="44710" y="25412"/>
                  <a:pt x="44184" y="26490"/>
                  <a:pt x="43763" y="27594"/>
                </a:cubicBezTo>
                <a:cubicBezTo>
                  <a:pt x="43418" y="28606"/>
                  <a:pt x="42910" y="29549"/>
                  <a:pt x="42262" y="30400"/>
                </a:cubicBezTo>
                <a:lnTo>
                  <a:pt x="42262" y="30400"/>
                </a:lnTo>
                <a:cubicBezTo>
                  <a:pt x="42250" y="30398"/>
                  <a:pt x="42238" y="30397"/>
                  <a:pt x="42226" y="30397"/>
                </a:cubicBezTo>
                <a:cubicBezTo>
                  <a:pt x="42166" y="30397"/>
                  <a:pt x="42105" y="30423"/>
                  <a:pt x="42054" y="30487"/>
                </a:cubicBezTo>
                <a:cubicBezTo>
                  <a:pt x="41318" y="31303"/>
                  <a:pt x="40450" y="32013"/>
                  <a:pt x="39477" y="32565"/>
                </a:cubicBezTo>
                <a:cubicBezTo>
                  <a:pt x="38530" y="33117"/>
                  <a:pt x="37530" y="33643"/>
                  <a:pt x="36531" y="34091"/>
                </a:cubicBezTo>
                <a:cubicBezTo>
                  <a:pt x="34322" y="35116"/>
                  <a:pt x="32086" y="36037"/>
                  <a:pt x="29798" y="36826"/>
                </a:cubicBezTo>
                <a:cubicBezTo>
                  <a:pt x="27484" y="37588"/>
                  <a:pt x="25143" y="38246"/>
                  <a:pt x="22776" y="38746"/>
                </a:cubicBezTo>
                <a:cubicBezTo>
                  <a:pt x="20435" y="39245"/>
                  <a:pt x="18042" y="39614"/>
                  <a:pt x="15649" y="39877"/>
                </a:cubicBezTo>
                <a:cubicBezTo>
                  <a:pt x="14681" y="39977"/>
                  <a:pt x="13680" y="40045"/>
                  <a:pt x="12677" y="40045"/>
                </a:cubicBezTo>
                <a:cubicBezTo>
                  <a:pt x="9483" y="40045"/>
                  <a:pt x="6272" y="39360"/>
                  <a:pt x="4050" y="36878"/>
                </a:cubicBezTo>
                <a:cubicBezTo>
                  <a:pt x="1631" y="34143"/>
                  <a:pt x="1026" y="30146"/>
                  <a:pt x="1210" y="26595"/>
                </a:cubicBezTo>
                <a:cubicBezTo>
                  <a:pt x="1315" y="24701"/>
                  <a:pt x="1631" y="22808"/>
                  <a:pt x="2130" y="20993"/>
                </a:cubicBezTo>
                <a:cubicBezTo>
                  <a:pt x="2656" y="19073"/>
                  <a:pt x="3340" y="17232"/>
                  <a:pt x="4182" y="15470"/>
                </a:cubicBezTo>
                <a:cubicBezTo>
                  <a:pt x="5891" y="11920"/>
                  <a:pt x="8311" y="8790"/>
                  <a:pt x="11335" y="6239"/>
                </a:cubicBezTo>
                <a:cubicBezTo>
                  <a:pt x="14676" y="3425"/>
                  <a:pt x="18726" y="1584"/>
                  <a:pt x="23039" y="926"/>
                </a:cubicBezTo>
                <a:cubicBezTo>
                  <a:pt x="24328" y="716"/>
                  <a:pt x="25590" y="637"/>
                  <a:pt x="26879" y="637"/>
                </a:cubicBezTo>
                <a:close/>
                <a:moveTo>
                  <a:pt x="26534" y="0"/>
                </a:moveTo>
                <a:cubicBezTo>
                  <a:pt x="21878" y="0"/>
                  <a:pt x="17315" y="1337"/>
                  <a:pt x="13387" y="3846"/>
                </a:cubicBezTo>
                <a:cubicBezTo>
                  <a:pt x="9968" y="6081"/>
                  <a:pt x="7101" y="9027"/>
                  <a:pt x="4945" y="12472"/>
                </a:cubicBezTo>
                <a:cubicBezTo>
                  <a:pt x="2762" y="15917"/>
                  <a:pt x="1315" y="19731"/>
                  <a:pt x="631" y="23755"/>
                </a:cubicBezTo>
                <a:cubicBezTo>
                  <a:pt x="0" y="27542"/>
                  <a:pt x="53" y="31697"/>
                  <a:pt x="1867" y="35169"/>
                </a:cubicBezTo>
                <a:cubicBezTo>
                  <a:pt x="2762" y="36878"/>
                  <a:pt x="4129" y="38272"/>
                  <a:pt x="5812" y="39193"/>
                </a:cubicBezTo>
                <a:cubicBezTo>
                  <a:pt x="7759" y="40245"/>
                  <a:pt x="9994" y="40534"/>
                  <a:pt x="12177" y="40534"/>
                </a:cubicBezTo>
                <a:cubicBezTo>
                  <a:pt x="14518" y="40508"/>
                  <a:pt x="16832" y="40271"/>
                  <a:pt x="19147" y="39877"/>
                </a:cubicBezTo>
                <a:cubicBezTo>
                  <a:pt x="21592" y="39508"/>
                  <a:pt x="24038" y="38982"/>
                  <a:pt x="26432" y="38299"/>
                </a:cubicBezTo>
                <a:cubicBezTo>
                  <a:pt x="28825" y="37641"/>
                  <a:pt x="31192" y="36852"/>
                  <a:pt x="33506" y="35958"/>
                </a:cubicBezTo>
                <a:cubicBezTo>
                  <a:pt x="35716" y="35116"/>
                  <a:pt x="37951" y="34196"/>
                  <a:pt x="39976" y="32933"/>
                </a:cubicBezTo>
                <a:cubicBezTo>
                  <a:pt x="40423" y="32644"/>
                  <a:pt x="40870" y="32328"/>
                  <a:pt x="41291" y="31987"/>
                </a:cubicBezTo>
                <a:cubicBezTo>
                  <a:pt x="41686" y="31645"/>
                  <a:pt x="42080" y="31250"/>
                  <a:pt x="42422" y="30829"/>
                </a:cubicBezTo>
                <a:cubicBezTo>
                  <a:pt x="42460" y="30786"/>
                  <a:pt x="42480" y="30739"/>
                  <a:pt x="42484" y="30692"/>
                </a:cubicBezTo>
                <a:lnTo>
                  <a:pt x="42484" y="30692"/>
                </a:lnTo>
                <a:cubicBezTo>
                  <a:pt x="43179" y="29802"/>
                  <a:pt x="43728" y="28839"/>
                  <a:pt x="44132" y="27779"/>
                </a:cubicBezTo>
                <a:cubicBezTo>
                  <a:pt x="44579" y="26648"/>
                  <a:pt x="45131" y="25569"/>
                  <a:pt x="45368" y="24360"/>
                </a:cubicBezTo>
                <a:cubicBezTo>
                  <a:pt x="45815" y="21940"/>
                  <a:pt x="45578" y="19415"/>
                  <a:pt x="45184" y="16996"/>
                </a:cubicBezTo>
                <a:cubicBezTo>
                  <a:pt x="44526" y="12867"/>
                  <a:pt x="43106" y="8659"/>
                  <a:pt x="40108" y="5634"/>
                </a:cubicBezTo>
                <a:cubicBezTo>
                  <a:pt x="38451" y="3977"/>
                  <a:pt x="36426" y="2820"/>
                  <a:pt x="34295" y="1926"/>
                </a:cubicBezTo>
                <a:cubicBezTo>
                  <a:pt x="33112" y="1400"/>
                  <a:pt x="31876" y="979"/>
                  <a:pt x="30692" y="506"/>
                </a:cubicBezTo>
                <a:cubicBezTo>
                  <a:pt x="30429" y="400"/>
                  <a:pt x="30140" y="295"/>
                  <a:pt x="29877" y="216"/>
                </a:cubicBezTo>
                <a:cubicBezTo>
                  <a:pt x="29588" y="164"/>
                  <a:pt x="29272" y="111"/>
                  <a:pt x="28983" y="85"/>
                </a:cubicBezTo>
                <a:cubicBezTo>
                  <a:pt x="28352" y="58"/>
                  <a:pt x="27694" y="6"/>
                  <a:pt x="27063" y="6"/>
                </a:cubicBezTo>
                <a:cubicBezTo>
                  <a:pt x="26887" y="2"/>
                  <a:pt x="26710" y="0"/>
                  <a:pt x="265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563;p19"/>
          <p:cNvSpPr/>
          <p:nvPr/>
        </p:nvSpPr>
        <p:spPr>
          <a:xfrm>
            <a:off x="188725" y="3218961"/>
            <a:ext cx="1165702" cy="1523378"/>
          </a:xfrm>
          <a:custGeom>
            <a:avLst/>
            <a:gdLst/>
            <a:ahLst/>
            <a:cxnLst/>
            <a:rect l="l" t="t" r="r" b="b"/>
            <a:pathLst>
              <a:path w="19095" h="24955" extrusionOk="0">
                <a:moveTo>
                  <a:pt x="6883" y="3807"/>
                </a:moveTo>
                <a:cubicBezTo>
                  <a:pt x="7015" y="3807"/>
                  <a:pt x="7150" y="3815"/>
                  <a:pt x="7285" y="3831"/>
                </a:cubicBezTo>
                <a:cubicBezTo>
                  <a:pt x="7969" y="3936"/>
                  <a:pt x="8679" y="4093"/>
                  <a:pt x="9363" y="4278"/>
                </a:cubicBezTo>
                <a:cubicBezTo>
                  <a:pt x="10599" y="4541"/>
                  <a:pt x="11809" y="5014"/>
                  <a:pt x="12914" y="5698"/>
                </a:cubicBezTo>
                <a:cubicBezTo>
                  <a:pt x="13413" y="6013"/>
                  <a:pt x="13860" y="6460"/>
                  <a:pt x="14229" y="6934"/>
                </a:cubicBezTo>
                <a:cubicBezTo>
                  <a:pt x="14649" y="7565"/>
                  <a:pt x="14939" y="8249"/>
                  <a:pt x="15070" y="8985"/>
                </a:cubicBezTo>
                <a:cubicBezTo>
                  <a:pt x="15202" y="9801"/>
                  <a:pt x="15307" y="10616"/>
                  <a:pt x="15360" y="11431"/>
                </a:cubicBezTo>
                <a:cubicBezTo>
                  <a:pt x="15404" y="11930"/>
                  <a:pt x="15439" y="12429"/>
                  <a:pt x="15467" y="12929"/>
                </a:cubicBezTo>
                <a:lnTo>
                  <a:pt x="15467" y="12929"/>
                </a:lnTo>
                <a:cubicBezTo>
                  <a:pt x="15377" y="12707"/>
                  <a:pt x="15280" y="12488"/>
                  <a:pt x="15175" y="12273"/>
                </a:cubicBezTo>
                <a:cubicBezTo>
                  <a:pt x="14518" y="10984"/>
                  <a:pt x="13519" y="9879"/>
                  <a:pt x="12309" y="9090"/>
                </a:cubicBezTo>
                <a:cubicBezTo>
                  <a:pt x="11704" y="8696"/>
                  <a:pt x="11046" y="8407"/>
                  <a:pt x="10336" y="8249"/>
                </a:cubicBezTo>
                <a:cubicBezTo>
                  <a:pt x="10031" y="8170"/>
                  <a:pt x="9693" y="8105"/>
                  <a:pt x="9361" y="8105"/>
                </a:cubicBezTo>
                <a:cubicBezTo>
                  <a:pt x="8921" y="8105"/>
                  <a:pt x="8495" y="8219"/>
                  <a:pt x="8180" y="8564"/>
                </a:cubicBezTo>
                <a:cubicBezTo>
                  <a:pt x="7680" y="9117"/>
                  <a:pt x="7654" y="9932"/>
                  <a:pt x="7575" y="10642"/>
                </a:cubicBezTo>
                <a:cubicBezTo>
                  <a:pt x="7470" y="11589"/>
                  <a:pt x="7391" y="12536"/>
                  <a:pt x="7364" y="13483"/>
                </a:cubicBezTo>
                <a:cubicBezTo>
                  <a:pt x="7233" y="15271"/>
                  <a:pt x="7285" y="17086"/>
                  <a:pt x="7548" y="18848"/>
                </a:cubicBezTo>
                <a:cubicBezTo>
                  <a:pt x="7801" y="20363"/>
                  <a:pt x="8320" y="21878"/>
                  <a:pt x="9315" y="23044"/>
                </a:cubicBezTo>
                <a:lnTo>
                  <a:pt x="9315" y="23044"/>
                </a:lnTo>
                <a:cubicBezTo>
                  <a:pt x="7302" y="22064"/>
                  <a:pt x="5533" y="20470"/>
                  <a:pt x="4761" y="18322"/>
                </a:cubicBezTo>
                <a:cubicBezTo>
                  <a:pt x="4182" y="16717"/>
                  <a:pt x="4182" y="15008"/>
                  <a:pt x="4156" y="13351"/>
                </a:cubicBezTo>
                <a:cubicBezTo>
                  <a:pt x="4156" y="11536"/>
                  <a:pt x="4235" y="9748"/>
                  <a:pt x="4392" y="7960"/>
                </a:cubicBezTo>
                <a:cubicBezTo>
                  <a:pt x="4498" y="6776"/>
                  <a:pt x="4550" y="5303"/>
                  <a:pt x="5418" y="4383"/>
                </a:cubicBezTo>
                <a:cubicBezTo>
                  <a:pt x="5801" y="3957"/>
                  <a:pt x="6322" y="3807"/>
                  <a:pt x="6883" y="3807"/>
                </a:cubicBezTo>
                <a:close/>
                <a:moveTo>
                  <a:pt x="9311" y="8749"/>
                </a:moveTo>
                <a:cubicBezTo>
                  <a:pt x="9968" y="8749"/>
                  <a:pt x="10626" y="8933"/>
                  <a:pt x="11230" y="9222"/>
                </a:cubicBezTo>
                <a:cubicBezTo>
                  <a:pt x="13539" y="10286"/>
                  <a:pt x="14854" y="12576"/>
                  <a:pt x="15394" y="14970"/>
                </a:cubicBezTo>
                <a:lnTo>
                  <a:pt x="15394" y="14970"/>
                </a:lnTo>
                <a:cubicBezTo>
                  <a:pt x="14823" y="13792"/>
                  <a:pt x="13726" y="12615"/>
                  <a:pt x="12335" y="12615"/>
                </a:cubicBezTo>
                <a:cubicBezTo>
                  <a:pt x="12300" y="12612"/>
                  <a:pt x="12266" y="12611"/>
                  <a:pt x="12232" y="12611"/>
                </a:cubicBezTo>
                <a:cubicBezTo>
                  <a:pt x="11930" y="12611"/>
                  <a:pt x="11648" y="12715"/>
                  <a:pt x="11388" y="12904"/>
                </a:cubicBezTo>
                <a:cubicBezTo>
                  <a:pt x="11099" y="13167"/>
                  <a:pt x="10915" y="13509"/>
                  <a:pt x="10889" y="13903"/>
                </a:cubicBezTo>
                <a:cubicBezTo>
                  <a:pt x="10731" y="14798"/>
                  <a:pt x="10678" y="15744"/>
                  <a:pt x="10599" y="16665"/>
                </a:cubicBezTo>
                <a:cubicBezTo>
                  <a:pt x="10547" y="17585"/>
                  <a:pt x="10468" y="18585"/>
                  <a:pt x="10441" y="19558"/>
                </a:cubicBezTo>
                <a:cubicBezTo>
                  <a:pt x="10363" y="20426"/>
                  <a:pt x="10363" y="21294"/>
                  <a:pt x="10389" y="22188"/>
                </a:cubicBezTo>
                <a:cubicBezTo>
                  <a:pt x="10418" y="22587"/>
                  <a:pt x="10489" y="23002"/>
                  <a:pt x="10644" y="23378"/>
                </a:cubicBezTo>
                <a:lnTo>
                  <a:pt x="10644" y="23378"/>
                </a:lnTo>
                <a:cubicBezTo>
                  <a:pt x="8146" y="21560"/>
                  <a:pt x="7943" y="18059"/>
                  <a:pt x="7943" y="15218"/>
                </a:cubicBezTo>
                <a:cubicBezTo>
                  <a:pt x="7943" y="14324"/>
                  <a:pt x="7969" y="13430"/>
                  <a:pt x="8048" y="12536"/>
                </a:cubicBezTo>
                <a:cubicBezTo>
                  <a:pt x="8101" y="11642"/>
                  <a:pt x="8153" y="10826"/>
                  <a:pt x="8285" y="9985"/>
                </a:cubicBezTo>
                <a:cubicBezTo>
                  <a:pt x="8390" y="9380"/>
                  <a:pt x="8600" y="8749"/>
                  <a:pt x="9311" y="8749"/>
                </a:cubicBezTo>
                <a:close/>
                <a:moveTo>
                  <a:pt x="12282" y="13220"/>
                </a:moveTo>
                <a:cubicBezTo>
                  <a:pt x="12914" y="13246"/>
                  <a:pt x="13519" y="13535"/>
                  <a:pt x="13939" y="14009"/>
                </a:cubicBezTo>
                <a:cubicBezTo>
                  <a:pt x="14386" y="14456"/>
                  <a:pt x="14755" y="15034"/>
                  <a:pt x="14965" y="15665"/>
                </a:cubicBezTo>
                <a:cubicBezTo>
                  <a:pt x="15491" y="17165"/>
                  <a:pt x="15333" y="18821"/>
                  <a:pt x="15149" y="20373"/>
                </a:cubicBezTo>
                <a:cubicBezTo>
                  <a:pt x="15149" y="20557"/>
                  <a:pt x="15307" y="20689"/>
                  <a:pt x="15491" y="20689"/>
                </a:cubicBezTo>
                <a:cubicBezTo>
                  <a:pt x="15504" y="20689"/>
                  <a:pt x="15517" y="20688"/>
                  <a:pt x="15530" y="20687"/>
                </a:cubicBezTo>
                <a:lnTo>
                  <a:pt x="15530" y="20687"/>
                </a:lnTo>
                <a:cubicBezTo>
                  <a:pt x="15525" y="20804"/>
                  <a:pt x="15519" y="20922"/>
                  <a:pt x="15513" y="21039"/>
                </a:cubicBezTo>
                <a:lnTo>
                  <a:pt x="15513" y="21039"/>
                </a:lnTo>
                <a:cubicBezTo>
                  <a:pt x="15309" y="22253"/>
                  <a:pt x="14818" y="23579"/>
                  <a:pt x="13545" y="24029"/>
                </a:cubicBezTo>
                <a:cubicBezTo>
                  <a:pt x="13379" y="24095"/>
                  <a:pt x="13208" y="24138"/>
                  <a:pt x="13035" y="24159"/>
                </a:cubicBezTo>
                <a:lnTo>
                  <a:pt x="13035" y="24159"/>
                </a:lnTo>
                <a:cubicBezTo>
                  <a:pt x="12623" y="24106"/>
                  <a:pt x="12215" y="24031"/>
                  <a:pt x="11811" y="23934"/>
                </a:cubicBezTo>
                <a:lnTo>
                  <a:pt x="11811" y="23934"/>
                </a:lnTo>
                <a:cubicBezTo>
                  <a:pt x="11320" y="23586"/>
                  <a:pt x="11018" y="23042"/>
                  <a:pt x="10994" y="22451"/>
                </a:cubicBezTo>
                <a:cubicBezTo>
                  <a:pt x="10915" y="21636"/>
                  <a:pt x="10915" y="20847"/>
                  <a:pt x="10994" y="20031"/>
                </a:cubicBezTo>
                <a:cubicBezTo>
                  <a:pt x="11020" y="19137"/>
                  <a:pt x="11073" y="18243"/>
                  <a:pt x="11152" y="17375"/>
                </a:cubicBezTo>
                <a:cubicBezTo>
                  <a:pt x="11204" y="16481"/>
                  <a:pt x="11283" y="15587"/>
                  <a:pt x="11388" y="14692"/>
                </a:cubicBezTo>
                <a:cubicBezTo>
                  <a:pt x="11388" y="14298"/>
                  <a:pt x="11467" y="13903"/>
                  <a:pt x="11625" y="13561"/>
                </a:cubicBezTo>
                <a:cubicBezTo>
                  <a:pt x="11783" y="13351"/>
                  <a:pt x="12019" y="13220"/>
                  <a:pt x="12282" y="13220"/>
                </a:cubicBezTo>
                <a:close/>
                <a:moveTo>
                  <a:pt x="5476" y="644"/>
                </a:moveTo>
                <a:cubicBezTo>
                  <a:pt x="5544" y="644"/>
                  <a:pt x="5613" y="646"/>
                  <a:pt x="5681" y="648"/>
                </a:cubicBezTo>
                <a:cubicBezTo>
                  <a:pt x="5801" y="646"/>
                  <a:pt x="5921" y="645"/>
                  <a:pt x="6041" y="645"/>
                </a:cubicBezTo>
                <a:cubicBezTo>
                  <a:pt x="7341" y="645"/>
                  <a:pt x="8639" y="773"/>
                  <a:pt x="9915" y="990"/>
                </a:cubicBezTo>
                <a:cubicBezTo>
                  <a:pt x="11283" y="1227"/>
                  <a:pt x="12598" y="1700"/>
                  <a:pt x="13782" y="2410"/>
                </a:cubicBezTo>
                <a:cubicBezTo>
                  <a:pt x="14939" y="3120"/>
                  <a:pt x="15886" y="4146"/>
                  <a:pt x="16543" y="5356"/>
                </a:cubicBezTo>
                <a:cubicBezTo>
                  <a:pt x="17858" y="7854"/>
                  <a:pt x="18016" y="10826"/>
                  <a:pt x="18200" y="13614"/>
                </a:cubicBezTo>
                <a:cubicBezTo>
                  <a:pt x="18331" y="15350"/>
                  <a:pt x="18358" y="17112"/>
                  <a:pt x="18305" y="18874"/>
                </a:cubicBezTo>
                <a:cubicBezTo>
                  <a:pt x="18253" y="19716"/>
                  <a:pt x="18174" y="20584"/>
                  <a:pt x="18016" y="21425"/>
                </a:cubicBezTo>
                <a:cubicBezTo>
                  <a:pt x="17911" y="22083"/>
                  <a:pt x="17674" y="22714"/>
                  <a:pt x="17332" y="23292"/>
                </a:cubicBezTo>
                <a:cubicBezTo>
                  <a:pt x="16911" y="23845"/>
                  <a:pt x="16280" y="24187"/>
                  <a:pt x="15596" y="24213"/>
                </a:cubicBezTo>
                <a:cubicBezTo>
                  <a:pt x="15494" y="24225"/>
                  <a:pt x="15392" y="24235"/>
                  <a:pt x="15289" y="24243"/>
                </a:cubicBezTo>
                <a:lnTo>
                  <a:pt x="15289" y="24243"/>
                </a:lnTo>
                <a:cubicBezTo>
                  <a:pt x="15350" y="24192"/>
                  <a:pt x="15408" y="24138"/>
                  <a:pt x="15465" y="24081"/>
                </a:cubicBezTo>
                <a:cubicBezTo>
                  <a:pt x="16043" y="23424"/>
                  <a:pt x="16096" y="22556"/>
                  <a:pt x="16122" y="21714"/>
                </a:cubicBezTo>
                <a:cubicBezTo>
                  <a:pt x="16140" y="21398"/>
                  <a:pt x="16156" y="21081"/>
                  <a:pt x="16170" y="20764"/>
                </a:cubicBezTo>
                <a:lnTo>
                  <a:pt x="16170" y="20764"/>
                </a:lnTo>
                <a:cubicBezTo>
                  <a:pt x="16221" y="20442"/>
                  <a:pt x="16258" y="20118"/>
                  <a:pt x="16280" y="19795"/>
                </a:cubicBezTo>
                <a:cubicBezTo>
                  <a:pt x="16359" y="18927"/>
                  <a:pt x="16359" y="18059"/>
                  <a:pt x="16333" y="17191"/>
                </a:cubicBezTo>
                <a:cubicBezTo>
                  <a:pt x="16325" y="16699"/>
                  <a:pt x="16287" y="16210"/>
                  <a:pt x="16219" y="15726"/>
                </a:cubicBezTo>
                <a:lnTo>
                  <a:pt x="16219" y="15726"/>
                </a:lnTo>
                <a:cubicBezTo>
                  <a:pt x="16164" y="13926"/>
                  <a:pt x="16059" y="12126"/>
                  <a:pt x="15859" y="10327"/>
                </a:cubicBezTo>
                <a:cubicBezTo>
                  <a:pt x="15780" y="9485"/>
                  <a:pt x="15623" y="8643"/>
                  <a:pt x="15333" y="7854"/>
                </a:cubicBezTo>
                <a:cubicBezTo>
                  <a:pt x="15070" y="7171"/>
                  <a:pt x="14676" y="6566"/>
                  <a:pt x="14176" y="6040"/>
                </a:cubicBezTo>
                <a:cubicBezTo>
                  <a:pt x="13177" y="5119"/>
                  <a:pt x="11967" y="4435"/>
                  <a:pt x="10652" y="4067"/>
                </a:cubicBezTo>
                <a:cubicBezTo>
                  <a:pt x="9994" y="3857"/>
                  <a:pt x="9311" y="3673"/>
                  <a:pt x="8627" y="3515"/>
                </a:cubicBezTo>
                <a:cubicBezTo>
                  <a:pt x="8013" y="3376"/>
                  <a:pt x="7384" y="3223"/>
                  <a:pt x="6763" y="3223"/>
                </a:cubicBezTo>
                <a:cubicBezTo>
                  <a:pt x="6559" y="3223"/>
                  <a:pt x="6356" y="3239"/>
                  <a:pt x="6155" y="3278"/>
                </a:cubicBezTo>
                <a:cubicBezTo>
                  <a:pt x="4761" y="3594"/>
                  <a:pt x="4182" y="5014"/>
                  <a:pt x="3998" y="6276"/>
                </a:cubicBezTo>
                <a:cubicBezTo>
                  <a:pt x="3866" y="7092"/>
                  <a:pt x="3814" y="7907"/>
                  <a:pt x="3761" y="8749"/>
                </a:cubicBezTo>
                <a:cubicBezTo>
                  <a:pt x="3709" y="9695"/>
                  <a:pt x="3682" y="10642"/>
                  <a:pt x="3656" y="11589"/>
                </a:cubicBezTo>
                <a:cubicBezTo>
                  <a:pt x="3630" y="13404"/>
                  <a:pt x="3577" y="15271"/>
                  <a:pt x="3893" y="17086"/>
                </a:cubicBezTo>
                <a:cubicBezTo>
                  <a:pt x="4129" y="18480"/>
                  <a:pt x="4734" y="19821"/>
                  <a:pt x="5629" y="20925"/>
                </a:cubicBezTo>
                <a:cubicBezTo>
                  <a:pt x="6298" y="21750"/>
                  <a:pt x="7109" y="22441"/>
                  <a:pt x="8006" y="23003"/>
                </a:cubicBezTo>
                <a:lnTo>
                  <a:pt x="8006" y="23003"/>
                </a:lnTo>
                <a:cubicBezTo>
                  <a:pt x="6231" y="22518"/>
                  <a:pt x="4495" y="21839"/>
                  <a:pt x="3156" y="20610"/>
                </a:cubicBezTo>
                <a:cubicBezTo>
                  <a:pt x="2131" y="19663"/>
                  <a:pt x="1421" y="18401"/>
                  <a:pt x="1158" y="17007"/>
                </a:cubicBezTo>
                <a:cubicBezTo>
                  <a:pt x="842" y="15402"/>
                  <a:pt x="737" y="13746"/>
                  <a:pt x="789" y="12115"/>
                </a:cubicBezTo>
                <a:cubicBezTo>
                  <a:pt x="816" y="10353"/>
                  <a:pt x="947" y="8617"/>
                  <a:pt x="1210" y="6881"/>
                </a:cubicBezTo>
                <a:cubicBezTo>
                  <a:pt x="1315" y="6013"/>
                  <a:pt x="1473" y="5145"/>
                  <a:pt x="1684" y="4304"/>
                </a:cubicBezTo>
                <a:cubicBezTo>
                  <a:pt x="1789" y="3620"/>
                  <a:pt x="1999" y="2936"/>
                  <a:pt x="2315" y="2331"/>
                </a:cubicBezTo>
                <a:cubicBezTo>
                  <a:pt x="2604" y="1727"/>
                  <a:pt x="3077" y="1253"/>
                  <a:pt x="3682" y="964"/>
                </a:cubicBezTo>
                <a:cubicBezTo>
                  <a:pt x="4250" y="751"/>
                  <a:pt x="4861" y="644"/>
                  <a:pt x="5476" y="644"/>
                </a:cubicBezTo>
                <a:close/>
                <a:moveTo>
                  <a:pt x="5469" y="0"/>
                </a:moveTo>
                <a:cubicBezTo>
                  <a:pt x="4140" y="0"/>
                  <a:pt x="2760" y="268"/>
                  <a:pt x="1894" y="1385"/>
                </a:cubicBezTo>
                <a:cubicBezTo>
                  <a:pt x="1447" y="2016"/>
                  <a:pt x="1131" y="2726"/>
                  <a:pt x="973" y="3489"/>
                </a:cubicBezTo>
                <a:cubicBezTo>
                  <a:pt x="763" y="4356"/>
                  <a:pt x="605" y="5224"/>
                  <a:pt x="474" y="6119"/>
                </a:cubicBezTo>
                <a:cubicBezTo>
                  <a:pt x="184" y="7960"/>
                  <a:pt x="53" y="9827"/>
                  <a:pt x="27" y="11720"/>
                </a:cubicBezTo>
                <a:cubicBezTo>
                  <a:pt x="0" y="13483"/>
                  <a:pt x="132" y="15271"/>
                  <a:pt x="474" y="17007"/>
                </a:cubicBezTo>
                <a:cubicBezTo>
                  <a:pt x="763" y="18506"/>
                  <a:pt x="1526" y="19900"/>
                  <a:pt x="2657" y="20952"/>
                </a:cubicBezTo>
                <a:cubicBezTo>
                  <a:pt x="3709" y="21846"/>
                  <a:pt x="4918" y="22503"/>
                  <a:pt x="6207" y="22924"/>
                </a:cubicBezTo>
                <a:cubicBezTo>
                  <a:pt x="7325" y="23304"/>
                  <a:pt x="8463" y="23609"/>
                  <a:pt x="9603" y="23837"/>
                </a:cubicBezTo>
                <a:lnTo>
                  <a:pt x="9603" y="23837"/>
                </a:lnTo>
                <a:cubicBezTo>
                  <a:pt x="9996" y="24005"/>
                  <a:pt x="10398" y="24153"/>
                  <a:pt x="10805" y="24281"/>
                </a:cubicBezTo>
                <a:lnTo>
                  <a:pt x="10805" y="24281"/>
                </a:lnTo>
                <a:cubicBezTo>
                  <a:pt x="11526" y="24700"/>
                  <a:pt x="12339" y="24955"/>
                  <a:pt x="13173" y="24955"/>
                </a:cubicBezTo>
                <a:cubicBezTo>
                  <a:pt x="13244" y="24955"/>
                  <a:pt x="13316" y="24953"/>
                  <a:pt x="13387" y="24949"/>
                </a:cubicBezTo>
                <a:cubicBezTo>
                  <a:pt x="13575" y="24943"/>
                  <a:pt x="13759" y="24922"/>
                  <a:pt x="13939" y="24886"/>
                </a:cubicBezTo>
                <a:lnTo>
                  <a:pt x="13939" y="24886"/>
                </a:lnTo>
                <a:cubicBezTo>
                  <a:pt x="14167" y="24903"/>
                  <a:pt x="14395" y="24914"/>
                  <a:pt x="14623" y="24923"/>
                </a:cubicBezTo>
                <a:cubicBezTo>
                  <a:pt x="14726" y="24930"/>
                  <a:pt x="14829" y="24933"/>
                  <a:pt x="14931" y="24933"/>
                </a:cubicBezTo>
                <a:cubicBezTo>
                  <a:pt x="15643" y="24933"/>
                  <a:pt x="16347" y="24775"/>
                  <a:pt x="16990" y="24476"/>
                </a:cubicBezTo>
                <a:cubicBezTo>
                  <a:pt x="18384" y="23687"/>
                  <a:pt x="18673" y="21846"/>
                  <a:pt x="18857" y="20399"/>
                </a:cubicBezTo>
                <a:cubicBezTo>
                  <a:pt x="19068" y="18558"/>
                  <a:pt x="19094" y="16691"/>
                  <a:pt x="18989" y="14824"/>
                </a:cubicBezTo>
                <a:cubicBezTo>
                  <a:pt x="18910" y="13167"/>
                  <a:pt x="18779" y="11536"/>
                  <a:pt x="18568" y="9932"/>
                </a:cubicBezTo>
                <a:cubicBezTo>
                  <a:pt x="18384" y="8433"/>
                  <a:pt x="17990" y="6986"/>
                  <a:pt x="17385" y="5619"/>
                </a:cubicBezTo>
                <a:cubicBezTo>
                  <a:pt x="16780" y="4278"/>
                  <a:pt x="15859" y="3120"/>
                  <a:pt x="14676" y="2253"/>
                </a:cubicBezTo>
                <a:cubicBezTo>
                  <a:pt x="12230" y="464"/>
                  <a:pt x="8995" y="122"/>
                  <a:pt x="6076" y="17"/>
                </a:cubicBezTo>
                <a:cubicBezTo>
                  <a:pt x="5876" y="7"/>
                  <a:pt x="5673" y="0"/>
                  <a:pt x="54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64" name="Google Shape;564;p19"/>
          <p:cNvGrpSpPr/>
          <p:nvPr/>
        </p:nvGrpSpPr>
        <p:grpSpPr>
          <a:xfrm rot="403153">
            <a:off x="8041585" y="2332523"/>
            <a:ext cx="360298" cy="2462147"/>
            <a:chOff x="11647063" y="2882548"/>
            <a:chExt cx="360309" cy="2462225"/>
          </a:xfrm>
        </p:grpSpPr>
        <p:sp>
          <p:nvSpPr>
            <p:cNvPr id="565" name="Google Shape;565;p19"/>
            <p:cNvSpPr/>
            <p:nvPr/>
          </p:nvSpPr>
          <p:spPr>
            <a:xfrm rot="10800000" flipH="1">
              <a:off x="11840275" y="2882548"/>
              <a:ext cx="126551" cy="95531"/>
            </a:xfrm>
            <a:custGeom>
              <a:avLst/>
              <a:gdLst/>
              <a:ahLst/>
              <a:cxnLst/>
              <a:rect l="l" t="t" r="r" b="b"/>
              <a:pathLst>
                <a:path w="1395" h="1053" extrusionOk="0">
                  <a:moveTo>
                    <a:pt x="711" y="1"/>
                  </a:moveTo>
                  <a:cubicBezTo>
                    <a:pt x="1" y="1"/>
                    <a:pt x="1" y="1053"/>
                    <a:pt x="711" y="1053"/>
                  </a:cubicBezTo>
                  <a:cubicBezTo>
                    <a:pt x="1395" y="1053"/>
                    <a:pt x="1395"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566;p19"/>
            <p:cNvSpPr/>
            <p:nvPr/>
          </p:nvSpPr>
          <p:spPr>
            <a:xfrm rot="10800000" flipH="1">
              <a:off x="11704301" y="3176014"/>
              <a:ext cx="152768" cy="112224"/>
            </a:xfrm>
            <a:custGeom>
              <a:avLst/>
              <a:gdLst/>
              <a:ahLst/>
              <a:cxnLst/>
              <a:rect l="l" t="t" r="r" b="b"/>
              <a:pathLst>
                <a:path w="1684" h="1237" extrusionOk="0">
                  <a:moveTo>
                    <a:pt x="868" y="0"/>
                  </a:moveTo>
                  <a:cubicBezTo>
                    <a:pt x="860" y="0"/>
                    <a:pt x="851" y="0"/>
                    <a:pt x="842" y="1"/>
                  </a:cubicBezTo>
                  <a:cubicBezTo>
                    <a:pt x="1" y="1"/>
                    <a:pt x="1" y="1237"/>
                    <a:pt x="842" y="1237"/>
                  </a:cubicBezTo>
                  <a:cubicBezTo>
                    <a:pt x="1675" y="1237"/>
                    <a:pt x="1684" y="0"/>
                    <a:pt x="8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567;p19"/>
            <p:cNvSpPr/>
            <p:nvPr/>
          </p:nvSpPr>
          <p:spPr>
            <a:xfrm rot="10800000" flipH="1">
              <a:off x="11783037" y="3426482"/>
              <a:ext cx="78834" cy="93172"/>
            </a:xfrm>
            <a:custGeom>
              <a:avLst/>
              <a:gdLst/>
              <a:ahLst/>
              <a:cxnLst/>
              <a:rect l="l" t="t" r="r" b="b"/>
              <a:pathLst>
                <a:path w="869" h="1027" extrusionOk="0">
                  <a:moveTo>
                    <a:pt x="448" y="1"/>
                  </a:moveTo>
                  <a:cubicBezTo>
                    <a:pt x="316" y="1"/>
                    <a:pt x="211" y="53"/>
                    <a:pt x="132" y="132"/>
                  </a:cubicBezTo>
                  <a:lnTo>
                    <a:pt x="80" y="211"/>
                  </a:lnTo>
                  <a:cubicBezTo>
                    <a:pt x="27" y="290"/>
                    <a:pt x="1" y="369"/>
                    <a:pt x="27" y="448"/>
                  </a:cubicBezTo>
                  <a:lnTo>
                    <a:pt x="1" y="448"/>
                  </a:lnTo>
                  <a:lnTo>
                    <a:pt x="1" y="579"/>
                  </a:lnTo>
                  <a:cubicBezTo>
                    <a:pt x="1" y="658"/>
                    <a:pt x="1" y="711"/>
                    <a:pt x="27" y="763"/>
                  </a:cubicBezTo>
                  <a:cubicBezTo>
                    <a:pt x="80" y="869"/>
                    <a:pt x="158" y="947"/>
                    <a:pt x="264" y="1000"/>
                  </a:cubicBezTo>
                  <a:cubicBezTo>
                    <a:pt x="316" y="1026"/>
                    <a:pt x="369" y="1026"/>
                    <a:pt x="421" y="1026"/>
                  </a:cubicBezTo>
                  <a:cubicBezTo>
                    <a:pt x="553" y="1026"/>
                    <a:pt x="658" y="974"/>
                    <a:pt x="737" y="895"/>
                  </a:cubicBezTo>
                  <a:cubicBezTo>
                    <a:pt x="816" y="816"/>
                    <a:pt x="869" y="711"/>
                    <a:pt x="869" y="579"/>
                  </a:cubicBezTo>
                  <a:lnTo>
                    <a:pt x="869" y="448"/>
                  </a:lnTo>
                  <a:cubicBezTo>
                    <a:pt x="869" y="316"/>
                    <a:pt x="816" y="211"/>
                    <a:pt x="737" y="132"/>
                  </a:cubicBezTo>
                  <a:cubicBezTo>
                    <a:pt x="658" y="53"/>
                    <a:pt x="553" y="27"/>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19"/>
            <p:cNvSpPr/>
            <p:nvPr/>
          </p:nvSpPr>
          <p:spPr>
            <a:xfrm rot="10800000" flipH="1">
              <a:off x="11711467" y="3891764"/>
              <a:ext cx="138526" cy="112224"/>
            </a:xfrm>
            <a:custGeom>
              <a:avLst/>
              <a:gdLst/>
              <a:ahLst/>
              <a:cxnLst/>
              <a:rect l="l" t="t" r="r" b="b"/>
              <a:pathLst>
                <a:path w="1527" h="1237" extrusionOk="0">
                  <a:moveTo>
                    <a:pt x="763" y="1"/>
                  </a:moveTo>
                  <a:cubicBezTo>
                    <a:pt x="1" y="53"/>
                    <a:pt x="1" y="1184"/>
                    <a:pt x="763" y="1237"/>
                  </a:cubicBezTo>
                  <a:cubicBezTo>
                    <a:pt x="1526" y="1184"/>
                    <a:pt x="1526" y="53"/>
                    <a:pt x="7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19"/>
            <p:cNvSpPr/>
            <p:nvPr/>
          </p:nvSpPr>
          <p:spPr>
            <a:xfrm rot="10800000" flipH="1">
              <a:off x="11806894" y="4235310"/>
              <a:ext cx="57333" cy="57337"/>
            </a:xfrm>
            <a:custGeom>
              <a:avLst/>
              <a:gdLst/>
              <a:ahLst/>
              <a:cxnLst/>
              <a:rect l="l" t="t" r="r" b="b"/>
              <a:pathLst>
                <a:path w="632" h="632" extrusionOk="0">
                  <a:moveTo>
                    <a:pt x="316" y="0"/>
                  </a:moveTo>
                  <a:cubicBezTo>
                    <a:pt x="1" y="79"/>
                    <a:pt x="1" y="526"/>
                    <a:pt x="316" y="632"/>
                  </a:cubicBezTo>
                  <a:cubicBezTo>
                    <a:pt x="632" y="526"/>
                    <a:pt x="632" y="79"/>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19"/>
            <p:cNvSpPr/>
            <p:nvPr/>
          </p:nvSpPr>
          <p:spPr>
            <a:xfrm rot="10800000" flipH="1">
              <a:off x="11761539" y="4481058"/>
              <a:ext cx="119384" cy="88364"/>
            </a:xfrm>
            <a:custGeom>
              <a:avLst/>
              <a:gdLst/>
              <a:ahLst/>
              <a:cxnLst/>
              <a:rect l="l" t="t" r="r" b="b"/>
              <a:pathLst>
                <a:path w="1316" h="974" extrusionOk="0">
                  <a:moveTo>
                    <a:pt x="684" y="0"/>
                  </a:moveTo>
                  <a:cubicBezTo>
                    <a:pt x="675" y="0"/>
                    <a:pt x="667" y="0"/>
                    <a:pt x="658" y="1"/>
                  </a:cubicBezTo>
                  <a:cubicBezTo>
                    <a:pt x="1" y="1"/>
                    <a:pt x="1" y="974"/>
                    <a:pt x="658" y="974"/>
                  </a:cubicBezTo>
                  <a:cubicBezTo>
                    <a:pt x="1307" y="974"/>
                    <a:pt x="1316"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19"/>
            <p:cNvSpPr/>
            <p:nvPr/>
          </p:nvSpPr>
          <p:spPr>
            <a:xfrm rot="10800000" flipH="1">
              <a:off x="11647063" y="4710116"/>
              <a:ext cx="128910" cy="97890"/>
            </a:xfrm>
            <a:custGeom>
              <a:avLst/>
              <a:gdLst/>
              <a:ahLst/>
              <a:cxnLst/>
              <a:rect l="l" t="t" r="r" b="b"/>
              <a:pathLst>
                <a:path w="1421" h="1079" extrusionOk="0">
                  <a:moveTo>
                    <a:pt x="711" y="1"/>
                  </a:moveTo>
                  <a:cubicBezTo>
                    <a:pt x="1" y="1"/>
                    <a:pt x="1" y="1079"/>
                    <a:pt x="711" y="1079"/>
                  </a:cubicBezTo>
                  <a:cubicBezTo>
                    <a:pt x="1421" y="1079"/>
                    <a:pt x="1421"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19"/>
            <p:cNvSpPr/>
            <p:nvPr/>
          </p:nvSpPr>
          <p:spPr>
            <a:xfrm rot="10800000" flipH="1">
              <a:off x="11885629" y="4669475"/>
              <a:ext cx="121743" cy="97980"/>
            </a:xfrm>
            <a:custGeom>
              <a:avLst/>
              <a:gdLst/>
              <a:ahLst/>
              <a:cxnLst/>
              <a:rect l="l" t="t" r="r" b="b"/>
              <a:pathLst>
                <a:path w="1342" h="1080" extrusionOk="0">
                  <a:moveTo>
                    <a:pt x="684" y="1"/>
                  </a:moveTo>
                  <a:cubicBezTo>
                    <a:pt x="1" y="53"/>
                    <a:pt x="1" y="1026"/>
                    <a:pt x="684" y="1079"/>
                  </a:cubicBezTo>
                  <a:cubicBezTo>
                    <a:pt x="1342" y="1026"/>
                    <a:pt x="1342" y="53"/>
                    <a:pt x="6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19"/>
            <p:cNvSpPr/>
            <p:nvPr/>
          </p:nvSpPr>
          <p:spPr>
            <a:xfrm rot="10800000" flipH="1">
              <a:off x="11842724" y="4872318"/>
              <a:ext cx="95526" cy="76479"/>
            </a:xfrm>
            <a:custGeom>
              <a:avLst/>
              <a:gdLst/>
              <a:ahLst/>
              <a:cxnLst/>
              <a:rect l="l" t="t" r="r" b="b"/>
              <a:pathLst>
                <a:path w="1053" h="843" extrusionOk="0">
                  <a:moveTo>
                    <a:pt x="526" y="1"/>
                  </a:moveTo>
                  <a:cubicBezTo>
                    <a:pt x="0" y="54"/>
                    <a:pt x="0" y="790"/>
                    <a:pt x="526" y="843"/>
                  </a:cubicBezTo>
                  <a:cubicBezTo>
                    <a:pt x="1052" y="790"/>
                    <a:pt x="1052" y="54"/>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19"/>
            <p:cNvSpPr/>
            <p:nvPr/>
          </p:nvSpPr>
          <p:spPr>
            <a:xfrm rot="10800000" flipH="1">
              <a:off x="11845082" y="5246884"/>
              <a:ext cx="119384" cy="97890"/>
            </a:xfrm>
            <a:custGeom>
              <a:avLst/>
              <a:gdLst/>
              <a:ahLst/>
              <a:cxnLst/>
              <a:rect l="l" t="t" r="r" b="b"/>
              <a:pathLst>
                <a:path w="1316" h="1079" extrusionOk="0">
                  <a:moveTo>
                    <a:pt x="658" y="0"/>
                  </a:moveTo>
                  <a:cubicBezTo>
                    <a:pt x="0" y="53"/>
                    <a:pt x="0" y="1026"/>
                    <a:pt x="658" y="1078"/>
                  </a:cubicBezTo>
                  <a:cubicBezTo>
                    <a:pt x="1315" y="1026"/>
                    <a:pt x="1315" y="53"/>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75" name="Google Shape;575;p19"/>
          <p:cNvSpPr/>
          <p:nvPr/>
        </p:nvSpPr>
        <p:spPr>
          <a:xfrm rot="-2826398">
            <a:off x="2828859" y="4945979"/>
            <a:ext cx="2667124" cy="1451798"/>
          </a:xfrm>
          <a:custGeom>
            <a:avLst/>
            <a:gdLst/>
            <a:ahLst/>
            <a:cxnLst/>
            <a:rect l="l" t="t" r="r" b="b"/>
            <a:pathLst>
              <a:path w="26511" h="14431" extrusionOk="0">
                <a:moveTo>
                  <a:pt x="11832" y="0"/>
                </a:moveTo>
                <a:cubicBezTo>
                  <a:pt x="11214" y="0"/>
                  <a:pt x="10599" y="12"/>
                  <a:pt x="9994" y="39"/>
                </a:cubicBezTo>
                <a:cubicBezTo>
                  <a:pt x="8732" y="144"/>
                  <a:pt x="7548" y="513"/>
                  <a:pt x="6444" y="1144"/>
                </a:cubicBezTo>
                <a:cubicBezTo>
                  <a:pt x="4681" y="2064"/>
                  <a:pt x="2919" y="3090"/>
                  <a:pt x="1710" y="4615"/>
                </a:cubicBezTo>
                <a:cubicBezTo>
                  <a:pt x="526" y="6141"/>
                  <a:pt x="0" y="8271"/>
                  <a:pt x="921" y="9954"/>
                </a:cubicBezTo>
                <a:cubicBezTo>
                  <a:pt x="1447" y="10927"/>
                  <a:pt x="2393" y="11638"/>
                  <a:pt x="3393" y="12190"/>
                </a:cubicBezTo>
                <a:cubicBezTo>
                  <a:pt x="6039" y="13723"/>
                  <a:pt x="9113" y="14431"/>
                  <a:pt x="12227" y="14431"/>
                </a:cubicBezTo>
                <a:cubicBezTo>
                  <a:pt x="15148" y="14431"/>
                  <a:pt x="18104" y="13809"/>
                  <a:pt x="20777" y="12663"/>
                </a:cubicBezTo>
                <a:cubicBezTo>
                  <a:pt x="22671" y="11848"/>
                  <a:pt x="24538" y="10691"/>
                  <a:pt x="25327" y="8876"/>
                </a:cubicBezTo>
                <a:cubicBezTo>
                  <a:pt x="26511" y="6088"/>
                  <a:pt x="24485" y="2827"/>
                  <a:pt x="21671" y="1433"/>
                </a:cubicBezTo>
                <a:cubicBezTo>
                  <a:pt x="19699" y="460"/>
                  <a:pt x="17490" y="171"/>
                  <a:pt x="15280" y="92"/>
                </a:cubicBezTo>
                <a:cubicBezTo>
                  <a:pt x="14150" y="40"/>
                  <a:pt x="12986" y="0"/>
                  <a:pt x="1183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19"/>
          <p:cNvSpPr/>
          <p:nvPr/>
        </p:nvSpPr>
        <p:spPr>
          <a:xfrm>
            <a:off x="-316699" y="1956529"/>
            <a:ext cx="1315289" cy="511792"/>
          </a:xfrm>
          <a:custGeom>
            <a:avLst/>
            <a:gdLst/>
            <a:ahLst/>
            <a:cxnLst/>
            <a:rect l="l" t="t" r="r" b="b"/>
            <a:pathLst>
              <a:path w="28431" h="8737" extrusionOk="0">
                <a:moveTo>
                  <a:pt x="16530" y="871"/>
                </a:moveTo>
                <a:cubicBezTo>
                  <a:pt x="17069" y="2661"/>
                  <a:pt x="16591" y="4569"/>
                  <a:pt x="15286" y="5881"/>
                </a:cubicBezTo>
                <a:lnTo>
                  <a:pt x="15286" y="5881"/>
                </a:lnTo>
                <a:cubicBezTo>
                  <a:pt x="15047" y="4855"/>
                  <a:pt x="15073" y="3756"/>
                  <a:pt x="15386" y="2746"/>
                </a:cubicBezTo>
                <a:cubicBezTo>
                  <a:pt x="15573" y="2148"/>
                  <a:pt x="15932" y="1218"/>
                  <a:pt x="16530" y="871"/>
                </a:cubicBezTo>
                <a:close/>
                <a:moveTo>
                  <a:pt x="16269" y="571"/>
                </a:moveTo>
                <a:cubicBezTo>
                  <a:pt x="15801" y="913"/>
                  <a:pt x="15437" y="1409"/>
                  <a:pt x="15255" y="1983"/>
                </a:cubicBezTo>
                <a:cubicBezTo>
                  <a:pt x="14676" y="3324"/>
                  <a:pt x="14597" y="4850"/>
                  <a:pt x="15018" y="6270"/>
                </a:cubicBezTo>
                <a:cubicBezTo>
                  <a:pt x="15051" y="6352"/>
                  <a:pt x="15125" y="6393"/>
                  <a:pt x="15195" y="6393"/>
                </a:cubicBezTo>
                <a:cubicBezTo>
                  <a:pt x="15237" y="6393"/>
                  <a:pt x="15278" y="6378"/>
                  <a:pt x="15307" y="6349"/>
                </a:cubicBezTo>
                <a:cubicBezTo>
                  <a:pt x="16912" y="4951"/>
                  <a:pt x="17549" y="2763"/>
                  <a:pt x="16941" y="738"/>
                </a:cubicBezTo>
                <a:lnTo>
                  <a:pt x="16941" y="738"/>
                </a:lnTo>
                <a:cubicBezTo>
                  <a:pt x="16968" y="736"/>
                  <a:pt x="16995" y="734"/>
                  <a:pt x="17022" y="734"/>
                </a:cubicBezTo>
                <a:cubicBezTo>
                  <a:pt x="17137" y="734"/>
                  <a:pt x="17257" y="755"/>
                  <a:pt x="17385" y="799"/>
                </a:cubicBezTo>
                <a:cubicBezTo>
                  <a:pt x="17806" y="957"/>
                  <a:pt x="18174" y="1299"/>
                  <a:pt x="18332" y="1746"/>
                </a:cubicBezTo>
                <a:cubicBezTo>
                  <a:pt x="18542" y="2272"/>
                  <a:pt x="18516" y="2851"/>
                  <a:pt x="18332" y="3403"/>
                </a:cubicBezTo>
                <a:cubicBezTo>
                  <a:pt x="18121" y="3955"/>
                  <a:pt x="17858" y="4508"/>
                  <a:pt x="17516" y="5034"/>
                </a:cubicBezTo>
                <a:cubicBezTo>
                  <a:pt x="17253" y="5454"/>
                  <a:pt x="16990" y="5902"/>
                  <a:pt x="16701" y="6296"/>
                </a:cubicBezTo>
                <a:cubicBezTo>
                  <a:pt x="16083" y="7136"/>
                  <a:pt x="15303" y="7907"/>
                  <a:pt x="14273" y="8193"/>
                </a:cubicBezTo>
                <a:lnTo>
                  <a:pt x="14273" y="8193"/>
                </a:lnTo>
                <a:cubicBezTo>
                  <a:pt x="13687" y="6749"/>
                  <a:pt x="13532" y="5171"/>
                  <a:pt x="13808" y="3640"/>
                </a:cubicBezTo>
                <a:cubicBezTo>
                  <a:pt x="13913" y="2851"/>
                  <a:pt x="14150" y="2088"/>
                  <a:pt x="14544" y="1404"/>
                </a:cubicBezTo>
                <a:cubicBezTo>
                  <a:pt x="14933" y="797"/>
                  <a:pt x="15590" y="616"/>
                  <a:pt x="16269" y="571"/>
                </a:cubicBezTo>
                <a:close/>
                <a:moveTo>
                  <a:pt x="17894" y="595"/>
                </a:moveTo>
                <a:cubicBezTo>
                  <a:pt x="18790" y="637"/>
                  <a:pt x="19679" y="724"/>
                  <a:pt x="20567" y="878"/>
                </a:cubicBezTo>
                <a:cubicBezTo>
                  <a:pt x="21908" y="1062"/>
                  <a:pt x="23223" y="1457"/>
                  <a:pt x="24460" y="2009"/>
                </a:cubicBezTo>
                <a:cubicBezTo>
                  <a:pt x="25755" y="2582"/>
                  <a:pt x="26884" y="3461"/>
                  <a:pt x="27805" y="4535"/>
                </a:cubicBezTo>
                <a:lnTo>
                  <a:pt x="27805" y="4535"/>
                </a:lnTo>
                <a:cubicBezTo>
                  <a:pt x="26242" y="5421"/>
                  <a:pt x="24586" y="6139"/>
                  <a:pt x="22882" y="6691"/>
                </a:cubicBezTo>
                <a:cubicBezTo>
                  <a:pt x="21119" y="7295"/>
                  <a:pt x="19305" y="7716"/>
                  <a:pt x="17464" y="7979"/>
                </a:cubicBezTo>
                <a:cubicBezTo>
                  <a:pt x="16747" y="8086"/>
                  <a:pt x="16027" y="8166"/>
                  <a:pt x="15305" y="8220"/>
                </a:cubicBezTo>
                <a:lnTo>
                  <a:pt x="15305" y="8220"/>
                </a:lnTo>
                <a:cubicBezTo>
                  <a:pt x="15919" y="7853"/>
                  <a:pt x="16445" y="7328"/>
                  <a:pt x="16885" y="6769"/>
                </a:cubicBezTo>
                <a:cubicBezTo>
                  <a:pt x="17227" y="6296"/>
                  <a:pt x="17543" y="5823"/>
                  <a:pt x="17832" y="5349"/>
                </a:cubicBezTo>
                <a:cubicBezTo>
                  <a:pt x="18200" y="4771"/>
                  <a:pt x="18489" y="4166"/>
                  <a:pt x="18726" y="3535"/>
                </a:cubicBezTo>
                <a:cubicBezTo>
                  <a:pt x="18963" y="2930"/>
                  <a:pt x="18963" y="2298"/>
                  <a:pt x="18779" y="1694"/>
                </a:cubicBezTo>
                <a:cubicBezTo>
                  <a:pt x="18613" y="1245"/>
                  <a:pt x="18299" y="859"/>
                  <a:pt x="17894" y="595"/>
                </a:cubicBezTo>
                <a:close/>
                <a:moveTo>
                  <a:pt x="14807" y="515"/>
                </a:moveTo>
                <a:lnTo>
                  <a:pt x="14807" y="515"/>
                </a:lnTo>
                <a:cubicBezTo>
                  <a:pt x="14696" y="581"/>
                  <a:pt x="14590" y="657"/>
                  <a:pt x="14492" y="747"/>
                </a:cubicBezTo>
                <a:cubicBezTo>
                  <a:pt x="13940" y="1299"/>
                  <a:pt x="13677" y="2141"/>
                  <a:pt x="13492" y="2877"/>
                </a:cubicBezTo>
                <a:cubicBezTo>
                  <a:pt x="13042" y="4678"/>
                  <a:pt x="13163" y="6574"/>
                  <a:pt x="13832" y="8294"/>
                </a:cubicBezTo>
                <a:lnTo>
                  <a:pt x="13832" y="8294"/>
                </a:lnTo>
                <a:cubicBezTo>
                  <a:pt x="13568" y="8301"/>
                  <a:pt x="13304" y="8305"/>
                  <a:pt x="13040" y="8305"/>
                </a:cubicBezTo>
                <a:cubicBezTo>
                  <a:pt x="10770" y="8305"/>
                  <a:pt x="8499" y="8052"/>
                  <a:pt x="6286" y="7558"/>
                </a:cubicBezTo>
                <a:cubicBezTo>
                  <a:pt x="4354" y="7112"/>
                  <a:pt x="2468" y="6480"/>
                  <a:pt x="673" y="5661"/>
                </a:cubicBezTo>
                <a:lnTo>
                  <a:pt x="673" y="5661"/>
                </a:lnTo>
                <a:cubicBezTo>
                  <a:pt x="3260" y="4000"/>
                  <a:pt x="6016" y="2677"/>
                  <a:pt x="8916" y="1694"/>
                </a:cubicBezTo>
                <a:cubicBezTo>
                  <a:pt x="10834" y="1060"/>
                  <a:pt x="12812" y="667"/>
                  <a:pt x="14807" y="515"/>
                </a:cubicBezTo>
                <a:close/>
                <a:moveTo>
                  <a:pt x="16481" y="1"/>
                </a:moveTo>
                <a:cubicBezTo>
                  <a:pt x="15741" y="1"/>
                  <a:pt x="14998" y="39"/>
                  <a:pt x="14255" y="116"/>
                </a:cubicBezTo>
                <a:cubicBezTo>
                  <a:pt x="11020" y="484"/>
                  <a:pt x="7864" y="1378"/>
                  <a:pt x="4919" y="2798"/>
                </a:cubicBezTo>
                <a:cubicBezTo>
                  <a:pt x="3262" y="3587"/>
                  <a:pt x="1657" y="4481"/>
                  <a:pt x="132" y="5507"/>
                </a:cubicBezTo>
                <a:cubicBezTo>
                  <a:pt x="1" y="5586"/>
                  <a:pt x="1" y="5770"/>
                  <a:pt x="132" y="5875"/>
                </a:cubicBezTo>
                <a:cubicBezTo>
                  <a:pt x="3577" y="7480"/>
                  <a:pt x="7312" y="8426"/>
                  <a:pt x="11125" y="8663"/>
                </a:cubicBezTo>
                <a:cubicBezTo>
                  <a:pt x="11829" y="8712"/>
                  <a:pt x="12535" y="8736"/>
                  <a:pt x="13241" y="8736"/>
                </a:cubicBezTo>
                <a:cubicBezTo>
                  <a:pt x="16332" y="8736"/>
                  <a:pt x="19427" y="8269"/>
                  <a:pt x="22382" y="7348"/>
                </a:cubicBezTo>
                <a:cubicBezTo>
                  <a:pt x="24433" y="6691"/>
                  <a:pt x="26406" y="5823"/>
                  <a:pt x="28273" y="4797"/>
                </a:cubicBezTo>
                <a:cubicBezTo>
                  <a:pt x="28378" y="4744"/>
                  <a:pt x="28431" y="4587"/>
                  <a:pt x="28352" y="4481"/>
                </a:cubicBezTo>
                <a:cubicBezTo>
                  <a:pt x="26810" y="2456"/>
                  <a:pt x="24502" y="1336"/>
                  <a:pt x="22080" y="754"/>
                </a:cubicBezTo>
                <a:lnTo>
                  <a:pt x="22080" y="754"/>
                </a:lnTo>
                <a:cubicBezTo>
                  <a:pt x="20256" y="252"/>
                  <a:pt x="18376" y="1"/>
                  <a:pt x="16481" y="1"/>
                </a:cubicBezTo>
                <a:close/>
              </a:path>
            </a:pathLst>
          </a:custGeom>
          <a:solidFill>
            <a:schemeClr val="dk1"/>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three columns 3">
  <p:cSld name="CUSTOM_1_5">
    <p:spTree>
      <p:nvGrpSpPr>
        <p:cNvPr id="1" name="Shape 577"/>
        <p:cNvGrpSpPr/>
        <p:nvPr/>
      </p:nvGrpSpPr>
      <p:grpSpPr>
        <a:xfrm>
          <a:off x="0" y="0"/>
          <a:ext cx="0" cy="0"/>
          <a:chOff x="0" y="0"/>
          <a:chExt cx="0" cy="0"/>
        </a:xfrm>
      </p:grpSpPr>
      <p:sp>
        <p:nvSpPr>
          <p:cNvPr id="578" name="Google Shape;578;p20"/>
          <p:cNvSpPr txBox="1">
            <a:spLocks noGrp="1"/>
          </p:cNvSpPr>
          <p:nvPr>
            <p:ph type="subTitle" idx="1"/>
          </p:nvPr>
        </p:nvSpPr>
        <p:spPr>
          <a:xfrm>
            <a:off x="2385225" y="1724350"/>
            <a:ext cx="4294800" cy="3030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579" name="Google Shape;579;p20"/>
          <p:cNvSpPr txBox="1">
            <a:spLocks noGrp="1"/>
          </p:cNvSpPr>
          <p:nvPr>
            <p:ph type="title"/>
          </p:nvPr>
        </p:nvSpPr>
        <p:spPr>
          <a:xfrm>
            <a:off x="2385225" y="1313775"/>
            <a:ext cx="4294800" cy="4338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580" name="Google Shape;580;p20"/>
          <p:cNvSpPr txBox="1">
            <a:spLocks noGrp="1"/>
          </p:cNvSpPr>
          <p:nvPr>
            <p:ph type="subTitle" idx="2"/>
          </p:nvPr>
        </p:nvSpPr>
        <p:spPr>
          <a:xfrm>
            <a:off x="2385225" y="2715297"/>
            <a:ext cx="4294800" cy="3030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581" name="Google Shape;581;p20"/>
          <p:cNvSpPr txBox="1">
            <a:spLocks noGrp="1"/>
          </p:cNvSpPr>
          <p:nvPr>
            <p:ph type="title" idx="3"/>
          </p:nvPr>
        </p:nvSpPr>
        <p:spPr>
          <a:xfrm>
            <a:off x="2385225" y="2304703"/>
            <a:ext cx="4294800" cy="4338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582" name="Google Shape;582;p20"/>
          <p:cNvSpPr txBox="1">
            <a:spLocks noGrp="1"/>
          </p:cNvSpPr>
          <p:nvPr>
            <p:ph type="subTitle" idx="4"/>
          </p:nvPr>
        </p:nvSpPr>
        <p:spPr>
          <a:xfrm>
            <a:off x="2385225" y="3782400"/>
            <a:ext cx="4294800" cy="3030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583" name="Google Shape;583;p20"/>
          <p:cNvSpPr txBox="1">
            <a:spLocks noGrp="1"/>
          </p:cNvSpPr>
          <p:nvPr>
            <p:ph type="title" idx="5"/>
          </p:nvPr>
        </p:nvSpPr>
        <p:spPr>
          <a:xfrm>
            <a:off x="2385225" y="3371825"/>
            <a:ext cx="4294800" cy="4338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584" name="Google Shape;584;p20"/>
          <p:cNvSpPr txBox="1">
            <a:spLocks noGrp="1"/>
          </p:cNvSpPr>
          <p:nvPr>
            <p:ph type="title" idx="6"/>
          </p:nvPr>
        </p:nvSpPr>
        <p:spPr>
          <a:xfrm>
            <a:off x="717425" y="350425"/>
            <a:ext cx="7709100" cy="613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585" name="Google Shape;585;p20"/>
          <p:cNvSpPr/>
          <p:nvPr/>
        </p:nvSpPr>
        <p:spPr>
          <a:xfrm rot="4099971">
            <a:off x="7985072" y="3526916"/>
            <a:ext cx="2242230" cy="2368556"/>
          </a:xfrm>
          <a:custGeom>
            <a:avLst/>
            <a:gdLst/>
            <a:ahLst/>
            <a:cxnLst/>
            <a:rect l="l" t="t" r="r" b="b"/>
            <a:pathLst>
              <a:path w="47551" h="50230" extrusionOk="0">
                <a:moveTo>
                  <a:pt x="25925" y="1"/>
                </a:moveTo>
                <a:cubicBezTo>
                  <a:pt x="25127" y="1"/>
                  <a:pt x="24330" y="43"/>
                  <a:pt x="23539" y="126"/>
                </a:cubicBezTo>
                <a:cubicBezTo>
                  <a:pt x="18305" y="678"/>
                  <a:pt x="13334" y="2914"/>
                  <a:pt x="8916" y="5807"/>
                </a:cubicBezTo>
                <a:cubicBezTo>
                  <a:pt x="7916" y="6490"/>
                  <a:pt x="6943" y="7174"/>
                  <a:pt x="5996" y="7937"/>
                </a:cubicBezTo>
                <a:cubicBezTo>
                  <a:pt x="3314" y="10120"/>
                  <a:pt x="0" y="12986"/>
                  <a:pt x="473" y="16826"/>
                </a:cubicBezTo>
                <a:cubicBezTo>
                  <a:pt x="1683" y="26557"/>
                  <a:pt x="7154" y="35210"/>
                  <a:pt x="13334" y="42837"/>
                </a:cubicBezTo>
                <a:cubicBezTo>
                  <a:pt x="15228" y="45151"/>
                  <a:pt x="17279" y="47492"/>
                  <a:pt x="19935" y="48860"/>
                </a:cubicBezTo>
                <a:cubicBezTo>
                  <a:pt x="21775" y="49806"/>
                  <a:pt x="23800" y="50229"/>
                  <a:pt x="25853" y="50229"/>
                </a:cubicBezTo>
                <a:cubicBezTo>
                  <a:pt x="28819" y="50229"/>
                  <a:pt x="31842" y="49347"/>
                  <a:pt x="34453" y="47886"/>
                </a:cubicBezTo>
                <a:cubicBezTo>
                  <a:pt x="40002" y="44783"/>
                  <a:pt x="44053" y="39260"/>
                  <a:pt x="45788" y="33132"/>
                </a:cubicBezTo>
                <a:cubicBezTo>
                  <a:pt x="47551" y="27004"/>
                  <a:pt x="47077" y="20350"/>
                  <a:pt x="44973" y="14328"/>
                </a:cubicBezTo>
                <a:cubicBezTo>
                  <a:pt x="43606" y="10488"/>
                  <a:pt x="41554" y="6806"/>
                  <a:pt x="38424" y="4202"/>
                </a:cubicBezTo>
                <a:cubicBezTo>
                  <a:pt x="34961" y="1342"/>
                  <a:pt x="30434" y="1"/>
                  <a:pt x="2592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 name="Google Shape;586;p20"/>
          <p:cNvSpPr/>
          <p:nvPr/>
        </p:nvSpPr>
        <p:spPr>
          <a:xfrm rot="-2165365" flipH="1">
            <a:off x="8163186" y="-1098561"/>
            <a:ext cx="1575276" cy="3509193"/>
          </a:xfrm>
          <a:custGeom>
            <a:avLst/>
            <a:gdLst/>
            <a:ahLst/>
            <a:cxnLst/>
            <a:rect l="l" t="t" r="r" b="b"/>
            <a:pathLst>
              <a:path w="16544" h="36852" extrusionOk="0">
                <a:moveTo>
                  <a:pt x="9452" y="0"/>
                </a:moveTo>
                <a:cubicBezTo>
                  <a:pt x="9431" y="0"/>
                  <a:pt x="9411" y="1"/>
                  <a:pt x="9390" y="1"/>
                </a:cubicBezTo>
                <a:cubicBezTo>
                  <a:pt x="7733" y="54"/>
                  <a:pt x="6418" y="1316"/>
                  <a:pt x="5471" y="2631"/>
                </a:cubicBezTo>
                <a:cubicBezTo>
                  <a:pt x="2052" y="7391"/>
                  <a:pt x="1342" y="13519"/>
                  <a:pt x="763" y="19331"/>
                </a:cubicBezTo>
                <a:cubicBezTo>
                  <a:pt x="369" y="23197"/>
                  <a:pt x="1" y="27037"/>
                  <a:pt x="132" y="30903"/>
                </a:cubicBezTo>
                <a:cubicBezTo>
                  <a:pt x="158" y="32061"/>
                  <a:pt x="264" y="33244"/>
                  <a:pt x="790" y="34270"/>
                </a:cubicBezTo>
                <a:cubicBezTo>
                  <a:pt x="1648" y="35937"/>
                  <a:pt x="3599" y="36852"/>
                  <a:pt x="5476" y="36852"/>
                </a:cubicBezTo>
                <a:cubicBezTo>
                  <a:pt x="5553" y="36852"/>
                  <a:pt x="5631" y="36850"/>
                  <a:pt x="5708" y="36847"/>
                </a:cubicBezTo>
                <a:cubicBezTo>
                  <a:pt x="7680" y="36742"/>
                  <a:pt x="9495" y="35795"/>
                  <a:pt x="11020" y="34559"/>
                </a:cubicBezTo>
                <a:cubicBezTo>
                  <a:pt x="14124" y="32008"/>
                  <a:pt x="15833" y="28352"/>
                  <a:pt x="16386" y="24434"/>
                </a:cubicBezTo>
                <a:cubicBezTo>
                  <a:pt x="16543" y="23040"/>
                  <a:pt x="16543" y="21620"/>
                  <a:pt x="16412" y="20226"/>
                </a:cubicBezTo>
                <a:cubicBezTo>
                  <a:pt x="16228" y="17990"/>
                  <a:pt x="16149" y="15755"/>
                  <a:pt x="15860" y="13519"/>
                </a:cubicBezTo>
                <a:cubicBezTo>
                  <a:pt x="15518" y="10889"/>
                  <a:pt x="15018" y="8259"/>
                  <a:pt x="14334" y="5655"/>
                </a:cubicBezTo>
                <a:cubicBezTo>
                  <a:pt x="14019" y="4340"/>
                  <a:pt x="13598" y="3025"/>
                  <a:pt x="12809" y="1921"/>
                </a:cubicBezTo>
                <a:cubicBezTo>
                  <a:pt x="12032" y="833"/>
                  <a:pt x="10796" y="0"/>
                  <a:pt x="945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20"/>
          <p:cNvSpPr/>
          <p:nvPr/>
        </p:nvSpPr>
        <p:spPr>
          <a:xfrm rot="6502475">
            <a:off x="-1035003" y="376811"/>
            <a:ext cx="1550469" cy="2071496"/>
          </a:xfrm>
          <a:custGeom>
            <a:avLst/>
            <a:gdLst/>
            <a:ahLst/>
            <a:cxnLst/>
            <a:rect l="l" t="t" r="r" b="b"/>
            <a:pathLst>
              <a:path w="22461" h="35322" extrusionOk="0">
                <a:moveTo>
                  <a:pt x="13029" y="1"/>
                </a:moveTo>
                <a:cubicBezTo>
                  <a:pt x="12673" y="1"/>
                  <a:pt x="12309" y="25"/>
                  <a:pt x="11940" y="69"/>
                </a:cubicBezTo>
                <a:cubicBezTo>
                  <a:pt x="9258" y="411"/>
                  <a:pt x="6707" y="1174"/>
                  <a:pt x="4787" y="3146"/>
                </a:cubicBezTo>
                <a:cubicBezTo>
                  <a:pt x="2893" y="5119"/>
                  <a:pt x="1762" y="7828"/>
                  <a:pt x="1105" y="10537"/>
                </a:cubicBezTo>
                <a:cubicBezTo>
                  <a:pt x="1026" y="10826"/>
                  <a:pt x="947" y="11142"/>
                  <a:pt x="894" y="11457"/>
                </a:cubicBezTo>
                <a:cubicBezTo>
                  <a:pt x="26" y="15718"/>
                  <a:pt x="0" y="20110"/>
                  <a:pt x="815" y="24397"/>
                </a:cubicBezTo>
                <a:cubicBezTo>
                  <a:pt x="1657" y="28763"/>
                  <a:pt x="3840" y="33418"/>
                  <a:pt x="8048" y="34890"/>
                </a:cubicBezTo>
                <a:cubicBezTo>
                  <a:pt x="8897" y="35185"/>
                  <a:pt x="9768" y="35322"/>
                  <a:pt x="10638" y="35322"/>
                </a:cubicBezTo>
                <a:cubicBezTo>
                  <a:pt x="14273" y="35322"/>
                  <a:pt x="17894" y="32940"/>
                  <a:pt x="19804" y="29736"/>
                </a:cubicBezTo>
                <a:cubicBezTo>
                  <a:pt x="22197" y="25738"/>
                  <a:pt x="22460" y="20846"/>
                  <a:pt x="22171" y="16218"/>
                </a:cubicBezTo>
                <a:cubicBezTo>
                  <a:pt x="22039" y="13298"/>
                  <a:pt x="21487" y="10432"/>
                  <a:pt x="20567" y="7644"/>
                </a:cubicBezTo>
                <a:cubicBezTo>
                  <a:pt x="19751" y="5382"/>
                  <a:pt x="18515" y="2962"/>
                  <a:pt x="16674" y="1305"/>
                </a:cubicBezTo>
                <a:cubicBezTo>
                  <a:pt x="15614" y="349"/>
                  <a:pt x="14373" y="1"/>
                  <a:pt x="1302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20"/>
          <p:cNvSpPr/>
          <p:nvPr/>
        </p:nvSpPr>
        <p:spPr>
          <a:xfrm rot="-2861849">
            <a:off x="-1014280" y="3922961"/>
            <a:ext cx="2213877" cy="2486572"/>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20"/>
          <p:cNvSpPr/>
          <p:nvPr/>
        </p:nvSpPr>
        <p:spPr>
          <a:xfrm rot="-1903988">
            <a:off x="7199969" y="4075057"/>
            <a:ext cx="2252553" cy="1321628"/>
          </a:xfrm>
          <a:custGeom>
            <a:avLst/>
            <a:gdLst/>
            <a:ahLst/>
            <a:cxnLst/>
            <a:rect l="l" t="t" r="r" b="b"/>
            <a:pathLst>
              <a:path w="44286" h="25983" extrusionOk="0">
                <a:moveTo>
                  <a:pt x="1270" y="1"/>
                </a:moveTo>
                <a:cubicBezTo>
                  <a:pt x="758" y="1"/>
                  <a:pt x="366" y="742"/>
                  <a:pt x="237" y="1150"/>
                </a:cubicBezTo>
                <a:cubicBezTo>
                  <a:pt x="1" y="1887"/>
                  <a:pt x="1" y="2676"/>
                  <a:pt x="211" y="3438"/>
                </a:cubicBezTo>
                <a:cubicBezTo>
                  <a:pt x="579" y="4964"/>
                  <a:pt x="1737" y="6174"/>
                  <a:pt x="3052" y="6989"/>
                </a:cubicBezTo>
                <a:cubicBezTo>
                  <a:pt x="4524" y="7883"/>
                  <a:pt x="6181" y="8462"/>
                  <a:pt x="7891" y="8698"/>
                </a:cubicBezTo>
                <a:cubicBezTo>
                  <a:pt x="8680" y="8804"/>
                  <a:pt x="9495" y="8882"/>
                  <a:pt x="10310" y="8882"/>
                </a:cubicBezTo>
                <a:cubicBezTo>
                  <a:pt x="11152" y="8909"/>
                  <a:pt x="11967" y="9093"/>
                  <a:pt x="12730" y="9461"/>
                </a:cubicBezTo>
                <a:cubicBezTo>
                  <a:pt x="13545" y="9882"/>
                  <a:pt x="14413" y="10197"/>
                  <a:pt x="15255" y="10566"/>
                </a:cubicBezTo>
                <a:cubicBezTo>
                  <a:pt x="16096" y="10934"/>
                  <a:pt x="17017" y="11302"/>
                  <a:pt x="17885" y="11697"/>
                </a:cubicBezTo>
                <a:cubicBezTo>
                  <a:pt x="19647" y="12459"/>
                  <a:pt x="21356" y="13275"/>
                  <a:pt x="23066" y="14142"/>
                </a:cubicBezTo>
                <a:cubicBezTo>
                  <a:pt x="23934" y="14563"/>
                  <a:pt x="24775" y="14984"/>
                  <a:pt x="25617" y="15431"/>
                </a:cubicBezTo>
                <a:cubicBezTo>
                  <a:pt x="26485" y="15878"/>
                  <a:pt x="27274" y="16352"/>
                  <a:pt x="28089" y="16799"/>
                </a:cubicBezTo>
                <a:cubicBezTo>
                  <a:pt x="29746" y="17693"/>
                  <a:pt x="31403" y="18587"/>
                  <a:pt x="33034" y="19508"/>
                </a:cubicBezTo>
                <a:cubicBezTo>
                  <a:pt x="36295" y="21349"/>
                  <a:pt x="39503" y="23268"/>
                  <a:pt x="42686" y="25241"/>
                </a:cubicBezTo>
                <a:cubicBezTo>
                  <a:pt x="43080" y="25504"/>
                  <a:pt x="43501" y="25714"/>
                  <a:pt x="43922" y="25951"/>
                </a:cubicBezTo>
                <a:cubicBezTo>
                  <a:pt x="43961" y="25973"/>
                  <a:pt x="43998" y="25982"/>
                  <a:pt x="44032" y="25982"/>
                </a:cubicBezTo>
                <a:cubicBezTo>
                  <a:pt x="44201" y="25982"/>
                  <a:pt x="44286" y="25741"/>
                  <a:pt x="44132" y="25609"/>
                </a:cubicBezTo>
                <a:lnTo>
                  <a:pt x="44132" y="25583"/>
                </a:lnTo>
                <a:cubicBezTo>
                  <a:pt x="42686" y="24505"/>
                  <a:pt x="41108" y="23558"/>
                  <a:pt x="39582" y="22637"/>
                </a:cubicBezTo>
                <a:cubicBezTo>
                  <a:pt x="38031" y="21690"/>
                  <a:pt x="36479" y="20744"/>
                  <a:pt x="34901" y="19849"/>
                </a:cubicBezTo>
                <a:cubicBezTo>
                  <a:pt x="33323" y="18955"/>
                  <a:pt x="31719" y="18061"/>
                  <a:pt x="30114" y="17193"/>
                </a:cubicBezTo>
                <a:cubicBezTo>
                  <a:pt x="29299" y="16772"/>
                  <a:pt x="28510" y="16378"/>
                  <a:pt x="27695" y="15957"/>
                </a:cubicBezTo>
                <a:cubicBezTo>
                  <a:pt x="27274" y="15747"/>
                  <a:pt x="26853" y="15615"/>
                  <a:pt x="26459" y="15405"/>
                </a:cubicBezTo>
                <a:lnTo>
                  <a:pt x="25196" y="14800"/>
                </a:lnTo>
                <a:cubicBezTo>
                  <a:pt x="21909" y="13196"/>
                  <a:pt x="18569" y="11591"/>
                  <a:pt x="15228" y="10119"/>
                </a:cubicBezTo>
                <a:cubicBezTo>
                  <a:pt x="14413" y="9750"/>
                  <a:pt x="13572" y="9408"/>
                  <a:pt x="12783" y="9014"/>
                </a:cubicBezTo>
                <a:cubicBezTo>
                  <a:pt x="12099" y="8698"/>
                  <a:pt x="11336" y="8514"/>
                  <a:pt x="10573" y="8514"/>
                </a:cubicBezTo>
                <a:cubicBezTo>
                  <a:pt x="9758" y="8462"/>
                  <a:pt x="8969" y="8462"/>
                  <a:pt x="8180" y="8356"/>
                </a:cubicBezTo>
                <a:cubicBezTo>
                  <a:pt x="7312" y="8225"/>
                  <a:pt x="6471" y="7988"/>
                  <a:pt x="5682" y="7699"/>
                </a:cubicBezTo>
                <a:cubicBezTo>
                  <a:pt x="4209" y="7173"/>
                  <a:pt x="2710" y="6410"/>
                  <a:pt x="1658" y="5253"/>
                </a:cubicBezTo>
                <a:cubicBezTo>
                  <a:pt x="579" y="4096"/>
                  <a:pt x="53" y="2413"/>
                  <a:pt x="711" y="966"/>
                </a:cubicBezTo>
                <a:cubicBezTo>
                  <a:pt x="798" y="769"/>
                  <a:pt x="1014" y="390"/>
                  <a:pt x="1265" y="390"/>
                </a:cubicBezTo>
                <a:cubicBezTo>
                  <a:pt x="1283" y="390"/>
                  <a:pt x="1301" y="392"/>
                  <a:pt x="1319" y="396"/>
                </a:cubicBezTo>
                <a:lnTo>
                  <a:pt x="1319" y="396"/>
                </a:lnTo>
                <a:cubicBezTo>
                  <a:pt x="1162" y="1707"/>
                  <a:pt x="1536" y="3007"/>
                  <a:pt x="2394" y="4017"/>
                </a:cubicBezTo>
                <a:cubicBezTo>
                  <a:pt x="3367" y="5174"/>
                  <a:pt x="4630" y="5989"/>
                  <a:pt x="6076" y="6410"/>
                </a:cubicBezTo>
                <a:cubicBezTo>
                  <a:pt x="6812" y="6647"/>
                  <a:pt x="7601" y="6831"/>
                  <a:pt x="8364" y="6963"/>
                </a:cubicBezTo>
                <a:cubicBezTo>
                  <a:pt x="8753" y="7030"/>
                  <a:pt x="9186" y="7130"/>
                  <a:pt x="9606" y="7130"/>
                </a:cubicBezTo>
                <a:cubicBezTo>
                  <a:pt x="9839" y="7130"/>
                  <a:pt x="10068" y="7100"/>
                  <a:pt x="10284" y="7015"/>
                </a:cubicBezTo>
                <a:cubicBezTo>
                  <a:pt x="10836" y="6884"/>
                  <a:pt x="11047" y="6252"/>
                  <a:pt x="10731" y="5805"/>
                </a:cubicBezTo>
                <a:cubicBezTo>
                  <a:pt x="10363" y="5358"/>
                  <a:pt x="9679" y="5306"/>
                  <a:pt x="9153" y="5227"/>
                </a:cubicBezTo>
                <a:cubicBezTo>
                  <a:pt x="7754" y="5017"/>
                  <a:pt x="6479" y="4269"/>
                  <a:pt x="5603" y="3167"/>
                </a:cubicBezTo>
                <a:lnTo>
                  <a:pt x="5603" y="3167"/>
                </a:lnTo>
                <a:cubicBezTo>
                  <a:pt x="8292" y="3755"/>
                  <a:pt x="11025" y="4137"/>
                  <a:pt x="13782" y="4359"/>
                </a:cubicBezTo>
                <a:cubicBezTo>
                  <a:pt x="15556" y="4517"/>
                  <a:pt x="17340" y="4599"/>
                  <a:pt x="19122" y="4599"/>
                </a:cubicBezTo>
                <a:cubicBezTo>
                  <a:pt x="20298" y="4599"/>
                  <a:pt x="21474" y="4564"/>
                  <a:pt x="22645" y="4490"/>
                </a:cubicBezTo>
                <a:cubicBezTo>
                  <a:pt x="24328" y="4411"/>
                  <a:pt x="25985" y="4227"/>
                  <a:pt x="27642" y="4017"/>
                </a:cubicBezTo>
                <a:cubicBezTo>
                  <a:pt x="27914" y="3967"/>
                  <a:pt x="27930" y="3592"/>
                  <a:pt x="27690" y="3592"/>
                </a:cubicBezTo>
                <a:cubicBezTo>
                  <a:pt x="27675" y="3592"/>
                  <a:pt x="27659" y="3593"/>
                  <a:pt x="27642" y="3596"/>
                </a:cubicBezTo>
                <a:cubicBezTo>
                  <a:pt x="24906" y="3941"/>
                  <a:pt x="22170" y="4125"/>
                  <a:pt x="19412" y="4125"/>
                </a:cubicBezTo>
                <a:cubicBezTo>
                  <a:pt x="19227" y="4125"/>
                  <a:pt x="19043" y="4124"/>
                  <a:pt x="18858" y="4122"/>
                </a:cubicBezTo>
                <a:cubicBezTo>
                  <a:pt x="15912" y="4096"/>
                  <a:pt x="12967" y="3912"/>
                  <a:pt x="10074" y="3517"/>
                </a:cubicBezTo>
                <a:cubicBezTo>
                  <a:pt x="8417" y="3281"/>
                  <a:pt x="6786" y="2991"/>
                  <a:pt x="5156" y="2623"/>
                </a:cubicBezTo>
                <a:cubicBezTo>
                  <a:pt x="5136" y="2617"/>
                  <a:pt x="5117" y="2615"/>
                  <a:pt x="5098" y="2615"/>
                </a:cubicBezTo>
                <a:cubicBezTo>
                  <a:pt x="4941" y="2615"/>
                  <a:pt x="4825" y="2800"/>
                  <a:pt x="4919" y="2965"/>
                </a:cubicBezTo>
                <a:cubicBezTo>
                  <a:pt x="5603" y="4017"/>
                  <a:pt x="6628" y="4832"/>
                  <a:pt x="7812" y="5306"/>
                </a:cubicBezTo>
                <a:cubicBezTo>
                  <a:pt x="8101" y="5411"/>
                  <a:pt x="8390" y="5516"/>
                  <a:pt x="8680" y="5569"/>
                </a:cubicBezTo>
                <a:cubicBezTo>
                  <a:pt x="8969" y="5648"/>
                  <a:pt x="9285" y="5648"/>
                  <a:pt x="9574" y="5700"/>
                </a:cubicBezTo>
                <a:cubicBezTo>
                  <a:pt x="9863" y="5779"/>
                  <a:pt x="10757" y="6016"/>
                  <a:pt x="10389" y="6463"/>
                </a:cubicBezTo>
                <a:cubicBezTo>
                  <a:pt x="10229" y="6601"/>
                  <a:pt x="10028" y="6678"/>
                  <a:pt x="9839" y="6678"/>
                </a:cubicBezTo>
                <a:cubicBezTo>
                  <a:pt x="9812" y="6678"/>
                  <a:pt x="9785" y="6677"/>
                  <a:pt x="9758" y="6673"/>
                </a:cubicBezTo>
                <a:cubicBezTo>
                  <a:pt x="9442" y="6673"/>
                  <a:pt x="9127" y="6647"/>
                  <a:pt x="8838" y="6568"/>
                </a:cubicBezTo>
                <a:cubicBezTo>
                  <a:pt x="8127" y="6463"/>
                  <a:pt x="7417" y="6331"/>
                  <a:pt x="6734" y="6174"/>
                </a:cubicBezTo>
                <a:cubicBezTo>
                  <a:pt x="5392" y="5805"/>
                  <a:pt x="4051" y="5253"/>
                  <a:pt x="3078" y="4254"/>
                </a:cubicBezTo>
                <a:cubicBezTo>
                  <a:pt x="2105" y="3228"/>
                  <a:pt x="1447" y="1781"/>
                  <a:pt x="1737" y="335"/>
                </a:cubicBezTo>
                <a:cubicBezTo>
                  <a:pt x="1737" y="256"/>
                  <a:pt x="1710" y="177"/>
                  <a:pt x="1631" y="125"/>
                </a:cubicBezTo>
                <a:cubicBezTo>
                  <a:pt x="1506" y="38"/>
                  <a:pt x="1385" y="1"/>
                  <a:pt x="12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20"/>
          <p:cNvSpPr/>
          <p:nvPr/>
        </p:nvSpPr>
        <p:spPr>
          <a:xfrm>
            <a:off x="-109453" y="1208873"/>
            <a:ext cx="895838" cy="1398335"/>
          </a:xfrm>
          <a:custGeom>
            <a:avLst/>
            <a:gdLst/>
            <a:ahLst/>
            <a:cxnLst/>
            <a:rect l="l" t="t" r="r" b="b"/>
            <a:pathLst>
              <a:path w="15273" h="23840" extrusionOk="0">
                <a:moveTo>
                  <a:pt x="1359" y="1"/>
                </a:moveTo>
                <a:cubicBezTo>
                  <a:pt x="1123" y="1"/>
                  <a:pt x="1123" y="343"/>
                  <a:pt x="1359" y="369"/>
                </a:cubicBezTo>
                <a:lnTo>
                  <a:pt x="1359" y="343"/>
                </a:lnTo>
                <a:cubicBezTo>
                  <a:pt x="3989" y="474"/>
                  <a:pt x="6777" y="658"/>
                  <a:pt x="9197" y="1842"/>
                </a:cubicBezTo>
                <a:cubicBezTo>
                  <a:pt x="10380" y="2394"/>
                  <a:pt x="11432" y="3236"/>
                  <a:pt x="12248" y="4261"/>
                </a:cubicBezTo>
                <a:cubicBezTo>
                  <a:pt x="13037" y="5366"/>
                  <a:pt x="13615" y="6602"/>
                  <a:pt x="13957" y="7917"/>
                </a:cubicBezTo>
                <a:cubicBezTo>
                  <a:pt x="14588" y="10521"/>
                  <a:pt x="14457" y="13230"/>
                  <a:pt x="13563" y="15754"/>
                </a:cubicBezTo>
                <a:cubicBezTo>
                  <a:pt x="12721" y="18253"/>
                  <a:pt x="11012" y="20383"/>
                  <a:pt x="8750" y="21777"/>
                </a:cubicBezTo>
                <a:cubicBezTo>
                  <a:pt x="6987" y="22856"/>
                  <a:pt x="4979" y="23427"/>
                  <a:pt x="2932" y="23427"/>
                </a:cubicBezTo>
                <a:cubicBezTo>
                  <a:pt x="2759" y="23427"/>
                  <a:pt x="2585" y="23423"/>
                  <a:pt x="2412" y="23415"/>
                </a:cubicBezTo>
                <a:lnTo>
                  <a:pt x="2412" y="23415"/>
                </a:lnTo>
                <a:cubicBezTo>
                  <a:pt x="4168" y="23203"/>
                  <a:pt x="5869" y="22618"/>
                  <a:pt x="7408" y="21698"/>
                </a:cubicBezTo>
                <a:cubicBezTo>
                  <a:pt x="9565" y="20436"/>
                  <a:pt x="11275" y="18490"/>
                  <a:pt x="12221" y="16149"/>
                </a:cubicBezTo>
                <a:cubicBezTo>
                  <a:pt x="13168" y="13782"/>
                  <a:pt x="13326" y="11178"/>
                  <a:pt x="12642" y="8732"/>
                </a:cubicBezTo>
                <a:cubicBezTo>
                  <a:pt x="11564" y="5182"/>
                  <a:pt x="8697" y="2447"/>
                  <a:pt x="5094" y="1553"/>
                </a:cubicBezTo>
                <a:cubicBezTo>
                  <a:pt x="4489" y="1421"/>
                  <a:pt x="3911" y="1342"/>
                  <a:pt x="3306" y="1290"/>
                </a:cubicBezTo>
                <a:lnTo>
                  <a:pt x="2438" y="1290"/>
                </a:lnTo>
                <a:cubicBezTo>
                  <a:pt x="2122" y="1290"/>
                  <a:pt x="1859" y="1342"/>
                  <a:pt x="1570" y="1421"/>
                </a:cubicBezTo>
                <a:cubicBezTo>
                  <a:pt x="1333" y="1500"/>
                  <a:pt x="1175" y="1710"/>
                  <a:pt x="1175" y="1947"/>
                </a:cubicBezTo>
                <a:cubicBezTo>
                  <a:pt x="1175" y="2079"/>
                  <a:pt x="1254" y="2157"/>
                  <a:pt x="1359" y="2157"/>
                </a:cubicBezTo>
                <a:cubicBezTo>
                  <a:pt x="1468" y="2152"/>
                  <a:pt x="1576" y="2149"/>
                  <a:pt x="1684" y="2149"/>
                </a:cubicBezTo>
                <a:cubicBezTo>
                  <a:pt x="3542" y="2149"/>
                  <a:pt x="5334" y="2988"/>
                  <a:pt x="6751" y="4156"/>
                </a:cubicBezTo>
                <a:cubicBezTo>
                  <a:pt x="8355" y="5471"/>
                  <a:pt x="9670" y="7128"/>
                  <a:pt x="10564" y="8995"/>
                </a:cubicBezTo>
                <a:cubicBezTo>
                  <a:pt x="11038" y="9916"/>
                  <a:pt x="11301" y="10942"/>
                  <a:pt x="11327" y="11994"/>
                </a:cubicBezTo>
                <a:cubicBezTo>
                  <a:pt x="11353" y="12967"/>
                  <a:pt x="11196" y="13913"/>
                  <a:pt x="10880" y="14808"/>
                </a:cubicBezTo>
                <a:cubicBezTo>
                  <a:pt x="10223" y="16728"/>
                  <a:pt x="8934" y="18384"/>
                  <a:pt x="7224" y="19489"/>
                </a:cubicBezTo>
                <a:cubicBezTo>
                  <a:pt x="5292" y="20684"/>
                  <a:pt x="3114" y="21387"/>
                  <a:pt x="833" y="21528"/>
                </a:cubicBezTo>
                <a:lnTo>
                  <a:pt x="833" y="21528"/>
                </a:lnTo>
                <a:lnTo>
                  <a:pt x="833" y="21035"/>
                </a:lnTo>
                <a:lnTo>
                  <a:pt x="833" y="21035"/>
                </a:lnTo>
                <a:cubicBezTo>
                  <a:pt x="2723" y="20956"/>
                  <a:pt x="4440" y="20160"/>
                  <a:pt x="5962" y="19095"/>
                </a:cubicBezTo>
                <a:cubicBezTo>
                  <a:pt x="7487" y="18043"/>
                  <a:pt x="9144" y="16754"/>
                  <a:pt x="9697" y="14887"/>
                </a:cubicBezTo>
                <a:cubicBezTo>
                  <a:pt x="10196" y="13203"/>
                  <a:pt x="9907" y="11283"/>
                  <a:pt x="9302" y="9627"/>
                </a:cubicBezTo>
                <a:cubicBezTo>
                  <a:pt x="8723" y="8101"/>
                  <a:pt x="7829" y="6707"/>
                  <a:pt x="6646" y="5576"/>
                </a:cubicBezTo>
                <a:cubicBezTo>
                  <a:pt x="5331" y="4288"/>
                  <a:pt x="3674" y="3394"/>
                  <a:pt x="1885" y="2946"/>
                </a:cubicBezTo>
                <a:cubicBezTo>
                  <a:pt x="1867" y="2942"/>
                  <a:pt x="1847" y="2940"/>
                  <a:pt x="1828" y="2940"/>
                </a:cubicBezTo>
                <a:cubicBezTo>
                  <a:pt x="1736" y="2940"/>
                  <a:pt x="1639" y="2987"/>
                  <a:pt x="1596" y="3052"/>
                </a:cubicBezTo>
                <a:cubicBezTo>
                  <a:pt x="1333" y="3472"/>
                  <a:pt x="1228" y="3946"/>
                  <a:pt x="1307" y="4446"/>
                </a:cubicBezTo>
                <a:cubicBezTo>
                  <a:pt x="1333" y="4524"/>
                  <a:pt x="1386" y="4603"/>
                  <a:pt x="1491" y="4603"/>
                </a:cubicBezTo>
                <a:cubicBezTo>
                  <a:pt x="4226" y="5129"/>
                  <a:pt x="6278" y="7444"/>
                  <a:pt x="7145" y="10021"/>
                </a:cubicBezTo>
                <a:cubicBezTo>
                  <a:pt x="8013" y="12572"/>
                  <a:pt x="7856" y="16017"/>
                  <a:pt x="5383" y="17595"/>
                </a:cubicBezTo>
                <a:cubicBezTo>
                  <a:pt x="4621" y="18069"/>
                  <a:pt x="3805" y="18358"/>
                  <a:pt x="2937" y="18516"/>
                </a:cubicBezTo>
                <a:cubicBezTo>
                  <a:pt x="2490" y="18621"/>
                  <a:pt x="2043" y="18674"/>
                  <a:pt x="1596" y="18700"/>
                </a:cubicBezTo>
                <a:cubicBezTo>
                  <a:pt x="1412" y="18700"/>
                  <a:pt x="1202" y="18621"/>
                  <a:pt x="1070" y="18463"/>
                </a:cubicBezTo>
                <a:cubicBezTo>
                  <a:pt x="1025" y="18373"/>
                  <a:pt x="980" y="18184"/>
                  <a:pt x="1035" y="18084"/>
                </a:cubicBezTo>
                <a:lnTo>
                  <a:pt x="1035" y="18084"/>
                </a:lnTo>
                <a:cubicBezTo>
                  <a:pt x="1228" y="18111"/>
                  <a:pt x="1421" y="18124"/>
                  <a:pt x="1612" y="18124"/>
                </a:cubicBezTo>
                <a:cubicBezTo>
                  <a:pt x="3597" y="18124"/>
                  <a:pt x="5421" y="16707"/>
                  <a:pt x="6225" y="14887"/>
                </a:cubicBezTo>
                <a:cubicBezTo>
                  <a:pt x="6672" y="13861"/>
                  <a:pt x="6804" y="12677"/>
                  <a:pt x="6541" y="11546"/>
                </a:cubicBezTo>
                <a:cubicBezTo>
                  <a:pt x="6278" y="10416"/>
                  <a:pt x="5752" y="9364"/>
                  <a:pt x="4989" y="8496"/>
                </a:cubicBezTo>
                <a:cubicBezTo>
                  <a:pt x="4121" y="7496"/>
                  <a:pt x="3043" y="6707"/>
                  <a:pt x="1807" y="6208"/>
                </a:cubicBezTo>
                <a:cubicBezTo>
                  <a:pt x="1782" y="6201"/>
                  <a:pt x="1757" y="6198"/>
                  <a:pt x="1733" y="6198"/>
                </a:cubicBezTo>
                <a:cubicBezTo>
                  <a:pt x="1655" y="6198"/>
                  <a:pt x="1584" y="6232"/>
                  <a:pt x="1544" y="6313"/>
                </a:cubicBezTo>
                <a:cubicBezTo>
                  <a:pt x="1307" y="6681"/>
                  <a:pt x="1281" y="7128"/>
                  <a:pt x="1491" y="7523"/>
                </a:cubicBezTo>
                <a:cubicBezTo>
                  <a:pt x="1701" y="7917"/>
                  <a:pt x="2043" y="8233"/>
                  <a:pt x="2438" y="8469"/>
                </a:cubicBezTo>
                <a:cubicBezTo>
                  <a:pt x="2806" y="8706"/>
                  <a:pt x="3174" y="8969"/>
                  <a:pt x="3516" y="9285"/>
                </a:cubicBezTo>
                <a:cubicBezTo>
                  <a:pt x="3805" y="9574"/>
                  <a:pt x="4095" y="9942"/>
                  <a:pt x="4305" y="10337"/>
                </a:cubicBezTo>
                <a:cubicBezTo>
                  <a:pt x="4726" y="11073"/>
                  <a:pt x="4910" y="11915"/>
                  <a:pt x="4857" y="12783"/>
                </a:cubicBezTo>
                <a:cubicBezTo>
                  <a:pt x="4778" y="13572"/>
                  <a:pt x="4410" y="14334"/>
                  <a:pt x="3832" y="14913"/>
                </a:cubicBezTo>
                <a:cubicBezTo>
                  <a:pt x="3240" y="15529"/>
                  <a:pt x="2418" y="15891"/>
                  <a:pt x="1560" y="15891"/>
                </a:cubicBezTo>
                <a:cubicBezTo>
                  <a:pt x="1502" y="15891"/>
                  <a:pt x="1444" y="15889"/>
                  <a:pt x="1386" y="15886"/>
                </a:cubicBezTo>
                <a:cubicBezTo>
                  <a:pt x="1044" y="15886"/>
                  <a:pt x="1044" y="16412"/>
                  <a:pt x="1386" y="16438"/>
                </a:cubicBezTo>
                <a:cubicBezTo>
                  <a:pt x="1451" y="16442"/>
                  <a:pt x="1516" y="16444"/>
                  <a:pt x="1580" y="16444"/>
                </a:cubicBezTo>
                <a:cubicBezTo>
                  <a:pt x="3265" y="16444"/>
                  <a:pt x="4770" y="15142"/>
                  <a:pt x="5226" y="13572"/>
                </a:cubicBezTo>
                <a:cubicBezTo>
                  <a:pt x="5752" y="11862"/>
                  <a:pt x="4989" y="9916"/>
                  <a:pt x="3674" y="8759"/>
                </a:cubicBezTo>
                <a:cubicBezTo>
                  <a:pt x="3253" y="8417"/>
                  <a:pt x="2806" y="8180"/>
                  <a:pt x="2385" y="7838"/>
                </a:cubicBezTo>
                <a:cubicBezTo>
                  <a:pt x="2023" y="7567"/>
                  <a:pt x="1720" y="7140"/>
                  <a:pt x="1859" y="6724"/>
                </a:cubicBezTo>
                <a:lnTo>
                  <a:pt x="1859" y="6724"/>
                </a:lnTo>
                <a:cubicBezTo>
                  <a:pt x="4160" y="7813"/>
                  <a:pt x="6071" y="9996"/>
                  <a:pt x="6199" y="12625"/>
                </a:cubicBezTo>
                <a:cubicBezTo>
                  <a:pt x="6278" y="15097"/>
                  <a:pt x="4226" y="17753"/>
                  <a:pt x="1622" y="17753"/>
                </a:cubicBezTo>
                <a:cubicBezTo>
                  <a:pt x="1491" y="17753"/>
                  <a:pt x="1333" y="17727"/>
                  <a:pt x="1175" y="17701"/>
                </a:cubicBezTo>
                <a:cubicBezTo>
                  <a:pt x="1123" y="17701"/>
                  <a:pt x="1077" y="17699"/>
                  <a:pt x="1034" y="17699"/>
                </a:cubicBezTo>
                <a:cubicBezTo>
                  <a:pt x="929" y="17699"/>
                  <a:pt x="848" y="17712"/>
                  <a:pt x="755" y="17806"/>
                </a:cubicBezTo>
                <a:cubicBezTo>
                  <a:pt x="597" y="18016"/>
                  <a:pt x="570" y="18306"/>
                  <a:pt x="676" y="18542"/>
                </a:cubicBezTo>
                <a:cubicBezTo>
                  <a:pt x="867" y="19012"/>
                  <a:pt x="1322" y="19125"/>
                  <a:pt x="1792" y="19125"/>
                </a:cubicBezTo>
                <a:cubicBezTo>
                  <a:pt x="2032" y="19125"/>
                  <a:pt x="2276" y="19095"/>
                  <a:pt x="2490" y="19068"/>
                </a:cubicBezTo>
                <a:cubicBezTo>
                  <a:pt x="3937" y="18884"/>
                  <a:pt x="5436" y="18437"/>
                  <a:pt x="6514" y="17385"/>
                </a:cubicBezTo>
                <a:cubicBezTo>
                  <a:pt x="8487" y="15491"/>
                  <a:pt x="8513" y="12309"/>
                  <a:pt x="7671" y="9890"/>
                </a:cubicBezTo>
                <a:cubicBezTo>
                  <a:pt x="6856" y="7444"/>
                  <a:pt x="5041" y="5208"/>
                  <a:pt x="2543" y="4367"/>
                </a:cubicBezTo>
                <a:cubicBezTo>
                  <a:pt x="2298" y="4278"/>
                  <a:pt x="2034" y="4207"/>
                  <a:pt x="1768" y="4156"/>
                </a:cubicBezTo>
                <a:lnTo>
                  <a:pt x="1768" y="4156"/>
                </a:lnTo>
                <a:cubicBezTo>
                  <a:pt x="1758" y="3917"/>
                  <a:pt x="1821" y="3682"/>
                  <a:pt x="1930" y="3467"/>
                </a:cubicBezTo>
                <a:lnTo>
                  <a:pt x="1930" y="3467"/>
                </a:lnTo>
                <a:cubicBezTo>
                  <a:pt x="4876" y="4291"/>
                  <a:pt x="7328" y="6369"/>
                  <a:pt x="8592" y="9179"/>
                </a:cubicBezTo>
                <a:cubicBezTo>
                  <a:pt x="9302" y="10679"/>
                  <a:pt x="9591" y="12362"/>
                  <a:pt x="9407" y="13992"/>
                </a:cubicBezTo>
                <a:cubicBezTo>
                  <a:pt x="9276" y="14913"/>
                  <a:pt x="8881" y="15781"/>
                  <a:pt x="8303" y="16491"/>
                </a:cubicBezTo>
                <a:cubicBezTo>
                  <a:pt x="7698" y="17175"/>
                  <a:pt x="7040" y="17780"/>
                  <a:pt x="6304" y="18306"/>
                </a:cubicBezTo>
                <a:cubicBezTo>
                  <a:pt x="4686" y="19538"/>
                  <a:pt x="2817" y="20595"/>
                  <a:pt x="747" y="20595"/>
                </a:cubicBezTo>
                <a:cubicBezTo>
                  <a:pt x="697" y="20595"/>
                  <a:pt x="647" y="20595"/>
                  <a:pt x="597" y="20594"/>
                </a:cubicBezTo>
                <a:cubicBezTo>
                  <a:pt x="492" y="20594"/>
                  <a:pt x="386" y="20699"/>
                  <a:pt x="386" y="20804"/>
                </a:cubicBezTo>
                <a:cubicBezTo>
                  <a:pt x="386" y="21146"/>
                  <a:pt x="386" y="21435"/>
                  <a:pt x="360" y="21751"/>
                </a:cubicBezTo>
                <a:cubicBezTo>
                  <a:pt x="360" y="21882"/>
                  <a:pt x="465" y="21988"/>
                  <a:pt x="597" y="21988"/>
                </a:cubicBezTo>
                <a:cubicBezTo>
                  <a:pt x="2780" y="21909"/>
                  <a:pt x="4936" y="21304"/>
                  <a:pt x="6830" y="20252"/>
                </a:cubicBezTo>
                <a:cubicBezTo>
                  <a:pt x="8697" y="19226"/>
                  <a:pt x="10196" y="17648"/>
                  <a:pt x="11090" y="15728"/>
                </a:cubicBezTo>
                <a:cubicBezTo>
                  <a:pt x="12011" y="13782"/>
                  <a:pt x="12116" y="11573"/>
                  <a:pt x="11406" y="9574"/>
                </a:cubicBezTo>
                <a:cubicBezTo>
                  <a:pt x="10985" y="8496"/>
                  <a:pt x="10407" y="7496"/>
                  <a:pt x="9697" y="6576"/>
                </a:cubicBezTo>
                <a:cubicBezTo>
                  <a:pt x="9065" y="5734"/>
                  <a:pt x="8355" y="4945"/>
                  <a:pt x="7566" y="4261"/>
                </a:cubicBezTo>
                <a:cubicBezTo>
                  <a:pt x="6068" y="2947"/>
                  <a:pt x="4176" y="1896"/>
                  <a:pt x="2125" y="1763"/>
                </a:cubicBezTo>
                <a:lnTo>
                  <a:pt x="2125" y="1763"/>
                </a:lnTo>
                <a:cubicBezTo>
                  <a:pt x="2145" y="1763"/>
                  <a:pt x="2162" y="1763"/>
                  <a:pt x="2175" y="1763"/>
                </a:cubicBezTo>
                <a:cubicBezTo>
                  <a:pt x="2319" y="1750"/>
                  <a:pt x="2464" y="1743"/>
                  <a:pt x="2609" y="1743"/>
                </a:cubicBezTo>
                <a:cubicBezTo>
                  <a:pt x="2753" y="1743"/>
                  <a:pt x="2898" y="1750"/>
                  <a:pt x="3043" y="1763"/>
                </a:cubicBezTo>
                <a:cubicBezTo>
                  <a:pt x="3595" y="1789"/>
                  <a:pt x="4147" y="1842"/>
                  <a:pt x="4673" y="1973"/>
                </a:cubicBezTo>
                <a:cubicBezTo>
                  <a:pt x="5778" y="2210"/>
                  <a:pt x="6830" y="2631"/>
                  <a:pt x="7803" y="3236"/>
                </a:cubicBezTo>
                <a:cubicBezTo>
                  <a:pt x="9802" y="4419"/>
                  <a:pt x="11301" y="6260"/>
                  <a:pt x="12090" y="8469"/>
                </a:cubicBezTo>
                <a:cubicBezTo>
                  <a:pt x="13642" y="13124"/>
                  <a:pt x="11906" y="18279"/>
                  <a:pt x="7803" y="21041"/>
                </a:cubicBezTo>
                <a:cubicBezTo>
                  <a:pt x="5857" y="22382"/>
                  <a:pt x="3542" y="23092"/>
                  <a:pt x="1149" y="23145"/>
                </a:cubicBezTo>
                <a:lnTo>
                  <a:pt x="506" y="23145"/>
                </a:lnTo>
                <a:cubicBezTo>
                  <a:pt x="449" y="23129"/>
                  <a:pt x="391" y="23111"/>
                  <a:pt x="334" y="23092"/>
                </a:cubicBezTo>
                <a:lnTo>
                  <a:pt x="327" y="23145"/>
                </a:lnTo>
                <a:lnTo>
                  <a:pt x="281" y="23145"/>
                </a:lnTo>
                <a:cubicBezTo>
                  <a:pt x="272" y="23144"/>
                  <a:pt x="264" y="23143"/>
                  <a:pt x="256" y="23143"/>
                </a:cubicBezTo>
                <a:cubicBezTo>
                  <a:pt x="41" y="23143"/>
                  <a:pt x="1" y="23463"/>
                  <a:pt x="229" y="23539"/>
                </a:cubicBezTo>
                <a:cubicBezTo>
                  <a:pt x="1101" y="23740"/>
                  <a:pt x="1988" y="23839"/>
                  <a:pt x="2872" y="23839"/>
                </a:cubicBezTo>
                <a:cubicBezTo>
                  <a:pt x="4653" y="23839"/>
                  <a:pt x="6423" y="23436"/>
                  <a:pt x="8040" y="22645"/>
                </a:cubicBezTo>
                <a:cubicBezTo>
                  <a:pt x="10512" y="21435"/>
                  <a:pt x="12484" y="19436"/>
                  <a:pt x="13668" y="16964"/>
                </a:cubicBezTo>
                <a:cubicBezTo>
                  <a:pt x="14878" y="14439"/>
                  <a:pt x="15272" y="11599"/>
                  <a:pt x="14746" y="8838"/>
                </a:cubicBezTo>
                <a:cubicBezTo>
                  <a:pt x="14246" y="6076"/>
                  <a:pt x="12774" y="3420"/>
                  <a:pt x="10354" y="1921"/>
                </a:cubicBezTo>
                <a:cubicBezTo>
                  <a:pt x="7961" y="474"/>
                  <a:pt x="5094" y="185"/>
                  <a:pt x="2359" y="53"/>
                </a:cubicBezTo>
                <a:cubicBezTo>
                  <a:pt x="2017" y="27"/>
                  <a:pt x="1701" y="27"/>
                  <a:pt x="135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91" name="Google Shape;591;p20"/>
          <p:cNvGrpSpPr/>
          <p:nvPr/>
        </p:nvGrpSpPr>
        <p:grpSpPr>
          <a:xfrm rot="-393081">
            <a:off x="503326" y="4332116"/>
            <a:ext cx="3170879" cy="754931"/>
            <a:chOff x="501430" y="4330082"/>
            <a:chExt cx="2770114" cy="659515"/>
          </a:xfrm>
        </p:grpSpPr>
        <p:sp>
          <p:nvSpPr>
            <p:cNvPr id="592" name="Google Shape;592;p20"/>
            <p:cNvSpPr/>
            <p:nvPr/>
          </p:nvSpPr>
          <p:spPr>
            <a:xfrm rot="-4957804">
              <a:off x="2749003" y="4778168"/>
              <a:ext cx="74905" cy="73100"/>
            </a:xfrm>
            <a:custGeom>
              <a:avLst/>
              <a:gdLst/>
              <a:ahLst/>
              <a:cxnLst/>
              <a:rect l="l" t="t" r="r" b="b"/>
              <a:pathLst>
                <a:path w="1079" h="1053" extrusionOk="0">
                  <a:moveTo>
                    <a:pt x="500" y="1"/>
                  </a:moveTo>
                  <a:cubicBezTo>
                    <a:pt x="421" y="27"/>
                    <a:pt x="342" y="53"/>
                    <a:pt x="290" y="106"/>
                  </a:cubicBezTo>
                  <a:lnTo>
                    <a:pt x="316" y="132"/>
                  </a:lnTo>
                  <a:lnTo>
                    <a:pt x="132" y="264"/>
                  </a:lnTo>
                  <a:cubicBezTo>
                    <a:pt x="105" y="316"/>
                    <a:pt x="53" y="369"/>
                    <a:pt x="53" y="422"/>
                  </a:cubicBezTo>
                  <a:cubicBezTo>
                    <a:pt x="27" y="474"/>
                    <a:pt x="0" y="527"/>
                    <a:pt x="0" y="606"/>
                  </a:cubicBezTo>
                  <a:cubicBezTo>
                    <a:pt x="0" y="658"/>
                    <a:pt x="27" y="711"/>
                    <a:pt x="53" y="790"/>
                  </a:cubicBezTo>
                  <a:cubicBezTo>
                    <a:pt x="53" y="842"/>
                    <a:pt x="105" y="895"/>
                    <a:pt x="132" y="921"/>
                  </a:cubicBezTo>
                  <a:cubicBezTo>
                    <a:pt x="237" y="1000"/>
                    <a:pt x="342" y="1053"/>
                    <a:pt x="474" y="1053"/>
                  </a:cubicBezTo>
                  <a:cubicBezTo>
                    <a:pt x="605" y="1053"/>
                    <a:pt x="710" y="1026"/>
                    <a:pt x="789" y="921"/>
                  </a:cubicBezTo>
                  <a:lnTo>
                    <a:pt x="947" y="763"/>
                  </a:lnTo>
                  <a:cubicBezTo>
                    <a:pt x="973" y="711"/>
                    <a:pt x="1026" y="658"/>
                    <a:pt x="1026" y="606"/>
                  </a:cubicBezTo>
                  <a:cubicBezTo>
                    <a:pt x="1052" y="553"/>
                    <a:pt x="1079" y="500"/>
                    <a:pt x="1079" y="448"/>
                  </a:cubicBezTo>
                  <a:cubicBezTo>
                    <a:pt x="1079" y="369"/>
                    <a:pt x="1052" y="316"/>
                    <a:pt x="1026" y="264"/>
                  </a:cubicBezTo>
                  <a:cubicBezTo>
                    <a:pt x="1026" y="211"/>
                    <a:pt x="973" y="159"/>
                    <a:pt x="947" y="132"/>
                  </a:cubicBezTo>
                  <a:cubicBezTo>
                    <a:pt x="842" y="27"/>
                    <a:pt x="737"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 name="Google Shape;593;p20"/>
            <p:cNvSpPr/>
            <p:nvPr/>
          </p:nvSpPr>
          <p:spPr>
            <a:xfrm rot="-4957804">
              <a:off x="2880676" y="4910907"/>
              <a:ext cx="85874" cy="64006"/>
            </a:xfrm>
            <a:custGeom>
              <a:avLst/>
              <a:gdLst/>
              <a:ahLst/>
              <a:cxnLst/>
              <a:rect l="l" t="t" r="r" b="b"/>
              <a:pathLst>
                <a:path w="1237" h="922" extrusionOk="0">
                  <a:moveTo>
                    <a:pt x="605" y="1"/>
                  </a:moveTo>
                  <a:cubicBezTo>
                    <a:pt x="0" y="1"/>
                    <a:pt x="0" y="921"/>
                    <a:pt x="605" y="921"/>
                  </a:cubicBezTo>
                  <a:cubicBezTo>
                    <a:pt x="1236" y="921"/>
                    <a:pt x="1236"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 name="Google Shape;594;p20"/>
            <p:cNvSpPr/>
            <p:nvPr/>
          </p:nvSpPr>
          <p:spPr>
            <a:xfrm rot="-4957804">
              <a:off x="3166961" y="4801503"/>
              <a:ext cx="111490" cy="84069"/>
            </a:xfrm>
            <a:custGeom>
              <a:avLst/>
              <a:gdLst/>
              <a:ahLst/>
              <a:cxnLst/>
              <a:rect l="l" t="t" r="r" b="b"/>
              <a:pathLst>
                <a:path w="1606" h="1211" extrusionOk="0">
                  <a:moveTo>
                    <a:pt x="790" y="1"/>
                  </a:moveTo>
                  <a:cubicBezTo>
                    <a:pt x="1" y="1"/>
                    <a:pt x="1" y="1210"/>
                    <a:pt x="790" y="1210"/>
                  </a:cubicBezTo>
                  <a:cubicBezTo>
                    <a:pt x="1605" y="1210"/>
                    <a:pt x="1605" y="1"/>
                    <a:pt x="7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 name="Google Shape;595;p20"/>
            <p:cNvSpPr/>
            <p:nvPr/>
          </p:nvSpPr>
          <p:spPr>
            <a:xfrm rot="-4957804">
              <a:off x="2500247" y="4685761"/>
              <a:ext cx="96773" cy="78585"/>
            </a:xfrm>
            <a:custGeom>
              <a:avLst/>
              <a:gdLst/>
              <a:ahLst/>
              <a:cxnLst/>
              <a:rect l="l" t="t" r="r" b="b"/>
              <a:pathLst>
                <a:path w="1394" h="1132" extrusionOk="0">
                  <a:moveTo>
                    <a:pt x="710" y="1"/>
                  </a:moveTo>
                  <a:cubicBezTo>
                    <a:pt x="0" y="53"/>
                    <a:pt x="0" y="1053"/>
                    <a:pt x="710" y="1132"/>
                  </a:cubicBezTo>
                  <a:cubicBezTo>
                    <a:pt x="1394" y="1053"/>
                    <a:pt x="1394" y="53"/>
                    <a:pt x="7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 name="Google Shape;596;p20"/>
            <p:cNvSpPr/>
            <p:nvPr/>
          </p:nvSpPr>
          <p:spPr>
            <a:xfrm rot="-4957804">
              <a:off x="2339858" y="4735388"/>
              <a:ext cx="144326" cy="113295"/>
            </a:xfrm>
            <a:custGeom>
              <a:avLst/>
              <a:gdLst/>
              <a:ahLst/>
              <a:cxnLst/>
              <a:rect l="l" t="t" r="r" b="b"/>
              <a:pathLst>
                <a:path w="2079" h="1632" extrusionOk="0">
                  <a:moveTo>
                    <a:pt x="1052" y="1"/>
                  </a:moveTo>
                  <a:cubicBezTo>
                    <a:pt x="0" y="1"/>
                    <a:pt x="0" y="1632"/>
                    <a:pt x="1052" y="1632"/>
                  </a:cubicBezTo>
                  <a:cubicBezTo>
                    <a:pt x="2078" y="1632"/>
                    <a:pt x="2078" y="1"/>
                    <a:pt x="10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 name="Google Shape;597;p20"/>
            <p:cNvSpPr/>
            <p:nvPr/>
          </p:nvSpPr>
          <p:spPr>
            <a:xfrm rot="-4957804">
              <a:off x="2291000" y="4576782"/>
              <a:ext cx="96842" cy="73100"/>
            </a:xfrm>
            <a:custGeom>
              <a:avLst/>
              <a:gdLst/>
              <a:ahLst/>
              <a:cxnLst/>
              <a:rect l="l" t="t" r="r" b="b"/>
              <a:pathLst>
                <a:path w="1395" h="1053" extrusionOk="0">
                  <a:moveTo>
                    <a:pt x="711" y="1"/>
                  </a:moveTo>
                  <a:cubicBezTo>
                    <a:pt x="1" y="1"/>
                    <a:pt x="1" y="1053"/>
                    <a:pt x="711" y="1053"/>
                  </a:cubicBezTo>
                  <a:cubicBezTo>
                    <a:pt x="1395" y="1053"/>
                    <a:pt x="1395"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 name="Google Shape;598;p20"/>
            <p:cNvSpPr/>
            <p:nvPr/>
          </p:nvSpPr>
          <p:spPr>
            <a:xfrm rot="-4957804">
              <a:off x="2039872" y="4634012"/>
              <a:ext cx="116905" cy="85874"/>
            </a:xfrm>
            <a:custGeom>
              <a:avLst/>
              <a:gdLst/>
              <a:ahLst/>
              <a:cxnLst/>
              <a:rect l="l" t="t" r="r" b="b"/>
              <a:pathLst>
                <a:path w="1684" h="1237" extrusionOk="0">
                  <a:moveTo>
                    <a:pt x="868" y="0"/>
                  </a:moveTo>
                  <a:cubicBezTo>
                    <a:pt x="860" y="0"/>
                    <a:pt x="851" y="0"/>
                    <a:pt x="842" y="1"/>
                  </a:cubicBezTo>
                  <a:cubicBezTo>
                    <a:pt x="1" y="1"/>
                    <a:pt x="1" y="1237"/>
                    <a:pt x="842" y="1237"/>
                  </a:cubicBezTo>
                  <a:cubicBezTo>
                    <a:pt x="1675" y="1237"/>
                    <a:pt x="1684" y="0"/>
                    <a:pt x="8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20"/>
            <p:cNvSpPr/>
            <p:nvPr/>
          </p:nvSpPr>
          <p:spPr>
            <a:xfrm rot="-4957804">
              <a:off x="1889418" y="4585950"/>
              <a:ext cx="60327" cy="71295"/>
            </a:xfrm>
            <a:custGeom>
              <a:avLst/>
              <a:gdLst/>
              <a:ahLst/>
              <a:cxnLst/>
              <a:rect l="l" t="t" r="r" b="b"/>
              <a:pathLst>
                <a:path w="869" h="1027" extrusionOk="0">
                  <a:moveTo>
                    <a:pt x="448" y="1"/>
                  </a:moveTo>
                  <a:cubicBezTo>
                    <a:pt x="316" y="1"/>
                    <a:pt x="211" y="53"/>
                    <a:pt x="132" y="132"/>
                  </a:cubicBezTo>
                  <a:lnTo>
                    <a:pt x="80" y="211"/>
                  </a:lnTo>
                  <a:cubicBezTo>
                    <a:pt x="27" y="290"/>
                    <a:pt x="1" y="369"/>
                    <a:pt x="27" y="448"/>
                  </a:cubicBezTo>
                  <a:lnTo>
                    <a:pt x="1" y="448"/>
                  </a:lnTo>
                  <a:lnTo>
                    <a:pt x="1" y="579"/>
                  </a:lnTo>
                  <a:cubicBezTo>
                    <a:pt x="1" y="658"/>
                    <a:pt x="1" y="711"/>
                    <a:pt x="27" y="763"/>
                  </a:cubicBezTo>
                  <a:cubicBezTo>
                    <a:pt x="80" y="869"/>
                    <a:pt x="158" y="947"/>
                    <a:pt x="264" y="1000"/>
                  </a:cubicBezTo>
                  <a:cubicBezTo>
                    <a:pt x="316" y="1026"/>
                    <a:pt x="369" y="1026"/>
                    <a:pt x="421" y="1026"/>
                  </a:cubicBezTo>
                  <a:cubicBezTo>
                    <a:pt x="553" y="1026"/>
                    <a:pt x="658" y="974"/>
                    <a:pt x="737" y="895"/>
                  </a:cubicBezTo>
                  <a:cubicBezTo>
                    <a:pt x="816" y="816"/>
                    <a:pt x="869" y="711"/>
                    <a:pt x="869" y="579"/>
                  </a:cubicBezTo>
                  <a:lnTo>
                    <a:pt x="869" y="448"/>
                  </a:lnTo>
                  <a:cubicBezTo>
                    <a:pt x="869" y="316"/>
                    <a:pt x="816" y="211"/>
                    <a:pt x="737" y="132"/>
                  </a:cubicBezTo>
                  <a:cubicBezTo>
                    <a:pt x="658" y="53"/>
                    <a:pt x="553" y="27"/>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 name="Google Shape;600;p20"/>
            <p:cNvSpPr/>
            <p:nvPr/>
          </p:nvSpPr>
          <p:spPr>
            <a:xfrm rot="-4957804">
              <a:off x="1502167" y="4563715"/>
              <a:ext cx="106006" cy="85874"/>
            </a:xfrm>
            <a:custGeom>
              <a:avLst/>
              <a:gdLst/>
              <a:ahLst/>
              <a:cxnLst/>
              <a:rect l="l" t="t" r="r" b="b"/>
              <a:pathLst>
                <a:path w="1527" h="1237" extrusionOk="0">
                  <a:moveTo>
                    <a:pt x="763" y="1"/>
                  </a:moveTo>
                  <a:cubicBezTo>
                    <a:pt x="1" y="53"/>
                    <a:pt x="1" y="1184"/>
                    <a:pt x="763" y="1237"/>
                  </a:cubicBezTo>
                  <a:cubicBezTo>
                    <a:pt x="1526" y="1184"/>
                    <a:pt x="1526" y="53"/>
                    <a:pt x="7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 name="Google Shape;601;p20"/>
            <p:cNvSpPr/>
            <p:nvPr/>
          </p:nvSpPr>
          <p:spPr>
            <a:xfrm rot="-4957804">
              <a:off x="1298736" y="4512073"/>
              <a:ext cx="43874" cy="43874"/>
            </a:xfrm>
            <a:custGeom>
              <a:avLst/>
              <a:gdLst/>
              <a:ahLst/>
              <a:cxnLst/>
              <a:rect l="l" t="t" r="r" b="b"/>
              <a:pathLst>
                <a:path w="632" h="632" extrusionOk="0">
                  <a:moveTo>
                    <a:pt x="316" y="0"/>
                  </a:moveTo>
                  <a:cubicBezTo>
                    <a:pt x="1" y="79"/>
                    <a:pt x="1" y="526"/>
                    <a:pt x="316" y="632"/>
                  </a:cubicBezTo>
                  <a:cubicBezTo>
                    <a:pt x="632" y="526"/>
                    <a:pt x="632" y="79"/>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 name="Google Shape;602;p20"/>
            <p:cNvSpPr/>
            <p:nvPr/>
          </p:nvSpPr>
          <p:spPr>
            <a:xfrm rot="-4957804">
              <a:off x="1075325" y="4485429"/>
              <a:ext cx="91358" cy="67616"/>
            </a:xfrm>
            <a:custGeom>
              <a:avLst/>
              <a:gdLst/>
              <a:ahLst/>
              <a:cxnLst/>
              <a:rect l="l" t="t" r="r" b="b"/>
              <a:pathLst>
                <a:path w="1316" h="974" extrusionOk="0">
                  <a:moveTo>
                    <a:pt x="684" y="0"/>
                  </a:moveTo>
                  <a:cubicBezTo>
                    <a:pt x="675" y="0"/>
                    <a:pt x="667" y="0"/>
                    <a:pt x="658" y="1"/>
                  </a:cubicBezTo>
                  <a:cubicBezTo>
                    <a:pt x="1" y="1"/>
                    <a:pt x="1" y="974"/>
                    <a:pt x="658" y="974"/>
                  </a:cubicBezTo>
                  <a:cubicBezTo>
                    <a:pt x="1307" y="974"/>
                    <a:pt x="1316"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 name="Google Shape;603;p20"/>
            <p:cNvSpPr/>
            <p:nvPr/>
          </p:nvSpPr>
          <p:spPr>
            <a:xfrm rot="-4957804">
              <a:off x="883471" y="4542095"/>
              <a:ext cx="98647" cy="74905"/>
            </a:xfrm>
            <a:custGeom>
              <a:avLst/>
              <a:gdLst/>
              <a:ahLst/>
              <a:cxnLst/>
              <a:rect l="l" t="t" r="r" b="b"/>
              <a:pathLst>
                <a:path w="1421" h="1079" extrusionOk="0">
                  <a:moveTo>
                    <a:pt x="711" y="1"/>
                  </a:moveTo>
                  <a:cubicBezTo>
                    <a:pt x="1" y="1"/>
                    <a:pt x="1" y="1079"/>
                    <a:pt x="711" y="1079"/>
                  </a:cubicBezTo>
                  <a:cubicBezTo>
                    <a:pt x="1421" y="1079"/>
                    <a:pt x="1421"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 name="Google Shape;604;p20"/>
            <p:cNvSpPr/>
            <p:nvPr/>
          </p:nvSpPr>
          <p:spPr>
            <a:xfrm rot="-4957804">
              <a:off x="940089" y="4367711"/>
              <a:ext cx="93163" cy="74975"/>
            </a:xfrm>
            <a:custGeom>
              <a:avLst/>
              <a:gdLst/>
              <a:ahLst/>
              <a:cxnLst/>
              <a:rect l="l" t="t" r="r" b="b"/>
              <a:pathLst>
                <a:path w="1342" h="1080" extrusionOk="0">
                  <a:moveTo>
                    <a:pt x="684" y="1"/>
                  </a:moveTo>
                  <a:cubicBezTo>
                    <a:pt x="1" y="53"/>
                    <a:pt x="1" y="1026"/>
                    <a:pt x="684" y="1079"/>
                  </a:cubicBezTo>
                  <a:cubicBezTo>
                    <a:pt x="1342" y="1026"/>
                    <a:pt x="1342" y="53"/>
                    <a:pt x="6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 name="Google Shape;605;p20"/>
            <p:cNvSpPr/>
            <p:nvPr/>
          </p:nvSpPr>
          <p:spPr>
            <a:xfrm rot="-4957804">
              <a:off x="798849" y="4399591"/>
              <a:ext cx="73100" cy="58522"/>
            </a:xfrm>
            <a:custGeom>
              <a:avLst/>
              <a:gdLst/>
              <a:ahLst/>
              <a:cxnLst/>
              <a:rect l="l" t="t" r="r" b="b"/>
              <a:pathLst>
                <a:path w="1053" h="843" extrusionOk="0">
                  <a:moveTo>
                    <a:pt x="526" y="1"/>
                  </a:moveTo>
                  <a:cubicBezTo>
                    <a:pt x="0" y="54"/>
                    <a:pt x="0" y="790"/>
                    <a:pt x="526" y="843"/>
                  </a:cubicBezTo>
                  <a:cubicBezTo>
                    <a:pt x="1052" y="790"/>
                    <a:pt x="1052" y="54"/>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 name="Google Shape;606;p20"/>
            <p:cNvSpPr/>
            <p:nvPr/>
          </p:nvSpPr>
          <p:spPr>
            <a:xfrm rot="-4957804">
              <a:off x="498754" y="4342735"/>
              <a:ext cx="91358" cy="74905"/>
            </a:xfrm>
            <a:custGeom>
              <a:avLst/>
              <a:gdLst/>
              <a:ahLst/>
              <a:cxnLst/>
              <a:rect l="l" t="t" r="r" b="b"/>
              <a:pathLst>
                <a:path w="1316" h="1079" extrusionOk="0">
                  <a:moveTo>
                    <a:pt x="658" y="0"/>
                  </a:moveTo>
                  <a:cubicBezTo>
                    <a:pt x="0" y="53"/>
                    <a:pt x="0" y="1026"/>
                    <a:pt x="658" y="1078"/>
                  </a:cubicBezTo>
                  <a:cubicBezTo>
                    <a:pt x="1315" y="1026"/>
                    <a:pt x="1315" y="53"/>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and six columns 1">
  <p:cSld name="CUSTOM_7_2_1">
    <p:spTree>
      <p:nvGrpSpPr>
        <p:cNvPr id="1" name="Shape 607"/>
        <p:cNvGrpSpPr/>
        <p:nvPr/>
      </p:nvGrpSpPr>
      <p:grpSpPr>
        <a:xfrm>
          <a:off x="0" y="0"/>
          <a:ext cx="0" cy="0"/>
          <a:chOff x="0" y="0"/>
          <a:chExt cx="0" cy="0"/>
        </a:xfrm>
      </p:grpSpPr>
      <p:sp>
        <p:nvSpPr>
          <p:cNvPr id="608" name="Google Shape;608;p21"/>
          <p:cNvSpPr txBox="1">
            <a:spLocks noGrp="1"/>
          </p:cNvSpPr>
          <p:nvPr>
            <p:ph type="title"/>
          </p:nvPr>
        </p:nvSpPr>
        <p:spPr>
          <a:xfrm>
            <a:off x="720000" y="350359"/>
            <a:ext cx="7704000" cy="960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609" name="Google Shape;609;p21"/>
          <p:cNvSpPr txBox="1">
            <a:spLocks noGrp="1"/>
          </p:cNvSpPr>
          <p:nvPr>
            <p:ph type="subTitle" idx="1"/>
          </p:nvPr>
        </p:nvSpPr>
        <p:spPr>
          <a:xfrm>
            <a:off x="926350" y="2343179"/>
            <a:ext cx="23595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610" name="Google Shape;610;p21"/>
          <p:cNvSpPr txBox="1">
            <a:spLocks noGrp="1"/>
          </p:cNvSpPr>
          <p:nvPr>
            <p:ph type="subTitle" idx="2"/>
          </p:nvPr>
        </p:nvSpPr>
        <p:spPr>
          <a:xfrm>
            <a:off x="3392262" y="2343179"/>
            <a:ext cx="23595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611" name="Google Shape;611;p21"/>
          <p:cNvSpPr txBox="1">
            <a:spLocks noGrp="1"/>
          </p:cNvSpPr>
          <p:nvPr>
            <p:ph type="subTitle" idx="3"/>
          </p:nvPr>
        </p:nvSpPr>
        <p:spPr>
          <a:xfrm>
            <a:off x="926350" y="3776579"/>
            <a:ext cx="23595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612" name="Google Shape;612;p21"/>
          <p:cNvSpPr txBox="1">
            <a:spLocks noGrp="1"/>
          </p:cNvSpPr>
          <p:nvPr>
            <p:ph type="subTitle" idx="4"/>
          </p:nvPr>
        </p:nvSpPr>
        <p:spPr>
          <a:xfrm>
            <a:off x="3392262" y="3776579"/>
            <a:ext cx="23595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613" name="Google Shape;613;p21"/>
          <p:cNvSpPr txBox="1">
            <a:spLocks noGrp="1"/>
          </p:cNvSpPr>
          <p:nvPr>
            <p:ph type="subTitle" idx="5"/>
          </p:nvPr>
        </p:nvSpPr>
        <p:spPr>
          <a:xfrm>
            <a:off x="5858181" y="2343179"/>
            <a:ext cx="23595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614" name="Google Shape;614;p21"/>
          <p:cNvSpPr txBox="1">
            <a:spLocks noGrp="1"/>
          </p:cNvSpPr>
          <p:nvPr>
            <p:ph type="subTitle" idx="6"/>
          </p:nvPr>
        </p:nvSpPr>
        <p:spPr>
          <a:xfrm>
            <a:off x="5858181" y="3776579"/>
            <a:ext cx="23595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615" name="Google Shape;615;p21"/>
          <p:cNvSpPr/>
          <p:nvPr/>
        </p:nvSpPr>
        <p:spPr>
          <a:xfrm rot="-5885323" flipH="1">
            <a:off x="-1295730" y="-751252"/>
            <a:ext cx="2335689" cy="2455721"/>
          </a:xfrm>
          <a:custGeom>
            <a:avLst/>
            <a:gdLst/>
            <a:ahLst/>
            <a:cxnLst/>
            <a:rect l="l" t="t" r="r" b="b"/>
            <a:pathLst>
              <a:path w="54232" h="57019" extrusionOk="0">
                <a:moveTo>
                  <a:pt x="31379" y="0"/>
                </a:moveTo>
                <a:cubicBezTo>
                  <a:pt x="29782" y="0"/>
                  <a:pt x="28181" y="129"/>
                  <a:pt x="26590" y="390"/>
                </a:cubicBezTo>
                <a:cubicBezTo>
                  <a:pt x="23670" y="863"/>
                  <a:pt x="20830" y="1731"/>
                  <a:pt x="18174" y="2993"/>
                </a:cubicBezTo>
                <a:cubicBezTo>
                  <a:pt x="17832" y="3151"/>
                  <a:pt x="17490" y="3309"/>
                  <a:pt x="17148" y="3467"/>
                </a:cubicBezTo>
                <a:cubicBezTo>
                  <a:pt x="12072" y="6044"/>
                  <a:pt x="7154" y="10147"/>
                  <a:pt x="4103" y="16538"/>
                </a:cubicBezTo>
                <a:cubicBezTo>
                  <a:pt x="132" y="24849"/>
                  <a:pt x="0" y="36605"/>
                  <a:pt x="3788" y="45126"/>
                </a:cubicBezTo>
                <a:cubicBezTo>
                  <a:pt x="7035" y="52484"/>
                  <a:pt x="13028" y="57018"/>
                  <a:pt x="19057" y="57018"/>
                </a:cubicBezTo>
                <a:cubicBezTo>
                  <a:pt x="20010" y="57018"/>
                  <a:pt x="20964" y="56905"/>
                  <a:pt x="21908" y="56672"/>
                </a:cubicBezTo>
                <a:cubicBezTo>
                  <a:pt x="25985" y="55646"/>
                  <a:pt x="29693" y="52595"/>
                  <a:pt x="32981" y="49045"/>
                </a:cubicBezTo>
                <a:cubicBezTo>
                  <a:pt x="33901" y="48045"/>
                  <a:pt x="34900" y="47493"/>
                  <a:pt x="35821" y="46546"/>
                </a:cubicBezTo>
                <a:cubicBezTo>
                  <a:pt x="36768" y="45599"/>
                  <a:pt x="37715" y="44574"/>
                  <a:pt x="38635" y="43574"/>
                </a:cubicBezTo>
                <a:cubicBezTo>
                  <a:pt x="40450" y="41549"/>
                  <a:pt x="42238" y="39392"/>
                  <a:pt x="43974" y="37183"/>
                </a:cubicBezTo>
                <a:cubicBezTo>
                  <a:pt x="45499" y="35211"/>
                  <a:pt x="46999" y="33133"/>
                  <a:pt x="48445" y="31003"/>
                </a:cubicBezTo>
                <a:cubicBezTo>
                  <a:pt x="50838" y="27479"/>
                  <a:pt x="53126" y="23560"/>
                  <a:pt x="53863" y="18747"/>
                </a:cubicBezTo>
                <a:cubicBezTo>
                  <a:pt x="54231" y="16249"/>
                  <a:pt x="54047" y="13697"/>
                  <a:pt x="53311" y="11278"/>
                </a:cubicBezTo>
                <a:cubicBezTo>
                  <a:pt x="52548" y="8911"/>
                  <a:pt x="51285" y="7648"/>
                  <a:pt x="49865" y="6176"/>
                </a:cubicBezTo>
                <a:cubicBezTo>
                  <a:pt x="49050" y="5308"/>
                  <a:pt x="47919" y="5018"/>
                  <a:pt x="46999" y="4492"/>
                </a:cubicBezTo>
                <a:cubicBezTo>
                  <a:pt x="45894" y="3861"/>
                  <a:pt x="44789" y="3177"/>
                  <a:pt x="43632" y="2651"/>
                </a:cubicBezTo>
                <a:cubicBezTo>
                  <a:pt x="39761" y="897"/>
                  <a:pt x="35587" y="0"/>
                  <a:pt x="3137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16" name="Google Shape;616;p21"/>
          <p:cNvGrpSpPr/>
          <p:nvPr/>
        </p:nvGrpSpPr>
        <p:grpSpPr>
          <a:xfrm rot="5400000" flipH="1">
            <a:off x="-996856" y="2703797"/>
            <a:ext cx="2140206" cy="787748"/>
            <a:chOff x="2850522" y="-1019203"/>
            <a:chExt cx="2140206" cy="787748"/>
          </a:xfrm>
        </p:grpSpPr>
        <p:sp>
          <p:nvSpPr>
            <p:cNvPr id="617" name="Google Shape;617;p21"/>
            <p:cNvSpPr/>
            <p:nvPr/>
          </p:nvSpPr>
          <p:spPr>
            <a:xfrm rot="-2700000">
              <a:off x="3059331" y="-421445"/>
              <a:ext cx="88665" cy="65113"/>
            </a:xfrm>
            <a:custGeom>
              <a:avLst/>
              <a:gdLst/>
              <a:ahLst/>
              <a:cxnLst/>
              <a:rect l="l" t="t" r="r" b="b"/>
              <a:pathLst>
                <a:path w="896" h="658" extrusionOk="0">
                  <a:moveTo>
                    <a:pt x="448" y="0"/>
                  </a:moveTo>
                  <a:cubicBezTo>
                    <a:pt x="1" y="0"/>
                    <a:pt x="1" y="658"/>
                    <a:pt x="448" y="658"/>
                  </a:cubicBezTo>
                  <a:cubicBezTo>
                    <a:pt x="895" y="658"/>
                    <a:pt x="895" y="0"/>
                    <a:pt x="4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8" name="Google Shape;618;p21"/>
            <p:cNvSpPr/>
            <p:nvPr/>
          </p:nvSpPr>
          <p:spPr>
            <a:xfrm rot="-2700000">
              <a:off x="2864222" y="-391603"/>
              <a:ext cx="101628" cy="80847"/>
            </a:xfrm>
            <a:custGeom>
              <a:avLst/>
              <a:gdLst/>
              <a:ahLst/>
              <a:cxnLst/>
              <a:rect l="l" t="t" r="r" b="b"/>
              <a:pathLst>
                <a:path w="1027" h="817" extrusionOk="0">
                  <a:moveTo>
                    <a:pt x="527" y="1"/>
                  </a:moveTo>
                  <a:cubicBezTo>
                    <a:pt x="1" y="27"/>
                    <a:pt x="1" y="764"/>
                    <a:pt x="527" y="816"/>
                  </a:cubicBezTo>
                  <a:cubicBezTo>
                    <a:pt x="1026" y="764"/>
                    <a:pt x="1026" y="27"/>
                    <a:pt x="52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9" name="Google Shape;619;p21"/>
            <p:cNvSpPr/>
            <p:nvPr/>
          </p:nvSpPr>
          <p:spPr>
            <a:xfrm rot="-2700000">
              <a:off x="4709897" y="-978989"/>
              <a:ext cx="88665" cy="65113"/>
            </a:xfrm>
            <a:custGeom>
              <a:avLst/>
              <a:gdLst/>
              <a:ahLst/>
              <a:cxnLst/>
              <a:rect l="l" t="t" r="r" b="b"/>
              <a:pathLst>
                <a:path w="896" h="658" extrusionOk="0">
                  <a:moveTo>
                    <a:pt x="448" y="0"/>
                  </a:moveTo>
                  <a:cubicBezTo>
                    <a:pt x="1" y="0"/>
                    <a:pt x="1" y="658"/>
                    <a:pt x="448" y="658"/>
                  </a:cubicBezTo>
                  <a:cubicBezTo>
                    <a:pt x="895" y="658"/>
                    <a:pt x="895" y="0"/>
                    <a:pt x="4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0" name="Google Shape;620;p21"/>
            <p:cNvSpPr/>
            <p:nvPr/>
          </p:nvSpPr>
          <p:spPr>
            <a:xfrm rot="-2700000">
              <a:off x="4438274" y="-1005356"/>
              <a:ext cx="65113" cy="62639"/>
            </a:xfrm>
            <a:custGeom>
              <a:avLst/>
              <a:gdLst/>
              <a:ahLst/>
              <a:cxnLst/>
              <a:rect l="l" t="t" r="r" b="b"/>
              <a:pathLst>
                <a:path w="658" h="633" extrusionOk="0">
                  <a:moveTo>
                    <a:pt x="316" y="1"/>
                  </a:moveTo>
                  <a:cubicBezTo>
                    <a:pt x="0" y="80"/>
                    <a:pt x="0" y="553"/>
                    <a:pt x="316" y="632"/>
                  </a:cubicBezTo>
                  <a:cubicBezTo>
                    <a:pt x="658" y="553"/>
                    <a:pt x="658" y="80"/>
                    <a:pt x="3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1" name="Google Shape;621;p21"/>
            <p:cNvSpPr/>
            <p:nvPr/>
          </p:nvSpPr>
          <p:spPr>
            <a:xfrm rot="-2700000">
              <a:off x="4609311" y="-741865"/>
              <a:ext cx="91139" cy="72931"/>
            </a:xfrm>
            <a:custGeom>
              <a:avLst/>
              <a:gdLst/>
              <a:ahLst/>
              <a:cxnLst/>
              <a:rect l="l" t="t" r="r" b="b"/>
              <a:pathLst>
                <a:path w="921" h="737" extrusionOk="0">
                  <a:moveTo>
                    <a:pt x="447" y="0"/>
                  </a:moveTo>
                  <a:cubicBezTo>
                    <a:pt x="0" y="27"/>
                    <a:pt x="0" y="710"/>
                    <a:pt x="447" y="737"/>
                  </a:cubicBezTo>
                  <a:cubicBezTo>
                    <a:pt x="921" y="710"/>
                    <a:pt x="921" y="27"/>
                    <a:pt x="4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 name="Google Shape;622;p21"/>
            <p:cNvSpPr/>
            <p:nvPr/>
          </p:nvSpPr>
          <p:spPr>
            <a:xfrm rot="-2700000">
              <a:off x="4397178" y="-791980"/>
              <a:ext cx="106873" cy="88566"/>
            </a:xfrm>
            <a:custGeom>
              <a:avLst/>
              <a:gdLst/>
              <a:ahLst/>
              <a:cxnLst/>
              <a:rect l="l" t="t" r="r" b="b"/>
              <a:pathLst>
                <a:path w="1080" h="895" extrusionOk="0">
                  <a:moveTo>
                    <a:pt x="553" y="0"/>
                  </a:moveTo>
                  <a:cubicBezTo>
                    <a:pt x="1" y="53"/>
                    <a:pt x="1" y="868"/>
                    <a:pt x="553" y="894"/>
                  </a:cubicBezTo>
                  <a:cubicBezTo>
                    <a:pt x="1079" y="868"/>
                    <a:pt x="1079" y="53"/>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3" name="Google Shape;623;p21"/>
            <p:cNvSpPr/>
            <p:nvPr/>
          </p:nvSpPr>
          <p:spPr>
            <a:xfrm rot="-2700000">
              <a:off x="4229167" y="-925880"/>
              <a:ext cx="85993" cy="72931"/>
            </a:xfrm>
            <a:custGeom>
              <a:avLst/>
              <a:gdLst/>
              <a:ahLst/>
              <a:cxnLst/>
              <a:rect l="l" t="t" r="r" b="b"/>
              <a:pathLst>
                <a:path w="869" h="737" extrusionOk="0">
                  <a:moveTo>
                    <a:pt x="447" y="0"/>
                  </a:moveTo>
                  <a:cubicBezTo>
                    <a:pt x="0" y="53"/>
                    <a:pt x="0" y="710"/>
                    <a:pt x="447" y="736"/>
                  </a:cubicBezTo>
                  <a:cubicBezTo>
                    <a:pt x="868" y="710"/>
                    <a:pt x="868" y="53"/>
                    <a:pt x="4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4" name="Google Shape;624;p21"/>
            <p:cNvSpPr/>
            <p:nvPr/>
          </p:nvSpPr>
          <p:spPr>
            <a:xfrm rot="-2700000">
              <a:off x="4185330" y="-743902"/>
              <a:ext cx="130226" cy="110930"/>
            </a:xfrm>
            <a:custGeom>
              <a:avLst/>
              <a:gdLst/>
              <a:ahLst/>
              <a:cxnLst/>
              <a:rect l="l" t="t" r="r" b="b"/>
              <a:pathLst>
                <a:path w="1316" h="1121" extrusionOk="0">
                  <a:moveTo>
                    <a:pt x="569" y="1"/>
                  </a:moveTo>
                  <a:cubicBezTo>
                    <a:pt x="276" y="1"/>
                    <a:pt x="0" y="230"/>
                    <a:pt x="0" y="568"/>
                  </a:cubicBezTo>
                  <a:cubicBezTo>
                    <a:pt x="0" y="884"/>
                    <a:pt x="263" y="1120"/>
                    <a:pt x="579" y="1120"/>
                  </a:cubicBezTo>
                  <a:cubicBezTo>
                    <a:pt x="1079" y="1120"/>
                    <a:pt x="1315" y="515"/>
                    <a:pt x="974" y="173"/>
                  </a:cubicBezTo>
                  <a:cubicBezTo>
                    <a:pt x="854" y="54"/>
                    <a:pt x="710" y="1"/>
                    <a:pt x="5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5" name="Google Shape;625;p21"/>
            <p:cNvSpPr/>
            <p:nvPr/>
          </p:nvSpPr>
          <p:spPr>
            <a:xfrm rot="-2700000">
              <a:off x="3864080" y="-760177"/>
              <a:ext cx="109445" cy="91139"/>
            </a:xfrm>
            <a:custGeom>
              <a:avLst/>
              <a:gdLst/>
              <a:ahLst/>
              <a:cxnLst/>
              <a:rect l="l" t="t" r="r" b="b"/>
              <a:pathLst>
                <a:path w="1106" h="921" extrusionOk="0">
                  <a:moveTo>
                    <a:pt x="553" y="0"/>
                  </a:moveTo>
                  <a:cubicBezTo>
                    <a:pt x="1" y="53"/>
                    <a:pt x="1" y="868"/>
                    <a:pt x="553" y="921"/>
                  </a:cubicBezTo>
                  <a:cubicBezTo>
                    <a:pt x="1105" y="868"/>
                    <a:pt x="1105" y="53"/>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6" name="Google Shape;626;p21"/>
            <p:cNvSpPr/>
            <p:nvPr/>
          </p:nvSpPr>
          <p:spPr>
            <a:xfrm rot="-2700000">
              <a:off x="3711138" y="-902715"/>
              <a:ext cx="85993" cy="65212"/>
            </a:xfrm>
            <a:custGeom>
              <a:avLst/>
              <a:gdLst/>
              <a:ahLst/>
              <a:cxnLst/>
              <a:rect l="l" t="t" r="r" b="b"/>
              <a:pathLst>
                <a:path w="869" h="659" extrusionOk="0">
                  <a:moveTo>
                    <a:pt x="447" y="1"/>
                  </a:moveTo>
                  <a:cubicBezTo>
                    <a:pt x="0" y="1"/>
                    <a:pt x="0" y="658"/>
                    <a:pt x="447" y="658"/>
                  </a:cubicBezTo>
                  <a:cubicBezTo>
                    <a:pt x="868" y="658"/>
                    <a:pt x="868" y="1"/>
                    <a:pt x="4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7" name="Google Shape;627;p21"/>
            <p:cNvSpPr/>
            <p:nvPr/>
          </p:nvSpPr>
          <p:spPr>
            <a:xfrm rot="-2700000">
              <a:off x="3783651" y="-502141"/>
              <a:ext cx="93711" cy="75602"/>
            </a:xfrm>
            <a:custGeom>
              <a:avLst/>
              <a:gdLst/>
              <a:ahLst/>
              <a:cxnLst/>
              <a:rect l="l" t="t" r="r" b="b"/>
              <a:pathLst>
                <a:path w="947" h="764" extrusionOk="0">
                  <a:moveTo>
                    <a:pt x="473" y="1"/>
                  </a:moveTo>
                  <a:cubicBezTo>
                    <a:pt x="0" y="27"/>
                    <a:pt x="0" y="711"/>
                    <a:pt x="473" y="763"/>
                  </a:cubicBezTo>
                  <a:cubicBezTo>
                    <a:pt x="947" y="711"/>
                    <a:pt x="947" y="27"/>
                    <a:pt x="4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8" name="Google Shape;628;p21"/>
            <p:cNvSpPr/>
            <p:nvPr/>
          </p:nvSpPr>
          <p:spPr>
            <a:xfrm rot="-2700000">
              <a:off x="3521754" y="-605259"/>
              <a:ext cx="135372" cy="101529"/>
            </a:xfrm>
            <a:custGeom>
              <a:avLst/>
              <a:gdLst/>
              <a:ahLst/>
              <a:cxnLst/>
              <a:rect l="l" t="t" r="r" b="b"/>
              <a:pathLst>
                <a:path w="1368" h="1026" extrusionOk="0">
                  <a:moveTo>
                    <a:pt x="684" y="0"/>
                  </a:moveTo>
                  <a:cubicBezTo>
                    <a:pt x="0" y="0"/>
                    <a:pt x="0" y="1026"/>
                    <a:pt x="684" y="1026"/>
                  </a:cubicBezTo>
                  <a:cubicBezTo>
                    <a:pt x="1368" y="1026"/>
                    <a:pt x="1368"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9" name="Google Shape;629;p21"/>
            <p:cNvSpPr/>
            <p:nvPr/>
          </p:nvSpPr>
          <p:spPr>
            <a:xfrm rot="-2700000">
              <a:off x="3368480" y="-692261"/>
              <a:ext cx="101529" cy="85993"/>
            </a:xfrm>
            <a:custGeom>
              <a:avLst/>
              <a:gdLst/>
              <a:ahLst/>
              <a:cxnLst/>
              <a:rect l="l" t="t" r="r" b="b"/>
              <a:pathLst>
                <a:path w="1026" h="869" extrusionOk="0">
                  <a:moveTo>
                    <a:pt x="500" y="0"/>
                  </a:moveTo>
                  <a:cubicBezTo>
                    <a:pt x="0" y="53"/>
                    <a:pt x="0" y="816"/>
                    <a:pt x="500" y="868"/>
                  </a:cubicBezTo>
                  <a:cubicBezTo>
                    <a:pt x="1026" y="816"/>
                    <a:pt x="1026" y="53"/>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0" name="Google Shape;630;p21"/>
            <p:cNvSpPr/>
            <p:nvPr/>
          </p:nvSpPr>
          <p:spPr>
            <a:xfrm rot="-2700000">
              <a:off x="3305789" y="-564031"/>
              <a:ext cx="114690" cy="96383"/>
            </a:xfrm>
            <a:custGeom>
              <a:avLst/>
              <a:gdLst/>
              <a:ahLst/>
              <a:cxnLst/>
              <a:rect l="l" t="t" r="r" b="b"/>
              <a:pathLst>
                <a:path w="1159" h="974" extrusionOk="0">
                  <a:moveTo>
                    <a:pt x="579" y="0"/>
                  </a:moveTo>
                  <a:cubicBezTo>
                    <a:pt x="1" y="53"/>
                    <a:pt x="1" y="921"/>
                    <a:pt x="579" y="973"/>
                  </a:cubicBezTo>
                  <a:cubicBezTo>
                    <a:pt x="1158" y="921"/>
                    <a:pt x="1158" y="53"/>
                    <a:pt x="5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1" name="Google Shape;631;p21"/>
            <p:cNvSpPr/>
            <p:nvPr/>
          </p:nvSpPr>
          <p:spPr>
            <a:xfrm rot="-2700000">
              <a:off x="3294687" y="-369719"/>
              <a:ext cx="75602" cy="69764"/>
            </a:xfrm>
            <a:custGeom>
              <a:avLst/>
              <a:gdLst/>
              <a:ahLst/>
              <a:cxnLst/>
              <a:rect l="l" t="t" r="r" b="b"/>
              <a:pathLst>
                <a:path w="764" h="705" extrusionOk="0">
                  <a:moveTo>
                    <a:pt x="316" y="1"/>
                  </a:moveTo>
                  <a:lnTo>
                    <a:pt x="264" y="27"/>
                  </a:lnTo>
                  <a:lnTo>
                    <a:pt x="185" y="53"/>
                  </a:lnTo>
                  <a:cubicBezTo>
                    <a:pt x="132" y="80"/>
                    <a:pt x="106" y="106"/>
                    <a:pt x="80" y="159"/>
                  </a:cubicBezTo>
                  <a:cubicBezTo>
                    <a:pt x="53" y="159"/>
                    <a:pt x="53" y="185"/>
                    <a:pt x="53" y="211"/>
                  </a:cubicBezTo>
                  <a:cubicBezTo>
                    <a:pt x="27" y="264"/>
                    <a:pt x="1" y="316"/>
                    <a:pt x="1" y="343"/>
                  </a:cubicBezTo>
                  <a:lnTo>
                    <a:pt x="1" y="448"/>
                  </a:lnTo>
                  <a:lnTo>
                    <a:pt x="53" y="527"/>
                  </a:lnTo>
                  <a:cubicBezTo>
                    <a:pt x="53" y="553"/>
                    <a:pt x="80" y="579"/>
                    <a:pt x="132" y="606"/>
                  </a:cubicBezTo>
                  <a:cubicBezTo>
                    <a:pt x="159" y="632"/>
                    <a:pt x="211" y="658"/>
                    <a:pt x="238" y="685"/>
                  </a:cubicBezTo>
                  <a:lnTo>
                    <a:pt x="316" y="685"/>
                  </a:lnTo>
                  <a:cubicBezTo>
                    <a:pt x="356" y="698"/>
                    <a:pt x="389" y="704"/>
                    <a:pt x="418" y="704"/>
                  </a:cubicBezTo>
                  <a:cubicBezTo>
                    <a:pt x="448" y="704"/>
                    <a:pt x="474" y="698"/>
                    <a:pt x="501" y="685"/>
                  </a:cubicBezTo>
                  <a:cubicBezTo>
                    <a:pt x="579" y="685"/>
                    <a:pt x="632" y="658"/>
                    <a:pt x="658" y="606"/>
                  </a:cubicBezTo>
                  <a:lnTo>
                    <a:pt x="737" y="527"/>
                  </a:lnTo>
                  <a:cubicBezTo>
                    <a:pt x="764" y="474"/>
                    <a:pt x="764" y="422"/>
                    <a:pt x="764" y="343"/>
                  </a:cubicBezTo>
                  <a:cubicBezTo>
                    <a:pt x="764" y="290"/>
                    <a:pt x="764" y="264"/>
                    <a:pt x="737" y="211"/>
                  </a:cubicBezTo>
                  <a:cubicBezTo>
                    <a:pt x="737" y="159"/>
                    <a:pt x="711" y="132"/>
                    <a:pt x="658" y="106"/>
                  </a:cubicBezTo>
                  <a:cubicBezTo>
                    <a:pt x="632" y="53"/>
                    <a:pt x="579" y="27"/>
                    <a:pt x="5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 name="Google Shape;632;p21"/>
            <p:cNvSpPr/>
            <p:nvPr/>
          </p:nvSpPr>
          <p:spPr>
            <a:xfrm rot="-2700000">
              <a:off x="3110684" y="-638396"/>
              <a:ext cx="83420" cy="88665"/>
            </a:xfrm>
            <a:custGeom>
              <a:avLst/>
              <a:gdLst/>
              <a:ahLst/>
              <a:cxnLst/>
              <a:rect l="l" t="t" r="r" b="b"/>
              <a:pathLst>
                <a:path w="843" h="896" extrusionOk="0">
                  <a:moveTo>
                    <a:pt x="316" y="1"/>
                  </a:moveTo>
                  <a:cubicBezTo>
                    <a:pt x="238" y="27"/>
                    <a:pt x="159" y="54"/>
                    <a:pt x="132" y="106"/>
                  </a:cubicBezTo>
                  <a:lnTo>
                    <a:pt x="53" y="185"/>
                  </a:lnTo>
                  <a:cubicBezTo>
                    <a:pt x="27" y="264"/>
                    <a:pt x="1" y="317"/>
                    <a:pt x="1" y="395"/>
                  </a:cubicBezTo>
                  <a:lnTo>
                    <a:pt x="1" y="474"/>
                  </a:lnTo>
                  <a:cubicBezTo>
                    <a:pt x="1" y="527"/>
                    <a:pt x="1" y="580"/>
                    <a:pt x="27" y="632"/>
                  </a:cubicBezTo>
                  <a:cubicBezTo>
                    <a:pt x="53" y="685"/>
                    <a:pt x="80" y="711"/>
                    <a:pt x="132" y="764"/>
                  </a:cubicBezTo>
                  <a:cubicBezTo>
                    <a:pt x="159" y="790"/>
                    <a:pt x="211" y="843"/>
                    <a:pt x="264" y="843"/>
                  </a:cubicBezTo>
                  <a:cubicBezTo>
                    <a:pt x="290" y="869"/>
                    <a:pt x="343" y="895"/>
                    <a:pt x="422" y="895"/>
                  </a:cubicBezTo>
                  <a:lnTo>
                    <a:pt x="527" y="895"/>
                  </a:lnTo>
                  <a:cubicBezTo>
                    <a:pt x="579" y="869"/>
                    <a:pt x="658" y="816"/>
                    <a:pt x="711" y="764"/>
                  </a:cubicBezTo>
                  <a:lnTo>
                    <a:pt x="764" y="685"/>
                  </a:lnTo>
                  <a:cubicBezTo>
                    <a:pt x="816" y="632"/>
                    <a:pt x="816" y="553"/>
                    <a:pt x="816" y="474"/>
                  </a:cubicBezTo>
                  <a:lnTo>
                    <a:pt x="842" y="501"/>
                  </a:lnTo>
                  <a:lnTo>
                    <a:pt x="842" y="422"/>
                  </a:lnTo>
                  <a:cubicBezTo>
                    <a:pt x="842" y="369"/>
                    <a:pt x="816" y="317"/>
                    <a:pt x="816" y="264"/>
                  </a:cubicBezTo>
                  <a:cubicBezTo>
                    <a:pt x="790" y="211"/>
                    <a:pt x="764" y="159"/>
                    <a:pt x="711" y="132"/>
                  </a:cubicBezTo>
                  <a:cubicBezTo>
                    <a:pt x="685" y="80"/>
                    <a:pt x="632" y="54"/>
                    <a:pt x="579" y="27"/>
                  </a:cubicBezTo>
                  <a:cubicBezTo>
                    <a:pt x="527" y="1"/>
                    <a:pt x="474" y="1"/>
                    <a:pt x="4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3" name="Google Shape;633;p21"/>
            <p:cNvSpPr/>
            <p:nvPr/>
          </p:nvSpPr>
          <p:spPr>
            <a:xfrm rot="-2700000">
              <a:off x="3558935" y="-828510"/>
              <a:ext cx="88566" cy="67785"/>
            </a:xfrm>
            <a:custGeom>
              <a:avLst/>
              <a:gdLst/>
              <a:ahLst/>
              <a:cxnLst/>
              <a:rect l="l" t="t" r="r" b="b"/>
              <a:pathLst>
                <a:path w="895" h="685" extrusionOk="0">
                  <a:moveTo>
                    <a:pt x="448" y="1"/>
                  </a:moveTo>
                  <a:cubicBezTo>
                    <a:pt x="1" y="1"/>
                    <a:pt x="1" y="684"/>
                    <a:pt x="448" y="684"/>
                  </a:cubicBezTo>
                  <a:cubicBezTo>
                    <a:pt x="895" y="684"/>
                    <a:pt x="895" y="1"/>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4" name="Google Shape;634;p21"/>
            <p:cNvSpPr/>
            <p:nvPr/>
          </p:nvSpPr>
          <p:spPr>
            <a:xfrm rot="-2700000">
              <a:off x="3530379" y="-318465"/>
              <a:ext cx="88665" cy="65212"/>
            </a:xfrm>
            <a:custGeom>
              <a:avLst/>
              <a:gdLst/>
              <a:ahLst/>
              <a:cxnLst/>
              <a:rect l="l" t="t" r="r" b="b"/>
              <a:pathLst>
                <a:path w="896" h="659" extrusionOk="0">
                  <a:moveTo>
                    <a:pt x="448" y="1"/>
                  </a:moveTo>
                  <a:cubicBezTo>
                    <a:pt x="1" y="1"/>
                    <a:pt x="1" y="658"/>
                    <a:pt x="448" y="658"/>
                  </a:cubicBezTo>
                  <a:cubicBezTo>
                    <a:pt x="895" y="658"/>
                    <a:pt x="895" y="1"/>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5" name="Google Shape;635;p21"/>
            <p:cNvSpPr/>
            <p:nvPr/>
          </p:nvSpPr>
          <p:spPr>
            <a:xfrm rot="-2700000">
              <a:off x="4004415" y="-447952"/>
              <a:ext cx="93810" cy="70358"/>
            </a:xfrm>
            <a:custGeom>
              <a:avLst/>
              <a:gdLst/>
              <a:ahLst/>
              <a:cxnLst/>
              <a:rect l="l" t="t" r="r" b="b"/>
              <a:pathLst>
                <a:path w="948" h="711" extrusionOk="0">
                  <a:moveTo>
                    <a:pt x="474" y="0"/>
                  </a:moveTo>
                  <a:cubicBezTo>
                    <a:pt x="1" y="0"/>
                    <a:pt x="1" y="710"/>
                    <a:pt x="474" y="710"/>
                  </a:cubicBezTo>
                  <a:cubicBezTo>
                    <a:pt x="948" y="710"/>
                    <a:pt x="948" y="0"/>
                    <a:pt x="47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6" name="Google Shape;636;p21"/>
            <p:cNvSpPr/>
            <p:nvPr/>
          </p:nvSpPr>
          <p:spPr>
            <a:xfrm rot="-2700000">
              <a:off x="4264954" y="-506291"/>
              <a:ext cx="130226" cy="104201"/>
            </a:xfrm>
            <a:custGeom>
              <a:avLst/>
              <a:gdLst/>
              <a:ahLst/>
              <a:cxnLst/>
              <a:rect l="l" t="t" r="r" b="b"/>
              <a:pathLst>
                <a:path w="1316" h="1053" extrusionOk="0">
                  <a:moveTo>
                    <a:pt x="658" y="0"/>
                  </a:moveTo>
                  <a:cubicBezTo>
                    <a:pt x="1" y="27"/>
                    <a:pt x="1" y="1000"/>
                    <a:pt x="658" y="1052"/>
                  </a:cubicBezTo>
                  <a:cubicBezTo>
                    <a:pt x="1316" y="1000"/>
                    <a:pt x="1316" y="27"/>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7" name="Google Shape;637;p21"/>
            <p:cNvSpPr/>
            <p:nvPr/>
          </p:nvSpPr>
          <p:spPr>
            <a:xfrm rot="-2700000">
              <a:off x="4520845" y="-593153"/>
              <a:ext cx="122409" cy="115680"/>
            </a:xfrm>
            <a:custGeom>
              <a:avLst/>
              <a:gdLst/>
              <a:ahLst/>
              <a:cxnLst/>
              <a:rect l="l" t="t" r="r" b="b"/>
              <a:pathLst>
                <a:path w="1237" h="1169" extrusionOk="0">
                  <a:moveTo>
                    <a:pt x="601" y="1"/>
                  </a:moveTo>
                  <a:cubicBezTo>
                    <a:pt x="448" y="1"/>
                    <a:pt x="302" y="55"/>
                    <a:pt x="185" y="152"/>
                  </a:cubicBezTo>
                  <a:lnTo>
                    <a:pt x="106" y="284"/>
                  </a:lnTo>
                  <a:cubicBezTo>
                    <a:pt x="53" y="363"/>
                    <a:pt x="0" y="468"/>
                    <a:pt x="0" y="573"/>
                  </a:cubicBezTo>
                  <a:cubicBezTo>
                    <a:pt x="0" y="652"/>
                    <a:pt x="27" y="731"/>
                    <a:pt x="53" y="810"/>
                  </a:cubicBezTo>
                  <a:cubicBezTo>
                    <a:pt x="79" y="863"/>
                    <a:pt x="132" y="941"/>
                    <a:pt x="185" y="994"/>
                  </a:cubicBezTo>
                  <a:cubicBezTo>
                    <a:pt x="309" y="1097"/>
                    <a:pt x="465" y="1168"/>
                    <a:pt x="629" y="1168"/>
                  </a:cubicBezTo>
                  <a:cubicBezTo>
                    <a:pt x="673" y="1168"/>
                    <a:pt x="718" y="1163"/>
                    <a:pt x="763" y="1152"/>
                  </a:cubicBezTo>
                  <a:lnTo>
                    <a:pt x="816" y="1152"/>
                  </a:lnTo>
                  <a:lnTo>
                    <a:pt x="947" y="1073"/>
                  </a:lnTo>
                  <a:cubicBezTo>
                    <a:pt x="1026" y="1047"/>
                    <a:pt x="1079" y="994"/>
                    <a:pt x="1131" y="941"/>
                  </a:cubicBezTo>
                  <a:cubicBezTo>
                    <a:pt x="1158" y="889"/>
                    <a:pt x="1184" y="863"/>
                    <a:pt x="1184" y="810"/>
                  </a:cubicBezTo>
                  <a:cubicBezTo>
                    <a:pt x="1237" y="731"/>
                    <a:pt x="1237" y="652"/>
                    <a:pt x="1237" y="573"/>
                  </a:cubicBezTo>
                  <a:lnTo>
                    <a:pt x="1210" y="442"/>
                  </a:lnTo>
                  <a:lnTo>
                    <a:pt x="1158" y="284"/>
                  </a:lnTo>
                  <a:cubicBezTo>
                    <a:pt x="1131" y="231"/>
                    <a:pt x="1079" y="179"/>
                    <a:pt x="1026" y="126"/>
                  </a:cubicBezTo>
                  <a:cubicBezTo>
                    <a:pt x="947" y="74"/>
                    <a:pt x="895" y="47"/>
                    <a:pt x="816" y="21"/>
                  </a:cubicBezTo>
                  <a:lnTo>
                    <a:pt x="763" y="21"/>
                  </a:lnTo>
                  <a:cubicBezTo>
                    <a:pt x="709" y="7"/>
                    <a:pt x="654" y="1"/>
                    <a:pt x="6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8" name="Google Shape;638;p21"/>
            <p:cNvSpPr/>
            <p:nvPr/>
          </p:nvSpPr>
          <p:spPr>
            <a:xfrm rot="-2700000">
              <a:off x="4845013" y="-728042"/>
              <a:ext cx="127554" cy="104201"/>
            </a:xfrm>
            <a:custGeom>
              <a:avLst/>
              <a:gdLst/>
              <a:ahLst/>
              <a:cxnLst/>
              <a:rect l="l" t="t" r="r" b="b"/>
              <a:pathLst>
                <a:path w="1289" h="1053" extrusionOk="0">
                  <a:moveTo>
                    <a:pt x="658" y="1"/>
                  </a:moveTo>
                  <a:cubicBezTo>
                    <a:pt x="0" y="53"/>
                    <a:pt x="0" y="1000"/>
                    <a:pt x="658" y="1053"/>
                  </a:cubicBezTo>
                  <a:cubicBezTo>
                    <a:pt x="1289" y="1000"/>
                    <a:pt x="1289" y="53"/>
                    <a:pt x="6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39" name="Google Shape;639;p21"/>
          <p:cNvSpPr/>
          <p:nvPr/>
        </p:nvSpPr>
        <p:spPr>
          <a:xfrm rot="-8709006" flipH="1">
            <a:off x="8376219" y="3267613"/>
            <a:ext cx="1916010" cy="1459333"/>
          </a:xfrm>
          <a:custGeom>
            <a:avLst/>
            <a:gdLst/>
            <a:ahLst/>
            <a:cxnLst/>
            <a:rect l="l" t="t" r="r" b="b"/>
            <a:pathLst>
              <a:path w="27047" h="20601" extrusionOk="0">
                <a:moveTo>
                  <a:pt x="14669" y="189"/>
                </a:moveTo>
                <a:cubicBezTo>
                  <a:pt x="16513" y="189"/>
                  <a:pt x="18344" y="544"/>
                  <a:pt x="20067" y="1266"/>
                </a:cubicBezTo>
                <a:cubicBezTo>
                  <a:pt x="21987" y="2133"/>
                  <a:pt x="23670" y="3501"/>
                  <a:pt x="24880" y="5263"/>
                </a:cubicBezTo>
                <a:cubicBezTo>
                  <a:pt x="26090" y="6946"/>
                  <a:pt x="26721" y="8998"/>
                  <a:pt x="26695" y="11075"/>
                </a:cubicBezTo>
                <a:cubicBezTo>
                  <a:pt x="26671" y="11536"/>
                  <a:pt x="26602" y="11998"/>
                  <a:pt x="26509" y="12459"/>
                </a:cubicBezTo>
                <a:lnTo>
                  <a:pt x="26509" y="12459"/>
                </a:lnTo>
                <a:cubicBezTo>
                  <a:pt x="26462" y="12474"/>
                  <a:pt x="26422" y="12511"/>
                  <a:pt x="26406" y="12575"/>
                </a:cubicBezTo>
                <a:cubicBezTo>
                  <a:pt x="26274" y="13153"/>
                  <a:pt x="26090" y="13732"/>
                  <a:pt x="25827" y="14284"/>
                </a:cubicBezTo>
                <a:cubicBezTo>
                  <a:pt x="25748" y="14494"/>
                  <a:pt x="25617" y="14679"/>
                  <a:pt x="25459" y="14836"/>
                </a:cubicBezTo>
                <a:cubicBezTo>
                  <a:pt x="25248" y="15047"/>
                  <a:pt x="25012" y="15205"/>
                  <a:pt x="24775" y="15389"/>
                </a:cubicBezTo>
                <a:cubicBezTo>
                  <a:pt x="23697" y="16204"/>
                  <a:pt x="22697" y="17151"/>
                  <a:pt x="21619" y="17966"/>
                </a:cubicBezTo>
                <a:cubicBezTo>
                  <a:pt x="21119" y="18361"/>
                  <a:pt x="20593" y="18702"/>
                  <a:pt x="20041" y="19018"/>
                </a:cubicBezTo>
                <a:cubicBezTo>
                  <a:pt x="19462" y="19334"/>
                  <a:pt x="18831" y="19570"/>
                  <a:pt x="18174" y="19728"/>
                </a:cubicBezTo>
                <a:cubicBezTo>
                  <a:pt x="17516" y="19860"/>
                  <a:pt x="16832" y="19991"/>
                  <a:pt x="16149" y="20044"/>
                </a:cubicBezTo>
                <a:cubicBezTo>
                  <a:pt x="15491" y="20123"/>
                  <a:pt x="14834" y="20202"/>
                  <a:pt x="14176" y="20228"/>
                </a:cubicBezTo>
                <a:cubicBezTo>
                  <a:pt x="13741" y="20262"/>
                  <a:pt x="13303" y="20279"/>
                  <a:pt x="12865" y="20279"/>
                </a:cubicBezTo>
                <a:cubicBezTo>
                  <a:pt x="11953" y="20279"/>
                  <a:pt x="11040" y="20204"/>
                  <a:pt x="10152" y="20044"/>
                </a:cubicBezTo>
                <a:cubicBezTo>
                  <a:pt x="9495" y="19939"/>
                  <a:pt x="8864" y="19754"/>
                  <a:pt x="8259" y="19465"/>
                </a:cubicBezTo>
                <a:cubicBezTo>
                  <a:pt x="7706" y="19202"/>
                  <a:pt x="7154" y="18887"/>
                  <a:pt x="6654" y="18545"/>
                </a:cubicBezTo>
                <a:cubicBezTo>
                  <a:pt x="6128" y="18229"/>
                  <a:pt x="5576" y="17913"/>
                  <a:pt x="5076" y="17572"/>
                </a:cubicBezTo>
                <a:cubicBezTo>
                  <a:pt x="4550" y="17203"/>
                  <a:pt x="4051" y="16809"/>
                  <a:pt x="3604" y="16388"/>
                </a:cubicBezTo>
                <a:cubicBezTo>
                  <a:pt x="2736" y="15599"/>
                  <a:pt x="2026" y="14652"/>
                  <a:pt x="1447" y="13600"/>
                </a:cubicBezTo>
                <a:cubicBezTo>
                  <a:pt x="448" y="11680"/>
                  <a:pt x="0" y="9313"/>
                  <a:pt x="789" y="7209"/>
                </a:cubicBezTo>
                <a:cubicBezTo>
                  <a:pt x="1631" y="4974"/>
                  <a:pt x="3788" y="3554"/>
                  <a:pt x="5813" y="2502"/>
                </a:cubicBezTo>
                <a:cubicBezTo>
                  <a:pt x="8022" y="1344"/>
                  <a:pt x="10442" y="582"/>
                  <a:pt x="12940" y="292"/>
                </a:cubicBezTo>
                <a:cubicBezTo>
                  <a:pt x="13516" y="224"/>
                  <a:pt x="14093" y="189"/>
                  <a:pt x="14669" y="189"/>
                </a:cubicBezTo>
                <a:close/>
                <a:moveTo>
                  <a:pt x="14926" y="0"/>
                </a:moveTo>
                <a:cubicBezTo>
                  <a:pt x="14834" y="0"/>
                  <a:pt x="14742" y="1"/>
                  <a:pt x="14650" y="3"/>
                </a:cubicBezTo>
                <a:cubicBezTo>
                  <a:pt x="12098" y="29"/>
                  <a:pt x="9574" y="555"/>
                  <a:pt x="7233" y="1581"/>
                </a:cubicBezTo>
                <a:cubicBezTo>
                  <a:pt x="6076" y="2055"/>
                  <a:pt x="4971" y="2633"/>
                  <a:pt x="3919" y="3317"/>
                </a:cubicBezTo>
                <a:cubicBezTo>
                  <a:pt x="2893" y="3948"/>
                  <a:pt x="1999" y="4763"/>
                  <a:pt x="1289" y="5710"/>
                </a:cubicBezTo>
                <a:cubicBezTo>
                  <a:pt x="605" y="6631"/>
                  <a:pt x="211" y="7735"/>
                  <a:pt x="106" y="8866"/>
                </a:cubicBezTo>
                <a:cubicBezTo>
                  <a:pt x="27" y="9997"/>
                  <a:pt x="158" y="11128"/>
                  <a:pt x="526" y="12206"/>
                </a:cubicBezTo>
                <a:cubicBezTo>
                  <a:pt x="1315" y="14521"/>
                  <a:pt x="2867" y="16493"/>
                  <a:pt x="4919" y="17835"/>
                </a:cubicBezTo>
                <a:cubicBezTo>
                  <a:pt x="5445" y="18203"/>
                  <a:pt x="6023" y="18518"/>
                  <a:pt x="6575" y="18860"/>
                </a:cubicBezTo>
                <a:cubicBezTo>
                  <a:pt x="7075" y="19228"/>
                  <a:pt x="7627" y="19544"/>
                  <a:pt x="8206" y="19807"/>
                </a:cubicBezTo>
                <a:cubicBezTo>
                  <a:pt x="9468" y="20307"/>
                  <a:pt x="10836" y="20570"/>
                  <a:pt x="12204" y="20596"/>
                </a:cubicBezTo>
                <a:cubicBezTo>
                  <a:pt x="12375" y="20599"/>
                  <a:pt x="12546" y="20601"/>
                  <a:pt x="12718" y="20601"/>
                </a:cubicBezTo>
                <a:cubicBezTo>
                  <a:pt x="13919" y="20601"/>
                  <a:pt x="15136" y="20520"/>
                  <a:pt x="16333" y="20359"/>
                </a:cubicBezTo>
                <a:cubicBezTo>
                  <a:pt x="17017" y="20280"/>
                  <a:pt x="17727" y="20149"/>
                  <a:pt x="18410" y="19991"/>
                </a:cubicBezTo>
                <a:cubicBezTo>
                  <a:pt x="19042" y="19833"/>
                  <a:pt x="19673" y="19570"/>
                  <a:pt x="20251" y="19255"/>
                </a:cubicBezTo>
                <a:cubicBezTo>
                  <a:pt x="21409" y="18571"/>
                  <a:pt x="22461" y="17782"/>
                  <a:pt x="23434" y="16861"/>
                </a:cubicBezTo>
                <a:cubicBezTo>
                  <a:pt x="23986" y="16388"/>
                  <a:pt x="24538" y="15915"/>
                  <a:pt x="25143" y="15494"/>
                </a:cubicBezTo>
                <a:cubicBezTo>
                  <a:pt x="25354" y="15362"/>
                  <a:pt x="25564" y="15178"/>
                  <a:pt x="25774" y="14968"/>
                </a:cubicBezTo>
                <a:cubicBezTo>
                  <a:pt x="25906" y="14810"/>
                  <a:pt x="26037" y="14600"/>
                  <a:pt x="26116" y="14389"/>
                </a:cubicBezTo>
                <a:cubicBezTo>
                  <a:pt x="26379" y="13837"/>
                  <a:pt x="26563" y="13258"/>
                  <a:pt x="26721" y="12653"/>
                </a:cubicBezTo>
                <a:cubicBezTo>
                  <a:pt x="26742" y="12571"/>
                  <a:pt x="26706" y="12509"/>
                  <a:pt x="26652" y="12477"/>
                </a:cubicBezTo>
                <a:lnTo>
                  <a:pt x="26652" y="12477"/>
                </a:lnTo>
                <a:cubicBezTo>
                  <a:pt x="27046" y="10452"/>
                  <a:pt x="26746" y="8340"/>
                  <a:pt x="25801" y="6526"/>
                </a:cubicBezTo>
                <a:cubicBezTo>
                  <a:pt x="24801" y="4579"/>
                  <a:pt x="23329" y="2949"/>
                  <a:pt x="21488" y="1818"/>
                </a:cubicBezTo>
                <a:cubicBezTo>
                  <a:pt x="19490" y="629"/>
                  <a:pt x="17225" y="0"/>
                  <a:pt x="14926"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40" name="Google Shape;640;p21"/>
          <p:cNvGrpSpPr/>
          <p:nvPr/>
        </p:nvGrpSpPr>
        <p:grpSpPr>
          <a:xfrm>
            <a:off x="3425599" y="4732474"/>
            <a:ext cx="2292797" cy="787743"/>
            <a:chOff x="136699" y="4605474"/>
            <a:chExt cx="2292797" cy="787743"/>
          </a:xfrm>
        </p:grpSpPr>
        <p:sp>
          <p:nvSpPr>
            <p:cNvPr id="641" name="Google Shape;641;p21"/>
            <p:cNvSpPr/>
            <p:nvPr/>
          </p:nvSpPr>
          <p:spPr>
            <a:xfrm flipH="1">
              <a:off x="2366975" y="4617872"/>
              <a:ext cx="62521" cy="737161"/>
            </a:xfrm>
            <a:custGeom>
              <a:avLst/>
              <a:gdLst/>
              <a:ahLst/>
              <a:cxnLst/>
              <a:rect l="l" t="t" r="r" b="b"/>
              <a:pathLst>
                <a:path w="948" h="11178" extrusionOk="0">
                  <a:moveTo>
                    <a:pt x="276" y="0"/>
                  </a:moveTo>
                  <a:cubicBezTo>
                    <a:pt x="191" y="0"/>
                    <a:pt x="105" y="46"/>
                    <a:pt x="79" y="138"/>
                  </a:cubicBezTo>
                  <a:cubicBezTo>
                    <a:pt x="27" y="480"/>
                    <a:pt x="0" y="822"/>
                    <a:pt x="27" y="1164"/>
                  </a:cubicBezTo>
                  <a:lnTo>
                    <a:pt x="27" y="2216"/>
                  </a:lnTo>
                  <a:cubicBezTo>
                    <a:pt x="27" y="2900"/>
                    <a:pt x="53" y="3583"/>
                    <a:pt x="53" y="4294"/>
                  </a:cubicBezTo>
                  <a:cubicBezTo>
                    <a:pt x="79" y="5687"/>
                    <a:pt x="132" y="7081"/>
                    <a:pt x="184" y="8475"/>
                  </a:cubicBezTo>
                  <a:cubicBezTo>
                    <a:pt x="211" y="9264"/>
                    <a:pt x="211" y="10053"/>
                    <a:pt x="263" y="10842"/>
                  </a:cubicBezTo>
                  <a:cubicBezTo>
                    <a:pt x="263" y="11066"/>
                    <a:pt x="434" y="11178"/>
                    <a:pt x="605" y="11178"/>
                  </a:cubicBezTo>
                  <a:cubicBezTo>
                    <a:pt x="776" y="11178"/>
                    <a:pt x="947" y="11066"/>
                    <a:pt x="947" y="10842"/>
                  </a:cubicBezTo>
                  <a:cubicBezTo>
                    <a:pt x="947" y="10132"/>
                    <a:pt x="921" y="9448"/>
                    <a:pt x="894" y="8765"/>
                  </a:cubicBezTo>
                  <a:cubicBezTo>
                    <a:pt x="868" y="8054"/>
                    <a:pt x="868" y="7371"/>
                    <a:pt x="842" y="6687"/>
                  </a:cubicBezTo>
                  <a:cubicBezTo>
                    <a:pt x="789" y="5267"/>
                    <a:pt x="737" y="3873"/>
                    <a:pt x="658" y="2479"/>
                  </a:cubicBezTo>
                  <a:cubicBezTo>
                    <a:pt x="658" y="2084"/>
                    <a:pt x="631" y="1716"/>
                    <a:pt x="605" y="1322"/>
                  </a:cubicBezTo>
                  <a:cubicBezTo>
                    <a:pt x="605" y="927"/>
                    <a:pt x="579" y="533"/>
                    <a:pt x="474" y="138"/>
                  </a:cubicBezTo>
                  <a:cubicBezTo>
                    <a:pt x="447" y="46"/>
                    <a:pt x="362" y="0"/>
                    <a:pt x="2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2" name="Google Shape;642;p21"/>
            <p:cNvSpPr/>
            <p:nvPr/>
          </p:nvSpPr>
          <p:spPr>
            <a:xfrm flipH="1">
              <a:off x="2163141" y="4609233"/>
              <a:ext cx="89494" cy="783984"/>
            </a:xfrm>
            <a:custGeom>
              <a:avLst/>
              <a:gdLst/>
              <a:ahLst/>
              <a:cxnLst/>
              <a:rect l="l" t="t" r="r" b="b"/>
              <a:pathLst>
                <a:path w="1357" h="11888" extrusionOk="0">
                  <a:moveTo>
                    <a:pt x="319" y="1"/>
                  </a:moveTo>
                  <a:cubicBezTo>
                    <a:pt x="246" y="1"/>
                    <a:pt x="180" y="40"/>
                    <a:pt x="159" y="138"/>
                  </a:cubicBezTo>
                  <a:cubicBezTo>
                    <a:pt x="27" y="1637"/>
                    <a:pt x="1" y="3110"/>
                    <a:pt x="80" y="4609"/>
                  </a:cubicBezTo>
                  <a:cubicBezTo>
                    <a:pt x="132" y="6108"/>
                    <a:pt x="211" y="7581"/>
                    <a:pt x="343" y="9080"/>
                  </a:cubicBezTo>
                  <a:cubicBezTo>
                    <a:pt x="422" y="9921"/>
                    <a:pt x="501" y="10789"/>
                    <a:pt x="632" y="11631"/>
                  </a:cubicBezTo>
                  <a:cubicBezTo>
                    <a:pt x="655" y="11806"/>
                    <a:pt x="803" y="11888"/>
                    <a:pt x="958" y="11888"/>
                  </a:cubicBezTo>
                  <a:cubicBezTo>
                    <a:pt x="1152" y="11888"/>
                    <a:pt x="1357" y="11759"/>
                    <a:pt x="1342" y="11526"/>
                  </a:cubicBezTo>
                  <a:cubicBezTo>
                    <a:pt x="1211" y="10079"/>
                    <a:pt x="1053" y="8606"/>
                    <a:pt x="948" y="7133"/>
                  </a:cubicBezTo>
                  <a:cubicBezTo>
                    <a:pt x="842" y="5661"/>
                    <a:pt x="764" y="4188"/>
                    <a:pt x="711" y="2689"/>
                  </a:cubicBezTo>
                  <a:cubicBezTo>
                    <a:pt x="658" y="1873"/>
                    <a:pt x="658" y="1032"/>
                    <a:pt x="553" y="190"/>
                  </a:cubicBezTo>
                  <a:cubicBezTo>
                    <a:pt x="538" y="82"/>
                    <a:pt x="422" y="1"/>
                    <a:pt x="3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3" name="Google Shape;643;p21"/>
            <p:cNvSpPr/>
            <p:nvPr/>
          </p:nvSpPr>
          <p:spPr>
            <a:xfrm flipH="1">
              <a:off x="2006265" y="4625587"/>
              <a:ext cx="57311" cy="673522"/>
            </a:xfrm>
            <a:custGeom>
              <a:avLst/>
              <a:gdLst/>
              <a:ahLst/>
              <a:cxnLst/>
              <a:rect l="l" t="t" r="r" b="b"/>
              <a:pathLst>
                <a:path w="869" h="10213" extrusionOk="0">
                  <a:moveTo>
                    <a:pt x="645" y="1"/>
                  </a:moveTo>
                  <a:cubicBezTo>
                    <a:pt x="538" y="1"/>
                    <a:pt x="423" y="68"/>
                    <a:pt x="395" y="179"/>
                  </a:cubicBezTo>
                  <a:lnTo>
                    <a:pt x="369" y="179"/>
                  </a:lnTo>
                  <a:cubicBezTo>
                    <a:pt x="290" y="573"/>
                    <a:pt x="237" y="994"/>
                    <a:pt x="211" y="1415"/>
                  </a:cubicBezTo>
                  <a:cubicBezTo>
                    <a:pt x="185" y="1810"/>
                    <a:pt x="158" y="2230"/>
                    <a:pt x="132" y="2625"/>
                  </a:cubicBezTo>
                  <a:cubicBezTo>
                    <a:pt x="106" y="3414"/>
                    <a:pt x="53" y="4203"/>
                    <a:pt x="53" y="5018"/>
                  </a:cubicBezTo>
                  <a:cubicBezTo>
                    <a:pt x="1" y="6622"/>
                    <a:pt x="1" y="8253"/>
                    <a:pt x="106" y="9857"/>
                  </a:cubicBezTo>
                  <a:cubicBezTo>
                    <a:pt x="106" y="10094"/>
                    <a:pt x="283" y="10212"/>
                    <a:pt x="461" y="10212"/>
                  </a:cubicBezTo>
                  <a:cubicBezTo>
                    <a:pt x="638" y="10212"/>
                    <a:pt x="816" y="10094"/>
                    <a:pt x="816" y="9857"/>
                  </a:cubicBezTo>
                  <a:cubicBezTo>
                    <a:pt x="816" y="8253"/>
                    <a:pt x="763" y="6622"/>
                    <a:pt x="763" y="5018"/>
                  </a:cubicBezTo>
                  <a:cubicBezTo>
                    <a:pt x="763" y="4203"/>
                    <a:pt x="790" y="3414"/>
                    <a:pt x="816" y="2625"/>
                  </a:cubicBezTo>
                  <a:lnTo>
                    <a:pt x="842" y="1415"/>
                  </a:lnTo>
                  <a:cubicBezTo>
                    <a:pt x="868" y="994"/>
                    <a:pt x="868" y="600"/>
                    <a:pt x="842" y="179"/>
                  </a:cubicBezTo>
                  <a:cubicBezTo>
                    <a:pt x="830" y="55"/>
                    <a:pt x="741" y="1"/>
                    <a:pt x="6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4" name="Google Shape;644;p21"/>
            <p:cNvSpPr/>
            <p:nvPr/>
          </p:nvSpPr>
          <p:spPr>
            <a:xfrm flipH="1">
              <a:off x="1824194" y="4618729"/>
              <a:ext cx="64235" cy="715596"/>
            </a:xfrm>
            <a:custGeom>
              <a:avLst/>
              <a:gdLst/>
              <a:ahLst/>
              <a:cxnLst/>
              <a:rect l="l" t="t" r="r" b="b"/>
              <a:pathLst>
                <a:path w="974" h="10851" extrusionOk="0">
                  <a:moveTo>
                    <a:pt x="464" y="0"/>
                  </a:moveTo>
                  <a:cubicBezTo>
                    <a:pt x="402" y="0"/>
                    <a:pt x="343" y="33"/>
                    <a:pt x="316" y="99"/>
                  </a:cubicBezTo>
                  <a:cubicBezTo>
                    <a:pt x="185" y="388"/>
                    <a:pt x="132" y="730"/>
                    <a:pt x="132" y="1072"/>
                  </a:cubicBezTo>
                  <a:cubicBezTo>
                    <a:pt x="106" y="1414"/>
                    <a:pt x="106" y="1756"/>
                    <a:pt x="80" y="2098"/>
                  </a:cubicBezTo>
                  <a:cubicBezTo>
                    <a:pt x="53" y="2781"/>
                    <a:pt x="27" y="3465"/>
                    <a:pt x="27" y="4175"/>
                  </a:cubicBezTo>
                  <a:cubicBezTo>
                    <a:pt x="1" y="5543"/>
                    <a:pt x="53" y="6911"/>
                    <a:pt x="132" y="8252"/>
                  </a:cubicBezTo>
                  <a:cubicBezTo>
                    <a:pt x="159" y="9041"/>
                    <a:pt x="238" y="9830"/>
                    <a:pt x="343" y="10619"/>
                  </a:cubicBezTo>
                  <a:cubicBezTo>
                    <a:pt x="366" y="10780"/>
                    <a:pt x="489" y="10850"/>
                    <a:pt x="620" y="10850"/>
                  </a:cubicBezTo>
                  <a:cubicBezTo>
                    <a:pt x="790" y="10850"/>
                    <a:pt x="974" y="10733"/>
                    <a:pt x="974" y="10540"/>
                  </a:cubicBezTo>
                  <a:cubicBezTo>
                    <a:pt x="974" y="9856"/>
                    <a:pt x="921" y="9172"/>
                    <a:pt x="869" y="8515"/>
                  </a:cubicBezTo>
                  <a:cubicBezTo>
                    <a:pt x="842" y="7831"/>
                    <a:pt x="816" y="7121"/>
                    <a:pt x="790" y="6437"/>
                  </a:cubicBezTo>
                  <a:cubicBezTo>
                    <a:pt x="764" y="5070"/>
                    <a:pt x="737" y="3728"/>
                    <a:pt x="737" y="2387"/>
                  </a:cubicBezTo>
                  <a:lnTo>
                    <a:pt x="737" y="1230"/>
                  </a:lnTo>
                  <a:cubicBezTo>
                    <a:pt x="790" y="835"/>
                    <a:pt x="737" y="467"/>
                    <a:pt x="632" y="99"/>
                  </a:cubicBezTo>
                  <a:cubicBezTo>
                    <a:pt x="593" y="33"/>
                    <a:pt x="527" y="0"/>
                    <a:pt x="46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5" name="Google Shape;645;p21"/>
            <p:cNvSpPr/>
            <p:nvPr/>
          </p:nvSpPr>
          <p:spPr>
            <a:xfrm flipH="1">
              <a:off x="1633417" y="4611937"/>
              <a:ext cx="85010" cy="690009"/>
            </a:xfrm>
            <a:custGeom>
              <a:avLst/>
              <a:gdLst/>
              <a:ahLst/>
              <a:cxnLst/>
              <a:rect l="l" t="t" r="r" b="b"/>
              <a:pathLst>
                <a:path w="1289" h="10463" extrusionOk="0">
                  <a:moveTo>
                    <a:pt x="320" y="0"/>
                  </a:moveTo>
                  <a:cubicBezTo>
                    <a:pt x="281" y="0"/>
                    <a:pt x="241" y="13"/>
                    <a:pt x="211" y="44"/>
                  </a:cubicBezTo>
                  <a:cubicBezTo>
                    <a:pt x="0" y="254"/>
                    <a:pt x="53" y="675"/>
                    <a:pt x="53" y="912"/>
                  </a:cubicBezTo>
                  <a:cubicBezTo>
                    <a:pt x="53" y="1254"/>
                    <a:pt x="79" y="1569"/>
                    <a:pt x="105" y="1911"/>
                  </a:cubicBezTo>
                  <a:cubicBezTo>
                    <a:pt x="105" y="2569"/>
                    <a:pt x="158" y="3226"/>
                    <a:pt x="211" y="3910"/>
                  </a:cubicBezTo>
                  <a:cubicBezTo>
                    <a:pt x="316" y="5251"/>
                    <a:pt x="421" y="6593"/>
                    <a:pt x="553" y="7934"/>
                  </a:cubicBezTo>
                  <a:lnTo>
                    <a:pt x="737" y="10196"/>
                  </a:lnTo>
                  <a:cubicBezTo>
                    <a:pt x="750" y="10370"/>
                    <a:pt x="893" y="10462"/>
                    <a:pt x="1030" y="10462"/>
                  </a:cubicBezTo>
                  <a:cubicBezTo>
                    <a:pt x="1162" y="10462"/>
                    <a:pt x="1289" y="10377"/>
                    <a:pt x="1289" y="10196"/>
                  </a:cubicBezTo>
                  <a:cubicBezTo>
                    <a:pt x="1210" y="8855"/>
                    <a:pt x="1131" y="7513"/>
                    <a:pt x="1052" y="6172"/>
                  </a:cubicBezTo>
                  <a:cubicBezTo>
                    <a:pt x="973" y="4831"/>
                    <a:pt x="921" y="3489"/>
                    <a:pt x="789" y="2148"/>
                  </a:cubicBezTo>
                  <a:cubicBezTo>
                    <a:pt x="763" y="1754"/>
                    <a:pt x="710" y="1385"/>
                    <a:pt x="684" y="991"/>
                  </a:cubicBezTo>
                  <a:cubicBezTo>
                    <a:pt x="658" y="702"/>
                    <a:pt x="684" y="202"/>
                    <a:pt x="395" y="18"/>
                  </a:cubicBezTo>
                  <a:cubicBezTo>
                    <a:pt x="373" y="7"/>
                    <a:pt x="347" y="0"/>
                    <a:pt x="3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6" name="Google Shape;646;p21"/>
            <p:cNvSpPr/>
            <p:nvPr/>
          </p:nvSpPr>
          <p:spPr>
            <a:xfrm flipH="1">
              <a:off x="1465130" y="4610882"/>
              <a:ext cx="78151" cy="704715"/>
            </a:xfrm>
            <a:custGeom>
              <a:avLst/>
              <a:gdLst/>
              <a:ahLst/>
              <a:cxnLst/>
              <a:rect l="l" t="t" r="r" b="b"/>
              <a:pathLst>
                <a:path w="1185" h="10686" extrusionOk="0">
                  <a:moveTo>
                    <a:pt x="319" y="1"/>
                  </a:moveTo>
                  <a:cubicBezTo>
                    <a:pt x="237" y="1"/>
                    <a:pt x="158" y="47"/>
                    <a:pt x="132" y="139"/>
                  </a:cubicBezTo>
                  <a:lnTo>
                    <a:pt x="106" y="113"/>
                  </a:lnTo>
                  <a:cubicBezTo>
                    <a:pt x="27" y="770"/>
                    <a:pt x="1" y="1454"/>
                    <a:pt x="27" y="2111"/>
                  </a:cubicBezTo>
                  <a:cubicBezTo>
                    <a:pt x="27" y="2769"/>
                    <a:pt x="53" y="3426"/>
                    <a:pt x="79" y="4084"/>
                  </a:cubicBezTo>
                  <a:cubicBezTo>
                    <a:pt x="106" y="5399"/>
                    <a:pt x="211" y="6740"/>
                    <a:pt x="342" y="8082"/>
                  </a:cubicBezTo>
                  <a:cubicBezTo>
                    <a:pt x="395" y="8844"/>
                    <a:pt x="474" y="9607"/>
                    <a:pt x="579" y="10370"/>
                  </a:cubicBezTo>
                  <a:cubicBezTo>
                    <a:pt x="579" y="10527"/>
                    <a:pt x="711" y="10659"/>
                    <a:pt x="868" y="10685"/>
                  </a:cubicBezTo>
                  <a:cubicBezTo>
                    <a:pt x="1026" y="10685"/>
                    <a:pt x="1184" y="10554"/>
                    <a:pt x="1184" y="10396"/>
                  </a:cubicBezTo>
                  <a:cubicBezTo>
                    <a:pt x="1105" y="9055"/>
                    <a:pt x="1000" y="7713"/>
                    <a:pt x="947" y="6398"/>
                  </a:cubicBezTo>
                  <a:cubicBezTo>
                    <a:pt x="868" y="5057"/>
                    <a:pt x="790" y="3742"/>
                    <a:pt x="737" y="2401"/>
                  </a:cubicBezTo>
                  <a:cubicBezTo>
                    <a:pt x="711" y="1638"/>
                    <a:pt x="632" y="875"/>
                    <a:pt x="527" y="139"/>
                  </a:cubicBezTo>
                  <a:cubicBezTo>
                    <a:pt x="487" y="47"/>
                    <a:pt x="402" y="1"/>
                    <a:pt x="3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7" name="Google Shape;647;p21"/>
            <p:cNvSpPr/>
            <p:nvPr/>
          </p:nvSpPr>
          <p:spPr>
            <a:xfrm flipH="1">
              <a:off x="1263080" y="4643062"/>
              <a:ext cx="59949" cy="661256"/>
            </a:xfrm>
            <a:custGeom>
              <a:avLst/>
              <a:gdLst/>
              <a:ahLst/>
              <a:cxnLst/>
              <a:rect l="l" t="t" r="r" b="b"/>
              <a:pathLst>
                <a:path w="909" h="10027" extrusionOk="0">
                  <a:moveTo>
                    <a:pt x="341" y="1"/>
                  </a:moveTo>
                  <a:cubicBezTo>
                    <a:pt x="317" y="1"/>
                    <a:pt x="292" y="6"/>
                    <a:pt x="264" y="19"/>
                  </a:cubicBezTo>
                  <a:cubicBezTo>
                    <a:pt x="106" y="72"/>
                    <a:pt x="80" y="282"/>
                    <a:pt x="53" y="440"/>
                  </a:cubicBezTo>
                  <a:cubicBezTo>
                    <a:pt x="27" y="650"/>
                    <a:pt x="27" y="861"/>
                    <a:pt x="27" y="1071"/>
                  </a:cubicBezTo>
                  <a:cubicBezTo>
                    <a:pt x="1" y="1466"/>
                    <a:pt x="1" y="1860"/>
                    <a:pt x="1" y="2255"/>
                  </a:cubicBezTo>
                  <a:cubicBezTo>
                    <a:pt x="1" y="3096"/>
                    <a:pt x="1" y="3938"/>
                    <a:pt x="53" y="4779"/>
                  </a:cubicBezTo>
                  <a:cubicBezTo>
                    <a:pt x="106" y="6436"/>
                    <a:pt x="211" y="8093"/>
                    <a:pt x="316" y="9750"/>
                  </a:cubicBezTo>
                  <a:cubicBezTo>
                    <a:pt x="329" y="9934"/>
                    <a:pt x="481" y="10026"/>
                    <a:pt x="625" y="10026"/>
                  </a:cubicBezTo>
                  <a:cubicBezTo>
                    <a:pt x="770" y="10026"/>
                    <a:pt x="908" y="9934"/>
                    <a:pt x="895" y="9750"/>
                  </a:cubicBezTo>
                  <a:cubicBezTo>
                    <a:pt x="763" y="7068"/>
                    <a:pt x="737" y="4411"/>
                    <a:pt x="632" y="1755"/>
                  </a:cubicBezTo>
                  <a:cubicBezTo>
                    <a:pt x="632" y="1360"/>
                    <a:pt x="606" y="992"/>
                    <a:pt x="579" y="624"/>
                  </a:cubicBezTo>
                  <a:cubicBezTo>
                    <a:pt x="579" y="505"/>
                    <a:pt x="558" y="1"/>
                    <a:pt x="34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8" name="Google Shape;648;p21"/>
            <p:cNvSpPr/>
            <p:nvPr/>
          </p:nvSpPr>
          <p:spPr>
            <a:xfrm flipH="1">
              <a:off x="1047970" y="4607255"/>
              <a:ext cx="85999" cy="679523"/>
            </a:xfrm>
            <a:custGeom>
              <a:avLst/>
              <a:gdLst/>
              <a:ahLst/>
              <a:cxnLst/>
              <a:rect l="l" t="t" r="r" b="b"/>
              <a:pathLst>
                <a:path w="1304" h="10304" extrusionOk="0">
                  <a:moveTo>
                    <a:pt x="288" y="1"/>
                  </a:moveTo>
                  <a:cubicBezTo>
                    <a:pt x="194" y="1"/>
                    <a:pt x="98" y="63"/>
                    <a:pt x="53" y="168"/>
                  </a:cubicBezTo>
                  <a:cubicBezTo>
                    <a:pt x="27" y="378"/>
                    <a:pt x="0" y="588"/>
                    <a:pt x="27" y="773"/>
                  </a:cubicBezTo>
                  <a:cubicBezTo>
                    <a:pt x="27" y="1009"/>
                    <a:pt x="27" y="1220"/>
                    <a:pt x="53" y="1430"/>
                  </a:cubicBezTo>
                  <a:cubicBezTo>
                    <a:pt x="79" y="1825"/>
                    <a:pt x="106" y="2219"/>
                    <a:pt x="106" y="2614"/>
                  </a:cubicBezTo>
                  <a:cubicBezTo>
                    <a:pt x="184" y="3455"/>
                    <a:pt x="237" y="4270"/>
                    <a:pt x="290" y="5112"/>
                  </a:cubicBezTo>
                  <a:cubicBezTo>
                    <a:pt x="342" y="5954"/>
                    <a:pt x="421" y="6769"/>
                    <a:pt x="474" y="7584"/>
                  </a:cubicBezTo>
                  <a:cubicBezTo>
                    <a:pt x="553" y="8400"/>
                    <a:pt x="605" y="9241"/>
                    <a:pt x="710" y="10083"/>
                  </a:cubicBezTo>
                  <a:cubicBezTo>
                    <a:pt x="734" y="10234"/>
                    <a:pt x="855" y="10303"/>
                    <a:pt x="981" y="10303"/>
                  </a:cubicBezTo>
                  <a:cubicBezTo>
                    <a:pt x="1139" y="10303"/>
                    <a:pt x="1304" y="10194"/>
                    <a:pt x="1289" y="10004"/>
                  </a:cubicBezTo>
                  <a:cubicBezTo>
                    <a:pt x="1289" y="9189"/>
                    <a:pt x="1210" y="8347"/>
                    <a:pt x="1158" y="7532"/>
                  </a:cubicBezTo>
                  <a:cubicBezTo>
                    <a:pt x="1105" y="6716"/>
                    <a:pt x="1052" y="5875"/>
                    <a:pt x="1000" y="5033"/>
                  </a:cubicBezTo>
                  <a:cubicBezTo>
                    <a:pt x="921" y="4192"/>
                    <a:pt x="868" y="3403"/>
                    <a:pt x="789" y="2561"/>
                  </a:cubicBezTo>
                  <a:cubicBezTo>
                    <a:pt x="763" y="2166"/>
                    <a:pt x="737" y="1746"/>
                    <a:pt x="684" y="1351"/>
                  </a:cubicBezTo>
                  <a:lnTo>
                    <a:pt x="605" y="694"/>
                  </a:lnTo>
                  <a:cubicBezTo>
                    <a:pt x="605" y="510"/>
                    <a:pt x="553" y="299"/>
                    <a:pt x="474" y="115"/>
                  </a:cubicBezTo>
                  <a:cubicBezTo>
                    <a:pt x="429" y="36"/>
                    <a:pt x="359"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9" name="Google Shape;649;p21"/>
            <p:cNvSpPr/>
            <p:nvPr/>
          </p:nvSpPr>
          <p:spPr>
            <a:xfrm flipH="1">
              <a:off x="837349" y="4616025"/>
              <a:ext cx="57311" cy="671807"/>
            </a:xfrm>
            <a:custGeom>
              <a:avLst/>
              <a:gdLst/>
              <a:ahLst/>
              <a:cxnLst/>
              <a:rect l="l" t="t" r="r" b="b"/>
              <a:pathLst>
                <a:path w="869" h="10187" extrusionOk="0">
                  <a:moveTo>
                    <a:pt x="368" y="1"/>
                  </a:moveTo>
                  <a:cubicBezTo>
                    <a:pt x="241" y="1"/>
                    <a:pt x="95" y="104"/>
                    <a:pt x="80" y="245"/>
                  </a:cubicBezTo>
                  <a:cubicBezTo>
                    <a:pt x="27" y="1034"/>
                    <a:pt x="1" y="1823"/>
                    <a:pt x="53" y="2638"/>
                  </a:cubicBezTo>
                  <a:cubicBezTo>
                    <a:pt x="53" y="3427"/>
                    <a:pt x="53" y="4243"/>
                    <a:pt x="80" y="5058"/>
                  </a:cubicBezTo>
                  <a:cubicBezTo>
                    <a:pt x="106" y="6662"/>
                    <a:pt x="106" y="8267"/>
                    <a:pt x="211" y="9871"/>
                  </a:cubicBezTo>
                  <a:cubicBezTo>
                    <a:pt x="211" y="10081"/>
                    <a:pt x="376" y="10186"/>
                    <a:pt x="540" y="10186"/>
                  </a:cubicBezTo>
                  <a:cubicBezTo>
                    <a:pt x="704" y="10186"/>
                    <a:pt x="869" y="10081"/>
                    <a:pt x="869" y="9871"/>
                  </a:cubicBezTo>
                  <a:cubicBezTo>
                    <a:pt x="869" y="8240"/>
                    <a:pt x="816" y="6636"/>
                    <a:pt x="763" y="5005"/>
                  </a:cubicBezTo>
                  <a:cubicBezTo>
                    <a:pt x="763" y="4216"/>
                    <a:pt x="737" y="3427"/>
                    <a:pt x="711" y="2638"/>
                  </a:cubicBezTo>
                  <a:cubicBezTo>
                    <a:pt x="711" y="1797"/>
                    <a:pt x="658" y="981"/>
                    <a:pt x="553" y="166"/>
                  </a:cubicBezTo>
                  <a:cubicBezTo>
                    <a:pt x="532" y="49"/>
                    <a:pt x="454" y="1"/>
                    <a:pt x="3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0" name="Google Shape;650;p21"/>
            <p:cNvSpPr/>
            <p:nvPr/>
          </p:nvSpPr>
          <p:spPr>
            <a:xfrm flipH="1">
              <a:off x="513038" y="4605474"/>
              <a:ext cx="59025" cy="704056"/>
            </a:xfrm>
            <a:custGeom>
              <a:avLst/>
              <a:gdLst/>
              <a:ahLst/>
              <a:cxnLst/>
              <a:rect l="l" t="t" r="r" b="b"/>
              <a:pathLst>
                <a:path w="895" h="10676" extrusionOk="0">
                  <a:moveTo>
                    <a:pt x="711" y="0"/>
                  </a:moveTo>
                  <a:cubicBezTo>
                    <a:pt x="684" y="0"/>
                    <a:pt x="655" y="13"/>
                    <a:pt x="632" y="37"/>
                  </a:cubicBezTo>
                  <a:cubicBezTo>
                    <a:pt x="474" y="300"/>
                    <a:pt x="395" y="589"/>
                    <a:pt x="395" y="905"/>
                  </a:cubicBezTo>
                  <a:cubicBezTo>
                    <a:pt x="342" y="1220"/>
                    <a:pt x="290" y="1562"/>
                    <a:pt x="264" y="1904"/>
                  </a:cubicBezTo>
                  <a:cubicBezTo>
                    <a:pt x="211" y="2588"/>
                    <a:pt x="158" y="3272"/>
                    <a:pt x="106" y="3956"/>
                  </a:cubicBezTo>
                  <a:cubicBezTo>
                    <a:pt x="27" y="5297"/>
                    <a:pt x="1" y="6638"/>
                    <a:pt x="27" y="7979"/>
                  </a:cubicBezTo>
                  <a:cubicBezTo>
                    <a:pt x="27" y="8768"/>
                    <a:pt x="79" y="9531"/>
                    <a:pt x="106" y="10320"/>
                  </a:cubicBezTo>
                  <a:cubicBezTo>
                    <a:pt x="132" y="10557"/>
                    <a:pt x="323" y="10675"/>
                    <a:pt x="504" y="10675"/>
                  </a:cubicBezTo>
                  <a:cubicBezTo>
                    <a:pt x="684" y="10675"/>
                    <a:pt x="855" y="10557"/>
                    <a:pt x="842" y="10320"/>
                  </a:cubicBezTo>
                  <a:cubicBezTo>
                    <a:pt x="816" y="8979"/>
                    <a:pt x="763" y="7638"/>
                    <a:pt x="763" y="6296"/>
                  </a:cubicBezTo>
                  <a:cubicBezTo>
                    <a:pt x="763" y="4929"/>
                    <a:pt x="816" y="3587"/>
                    <a:pt x="842" y="2246"/>
                  </a:cubicBezTo>
                  <a:cubicBezTo>
                    <a:pt x="842" y="1878"/>
                    <a:pt x="868" y="1510"/>
                    <a:pt x="895" y="1141"/>
                  </a:cubicBezTo>
                  <a:lnTo>
                    <a:pt x="895" y="563"/>
                  </a:lnTo>
                  <a:cubicBezTo>
                    <a:pt x="895" y="379"/>
                    <a:pt x="868" y="221"/>
                    <a:pt x="790" y="63"/>
                  </a:cubicBezTo>
                  <a:cubicBezTo>
                    <a:pt x="775" y="20"/>
                    <a:pt x="745" y="0"/>
                    <a:pt x="7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1" name="Google Shape;651;p21"/>
            <p:cNvSpPr/>
            <p:nvPr/>
          </p:nvSpPr>
          <p:spPr>
            <a:xfrm flipH="1">
              <a:off x="317053" y="4617014"/>
              <a:ext cx="69445" cy="692515"/>
            </a:xfrm>
            <a:custGeom>
              <a:avLst/>
              <a:gdLst/>
              <a:ahLst/>
              <a:cxnLst/>
              <a:rect l="l" t="t" r="r" b="b"/>
              <a:pathLst>
                <a:path w="1053" h="10501" extrusionOk="0">
                  <a:moveTo>
                    <a:pt x="235" y="0"/>
                  </a:moveTo>
                  <a:cubicBezTo>
                    <a:pt x="118" y="0"/>
                    <a:pt x="1" y="81"/>
                    <a:pt x="1" y="230"/>
                  </a:cubicBezTo>
                  <a:cubicBezTo>
                    <a:pt x="106" y="1861"/>
                    <a:pt x="237" y="3518"/>
                    <a:pt x="290" y="5174"/>
                  </a:cubicBezTo>
                  <a:cubicBezTo>
                    <a:pt x="316" y="5990"/>
                    <a:pt x="316" y="6805"/>
                    <a:pt x="290" y="7620"/>
                  </a:cubicBezTo>
                  <a:cubicBezTo>
                    <a:pt x="264" y="8436"/>
                    <a:pt x="211" y="9304"/>
                    <a:pt x="211" y="10145"/>
                  </a:cubicBezTo>
                  <a:cubicBezTo>
                    <a:pt x="211" y="10382"/>
                    <a:pt x="395" y="10500"/>
                    <a:pt x="579" y="10500"/>
                  </a:cubicBezTo>
                  <a:cubicBezTo>
                    <a:pt x="763" y="10500"/>
                    <a:pt x="947" y="10382"/>
                    <a:pt x="947" y="10145"/>
                  </a:cubicBezTo>
                  <a:cubicBezTo>
                    <a:pt x="1026" y="9304"/>
                    <a:pt x="1053" y="8462"/>
                    <a:pt x="1053" y="7620"/>
                  </a:cubicBezTo>
                  <a:cubicBezTo>
                    <a:pt x="1053" y="6779"/>
                    <a:pt x="1053" y="5963"/>
                    <a:pt x="1000" y="5122"/>
                  </a:cubicBezTo>
                  <a:cubicBezTo>
                    <a:pt x="947" y="3465"/>
                    <a:pt x="763" y="1808"/>
                    <a:pt x="448" y="151"/>
                  </a:cubicBezTo>
                  <a:cubicBezTo>
                    <a:pt x="413" y="48"/>
                    <a:pt x="324" y="0"/>
                    <a:pt x="23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2" name="Google Shape;652;p21"/>
            <p:cNvSpPr/>
            <p:nvPr/>
          </p:nvSpPr>
          <p:spPr>
            <a:xfrm flipH="1">
              <a:off x="136699" y="4618399"/>
              <a:ext cx="55530" cy="736634"/>
            </a:xfrm>
            <a:custGeom>
              <a:avLst/>
              <a:gdLst/>
              <a:ahLst/>
              <a:cxnLst/>
              <a:rect l="l" t="t" r="r" b="b"/>
              <a:pathLst>
                <a:path w="842" h="11170" extrusionOk="0">
                  <a:moveTo>
                    <a:pt x="325" y="0"/>
                  </a:moveTo>
                  <a:cubicBezTo>
                    <a:pt x="216" y="0"/>
                    <a:pt x="94" y="87"/>
                    <a:pt x="79" y="209"/>
                  </a:cubicBezTo>
                  <a:lnTo>
                    <a:pt x="105" y="209"/>
                  </a:lnTo>
                  <a:cubicBezTo>
                    <a:pt x="27" y="893"/>
                    <a:pt x="0" y="1577"/>
                    <a:pt x="27" y="2287"/>
                  </a:cubicBezTo>
                  <a:lnTo>
                    <a:pt x="27" y="4364"/>
                  </a:lnTo>
                  <a:cubicBezTo>
                    <a:pt x="27" y="5732"/>
                    <a:pt x="27" y="7100"/>
                    <a:pt x="79" y="8467"/>
                  </a:cubicBezTo>
                  <a:cubicBezTo>
                    <a:pt x="105" y="9256"/>
                    <a:pt x="132" y="10045"/>
                    <a:pt x="158" y="10834"/>
                  </a:cubicBezTo>
                  <a:cubicBezTo>
                    <a:pt x="158" y="11058"/>
                    <a:pt x="329" y="11170"/>
                    <a:pt x="500" y="11170"/>
                  </a:cubicBezTo>
                  <a:cubicBezTo>
                    <a:pt x="671" y="11170"/>
                    <a:pt x="842" y="11058"/>
                    <a:pt x="842" y="10834"/>
                  </a:cubicBezTo>
                  <a:cubicBezTo>
                    <a:pt x="842" y="8046"/>
                    <a:pt x="789" y="5259"/>
                    <a:pt x="658" y="2471"/>
                  </a:cubicBezTo>
                  <a:cubicBezTo>
                    <a:pt x="631" y="1682"/>
                    <a:pt x="579" y="919"/>
                    <a:pt x="500" y="156"/>
                  </a:cubicBezTo>
                  <a:cubicBezTo>
                    <a:pt x="478" y="46"/>
                    <a:pt x="405" y="0"/>
                    <a:pt x="3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3" name="Google Shape;653;p21"/>
            <p:cNvSpPr/>
            <p:nvPr/>
          </p:nvSpPr>
          <p:spPr>
            <a:xfrm flipH="1">
              <a:off x="662202" y="4618663"/>
              <a:ext cx="64235" cy="651034"/>
            </a:xfrm>
            <a:custGeom>
              <a:avLst/>
              <a:gdLst/>
              <a:ahLst/>
              <a:cxnLst/>
              <a:rect l="l" t="t" r="r" b="b"/>
              <a:pathLst>
                <a:path w="974" h="9872" extrusionOk="0">
                  <a:moveTo>
                    <a:pt x="354" y="1"/>
                  </a:moveTo>
                  <a:cubicBezTo>
                    <a:pt x="284" y="1"/>
                    <a:pt x="222" y="38"/>
                    <a:pt x="211" y="126"/>
                  </a:cubicBezTo>
                  <a:lnTo>
                    <a:pt x="211" y="152"/>
                  </a:lnTo>
                  <a:cubicBezTo>
                    <a:pt x="80" y="915"/>
                    <a:pt x="27" y="1704"/>
                    <a:pt x="27" y="2493"/>
                  </a:cubicBezTo>
                  <a:cubicBezTo>
                    <a:pt x="1" y="3282"/>
                    <a:pt x="27" y="4071"/>
                    <a:pt x="27" y="4860"/>
                  </a:cubicBezTo>
                  <a:cubicBezTo>
                    <a:pt x="27" y="5675"/>
                    <a:pt x="53" y="6464"/>
                    <a:pt x="106" y="7253"/>
                  </a:cubicBezTo>
                  <a:cubicBezTo>
                    <a:pt x="106" y="8042"/>
                    <a:pt x="185" y="8831"/>
                    <a:pt x="290" y="9620"/>
                  </a:cubicBezTo>
                  <a:cubicBezTo>
                    <a:pt x="325" y="9794"/>
                    <a:pt x="452" y="9871"/>
                    <a:pt x="585" y="9871"/>
                  </a:cubicBezTo>
                  <a:cubicBezTo>
                    <a:pt x="754" y="9871"/>
                    <a:pt x="933" y="9747"/>
                    <a:pt x="948" y="9542"/>
                  </a:cubicBezTo>
                  <a:cubicBezTo>
                    <a:pt x="974" y="9200"/>
                    <a:pt x="921" y="8753"/>
                    <a:pt x="895" y="8358"/>
                  </a:cubicBezTo>
                  <a:cubicBezTo>
                    <a:pt x="895" y="7964"/>
                    <a:pt x="869" y="7569"/>
                    <a:pt x="842" y="7175"/>
                  </a:cubicBezTo>
                  <a:cubicBezTo>
                    <a:pt x="816" y="6412"/>
                    <a:pt x="790" y="5623"/>
                    <a:pt x="764" y="4860"/>
                  </a:cubicBezTo>
                  <a:cubicBezTo>
                    <a:pt x="737" y="4097"/>
                    <a:pt x="711" y="3335"/>
                    <a:pt x="711" y="2572"/>
                  </a:cubicBezTo>
                  <a:cubicBezTo>
                    <a:pt x="711" y="1757"/>
                    <a:pt x="658" y="968"/>
                    <a:pt x="579" y="179"/>
                  </a:cubicBezTo>
                  <a:cubicBezTo>
                    <a:pt x="564" y="72"/>
                    <a:pt x="452" y="1"/>
                    <a:pt x="3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54" name="Google Shape;654;p21"/>
          <p:cNvSpPr/>
          <p:nvPr/>
        </p:nvSpPr>
        <p:spPr>
          <a:xfrm rot="-3898203" flipH="1">
            <a:off x="8642042" y="-6856"/>
            <a:ext cx="2335763" cy="2455799"/>
          </a:xfrm>
          <a:custGeom>
            <a:avLst/>
            <a:gdLst/>
            <a:ahLst/>
            <a:cxnLst/>
            <a:rect l="l" t="t" r="r" b="b"/>
            <a:pathLst>
              <a:path w="54232" h="57019" extrusionOk="0">
                <a:moveTo>
                  <a:pt x="31379" y="0"/>
                </a:moveTo>
                <a:cubicBezTo>
                  <a:pt x="29782" y="0"/>
                  <a:pt x="28181" y="129"/>
                  <a:pt x="26590" y="390"/>
                </a:cubicBezTo>
                <a:cubicBezTo>
                  <a:pt x="23670" y="863"/>
                  <a:pt x="20830" y="1731"/>
                  <a:pt x="18174" y="2993"/>
                </a:cubicBezTo>
                <a:cubicBezTo>
                  <a:pt x="17832" y="3151"/>
                  <a:pt x="17490" y="3309"/>
                  <a:pt x="17148" y="3467"/>
                </a:cubicBezTo>
                <a:cubicBezTo>
                  <a:pt x="12072" y="6044"/>
                  <a:pt x="7154" y="10147"/>
                  <a:pt x="4103" y="16538"/>
                </a:cubicBezTo>
                <a:cubicBezTo>
                  <a:pt x="132" y="24849"/>
                  <a:pt x="0" y="36605"/>
                  <a:pt x="3788" y="45126"/>
                </a:cubicBezTo>
                <a:cubicBezTo>
                  <a:pt x="7035" y="52484"/>
                  <a:pt x="13028" y="57018"/>
                  <a:pt x="19057" y="57018"/>
                </a:cubicBezTo>
                <a:cubicBezTo>
                  <a:pt x="20010" y="57018"/>
                  <a:pt x="20964" y="56905"/>
                  <a:pt x="21908" y="56672"/>
                </a:cubicBezTo>
                <a:cubicBezTo>
                  <a:pt x="25985" y="55646"/>
                  <a:pt x="29693" y="52595"/>
                  <a:pt x="32981" y="49045"/>
                </a:cubicBezTo>
                <a:cubicBezTo>
                  <a:pt x="33901" y="48045"/>
                  <a:pt x="34900" y="47493"/>
                  <a:pt x="35821" y="46546"/>
                </a:cubicBezTo>
                <a:cubicBezTo>
                  <a:pt x="36768" y="45599"/>
                  <a:pt x="37715" y="44574"/>
                  <a:pt x="38635" y="43574"/>
                </a:cubicBezTo>
                <a:cubicBezTo>
                  <a:pt x="40450" y="41549"/>
                  <a:pt x="42238" y="39392"/>
                  <a:pt x="43974" y="37183"/>
                </a:cubicBezTo>
                <a:cubicBezTo>
                  <a:pt x="45499" y="35211"/>
                  <a:pt x="46999" y="33133"/>
                  <a:pt x="48445" y="31003"/>
                </a:cubicBezTo>
                <a:cubicBezTo>
                  <a:pt x="50838" y="27479"/>
                  <a:pt x="53126" y="23560"/>
                  <a:pt x="53863" y="18747"/>
                </a:cubicBezTo>
                <a:cubicBezTo>
                  <a:pt x="54231" y="16249"/>
                  <a:pt x="54047" y="13697"/>
                  <a:pt x="53311" y="11278"/>
                </a:cubicBezTo>
                <a:cubicBezTo>
                  <a:pt x="52548" y="8911"/>
                  <a:pt x="51285" y="7648"/>
                  <a:pt x="49865" y="6176"/>
                </a:cubicBezTo>
                <a:cubicBezTo>
                  <a:pt x="49050" y="5308"/>
                  <a:pt x="47919" y="5018"/>
                  <a:pt x="46999" y="4492"/>
                </a:cubicBezTo>
                <a:cubicBezTo>
                  <a:pt x="45894" y="3861"/>
                  <a:pt x="44789" y="3177"/>
                  <a:pt x="43632" y="2651"/>
                </a:cubicBezTo>
                <a:cubicBezTo>
                  <a:pt x="39761" y="897"/>
                  <a:pt x="35587" y="0"/>
                  <a:pt x="3137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5" name="Google Shape;655;p21"/>
          <p:cNvSpPr txBox="1">
            <a:spLocks noGrp="1"/>
          </p:cNvSpPr>
          <p:nvPr>
            <p:ph type="subTitle" idx="7"/>
          </p:nvPr>
        </p:nvSpPr>
        <p:spPr>
          <a:xfrm>
            <a:off x="926350" y="1784750"/>
            <a:ext cx="23595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2000">
                <a:latin typeface="Rubik Mono One" panose="02000504020000020004"/>
                <a:ea typeface="Rubik Mono One" panose="02000504020000020004"/>
                <a:cs typeface="Rubik Mono One" panose="02000504020000020004"/>
                <a:sym typeface="Rubik Mono One" panose="02000504020000020004"/>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656" name="Google Shape;656;p21"/>
          <p:cNvSpPr txBox="1">
            <a:spLocks noGrp="1"/>
          </p:cNvSpPr>
          <p:nvPr>
            <p:ph type="subTitle" idx="8"/>
          </p:nvPr>
        </p:nvSpPr>
        <p:spPr>
          <a:xfrm>
            <a:off x="3392262" y="1784750"/>
            <a:ext cx="23595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2000">
                <a:latin typeface="Rubik Mono One" panose="02000504020000020004"/>
                <a:ea typeface="Rubik Mono One" panose="02000504020000020004"/>
                <a:cs typeface="Rubik Mono One" panose="02000504020000020004"/>
                <a:sym typeface="Rubik Mono One" panose="02000504020000020004"/>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657" name="Google Shape;657;p21"/>
          <p:cNvSpPr txBox="1">
            <a:spLocks noGrp="1"/>
          </p:cNvSpPr>
          <p:nvPr>
            <p:ph type="subTitle" idx="9"/>
          </p:nvPr>
        </p:nvSpPr>
        <p:spPr>
          <a:xfrm>
            <a:off x="5858181" y="1784750"/>
            <a:ext cx="23595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2000">
                <a:latin typeface="Rubik Mono One" panose="02000504020000020004"/>
                <a:ea typeface="Rubik Mono One" panose="02000504020000020004"/>
                <a:cs typeface="Rubik Mono One" panose="02000504020000020004"/>
                <a:sym typeface="Rubik Mono One" panose="02000504020000020004"/>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658" name="Google Shape;658;p21"/>
          <p:cNvSpPr txBox="1">
            <a:spLocks noGrp="1"/>
          </p:cNvSpPr>
          <p:nvPr>
            <p:ph type="subTitle" idx="13"/>
          </p:nvPr>
        </p:nvSpPr>
        <p:spPr>
          <a:xfrm>
            <a:off x="926350" y="3211763"/>
            <a:ext cx="23595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2000">
                <a:latin typeface="Rubik Mono One" panose="02000504020000020004"/>
                <a:ea typeface="Rubik Mono One" panose="02000504020000020004"/>
                <a:cs typeface="Rubik Mono One" panose="02000504020000020004"/>
                <a:sym typeface="Rubik Mono One" panose="02000504020000020004"/>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659" name="Google Shape;659;p21"/>
          <p:cNvSpPr txBox="1">
            <a:spLocks noGrp="1"/>
          </p:cNvSpPr>
          <p:nvPr>
            <p:ph type="subTitle" idx="14"/>
          </p:nvPr>
        </p:nvSpPr>
        <p:spPr>
          <a:xfrm>
            <a:off x="3392262" y="3211763"/>
            <a:ext cx="23595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2000">
                <a:latin typeface="Rubik Mono One" panose="02000504020000020004"/>
                <a:ea typeface="Rubik Mono One" panose="02000504020000020004"/>
                <a:cs typeface="Rubik Mono One" panose="02000504020000020004"/>
                <a:sym typeface="Rubik Mono One" panose="02000504020000020004"/>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660" name="Google Shape;660;p21"/>
          <p:cNvSpPr txBox="1">
            <a:spLocks noGrp="1"/>
          </p:cNvSpPr>
          <p:nvPr>
            <p:ph type="subTitle" idx="15"/>
          </p:nvPr>
        </p:nvSpPr>
        <p:spPr>
          <a:xfrm>
            <a:off x="5858181" y="3211763"/>
            <a:ext cx="23595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2000">
                <a:latin typeface="Rubik Mono One" panose="02000504020000020004"/>
                <a:ea typeface="Rubik Mono One" panose="02000504020000020004"/>
                <a:cs typeface="Rubik Mono One" panose="02000504020000020004"/>
                <a:sym typeface="Rubik Mono One" panose="02000504020000020004"/>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661" name="Google Shape;661;p21"/>
          <p:cNvSpPr/>
          <p:nvPr/>
        </p:nvSpPr>
        <p:spPr>
          <a:xfrm>
            <a:off x="142351" y="4490279"/>
            <a:ext cx="1315289" cy="511792"/>
          </a:xfrm>
          <a:custGeom>
            <a:avLst/>
            <a:gdLst/>
            <a:ahLst/>
            <a:cxnLst/>
            <a:rect l="l" t="t" r="r" b="b"/>
            <a:pathLst>
              <a:path w="28431" h="8737" extrusionOk="0">
                <a:moveTo>
                  <a:pt x="16530" y="871"/>
                </a:moveTo>
                <a:cubicBezTo>
                  <a:pt x="17069" y="2661"/>
                  <a:pt x="16591" y="4569"/>
                  <a:pt x="15286" y="5881"/>
                </a:cubicBezTo>
                <a:lnTo>
                  <a:pt x="15286" y="5881"/>
                </a:lnTo>
                <a:cubicBezTo>
                  <a:pt x="15047" y="4855"/>
                  <a:pt x="15073" y="3756"/>
                  <a:pt x="15386" y="2746"/>
                </a:cubicBezTo>
                <a:cubicBezTo>
                  <a:pt x="15573" y="2148"/>
                  <a:pt x="15932" y="1218"/>
                  <a:pt x="16530" y="871"/>
                </a:cubicBezTo>
                <a:close/>
                <a:moveTo>
                  <a:pt x="16269" y="571"/>
                </a:moveTo>
                <a:cubicBezTo>
                  <a:pt x="15801" y="913"/>
                  <a:pt x="15437" y="1409"/>
                  <a:pt x="15255" y="1983"/>
                </a:cubicBezTo>
                <a:cubicBezTo>
                  <a:pt x="14676" y="3324"/>
                  <a:pt x="14597" y="4850"/>
                  <a:pt x="15018" y="6270"/>
                </a:cubicBezTo>
                <a:cubicBezTo>
                  <a:pt x="15051" y="6352"/>
                  <a:pt x="15125" y="6393"/>
                  <a:pt x="15195" y="6393"/>
                </a:cubicBezTo>
                <a:cubicBezTo>
                  <a:pt x="15237" y="6393"/>
                  <a:pt x="15278" y="6378"/>
                  <a:pt x="15307" y="6349"/>
                </a:cubicBezTo>
                <a:cubicBezTo>
                  <a:pt x="16912" y="4951"/>
                  <a:pt x="17549" y="2763"/>
                  <a:pt x="16941" y="738"/>
                </a:cubicBezTo>
                <a:lnTo>
                  <a:pt x="16941" y="738"/>
                </a:lnTo>
                <a:cubicBezTo>
                  <a:pt x="16968" y="736"/>
                  <a:pt x="16995" y="734"/>
                  <a:pt x="17022" y="734"/>
                </a:cubicBezTo>
                <a:cubicBezTo>
                  <a:pt x="17137" y="734"/>
                  <a:pt x="17257" y="755"/>
                  <a:pt x="17385" y="799"/>
                </a:cubicBezTo>
                <a:cubicBezTo>
                  <a:pt x="17806" y="957"/>
                  <a:pt x="18174" y="1299"/>
                  <a:pt x="18332" y="1746"/>
                </a:cubicBezTo>
                <a:cubicBezTo>
                  <a:pt x="18542" y="2272"/>
                  <a:pt x="18516" y="2851"/>
                  <a:pt x="18332" y="3403"/>
                </a:cubicBezTo>
                <a:cubicBezTo>
                  <a:pt x="18121" y="3955"/>
                  <a:pt x="17858" y="4508"/>
                  <a:pt x="17516" y="5034"/>
                </a:cubicBezTo>
                <a:cubicBezTo>
                  <a:pt x="17253" y="5454"/>
                  <a:pt x="16990" y="5902"/>
                  <a:pt x="16701" y="6296"/>
                </a:cubicBezTo>
                <a:cubicBezTo>
                  <a:pt x="16083" y="7136"/>
                  <a:pt x="15303" y="7907"/>
                  <a:pt x="14273" y="8193"/>
                </a:cubicBezTo>
                <a:lnTo>
                  <a:pt x="14273" y="8193"/>
                </a:lnTo>
                <a:cubicBezTo>
                  <a:pt x="13687" y="6749"/>
                  <a:pt x="13532" y="5171"/>
                  <a:pt x="13808" y="3640"/>
                </a:cubicBezTo>
                <a:cubicBezTo>
                  <a:pt x="13913" y="2851"/>
                  <a:pt x="14150" y="2088"/>
                  <a:pt x="14544" y="1404"/>
                </a:cubicBezTo>
                <a:cubicBezTo>
                  <a:pt x="14933" y="797"/>
                  <a:pt x="15590" y="616"/>
                  <a:pt x="16269" y="571"/>
                </a:cubicBezTo>
                <a:close/>
                <a:moveTo>
                  <a:pt x="17894" y="595"/>
                </a:moveTo>
                <a:cubicBezTo>
                  <a:pt x="18790" y="637"/>
                  <a:pt x="19679" y="724"/>
                  <a:pt x="20567" y="878"/>
                </a:cubicBezTo>
                <a:cubicBezTo>
                  <a:pt x="21908" y="1062"/>
                  <a:pt x="23223" y="1457"/>
                  <a:pt x="24460" y="2009"/>
                </a:cubicBezTo>
                <a:cubicBezTo>
                  <a:pt x="25755" y="2582"/>
                  <a:pt x="26884" y="3461"/>
                  <a:pt x="27805" y="4535"/>
                </a:cubicBezTo>
                <a:lnTo>
                  <a:pt x="27805" y="4535"/>
                </a:lnTo>
                <a:cubicBezTo>
                  <a:pt x="26242" y="5421"/>
                  <a:pt x="24586" y="6139"/>
                  <a:pt x="22882" y="6691"/>
                </a:cubicBezTo>
                <a:cubicBezTo>
                  <a:pt x="21119" y="7295"/>
                  <a:pt x="19305" y="7716"/>
                  <a:pt x="17464" y="7979"/>
                </a:cubicBezTo>
                <a:cubicBezTo>
                  <a:pt x="16747" y="8086"/>
                  <a:pt x="16027" y="8166"/>
                  <a:pt x="15305" y="8220"/>
                </a:cubicBezTo>
                <a:lnTo>
                  <a:pt x="15305" y="8220"/>
                </a:lnTo>
                <a:cubicBezTo>
                  <a:pt x="15919" y="7853"/>
                  <a:pt x="16445" y="7328"/>
                  <a:pt x="16885" y="6769"/>
                </a:cubicBezTo>
                <a:cubicBezTo>
                  <a:pt x="17227" y="6296"/>
                  <a:pt x="17543" y="5823"/>
                  <a:pt x="17832" y="5349"/>
                </a:cubicBezTo>
                <a:cubicBezTo>
                  <a:pt x="18200" y="4771"/>
                  <a:pt x="18489" y="4166"/>
                  <a:pt x="18726" y="3535"/>
                </a:cubicBezTo>
                <a:cubicBezTo>
                  <a:pt x="18963" y="2930"/>
                  <a:pt x="18963" y="2298"/>
                  <a:pt x="18779" y="1694"/>
                </a:cubicBezTo>
                <a:cubicBezTo>
                  <a:pt x="18613" y="1245"/>
                  <a:pt x="18299" y="859"/>
                  <a:pt x="17894" y="595"/>
                </a:cubicBezTo>
                <a:close/>
                <a:moveTo>
                  <a:pt x="14807" y="515"/>
                </a:moveTo>
                <a:lnTo>
                  <a:pt x="14807" y="515"/>
                </a:lnTo>
                <a:cubicBezTo>
                  <a:pt x="14696" y="581"/>
                  <a:pt x="14590" y="657"/>
                  <a:pt x="14492" y="747"/>
                </a:cubicBezTo>
                <a:cubicBezTo>
                  <a:pt x="13940" y="1299"/>
                  <a:pt x="13677" y="2141"/>
                  <a:pt x="13492" y="2877"/>
                </a:cubicBezTo>
                <a:cubicBezTo>
                  <a:pt x="13042" y="4678"/>
                  <a:pt x="13163" y="6574"/>
                  <a:pt x="13832" y="8294"/>
                </a:cubicBezTo>
                <a:lnTo>
                  <a:pt x="13832" y="8294"/>
                </a:lnTo>
                <a:cubicBezTo>
                  <a:pt x="13568" y="8301"/>
                  <a:pt x="13304" y="8305"/>
                  <a:pt x="13040" y="8305"/>
                </a:cubicBezTo>
                <a:cubicBezTo>
                  <a:pt x="10770" y="8305"/>
                  <a:pt x="8499" y="8052"/>
                  <a:pt x="6286" y="7558"/>
                </a:cubicBezTo>
                <a:cubicBezTo>
                  <a:pt x="4354" y="7112"/>
                  <a:pt x="2468" y="6480"/>
                  <a:pt x="673" y="5661"/>
                </a:cubicBezTo>
                <a:lnTo>
                  <a:pt x="673" y="5661"/>
                </a:lnTo>
                <a:cubicBezTo>
                  <a:pt x="3260" y="4000"/>
                  <a:pt x="6016" y="2677"/>
                  <a:pt x="8916" y="1694"/>
                </a:cubicBezTo>
                <a:cubicBezTo>
                  <a:pt x="10834" y="1060"/>
                  <a:pt x="12812" y="667"/>
                  <a:pt x="14807" y="515"/>
                </a:cubicBezTo>
                <a:close/>
                <a:moveTo>
                  <a:pt x="16481" y="1"/>
                </a:moveTo>
                <a:cubicBezTo>
                  <a:pt x="15741" y="1"/>
                  <a:pt x="14998" y="39"/>
                  <a:pt x="14255" y="116"/>
                </a:cubicBezTo>
                <a:cubicBezTo>
                  <a:pt x="11020" y="484"/>
                  <a:pt x="7864" y="1378"/>
                  <a:pt x="4919" y="2798"/>
                </a:cubicBezTo>
                <a:cubicBezTo>
                  <a:pt x="3262" y="3587"/>
                  <a:pt x="1657" y="4481"/>
                  <a:pt x="132" y="5507"/>
                </a:cubicBezTo>
                <a:cubicBezTo>
                  <a:pt x="1" y="5586"/>
                  <a:pt x="1" y="5770"/>
                  <a:pt x="132" y="5875"/>
                </a:cubicBezTo>
                <a:cubicBezTo>
                  <a:pt x="3577" y="7480"/>
                  <a:pt x="7312" y="8426"/>
                  <a:pt x="11125" y="8663"/>
                </a:cubicBezTo>
                <a:cubicBezTo>
                  <a:pt x="11829" y="8712"/>
                  <a:pt x="12535" y="8736"/>
                  <a:pt x="13241" y="8736"/>
                </a:cubicBezTo>
                <a:cubicBezTo>
                  <a:pt x="16332" y="8736"/>
                  <a:pt x="19427" y="8269"/>
                  <a:pt x="22382" y="7348"/>
                </a:cubicBezTo>
                <a:cubicBezTo>
                  <a:pt x="24433" y="6691"/>
                  <a:pt x="26406" y="5823"/>
                  <a:pt x="28273" y="4797"/>
                </a:cubicBezTo>
                <a:cubicBezTo>
                  <a:pt x="28378" y="4744"/>
                  <a:pt x="28431" y="4587"/>
                  <a:pt x="28352" y="4481"/>
                </a:cubicBezTo>
                <a:cubicBezTo>
                  <a:pt x="26810" y="2456"/>
                  <a:pt x="24502" y="1336"/>
                  <a:pt x="22080" y="754"/>
                </a:cubicBezTo>
                <a:lnTo>
                  <a:pt x="22080" y="754"/>
                </a:lnTo>
                <a:cubicBezTo>
                  <a:pt x="20256" y="252"/>
                  <a:pt x="18376" y="1"/>
                  <a:pt x="16481" y="1"/>
                </a:cubicBezTo>
                <a:close/>
              </a:path>
            </a:pathLst>
          </a:custGeom>
          <a:solidFill>
            <a:schemeClr val="dk1"/>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 name="Google Shape;662;p21"/>
          <p:cNvSpPr/>
          <p:nvPr/>
        </p:nvSpPr>
        <p:spPr>
          <a:xfrm>
            <a:off x="-918250" y="4361100"/>
            <a:ext cx="2591865" cy="1761832"/>
          </a:xfrm>
          <a:custGeom>
            <a:avLst/>
            <a:gdLst/>
            <a:ahLst/>
            <a:cxnLst/>
            <a:rect l="l" t="t" r="r" b="b"/>
            <a:pathLst>
              <a:path w="41056" h="27908" extrusionOk="0">
                <a:moveTo>
                  <a:pt x="29752" y="362"/>
                </a:moveTo>
                <a:cubicBezTo>
                  <a:pt x="29856" y="362"/>
                  <a:pt x="29960" y="363"/>
                  <a:pt x="30065" y="364"/>
                </a:cubicBezTo>
                <a:lnTo>
                  <a:pt x="30065" y="364"/>
                </a:lnTo>
                <a:cubicBezTo>
                  <a:pt x="30079" y="370"/>
                  <a:pt x="30096" y="373"/>
                  <a:pt x="30114" y="373"/>
                </a:cubicBezTo>
                <a:cubicBezTo>
                  <a:pt x="31008" y="426"/>
                  <a:pt x="31929" y="557"/>
                  <a:pt x="32823" y="742"/>
                </a:cubicBezTo>
                <a:cubicBezTo>
                  <a:pt x="33717" y="899"/>
                  <a:pt x="34585" y="1189"/>
                  <a:pt x="35401" y="1583"/>
                </a:cubicBezTo>
                <a:cubicBezTo>
                  <a:pt x="36689" y="2293"/>
                  <a:pt x="37794" y="3345"/>
                  <a:pt x="38583" y="4608"/>
                </a:cubicBezTo>
                <a:cubicBezTo>
                  <a:pt x="40292" y="7343"/>
                  <a:pt x="40503" y="10709"/>
                  <a:pt x="39556" y="13760"/>
                </a:cubicBezTo>
                <a:cubicBezTo>
                  <a:pt x="38530" y="17047"/>
                  <a:pt x="36295" y="19756"/>
                  <a:pt x="33638" y="21913"/>
                </a:cubicBezTo>
                <a:cubicBezTo>
                  <a:pt x="32323" y="22991"/>
                  <a:pt x="30903" y="23964"/>
                  <a:pt x="29430" y="24832"/>
                </a:cubicBezTo>
                <a:cubicBezTo>
                  <a:pt x="27879" y="25779"/>
                  <a:pt x="26222" y="26515"/>
                  <a:pt x="24486" y="27068"/>
                </a:cubicBezTo>
                <a:cubicBezTo>
                  <a:pt x="22999" y="27477"/>
                  <a:pt x="21458" y="27675"/>
                  <a:pt x="19908" y="27675"/>
                </a:cubicBezTo>
                <a:cubicBezTo>
                  <a:pt x="19567" y="27675"/>
                  <a:pt x="19226" y="27665"/>
                  <a:pt x="18884" y="27646"/>
                </a:cubicBezTo>
                <a:cubicBezTo>
                  <a:pt x="16991" y="27567"/>
                  <a:pt x="15097" y="27331"/>
                  <a:pt x="13203" y="26936"/>
                </a:cubicBezTo>
                <a:cubicBezTo>
                  <a:pt x="11362" y="26568"/>
                  <a:pt x="9574" y="26042"/>
                  <a:pt x="7812" y="25385"/>
                </a:cubicBezTo>
                <a:cubicBezTo>
                  <a:pt x="6208" y="24832"/>
                  <a:pt x="4682" y="23991"/>
                  <a:pt x="3341" y="22939"/>
                </a:cubicBezTo>
                <a:cubicBezTo>
                  <a:pt x="2026" y="21887"/>
                  <a:pt x="1053" y="20466"/>
                  <a:pt x="553" y="18862"/>
                </a:cubicBezTo>
                <a:cubicBezTo>
                  <a:pt x="316" y="18073"/>
                  <a:pt x="237" y="17258"/>
                  <a:pt x="316" y="16443"/>
                </a:cubicBezTo>
                <a:cubicBezTo>
                  <a:pt x="448" y="15575"/>
                  <a:pt x="711" y="14733"/>
                  <a:pt x="1132" y="13944"/>
                </a:cubicBezTo>
                <a:cubicBezTo>
                  <a:pt x="2657" y="10946"/>
                  <a:pt x="5313" y="8632"/>
                  <a:pt x="8049" y="6791"/>
                </a:cubicBezTo>
                <a:cubicBezTo>
                  <a:pt x="10994" y="4871"/>
                  <a:pt x="14176" y="3345"/>
                  <a:pt x="17517" y="2293"/>
                </a:cubicBezTo>
                <a:cubicBezTo>
                  <a:pt x="20909" y="1189"/>
                  <a:pt x="24407" y="557"/>
                  <a:pt x="27958" y="400"/>
                </a:cubicBezTo>
                <a:cubicBezTo>
                  <a:pt x="28553" y="381"/>
                  <a:pt x="29148" y="362"/>
                  <a:pt x="29752" y="362"/>
                </a:cubicBezTo>
                <a:close/>
                <a:moveTo>
                  <a:pt x="29935" y="1"/>
                </a:moveTo>
                <a:cubicBezTo>
                  <a:pt x="26497" y="1"/>
                  <a:pt x="23063" y="448"/>
                  <a:pt x="19699" y="1320"/>
                </a:cubicBezTo>
                <a:cubicBezTo>
                  <a:pt x="16202" y="2241"/>
                  <a:pt x="12835" y="3608"/>
                  <a:pt x="9705" y="5423"/>
                </a:cubicBezTo>
                <a:cubicBezTo>
                  <a:pt x="6760" y="7132"/>
                  <a:pt x="3972" y="9263"/>
                  <a:pt x="1973" y="12024"/>
                </a:cubicBezTo>
                <a:cubicBezTo>
                  <a:pt x="974" y="13444"/>
                  <a:pt x="106" y="15075"/>
                  <a:pt x="27" y="16837"/>
                </a:cubicBezTo>
                <a:cubicBezTo>
                  <a:pt x="1" y="18494"/>
                  <a:pt x="553" y="20098"/>
                  <a:pt x="1579" y="21413"/>
                </a:cubicBezTo>
                <a:cubicBezTo>
                  <a:pt x="2604" y="22755"/>
                  <a:pt x="3946" y="23833"/>
                  <a:pt x="5471" y="24596"/>
                </a:cubicBezTo>
                <a:cubicBezTo>
                  <a:pt x="7102" y="25411"/>
                  <a:pt x="8811" y="26068"/>
                  <a:pt x="10600" y="26542"/>
                </a:cubicBezTo>
                <a:cubicBezTo>
                  <a:pt x="12441" y="27068"/>
                  <a:pt x="14361" y="27436"/>
                  <a:pt x="16280" y="27673"/>
                </a:cubicBezTo>
                <a:cubicBezTo>
                  <a:pt x="17414" y="27826"/>
                  <a:pt x="18557" y="27908"/>
                  <a:pt x="19698" y="27908"/>
                </a:cubicBezTo>
                <a:cubicBezTo>
                  <a:pt x="20516" y="27908"/>
                  <a:pt x="21333" y="27866"/>
                  <a:pt x="22145" y="27778"/>
                </a:cubicBezTo>
                <a:cubicBezTo>
                  <a:pt x="25775" y="27357"/>
                  <a:pt x="29141" y="25542"/>
                  <a:pt x="32113" y="23517"/>
                </a:cubicBezTo>
                <a:cubicBezTo>
                  <a:pt x="35006" y="21545"/>
                  <a:pt x="37505" y="19046"/>
                  <a:pt x="39083" y="15917"/>
                </a:cubicBezTo>
                <a:cubicBezTo>
                  <a:pt x="40582" y="12945"/>
                  <a:pt x="41055" y="9368"/>
                  <a:pt x="39793" y="6212"/>
                </a:cubicBezTo>
                <a:cubicBezTo>
                  <a:pt x="39240" y="4792"/>
                  <a:pt x="38372" y="3529"/>
                  <a:pt x="37215" y="2504"/>
                </a:cubicBezTo>
                <a:cubicBezTo>
                  <a:pt x="35953" y="1425"/>
                  <a:pt x="34401" y="715"/>
                  <a:pt x="32744" y="400"/>
                </a:cubicBezTo>
                <a:cubicBezTo>
                  <a:pt x="32059" y="275"/>
                  <a:pt x="31357" y="200"/>
                  <a:pt x="30665" y="160"/>
                </a:cubicBezTo>
                <a:lnTo>
                  <a:pt x="30665" y="160"/>
                </a:lnTo>
                <a:cubicBezTo>
                  <a:pt x="30654" y="85"/>
                  <a:pt x="30602" y="17"/>
                  <a:pt x="30509" y="5"/>
                </a:cubicBezTo>
                <a:cubicBezTo>
                  <a:pt x="30317" y="2"/>
                  <a:pt x="30126" y="1"/>
                  <a:pt x="29935"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and two columns 2">
  <p:cSld name="TITLE_AND_TWO_COLUMNS_1">
    <p:spTree>
      <p:nvGrpSpPr>
        <p:cNvPr id="1" name="Shape 663"/>
        <p:cNvGrpSpPr/>
        <p:nvPr/>
      </p:nvGrpSpPr>
      <p:grpSpPr>
        <a:xfrm>
          <a:off x="0" y="0"/>
          <a:ext cx="0" cy="0"/>
          <a:chOff x="0" y="0"/>
          <a:chExt cx="0" cy="0"/>
        </a:xfrm>
      </p:grpSpPr>
      <p:sp>
        <p:nvSpPr>
          <p:cNvPr id="664" name="Google Shape;664;p22"/>
          <p:cNvSpPr/>
          <p:nvPr/>
        </p:nvSpPr>
        <p:spPr>
          <a:xfrm rot="7581302">
            <a:off x="-883024" y="-76107"/>
            <a:ext cx="2217125" cy="1642704"/>
          </a:xfrm>
          <a:custGeom>
            <a:avLst/>
            <a:gdLst/>
            <a:ahLst/>
            <a:cxnLst/>
            <a:rect l="l" t="t" r="r" b="b"/>
            <a:pathLst>
              <a:path w="26511" h="14431" extrusionOk="0">
                <a:moveTo>
                  <a:pt x="11832" y="0"/>
                </a:moveTo>
                <a:cubicBezTo>
                  <a:pt x="11214" y="0"/>
                  <a:pt x="10599" y="12"/>
                  <a:pt x="9994" y="39"/>
                </a:cubicBezTo>
                <a:cubicBezTo>
                  <a:pt x="8732" y="144"/>
                  <a:pt x="7548" y="513"/>
                  <a:pt x="6444" y="1144"/>
                </a:cubicBezTo>
                <a:cubicBezTo>
                  <a:pt x="4681" y="2064"/>
                  <a:pt x="2919" y="3090"/>
                  <a:pt x="1710" y="4615"/>
                </a:cubicBezTo>
                <a:cubicBezTo>
                  <a:pt x="526" y="6141"/>
                  <a:pt x="0" y="8271"/>
                  <a:pt x="921" y="9954"/>
                </a:cubicBezTo>
                <a:cubicBezTo>
                  <a:pt x="1447" y="10927"/>
                  <a:pt x="2393" y="11638"/>
                  <a:pt x="3393" y="12190"/>
                </a:cubicBezTo>
                <a:cubicBezTo>
                  <a:pt x="6039" y="13723"/>
                  <a:pt x="9113" y="14431"/>
                  <a:pt x="12227" y="14431"/>
                </a:cubicBezTo>
                <a:cubicBezTo>
                  <a:pt x="15148" y="14431"/>
                  <a:pt x="18104" y="13809"/>
                  <a:pt x="20777" y="12663"/>
                </a:cubicBezTo>
                <a:cubicBezTo>
                  <a:pt x="22671" y="11848"/>
                  <a:pt x="24538" y="10691"/>
                  <a:pt x="25327" y="8876"/>
                </a:cubicBezTo>
                <a:cubicBezTo>
                  <a:pt x="26511" y="6088"/>
                  <a:pt x="24485" y="2827"/>
                  <a:pt x="21671" y="1433"/>
                </a:cubicBezTo>
                <a:cubicBezTo>
                  <a:pt x="19699" y="460"/>
                  <a:pt x="17490" y="171"/>
                  <a:pt x="15280" y="92"/>
                </a:cubicBezTo>
                <a:cubicBezTo>
                  <a:pt x="14150" y="40"/>
                  <a:pt x="12986" y="0"/>
                  <a:pt x="1183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5" name="Google Shape;665;p22"/>
          <p:cNvSpPr txBox="1">
            <a:spLocks noGrp="1"/>
          </p:cNvSpPr>
          <p:nvPr>
            <p:ph type="subTitle" idx="1"/>
          </p:nvPr>
        </p:nvSpPr>
        <p:spPr>
          <a:xfrm>
            <a:off x="1555775" y="3576250"/>
            <a:ext cx="2529000" cy="7635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666" name="Google Shape;666;p22"/>
          <p:cNvSpPr txBox="1">
            <a:spLocks noGrp="1"/>
          </p:cNvSpPr>
          <p:nvPr>
            <p:ph type="title"/>
          </p:nvPr>
        </p:nvSpPr>
        <p:spPr>
          <a:xfrm>
            <a:off x="1068575" y="1658025"/>
            <a:ext cx="3503400" cy="763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667" name="Google Shape;667;p22"/>
          <p:cNvSpPr txBox="1">
            <a:spLocks noGrp="1"/>
          </p:cNvSpPr>
          <p:nvPr>
            <p:ph type="subTitle" idx="2"/>
          </p:nvPr>
        </p:nvSpPr>
        <p:spPr>
          <a:xfrm>
            <a:off x="5059170" y="3576250"/>
            <a:ext cx="2529000" cy="7635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668" name="Google Shape;668;p22"/>
          <p:cNvSpPr txBox="1">
            <a:spLocks noGrp="1"/>
          </p:cNvSpPr>
          <p:nvPr>
            <p:ph type="title" idx="3"/>
          </p:nvPr>
        </p:nvSpPr>
        <p:spPr>
          <a:xfrm>
            <a:off x="4571972" y="1658025"/>
            <a:ext cx="3503400" cy="763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669" name="Google Shape;669;p22"/>
          <p:cNvSpPr txBox="1">
            <a:spLocks noGrp="1"/>
          </p:cNvSpPr>
          <p:nvPr>
            <p:ph type="title" idx="4"/>
          </p:nvPr>
        </p:nvSpPr>
        <p:spPr>
          <a:xfrm>
            <a:off x="717425" y="350425"/>
            <a:ext cx="7709100" cy="1101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3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670" name="Google Shape;670;p22"/>
          <p:cNvSpPr/>
          <p:nvPr/>
        </p:nvSpPr>
        <p:spPr>
          <a:xfrm rot="10800000">
            <a:off x="8266020" y="504979"/>
            <a:ext cx="1953339" cy="2430764"/>
          </a:xfrm>
          <a:custGeom>
            <a:avLst/>
            <a:gdLst/>
            <a:ahLst/>
            <a:cxnLst/>
            <a:rect l="l" t="t" r="r" b="b"/>
            <a:pathLst>
              <a:path w="43422" h="54035" extrusionOk="0">
                <a:moveTo>
                  <a:pt x="35584" y="0"/>
                </a:moveTo>
                <a:cubicBezTo>
                  <a:pt x="33612" y="26"/>
                  <a:pt x="31666" y="342"/>
                  <a:pt x="29798" y="947"/>
                </a:cubicBezTo>
                <a:cubicBezTo>
                  <a:pt x="19699" y="4024"/>
                  <a:pt x="11204" y="11335"/>
                  <a:pt x="5366" y="20146"/>
                </a:cubicBezTo>
                <a:cubicBezTo>
                  <a:pt x="3314" y="23275"/>
                  <a:pt x="1526" y="26668"/>
                  <a:pt x="947" y="30376"/>
                </a:cubicBezTo>
                <a:cubicBezTo>
                  <a:pt x="0" y="36794"/>
                  <a:pt x="3025" y="43421"/>
                  <a:pt x="7969" y="47629"/>
                </a:cubicBezTo>
                <a:cubicBezTo>
                  <a:pt x="12887" y="51837"/>
                  <a:pt x="19462" y="53810"/>
                  <a:pt x="25932" y="54020"/>
                </a:cubicBezTo>
                <a:cubicBezTo>
                  <a:pt x="26239" y="54030"/>
                  <a:pt x="26547" y="54034"/>
                  <a:pt x="26856" y="54034"/>
                </a:cubicBezTo>
                <a:cubicBezTo>
                  <a:pt x="31667" y="54034"/>
                  <a:pt x="36731" y="52841"/>
                  <a:pt x="39845" y="49233"/>
                </a:cubicBezTo>
                <a:cubicBezTo>
                  <a:pt x="43027" y="45551"/>
                  <a:pt x="43422" y="40318"/>
                  <a:pt x="43395" y="35479"/>
                </a:cubicBezTo>
                <a:cubicBezTo>
                  <a:pt x="43343" y="27694"/>
                  <a:pt x="42554" y="19935"/>
                  <a:pt x="41791" y="12203"/>
                </a:cubicBezTo>
                <a:cubicBezTo>
                  <a:pt x="41449" y="9021"/>
                  <a:pt x="41081" y="5812"/>
                  <a:pt x="39950" y="2814"/>
                </a:cubicBezTo>
                <a:cubicBezTo>
                  <a:pt x="39161" y="763"/>
                  <a:pt x="37741" y="26"/>
                  <a:pt x="355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1" name="Google Shape;671;p22"/>
          <p:cNvSpPr/>
          <p:nvPr/>
        </p:nvSpPr>
        <p:spPr>
          <a:xfrm rot="-7278819">
            <a:off x="-765247" y="3925122"/>
            <a:ext cx="1981559" cy="2465882"/>
          </a:xfrm>
          <a:custGeom>
            <a:avLst/>
            <a:gdLst/>
            <a:ahLst/>
            <a:cxnLst/>
            <a:rect l="l" t="t" r="r" b="b"/>
            <a:pathLst>
              <a:path w="43422" h="54035" extrusionOk="0">
                <a:moveTo>
                  <a:pt x="35584" y="0"/>
                </a:moveTo>
                <a:cubicBezTo>
                  <a:pt x="33612" y="26"/>
                  <a:pt x="31666" y="342"/>
                  <a:pt x="29798" y="947"/>
                </a:cubicBezTo>
                <a:cubicBezTo>
                  <a:pt x="19699" y="4024"/>
                  <a:pt x="11204" y="11335"/>
                  <a:pt x="5366" y="20146"/>
                </a:cubicBezTo>
                <a:cubicBezTo>
                  <a:pt x="3314" y="23275"/>
                  <a:pt x="1526" y="26668"/>
                  <a:pt x="947" y="30376"/>
                </a:cubicBezTo>
                <a:cubicBezTo>
                  <a:pt x="0" y="36794"/>
                  <a:pt x="3025" y="43421"/>
                  <a:pt x="7969" y="47629"/>
                </a:cubicBezTo>
                <a:cubicBezTo>
                  <a:pt x="12887" y="51837"/>
                  <a:pt x="19462" y="53810"/>
                  <a:pt x="25932" y="54020"/>
                </a:cubicBezTo>
                <a:cubicBezTo>
                  <a:pt x="26239" y="54030"/>
                  <a:pt x="26547" y="54034"/>
                  <a:pt x="26856" y="54034"/>
                </a:cubicBezTo>
                <a:cubicBezTo>
                  <a:pt x="31667" y="54034"/>
                  <a:pt x="36731" y="52841"/>
                  <a:pt x="39845" y="49233"/>
                </a:cubicBezTo>
                <a:cubicBezTo>
                  <a:pt x="43027" y="45551"/>
                  <a:pt x="43422" y="40318"/>
                  <a:pt x="43395" y="35479"/>
                </a:cubicBezTo>
                <a:cubicBezTo>
                  <a:pt x="43343" y="27694"/>
                  <a:pt x="42554" y="19935"/>
                  <a:pt x="41791" y="12203"/>
                </a:cubicBezTo>
                <a:cubicBezTo>
                  <a:pt x="41449" y="9021"/>
                  <a:pt x="41081" y="5812"/>
                  <a:pt x="39950" y="2814"/>
                </a:cubicBezTo>
                <a:cubicBezTo>
                  <a:pt x="39161" y="763"/>
                  <a:pt x="37741" y="26"/>
                  <a:pt x="3558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2" name="Google Shape;672;p22"/>
          <p:cNvSpPr/>
          <p:nvPr/>
        </p:nvSpPr>
        <p:spPr>
          <a:xfrm rot="10800000">
            <a:off x="-1278728" y="3013536"/>
            <a:ext cx="2090768" cy="1849815"/>
          </a:xfrm>
          <a:custGeom>
            <a:avLst/>
            <a:gdLst/>
            <a:ahLst/>
            <a:cxnLst/>
            <a:rect l="l" t="t" r="r" b="b"/>
            <a:pathLst>
              <a:path w="45815" h="40535" extrusionOk="0">
                <a:moveTo>
                  <a:pt x="26879" y="637"/>
                </a:moveTo>
                <a:cubicBezTo>
                  <a:pt x="27510" y="637"/>
                  <a:pt x="28115" y="663"/>
                  <a:pt x="28746" y="716"/>
                </a:cubicBezTo>
                <a:cubicBezTo>
                  <a:pt x="29009" y="716"/>
                  <a:pt x="29272" y="742"/>
                  <a:pt x="29561" y="795"/>
                </a:cubicBezTo>
                <a:cubicBezTo>
                  <a:pt x="29851" y="847"/>
                  <a:pt x="30140" y="953"/>
                  <a:pt x="30429" y="1058"/>
                </a:cubicBezTo>
                <a:cubicBezTo>
                  <a:pt x="32665" y="1926"/>
                  <a:pt x="34953" y="2688"/>
                  <a:pt x="37004" y="3925"/>
                </a:cubicBezTo>
                <a:cubicBezTo>
                  <a:pt x="38872" y="5029"/>
                  <a:pt x="40423" y="6555"/>
                  <a:pt x="41581" y="8343"/>
                </a:cubicBezTo>
                <a:cubicBezTo>
                  <a:pt x="42659" y="10079"/>
                  <a:pt x="43474" y="11972"/>
                  <a:pt x="44000" y="13945"/>
                </a:cubicBezTo>
                <a:cubicBezTo>
                  <a:pt x="44579" y="16075"/>
                  <a:pt x="44947" y="18258"/>
                  <a:pt x="45105" y="20493"/>
                </a:cubicBezTo>
                <a:cubicBezTo>
                  <a:pt x="45184" y="21730"/>
                  <a:pt x="45131" y="22992"/>
                  <a:pt x="44921" y="24228"/>
                </a:cubicBezTo>
                <a:cubicBezTo>
                  <a:pt x="44710" y="25412"/>
                  <a:pt x="44184" y="26490"/>
                  <a:pt x="43763" y="27594"/>
                </a:cubicBezTo>
                <a:cubicBezTo>
                  <a:pt x="43418" y="28606"/>
                  <a:pt x="42910" y="29549"/>
                  <a:pt x="42262" y="30400"/>
                </a:cubicBezTo>
                <a:lnTo>
                  <a:pt x="42262" y="30400"/>
                </a:lnTo>
                <a:cubicBezTo>
                  <a:pt x="42250" y="30398"/>
                  <a:pt x="42238" y="30397"/>
                  <a:pt x="42226" y="30397"/>
                </a:cubicBezTo>
                <a:cubicBezTo>
                  <a:pt x="42166" y="30397"/>
                  <a:pt x="42105" y="30423"/>
                  <a:pt x="42054" y="30487"/>
                </a:cubicBezTo>
                <a:cubicBezTo>
                  <a:pt x="41318" y="31303"/>
                  <a:pt x="40450" y="32013"/>
                  <a:pt x="39477" y="32565"/>
                </a:cubicBezTo>
                <a:cubicBezTo>
                  <a:pt x="38530" y="33117"/>
                  <a:pt x="37530" y="33643"/>
                  <a:pt x="36531" y="34091"/>
                </a:cubicBezTo>
                <a:cubicBezTo>
                  <a:pt x="34322" y="35116"/>
                  <a:pt x="32086" y="36037"/>
                  <a:pt x="29798" y="36826"/>
                </a:cubicBezTo>
                <a:cubicBezTo>
                  <a:pt x="27484" y="37588"/>
                  <a:pt x="25143" y="38246"/>
                  <a:pt x="22776" y="38746"/>
                </a:cubicBezTo>
                <a:cubicBezTo>
                  <a:pt x="20435" y="39245"/>
                  <a:pt x="18042" y="39614"/>
                  <a:pt x="15649" y="39877"/>
                </a:cubicBezTo>
                <a:cubicBezTo>
                  <a:pt x="14681" y="39977"/>
                  <a:pt x="13680" y="40045"/>
                  <a:pt x="12677" y="40045"/>
                </a:cubicBezTo>
                <a:cubicBezTo>
                  <a:pt x="9483" y="40045"/>
                  <a:pt x="6272" y="39360"/>
                  <a:pt x="4050" y="36878"/>
                </a:cubicBezTo>
                <a:cubicBezTo>
                  <a:pt x="1631" y="34143"/>
                  <a:pt x="1026" y="30146"/>
                  <a:pt x="1210" y="26595"/>
                </a:cubicBezTo>
                <a:cubicBezTo>
                  <a:pt x="1315" y="24701"/>
                  <a:pt x="1631" y="22808"/>
                  <a:pt x="2130" y="20993"/>
                </a:cubicBezTo>
                <a:cubicBezTo>
                  <a:pt x="2656" y="19073"/>
                  <a:pt x="3340" y="17232"/>
                  <a:pt x="4182" y="15470"/>
                </a:cubicBezTo>
                <a:cubicBezTo>
                  <a:pt x="5891" y="11920"/>
                  <a:pt x="8311" y="8790"/>
                  <a:pt x="11335" y="6239"/>
                </a:cubicBezTo>
                <a:cubicBezTo>
                  <a:pt x="14676" y="3425"/>
                  <a:pt x="18726" y="1584"/>
                  <a:pt x="23039" y="926"/>
                </a:cubicBezTo>
                <a:cubicBezTo>
                  <a:pt x="24328" y="716"/>
                  <a:pt x="25590" y="637"/>
                  <a:pt x="26879" y="637"/>
                </a:cubicBezTo>
                <a:close/>
                <a:moveTo>
                  <a:pt x="26534" y="0"/>
                </a:moveTo>
                <a:cubicBezTo>
                  <a:pt x="21878" y="0"/>
                  <a:pt x="17315" y="1337"/>
                  <a:pt x="13387" y="3846"/>
                </a:cubicBezTo>
                <a:cubicBezTo>
                  <a:pt x="9968" y="6081"/>
                  <a:pt x="7101" y="9027"/>
                  <a:pt x="4945" y="12472"/>
                </a:cubicBezTo>
                <a:cubicBezTo>
                  <a:pt x="2762" y="15917"/>
                  <a:pt x="1315" y="19731"/>
                  <a:pt x="631" y="23755"/>
                </a:cubicBezTo>
                <a:cubicBezTo>
                  <a:pt x="0" y="27542"/>
                  <a:pt x="53" y="31697"/>
                  <a:pt x="1867" y="35169"/>
                </a:cubicBezTo>
                <a:cubicBezTo>
                  <a:pt x="2762" y="36878"/>
                  <a:pt x="4129" y="38272"/>
                  <a:pt x="5812" y="39193"/>
                </a:cubicBezTo>
                <a:cubicBezTo>
                  <a:pt x="7759" y="40245"/>
                  <a:pt x="9994" y="40534"/>
                  <a:pt x="12177" y="40534"/>
                </a:cubicBezTo>
                <a:cubicBezTo>
                  <a:pt x="14518" y="40508"/>
                  <a:pt x="16832" y="40271"/>
                  <a:pt x="19147" y="39877"/>
                </a:cubicBezTo>
                <a:cubicBezTo>
                  <a:pt x="21592" y="39508"/>
                  <a:pt x="24038" y="38982"/>
                  <a:pt x="26432" y="38299"/>
                </a:cubicBezTo>
                <a:cubicBezTo>
                  <a:pt x="28825" y="37641"/>
                  <a:pt x="31192" y="36852"/>
                  <a:pt x="33506" y="35958"/>
                </a:cubicBezTo>
                <a:cubicBezTo>
                  <a:pt x="35716" y="35116"/>
                  <a:pt x="37951" y="34196"/>
                  <a:pt x="39976" y="32933"/>
                </a:cubicBezTo>
                <a:cubicBezTo>
                  <a:pt x="40423" y="32644"/>
                  <a:pt x="40870" y="32328"/>
                  <a:pt x="41291" y="31987"/>
                </a:cubicBezTo>
                <a:cubicBezTo>
                  <a:pt x="41686" y="31645"/>
                  <a:pt x="42080" y="31250"/>
                  <a:pt x="42422" y="30829"/>
                </a:cubicBezTo>
                <a:cubicBezTo>
                  <a:pt x="42460" y="30786"/>
                  <a:pt x="42480" y="30739"/>
                  <a:pt x="42484" y="30692"/>
                </a:cubicBezTo>
                <a:lnTo>
                  <a:pt x="42484" y="30692"/>
                </a:lnTo>
                <a:cubicBezTo>
                  <a:pt x="43179" y="29802"/>
                  <a:pt x="43728" y="28839"/>
                  <a:pt x="44132" y="27779"/>
                </a:cubicBezTo>
                <a:cubicBezTo>
                  <a:pt x="44579" y="26648"/>
                  <a:pt x="45131" y="25569"/>
                  <a:pt x="45368" y="24360"/>
                </a:cubicBezTo>
                <a:cubicBezTo>
                  <a:pt x="45815" y="21940"/>
                  <a:pt x="45578" y="19415"/>
                  <a:pt x="45184" y="16996"/>
                </a:cubicBezTo>
                <a:cubicBezTo>
                  <a:pt x="44526" y="12867"/>
                  <a:pt x="43106" y="8659"/>
                  <a:pt x="40108" y="5634"/>
                </a:cubicBezTo>
                <a:cubicBezTo>
                  <a:pt x="38451" y="3977"/>
                  <a:pt x="36426" y="2820"/>
                  <a:pt x="34295" y="1926"/>
                </a:cubicBezTo>
                <a:cubicBezTo>
                  <a:pt x="33112" y="1400"/>
                  <a:pt x="31876" y="979"/>
                  <a:pt x="30692" y="506"/>
                </a:cubicBezTo>
                <a:cubicBezTo>
                  <a:pt x="30429" y="400"/>
                  <a:pt x="30140" y="295"/>
                  <a:pt x="29877" y="216"/>
                </a:cubicBezTo>
                <a:cubicBezTo>
                  <a:pt x="29588" y="164"/>
                  <a:pt x="29272" y="111"/>
                  <a:pt x="28983" y="85"/>
                </a:cubicBezTo>
                <a:cubicBezTo>
                  <a:pt x="28352" y="58"/>
                  <a:pt x="27694" y="6"/>
                  <a:pt x="27063" y="6"/>
                </a:cubicBezTo>
                <a:cubicBezTo>
                  <a:pt x="26887" y="2"/>
                  <a:pt x="26710" y="0"/>
                  <a:pt x="265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3" name="Google Shape;673;p22"/>
          <p:cNvSpPr/>
          <p:nvPr/>
        </p:nvSpPr>
        <p:spPr>
          <a:xfrm rot="10800000">
            <a:off x="7961510" y="-256740"/>
            <a:ext cx="1379996" cy="1803435"/>
          </a:xfrm>
          <a:custGeom>
            <a:avLst/>
            <a:gdLst/>
            <a:ahLst/>
            <a:cxnLst/>
            <a:rect l="l" t="t" r="r" b="b"/>
            <a:pathLst>
              <a:path w="19095" h="24955" extrusionOk="0">
                <a:moveTo>
                  <a:pt x="6883" y="3807"/>
                </a:moveTo>
                <a:cubicBezTo>
                  <a:pt x="7015" y="3807"/>
                  <a:pt x="7150" y="3815"/>
                  <a:pt x="7285" y="3831"/>
                </a:cubicBezTo>
                <a:cubicBezTo>
                  <a:pt x="7969" y="3936"/>
                  <a:pt x="8679" y="4093"/>
                  <a:pt x="9363" y="4278"/>
                </a:cubicBezTo>
                <a:cubicBezTo>
                  <a:pt x="10599" y="4541"/>
                  <a:pt x="11809" y="5014"/>
                  <a:pt x="12914" y="5698"/>
                </a:cubicBezTo>
                <a:cubicBezTo>
                  <a:pt x="13413" y="6013"/>
                  <a:pt x="13860" y="6460"/>
                  <a:pt x="14229" y="6934"/>
                </a:cubicBezTo>
                <a:cubicBezTo>
                  <a:pt x="14649" y="7565"/>
                  <a:pt x="14939" y="8249"/>
                  <a:pt x="15070" y="8985"/>
                </a:cubicBezTo>
                <a:cubicBezTo>
                  <a:pt x="15202" y="9801"/>
                  <a:pt x="15307" y="10616"/>
                  <a:pt x="15360" y="11431"/>
                </a:cubicBezTo>
                <a:cubicBezTo>
                  <a:pt x="15404" y="11930"/>
                  <a:pt x="15439" y="12429"/>
                  <a:pt x="15467" y="12929"/>
                </a:cubicBezTo>
                <a:lnTo>
                  <a:pt x="15467" y="12929"/>
                </a:lnTo>
                <a:cubicBezTo>
                  <a:pt x="15377" y="12707"/>
                  <a:pt x="15280" y="12488"/>
                  <a:pt x="15175" y="12273"/>
                </a:cubicBezTo>
                <a:cubicBezTo>
                  <a:pt x="14518" y="10984"/>
                  <a:pt x="13519" y="9879"/>
                  <a:pt x="12309" y="9090"/>
                </a:cubicBezTo>
                <a:cubicBezTo>
                  <a:pt x="11704" y="8696"/>
                  <a:pt x="11046" y="8407"/>
                  <a:pt x="10336" y="8249"/>
                </a:cubicBezTo>
                <a:cubicBezTo>
                  <a:pt x="10031" y="8170"/>
                  <a:pt x="9693" y="8105"/>
                  <a:pt x="9361" y="8105"/>
                </a:cubicBezTo>
                <a:cubicBezTo>
                  <a:pt x="8921" y="8105"/>
                  <a:pt x="8495" y="8219"/>
                  <a:pt x="8180" y="8564"/>
                </a:cubicBezTo>
                <a:cubicBezTo>
                  <a:pt x="7680" y="9117"/>
                  <a:pt x="7654" y="9932"/>
                  <a:pt x="7575" y="10642"/>
                </a:cubicBezTo>
                <a:cubicBezTo>
                  <a:pt x="7470" y="11589"/>
                  <a:pt x="7391" y="12536"/>
                  <a:pt x="7364" y="13483"/>
                </a:cubicBezTo>
                <a:cubicBezTo>
                  <a:pt x="7233" y="15271"/>
                  <a:pt x="7285" y="17086"/>
                  <a:pt x="7548" y="18848"/>
                </a:cubicBezTo>
                <a:cubicBezTo>
                  <a:pt x="7801" y="20363"/>
                  <a:pt x="8320" y="21878"/>
                  <a:pt x="9315" y="23044"/>
                </a:cubicBezTo>
                <a:lnTo>
                  <a:pt x="9315" y="23044"/>
                </a:lnTo>
                <a:cubicBezTo>
                  <a:pt x="7302" y="22064"/>
                  <a:pt x="5533" y="20470"/>
                  <a:pt x="4761" y="18322"/>
                </a:cubicBezTo>
                <a:cubicBezTo>
                  <a:pt x="4182" y="16717"/>
                  <a:pt x="4182" y="15008"/>
                  <a:pt x="4156" y="13351"/>
                </a:cubicBezTo>
                <a:cubicBezTo>
                  <a:pt x="4156" y="11536"/>
                  <a:pt x="4235" y="9748"/>
                  <a:pt x="4392" y="7960"/>
                </a:cubicBezTo>
                <a:cubicBezTo>
                  <a:pt x="4498" y="6776"/>
                  <a:pt x="4550" y="5303"/>
                  <a:pt x="5418" y="4383"/>
                </a:cubicBezTo>
                <a:cubicBezTo>
                  <a:pt x="5801" y="3957"/>
                  <a:pt x="6322" y="3807"/>
                  <a:pt x="6883" y="3807"/>
                </a:cubicBezTo>
                <a:close/>
                <a:moveTo>
                  <a:pt x="9311" y="8749"/>
                </a:moveTo>
                <a:cubicBezTo>
                  <a:pt x="9968" y="8749"/>
                  <a:pt x="10626" y="8933"/>
                  <a:pt x="11230" y="9222"/>
                </a:cubicBezTo>
                <a:cubicBezTo>
                  <a:pt x="13539" y="10286"/>
                  <a:pt x="14854" y="12576"/>
                  <a:pt x="15394" y="14970"/>
                </a:cubicBezTo>
                <a:lnTo>
                  <a:pt x="15394" y="14970"/>
                </a:lnTo>
                <a:cubicBezTo>
                  <a:pt x="14823" y="13792"/>
                  <a:pt x="13726" y="12615"/>
                  <a:pt x="12335" y="12615"/>
                </a:cubicBezTo>
                <a:cubicBezTo>
                  <a:pt x="12300" y="12612"/>
                  <a:pt x="12266" y="12611"/>
                  <a:pt x="12232" y="12611"/>
                </a:cubicBezTo>
                <a:cubicBezTo>
                  <a:pt x="11930" y="12611"/>
                  <a:pt x="11648" y="12715"/>
                  <a:pt x="11388" y="12904"/>
                </a:cubicBezTo>
                <a:cubicBezTo>
                  <a:pt x="11099" y="13167"/>
                  <a:pt x="10915" y="13509"/>
                  <a:pt x="10889" y="13903"/>
                </a:cubicBezTo>
                <a:cubicBezTo>
                  <a:pt x="10731" y="14798"/>
                  <a:pt x="10678" y="15744"/>
                  <a:pt x="10599" y="16665"/>
                </a:cubicBezTo>
                <a:cubicBezTo>
                  <a:pt x="10547" y="17585"/>
                  <a:pt x="10468" y="18585"/>
                  <a:pt x="10441" y="19558"/>
                </a:cubicBezTo>
                <a:cubicBezTo>
                  <a:pt x="10363" y="20426"/>
                  <a:pt x="10363" y="21294"/>
                  <a:pt x="10389" y="22188"/>
                </a:cubicBezTo>
                <a:cubicBezTo>
                  <a:pt x="10418" y="22587"/>
                  <a:pt x="10489" y="23002"/>
                  <a:pt x="10644" y="23378"/>
                </a:cubicBezTo>
                <a:lnTo>
                  <a:pt x="10644" y="23378"/>
                </a:lnTo>
                <a:cubicBezTo>
                  <a:pt x="8146" y="21560"/>
                  <a:pt x="7943" y="18059"/>
                  <a:pt x="7943" y="15218"/>
                </a:cubicBezTo>
                <a:cubicBezTo>
                  <a:pt x="7943" y="14324"/>
                  <a:pt x="7969" y="13430"/>
                  <a:pt x="8048" y="12536"/>
                </a:cubicBezTo>
                <a:cubicBezTo>
                  <a:pt x="8101" y="11642"/>
                  <a:pt x="8153" y="10826"/>
                  <a:pt x="8285" y="9985"/>
                </a:cubicBezTo>
                <a:cubicBezTo>
                  <a:pt x="8390" y="9380"/>
                  <a:pt x="8600" y="8749"/>
                  <a:pt x="9311" y="8749"/>
                </a:cubicBezTo>
                <a:close/>
                <a:moveTo>
                  <a:pt x="12282" y="13220"/>
                </a:moveTo>
                <a:cubicBezTo>
                  <a:pt x="12914" y="13246"/>
                  <a:pt x="13519" y="13535"/>
                  <a:pt x="13939" y="14009"/>
                </a:cubicBezTo>
                <a:cubicBezTo>
                  <a:pt x="14386" y="14456"/>
                  <a:pt x="14755" y="15034"/>
                  <a:pt x="14965" y="15665"/>
                </a:cubicBezTo>
                <a:cubicBezTo>
                  <a:pt x="15491" y="17165"/>
                  <a:pt x="15333" y="18821"/>
                  <a:pt x="15149" y="20373"/>
                </a:cubicBezTo>
                <a:cubicBezTo>
                  <a:pt x="15149" y="20557"/>
                  <a:pt x="15307" y="20689"/>
                  <a:pt x="15491" y="20689"/>
                </a:cubicBezTo>
                <a:cubicBezTo>
                  <a:pt x="15504" y="20689"/>
                  <a:pt x="15517" y="20688"/>
                  <a:pt x="15530" y="20687"/>
                </a:cubicBezTo>
                <a:lnTo>
                  <a:pt x="15530" y="20687"/>
                </a:lnTo>
                <a:cubicBezTo>
                  <a:pt x="15525" y="20804"/>
                  <a:pt x="15519" y="20922"/>
                  <a:pt x="15513" y="21039"/>
                </a:cubicBezTo>
                <a:lnTo>
                  <a:pt x="15513" y="21039"/>
                </a:lnTo>
                <a:cubicBezTo>
                  <a:pt x="15309" y="22253"/>
                  <a:pt x="14818" y="23579"/>
                  <a:pt x="13545" y="24029"/>
                </a:cubicBezTo>
                <a:cubicBezTo>
                  <a:pt x="13379" y="24095"/>
                  <a:pt x="13208" y="24138"/>
                  <a:pt x="13035" y="24159"/>
                </a:cubicBezTo>
                <a:lnTo>
                  <a:pt x="13035" y="24159"/>
                </a:lnTo>
                <a:cubicBezTo>
                  <a:pt x="12623" y="24106"/>
                  <a:pt x="12215" y="24031"/>
                  <a:pt x="11811" y="23934"/>
                </a:cubicBezTo>
                <a:lnTo>
                  <a:pt x="11811" y="23934"/>
                </a:lnTo>
                <a:cubicBezTo>
                  <a:pt x="11320" y="23586"/>
                  <a:pt x="11018" y="23042"/>
                  <a:pt x="10994" y="22451"/>
                </a:cubicBezTo>
                <a:cubicBezTo>
                  <a:pt x="10915" y="21636"/>
                  <a:pt x="10915" y="20847"/>
                  <a:pt x="10994" y="20031"/>
                </a:cubicBezTo>
                <a:cubicBezTo>
                  <a:pt x="11020" y="19137"/>
                  <a:pt x="11073" y="18243"/>
                  <a:pt x="11152" y="17375"/>
                </a:cubicBezTo>
                <a:cubicBezTo>
                  <a:pt x="11204" y="16481"/>
                  <a:pt x="11283" y="15587"/>
                  <a:pt x="11388" y="14692"/>
                </a:cubicBezTo>
                <a:cubicBezTo>
                  <a:pt x="11388" y="14298"/>
                  <a:pt x="11467" y="13903"/>
                  <a:pt x="11625" y="13561"/>
                </a:cubicBezTo>
                <a:cubicBezTo>
                  <a:pt x="11783" y="13351"/>
                  <a:pt x="12019" y="13220"/>
                  <a:pt x="12282" y="13220"/>
                </a:cubicBezTo>
                <a:close/>
                <a:moveTo>
                  <a:pt x="5476" y="644"/>
                </a:moveTo>
                <a:cubicBezTo>
                  <a:pt x="5544" y="644"/>
                  <a:pt x="5613" y="646"/>
                  <a:pt x="5681" y="648"/>
                </a:cubicBezTo>
                <a:cubicBezTo>
                  <a:pt x="5801" y="646"/>
                  <a:pt x="5921" y="645"/>
                  <a:pt x="6041" y="645"/>
                </a:cubicBezTo>
                <a:cubicBezTo>
                  <a:pt x="7341" y="645"/>
                  <a:pt x="8639" y="773"/>
                  <a:pt x="9915" y="990"/>
                </a:cubicBezTo>
                <a:cubicBezTo>
                  <a:pt x="11283" y="1227"/>
                  <a:pt x="12598" y="1700"/>
                  <a:pt x="13782" y="2410"/>
                </a:cubicBezTo>
                <a:cubicBezTo>
                  <a:pt x="14939" y="3120"/>
                  <a:pt x="15886" y="4146"/>
                  <a:pt x="16543" y="5356"/>
                </a:cubicBezTo>
                <a:cubicBezTo>
                  <a:pt x="17858" y="7854"/>
                  <a:pt x="18016" y="10826"/>
                  <a:pt x="18200" y="13614"/>
                </a:cubicBezTo>
                <a:cubicBezTo>
                  <a:pt x="18331" y="15350"/>
                  <a:pt x="18358" y="17112"/>
                  <a:pt x="18305" y="18874"/>
                </a:cubicBezTo>
                <a:cubicBezTo>
                  <a:pt x="18253" y="19716"/>
                  <a:pt x="18174" y="20584"/>
                  <a:pt x="18016" y="21425"/>
                </a:cubicBezTo>
                <a:cubicBezTo>
                  <a:pt x="17911" y="22083"/>
                  <a:pt x="17674" y="22714"/>
                  <a:pt x="17332" y="23292"/>
                </a:cubicBezTo>
                <a:cubicBezTo>
                  <a:pt x="16911" y="23845"/>
                  <a:pt x="16280" y="24187"/>
                  <a:pt x="15596" y="24213"/>
                </a:cubicBezTo>
                <a:cubicBezTo>
                  <a:pt x="15494" y="24225"/>
                  <a:pt x="15392" y="24235"/>
                  <a:pt x="15289" y="24243"/>
                </a:cubicBezTo>
                <a:lnTo>
                  <a:pt x="15289" y="24243"/>
                </a:lnTo>
                <a:cubicBezTo>
                  <a:pt x="15350" y="24192"/>
                  <a:pt x="15408" y="24138"/>
                  <a:pt x="15465" y="24081"/>
                </a:cubicBezTo>
                <a:cubicBezTo>
                  <a:pt x="16043" y="23424"/>
                  <a:pt x="16096" y="22556"/>
                  <a:pt x="16122" y="21714"/>
                </a:cubicBezTo>
                <a:cubicBezTo>
                  <a:pt x="16140" y="21398"/>
                  <a:pt x="16156" y="21081"/>
                  <a:pt x="16170" y="20764"/>
                </a:cubicBezTo>
                <a:lnTo>
                  <a:pt x="16170" y="20764"/>
                </a:lnTo>
                <a:cubicBezTo>
                  <a:pt x="16221" y="20442"/>
                  <a:pt x="16258" y="20118"/>
                  <a:pt x="16280" y="19795"/>
                </a:cubicBezTo>
                <a:cubicBezTo>
                  <a:pt x="16359" y="18927"/>
                  <a:pt x="16359" y="18059"/>
                  <a:pt x="16333" y="17191"/>
                </a:cubicBezTo>
                <a:cubicBezTo>
                  <a:pt x="16325" y="16699"/>
                  <a:pt x="16287" y="16210"/>
                  <a:pt x="16219" y="15726"/>
                </a:cubicBezTo>
                <a:lnTo>
                  <a:pt x="16219" y="15726"/>
                </a:lnTo>
                <a:cubicBezTo>
                  <a:pt x="16164" y="13926"/>
                  <a:pt x="16059" y="12126"/>
                  <a:pt x="15859" y="10327"/>
                </a:cubicBezTo>
                <a:cubicBezTo>
                  <a:pt x="15780" y="9485"/>
                  <a:pt x="15623" y="8643"/>
                  <a:pt x="15333" y="7854"/>
                </a:cubicBezTo>
                <a:cubicBezTo>
                  <a:pt x="15070" y="7171"/>
                  <a:pt x="14676" y="6566"/>
                  <a:pt x="14176" y="6040"/>
                </a:cubicBezTo>
                <a:cubicBezTo>
                  <a:pt x="13177" y="5119"/>
                  <a:pt x="11967" y="4435"/>
                  <a:pt x="10652" y="4067"/>
                </a:cubicBezTo>
                <a:cubicBezTo>
                  <a:pt x="9994" y="3857"/>
                  <a:pt x="9311" y="3673"/>
                  <a:pt x="8627" y="3515"/>
                </a:cubicBezTo>
                <a:cubicBezTo>
                  <a:pt x="8013" y="3376"/>
                  <a:pt x="7384" y="3223"/>
                  <a:pt x="6763" y="3223"/>
                </a:cubicBezTo>
                <a:cubicBezTo>
                  <a:pt x="6559" y="3223"/>
                  <a:pt x="6356" y="3239"/>
                  <a:pt x="6155" y="3278"/>
                </a:cubicBezTo>
                <a:cubicBezTo>
                  <a:pt x="4761" y="3594"/>
                  <a:pt x="4182" y="5014"/>
                  <a:pt x="3998" y="6276"/>
                </a:cubicBezTo>
                <a:cubicBezTo>
                  <a:pt x="3866" y="7092"/>
                  <a:pt x="3814" y="7907"/>
                  <a:pt x="3761" y="8749"/>
                </a:cubicBezTo>
                <a:cubicBezTo>
                  <a:pt x="3709" y="9695"/>
                  <a:pt x="3682" y="10642"/>
                  <a:pt x="3656" y="11589"/>
                </a:cubicBezTo>
                <a:cubicBezTo>
                  <a:pt x="3630" y="13404"/>
                  <a:pt x="3577" y="15271"/>
                  <a:pt x="3893" y="17086"/>
                </a:cubicBezTo>
                <a:cubicBezTo>
                  <a:pt x="4129" y="18480"/>
                  <a:pt x="4734" y="19821"/>
                  <a:pt x="5629" y="20925"/>
                </a:cubicBezTo>
                <a:cubicBezTo>
                  <a:pt x="6298" y="21750"/>
                  <a:pt x="7109" y="22441"/>
                  <a:pt x="8006" y="23003"/>
                </a:cubicBezTo>
                <a:lnTo>
                  <a:pt x="8006" y="23003"/>
                </a:lnTo>
                <a:cubicBezTo>
                  <a:pt x="6231" y="22518"/>
                  <a:pt x="4495" y="21839"/>
                  <a:pt x="3156" y="20610"/>
                </a:cubicBezTo>
                <a:cubicBezTo>
                  <a:pt x="2131" y="19663"/>
                  <a:pt x="1421" y="18401"/>
                  <a:pt x="1158" y="17007"/>
                </a:cubicBezTo>
                <a:cubicBezTo>
                  <a:pt x="842" y="15402"/>
                  <a:pt x="737" y="13746"/>
                  <a:pt x="789" y="12115"/>
                </a:cubicBezTo>
                <a:cubicBezTo>
                  <a:pt x="816" y="10353"/>
                  <a:pt x="947" y="8617"/>
                  <a:pt x="1210" y="6881"/>
                </a:cubicBezTo>
                <a:cubicBezTo>
                  <a:pt x="1315" y="6013"/>
                  <a:pt x="1473" y="5145"/>
                  <a:pt x="1684" y="4304"/>
                </a:cubicBezTo>
                <a:cubicBezTo>
                  <a:pt x="1789" y="3620"/>
                  <a:pt x="1999" y="2936"/>
                  <a:pt x="2315" y="2331"/>
                </a:cubicBezTo>
                <a:cubicBezTo>
                  <a:pt x="2604" y="1727"/>
                  <a:pt x="3077" y="1253"/>
                  <a:pt x="3682" y="964"/>
                </a:cubicBezTo>
                <a:cubicBezTo>
                  <a:pt x="4250" y="751"/>
                  <a:pt x="4861" y="644"/>
                  <a:pt x="5476" y="644"/>
                </a:cubicBezTo>
                <a:close/>
                <a:moveTo>
                  <a:pt x="5469" y="0"/>
                </a:moveTo>
                <a:cubicBezTo>
                  <a:pt x="4140" y="0"/>
                  <a:pt x="2760" y="268"/>
                  <a:pt x="1894" y="1385"/>
                </a:cubicBezTo>
                <a:cubicBezTo>
                  <a:pt x="1447" y="2016"/>
                  <a:pt x="1131" y="2726"/>
                  <a:pt x="973" y="3489"/>
                </a:cubicBezTo>
                <a:cubicBezTo>
                  <a:pt x="763" y="4356"/>
                  <a:pt x="605" y="5224"/>
                  <a:pt x="474" y="6119"/>
                </a:cubicBezTo>
                <a:cubicBezTo>
                  <a:pt x="184" y="7960"/>
                  <a:pt x="53" y="9827"/>
                  <a:pt x="27" y="11720"/>
                </a:cubicBezTo>
                <a:cubicBezTo>
                  <a:pt x="0" y="13483"/>
                  <a:pt x="132" y="15271"/>
                  <a:pt x="474" y="17007"/>
                </a:cubicBezTo>
                <a:cubicBezTo>
                  <a:pt x="763" y="18506"/>
                  <a:pt x="1526" y="19900"/>
                  <a:pt x="2657" y="20952"/>
                </a:cubicBezTo>
                <a:cubicBezTo>
                  <a:pt x="3709" y="21846"/>
                  <a:pt x="4918" y="22503"/>
                  <a:pt x="6207" y="22924"/>
                </a:cubicBezTo>
                <a:cubicBezTo>
                  <a:pt x="7325" y="23304"/>
                  <a:pt x="8463" y="23609"/>
                  <a:pt x="9603" y="23837"/>
                </a:cubicBezTo>
                <a:lnTo>
                  <a:pt x="9603" y="23837"/>
                </a:lnTo>
                <a:cubicBezTo>
                  <a:pt x="9996" y="24005"/>
                  <a:pt x="10398" y="24153"/>
                  <a:pt x="10805" y="24281"/>
                </a:cubicBezTo>
                <a:lnTo>
                  <a:pt x="10805" y="24281"/>
                </a:lnTo>
                <a:cubicBezTo>
                  <a:pt x="11526" y="24700"/>
                  <a:pt x="12339" y="24955"/>
                  <a:pt x="13173" y="24955"/>
                </a:cubicBezTo>
                <a:cubicBezTo>
                  <a:pt x="13244" y="24955"/>
                  <a:pt x="13316" y="24953"/>
                  <a:pt x="13387" y="24949"/>
                </a:cubicBezTo>
                <a:cubicBezTo>
                  <a:pt x="13575" y="24943"/>
                  <a:pt x="13759" y="24922"/>
                  <a:pt x="13939" y="24886"/>
                </a:cubicBezTo>
                <a:lnTo>
                  <a:pt x="13939" y="24886"/>
                </a:lnTo>
                <a:cubicBezTo>
                  <a:pt x="14167" y="24903"/>
                  <a:pt x="14395" y="24914"/>
                  <a:pt x="14623" y="24923"/>
                </a:cubicBezTo>
                <a:cubicBezTo>
                  <a:pt x="14726" y="24930"/>
                  <a:pt x="14829" y="24933"/>
                  <a:pt x="14931" y="24933"/>
                </a:cubicBezTo>
                <a:cubicBezTo>
                  <a:pt x="15643" y="24933"/>
                  <a:pt x="16347" y="24775"/>
                  <a:pt x="16990" y="24476"/>
                </a:cubicBezTo>
                <a:cubicBezTo>
                  <a:pt x="18384" y="23687"/>
                  <a:pt x="18673" y="21846"/>
                  <a:pt x="18857" y="20399"/>
                </a:cubicBezTo>
                <a:cubicBezTo>
                  <a:pt x="19068" y="18558"/>
                  <a:pt x="19094" y="16691"/>
                  <a:pt x="18989" y="14824"/>
                </a:cubicBezTo>
                <a:cubicBezTo>
                  <a:pt x="18910" y="13167"/>
                  <a:pt x="18779" y="11536"/>
                  <a:pt x="18568" y="9932"/>
                </a:cubicBezTo>
                <a:cubicBezTo>
                  <a:pt x="18384" y="8433"/>
                  <a:pt x="17990" y="6986"/>
                  <a:pt x="17385" y="5619"/>
                </a:cubicBezTo>
                <a:cubicBezTo>
                  <a:pt x="16780" y="4278"/>
                  <a:pt x="15859" y="3120"/>
                  <a:pt x="14676" y="2253"/>
                </a:cubicBezTo>
                <a:cubicBezTo>
                  <a:pt x="12230" y="464"/>
                  <a:pt x="8995" y="122"/>
                  <a:pt x="6076" y="17"/>
                </a:cubicBezTo>
                <a:cubicBezTo>
                  <a:pt x="5876" y="7"/>
                  <a:pt x="5673" y="0"/>
                  <a:pt x="54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74" name="Google Shape;674;p22"/>
          <p:cNvGrpSpPr/>
          <p:nvPr/>
        </p:nvGrpSpPr>
        <p:grpSpPr>
          <a:xfrm rot="5400000">
            <a:off x="7077440" y="3691727"/>
            <a:ext cx="883387" cy="2267034"/>
            <a:chOff x="8884661" y="1969535"/>
            <a:chExt cx="415301" cy="1065736"/>
          </a:xfrm>
        </p:grpSpPr>
        <p:sp>
          <p:nvSpPr>
            <p:cNvPr id="675" name="Google Shape;675;p22"/>
            <p:cNvSpPr/>
            <p:nvPr/>
          </p:nvSpPr>
          <p:spPr>
            <a:xfrm>
              <a:off x="8971042" y="2269564"/>
              <a:ext cx="61288" cy="46867"/>
            </a:xfrm>
            <a:custGeom>
              <a:avLst/>
              <a:gdLst/>
              <a:ahLst/>
              <a:cxnLst/>
              <a:rect l="l" t="t" r="r" b="b"/>
              <a:pathLst>
                <a:path w="1343" h="1027" extrusionOk="0">
                  <a:moveTo>
                    <a:pt x="685" y="0"/>
                  </a:moveTo>
                  <a:cubicBezTo>
                    <a:pt x="1" y="0"/>
                    <a:pt x="1" y="1026"/>
                    <a:pt x="685" y="1026"/>
                  </a:cubicBezTo>
                  <a:cubicBezTo>
                    <a:pt x="1342" y="1026"/>
                    <a:pt x="1342" y="0"/>
                    <a:pt x="6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6" name="Google Shape;676;p22"/>
            <p:cNvSpPr/>
            <p:nvPr/>
          </p:nvSpPr>
          <p:spPr>
            <a:xfrm>
              <a:off x="9008278" y="2381180"/>
              <a:ext cx="56450" cy="45635"/>
            </a:xfrm>
            <a:custGeom>
              <a:avLst/>
              <a:gdLst/>
              <a:ahLst/>
              <a:cxnLst/>
              <a:rect l="l" t="t" r="r" b="b"/>
              <a:pathLst>
                <a:path w="1237" h="1000" extrusionOk="0">
                  <a:moveTo>
                    <a:pt x="605" y="0"/>
                  </a:moveTo>
                  <a:cubicBezTo>
                    <a:pt x="0" y="53"/>
                    <a:pt x="0" y="947"/>
                    <a:pt x="605" y="1000"/>
                  </a:cubicBezTo>
                  <a:cubicBezTo>
                    <a:pt x="1236" y="947"/>
                    <a:pt x="1236" y="53"/>
                    <a:pt x="6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7" name="Google Shape;677;p22"/>
            <p:cNvSpPr/>
            <p:nvPr/>
          </p:nvSpPr>
          <p:spPr>
            <a:xfrm>
              <a:off x="9128290" y="2342758"/>
              <a:ext cx="51659" cy="38470"/>
            </a:xfrm>
            <a:custGeom>
              <a:avLst/>
              <a:gdLst/>
              <a:ahLst/>
              <a:cxnLst/>
              <a:rect l="l" t="t" r="r" b="b"/>
              <a:pathLst>
                <a:path w="1132" h="843" extrusionOk="0">
                  <a:moveTo>
                    <a:pt x="552" y="1"/>
                  </a:moveTo>
                  <a:cubicBezTo>
                    <a:pt x="0" y="1"/>
                    <a:pt x="0" y="842"/>
                    <a:pt x="552" y="842"/>
                  </a:cubicBezTo>
                  <a:cubicBezTo>
                    <a:pt x="1131" y="842"/>
                    <a:pt x="1131" y="1"/>
                    <a:pt x="5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8" name="Google Shape;678;p22"/>
            <p:cNvSpPr/>
            <p:nvPr/>
          </p:nvSpPr>
          <p:spPr>
            <a:xfrm>
              <a:off x="9045468" y="2502926"/>
              <a:ext cx="58869" cy="51111"/>
            </a:xfrm>
            <a:custGeom>
              <a:avLst/>
              <a:gdLst/>
              <a:ahLst/>
              <a:cxnLst/>
              <a:rect l="l" t="t" r="r" b="b"/>
              <a:pathLst>
                <a:path w="1290" h="1120" extrusionOk="0">
                  <a:moveTo>
                    <a:pt x="561" y="0"/>
                  </a:moveTo>
                  <a:cubicBezTo>
                    <a:pt x="276" y="0"/>
                    <a:pt x="0" y="230"/>
                    <a:pt x="0" y="567"/>
                  </a:cubicBezTo>
                  <a:cubicBezTo>
                    <a:pt x="0" y="857"/>
                    <a:pt x="237" y="1120"/>
                    <a:pt x="553" y="1120"/>
                  </a:cubicBezTo>
                  <a:cubicBezTo>
                    <a:pt x="1052" y="1120"/>
                    <a:pt x="1289" y="515"/>
                    <a:pt x="947" y="173"/>
                  </a:cubicBezTo>
                  <a:cubicBezTo>
                    <a:pt x="836" y="53"/>
                    <a:pt x="698" y="0"/>
                    <a:pt x="56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9" name="Google Shape;679;p22"/>
            <p:cNvSpPr/>
            <p:nvPr/>
          </p:nvSpPr>
          <p:spPr>
            <a:xfrm>
              <a:off x="9037072" y="2695127"/>
              <a:ext cx="79268" cy="67722"/>
            </a:xfrm>
            <a:custGeom>
              <a:avLst/>
              <a:gdLst/>
              <a:ahLst/>
              <a:cxnLst/>
              <a:rect l="l" t="t" r="r" b="b"/>
              <a:pathLst>
                <a:path w="1737" h="1484" extrusionOk="0">
                  <a:moveTo>
                    <a:pt x="744" y="1"/>
                  </a:moveTo>
                  <a:cubicBezTo>
                    <a:pt x="363" y="1"/>
                    <a:pt x="0" y="302"/>
                    <a:pt x="0" y="747"/>
                  </a:cubicBezTo>
                  <a:cubicBezTo>
                    <a:pt x="0" y="1142"/>
                    <a:pt x="342" y="1484"/>
                    <a:pt x="737" y="1484"/>
                  </a:cubicBezTo>
                  <a:cubicBezTo>
                    <a:pt x="1394" y="1484"/>
                    <a:pt x="1736" y="695"/>
                    <a:pt x="1263" y="221"/>
                  </a:cubicBezTo>
                  <a:cubicBezTo>
                    <a:pt x="1110" y="69"/>
                    <a:pt x="925" y="1"/>
                    <a:pt x="7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0" name="Google Shape;680;p22"/>
            <p:cNvSpPr/>
            <p:nvPr/>
          </p:nvSpPr>
          <p:spPr>
            <a:xfrm>
              <a:off x="9123453" y="2605598"/>
              <a:ext cx="46867" cy="38470"/>
            </a:xfrm>
            <a:custGeom>
              <a:avLst/>
              <a:gdLst/>
              <a:ahLst/>
              <a:cxnLst/>
              <a:rect l="l" t="t" r="r" b="b"/>
              <a:pathLst>
                <a:path w="1027" h="843" extrusionOk="0">
                  <a:moveTo>
                    <a:pt x="527" y="0"/>
                  </a:moveTo>
                  <a:cubicBezTo>
                    <a:pt x="1" y="53"/>
                    <a:pt x="1" y="816"/>
                    <a:pt x="527" y="842"/>
                  </a:cubicBezTo>
                  <a:cubicBezTo>
                    <a:pt x="1027" y="816"/>
                    <a:pt x="1027" y="53"/>
                    <a:pt x="52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 name="Google Shape;681;p22"/>
            <p:cNvSpPr/>
            <p:nvPr/>
          </p:nvSpPr>
          <p:spPr>
            <a:xfrm>
              <a:off x="8884661" y="2464002"/>
              <a:ext cx="54032" cy="45635"/>
            </a:xfrm>
            <a:custGeom>
              <a:avLst/>
              <a:gdLst/>
              <a:ahLst/>
              <a:cxnLst/>
              <a:rect l="l" t="t" r="r" b="b"/>
              <a:pathLst>
                <a:path w="1184" h="1000" extrusionOk="0">
                  <a:moveTo>
                    <a:pt x="605" y="0"/>
                  </a:moveTo>
                  <a:cubicBezTo>
                    <a:pt x="0" y="79"/>
                    <a:pt x="0" y="921"/>
                    <a:pt x="605" y="999"/>
                  </a:cubicBezTo>
                  <a:cubicBezTo>
                    <a:pt x="1184" y="921"/>
                    <a:pt x="1184" y="79"/>
                    <a:pt x="6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 name="Google Shape;682;p22"/>
            <p:cNvSpPr/>
            <p:nvPr/>
          </p:nvSpPr>
          <p:spPr>
            <a:xfrm>
              <a:off x="9148688" y="2493982"/>
              <a:ext cx="51659" cy="40843"/>
            </a:xfrm>
            <a:custGeom>
              <a:avLst/>
              <a:gdLst/>
              <a:ahLst/>
              <a:cxnLst/>
              <a:rect l="l" t="t" r="r" b="b"/>
              <a:pathLst>
                <a:path w="1132" h="895" extrusionOk="0">
                  <a:moveTo>
                    <a:pt x="579" y="1"/>
                  </a:moveTo>
                  <a:cubicBezTo>
                    <a:pt x="0" y="53"/>
                    <a:pt x="0" y="868"/>
                    <a:pt x="579" y="895"/>
                  </a:cubicBezTo>
                  <a:cubicBezTo>
                    <a:pt x="1131" y="868"/>
                    <a:pt x="1131" y="53"/>
                    <a:pt x="5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3" name="Google Shape;683;p22"/>
            <p:cNvSpPr/>
            <p:nvPr/>
          </p:nvSpPr>
          <p:spPr>
            <a:xfrm>
              <a:off x="9068284" y="2229956"/>
              <a:ext cx="60056" cy="44448"/>
            </a:xfrm>
            <a:custGeom>
              <a:avLst/>
              <a:gdLst/>
              <a:ahLst/>
              <a:cxnLst/>
              <a:rect l="l" t="t" r="r" b="b"/>
              <a:pathLst>
                <a:path w="1316" h="974" extrusionOk="0">
                  <a:moveTo>
                    <a:pt x="683" y="0"/>
                  </a:moveTo>
                  <a:cubicBezTo>
                    <a:pt x="675" y="0"/>
                    <a:pt x="666" y="0"/>
                    <a:pt x="658" y="1"/>
                  </a:cubicBezTo>
                  <a:cubicBezTo>
                    <a:pt x="0" y="1"/>
                    <a:pt x="0" y="974"/>
                    <a:pt x="658" y="974"/>
                  </a:cubicBezTo>
                  <a:cubicBezTo>
                    <a:pt x="1307" y="974"/>
                    <a:pt x="1315" y="0"/>
                    <a:pt x="6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4" name="Google Shape;684;p22"/>
            <p:cNvSpPr/>
            <p:nvPr/>
          </p:nvSpPr>
          <p:spPr>
            <a:xfrm>
              <a:off x="9164294" y="2197557"/>
              <a:ext cx="48054" cy="38470"/>
            </a:xfrm>
            <a:custGeom>
              <a:avLst/>
              <a:gdLst/>
              <a:ahLst/>
              <a:cxnLst/>
              <a:rect l="l" t="t" r="r" b="b"/>
              <a:pathLst>
                <a:path w="1053" h="843" extrusionOk="0">
                  <a:moveTo>
                    <a:pt x="526" y="0"/>
                  </a:moveTo>
                  <a:cubicBezTo>
                    <a:pt x="0" y="53"/>
                    <a:pt x="0" y="816"/>
                    <a:pt x="526" y="842"/>
                  </a:cubicBezTo>
                  <a:cubicBezTo>
                    <a:pt x="1052" y="816"/>
                    <a:pt x="1052" y="53"/>
                    <a:pt x="52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5" name="Google Shape;685;p22"/>
            <p:cNvSpPr/>
            <p:nvPr/>
          </p:nvSpPr>
          <p:spPr>
            <a:xfrm>
              <a:off x="9087450" y="2112362"/>
              <a:ext cx="50472" cy="44448"/>
            </a:xfrm>
            <a:custGeom>
              <a:avLst/>
              <a:gdLst/>
              <a:ahLst/>
              <a:cxnLst/>
              <a:rect l="l" t="t" r="r" b="b"/>
              <a:pathLst>
                <a:path w="1106" h="974" extrusionOk="0">
                  <a:moveTo>
                    <a:pt x="553" y="0"/>
                  </a:moveTo>
                  <a:cubicBezTo>
                    <a:pt x="1" y="79"/>
                    <a:pt x="1" y="894"/>
                    <a:pt x="553" y="973"/>
                  </a:cubicBezTo>
                  <a:cubicBezTo>
                    <a:pt x="1106" y="894"/>
                    <a:pt x="1106" y="79"/>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6" name="Google Shape;686;p22"/>
            <p:cNvSpPr/>
            <p:nvPr/>
          </p:nvSpPr>
          <p:spPr>
            <a:xfrm>
              <a:off x="9238674" y="2322680"/>
              <a:ext cx="61288" cy="60923"/>
            </a:xfrm>
            <a:custGeom>
              <a:avLst/>
              <a:gdLst/>
              <a:ahLst/>
              <a:cxnLst/>
              <a:rect l="l" t="t" r="r" b="b"/>
              <a:pathLst>
                <a:path w="1343" h="1335" extrusionOk="0">
                  <a:moveTo>
                    <a:pt x="606" y="0"/>
                  </a:moveTo>
                  <a:cubicBezTo>
                    <a:pt x="566" y="0"/>
                    <a:pt x="527" y="7"/>
                    <a:pt x="500" y="20"/>
                  </a:cubicBezTo>
                  <a:cubicBezTo>
                    <a:pt x="448" y="20"/>
                    <a:pt x="395" y="20"/>
                    <a:pt x="343" y="46"/>
                  </a:cubicBezTo>
                  <a:cubicBezTo>
                    <a:pt x="264" y="73"/>
                    <a:pt x="211" y="125"/>
                    <a:pt x="159" y="178"/>
                  </a:cubicBezTo>
                  <a:lnTo>
                    <a:pt x="80" y="283"/>
                  </a:lnTo>
                  <a:lnTo>
                    <a:pt x="27" y="414"/>
                  </a:lnTo>
                  <a:cubicBezTo>
                    <a:pt x="1" y="493"/>
                    <a:pt x="1" y="572"/>
                    <a:pt x="27" y="651"/>
                  </a:cubicBezTo>
                  <a:cubicBezTo>
                    <a:pt x="27" y="730"/>
                    <a:pt x="53" y="809"/>
                    <a:pt x="80" y="862"/>
                  </a:cubicBezTo>
                  <a:lnTo>
                    <a:pt x="185" y="1019"/>
                  </a:lnTo>
                  <a:cubicBezTo>
                    <a:pt x="237" y="1125"/>
                    <a:pt x="316" y="1203"/>
                    <a:pt x="422" y="1256"/>
                  </a:cubicBezTo>
                  <a:cubicBezTo>
                    <a:pt x="500" y="1309"/>
                    <a:pt x="606" y="1335"/>
                    <a:pt x="711" y="1335"/>
                  </a:cubicBezTo>
                  <a:lnTo>
                    <a:pt x="895" y="1309"/>
                  </a:lnTo>
                  <a:cubicBezTo>
                    <a:pt x="974" y="1282"/>
                    <a:pt x="1079" y="1230"/>
                    <a:pt x="1158" y="1151"/>
                  </a:cubicBezTo>
                  <a:cubicBezTo>
                    <a:pt x="1263" y="1019"/>
                    <a:pt x="1316" y="888"/>
                    <a:pt x="1342" y="704"/>
                  </a:cubicBezTo>
                  <a:cubicBezTo>
                    <a:pt x="1342" y="599"/>
                    <a:pt x="1316" y="493"/>
                    <a:pt x="1263" y="414"/>
                  </a:cubicBezTo>
                  <a:cubicBezTo>
                    <a:pt x="1184" y="309"/>
                    <a:pt x="1132" y="230"/>
                    <a:pt x="1026" y="178"/>
                  </a:cubicBezTo>
                  <a:lnTo>
                    <a:pt x="869" y="73"/>
                  </a:lnTo>
                  <a:lnTo>
                    <a:pt x="711" y="20"/>
                  </a:lnTo>
                  <a:cubicBezTo>
                    <a:pt x="685" y="7"/>
                    <a:pt x="645" y="0"/>
                    <a:pt x="6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7" name="Google Shape;687;p22"/>
            <p:cNvSpPr/>
            <p:nvPr/>
          </p:nvSpPr>
          <p:spPr>
            <a:xfrm>
              <a:off x="9071889" y="2866019"/>
              <a:ext cx="54032" cy="44448"/>
            </a:xfrm>
            <a:custGeom>
              <a:avLst/>
              <a:gdLst/>
              <a:ahLst/>
              <a:cxnLst/>
              <a:rect l="l" t="t" r="r" b="b"/>
              <a:pathLst>
                <a:path w="1184" h="974" extrusionOk="0">
                  <a:moveTo>
                    <a:pt x="579" y="1"/>
                  </a:moveTo>
                  <a:cubicBezTo>
                    <a:pt x="0" y="53"/>
                    <a:pt x="0" y="921"/>
                    <a:pt x="579" y="974"/>
                  </a:cubicBezTo>
                  <a:cubicBezTo>
                    <a:pt x="1184" y="921"/>
                    <a:pt x="1184" y="53"/>
                    <a:pt x="5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8" name="Google Shape;688;p22"/>
            <p:cNvSpPr/>
            <p:nvPr/>
          </p:nvSpPr>
          <p:spPr>
            <a:xfrm>
              <a:off x="9068284" y="2989636"/>
              <a:ext cx="60056" cy="45635"/>
            </a:xfrm>
            <a:custGeom>
              <a:avLst/>
              <a:gdLst/>
              <a:ahLst/>
              <a:cxnLst/>
              <a:rect l="l" t="t" r="r" b="b"/>
              <a:pathLst>
                <a:path w="1316" h="1000" extrusionOk="0">
                  <a:moveTo>
                    <a:pt x="658" y="0"/>
                  </a:moveTo>
                  <a:cubicBezTo>
                    <a:pt x="0" y="0"/>
                    <a:pt x="0" y="1000"/>
                    <a:pt x="658" y="1000"/>
                  </a:cubicBezTo>
                  <a:cubicBezTo>
                    <a:pt x="1315" y="1000"/>
                    <a:pt x="1315" y="0"/>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 name="Google Shape;689;p22"/>
            <p:cNvSpPr/>
            <p:nvPr/>
          </p:nvSpPr>
          <p:spPr>
            <a:xfrm>
              <a:off x="9197879" y="2107571"/>
              <a:ext cx="50472" cy="38425"/>
            </a:xfrm>
            <a:custGeom>
              <a:avLst/>
              <a:gdLst/>
              <a:ahLst/>
              <a:cxnLst/>
              <a:rect l="l" t="t" r="r" b="b"/>
              <a:pathLst>
                <a:path w="1106" h="842" extrusionOk="0">
                  <a:moveTo>
                    <a:pt x="553" y="0"/>
                  </a:moveTo>
                  <a:cubicBezTo>
                    <a:pt x="1" y="0"/>
                    <a:pt x="1" y="842"/>
                    <a:pt x="553" y="842"/>
                  </a:cubicBezTo>
                  <a:cubicBezTo>
                    <a:pt x="1105" y="842"/>
                    <a:pt x="1105" y="0"/>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0" name="Google Shape;690;p22"/>
            <p:cNvSpPr/>
            <p:nvPr/>
          </p:nvSpPr>
          <p:spPr>
            <a:xfrm>
              <a:off x="9095891" y="1969535"/>
              <a:ext cx="46822" cy="38470"/>
            </a:xfrm>
            <a:custGeom>
              <a:avLst/>
              <a:gdLst/>
              <a:ahLst/>
              <a:cxnLst/>
              <a:rect l="l" t="t" r="r" b="b"/>
              <a:pathLst>
                <a:path w="1026" h="843" extrusionOk="0">
                  <a:moveTo>
                    <a:pt x="526" y="1"/>
                  </a:moveTo>
                  <a:cubicBezTo>
                    <a:pt x="0" y="53"/>
                    <a:pt x="0" y="790"/>
                    <a:pt x="526" y="842"/>
                  </a:cubicBezTo>
                  <a:cubicBezTo>
                    <a:pt x="1026" y="790"/>
                    <a:pt x="1026" y="53"/>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91" name="Google Shape;691;p22"/>
          <p:cNvSpPr/>
          <p:nvPr/>
        </p:nvSpPr>
        <p:spPr>
          <a:xfrm>
            <a:off x="-233649" y="372429"/>
            <a:ext cx="1315289" cy="511792"/>
          </a:xfrm>
          <a:custGeom>
            <a:avLst/>
            <a:gdLst/>
            <a:ahLst/>
            <a:cxnLst/>
            <a:rect l="l" t="t" r="r" b="b"/>
            <a:pathLst>
              <a:path w="28431" h="8737" extrusionOk="0">
                <a:moveTo>
                  <a:pt x="16530" y="871"/>
                </a:moveTo>
                <a:cubicBezTo>
                  <a:pt x="17069" y="2661"/>
                  <a:pt x="16591" y="4569"/>
                  <a:pt x="15286" y="5881"/>
                </a:cubicBezTo>
                <a:lnTo>
                  <a:pt x="15286" y="5881"/>
                </a:lnTo>
                <a:cubicBezTo>
                  <a:pt x="15047" y="4855"/>
                  <a:pt x="15073" y="3756"/>
                  <a:pt x="15386" y="2746"/>
                </a:cubicBezTo>
                <a:cubicBezTo>
                  <a:pt x="15573" y="2148"/>
                  <a:pt x="15932" y="1218"/>
                  <a:pt x="16530" y="871"/>
                </a:cubicBezTo>
                <a:close/>
                <a:moveTo>
                  <a:pt x="16269" y="571"/>
                </a:moveTo>
                <a:cubicBezTo>
                  <a:pt x="15801" y="913"/>
                  <a:pt x="15437" y="1409"/>
                  <a:pt x="15255" y="1983"/>
                </a:cubicBezTo>
                <a:cubicBezTo>
                  <a:pt x="14676" y="3324"/>
                  <a:pt x="14597" y="4850"/>
                  <a:pt x="15018" y="6270"/>
                </a:cubicBezTo>
                <a:cubicBezTo>
                  <a:pt x="15051" y="6352"/>
                  <a:pt x="15125" y="6393"/>
                  <a:pt x="15195" y="6393"/>
                </a:cubicBezTo>
                <a:cubicBezTo>
                  <a:pt x="15237" y="6393"/>
                  <a:pt x="15278" y="6378"/>
                  <a:pt x="15307" y="6349"/>
                </a:cubicBezTo>
                <a:cubicBezTo>
                  <a:pt x="16912" y="4951"/>
                  <a:pt x="17549" y="2763"/>
                  <a:pt x="16941" y="738"/>
                </a:cubicBezTo>
                <a:lnTo>
                  <a:pt x="16941" y="738"/>
                </a:lnTo>
                <a:cubicBezTo>
                  <a:pt x="16968" y="736"/>
                  <a:pt x="16995" y="734"/>
                  <a:pt x="17022" y="734"/>
                </a:cubicBezTo>
                <a:cubicBezTo>
                  <a:pt x="17137" y="734"/>
                  <a:pt x="17257" y="755"/>
                  <a:pt x="17385" y="799"/>
                </a:cubicBezTo>
                <a:cubicBezTo>
                  <a:pt x="17806" y="957"/>
                  <a:pt x="18174" y="1299"/>
                  <a:pt x="18332" y="1746"/>
                </a:cubicBezTo>
                <a:cubicBezTo>
                  <a:pt x="18542" y="2272"/>
                  <a:pt x="18516" y="2851"/>
                  <a:pt x="18332" y="3403"/>
                </a:cubicBezTo>
                <a:cubicBezTo>
                  <a:pt x="18121" y="3955"/>
                  <a:pt x="17858" y="4508"/>
                  <a:pt x="17516" y="5034"/>
                </a:cubicBezTo>
                <a:cubicBezTo>
                  <a:pt x="17253" y="5454"/>
                  <a:pt x="16990" y="5902"/>
                  <a:pt x="16701" y="6296"/>
                </a:cubicBezTo>
                <a:cubicBezTo>
                  <a:pt x="16083" y="7136"/>
                  <a:pt x="15303" y="7907"/>
                  <a:pt x="14273" y="8193"/>
                </a:cubicBezTo>
                <a:lnTo>
                  <a:pt x="14273" y="8193"/>
                </a:lnTo>
                <a:cubicBezTo>
                  <a:pt x="13687" y="6749"/>
                  <a:pt x="13532" y="5171"/>
                  <a:pt x="13808" y="3640"/>
                </a:cubicBezTo>
                <a:cubicBezTo>
                  <a:pt x="13913" y="2851"/>
                  <a:pt x="14150" y="2088"/>
                  <a:pt x="14544" y="1404"/>
                </a:cubicBezTo>
                <a:cubicBezTo>
                  <a:pt x="14933" y="797"/>
                  <a:pt x="15590" y="616"/>
                  <a:pt x="16269" y="571"/>
                </a:cubicBezTo>
                <a:close/>
                <a:moveTo>
                  <a:pt x="17894" y="595"/>
                </a:moveTo>
                <a:cubicBezTo>
                  <a:pt x="18790" y="637"/>
                  <a:pt x="19679" y="724"/>
                  <a:pt x="20567" y="878"/>
                </a:cubicBezTo>
                <a:cubicBezTo>
                  <a:pt x="21908" y="1062"/>
                  <a:pt x="23223" y="1457"/>
                  <a:pt x="24460" y="2009"/>
                </a:cubicBezTo>
                <a:cubicBezTo>
                  <a:pt x="25755" y="2582"/>
                  <a:pt x="26884" y="3461"/>
                  <a:pt x="27805" y="4535"/>
                </a:cubicBezTo>
                <a:lnTo>
                  <a:pt x="27805" y="4535"/>
                </a:lnTo>
                <a:cubicBezTo>
                  <a:pt x="26242" y="5421"/>
                  <a:pt x="24586" y="6139"/>
                  <a:pt x="22882" y="6691"/>
                </a:cubicBezTo>
                <a:cubicBezTo>
                  <a:pt x="21119" y="7295"/>
                  <a:pt x="19305" y="7716"/>
                  <a:pt x="17464" y="7979"/>
                </a:cubicBezTo>
                <a:cubicBezTo>
                  <a:pt x="16747" y="8086"/>
                  <a:pt x="16027" y="8166"/>
                  <a:pt x="15305" y="8220"/>
                </a:cubicBezTo>
                <a:lnTo>
                  <a:pt x="15305" y="8220"/>
                </a:lnTo>
                <a:cubicBezTo>
                  <a:pt x="15919" y="7853"/>
                  <a:pt x="16445" y="7328"/>
                  <a:pt x="16885" y="6769"/>
                </a:cubicBezTo>
                <a:cubicBezTo>
                  <a:pt x="17227" y="6296"/>
                  <a:pt x="17543" y="5823"/>
                  <a:pt x="17832" y="5349"/>
                </a:cubicBezTo>
                <a:cubicBezTo>
                  <a:pt x="18200" y="4771"/>
                  <a:pt x="18489" y="4166"/>
                  <a:pt x="18726" y="3535"/>
                </a:cubicBezTo>
                <a:cubicBezTo>
                  <a:pt x="18963" y="2930"/>
                  <a:pt x="18963" y="2298"/>
                  <a:pt x="18779" y="1694"/>
                </a:cubicBezTo>
                <a:cubicBezTo>
                  <a:pt x="18613" y="1245"/>
                  <a:pt x="18299" y="859"/>
                  <a:pt x="17894" y="595"/>
                </a:cubicBezTo>
                <a:close/>
                <a:moveTo>
                  <a:pt x="14807" y="515"/>
                </a:moveTo>
                <a:lnTo>
                  <a:pt x="14807" y="515"/>
                </a:lnTo>
                <a:cubicBezTo>
                  <a:pt x="14696" y="581"/>
                  <a:pt x="14590" y="657"/>
                  <a:pt x="14492" y="747"/>
                </a:cubicBezTo>
                <a:cubicBezTo>
                  <a:pt x="13940" y="1299"/>
                  <a:pt x="13677" y="2141"/>
                  <a:pt x="13492" y="2877"/>
                </a:cubicBezTo>
                <a:cubicBezTo>
                  <a:pt x="13042" y="4678"/>
                  <a:pt x="13163" y="6574"/>
                  <a:pt x="13832" y="8294"/>
                </a:cubicBezTo>
                <a:lnTo>
                  <a:pt x="13832" y="8294"/>
                </a:lnTo>
                <a:cubicBezTo>
                  <a:pt x="13568" y="8301"/>
                  <a:pt x="13304" y="8305"/>
                  <a:pt x="13040" y="8305"/>
                </a:cubicBezTo>
                <a:cubicBezTo>
                  <a:pt x="10770" y="8305"/>
                  <a:pt x="8499" y="8052"/>
                  <a:pt x="6286" y="7558"/>
                </a:cubicBezTo>
                <a:cubicBezTo>
                  <a:pt x="4354" y="7112"/>
                  <a:pt x="2468" y="6480"/>
                  <a:pt x="673" y="5661"/>
                </a:cubicBezTo>
                <a:lnTo>
                  <a:pt x="673" y="5661"/>
                </a:lnTo>
                <a:cubicBezTo>
                  <a:pt x="3260" y="4000"/>
                  <a:pt x="6016" y="2677"/>
                  <a:pt x="8916" y="1694"/>
                </a:cubicBezTo>
                <a:cubicBezTo>
                  <a:pt x="10834" y="1060"/>
                  <a:pt x="12812" y="667"/>
                  <a:pt x="14807" y="515"/>
                </a:cubicBezTo>
                <a:close/>
                <a:moveTo>
                  <a:pt x="16481" y="1"/>
                </a:moveTo>
                <a:cubicBezTo>
                  <a:pt x="15741" y="1"/>
                  <a:pt x="14998" y="39"/>
                  <a:pt x="14255" y="116"/>
                </a:cubicBezTo>
                <a:cubicBezTo>
                  <a:pt x="11020" y="484"/>
                  <a:pt x="7864" y="1378"/>
                  <a:pt x="4919" y="2798"/>
                </a:cubicBezTo>
                <a:cubicBezTo>
                  <a:pt x="3262" y="3587"/>
                  <a:pt x="1657" y="4481"/>
                  <a:pt x="132" y="5507"/>
                </a:cubicBezTo>
                <a:cubicBezTo>
                  <a:pt x="1" y="5586"/>
                  <a:pt x="1" y="5770"/>
                  <a:pt x="132" y="5875"/>
                </a:cubicBezTo>
                <a:cubicBezTo>
                  <a:pt x="3577" y="7480"/>
                  <a:pt x="7312" y="8426"/>
                  <a:pt x="11125" y="8663"/>
                </a:cubicBezTo>
                <a:cubicBezTo>
                  <a:pt x="11829" y="8712"/>
                  <a:pt x="12535" y="8736"/>
                  <a:pt x="13241" y="8736"/>
                </a:cubicBezTo>
                <a:cubicBezTo>
                  <a:pt x="16332" y="8736"/>
                  <a:pt x="19427" y="8269"/>
                  <a:pt x="22382" y="7348"/>
                </a:cubicBezTo>
                <a:cubicBezTo>
                  <a:pt x="24433" y="6691"/>
                  <a:pt x="26406" y="5823"/>
                  <a:pt x="28273" y="4797"/>
                </a:cubicBezTo>
                <a:cubicBezTo>
                  <a:pt x="28378" y="4744"/>
                  <a:pt x="28431" y="4587"/>
                  <a:pt x="28352" y="4481"/>
                </a:cubicBezTo>
                <a:cubicBezTo>
                  <a:pt x="26810" y="2456"/>
                  <a:pt x="24502" y="1336"/>
                  <a:pt x="22080" y="754"/>
                </a:cubicBezTo>
                <a:lnTo>
                  <a:pt x="22080" y="754"/>
                </a:lnTo>
                <a:cubicBezTo>
                  <a:pt x="20256" y="252"/>
                  <a:pt x="18376" y="1"/>
                  <a:pt x="16481" y="1"/>
                </a:cubicBezTo>
                <a:close/>
              </a:path>
            </a:pathLst>
          </a:custGeom>
          <a:solidFill>
            <a:schemeClr val="dk1"/>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Numbers and text">
  <p:cSld name="CUSTOM_8">
    <p:spTree>
      <p:nvGrpSpPr>
        <p:cNvPr id="1" name="Shape 692"/>
        <p:cNvGrpSpPr/>
        <p:nvPr/>
      </p:nvGrpSpPr>
      <p:grpSpPr>
        <a:xfrm>
          <a:off x="0" y="0"/>
          <a:ext cx="0" cy="0"/>
          <a:chOff x="0" y="0"/>
          <a:chExt cx="0" cy="0"/>
        </a:xfrm>
      </p:grpSpPr>
      <p:sp>
        <p:nvSpPr>
          <p:cNvPr id="693" name="Google Shape;693;p23"/>
          <p:cNvSpPr txBox="1">
            <a:spLocks noGrp="1"/>
          </p:cNvSpPr>
          <p:nvPr>
            <p:ph type="title" hasCustomPrompt="1"/>
          </p:nvPr>
        </p:nvSpPr>
        <p:spPr>
          <a:xfrm>
            <a:off x="764150" y="597074"/>
            <a:ext cx="2515500" cy="8271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4800"/>
              <a:buNone/>
              <a:defRPr sz="4800"/>
            </a:lvl1pPr>
            <a:lvl2pPr lvl="1" algn="ctr" rtl="0">
              <a:spcBef>
                <a:spcPts val="0"/>
              </a:spcBef>
              <a:spcAft>
                <a:spcPts val="0"/>
              </a:spcAft>
              <a:buSzPts val="4800"/>
              <a:buNone/>
              <a:defRPr sz="4800"/>
            </a:lvl2pPr>
            <a:lvl3pPr lvl="2" algn="ctr" rtl="0">
              <a:spcBef>
                <a:spcPts val="0"/>
              </a:spcBef>
              <a:spcAft>
                <a:spcPts val="0"/>
              </a:spcAft>
              <a:buSzPts val="4800"/>
              <a:buNone/>
              <a:defRPr sz="4800"/>
            </a:lvl3pPr>
            <a:lvl4pPr lvl="3" algn="ctr" rtl="0">
              <a:spcBef>
                <a:spcPts val="0"/>
              </a:spcBef>
              <a:spcAft>
                <a:spcPts val="0"/>
              </a:spcAft>
              <a:buSzPts val="4800"/>
              <a:buNone/>
              <a:defRPr sz="4800"/>
            </a:lvl4pPr>
            <a:lvl5pPr lvl="4" algn="ctr" rtl="0">
              <a:spcBef>
                <a:spcPts val="0"/>
              </a:spcBef>
              <a:spcAft>
                <a:spcPts val="0"/>
              </a:spcAft>
              <a:buSzPts val="4800"/>
              <a:buNone/>
              <a:defRPr sz="4800"/>
            </a:lvl5pPr>
            <a:lvl6pPr lvl="5" algn="ctr" rtl="0">
              <a:spcBef>
                <a:spcPts val="0"/>
              </a:spcBef>
              <a:spcAft>
                <a:spcPts val="0"/>
              </a:spcAft>
              <a:buSzPts val="4800"/>
              <a:buNone/>
              <a:defRPr sz="4800"/>
            </a:lvl6pPr>
            <a:lvl7pPr lvl="6" algn="ctr" rtl="0">
              <a:spcBef>
                <a:spcPts val="0"/>
              </a:spcBef>
              <a:spcAft>
                <a:spcPts val="0"/>
              </a:spcAft>
              <a:buSzPts val="4800"/>
              <a:buNone/>
              <a:defRPr sz="4800"/>
            </a:lvl7pPr>
            <a:lvl8pPr lvl="7" algn="ctr" rtl="0">
              <a:spcBef>
                <a:spcPts val="0"/>
              </a:spcBef>
              <a:spcAft>
                <a:spcPts val="0"/>
              </a:spcAft>
              <a:buSzPts val="4800"/>
              <a:buNone/>
              <a:defRPr sz="4800"/>
            </a:lvl8pPr>
            <a:lvl9pPr lvl="8" algn="ctr" rtl="0">
              <a:spcBef>
                <a:spcPts val="0"/>
              </a:spcBef>
              <a:spcAft>
                <a:spcPts val="0"/>
              </a:spcAft>
              <a:buSzPts val="4800"/>
              <a:buNone/>
              <a:defRPr sz="4800"/>
            </a:lvl9pPr>
          </a:lstStyle>
          <a:p>
            <a:r>
              <a:t>xx%</a:t>
            </a:r>
          </a:p>
        </p:txBody>
      </p:sp>
      <p:sp>
        <p:nvSpPr>
          <p:cNvPr id="694" name="Google Shape;694;p23"/>
          <p:cNvSpPr txBox="1">
            <a:spLocks noGrp="1"/>
          </p:cNvSpPr>
          <p:nvPr>
            <p:ph type="subTitle" idx="1"/>
          </p:nvPr>
        </p:nvSpPr>
        <p:spPr>
          <a:xfrm>
            <a:off x="975500" y="1425125"/>
            <a:ext cx="2092800" cy="519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695" name="Google Shape;695;p23"/>
          <p:cNvSpPr txBox="1">
            <a:spLocks noGrp="1"/>
          </p:cNvSpPr>
          <p:nvPr>
            <p:ph type="title" idx="2" hasCustomPrompt="1"/>
          </p:nvPr>
        </p:nvSpPr>
        <p:spPr>
          <a:xfrm>
            <a:off x="3314250" y="1895201"/>
            <a:ext cx="2515500" cy="8271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4800"/>
              <a:buNone/>
              <a:defRPr sz="4800"/>
            </a:lvl1pPr>
            <a:lvl2pPr lvl="1" algn="ctr" rtl="0">
              <a:spcBef>
                <a:spcPts val="0"/>
              </a:spcBef>
              <a:spcAft>
                <a:spcPts val="0"/>
              </a:spcAft>
              <a:buSzPts val="4800"/>
              <a:buNone/>
              <a:defRPr sz="4800"/>
            </a:lvl2pPr>
            <a:lvl3pPr lvl="2" algn="ctr" rtl="0">
              <a:spcBef>
                <a:spcPts val="0"/>
              </a:spcBef>
              <a:spcAft>
                <a:spcPts val="0"/>
              </a:spcAft>
              <a:buSzPts val="4800"/>
              <a:buNone/>
              <a:defRPr sz="4800"/>
            </a:lvl3pPr>
            <a:lvl4pPr lvl="3" algn="ctr" rtl="0">
              <a:spcBef>
                <a:spcPts val="0"/>
              </a:spcBef>
              <a:spcAft>
                <a:spcPts val="0"/>
              </a:spcAft>
              <a:buSzPts val="4800"/>
              <a:buNone/>
              <a:defRPr sz="4800"/>
            </a:lvl4pPr>
            <a:lvl5pPr lvl="4" algn="ctr" rtl="0">
              <a:spcBef>
                <a:spcPts val="0"/>
              </a:spcBef>
              <a:spcAft>
                <a:spcPts val="0"/>
              </a:spcAft>
              <a:buSzPts val="4800"/>
              <a:buNone/>
              <a:defRPr sz="4800"/>
            </a:lvl5pPr>
            <a:lvl6pPr lvl="5" algn="ctr" rtl="0">
              <a:spcBef>
                <a:spcPts val="0"/>
              </a:spcBef>
              <a:spcAft>
                <a:spcPts val="0"/>
              </a:spcAft>
              <a:buSzPts val="4800"/>
              <a:buNone/>
              <a:defRPr sz="4800"/>
            </a:lvl6pPr>
            <a:lvl7pPr lvl="6" algn="ctr" rtl="0">
              <a:spcBef>
                <a:spcPts val="0"/>
              </a:spcBef>
              <a:spcAft>
                <a:spcPts val="0"/>
              </a:spcAft>
              <a:buSzPts val="4800"/>
              <a:buNone/>
              <a:defRPr sz="4800"/>
            </a:lvl7pPr>
            <a:lvl8pPr lvl="7" algn="ctr" rtl="0">
              <a:spcBef>
                <a:spcPts val="0"/>
              </a:spcBef>
              <a:spcAft>
                <a:spcPts val="0"/>
              </a:spcAft>
              <a:buSzPts val="4800"/>
              <a:buNone/>
              <a:defRPr sz="4800"/>
            </a:lvl8pPr>
            <a:lvl9pPr lvl="8" algn="ctr" rtl="0">
              <a:spcBef>
                <a:spcPts val="0"/>
              </a:spcBef>
              <a:spcAft>
                <a:spcPts val="0"/>
              </a:spcAft>
              <a:buSzPts val="4800"/>
              <a:buNone/>
              <a:defRPr sz="4800"/>
            </a:lvl9pPr>
          </a:lstStyle>
          <a:p>
            <a:r>
              <a:t>xx%</a:t>
            </a:r>
          </a:p>
        </p:txBody>
      </p:sp>
      <p:sp>
        <p:nvSpPr>
          <p:cNvPr id="696" name="Google Shape;696;p23"/>
          <p:cNvSpPr txBox="1">
            <a:spLocks noGrp="1"/>
          </p:cNvSpPr>
          <p:nvPr>
            <p:ph type="subTitle" idx="3"/>
          </p:nvPr>
        </p:nvSpPr>
        <p:spPr>
          <a:xfrm>
            <a:off x="3525600" y="2723200"/>
            <a:ext cx="2092800" cy="519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697" name="Google Shape;697;p23"/>
          <p:cNvSpPr txBox="1">
            <a:spLocks noGrp="1"/>
          </p:cNvSpPr>
          <p:nvPr>
            <p:ph type="title" idx="4" hasCustomPrompt="1"/>
          </p:nvPr>
        </p:nvSpPr>
        <p:spPr>
          <a:xfrm>
            <a:off x="5864350" y="3193299"/>
            <a:ext cx="2515500" cy="8271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4800"/>
              <a:buNone/>
              <a:defRPr sz="4800"/>
            </a:lvl1pPr>
            <a:lvl2pPr lvl="1" algn="ctr" rtl="0">
              <a:spcBef>
                <a:spcPts val="0"/>
              </a:spcBef>
              <a:spcAft>
                <a:spcPts val="0"/>
              </a:spcAft>
              <a:buSzPts val="4800"/>
              <a:buNone/>
              <a:defRPr sz="4800"/>
            </a:lvl2pPr>
            <a:lvl3pPr lvl="2" algn="ctr" rtl="0">
              <a:spcBef>
                <a:spcPts val="0"/>
              </a:spcBef>
              <a:spcAft>
                <a:spcPts val="0"/>
              </a:spcAft>
              <a:buSzPts val="4800"/>
              <a:buNone/>
              <a:defRPr sz="4800"/>
            </a:lvl3pPr>
            <a:lvl4pPr lvl="3" algn="ctr" rtl="0">
              <a:spcBef>
                <a:spcPts val="0"/>
              </a:spcBef>
              <a:spcAft>
                <a:spcPts val="0"/>
              </a:spcAft>
              <a:buSzPts val="4800"/>
              <a:buNone/>
              <a:defRPr sz="4800"/>
            </a:lvl4pPr>
            <a:lvl5pPr lvl="4" algn="ctr" rtl="0">
              <a:spcBef>
                <a:spcPts val="0"/>
              </a:spcBef>
              <a:spcAft>
                <a:spcPts val="0"/>
              </a:spcAft>
              <a:buSzPts val="4800"/>
              <a:buNone/>
              <a:defRPr sz="4800"/>
            </a:lvl5pPr>
            <a:lvl6pPr lvl="5" algn="ctr" rtl="0">
              <a:spcBef>
                <a:spcPts val="0"/>
              </a:spcBef>
              <a:spcAft>
                <a:spcPts val="0"/>
              </a:spcAft>
              <a:buSzPts val="4800"/>
              <a:buNone/>
              <a:defRPr sz="4800"/>
            </a:lvl6pPr>
            <a:lvl7pPr lvl="6" algn="ctr" rtl="0">
              <a:spcBef>
                <a:spcPts val="0"/>
              </a:spcBef>
              <a:spcAft>
                <a:spcPts val="0"/>
              </a:spcAft>
              <a:buSzPts val="4800"/>
              <a:buNone/>
              <a:defRPr sz="4800"/>
            </a:lvl7pPr>
            <a:lvl8pPr lvl="7" algn="ctr" rtl="0">
              <a:spcBef>
                <a:spcPts val="0"/>
              </a:spcBef>
              <a:spcAft>
                <a:spcPts val="0"/>
              </a:spcAft>
              <a:buSzPts val="4800"/>
              <a:buNone/>
              <a:defRPr sz="4800"/>
            </a:lvl8pPr>
            <a:lvl9pPr lvl="8" algn="ctr" rtl="0">
              <a:spcBef>
                <a:spcPts val="0"/>
              </a:spcBef>
              <a:spcAft>
                <a:spcPts val="0"/>
              </a:spcAft>
              <a:buSzPts val="4800"/>
              <a:buNone/>
              <a:defRPr sz="4800"/>
            </a:lvl9pPr>
          </a:lstStyle>
          <a:p>
            <a:r>
              <a:t>xx%</a:t>
            </a:r>
          </a:p>
        </p:txBody>
      </p:sp>
      <p:sp>
        <p:nvSpPr>
          <p:cNvPr id="698" name="Google Shape;698;p23"/>
          <p:cNvSpPr txBox="1">
            <a:spLocks noGrp="1"/>
          </p:cNvSpPr>
          <p:nvPr>
            <p:ph type="subTitle" idx="5"/>
          </p:nvPr>
        </p:nvSpPr>
        <p:spPr>
          <a:xfrm>
            <a:off x="6075700" y="4021300"/>
            <a:ext cx="2092800" cy="519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699" name="Google Shape;699;p23"/>
          <p:cNvSpPr/>
          <p:nvPr/>
        </p:nvSpPr>
        <p:spPr>
          <a:xfrm rot="7311404">
            <a:off x="6930033" y="-102201"/>
            <a:ext cx="2021203" cy="3354148"/>
          </a:xfrm>
          <a:custGeom>
            <a:avLst/>
            <a:gdLst/>
            <a:ahLst/>
            <a:cxnLst/>
            <a:rect l="l" t="t" r="r" b="b"/>
            <a:pathLst>
              <a:path w="22461" h="35322" extrusionOk="0">
                <a:moveTo>
                  <a:pt x="13029" y="1"/>
                </a:moveTo>
                <a:cubicBezTo>
                  <a:pt x="12673" y="1"/>
                  <a:pt x="12309" y="25"/>
                  <a:pt x="11940" y="69"/>
                </a:cubicBezTo>
                <a:cubicBezTo>
                  <a:pt x="9258" y="411"/>
                  <a:pt x="6707" y="1174"/>
                  <a:pt x="4787" y="3146"/>
                </a:cubicBezTo>
                <a:cubicBezTo>
                  <a:pt x="2893" y="5119"/>
                  <a:pt x="1762" y="7828"/>
                  <a:pt x="1105" y="10537"/>
                </a:cubicBezTo>
                <a:cubicBezTo>
                  <a:pt x="1026" y="10826"/>
                  <a:pt x="947" y="11142"/>
                  <a:pt x="894" y="11457"/>
                </a:cubicBezTo>
                <a:cubicBezTo>
                  <a:pt x="26" y="15718"/>
                  <a:pt x="0" y="20110"/>
                  <a:pt x="815" y="24397"/>
                </a:cubicBezTo>
                <a:cubicBezTo>
                  <a:pt x="1657" y="28763"/>
                  <a:pt x="3840" y="33418"/>
                  <a:pt x="8048" y="34890"/>
                </a:cubicBezTo>
                <a:cubicBezTo>
                  <a:pt x="8897" y="35185"/>
                  <a:pt x="9768" y="35322"/>
                  <a:pt x="10638" y="35322"/>
                </a:cubicBezTo>
                <a:cubicBezTo>
                  <a:pt x="14273" y="35322"/>
                  <a:pt x="17894" y="32940"/>
                  <a:pt x="19804" y="29736"/>
                </a:cubicBezTo>
                <a:cubicBezTo>
                  <a:pt x="22197" y="25738"/>
                  <a:pt x="22460" y="20846"/>
                  <a:pt x="22171" y="16218"/>
                </a:cubicBezTo>
                <a:cubicBezTo>
                  <a:pt x="22039" y="13298"/>
                  <a:pt x="21487" y="10432"/>
                  <a:pt x="20567" y="7644"/>
                </a:cubicBezTo>
                <a:cubicBezTo>
                  <a:pt x="19751" y="5382"/>
                  <a:pt x="18515" y="2962"/>
                  <a:pt x="16674" y="1305"/>
                </a:cubicBezTo>
                <a:cubicBezTo>
                  <a:pt x="15614" y="349"/>
                  <a:pt x="14373" y="1"/>
                  <a:pt x="1302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0" name="Google Shape;700;p23"/>
          <p:cNvSpPr/>
          <p:nvPr/>
        </p:nvSpPr>
        <p:spPr>
          <a:xfrm>
            <a:off x="561924" y="3226625"/>
            <a:ext cx="2213870" cy="2486592"/>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01" name="Google Shape;701;p23"/>
          <p:cNvGrpSpPr/>
          <p:nvPr/>
        </p:nvGrpSpPr>
        <p:grpSpPr>
          <a:xfrm>
            <a:off x="3446766" y="322631"/>
            <a:ext cx="2171635" cy="1029931"/>
            <a:chOff x="-141534" y="3719281"/>
            <a:chExt cx="2171635" cy="1029931"/>
          </a:xfrm>
        </p:grpSpPr>
        <p:sp>
          <p:nvSpPr>
            <p:cNvPr id="702" name="Google Shape;702;p23"/>
            <p:cNvSpPr/>
            <p:nvPr/>
          </p:nvSpPr>
          <p:spPr>
            <a:xfrm>
              <a:off x="-139653" y="3719281"/>
              <a:ext cx="2143486" cy="361259"/>
            </a:xfrm>
            <a:custGeom>
              <a:avLst/>
              <a:gdLst/>
              <a:ahLst/>
              <a:cxnLst/>
              <a:rect l="l" t="t" r="r" b="b"/>
              <a:pathLst>
                <a:path w="36474" h="6147" extrusionOk="0">
                  <a:moveTo>
                    <a:pt x="15194" y="1"/>
                  </a:moveTo>
                  <a:cubicBezTo>
                    <a:pt x="15107" y="1"/>
                    <a:pt x="15020" y="8"/>
                    <a:pt x="14934" y="22"/>
                  </a:cubicBezTo>
                  <a:cubicBezTo>
                    <a:pt x="14276" y="180"/>
                    <a:pt x="13724" y="627"/>
                    <a:pt x="13434" y="1206"/>
                  </a:cubicBezTo>
                  <a:cubicBezTo>
                    <a:pt x="13093" y="1863"/>
                    <a:pt x="13040" y="2574"/>
                    <a:pt x="12882" y="3257"/>
                  </a:cubicBezTo>
                  <a:cubicBezTo>
                    <a:pt x="12856" y="3573"/>
                    <a:pt x="12751" y="3889"/>
                    <a:pt x="12593" y="4152"/>
                  </a:cubicBezTo>
                  <a:cubicBezTo>
                    <a:pt x="12488" y="4362"/>
                    <a:pt x="12304" y="4546"/>
                    <a:pt x="12119" y="4651"/>
                  </a:cubicBezTo>
                  <a:cubicBezTo>
                    <a:pt x="12067" y="4678"/>
                    <a:pt x="11962" y="4730"/>
                    <a:pt x="11988" y="4730"/>
                  </a:cubicBezTo>
                  <a:cubicBezTo>
                    <a:pt x="12014" y="4730"/>
                    <a:pt x="11883" y="4756"/>
                    <a:pt x="11830" y="4756"/>
                  </a:cubicBezTo>
                  <a:cubicBezTo>
                    <a:pt x="11760" y="4756"/>
                    <a:pt x="11772" y="4768"/>
                    <a:pt x="11795" y="4768"/>
                  </a:cubicBezTo>
                  <a:cubicBezTo>
                    <a:pt x="11807" y="4768"/>
                    <a:pt x="11821" y="4765"/>
                    <a:pt x="11830" y="4756"/>
                  </a:cubicBezTo>
                  <a:lnTo>
                    <a:pt x="11830" y="4756"/>
                  </a:lnTo>
                  <a:cubicBezTo>
                    <a:pt x="11817" y="4770"/>
                    <a:pt x="11804" y="4776"/>
                    <a:pt x="11787" y="4776"/>
                  </a:cubicBezTo>
                  <a:cubicBezTo>
                    <a:pt x="11771" y="4776"/>
                    <a:pt x="11751" y="4770"/>
                    <a:pt x="11725" y="4756"/>
                  </a:cubicBezTo>
                  <a:lnTo>
                    <a:pt x="11646" y="4756"/>
                  </a:lnTo>
                  <a:cubicBezTo>
                    <a:pt x="11633" y="4756"/>
                    <a:pt x="11631" y="4758"/>
                    <a:pt x="11635" y="4760"/>
                  </a:cubicBezTo>
                  <a:lnTo>
                    <a:pt x="11635" y="4760"/>
                  </a:lnTo>
                  <a:cubicBezTo>
                    <a:pt x="11630" y="4759"/>
                    <a:pt x="11625" y="4758"/>
                    <a:pt x="11620" y="4756"/>
                  </a:cubicBezTo>
                  <a:cubicBezTo>
                    <a:pt x="11567" y="4756"/>
                    <a:pt x="11541" y="4730"/>
                    <a:pt x="11515" y="4730"/>
                  </a:cubicBezTo>
                  <a:cubicBezTo>
                    <a:pt x="11515" y="4730"/>
                    <a:pt x="11437" y="4672"/>
                    <a:pt x="11448" y="4672"/>
                  </a:cubicBezTo>
                  <a:cubicBezTo>
                    <a:pt x="11450" y="4672"/>
                    <a:pt x="11454" y="4674"/>
                    <a:pt x="11462" y="4678"/>
                  </a:cubicBezTo>
                  <a:lnTo>
                    <a:pt x="11462" y="4678"/>
                  </a:lnTo>
                  <a:cubicBezTo>
                    <a:pt x="11450" y="4665"/>
                    <a:pt x="11436" y="4651"/>
                    <a:pt x="11436" y="4651"/>
                  </a:cubicBezTo>
                  <a:cubicBezTo>
                    <a:pt x="11330" y="4572"/>
                    <a:pt x="11252" y="4441"/>
                    <a:pt x="11199" y="4336"/>
                  </a:cubicBezTo>
                  <a:cubicBezTo>
                    <a:pt x="10910" y="3731"/>
                    <a:pt x="10989" y="2994"/>
                    <a:pt x="10883" y="2311"/>
                  </a:cubicBezTo>
                  <a:cubicBezTo>
                    <a:pt x="10804" y="1653"/>
                    <a:pt x="10436" y="1048"/>
                    <a:pt x="9910" y="627"/>
                  </a:cubicBezTo>
                  <a:cubicBezTo>
                    <a:pt x="9646" y="444"/>
                    <a:pt x="9343" y="355"/>
                    <a:pt x="9040" y="355"/>
                  </a:cubicBezTo>
                  <a:cubicBezTo>
                    <a:pt x="8649" y="355"/>
                    <a:pt x="8261" y="503"/>
                    <a:pt x="7964" y="785"/>
                  </a:cubicBezTo>
                  <a:cubicBezTo>
                    <a:pt x="6912" y="1679"/>
                    <a:pt x="6965" y="3152"/>
                    <a:pt x="6491" y="4336"/>
                  </a:cubicBezTo>
                  <a:cubicBezTo>
                    <a:pt x="6414" y="4568"/>
                    <a:pt x="6286" y="4775"/>
                    <a:pt x="6082" y="4907"/>
                  </a:cubicBezTo>
                  <a:lnTo>
                    <a:pt x="6082" y="4907"/>
                  </a:lnTo>
                  <a:cubicBezTo>
                    <a:pt x="6073" y="4907"/>
                    <a:pt x="5986" y="4941"/>
                    <a:pt x="5965" y="4941"/>
                  </a:cubicBezTo>
                  <a:lnTo>
                    <a:pt x="5781" y="4941"/>
                  </a:lnTo>
                  <a:cubicBezTo>
                    <a:pt x="5729" y="4914"/>
                    <a:pt x="5676" y="4888"/>
                    <a:pt x="5623" y="4862"/>
                  </a:cubicBezTo>
                  <a:cubicBezTo>
                    <a:pt x="5439" y="4756"/>
                    <a:pt x="5281" y="4572"/>
                    <a:pt x="5203" y="4362"/>
                  </a:cubicBezTo>
                  <a:cubicBezTo>
                    <a:pt x="5097" y="4046"/>
                    <a:pt x="5045" y="3731"/>
                    <a:pt x="5045" y="3389"/>
                  </a:cubicBezTo>
                  <a:cubicBezTo>
                    <a:pt x="5045" y="2731"/>
                    <a:pt x="5045" y="2048"/>
                    <a:pt x="4808" y="1416"/>
                  </a:cubicBezTo>
                  <a:cubicBezTo>
                    <a:pt x="4571" y="811"/>
                    <a:pt x="4072" y="391"/>
                    <a:pt x="3440" y="259"/>
                  </a:cubicBezTo>
                  <a:cubicBezTo>
                    <a:pt x="3318" y="242"/>
                    <a:pt x="3195" y="234"/>
                    <a:pt x="3072" y="234"/>
                  </a:cubicBezTo>
                  <a:cubicBezTo>
                    <a:pt x="2611" y="234"/>
                    <a:pt x="2151" y="352"/>
                    <a:pt x="1757" y="601"/>
                  </a:cubicBezTo>
                  <a:cubicBezTo>
                    <a:pt x="1231" y="943"/>
                    <a:pt x="837" y="1443"/>
                    <a:pt x="600" y="2021"/>
                  </a:cubicBezTo>
                  <a:cubicBezTo>
                    <a:pt x="337" y="2600"/>
                    <a:pt x="153" y="3231"/>
                    <a:pt x="48" y="3862"/>
                  </a:cubicBezTo>
                  <a:cubicBezTo>
                    <a:pt x="1" y="4019"/>
                    <a:pt x="131" y="4120"/>
                    <a:pt x="261" y="4120"/>
                  </a:cubicBezTo>
                  <a:cubicBezTo>
                    <a:pt x="349" y="4120"/>
                    <a:pt x="437" y="4074"/>
                    <a:pt x="469" y="3967"/>
                  </a:cubicBezTo>
                  <a:lnTo>
                    <a:pt x="442" y="3941"/>
                  </a:lnTo>
                  <a:cubicBezTo>
                    <a:pt x="758" y="2863"/>
                    <a:pt x="1126" y="1416"/>
                    <a:pt x="2336" y="996"/>
                  </a:cubicBezTo>
                  <a:cubicBezTo>
                    <a:pt x="2514" y="922"/>
                    <a:pt x="2700" y="887"/>
                    <a:pt x="2884" y="887"/>
                  </a:cubicBezTo>
                  <a:cubicBezTo>
                    <a:pt x="3164" y="887"/>
                    <a:pt x="3440" y="969"/>
                    <a:pt x="3677" y="1127"/>
                  </a:cubicBezTo>
                  <a:cubicBezTo>
                    <a:pt x="4124" y="1495"/>
                    <a:pt x="4151" y="2153"/>
                    <a:pt x="4151" y="2679"/>
                  </a:cubicBezTo>
                  <a:cubicBezTo>
                    <a:pt x="4151" y="3415"/>
                    <a:pt x="4072" y="4125"/>
                    <a:pt x="4361" y="4835"/>
                  </a:cubicBezTo>
                  <a:cubicBezTo>
                    <a:pt x="4624" y="5414"/>
                    <a:pt x="5176" y="5835"/>
                    <a:pt x="5807" y="5914"/>
                  </a:cubicBezTo>
                  <a:cubicBezTo>
                    <a:pt x="5872" y="5921"/>
                    <a:pt x="5935" y="5925"/>
                    <a:pt x="5995" y="5925"/>
                  </a:cubicBezTo>
                  <a:cubicBezTo>
                    <a:pt x="7360" y="5925"/>
                    <a:pt x="7662" y="4002"/>
                    <a:pt x="7964" y="2994"/>
                  </a:cubicBezTo>
                  <a:cubicBezTo>
                    <a:pt x="8043" y="2442"/>
                    <a:pt x="8306" y="1942"/>
                    <a:pt x="8700" y="1548"/>
                  </a:cubicBezTo>
                  <a:cubicBezTo>
                    <a:pt x="8753" y="1495"/>
                    <a:pt x="8858" y="1443"/>
                    <a:pt x="8963" y="1416"/>
                  </a:cubicBezTo>
                  <a:lnTo>
                    <a:pt x="9042" y="1416"/>
                  </a:lnTo>
                  <a:cubicBezTo>
                    <a:pt x="9069" y="1416"/>
                    <a:pt x="9121" y="1443"/>
                    <a:pt x="9148" y="1443"/>
                  </a:cubicBezTo>
                  <a:lnTo>
                    <a:pt x="9226" y="1495"/>
                  </a:lnTo>
                  <a:lnTo>
                    <a:pt x="9305" y="1548"/>
                  </a:lnTo>
                  <a:cubicBezTo>
                    <a:pt x="9305" y="1533"/>
                    <a:pt x="9288" y="1517"/>
                    <a:pt x="9288" y="1517"/>
                  </a:cubicBezTo>
                  <a:lnTo>
                    <a:pt x="9288" y="1517"/>
                  </a:lnTo>
                  <a:cubicBezTo>
                    <a:pt x="9288" y="1517"/>
                    <a:pt x="9298" y="1526"/>
                    <a:pt x="9332" y="1548"/>
                  </a:cubicBezTo>
                  <a:cubicBezTo>
                    <a:pt x="9411" y="1627"/>
                    <a:pt x="9489" y="1706"/>
                    <a:pt x="9568" y="1811"/>
                  </a:cubicBezTo>
                  <a:cubicBezTo>
                    <a:pt x="9700" y="2021"/>
                    <a:pt x="9779" y="2284"/>
                    <a:pt x="9805" y="2521"/>
                  </a:cubicBezTo>
                  <a:cubicBezTo>
                    <a:pt x="9858" y="2863"/>
                    <a:pt x="9858" y="3205"/>
                    <a:pt x="9884" y="3547"/>
                  </a:cubicBezTo>
                  <a:cubicBezTo>
                    <a:pt x="9963" y="4230"/>
                    <a:pt x="10121" y="4993"/>
                    <a:pt x="10699" y="5467"/>
                  </a:cubicBezTo>
                  <a:cubicBezTo>
                    <a:pt x="11005" y="5728"/>
                    <a:pt x="11382" y="5861"/>
                    <a:pt x="11766" y="5861"/>
                  </a:cubicBezTo>
                  <a:cubicBezTo>
                    <a:pt x="12076" y="5861"/>
                    <a:pt x="12390" y="5774"/>
                    <a:pt x="12672" y="5598"/>
                  </a:cubicBezTo>
                  <a:cubicBezTo>
                    <a:pt x="13250" y="5230"/>
                    <a:pt x="13671" y="4651"/>
                    <a:pt x="13855" y="3994"/>
                  </a:cubicBezTo>
                  <a:cubicBezTo>
                    <a:pt x="14039" y="3310"/>
                    <a:pt x="14039" y="2600"/>
                    <a:pt x="14276" y="1942"/>
                  </a:cubicBezTo>
                  <a:lnTo>
                    <a:pt x="14302" y="1863"/>
                  </a:lnTo>
                  <a:cubicBezTo>
                    <a:pt x="14303" y="1861"/>
                    <a:pt x="14304" y="1858"/>
                    <a:pt x="14304" y="1856"/>
                  </a:cubicBezTo>
                  <a:lnTo>
                    <a:pt x="14304" y="1856"/>
                  </a:lnTo>
                  <a:cubicBezTo>
                    <a:pt x="14305" y="1858"/>
                    <a:pt x="14306" y="1860"/>
                    <a:pt x="14307" y="1860"/>
                  </a:cubicBezTo>
                  <a:cubicBezTo>
                    <a:pt x="14311" y="1860"/>
                    <a:pt x="14317" y="1854"/>
                    <a:pt x="14329" y="1837"/>
                  </a:cubicBezTo>
                  <a:cubicBezTo>
                    <a:pt x="14355" y="1732"/>
                    <a:pt x="14381" y="1706"/>
                    <a:pt x="14408" y="1653"/>
                  </a:cubicBezTo>
                  <a:cubicBezTo>
                    <a:pt x="14460" y="1522"/>
                    <a:pt x="14539" y="1443"/>
                    <a:pt x="14618" y="1337"/>
                  </a:cubicBezTo>
                  <a:cubicBezTo>
                    <a:pt x="14697" y="1259"/>
                    <a:pt x="14776" y="1180"/>
                    <a:pt x="14881" y="1127"/>
                  </a:cubicBezTo>
                  <a:cubicBezTo>
                    <a:pt x="14995" y="1051"/>
                    <a:pt x="15127" y="1012"/>
                    <a:pt x="15259" y="1012"/>
                  </a:cubicBezTo>
                  <a:cubicBezTo>
                    <a:pt x="15403" y="1012"/>
                    <a:pt x="15547" y="1058"/>
                    <a:pt x="15670" y="1153"/>
                  </a:cubicBezTo>
                  <a:cubicBezTo>
                    <a:pt x="15854" y="1311"/>
                    <a:pt x="15986" y="1495"/>
                    <a:pt x="16091" y="1706"/>
                  </a:cubicBezTo>
                  <a:cubicBezTo>
                    <a:pt x="16117" y="1811"/>
                    <a:pt x="16170" y="1916"/>
                    <a:pt x="16196" y="2021"/>
                  </a:cubicBezTo>
                  <a:cubicBezTo>
                    <a:pt x="16222" y="2153"/>
                    <a:pt x="16249" y="2284"/>
                    <a:pt x="16275" y="2416"/>
                  </a:cubicBezTo>
                  <a:cubicBezTo>
                    <a:pt x="16301" y="2758"/>
                    <a:pt x="16327" y="3126"/>
                    <a:pt x="16354" y="3468"/>
                  </a:cubicBezTo>
                  <a:cubicBezTo>
                    <a:pt x="16354" y="4178"/>
                    <a:pt x="16590" y="4888"/>
                    <a:pt x="17038" y="5467"/>
                  </a:cubicBezTo>
                  <a:cubicBezTo>
                    <a:pt x="17397" y="5893"/>
                    <a:pt x="17928" y="6147"/>
                    <a:pt x="18468" y="6147"/>
                  </a:cubicBezTo>
                  <a:cubicBezTo>
                    <a:pt x="18561" y="6147"/>
                    <a:pt x="18654" y="6139"/>
                    <a:pt x="18747" y="6124"/>
                  </a:cubicBezTo>
                  <a:cubicBezTo>
                    <a:pt x="20141" y="5835"/>
                    <a:pt x="20009" y="4152"/>
                    <a:pt x="20351" y="3100"/>
                  </a:cubicBezTo>
                  <a:cubicBezTo>
                    <a:pt x="20430" y="2784"/>
                    <a:pt x="20588" y="2468"/>
                    <a:pt x="20746" y="2179"/>
                  </a:cubicBezTo>
                  <a:cubicBezTo>
                    <a:pt x="20877" y="1969"/>
                    <a:pt x="21035" y="1679"/>
                    <a:pt x="21219" y="1574"/>
                  </a:cubicBezTo>
                  <a:cubicBezTo>
                    <a:pt x="21259" y="1561"/>
                    <a:pt x="21292" y="1554"/>
                    <a:pt x="21324" y="1554"/>
                  </a:cubicBezTo>
                  <a:cubicBezTo>
                    <a:pt x="21357" y="1554"/>
                    <a:pt x="21390" y="1561"/>
                    <a:pt x="21430" y="1574"/>
                  </a:cubicBezTo>
                  <a:cubicBezTo>
                    <a:pt x="21509" y="1627"/>
                    <a:pt x="21587" y="1679"/>
                    <a:pt x="21666" y="1732"/>
                  </a:cubicBezTo>
                  <a:cubicBezTo>
                    <a:pt x="21850" y="1890"/>
                    <a:pt x="21982" y="2126"/>
                    <a:pt x="22035" y="2363"/>
                  </a:cubicBezTo>
                  <a:cubicBezTo>
                    <a:pt x="22113" y="2626"/>
                    <a:pt x="22140" y="2942"/>
                    <a:pt x="22113" y="3231"/>
                  </a:cubicBezTo>
                  <a:cubicBezTo>
                    <a:pt x="22113" y="3573"/>
                    <a:pt x="22166" y="3941"/>
                    <a:pt x="22219" y="4283"/>
                  </a:cubicBezTo>
                  <a:cubicBezTo>
                    <a:pt x="22324" y="4888"/>
                    <a:pt x="22692" y="5440"/>
                    <a:pt x="23244" y="5730"/>
                  </a:cubicBezTo>
                  <a:cubicBezTo>
                    <a:pt x="23588" y="5922"/>
                    <a:pt x="23958" y="6014"/>
                    <a:pt x="24322" y="6014"/>
                  </a:cubicBezTo>
                  <a:cubicBezTo>
                    <a:pt x="25100" y="6014"/>
                    <a:pt x="25848" y="5596"/>
                    <a:pt x="26243" y="4862"/>
                  </a:cubicBezTo>
                  <a:cubicBezTo>
                    <a:pt x="26479" y="4283"/>
                    <a:pt x="26637" y="3652"/>
                    <a:pt x="26663" y="3021"/>
                  </a:cubicBezTo>
                  <a:cubicBezTo>
                    <a:pt x="26663" y="2495"/>
                    <a:pt x="26821" y="1969"/>
                    <a:pt x="27084" y="1522"/>
                  </a:cubicBezTo>
                  <a:cubicBezTo>
                    <a:pt x="27216" y="1337"/>
                    <a:pt x="27373" y="1206"/>
                    <a:pt x="27558" y="1101"/>
                  </a:cubicBezTo>
                  <a:cubicBezTo>
                    <a:pt x="27610" y="1074"/>
                    <a:pt x="27636" y="1074"/>
                    <a:pt x="27663" y="1074"/>
                  </a:cubicBezTo>
                  <a:cubicBezTo>
                    <a:pt x="27689" y="1048"/>
                    <a:pt x="27715" y="1048"/>
                    <a:pt x="27768" y="1048"/>
                  </a:cubicBezTo>
                  <a:cubicBezTo>
                    <a:pt x="27789" y="1041"/>
                    <a:pt x="27812" y="1038"/>
                    <a:pt x="27837" y="1038"/>
                  </a:cubicBezTo>
                  <a:cubicBezTo>
                    <a:pt x="27903" y="1038"/>
                    <a:pt x="27980" y="1062"/>
                    <a:pt x="28057" y="1101"/>
                  </a:cubicBezTo>
                  <a:lnTo>
                    <a:pt x="28057" y="1101"/>
                  </a:lnTo>
                  <a:cubicBezTo>
                    <a:pt x="28050" y="1097"/>
                    <a:pt x="28046" y="1095"/>
                    <a:pt x="28045" y="1095"/>
                  </a:cubicBezTo>
                  <a:cubicBezTo>
                    <a:pt x="28041" y="1095"/>
                    <a:pt x="28113" y="1138"/>
                    <a:pt x="28148" y="1150"/>
                  </a:cubicBezTo>
                  <a:lnTo>
                    <a:pt x="28148" y="1150"/>
                  </a:lnTo>
                  <a:cubicBezTo>
                    <a:pt x="28154" y="1160"/>
                    <a:pt x="28215" y="1206"/>
                    <a:pt x="28215" y="1206"/>
                  </a:cubicBezTo>
                  <a:cubicBezTo>
                    <a:pt x="28236" y="1227"/>
                    <a:pt x="28291" y="1299"/>
                    <a:pt x="28299" y="1299"/>
                  </a:cubicBezTo>
                  <a:cubicBezTo>
                    <a:pt x="28300" y="1299"/>
                    <a:pt x="28299" y="1295"/>
                    <a:pt x="28294" y="1285"/>
                  </a:cubicBezTo>
                  <a:lnTo>
                    <a:pt x="28294" y="1285"/>
                  </a:lnTo>
                  <a:cubicBezTo>
                    <a:pt x="28320" y="1337"/>
                    <a:pt x="28347" y="1390"/>
                    <a:pt x="28373" y="1443"/>
                  </a:cubicBezTo>
                  <a:cubicBezTo>
                    <a:pt x="28531" y="1758"/>
                    <a:pt x="28610" y="2074"/>
                    <a:pt x="28636" y="2389"/>
                  </a:cubicBezTo>
                  <a:cubicBezTo>
                    <a:pt x="28636" y="2547"/>
                    <a:pt x="28662" y="2679"/>
                    <a:pt x="28662" y="2810"/>
                  </a:cubicBezTo>
                  <a:cubicBezTo>
                    <a:pt x="28662" y="3100"/>
                    <a:pt x="28688" y="3389"/>
                    <a:pt x="28741" y="3652"/>
                  </a:cubicBezTo>
                  <a:cubicBezTo>
                    <a:pt x="28820" y="4204"/>
                    <a:pt x="29057" y="4704"/>
                    <a:pt x="29425" y="5125"/>
                  </a:cubicBezTo>
                  <a:cubicBezTo>
                    <a:pt x="29723" y="5405"/>
                    <a:pt x="30103" y="5545"/>
                    <a:pt x="30487" y="5545"/>
                  </a:cubicBezTo>
                  <a:cubicBezTo>
                    <a:pt x="30679" y="5545"/>
                    <a:pt x="30871" y="5510"/>
                    <a:pt x="31055" y="5440"/>
                  </a:cubicBezTo>
                  <a:cubicBezTo>
                    <a:pt x="31608" y="5151"/>
                    <a:pt x="32029" y="4678"/>
                    <a:pt x="32239" y="4125"/>
                  </a:cubicBezTo>
                  <a:cubicBezTo>
                    <a:pt x="32449" y="3573"/>
                    <a:pt x="32581" y="3021"/>
                    <a:pt x="32712" y="2442"/>
                  </a:cubicBezTo>
                  <a:cubicBezTo>
                    <a:pt x="32765" y="2205"/>
                    <a:pt x="32870" y="1995"/>
                    <a:pt x="33002" y="1785"/>
                  </a:cubicBezTo>
                  <a:cubicBezTo>
                    <a:pt x="33107" y="1627"/>
                    <a:pt x="33265" y="1522"/>
                    <a:pt x="33422" y="1443"/>
                  </a:cubicBezTo>
                  <a:cubicBezTo>
                    <a:pt x="33501" y="1416"/>
                    <a:pt x="33554" y="1390"/>
                    <a:pt x="33633" y="1390"/>
                  </a:cubicBezTo>
                  <a:lnTo>
                    <a:pt x="33712" y="1390"/>
                  </a:lnTo>
                  <a:cubicBezTo>
                    <a:pt x="33817" y="1390"/>
                    <a:pt x="33922" y="1390"/>
                    <a:pt x="34027" y="1416"/>
                  </a:cubicBezTo>
                  <a:cubicBezTo>
                    <a:pt x="34238" y="1469"/>
                    <a:pt x="34448" y="1574"/>
                    <a:pt x="34606" y="1706"/>
                  </a:cubicBezTo>
                  <a:cubicBezTo>
                    <a:pt x="35053" y="2074"/>
                    <a:pt x="35316" y="2574"/>
                    <a:pt x="35369" y="3152"/>
                  </a:cubicBezTo>
                  <a:cubicBezTo>
                    <a:pt x="35448" y="3783"/>
                    <a:pt x="35448" y="4441"/>
                    <a:pt x="35369" y="5072"/>
                  </a:cubicBezTo>
                  <a:cubicBezTo>
                    <a:pt x="35369" y="5388"/>
                    <a:pt x="35605" y="5545"/>
                    <a:pt x="35842" y="5545"/>
                  </a:cubicBezTo>
                  <a:cubicBezTo>
                    <a:pt x="36079" y="5545"/>
                    <a:pt x="36315" y="5388"/>
                    <a:pt x="36315" y="5072"/>
                  </a:cubicBezTo>
                  <a:cubicBezTo>
                    <a:pt x="36421" y="3757"/>
                    <a:pt x="36473" y="2179"/>
                    <a:pt x="35448" y="1180"/>
                  </a:cubicBezTo>
                  <a:cubicBezTo>
                    <a:pt x="34978" y="724"/>
                    <a:pt x="34331" y="438"/>
                    <a:pt x="33704" y="438"/>
                  </a:cubicBezTo>
                  <a:cubicBezTo>
                    <a:pt x="33171" y="438"/>
                    <a:pt x="32652" y="644"/>
                    <a:pt x="32265" y="1127"/>
                  </a:cubicBezTo>
                  <a:cubicBezTo>
                    <a:pt x="31897" y="1627"/>
                    <a:pt x="31660" y="2205"/>
                    <a:pt x="31555" y="2810"/>
                  </a:cubicBezTo>
                  <a:cubicBezTo>
                    <a:pt x="31503" y="3100"/>
                    <a:pt x="31450" y="3363"/>
                    <a:pt x="31371" y="3626"/>
                  </a:cubicBezTo>
                  <a:cubicBezTo>
                    <a:pt x="31318" y="3731"/>
                    <a:pt x="31266" y="3836"/>
                    <a:pt x="31213" y="3915"/>
                  </a:cubicBezTo>
                  <a:cubicBezTo>
                    <a:pt x="31161" y="4020"/>
                    <a:pt x="31082" y="4125"/>
                    <a:pt x="31003" y="4230"/>
                  </a:cubicBezTo>
                  <a:cubicBezTo>
                    <a:pt x="30977" y="4283"/>
                    <a:pt x="30924" y="4309"/>
                    <a:pt x="30898" y="4362"/>
                  </a:cubicBezTo>
                  <a:lnTo>
                    <a:pt x="30819" y="4415"/>
                  </a:lnTo>
                  <a:cubicBezTo>
                    <a:pt x="30740" y="4493"/>
                    <a:pt x="30635" y="4520"/>
                    <a:pt x="30529" y="4546"/>
                  </a:cubicBezTo>
                  <a:lnTo>
                    <a:pt x="30451" y="4546"/>
                  </a:lnTo>
                  <a:lnTo>
                    <a:pt x="30372" y="4520"/>
                  </a:lnTo>
                  <a:lnTo>
                    <a:pt x="30266" y="4493"/>
                  </a:lnTo>
                  <a:cubicBezTo>
                    <a:pt x="30230" y="4475"/>
                    <a:pt x="30169" y="4432"/>
                    <a:pt x="30152" y="4424"/>
                  </a:cubicBezTo>
                  <a:lnTo>
                    <a:pt x="30152" y="4424"/>
                  </a:lnTo>
                  <a:cubicBezTo>
                    <a:pt x="30124" y="4382"/>
                    <a:pt x="30079" y="4359"/>
                    <a:pt x="30056" y="4336"/>
                  </a:cubicBezTo>
                  <a:lnTo>
                    <a:pt x="30003" y="4283"/>
                  </a:lnTo>
                  <a:lnTo>
                    <a:pt x="29925" y="4099"/>
                  </a:lnTo>
                  <a:cubicBezTo>
                    <a:pt x="29925" y="4099"/>
                    <a:pt x="29886" y="4022"/>
                    <a:pt x="29872" y="3994"/>
                  </a:cubicBezTo>
                  <a:lnTo>
                    <a:pt x="29872" y="3994"/>
                  </a:lnTo>
                  <a:cubicBezTo>
                    <a:pt x="29767" y="3757"/>
                    <a:pt x="29714" y="3520"/>
                    <a:pt x="29662" y="3257"/>
                  </a:cubicBezTo>
                  <a:lnTo>
                    <a:pt x="29662" y="3231"/>
                  </a:lnTo>
                  <a:lnTo>
                    <a:pt x="29662" y="3126"/>
                  </a:lnTo>
                  <a:lnTo>
                    <a:pt x="29662" y="2942"/>
                  </a:lnTo>
                  <a:cubicBezTo>
                    <a:pt x="29662" y="2810"/>
                    <a:pt x="29662" y="2679"/>
                    <a:pt x="29635" y="2547"/>
                  </a:cubicBezTo>
                  <a:cubicBezTo>
                    <a:pt x="29609" y="2258"/>
                    <a:pt x="29556" y="1969"/>
                    <a:pt x="29504" y="1679"/>
                  </a:cubicBezTo>
                  <a:cubicBezTo>
                    <a:pt x="29372" y="1127"/>
                    <a:pt x="29057" y="627"/>
                    <a:pt x="28557" y="338"/>
                  </a:cubicBezTo>
                  <a:cubicBezTo>
                    <a:pt x="28327" y="211"/>
                    <a:pt x="28076" y="150"/>
                    <a:pt x="27825" y="150"/>
                  </a:cubicBezTo>
                  <a:cubicBezTo>
                    <a:pt x="27503" y="150"/>
                    <a:pt x="27181" y="251"/>
                    <a:pt x="26900" y="443"/>
                  </a:cubicBezTo>
                  <a:cubicBezTo>
                    <a:pt x="26400" y="838"/>
                    <a:pt x="26032" y="1364"/>
                    <a:pt x="25848" y="1969"/>
                  </a:cubicBezTo>
                  <a:cubicBezTo>
                    <a:pt x="25664" y="2574"/>
                    <a:pt x="25690" y="3178"/>
                    <a:pt x="25559" y="3757"/>
                  </a:cubicBezTo>
                  <a:cubicBezTo>
                    <a:pt x="25506" y="4020"/>
                    <a:pt x="25427" y="4257"/>
                    <a:pt x="25269" y="4493"/>
                  </a:cubicBezTo>
                  <a:cubicBezTo>
                    <a:pt x="25164" y="4678"/>
                    <a:pt x="25006" y="4835"/>
                    <a:pt x="24796" y="4941"/>
                  </a:cubicBezTo>
                  <a:lnTo>
                    <a:pt x="24717" y="4967"/>
                  </a:lnTo>
                  <a:lnTo>
                    <a:pt x="24533" y="4993"/>
                  </a:lnTo>
                  <a:lnTo>
                    <a:pt x="24244" y="4993"/>
                  </a:lnTo>
                  <a:cubicBezTo>
                    <a:pt x="24226" y="4993"/>
                    <a:pt x="24162" y="4981"/>
                    <a:pt x="24144" y="4981"/>
                  </a:cubicBezTo>
                  <a:cubicBezTo>
                    <a:pt x="24136" y="4981"/>
                    <a:pt x="24139" y="4984"/>
                    <a:pt x="24165" y="4993"/>
                  </a:cubicBezTo>
                  <a:lnTo>
                    <a:pt x="23981" y="4967"/>
                  </a:lnTo>
                  <a:cubicBezTo>
                    <a:pt x="23928" y="4941"/>
                    <a:pt x="23876" y="4914"/>
                    <a:pt x="23823" y="4888"/>
                  </a:cubicBezTo>
                  <a:lnTo>
                    <a:pt x="23718" y="4835"/>
                  </a:lnTo>
                  <a:cubicBezTo>
                    <a:pt x="23534" y="4756"/>
                    <a:pt x="23402" y="4625"/>
                    <a:pt x="23323" y="4467"/>
                  </a:cubicBezTo>
                  <a:cubicBezTo>
                    <a:pt x="23192" y="4204"/>
                    <a:pt x="23113" y="3915"/>
                    <a:pt x="23113" y="3626"/>
                  </a:cubicBezTo>
                  <a:cubicBezTo>
                    <a:pt x="23060" y="2942"/>
                    <a:pt x="23113" y="2232"/>
                    <a:pt x="22745" y="1627"/>
                  </a:cubicBezTo>
                  <a:cubicBezTo>
                    <a:pt x="22469" y="1101"/>
                    <a:pt x="21932" y="624"/>
                    <a:pt x="21315" y="624"/>
                  </a:cubicBezTo>
                  <a:cubicBezTo>
                    <a:pt x="21283" y="624"/>
                    <a:pt x="21251" y="625"/>
                    <a:pt x="21219" y="627"/>
                  </a:cubicBezTo>
                  <a:cubicBezTo>
                    <a:pt x="20430" y="706"/>
                    <a:pt x="20009" y="1443"/>
                    <a:pt x="19694" y="2074"/>
                  </a:cubicBezTo>
                  <a:cubicBezTo>
                    <a:pt x="19431" y="2705"/>
                    <a:pt x="19247" y="3363"/>
                    <a:pt x="19142" y="4046"/>
                  </a:cubicBezTo>
                  <a:cubicBezTo>
                    <a:pt x="19115" y="4178"/>
                    <a:pt x="19089" y="4309"/>
                    <a:pt x="19063" y="4415"/>
                  </a:cubicBezTo>
                  <a:cubicBezTo>
                    <a:pt x="19063" y="4493"/>
                    <a:pt x="19036" y="4546"/>
                    <a:pt x="19010" y="4599"/>
                  </a:cubicBezTo>
                  <a:cubicBezTo>
                    <a:pt x="18984" y="4678"/>
                    <a:pt x="18984" y="4678"/>
                    <a:pt x="18984" y="4704"/>
                  </a:cubicBezTo>
                  <a:lnTo>
                    <a:pt x="18957" y="4756"/>
                  </a:lnTo>
                  <a:cubicBezTo>
                    <a:pt x="18931" y="4809"/>
                    <a:pt x="18905" y="4862"/>
                    <a:pt x="18879" y="4914"/>
                  </a:cubicBezTo>
                  <a:cubicBezTo>
                    <a:pt x="18840" y="4953"/>
                    <a:pt x="18816" y="4977"/>
                    <a:pt x="18816" y="4977"/>
                  </a:cubicBezTo>
                  <a:lnTo>
                    <a:pt x="18816" y="4977"/>
                  </a:lnTo>
                  <a:cubicBezTo>
                    <a:pt x="18807" y="4986"/>
                    <a:pt x="18800" y="4993"/>
                    <a:pt x="18800" y="4993"/>
                  </a:cubicBezTo>
                  <a:cubicBezTo>
                    <a:pt x="18747" y="5046"/>
                    <a:pt x="18668" y="5098"/>
                    <a:pt x="18589" y="5125"/>
                  </a:cubicBezTo>
                  <a:cubicBezTo>
                    <a:pt x="18563" y="5151"/>
                    <a:pt x="18537" y="5151"/>
                    <a:pt x="18510" y="5151"/>
                  </a:cubicBezTo>
                  <a:lnTo>
                    <a:pt x="18405" y="5151"/>
                  </a:lnTo>
                  <a:cubicBezTo>
                    <a:pt x="18394" y="5151"/>
                    <a:pt x="18387" y="5151"/>
                    <a:pt x="18383" y="5152"/>
                  </a:cubicBezTo>
                  <a:lnTo>
                    <a:pt x="18383" y="5152"/>
                  </a:lnTo>
                  <a:cubicBezTo>
                    <a:pt x="18382" y="5152"/>
                    <a:pt x="18380" y="5151"/>
                    <a:pt x="18379" y="5151"/>
                  </a:cubicBezTo>
                  <a:cubicBezTo>
                    <a:pt x="18274" y="5151"/>
                    <a:pt x="18168" y="5098"/>
                    <a:pt x="18090" y="5046"/>
                  </a:cubicBezTo>
                  <a:cubicBezTo>
                    <a:pt x="17853" y="4914"/>
                    <a:pt x="17695" y="4730"/>
                    <a:pt x="17590" y="4520"/>
                  </a:cubicBezTo>
                  <a:cubicBezTo>
                    <a:pt x="17458" y="4257"/>
                    <a:pt x="17379" y="3967"/>
                    <a:pt x="17379" y="3652"/>
                  </a:cubicBezTo>
                  <a:cubicBezTo>
                    <a:pt x="17327" y="3284"/>
                    <a:pt x="17327" y="2915"/>
                    <a:pt x="17274" y="2547"/>
                  </a:cubicBezTo>
                  <a:cubicBezTo>
                    <a:pt x="17248" y="1890"/>
                    <a:pt x="17011" y="1259"/>
                    <a:pt x="16617" y="733"/>
                  </a:cubicBezTo>
                  <a:cubicBezTo>
                    <a:pt x="16276" y="279"/>
                    <a:pt x="15740" y="1"/>
                    <a:pt x="151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 name="Google Shape;703;p23"/>
            <p:cNvSpPr/>
            <p:nvPr/>
          </p:nvSpPr>
          <p:spPr>
            <a:xfrm>
              <a:off x="-141534" y="4122285"/>
              <a:ext cx="2141488" cy="315477"/>
            </a:xfrm>
            <a:custGeom>
              <a:avLst/>
              <a:gdLst/>
              <a:ahLst/>
              <a:cxnLst/>
              <a:rect l="l" t="t" r="r" b="b"/>
              <a:pathLst>
                <a:path w="36440" h="5368" extrusionOk="0">
                  <a:moveTo>
                    <a:pt x="33893" y="0"/>
                  </a:moveTo>
                  <a:cubicBezTo>
                    <a:pt x="33861" y="0"/>
                    <a:pt x="33829" y="1"/>
                    <a:pt x="33796" y="2"/>
                  </a:cubicBezTo>
                  <a:cubicBezTo>
                    <a:pt x="33218" y="55"/>
                    <a:pt x="32718" y="344"/>
                    <a:pt x="32402" y="844"/>
                  </a:cubicBezTo>
                  <a:cubicBezTo>
                    <a:pt x="32139" y="1317"/>
                    <a:pt x="31929" y="1817"/>
                    <a:pt x="31798" y="2317"/>
                  </a:cubicBezTo>
                  <a:cubicBezTo>
                    <a:pt x="31719" y="2553"/>
                    <a:pt x="31613" y="2764"/>
                    <a:pt x="31482" y="2948"/>
                  </a:cubicBezTo>
                  <a:cubicBezTo>
                    <a:pt x="31429" y="3027"/>
                    <a:pt x="31377" y="3106"/>
                    <a:pt x="31298" y="3158"/>
                  </a:cubicBezTo>
                  <a:cubicBezTo>
                    <a:pt x="31298" y="3158"/>
                    <a:pt x="31216" y="3240"/>
                    <a:pt x="31233" y="3241"/>
                  </a:cubicBezTo>
                  <a:lnTo>
                    <a:pt x="31233" y="3241"/>
                  </a:lnTo>
                  <a:lnTo>
                    <a:pt x="31166" y="3264"/>
                  </a:lnTo>
                  <a:cubicBezTo>
                    <a:pt x="31166" y="3264"/>
                    <a:pt x="31099" y="3297"/>
                    <a:pt x="31113" y="3297"/>
                  </a:cubicBezTo>
                  <a:cubicBezTo>
                    <a:pt x="31116" y="3297"/>
                    <a:pt x="31124" y="3295"/>
                    <a:pt x="31140" y="3290"/>
                  </a:cubicBezTo>
                  <a:lnTo>
                    <a:pt x="31140" y="3290"/>
                  </a:lnTo>
                  <a:cubicBezTo>
                    <a:pt x="31048" y="3329"/>
                    <a:pt x="30956" y="3349"/>
                    <a:pt x="30867" y="3349"/>
                  </a:cubicBezTo>
                  <a:cubicBezTo>
                    <a:pt x="30778" y="3349"/>
                    <a:pt x="30693" y="3329"/>
                    <a:pt x="30614" y="3290"/>
                  </a:cubicBezTo>
                  <a:cubicBezTo>
                    <a:pt x="30377" y="3185"/>
                    <a:pt x="30193" y="3027"/>
                    <a:pt x="30062" y="2843"/>
                  </a:cubicBezTo>
                  <a:cubicBezTo>
                    <a:pt x="29694" y="2369"/>
                    <a:pt x="29536" y="1738"/>
                    <a:pt x="29194" y="1238"/>
                  </a:cubicBezTo>
                  <a:cubicBezTo>
                    <a:pt x="28878" y="739"/>
                    <a:pt x="28405" y="371"/>
                    <a:pt x="27826" y="239"/>
                  </a:cubicBezTo>
                  <a:cubicBezTo>
                    <a:pt x="27712" y="213"/>
                    <a:pt x="27599" y="201"/>
                    <a:pt x="27487" y="201"/>
                  </a:cubicBezTo>
                  <a:cubicBezTo>
                    <a:pt x="27029" y="201"/>
                    <a:pt x="26602" y="411"/>
                    <a:pt x="26327" y="791"/>
                  </a:cubicBezTo>
                  <a:cubicBezTo>
                    <a:pt x="26064" y="1186"/>
                    <a:pt x="25906" y="1633"/>
                    <a:pt x="25854" y="2106"/>
                  </a:cubicBezTo>
                  <a:cubicBezTo>
                    <a:pt x="25801" y="2343"/>
                    <a:pt x="25749" y="2553"/>
                    <a:pt x="25696" y="2764"/>
                  </a:cubicBezTo>
                  <a:cubicBezTo>
                    <a:pt x="25670" y="2843"/>
                    <a:pt x="25617" y="2922"/>
                    <a:pt x="25591" y="3001"/>
                  </a:cubicBezTo>
                  <a:cubicBezTo>
                    <a:pt x="25538" y="3079"/>
                    <a:pt x="25486" y="3132"/>
                    <a:pt x="25433" y="3211"/>
                  </a:cubicBezTo>
                  <a:cubicBezTo>
                    <a:pt x="25407" y="3237"/>
                    <a:pt x="25354" y="3290"/>
                    <a:pt x="25301" y="3316"/>
                  </a:cubicBezTo>
                  <a:cubicBezTo>
                    <a:pt x="25315" y="3303"/>
                    <a:pt x="25320" y="3298"/>
                    <a:pt x="25319" y="3298"/>
                  </a:cubicBezTo>
                  <a:lnTo>
                    <a:pt x="25319" y="3298"/>
                  </a:lnTo>
                  <a:cubicBezTo>
                    <a:pt x="25318" y="3298"/>
                    <a:pt x="25269" y="3342"/>
                    <a:pt x="25249" y="3342"/>
                  </a:cubicBezTo>
                  <a:lnTo>
                    <a:pt x="25144" y="3421"/>
                  </a:lnTo>
                  <a:cubicBezTo>
                    <a:pt x="25121" y="3421"/>
                    <a:pt x="25002" y="3479"/>
                    <a:pt x="25018" y="3479"/>
                  </a:cubicBezTo>
                  <a:cubicBezTo>
                    <a:pt x="25021" y="3479"/>
                    <a:pt x="25027" y="3478"/>
                    <a:pt x="25038" y="3474"/>
                  </a:cubicBezTo>
                  <a:lnTo>
                    <a:pt x="25038" y="3474"/>
                  </a:lnTo>
                  <a:cubicBezTo>
                    <a:pt x="24933" y="3527"/>
                    <a:pt x="24854" y="3553"/>
                    <a:pt x="24749" y="3579"/>
                  </a:cubicBezTo>
                  <a:cubicBezTo>
                    <a:pt x="24732" y="3579"/>
                    <a:pt x="24679" y="3591"/>
                    <a:pt x="24654" y="3591"/>
                  </a:cubicBezTo>
                  <a:cubicBezTo>
                    <a:pt x="24641" y="3591"/>
                    <a:pt x="24635" y="3588"/>
                    <a:pt x="24644" y="3579"/>
                  </a:cubicBezTo>
                  <a:lnTo>
                    <a:pt x="24276" y="3579"/>
                  </a:lnTo>
                  <a:cubicBezTo>
                    <a:pt x="24171" y="3579"/>
                    <a:pt x="24039" y="3553"/>
                    <a:pt x="23934" y="3500"/>
                  </a:cubicBezTo>
                  <a:cubicBezTo>
                    <a:pt x="23917" y="3495"/>
                    <a:pt x="23909" y="3493"/>
                    <a:pt x="23905" y="3493"/>
                  </a:cubicBezTo>
                  <a:cubicBezTo>
                    <a:pt x="23895" y="3493"/>
                    <a:pt x="23920" y="3508"/>
                    <a:pt x="23910" y="3508"/>
                  </a:cubicBezTo>
                  <a:cubicBezTo>
                    <a:pt x="23906" y="3508"/>
                    <a:pt x="23898" y="3506"/>
                    <a:pt x="23881" y="3500"/>
                  </a:cubicBezTo>
                  <a:lnTo>
                    <a:pt x="23750" y="3421"/>
                  </a:lnTo>
                  <a:cubicBezTo>
                    <a:pt x="23724" y="3421"/>
                    <a:pt x="23645" y="3343"/>
                    <a:pt x="23645" y="3342"/>
                  </a:cubicBezTo>
                  <a:lnTo>
                    <a:pt x="23645" y="3342"/>
                  </a:lnTo>
                  <a:cubicBezTo>
                    <a:pt x="23629" y="3327"/>
                    <a:pt x="23584" y="3282"/>
                    <a:pt x="23566" y="3264"/>
                  </a:cubicBezTo>
                  <a:lnTo>
                    <a:pt x="23460" y="3132"/>
                  </a:lnTo>
                  <a:lnTo>
                    <a:pt x="23408" y="3079"/>
                  </a:lnTo>
                  <a:cubicBezTo>
                    <a:pt x="23382" y="3027"/>
                    <a:pt x="23303" y="2895"/>
                    <a:pt x="23224" y="2816"/>
                  </a:cubicBezTo>
                  <a:cubicBezTo>
                    <a:pt x="23119" y="2606"/>
                    <a:pt x="23040" y="2422"/>
                    <a:pt x="22934" y="2212"/>
                  </a:cubicBezTo>
                  <a:cubicBezTo>
                    <a:pt x="22777" y="1791"/>
                    <a:pt x="22566" y="1396"/>
                    <a:pt x="22277" y="1054"/>
                  </a:cubicBezTo>
                  <a:cubicBezTo>
                    <a:pt x="22014" y="686"/>
                    <a:pt x="21593" y="449"/>
                    <a:pt x="21146" y="397"/>
                  </a:cubicBezTo>
                  <a:cubicBezTo>
                    <a:pt x="21088" y="392"/>
                    <a:pt x="21029" y="389"/>
                    <a:pt x="20972" y="389"/>
                  </a:cubicBezTo>
                  <a:cubicBezTo>
                    <a:pt x="20458" y="389"/>
                    <a:pt x="19978" y="597"/>
                    <a:pt x="19647" y="975"/>
                  </a:cubicBezTo>
                  <a:cubicBezTo>
                    <a:pt x="19279" y="1344"/>
                    <a:pt x="19016" y="1817"/>
                    <a:pt x="18884" y="2343"/>
                  </a:cubicBezTo>
                  <a:cubicBezTo>
                    <a:pt x="18779" y="2816"/>
                    <a:pt x="18726" y="3290"/>
                    <a:pt x="18569" y="3737"/>
                  </a:cubicBezTo>
                  <a:cubicBezTo>
                    <a:pt x="18569" y="3790"/>
                    <a:pt x="18542" y="3816"/>
                    <a:pt x="18516" y="3868"/>
                  </a:cubicBezTo>
                  <a:cubicBezTo>
                    <a:pt x="18522" y="3851"/>
                    <a:pt x="18524" y="3844"/>
                    <a:pt x="18523" y="3844"/>
                  </a:cubicBezTo>
                  <a:cubicBezTo>
                    <a:pt x="18521" y="3844"/>
                    <a:pt x="18490" y="3927"/>
                    <a:pt x="18490" y="3947"/>
                  </a:cubicBezTo>
                  <a:cubicBezTo>
                    <a:pt x="18463" y="3974"/>
                    <a:pt x="18437" y="4026"/>
                    <a:pt x="18411" y="4079"/>
                  </a:cubicBezTo>
                  <a:cubicBezTo>
                    <a:pt x="18411" y="4079"/>
                    <a:pt x="18358" y="4131"/>
                    <a:pt x="18332" y="4158"/>
                  </a:cubicBezTo>
                  <a:cubicBezTo>
                    <a:pt x="18311" y="4179"/>
                    <a:pt x="18255" y="4218"/>
                    <a:pt x="18248" y="4218"/>
                  </a:cubicBezTo>
                  <a:cubicBezTo>
                    <a:pt x="18247" y="4218"/>
                    <a:pt x="18248" y="4215"/>
                    <a:pt x="18253" y="4210"/>
                  </a:cubicBezTo>
                  <a:cubicBezTo>
                    <a:pt x="18271" y="4202"/>
                    <a:pt x="18276" y="4199"/>
                    <a:pt x="18275" y="4199"/>
                  </a:cubicBezTo>
                  <a:cubicBezTo>
                    <a:pt x="18274" y="4199"/>
                    <a:pt x="18244" y="4210"/>
                    <a:pt x="18227" y="4210"/>
                  </a:cubicBezTo>
                  <a:lnTo>
                    <a:pt x="18148" y="4263"/>
                  </a:lnTo>
                  <a:cubicBezTo>
                    <a:pt x="18134" y="4272"/>
                    <a:pt x="18126" y="4278"/>
                    <a:pt x="18122" y="4282"/>
                  </a:cubicBezTo>
                  <a:lnTo>
                    <a:pt x="18122" y="4282"/>
                  </a:lnTo>
                  <a:cubicBezTo>
                    <a:pt x="18117" y="4283"/>
                    <a:pt x="18109" y="4285"/>
                    <a:pt x="18095" y="4289"/>
                  </a:cubicBezTo>
                  <a:cubicBezTo>
                    <a:pt x="18095" y="4289"/>
                    <a:pt x="18048" y="4301"/>
                    <a:pt x="18033" y="4301"/>
                  </a:cubicBezTo>
                  <a:cubicBezTo>
                    <a:pt x="18025" y="4301"/>
                    <a:pt x="18025" y="4298"/>
                    <a:pt x="18043" y="4289"/>
                  </a:cubicBezTo>
                  <a:cubicBezTo>
                    <a:pt x="18060" y="4281"/>
                    <a:pt x="18060" y="4278"/>
                    <a:pt x="18051" y="4278"/>
                  </a:cubicBezTo>
                  <a:cubicBezTo>
                    <a:pt x="18034" y="4278"/>
                    <a:pt x="17981" y="4289"/>
                    <a:pt x="17964" y="4289"/>
                  </a:cubicBezTo>
                  <a:lnTo>
                    <a:pt x="17859" y="4289"/>
                  </a:lnTo>
                  <a:cubicBezTo>
                    <a:pt x="17806" y="4263"/>
                    <a:pt x="17753" y="4263"/>
                    <a:pt x="17701" y="4237"/>
                  </a:cubicBezTo>
                  <a:cubicBezTo>
                    <a:pt x="17622" y="4184"/>
                    <a:pt x="17543" y="4131"/>
                    <a:pt x="17464" y="4079"/>
                  </a:cubicBezTo>
                  <a:cubicBezTo>
                    <a:pt x="17254" y="3921"/>
                    <a:pt x="17096" y="3711"/>
                    <a:pt x="16991" y="3474"/>
                  </a:cubicBezTo>
                  <a:cubicBezTo>
                    <a:pt x="16728" y="2895"/>
                    <a:pt x="16622" y="2290"/>
                    <a:pt x="16307" y="1738"/>
                  </a:cubicBezTo>
                  <a:cubicBezTo>
                    <a:pt x="16044" y="1186"/>
                    <a:pt x="15570" y="791"/>
                    <a:pt x="14992" y="607"/>
                  </a:cubicBezTo>
                  <a:cubicBezTo>
                    <a:pt x="14847" y="559"/>
                    <a:pt x="14699" y="536"/>
                    <a:pt x="14551" y="536"/>
                  </a:cubicBezTo>
                  <a:cubicBezTo>
                    <a:pt x="14137" y="536"/>
                    <a:pt x="13731" y="718"/>
                    <a:pt x="13440" y="1028"/>
                  </a:cubicBezTo>
                  <a:cubicBezTo>
                    <a:pt x="13098" y="1423"/>
                    <a:pt x="12888" y="1922"/>
                    <a:pt x="12809" y="2422"/>
                  </a:cubicBezTo>
                  <a:cubicBezTo>
                    <a:pt x="12730" y="2895"/>
                    <a:pt x="12625" y="3342"/>
                    <a:pt x="12467" y="3790"/>
                  </a:cubicBezTo>
                  <a:cubicBezTo>
                    <a:pt x="12388" y="3974"/>
                    <a:pt x="12283" y="4131"/>
                    <a:pt x="12125" y="4237"/>
                  </a:cubicBezTo>
                  <a:cubicBezTo>
                    <a:pt x="12023" y="4288"/>
                    <a:pt x="11910" y="4317"/>
                    <a:pt x="11794" y="4317"/>
                  </a:cubicBezTo>
                  <a:cubicBezTo>
                    <a:pt x="11730" y="4317"/>
                    <a:pt x="11664" y="4308"/>
                    <a:pt x="11599" y="4289"/>
                  </a:cubicBezTo>
                  <a:cubicBezTo>
                    <a:pt x="10495" y="4026"/>
                    <a:pt x="10521" y="2659"/>
                    <a:pt x="10258" y="1764"/>
                  </a:cubicBezTo>
                  <a:cubicBezTo>
                    <a:pt x="10126" y="1238"/>
                    <a:pt x="9758" y="791"/>
                    <a:pt x="9258" y="528"/>
                  </a:cubicBezTo>
                  <a:cubicBezTo>
                    <a:pt x="9050" y="449"/>
                    <a:pt x="8835" y="411"/>
                    <a:pt x="8621" y="411"/>
                  </a:cubicBezTo>
                  <a:cubicBezTo>
                    <a:pt x="8266" y="411"/>
                    <a:pt x="7913" y="516"/>
                    <a:pt x="7602" y="712"/>
                  </a:cubicBezTo>
                  <a:cubicBezTo>
                    <a:pt x="7102" y="1054"/>
                    <a:pt x="6734" y="1554"/>
                    <a:pt x="6550" y="2133"/>
                  </a:cubicBezTo>
                  <a:cubicBezTo>
                    <a:pt x="6365" y="2606"/>
                    <a:pt x="6287" y="3132"/>
                    <a:pt x="6102" y="3632"/>
                  </a:cubicBezTo>
                  <a:cubicBezTo>
                    <a:pt x="6050" y="3816"/>
                    <a:pt x="5945" y="3974"/>
                    <a:pt x="5839" y="4131"/>
                  </a:cubicBezTo>
                  <a:cubicBezTo>
                    <a:pt x="5813" y="4158"/>
                    <a:pt x="5787" y="4210"/>
                    <a:pt x="5734" y="4237"/>
                  </a:cubicBezTo>
                  <a:lnTo>
                    <a:pt x="5682" y="4316"/>
                  </a:lnTo>
                  <a:cubicBezTo>
                    <a:pt x="5603" y="4368"/>
                    <a:pt x="5550" y="4394"/>
                    <a:pt x="5471" y="4394"/>
                  </a:cubicBezTo>
                  <a:cubicBezTo>
                    <a:pt x="5436" y="4399"/>
                    <a:pt x="5401" y="4401"/>
                    <a:pt x="5366" y="4401"/>
                  </a:cubicBezTo>
                  <a:cubicBezTo>
                    <a:pt x="5193" y="4401"/>
                    <a:pt x="5029" y="4346"/>
                    <a:pt x="4919" y="4237"/>
                  </a:cubicBezTo>
                  <a:cubicBezTo>
                    <a:pt x="4735" y="4079"/>
                    <a:pt x="4577" y="3895"/>
                    <a:pt x="4472" y="3711"/>
                  </a:cubicBezTo>
                  <a:cubicBezTo>
                    <a:pt x="4183" y="3158"/>
                    <a:pt x="4156" y="2527"/>
                    <a:pt x="3946" y="1949"/>
                  </a:cubicBezTo>
                  <a:cubicBezTo>
                    <a:pt x="3788" y="1344"/>
                    <a:pt x="3394" y="844"/>
                    <a:pt x="2868" y="555"/>
                  </a:cubicBezTo>
                  <a:cubicBezTo>
                    <a:pt x="2634" y="441"/>
                    <a:pt x="2399" y="389"/>
                    <a:pt x="2171" y="389"/>
                  </a:cubicBezTo>
                  <a:cubicBezTo>
                    <a:pt x="1292" y="389"/>
                    <a:pt x="503" y="1146"/>
                    <a:pt x="211" y="2001"/>
                  </a:cubicBezTo>
                  <a:cubicBezTo>
                    <a:pt x="53" y="2580"/>
                    <a:pt x="1" y="3158"/>
                    <a:pt x="1" y="3737"/>
                  </a:cubicBezTo>
                  <a:cubicBezTo>
                    <a:pt x="1" y="3918"/>
                    <a:pt x="121" y="4003"/>
                    <a:pt x="250" y="4003"/>
                  </a:cubicBezTo>
                  <a:cubicBezTo>
                    <a:pt x="384" y="4003"/>
                    <a:pt x="526" y="3911"/>
                    <a:pt x="553" y="3737"/>
                  </a:cubicBezTo>
                  <a:cubicBezTo>
                    <a:pt x="658" y="2816"/>
                    <a:pt x="869" y="1475"/>
                    <a:pt x="1973" y="1291"/>
                  </a:cubicBezTo>
                  <a:cubicBezTo>
                    <a:pt x="2035" y="1274"/>
                    <a:pt x="2096" y="1265"/>
                    <a:pt x="2156" y="1265"/>
                  </a:cubicBezTo>
                  <a:cubicBezTo>
                    <a:pt x="2277" y="1265"/>
                    <a:pt x="2394" y="1300"/>
                    <a:pt x="2499" y="1370"/>
                  </a:cubicBezTo>
                  <a:cubicBezTo>
                    <a:pt x="2683" y="1475"/>
                    <a:pt x="2815" y="1659"/>
                    <a:pt x="2920" y="1870"/>
                  </a:cubicBezTo>
                  <a:cubicBezTo>
                    <a:pt x="3157" y="2422"/>
                    <a:pt x="3209" y="3053"/>
                    <a:pt x="3367" y="3605"/>
                  </a:cubicBezTo>
                  <a:cubicBezTo>
                    <a:pt x="3551" y="4210"/>
                    <a:pt x="3893" y="4710"/>
                    <a:pt x="4419" y="5078"/>
                  </a:cubicBezTo>
                  <a:cubicBezTo>
                    <a:pt x="4690" y="5263"/>
                    <a:pt x="4999" y="5356"/>
                    <a:pt x="5309" y="5356"/>
                  </a:cubicBezTo>
                  <a:cubicBezTo>
                    <a:pt x="5572" y="5356"/>
                    <a:pt x="5835" y="5290"/>
                    <a:pt x="6076" y="5157"/>
                  </a:cubicBezTo>
                  <a:cubicBezTo>
                    <a:pt x="7023" y="4657"/>
                    <a:pt x="7076" y="3448"/>
                    <a:pt x="7365" y="2527"/>
                  </a:cubicBezTo>
                  <a:cubicBezTo>
                    <a:pt x="7496" y="2054"/>
                    <a:pt x="7786" y="1659"/>
                    <a:pt x="8233" y="1396"/>
                  </a:cubicBezTo>
                  <a:cubicBezTo>
                    <a:pt x="8347" y="1329"/>
                    <a:pt x="8476" y="1297"/>
                    <a:pt x="8604" y="1297"/>
                  </a:cubicBezTo>
                  <a:cubicBezTo>
                    <a:pt x="8830" y="1297"/>
                    <a:pt x="9055" y="1396"/>
                    <a:pt x="9206" y="1580"/>
                  </a:cubicBezTo>
                  <a:cubicBezTo>
                    <a:pt x="9469" y="1975"/>
                    <a:pt x="9495" y="2501"/>
                    <a:pt x="9574" y="2948"/>
                  </a:cubicBezTo>
                  <a:cubicBezTo>
                    <a:pt x="9653" y="3553"/>
                    <a:pt x="9890" y="4105"/>
                    <a:pt x="10284" y="4579"/>
                  </a:cubicBezTo>
                  <a:cubicBezTo>
                    <a:pt x="10652" y="5026"/>
                    <a:pt x="11205" y="5289"/>
                    <a:pt x="11783" y="5289"/>
                  </a:cubicBezTo>
                  <a:cubicBezTo>
                    <a:pt x="12362" y="5262"/>
                    <a:pt x="12888" y="4947"/>
                    <a:pt x="13177" y="4473"/>
                  </a:cubicBezTo>
                  <a:cubicBezTo>
                    <a:pt x="13414" y="4026"/>
                    <a:pt x="13572" y="3553"/>
                    <a:pt x="13624" y="3053"/>
                  </a:cubicBezTo>
                  <a:cubicBezTo>
                    <a:pt x="13677" y="2580"/>
                    <a:pt x="13808" y="2159"/>
                    <a:pt x="14045" y="1764"/>
                  </a:cubicBezTo>
                  <a:cubicBezTo>
                    <a:pt x="14150" y="1633"/>
                    <a:pt x="14255" y="1554"/>
                    <a:pt x="14413" y="1501"/>
                  </a:cubicBezTo>
                  <a:cubicBezTo>
                    <a:pt x="14472" y="1485"/>
                    <a:pt x="14530" y="1476"/>
                    <a:pt x="14587" y="1476"/>
                  </a:cubicBezTo>
                  <a:cubicBezTo>
                    <a:pt x="14711" y="1476"/>
                    <a:pt x="14831" y="1517"/>
                    <a:pt x="14939" y="1607"/>
                  </a:cubicBezTo>
                  <a:cubicBezTo>
                    <a:pt x="15334" y="1922"/>
                    <a:pt x="15623" y="2369"/>
                    <a:pt x="15728" y="2869"/>
                  </a:cubicBezTo>
                  <a:cubicBezTo>
                    <a:pt x="15860" y="3474"/>
                    <a:pt x="16123" y="4053"/>
                    <a:pt x="16465" y="4579"/>
                  </a:cubicBezTo>
                  <a:cubicBezTo>
                    <a:pt x="16833" y="5052"/>
                    <a:pt x="17385" y="5341"/>
                    <a:pt x="17990" y="5368"/>
                  </a:cubicBezTo>
                  <a:cubicBezTo>
                    <a:pt x="18542" y="5341"/>
                    <a:pt x="19068" y="5026"/>
                    <a:pt x="19331" y="4526"/>
                  </a:cubicBezTo>
                  <a:cubicBezTo>
                    <a:pt x="19542" y="4105"/>
                    <a:pt x="19673" y="3632"/>
                    <a:pt x="19726" y="3185"/>
                  </a:cubicBezTo>
                  <a:cubicBezTo>
                    <a:pt x="19778" y="2711"/>
                    <a:pt x="19910" y="2264"/>
                    <a:pt x="20147" y="1870"/>
                  </a:cubicBezTo>
                  <a:cubicBezTo>
                    <a:pt x="20252" y="1686"/>
                    <a:pt x="20383" y="1554"/>
                    <a:pt x="20541" y="1449"/>
                  </a:cubicBezTo>
                  <a:cubicBezTo>
                    <a:pt x="20651" y="1339"/>
                    <a:pt x="20797" y="1285"/>
                    <a:pt x="20949" y="1285"/>
                  </a:cubicBezTo>
                  <a:cubicBezTo>
                    <a:pt x="20979" y="1285"/>
                    <a:pt x="21010" y="1287"/>
                    <a:pt x="21041" y="1291"/>
                  </a:cubicBezTo>
                  <a:cubicBezTo>
                    <a:pt x="21054" y="1278"/>
                    <a:pt x="21067" y="1271"/>
                    <a:pt x="21080" y="1271"/>
                  </a:cubicBezTo>
                  <a:cubicBezTo>
                    <a:pt x="21093" y="1271"/>
                    <a:pt x="21107" y="1278"/>
                    <a:pt x="21120" y="1291"/>
                  </a:cubicBezTo>
                  <a:lnTo>
                    <a:pt x="21278" y="1317"/>
                  </a:lnTo>
                  <a:lnTo>
                    <a:pt x="21330" y="1344"/>
                  </a:lnTo>
                  <a:cubicBezTo>
                    <a:pt x="21351" y="1344"/>
                    <a:pt x="21423" y="1411"/>
                    <a:pt x="21410" y="1411"/>
                  </a:cubicBezTo>
                  <a:cubicBezTo>
                    <a:pt x="21407" y="1411"/>
                    <a:pt x="21399" y="1407"/>
                    <a:pt x="21383" y="1396"/>
                  </a:cubicBezTo>
                  <a:lnTo>
                    <a:pt x="21383" y="1396"/>
                  </a:lnTo>
                  <a:cubicBezTo>
                    <a:pt x="21462" y="1449"/>
                    <a:pt x="21514" y="1528"/>
                    <a:pt x="21593" y="1580"/>
                  </a:cubicBezTo>
                  <a:lnTo>
                    <a:pt x="21619" y="1633"/>
                  </a:lnTo>
                  <a:cubicBezTo>
                    <a:pt x="21646" y="1686"/>
                    <a:pt x="21672" y="1738"/>
                    <a:pt x="21698" y="1764"/>
                  </a:cubicBezTo>
                  <a:cubicBezTo>
                    <a:pt x="21804" y="1949"/>
                    <a:pt x="21909" y="2159"/>
                    <a:pt x="21988" y="2343"/>
                  </a:cubicBezTo>
                  <a:lnTo>
                    <a:pt x="22014" y="2396"/>
                  </a:lnTo>
                  <a:cubicBezTo>
                    <a:pt x="22040" y="2448"/>
                    <a:pt x="22040" y="2501"/>
                    <a:pt x="22067" y="2553"/>
                  </a:cubicBezTo>
                  <a:cubicBezTo>
                    <a:pt x="22119" y="2685"/>
                    <a:pt x="22172" y="2816"/>
                    <a:pt x="22224" y="2922"/>
                  </a:cubicBezTo>
                  <a:cubicBezTo>
                    <a:pt x="22382" y="3342"/>
                    <a:pt x="22645" y="3711"/>
                    <a:pt x="22961" y="4026"/>
                  </a:cubicBezTo>
                  <a:cubicBezTo>
                    <a:pt x="23329" y="4342"/>
                    <a:pt x="23829" y="4552"/>
                    <a:pt x="24328" y="4552"/>
                  </a:cubicBezTo>
                  <a:cubicBezTo>
                    <a:pt x="24369" y="4554"/>
                    <a:pt x="24409" y="4555"/>
                    <a:pt x="24449" y="4555"/>
                  </a:cubicBezTo>
                  <a:cubicBezTo>
                    <a:pt x="25399" y="4555"/>
                    <a:pt x="26236" y="3963"/>
                    <a:pt x="26564" y="3079"/>
                  </a:cubicBezTo>
                  <a:cubicBezTo>
                    <a:pt x="26722" y="2659"/>
                    <a:pt x="26774" y="2185"/>
                    <a:pt x="26879" y="1764"/>
                  </a:cubicBezTo>
                  <a:cubicBezTo>
                    <a:pt x="26932" y="1607"/>
                    <a:pt x="26985" y="1449"/>
                    <a:pt x="27090" y="1317"/>
                  </a:cubicBezTo>
                  <a:cubicBezTo>
                    <a:pt x="27169" y="1186"/>
                    <a:pt x="27300" y="1107"/>
                    <a:pt x="27432" y="1081"/>
                  </a:cubicBezTo>
                  <a:cubicBezTo>
                    <a:pt x="27457" y="1077"/>
                    <a:pt x="27483" y="1076"/>
                    <a:pt x="27508" y="1076"/>
                  </a:cubicBezTo>
                  <a:cubicBezTo>
                    <a:pt x="27900" y="1076"/>
                    <a:pt x="28260" y="1445"/>
                    <a:pt x="28457" y="1791"/>
                  </a:cubicBezTo>
                  <a:cubicBezTo>
                    <a:pt x="28747" y="2290"/>
                    <a:pt x="28905" y="2869"/>
                    <a:pt x="29246" y="3342"/>
                  </a:cubicBezTo>
                  <a:cubicBezTo>
                    <a:pt x="29588" y="3895"/>
                    <a:pt x="30141" y="4263"/>
                    <a:pt x="30772" y="4342"/>
                  </a:cubicBezTo>
                  <a:cubicBezTo>
                    <a:pt x="30796" y="4343"/>
                    <a:pt x="30820" y="4344"/>
                    <a:pt x="30845" y="4344"/>
                  </a:cubicBezTo>
                  <a:cubicBezTo>
                    <a:pt x="31396" y="4344"/>
                    <a:pt x="31916" y="4058"/>
                    <a:pt x="32218" y="3579"/>
                  </a:cubicBezTo>
                  <a:cubicBezTo>
                    <a:pt x="32508" y="3158"/>
                    <a:pt x="32718" y="2685"/>
                    <a:pt x="32823" y="2185"/>
                  </a:cubicBezTo>
                  <a:cubicBezTo>
                    <a:pt x="32955" y="1764"/>
                    <a:pt x="33113" y="1291"/>
                    <a:pt x="33454" y="1054"/>
                  </a:cubicBezTo>
                  <a:cubicBezTo>
                    <a:pt x="33608" y="972"/>
                    <a:pt x="33778" y="931"/>
                    <a:pt x="33945" y="931"/>
                  </a:cubicBezTo>
                  <a:cubicBezTo>
                    <a:pt x="34149" y="931"/>
                    <a:pt x="34347" y="991"/>
                    <a:pt x="34506" y="1107"/>
                  </a:cubicBezTo>
                  <a:cubicBezTo>
                    <a:pt x="34901" y="1370"/>
                    <a:pt x="35190" y="1791"/>
                    <a:pt x="35269" y="2238"/>
                  </a:cubicBezTo>
                  <a:cubicBezTo>
                    <a:pt x="35401" y="2790"/>
                    <a:pt x="35427" y="3342"/>
                    <a:pt x="35401" y="3895"/>
                  </a:cubicBezTo>
                  <a:cubicBezTo>
                    <a:pt x="35401" y="4224"/>
                    <a:pt x="35664" y="4388"/>
                    <a:pt x="35923" y="4388"/>
                  </a:cubicBezTo>
                  <a:cubicBezTo>
                    <a:pt x="36183" y="4388"/>
                    <a:pt x="36440" y="4224"/>
                    <a:pt x="36426" y="3895"/>
                  </a:cubicBezTo>
                  <a:cubicBezTo>
                    <a:pt x="36400" y="2711"/>
                    <a:pt x="36295" y="1370"/>
                    <a:pt x="35322" y="555"/>
                  </a:cubicBezTo>
                  <a:cubicBezTo>
                    <a:pt x="34925" y="207"/>
                    <a:pt x="34434" y="0"/>
                    <a:pt x="338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 name="Google Shape;704;p23"/>
            <p:cNvSpPr/>
            <p:nvPr/>
          </p:nvSpPr>
          <p:spPr>
            <a:xfrm>
              <a:off x="-125726" y="4442080"/>
              <a:ext cx="2155827" cy="307132"/>
            </a:xfrm>
            <a:custGeom>
              <a:avLst/>
              <a:gdLst/>
              <a:ahLst/>
              <a:cxnLst/>
              <a:rect l="l" t="t" r="r" b="b"/>
              <a:pathLst>
                <a:path w="36684" h="5226" extrusionOk="0">
                  <a:moveTo>
                    <a:pt x="20766" y="1511"/>
                  </a:moveTo>
                  <a:cubicBezTo>
                    <a:pt x="20749" y="1535"/>
                    <a:pt x="20742" y="1544"/>
                    <a:pt x="20743" y="1544"/>
                  </a:cubicBezTo>
                  <a:cubicBezTo>
                    <a:pt x="20743" y="1544"/>
                    <a:pt x="20754" y="1529"/>
                    <a:pt x="20766" y="1511"/>
                  </a:cubicBezTo>
                  <a:close/>
                  <a:moveTo>
                    <a:pt x="21208" y="0"/>
                  </a:moveTo>
                  <a:cubicBezTo>
                    <a:pt x="20200" y="0"/>
                    <a:pt x="19603" y="983"/>
                    <a:pt x="19299" y="1819"/>
                  </a:cubicBezTo>
                  <a:cubicBezTo>
                    <a:pt x="19220" y="2003"/>
                    <a:pt x="19168" y="2187"/>
                    <a:pt x="19115" y="2371"/>
                  </a:cubicBezTo>
                  <a:cubicBezTo>
                    <a:pt x="19089" y="2477"/>
                    <a:pt x="19036" y="2582"/>
                    <a:pt x="19010" y="2687"/>
                  </a:cubicBezTo>
                  <a:cubicBezTo>
                    <a:pt x="19009" y="2690"/>
                    <a:pt x="19008" y="2693"/>
                    <a:pt x="19007" y="2695"/>
                  </a:cubicBezTo>
                  <a:lnTo>
                    <a:pt x="19007" y="2695"/>
                  </a:lnTo>
                  <a:cubicBezTo>
                    <a:pt x="19002" y="2703"/>
                    <a:pt x="18995" y="2717"/>
                    <a:pt x="18983" y="2740"/>
                  </a:cubicBezTo>
                  <a:cubicBezTo>
                    <a:pt x="18957" y="2819"/>
                    <a:pt x="18931" y="2871"/>
                    <a:pt x="18878" y="2924"/>
                  </a:cubicBezTo>
                  <a:cubicBezTo>
                    <a:pt x="18852" y="3003"/>
                    <a:pt x="18799" y="3082"/>
                    <a:pt x="18747" y="3160"/>
                  </a:cubicBezTo>
                  <a:cubicBezTo>
                    <a:pt x="18747" y="3160"/>
                    <a:pt x="18688" y="3249"/>
                    <a:pt x="18691" y="3249"/>
                  </a:cubicBezTo>
                  <a:cubicBezTo>
                    <a:pt x="18692" y="3249"/>
                    <a:pt x="18692" y="3249"/>
                    <a:pt x="18693" y="3248"/>
                  </a:cubicBezTo>
                  <a:lnTo>
                    <a:pt x="18693" y="3248"/>
                  </a:lnTo>
                  <a:cubicBezTo>
                    <a:pt x="18676" y="3273"/>
                    <a:pt x="18659" y="3301"/>
                    <a:pt x="18642" y="3318"/>
                  </a:cubicBezTo>
                  <a:cubicBezTo>
                    <a:pt x="18607" y="3335"/>
                    <a:pt x="18584" y="3353"/>
                    <a:pt x="18565" y="3377"/>
                  </a:cubicBezTo>
                  <a:lnTo>
                    <a:pt x="18565" y="3377"/>
                  </a:lnTo>
                  <a:cubicBezTo>
                    <a:pt x="18565" y="3377"/>
                    <a:pt x="18564" y="3377"/>
                    <a:pt x="18564" y="3377"/>
                  </a:cubicBezTo>
                  <a:cubicBezTo>
                    <a:pt x="18554" y="3377"/>
                    <a:pt x="18501" y="3423"/>
                    <a:pt x="18484" y="3423"/>
                  </a:cubicBezTo>
                  <a:lnTo>
                    <a:pt x="18433" y="3457"/>
                  </a:lnTo>
                  <a:lnTo>
                    <a:pt x="18433" y="3457"/>
                  </a:lnTo>
                  <a:cubicBezTo>
                    <a:pt x="18402" y="3466"/>
                    <a:pt x="18340" y="3488"/>
                    <a:pt x="18326" y="3502"/>
                  </a:cubicBezTo>
                  <a:cubicBezTo>
                    <a:pt x="18322" y="3503"/>
                    <a:pt x="18319" y="3504"/>
                    <a:pt x="18315" y="3505"/>
                  </a:cubicBezTo>
                  <a:lnTo>
                    <a:pt x="18315" y="3505"/>
                  </a:lnTo>
                  <a:cubicBezTo>
                    <a:pt x="18310" y="3503"/>
                    <a:pt x="18297" y="3502"/>
                    <a:pt x="18273" y="3502"/>
                  </a:cubicBezTo>
                  <a:cubicBezTo>
                    <a:pt x="18256" y="3502"/>
                    <a:pt x="18180" y="3491"/>
                    <a:pt x="18170" y="3491"/>
                  </a:cubicBezTo>
                  <a:cubicBezTo>
                    <a:pt x="18165" y="3491"/>
                    <a:pt x="18177" y="3494"/>
                    <a:pt x="18221" y="3502"/>
                  </a:cubicBezTo>
                  <a:cubicBezTo>
                    <a:pt x="18168" y="3502"/>
                    <a:pt x="18116" y="3476"/>
                    <a:pt x="18063" y="3450"/>
                  </a:cubicBezTo>
                  <a:cubicBezTo>
                    <a:pt x="18045" y="3446"/>
                    <a:pt x="18033" y="3445"/>
                    <a:pt x="18026" y="3444"/>
                  </a:cubicBezTo>
                  <a:lnTo>
                    <a:pt x="18026" y="3444"/>
                  </a:lnTo>
                  <a:lnTo>
                    <a:pt x="17931" y="3397"/>
                  </a:lnTo>
                  <a:cubicBezTo>
                    <a:pt x="17899" y="3377"/>
                    <a:pt x="17885" y="3371"/>
                    <a:pt x="17883" y="3371"/>
                  </a:cubicBezTo>
                  <a:cubicBezTo>
                    <a:pt x="17881" y="3371"/>
                    <a:pt x="17883" y="3373"/>
                    <a:pt x="17887" y="3377"/>
                  </a:cubicBezTo>
                  <a:lnTo>
                    <a:pt x="17887" y="3377"/>
                  </a:lnTo>
                  <a:cubicBezTo>
                    <a:pt x="17884" y="3375"/>
                    <a:pt x="17882" y="3373"/>
                    <a:pt x="17879" y="3371"/>
                  </a:cubicBezTo>
                  <a:cubicBezTo>
                    <a:pt x="17800" y="3266"/>
                    <a:pt x="17695" y="3187"/>
                    <a:pt x="17616" y="3082"/>
                  </a:cubicBezTo>
                  <a:lnTo>
                    <a:pt x="17616" y="3082"/>
                  </a:lnTo>
                  <a:cubicBezTo>
                    <a:pt x="17634" y="3100"/>
                    <a:pt x="17642" y="3107"/>
                    <a:pt x="17645" y="3107"/>
                  </a:cubicBezTo>
                  <a:cubicBezTo>
                    <a:pt x="17652" y="3107"/>
                    <a:pt x="17590" y="3029"/>
                    <a:pt x="17590" y="3029"/>
                  </a:cubicBezTo>
                  <a:lnTo>
                    <a:pt x="17511" y="2924"/>
                  </a:lnTo>
                  <a:cubicBezTo>
                    <a:pt x="17458" y="2845"/>
                    <a:pt x="17405" y="2740"/>
                    <a:pt x="17327" y="2634"/>
                  </a:cubicBezTo>
                  <a:cubicBezTo>
                    <a:pt x="17221" y="2450"/>
                    <a:pt x="17142" y="2240"/>
                    <a:pt x="17037" y="2030"/>
                  </a:cubicBezTo>
                  <a:cubicBezTo>
                    <a:pt x="16652" y="1281"/>
                    <a:pt x="15973" y="493"/>
                    <a:pt x="15101" y="493"/>
                  </a:cubicBezTo>
                  <a:cubicBezTo>
                    <a:pt x="14962" y="493"/>
                    <a:pt x="14819" y="513"/>
                    <a:pt x="14670" y="557"/>
                  </a:cubicBezTo>
                  <a:cubicBezTo>
                    <a:pt x="14144" y="741"/>
                    <a:pt x="13697" y="1109"/>
                    <a:pt x="13487" y="1635"/>
                  </a:cubicBezTo>
                  <a:cubicBezTo>
                    <a:pt x="13250" y="2082"/>
                    <a:pt x="13145" y="2634"/>
                    <a:pt x="12934" y="3055"/>
                  </a:cubicBezTo>
                  <a:cubicBezTo>
                    <a:pt x="12908" y="3108"/>
                    <a:pt x="12882" y="3187"/>
                    <a:pt x="12829" y="3239"/>
                  </a:cubicBezTo>
                  <a:cubicBezTo>
                    <a:pt x="12829" y="3239"/>
                    <a:pt x="12755" y="3328"/>
                    <a:pt x="12763" y="3328"/>
                  </a:cubicBezTo>
                  <a:cubicBezTo>
                    <a:pt x="12765" y="3328"/>
                    <a:pt x="12777" y="3318"/>
                    <a:pt x="12803" y="3292"/>
                  </a:cubicBezTo>
                  <a:lnTo>
                    <a:pt x="12803" y="3292"/>
                  </a:lnTo>
                  <a:cubicBezTo>
                    <a:pt x="12724" y="3371"/>
                    <a:pt x="12671" y="3450"/>
                    <a:pt x="12593" y="3502"/>
                  </a:cubicBezTo>
                  <a:cubicBezTo>
                    <a:pt x="12591" y="3504"/>
                    <a:pt x="12590" y="3505"/>
                    <a:pt x="12589" y="3506"/>
                  </a:cubicBezTo>
                  <a:lnTo>
                    <a:pt x="12589" y="3506"/>
                  </a:lnTo>
                  <a:cubicBezTo>
                    <a:pt x="12590" y="3502"/>
                    <a:pt x="12589" y="3499"/>
                    <a:pt x="12583" y="3499"/>
                  </a:cubicBezTo>
                  <a:cubicBezTo>
                    <a:pt x="12579" y="3499"/>
                    <a:pt x="12574" y="3500"/>
                    <a:pt x="12566" y="3502"/>
                  </a:cubicBezTo>
                  <a:lnTo>
                    <a:pt x="12461" y="3555"/>
                  </a:lnTo>
                  <a:cubicBezTo>
                    <a:pt x="12435" y="3581"/>
                    <a:pt x="12382" y="3608"/>
                    <a:pt x="12356" y="3634"/>
                  </a:cubicBezTo>
                  <a:lnTo>
                    <a:pt x="12251" y="3660"/>
                  </a:lnTo>
                  <a:cubicBezTo>
                    <a:pt x="12172" y="3686"/>
                    <a:pt x="12067" y="3713"/>
                    <a:pt x="11988" y="3739"/>
                  </a:cubicBezTo>
                  <a:lnTo>
                    <a:pt x="11541" y="3739"/>
                  </a:lnTo>
                  <a:cubicBezTo>
                    <a:pt x="11523" y="3739"/>
                    <a:pt x="11447" y="3727"/>
                    <a:pt x="11437" y="3727"/>
                  </a:cubicBezTo>
                  <a:cubicBezTo>
                    <a:pt x="11432" y="3727"/>
                    <a:pt x="11444" y="3730"/>
                    <a:pt x="11488" y="3739"/>
                  </a:cubicBezTo>
                  <a:cubicBezTo>
                    <a:pt x="11435" y="3739"/>
                    <a:pt x="11383" y="3713"/>
                    <a:pt x="11356" y="3713"/>
                  </a:cubicBezTo>
                  <a:cubicBezTo>
                    <a:pt x="11251" y="3686"/>
                    <a:pt x="11172" y="3660"/>
                    <a:pt x="11067" y="3634"/>
                  </a:cubicBezTo>
                  <a:lnTo>
                    <a:pt x="11067" y="3634"/>
                  </a:lnTo>
                  <a:cubicBezTo>
                    <a:pt x="11088" y="3639"/>
                    <a:pt x="11100" y="3641"/>
                    <a:pt x="11105" y="3641"/>
                  </a:cubicBezTo>
                  <a:cubicBezTo>
                    <a:pt x="11124" y="3641"/>
                    <a:pt x="11036" y="3608"/>
                    <a:pt x="11015" y="3608"/>
                  </a:cubicBezTo>
                  <a:cubicBezTo>
                    <a:pt x="10988" y="3581"/>
                    <a:pt x="10936" y="3555"/>
                    <a:pt x="10883" y="3529"/>
                  </a:cubicBezTo>
                  <a:lnTo>
                    <a:pt x="10778" y="3450"/>
                  </a:lnTo>
                  <a:cubicBezTo>
                    <a:pt x="10706" y="3378"/>
                    <a:pt x="10613" y="3307"/>
                    <a:pt x="10557" y="3235"/>
                  </a:cubicBezTo>
                  <a:lnTo>
                    <a:pt x="10557" y="3235"/>
                  </a:lnTo>
                  <a:cubicBezTo>
                    <a:pt x="10548" y="3220"/>
                    <a:pt x="10506" y="3160"/>
                    <a:pt x="10489" y="3160"/>
                  </a:cubicBezTo>
                  <a:lnTo>
                    <a:pt x="10410" y="3029"/>
                  </a:lnTo>
                  <a:cubicBezTo>
                    <a:pt x="10383" y="2950"/>
                    <a:pt x="10331" y="2897"/>
                    <a:pt x="10278" y="2819"/>
                  </a:cubicBezTo>
                  <a:cubicBezTo>
                    <a:pt x="10173" y="2608"/>
                    <a:pt x="10094" y="2424"/>
                    <a:pt x="9989" y="2214"/>
                  </a:cubicBezTo>
                  <a:cubicBezTo>
                    <a:pt x="9601" y="1489"/>
                    <a:pt x="9060" y="714"/>
                    <a:pt x="8141" y="714"/>
                  </a:cubicBezTo>
                  <a:cubicBezTo>
                    <a:pt x="8126" y="714"/>
                    <a:pt x="8111" y="714"/>
                    <a:pt x="8095" y="715"/>
                  </a:cubicBezTo>
                  <a:cubicBezTo>
                    <a:pt x="7043" y="715"/>
                    <a:pt x="6386" y="1661"/>
                    <a:pt x="6044" y="2529"/>
                  </a:cubicBezTo>
                  <a:cubicBezTo>
                    <a:pt x="5965" y="2740"/>
                    <a:pt x="5912" y="2950"/>
                    <a:pt x="5860" y="3160"/>
                  </a:cubicBezTo>
                  <a:cubicBezTo>
                    <a:pt x="5833" y="3371"/>
                    <a:pt x="5755" y="3555"/>
                    <a:pt x="5676" y="3765"/>
                  </a:cubicBezTo>
                  <a:cubicBezTo>
                    <a:pt x="5512" y="4092"/>
                    <a:pt x="5183" y="4274"/>
                    <a:pt x="4835" y="4274"/>
                  </a:cubicBezTo>
                  <a:cubicBezTo>
                    <a:pt x="4791" y="4274"/>
                    <a:pt x="4747" y="4271"/>
                    <a:pt x="4703" y="4265"/>
                  </a:cubicBezTo>
                  <a:cubicBezTo>
                    <a:pt x="4308" y="4239"/>
                    <a:pt x="3940" y="4107"/>
                    <a:pt x="3624" y="3871"/>
                  </a:cubicBezTo>
                  <a:cubicBezTo>
                    <a:pt x="3256" y="3555"/>
                    <a:pt x="3098" y="3108"/>
                    <a:pt x="2835" y="2713"/>
                  </a:cubicBezTo>
                  <a:cubicBezTo>
                    <a:pt x="2625" y="2371"/>
                    <a:pt x="2257" y="2108"/>
                    <a:pt x="1862" y="2030"/>
                  </a:cubicBezTo>
                  <a:cubicBezTo>
                    <a:pt x="1759" y="2009"/>
                    <a:pt x="1654" y="1999"/>
                    <a:pt x="1549" y="1999"/>
                  </a:cubicBezTo>
                  <a:cubicBezTo>
                    <a:pt x="1253" y="1999"/>
                    <a:pt x="957" y="2078"/>
                    <a:pt x="705" y="2214"/>
                  </a:cubicBezTo>
                  <a:cubicBezTo>
                    <a:pt x="389" y="2398"/>
                    <a:pt x="153" y="2687"/>
                    <a:pt x="47" y="3055"/>
                  </a:cubicBezTo>
                  <a:cubicBezTo>
                    <a:pt x="0" y="3243"/>
                    <a:pt x="149" y="3356"/>
                    <a:pt x="299" y="3356"/>
                  </a:cubicBezTo>
                  <a:cubicBezTo>
                    <a:pt x="402" y="3356"/>
                    <a:pt x="505" y="3304"/>
                    <a:pt x="547" y="3187"/>
                  </a:cubicBezTo>
                  <a:lnTo>
                    <a:pt x="521" y="3160"/>
                  </a:lnTo>
                  <a:cubicBezTo>
                    <a:pt x="654" y="2827"/>
                    <a:pt x="1063" y="2609"/>
                    <a:pt x="1445" y="2609"/>
                  </a:cubicBezTo>
                  <a:cubicBezTo>
                    <a:pt x="1665" y="2609"/>
                    <a:pt x="1876" y="2681"/>
                    <a:pt x="2020" y="2845"/>
                  </a:cubicBezTo>
                  <a:cubicBezTo>
                    <a:pt x="2336" y="3187"/>
                    <a:pt x="2388" y="3713"/>
                    <a:pt x="2651" y="4081"/>
                  </a:cubicBezTo>
                  <a:cubicBezTo>
                    <a:pt x="2940" y="4475"/>
                    <a:pt x="3309" y="4791"/>
                    <a:pt x="3756" y="5001"/>
                  </a:cubicBezTo>
                  <a:cubicBezTo>
                    <a:pt x="4091" y="5146"/>
                    <a:pt x="4466" y="5226"/>
                    <a:pt x="4837" y="5226"/>
                  </a:cubicBezTo>
                  <a:cubicBezTo>
                    <a:pt x="5544" y="5226"/>
                    <a:pt x="6234" y="4938"/>
                    <a:pt x="6596" y="4265"/>
                  </a:cubicBezTo>
                  <a:cubicBezTo>
                    <a:pt x="6780" y="3844"/>
                    <a:pt x="6912" y="3397"/>
                    <a:pt x="7043" y="2924"/>
                  </a:cubicBezTo>
                  <a:cubicBezTo>
                    <a:pt x="7148" y="2582"/>
                    <a:pt x="7359" y="2266"/>
                    <a:pt x="7596" y="1977"/>
                  </a:cubicBezTo>
                  <a:cubicBezTo>
                    <a:pt x="7648" y="1951"/>
                    <a:pt x="7674" y="1924"/>
                    <a:pt x="7727" y="1872"/>
                  </a:cubicBezTo>
                  <a:lnTo>
                    <a:pt x="7727" y="1872"/>
                  </a:lnTo>
                  <a:cubicBezTo>
                    <a:pt x="7712" y="1887"/>
                    <a:pt x="7688" y="1902"/>
                    <a:pt x="7686" y="1902"/>
                  </a:cubicBezTo>
                  <a:cubicBezTo>
                    <a:pt x="7684" y="1902"/>
                    <a:pt x="7694" y="1894"/>
                    <a:pt x="7727" y="1872"/>
                  </a:cubicBezTo>
                  <a:lnTo>
                    <a:pt x="7727" y="1872"/>
                  </a:lnTo>
                  <a:cubicBezTo>
                    <a:pt x="7727" y="1872"/>
                    <a:pt x="7727" y="1872"/>
                    <a:pt x="7727" y="1872"/>
                  </a:cubicBezTo>
                  <a:lnTo>
                    <a:pt x="7859" y="1793"/>
                  </a:lnTo>
                  <a:cubicBezTo>
                    <a:pt x="7862" y="1791"/>
                    <a:pt x="7864" y="1790"/>
                    <a:pt x="7867" y="1789"/>
                  </a:cubicBezTo>
                  <a:lnTo>
                    <a:pt x="7867" y="1789"/>
                  </a:lnTo>
                  <a:cubicBezTo>
                    <a:pt x="7874" y="1791"/>
                    <a:pt x="7887" y="1793"/>
                    <a:pt x="7911" y="1793"/>
                  </a:cubicBezTo>
                  <a:cubicBezTo>
                    <a:pt x="7964" y="1793"/>
                    <a:pt x="7990" y="1767"/>
                    <a:pt x="8043" y="1740"/>
                  </a:cubicBezTo>
                  <a:lnTo>
                    <a:pt x="8200" y="1740"/>
                  </a:lnTo>
                  <a:cubicBezTo>
                    <a:pt x="8098" y="1740"/>
                    <a:pt x="8270" y="1765"/>
                    <a:pt x="8303" y="1767"/>
                  </a:cubicBezTo>
                  <a:lnTo>
                    <a:pt x="8303" y="1767"/>
                  </a:lnTo>
                  <a:cubicBezTo>
                    <a:pt x="8307" y="1772"/>
                    <a:pt x="8316" y="1781"/>
                    <a:pt x="8332" y="1793"/>
                  </a:cubicBezTo>
                  <a:lnTo>
                    <a:pt x="8411" y="1819"/>
                  </a:lnTo>
                  <a:cubicBezTo>
                    <a:pt x="8411" y="1819"/>
                    <a:pt x="8480" y="1875"/>
                    <a:pt x="8488" y="1875"/>
                  </a:cubicBezTo>
                  <a:cubicBezTo>
                    <a:pt x="8491" y="1875"/>
                    <a:pt x="8485" y="1867"/>
                    <a:pt x="8463" y="1845"/>
                  </a:cubicBezTo>
                  <a:lnTo>
                    <a:pt x="8463" y="1845"/>
                  </a:lnTo>
                  <a:cubicBezTo>
                    <a:pt x="8490" y="1872"/>
                    <a:pt x="8542" y="1898"/>
                    <a:pt x="8569" y="1951"/>
                  </a:cubicBezTo>
                  <a:lnTo>
                    <a:pt x="8648" y="2030"/>
                  </a:lnTo>
                  <a:cubicBezTo>
                    <a:pt x="8726" y="2135"/>
                    <a:pt x="8779" y="2214"/>
                    <a:pt x="8832" y="2319"/>
                  </a:cubicBezTo>
                  <a:cubicBezTo>
                    <a:pt x="9252" y="3029"/>
                    <a:pt x="9489" y="3844"/>
                    <a:pt x="10199" y="4344"/>
                  </a:cubicBezTo>
                  <a:cubicBezTo>
                    <a:pt x="10643" y="4668"/>
                    <a:pt x="11186" y="4837"/>
                    <a:pt x="11728" y="4837"/>
                  </a:cubicBezTo>
                  <a:cubicBezTo>
                    <a:pt x="12022" y="4837"/>
                    <a:pt x="12315" y="4788"/>
                    <a:pt x="12593" y="4686"/>
                  </a:cubicBezTo>
                  <a:cubicBezTo>
                    <a:pt x="13040" y="4528"/>
                    <a:pt x="13408" y="4239"/>
                    <a:pt x="13697" y="3871"/>
                  </a:cubicBezTo>
                  <a:cubicBezTo>
                    <a:pt x="13986" y="3397"/>
                    <a:pt x="14197" y="2897"/>
                    <a:pt x="14328" y="2371"/>
                  </a:cubicBezTo>
                  <a:cubicBezTo>
                    <a:pt x="14328" y="2371"/>
                    <a:pt x="14382" y="2247"/>
                    <a:pt x="14386" y="2247"/>
                  </a:cubicBezTo>
                  <a:cubicBezTo>
                    <a:pt x="14387" y="2247"/>
                    <a:pt x="14386" y="2252"/>
                    <a:pt x="14381" y="2266"/>
                  </a:cubicBezTo>
                  <a:cubicBezTo>
                    <a:pt x="14407" y="2214"/>
                    <a:pt x="14434" y="2187"/>
                    <a:pt x="14460" y="2108"/>
                  </a:cubicBezTo>
                  <a:cubicBezTo>
                    <a:pt x="14486" y="2030"/>
                    <a:pt x="14539" y="1951"/>
                    <a:pt x="14618" y="1872"/>
                  </a:cubicBezTo>
                  <a:cubicBezTo>
                    <a:pt x="14638" y="1838"/>
                    <a:pt x="14643" y="1825"/>
                    <a:pt x="14640" y="1822"/>
                  </a:cubicBezTo>
                  <a:lnTo>
                    <a:pt x="14640" y="1822"/>
                  </a:lnTo>
                  <a:cubicBezTo>
                    <a:pt x="14648" y="1815"/>
                    <a:pt x="14658" y="1805"/>
                    <a:pt x="14670" y="1793"/>
                  </a:cubicBezTo>
                  <a:cubicBezTo>
                    <a:pt x="14697" y="1767"/>
                    <a:pt x="14749" y="1714"/>
                    <a:pt x="14775" y="1688"/>
                  </a:cubicBezTo>
                  <a:lnTo>
                    <a:pt x="14775" y="1688"/>
                  </a:lnTo>
                  <a:cubicBezTo>
                    <a:pt x="14805" y="1668"/>
                    <a:pt x="14854" y="1635"/>
                    <a:pt x="14854" y="1635"/>
                  </a:cubicBezTo>
                  <a:cubicBezTo>
                    <a:pt x="14870" y="1625"/>
                    <a:pt x="14879" y="1618"/>
                    <a:pt x="14883" y="1615"/>
                  </a:cubicBezTo>
                  <a:lnTo>
                    <a:pt x="14883" y="1615"/>
                  </a:lnTo>
                  <a:cubicBezTo>
                    <a:pt x="14883" y="1616"/>
                    <a:pt x="14885" y="1617"/>
                    <a:pt x="14890" y="1617"/>
                  </a:cubicBezTo>
                  <a:cubicBezTo>
                    <a:pt x="14896" y="1617"/>
                    <a:pt x="14909" y="1615"/>
                    <a:pt x="14933" y="1609"/>
                  </a:cubicBezTo>
                  <a:cubicBezTo>
                    <a:pt x="14933" y="1609"/>
                    <a:pt x="15117" y="1582"/>
                    <a:pt x="14986" y="1582"/>
                  </a:cubicBezTo>
                  <a:lnTo>
                    <a:pt x="15144" y="1582"/>
                  </a:lnTo>
                  <a:cubicBezTo>
                    <a:pt x="15045" y="1582"/>
                    <a:pt x="15198" y="1627"/>
                    <a:pt x="15236" y="1627"/>
                  </a:cubicBezTo>
                  <a:cubicBezTo>
                    <a:pt x="15242" y="1627"/>
                    <a:pt x="15245" y="1626"/>
                    <a:pt x="15244" y="1624"/>
                  </a:cubicBezTo>
                  <a:lnTo>
                    <a:pt x="15244" y="1624"/>
                  </a:lnTo>
                  <a:cubicBezTo>
                    <a:pt x="15273" y="1638"/>
                    <a:pt x="15313" y="1647"/>
                    <a:pt x="15354" y="1688"/>
                  </a:cubicBezTo>
                  <a:lnTo>
                    <a:pt x="15407" y="1714"/>
                  </a:lnTo>
                  <a:cubicBezTo>
                    <a:pt x="15486" y="1793"/>
                    <a:pt x="15564" y="1872"/>
                    <a:pt x="15643" y="1951"/>
                  </a:cubicBezTo>
                  <a:cubicBezTo>
                    <a:pt x="15650" y="1958"/>
                    <a:pt x="15657" y="1964"/>
                    <a:pt x="15662" y="1969"/>
                  </a:cubicBezTo>
                  <a:lnTo>
                    <a:pt x="15662" y="1969"/>
                  </a:lnTo>
                  <a:cubicBezTo>
                    <a:pt x="15661" y="1973"/>
                    <a:pt x="15669" y="1990"/>
                    <a:pt x="15696" y="2030"/>
                  </a:cubicBezTo>
                  <a:lnTo>
                    <a:pt x="15801" y="2161"/>
                  </a:lnTo>
                  <a:cubicBezTo>
                    <a:pt x="15854" y="2240"/>
                    <a:pt x="15906" y="2319"/>
                    <a:pt x="15959" y="2398"/>
                  </a:cubicBezTo>
                  <a:cubicBezTo>
                    <a:pt x="16064" y="2608"/>
                    <a:pt x="16143" y="2819"/>
                    <a:pt x="16248" y="3003"/>
                  </a:cubicBezTo>
                  <a:cubicBezTo>
                    <a:pt x="16432" y="3450"/>
                    <a:pt x="16722" y="3818"/>
                    <a:pt x="17064" y="4134"/>
                  </a:cubicBezTo>
                  <a:cubicBezTo>
                    <a:pt x="17405" y="4451"/>
                    <a:pt x="17838" y="4610"/>
                    <a:pt x="18298" y="4610"/>
                  </a:cubicBezTo>
                  <a:cubicBezTo>
                    <a:pt x="18334" y="4610"/>
                    <a:pt x="18369" y="4609"/>
                    <a:pt x="18405" y="4607"/>
                  </a:cubicBezTo>
                  <a:cubicBezTo>
                    <a:pt x="18905" y="4528"/>
                    <a:pt x="19352" y="4265"/>
                    <a:pt x="19641" y="3871"/>
                  </a:cubicBezTo>
                  <a:cubicBezTo>
                    <a:pt x="19904" y="3476"/>
                    <a:pt x="20114" y="3055"/>
                    <a:pt x="20246" y="2608"/>
                  </a:cubicBezTo>
                  <a:cubicBezTo>
                    <a:pt x="20325" y="2424"/>
                    <a:pt x="20377" y="2240"/>
                    <a:pt x="20430" y="2056"/>
                  </a:cubicBezTo>
                  <a:cubicBezTo>
                    <a:pt x="20456" y="2030"/>
                    <a:pt x="20483" y="1977"/>
                    <a:pt x="20509" y="1924"/>
                  </a:cubicBezTo>
                  <a:cubicBezTo>
                    <a:pt x="20561" y="1793"/>
                    <a:pt x="20640" y="1688"/>
                    <a:pt x="20693" y="1582"/>
                  </a:cubicBezTo>
                  <a:lnTo>
                    <a:pt x="20770" y="1505"/>
                  </a:lnTo>
                  <a:lnTo>
                    <a:pt x="20770" y="1505"/>
                  </a:lnTo>
                  <a:cubicBezTo>
                    <a:pt x="20769" y="1507"/>
                    <a:pt x="20767" y="1509"/>
                    <a:pt x="20766" y="1511"/>
                  </a:cubicBezTo>
                  <a:lnTo>
                    <a:pt x="20766" y="1511"/>
                  </a:lnTo>
                  <a:cubicBezTo>
                    <a:pt x="20768" y="1509"/>
                    <a:pt x="20770" y="1506"/>
                    <a:pt x="20772" y="1504"/>
                  </a:cubicBezTo>
                  <a:lnTo>
                    <a:pt x="20772" y="1504"/>
                  </a:lnTo>
                  <a:lnTo>
                    <a:pt x="20770" y="1505"/>
                  </a:lnTo>
                  <a:lnTo>
                    <a:pt x="20770" y="1505"/>
                  </a:lnTo>
                  <a:cubicBezTo>
                    <a:pt x="20784" y="1484"/>
                    <a:pt x="20798" y="1461"/>
                    <a:pt x="20798" y="1451"/>
                  </a:cubicBezTo>
                  <a:cubicBezTo>
                    <a:pt x="20851" y="1372"/>
                    <a:pt x="20930" y="1293"/>
                    <a:pt x="21009" y="1241"/>
                  </a:cubicBezTo>
                  <a:lnTo>
                    <a:pt x="21009" y="1241"/>
                  </a:lnTo>
                  <a:cubicBezTo>
                    <a:pt x="20984" y="1259"/>
                    <a:pt x="20975" y="1266"/>
                    <a:pt x="20977" y="1266"/>
                  </a:cubicBezTo>
                  <a:cubicBezTo>
                    <a:pt x="20981" y="1266"/>
                    <a:pt x="21100" y="1188"/>
                    <a:pt x="21140" y="1188"/>
                  </a:cubicBezTo>
                  <a:cubicBezTo>
                    <a:pt x="21096" y="1206"/>
                    <a:pt x="21082" y="1211"/>
                    <a:pt x="21083" y="1211"/>
                  </a:cubicBezTo>
                  <a:cubicBezTo>
                    <a:pt x="21085" y="1211"/>
                    <a:pt x="21149" y="1188"/>
                    <a:pt x="21166" y="1188"/>
                  </a:cubicBezTo>
                  <a:lnTo>
                    <a:pt x="21272" y="1188"/>
                  </a:lnTo>
                  <a:cubicBezTo>
                    <a:pt x="21324" y="1188"/>
                    <a:pt x="21377" y="1188"/>
                    <a:pt x="21429" y="1214"/>
                  </a:cubicBezTo>
                  <a:cubicBezTo>
                    <a:pt x="21414" y="1211"/>
                    <a:pt x="21405" y="1209"/>
                    <a:pt x="21399" y="1209"/>
                  </a:cubicBezTo>
                  <a:cubicBezTo>
                    <a:pt x="21367" y="1209"/>
                    <a:pt x="21486" y="1267"/>
                    <a:pt x="21508" y="1267"/>
                  </a:cubicBezTo>
                  <a:cubicBezTo>
                    <a:pt x="21514" y="1271"/>
                    <a:pt x="21519" y="1275"/>
                    <a:pt x="21523" y="1278"/>
                  </a:cubicBezTo>
                  <a:lnTo>
                    <a:pt x="21523" y="1278"/>
                  </a:lnTo>
                  <a:cubicBezTo>
                    <a:pt x="21524" y="1281"/>
                    <a:pt x="21534" y="1293"/>
                    <a:pt x="21561" y="1319"/>
                  </a:cubicBezTo>
                  <a:cubicBezTo>
                    <a:pt x="21692" y="1477"/>
                    <a:pt x="21824" y="1635"/>
                    <a:pt x="21903" y="1845"/>
                  </a:cubicBezTo>
                  <a:cubicBezTo>
                    <a:pt x="21955" y="1951"/>
                    <a:pt x="22034" y="2240"/>
                    <a:pt x="22113" y="2424"/>
                  </a:cubicBezTo>
                  <a:cubicBezTo>
                    <a:pt x="22218" y="2687"/>
                    <a:pt x="22324" y="2924"/>
                    <a:pt x="22481" y="3160"/>
                  </a:cubicBezTo>
                  <a:cubicBezTo>
                    <a:pt x="22771" y="3581"/>
                    <a:pt x="23218" y="3897"/>
                    <a:pt x="23717" y="4028"/>
                  </a:cubicBezTo>
                  <a:cubicBezTo>
                    <a:pt x="23919" y="4081"/>
                    <a:pt x="24125" y="4109"/>
                    <a:pt x="24329" y="4109"/>
                  </a:cubicBezTo>
                  <a:cubicBezTo>
                    <a:pt x="24633" y="4109"/>
                    <a:pt x="24934" y="4049"/>
                    <a:pt x="25217" y="3923"/>
                  </a:cubicBezTo>
                  <a:cubicBezTo>
                    <a:pt x="25664" y="3686"/>
                    <a:pt x="26032" y="3318"/>
                    <a:pt x="26295" y="2897"/>
                  </a:cubicBezTo>
                  <a:cubicBezTo>
                    <a:pt x="26532" y="2503"/>
                    <a:pt x="26716" y="2056"/>
                    <a:pt x="26979" y="1688"/>
                  </a:cubicBezTo>
                  <a:lnTo>
                    <a:pt x="26979" y="1688"/>
                  </a:lnTo>
                  <a:cubicBezTo>
                    <a:pt x="26971" y="1695"/>
                    <a:pt x="26967" y="1698"/>
                    <a:pt x="26966" y="1698"/>
                  </a:cubicBezTo>
                  <a:cubicBezTo>
                    <a:pt x="26962" y="1698"/>
                    <a:pt x="27041" y="1606"/>
                    <a:pt x="27055" y="1606"/>
                  </a:cubicBezTo>
                  <a:cubicBezTo>
                    <a:pt x="27057" y="1606"/>
                    <a:pt x="27058" y="1607"/>
                    <a:pt x="27058" y="1609"/>
                  </a:cubicBezTo>
                  <a:lnTo>
                    <a:pt x="27163" y="1477"/>
                  </a:lnTo>
                  <a:cubicBezTo>
                    <a:pt x="27215" y="1425"/>
                    <a:pt x="27294" y="1346"/>
                    <a:pt x="27373" y="1293"/>
                  </a:cubicBezTo>
                  <a:cubicBezTo>
                    <a:pt x="27426" y="1267"/>
                    <a:pt x="27452" y="1241"/>
                    <a:pt x="27531" y="1214"/>
                  </a:cubicBezTo>
                  <a:cubicBezTo>
                    <a:pt x="27531" y="1214"/>
                    <a:pt x="27647" y="1156"/>
                    <a:pt x="27630" y="1156"/>
                  </a:cubicBezTo>
                  <a:cubicBezTo>
                    <a:pt x="27628" y="1156"/>
                    <a:pt x="27621" y="1158"/>
                    <a:pt x="27610" y="1162"/>
                  </a:cubicBezTo>
                  <a:cubicBezTo>
                    <a:pt x="27666" y="1143"/>
                    <a:pt x="27721" y="1124"/>
                    <a:pt x="27777" y="1124"/>
                  </a:cubicBezTo>
                  <a:cubicBezTo>
                    <a:pt x="27800" y="1124"/>
                    <a:pt x="27823" y="1128"/>
                    <a:pt x="27847" y="1135"/>
                  </a:cubicBezTo>
                  <a:cubicBezTo>
                    <a:pt x="27899" y="1135"/>
                    <a:pt x="27952" y="1135"/>
                    <a:pt x="28004" y="1162"/>
                  </a:cubicBezTo>
                  <a:cubicBezTo>
                    <a:pt x="28083" y="1214"/>
                    <a:pt x="28162" y="1267"/>
                    <a:pt x="28215" y="1346"/>
                  </a:cubicBezTo>
                  <a:cubicBezTo>
                    <a:pt x="28373" y="1504"/>
                    <a:pt x="28478" y="1714"/>
                    <a:pt x="28583" y="1924"/>
                  </a:cubicBezTo>
                  <a:cubicBezTo>
                    <a:pt x="28741" y="2371"/>
                    <a:pt x="28951" y="2819"/>
                    <a:pt x="29214" y="3239"/>
                  </a:cubicBezTo>
                  <a:cubicBezTo>
                    <a:pt x="29530" y="3686"/>
                    <a:pt x="29977" y="4002"/>
                    <a:pt x="30529" y="4134"/>
                  </a:cubicBezTo>
                  <a:cubicBezTo>
                    <a:pt x="30614" y="4149"/>
                    <a:pt x="30699" y="4157"/>
                    <a:pt x="30785" y="4157"/>
                  </a:cubicBezTo>
                  <a:cubicBezTo>
                    <a:pt x="31280" y="4157"/>
                    <a:pt x="31763" y="3902"/>
                    <a:pt x="32055" y="3476"/>
                  </a:cubicBezTo>
                  <a:cubicBezTo>
                    <a:pt x="32291" y="3134"/>
                    <a:pt x="32528" y="2766"/>
                    <a:pt x="32712" y="2371"/>
                  </a:cubicBezTo>
                  <a:cubicBezTo>
                    <a:pt x="32817" y="2214"/>
                    <a:pt x="32922" y="2056"/>
                    <a:pt x="33054" y="1872"/>
                  </a:cubicBezTo>
                  <a:cubicBezTo>
                    <a:pt x="33069" y="1845"/>
                    <a:pt x="33078" y="1828"/>
                    <a:pt x="33083" y="1818"/>
                  </a:cubicBezTo>
                  <a:lnTo>
                    <a:pt x="33083" y="1818"/>
                  </a:lnTo>
                  <a:cubicBezTo>
                    <a:pt x="33134" y="1791"/>
                    <a:pt x="33160" y="1740"/>
                    <a:pt x="33185" y="1714"/>
                  </a:cubicBezTo>
                  <a:lnTo>
                    <a:pt x="33291" y="1609"/>
                  </a:lnTo>
                  <a:cubicBezTo>
                    <a:pt x="33311" y="1589"/>
                    <a:pt x="33376" y="1538"/>
                    <a:pt x="33360" y="1538"/>
                  </a:cubicBezTo>
                  <a:cubicBezTo>
                    <a:pt x="33355" y="1538"/>
                    <a:pt x="33342" y="1544"/>
                    <a:pt x="33317" y="1556"/>
                  </a:cubicBezTo>
                  <a:cubicBezTo>
                    <a:pt x="33422" y="1504"/>
                    <a:pt x="33501" y="1451"/>
                    <a:pt x="33580" y="1425"/>
                  </a:cubicBezTo>
                  <a:lnTo>
                    <a:pt x="33580" y="1425"/>
                  </a:lnTo>
                  <a:cubicBezTo>
                    <a:pt x="33555" y="1437"/>
                    <a:pt x="33548" y="1442"/>
                    <a:pt x="33552" y="1442"/>
                  </a:cubicBezTo>
                  <a:cubicBezTo>
                    <a:pt x="33567" y="1442"/>
                    <a:pt x="33698" y="1392"/>
                    <a:pt x="33738" y="1372"/>
                  </a:cubicBezTo>
                  <a:cubicBezTo>
                    <a:pt x="33746" y="1371"/>
                    <a:pt x="33754" y="1369"/>
                    <a:pt x="33760" y="1368"/>
                  </a:cubicBezTo>
                  <a:lnTo>
                    <a:pt x="33760" y="1368"/>
                  </a:lnTo>
                  <a:cubicBezTo>
                    <a:pt x="33762" y="1370"/>
                    <a:pt x="33777" y="1372"/>
                    <a:pt x="33817" y="1372"/>
                  </a:cubicBezTo>
                  <a:lnTo>
                    <a:pt x="33896" y="1372"/>
                  </a:lnTo>
                  <a:cubicBezTo>
                    <a:pt x="33948" y="1398"/>
                    <a:pt x="34027" y="1398"/>
                    <a:pt x="34080" y="1425"/>
                  </a:cubicBezTo>
                  <a:cubicBezTo>
                    <a:pt x="34080" y="1425"/>
                    <a:pt x="34129" y="1441"/>
                    <a:pt x="34159" y="1451"/>
                  </a:cubicBezTo>
                  <a:lnTo>
                    <a:pt x="34159" y="1451"/>
                  </a:lnTo>
                  <a:cubicBezTo>
                    <a:pt x="34256" y="1475"/>
                    <a:pt x="34354" y="1545"/>
                    <a:pt x="34452" y="1597"/>
                  </a:cubicBezTo>
                  <a:lnTo>
                    <a:pt x="34452" y="1597"/>
                  </a:lnTo>
                  <a:cubicBezTo>
                    <a:pt x="34457" y="1608"/>
                    <a:pt x="34553" y="1688"/>
                    <a:pt x="34553" y="1688"/>
                  </a:cubicBezTo>
                  <a:cubicBezTo>
                    <a:pt x="34579" y="1714"/>
                    <a:pt x="34606" y="1740"/>
                    <a:pt x="34632" y="1767"/>
                  </a:cubicBezTo>
                  <a:cubicBezTo>
                    <a:pt x="34685" y="1819"/>
                    <a:pt x="34737" y="1845"/>
                    <a:pt x="34763" y="1898"/>
                  </a:cubicBezTo>
                  <a:cubicBezTo>
                    <a:pt x="34748" y="1882"/>
                    <a:pt x="34740" y="1876"/>
                    <a:pt x="34739" y="1876"/>
                  </a:cubicBezTo>
                  <a:cubicBezTo>
                    <a:pt x="34732" y="1876"/>
                    <a:pt x="34816" y="1977"/>
                    <a:pt x="34816" y="1977"/>
                  </a:cubicBezTo>
                  <a:cubicBezTo>
                    <a:pt x="34895" y="2082"/>
                    <a:pt x="34948" y="2214"/>
                    <a:pt x="35026" y="2345"/>
                  </a:cubicBezTo>
                  <a:cubicBezTo>
                    <a:pt x="35184" y="2792"/>
                    <a:pt x="35316" y="3292"/>
                    <a:pt x="35395" y="3765"/>
                  </a:cubicBezTo>
                  <a:cubicBezTo>
                    <a:pt x="35484" y="4054"/>
                    <a:pt x="35742" y="4231"/>
                    <a:pt x="36010" y="4231"/>
                  </a:cubicBezTo>
                  <a:cubicBezTo>
                    <a:pt x="36059" y="4231"/>
                    <a:pt x="36109" y="4225"/>
                    <a:pt x="36157" y="4212"/>
                  </a:cubicBezTo>
                  <a:cubicBezTo>
                    <a:pt x="36473" y="4107"/>
                    <a:pt x="36683" y="3765"/>
                    <a:pt x="36578" y="3450"/>
                  </a:cubicBezTo>
                  <a:cubicBezTo>
                    <a:pt x="36394" y="2345"/>
                    <a:pt x="36026" y="1162"/>
                    <a:pt x="35000" y="530"/>
                  </a:cubicBezTo>
                  <a:cubicBezTo>
                    <a:pt x="34672" y="312"/>
                    <a:pt x="34293" y="207"/>
                    <a:pt x="33908" y="207"/>
                  </a:cubicBezTo>
                  <a:cubicBezTo>
                    <a:pt x="33737" y="207"/>
                    <a:pt x="33565" y="227"/>
                    <a:pt x="33396" y="267"/>
                  </a:cubicBezTo>
                  <a:cubicBezTo>
                    <a:pt x="32922" y="399"/>
                    <a:pt x="32528" y="688"/>
                    <a:pt x="32239" y="1056"/>
                  </a:cubicBezTo>
                  <a:cubicBezTo>
                    <a:pt x="31976" y="1425"/>
                    <a:pt x="31739" y="1793"/>
                    <a:pt x="31529" y="2187"/>
                  </a:cubicBezTo>
                  <a:cubicBezTo>
                    <a:pt x="31450" y="2371"/>
                    <a:pt x="31344" y="2556"/>
                    <a:pt x="31239" y="2713"/>
                  </a:cubicBezTo>
                  <a:cubicBezTo>
                    <a:pt x="31213" y="2766"/>
                    <a:pt x="31187" y="2819"/>
                    <a:pt x="31134" y="2871"/>
                  </a:cubicBezTo>
                  <a:cubicBezTo>
                    <a:pt x="31145" y="2855"/>
                    <a:pt x="31148" y="2849"/>
                    <a:pt x="31146" y="2849"/>
                  </a:cubicBezTo>
                  <a:cubicBezTo>
                    <a:pt x="31140" y="2849"/>
                    <a:pt x="31073" y="2929"/>
                    <a:pt x="31058" y="2947"/>
                  </a:cubicBezTo>
                  <a:lnTo>
                    <a:pt x="31058" y="2947"/>
                  </a:lnTo>
                  <a:cubicBezTo>
                    <a:pt x="31058" y="2947"/>
                    <a:pt x="31058" y="2947"/>
                    <a:pt x="31058" y="2947"/>
                  </a:cubicBezTo>
                  <a:cubicBezTo>
                    <a:pt x="31055" y="2947"/>
                    <a:pt x="30982" y="3008"/>
                    <a:pt x="30980" y="3015"/>
                  </a:cubicBezTo>
                  <a:lnTo>
                    <a:pt x="30980" y="3015"/>
                  </a:lnTo>
                  <a:cubicBezTo>
                    <a:pt x="30942" y="3036"/>
                    <a:pt x="30920" y="3055"/>
                    <a:pt x="30897" y="3055"/>
                  </a:cubicBezTo>
                  <a:lnTo>
                    <a:pt x="30792" y="3055"/>
                  </a:lnTo>
                  <a:cubicBezTo>
                    <a:pt x="30731" y="3055"/>
                    <a:pt x="30686" y="3040"/>
                    <a:pt x="30644" y="3032"/>
                  </a:cubicBezTo>
                  <a:lnTo>
                    <a:pt x="30644" y="3032"/>
                  </a:lnTo>
                  <a:cubicBezTo>
                    <a:pt x="30647" y="3022"/>
                    <a:pt x="30555" y="2976"/>
                    <a:pt x="30555" y="2976"/>
                  </a:cubicBezTo>
                  <a:cubicBezTo>
                    <a:pt x="30398" y="2871"/>
                    <a:pt x="30240" y="2740"/>
                    <a:pt x="30135" y="2608"/>
                  </a:cubicBezTo>
                  <a:cubicBezTo>
                    <a:pt x="29872" y="2135"/>
                    <a:pt x="29740" y="1688"/>
                    <a:pt x="29477" y="1214"/>
                  </a:cubicBezTo>
                  <a:cubicBezTo>
                    <a:pt x="29240" y="662"/>
                    <a:pt x="28793" y="267"/>
                    <a:pt x="28241" y="57"/>
                  </a:cubicBezTo>
                  <a:cubicBezTo>
                    <a:pt x="28108" y="27"/>
                    <a:pt x="27973" y="12"/>
                    <a:pt x="27837" y="12"/>
                  </a:cubicBezTo>
                  <a:cubicBezTo>
                    <a:pt x="27382" y="12"/>
                    <a:pt x="26929" y="180"/>
                    <a:pt x="26584" y="504"/>
                  </a:cubicBezTo>
                  <a:cubicBezTo>
                    <a:pt x="26190" y="846"/>
                    <a:pt x="25900" y="1241"/>
                    <a:pt x="25664" y="1714"/>
                  </a:cubicBezTo>
                  <a:cubicBezTo>
                    <a:pt x="25558" y="1924"/>
                    <a:pt x="25453" y="2135"/>
                    <a:pt x="25322" y="2345"/>
                  </a:cubicBezTo>
                  <a:lnTo>
                    <a:pt x="25243" y="2450"/>
                  </a:lnTo>
                  <a:cubicBezTo>
                    <a:pt x="25243" y="2450"/>
                    <a:pt x="25210" y="2500"/>
                    <a:pt x="25190" y="2529"/>
                  </a:cubicBezTo>
                  <a:lnTo>
                    <a:pt x="25190" y="2529"/>
                  </a:lnTo>
                  <a:cubicBezTo>
                    <a:pt x="25111" y="2634"/>
                    <a:pt x="25032" y="2740"/>
                    <a:pt x="24927" y="2819"/>
                  </a:cubicBezTo>
                  <a:cubicBezTo>
                    <a:pt x="24938" y="2808"/>
                    <a:pt x="24941" y="2804"/>
                    <a:pt x="24939" y="2804"/>
                  </a:cubicBezTo>
                  <a:cubicBezTo>
                    <a:pt x="24933" y="2804"/>
                    <a:pt x="24848" y="2871"/>
                    <a:pt x="24848" y="2871"/>
                  </a:cubicBezTo>
                  <a:cubicBezTo>
                    <a:pt x="24796" y="2897"/>
                    <a:pt x="24743" y="2924"/>
                    <a:pt x="24691" y="2950"/>
                  </a:cubicBezTo>
                  <a:cubicBezTo>
                    <a:pt x="24638" y="2976"/>
                    <a:pt x="24585" y="2976"/>
                    <a:pt x="24533" y="3003"/>
                  </a:cubicBezTo>
                  <a:cubicBezTo>
                    <a:pt x="24533" y="3003"/>
                    <a:pt x="24451" y="3014"/>
                    <a:pt x="24435" y="3014"/>
                  </a:cubicBezTo>
                  <a:cubicBezTo>
                    <a:pt x="24428" y="3014"/>
                    <a:pt x="24436" y="3011"/>
                    <a:pt x="24480" y="3003"/>
                  </a:cubicBezTo>
                  <a:lnTo>
                    <a:pt x="24086" y="3003"/>
                  </a:lnTo>
                  <a:cubicBezTo>
                    <a:pt x="24059" y="3003"/>
                    <a:pt x="23980" y="2976"/>
                    <a:pt x="23928" y="2976"/>
                  </a:cubicBezTo>
                  <a:cubicBezTo>
                    <a:pt x="23920" y="2974"/>
                    <a:pt x="23912" y="2971"/>
                    <a:pt x="23906" y="2969"/>
                  </a:cubicBezTo>
                  <a:lnTo>
                    <a:pt x="23906" y="2969"/>
                  </a:lnTo>
                  <a:cubicBezTo>
                    <a:pt x="23906" y="2969"/>
                    <a:pt x="23893" y="2965"/>
                    <a:pt x="23849" y="2950"/>
                  </a:cubicBezTo>
                  <a:cubicBezTo>
                    <a:pt x="23823" y="2924"/>
                    <a:pt x="23770" y="2897"/>
                    <a:pt x="23717" y="2845"/>
                  </a:cubicBezTo>
                  <a:cubicBezTo>
                    <a:pt x="23682" y="2827"/>
                    <a:pt x="23633" y="2784"/>
                    <a:pt x="23632" y="2784"/>
                  </a:cubicBezTo>
                  <a:cubicBezTo>
                    <a:pt x="23632" y="2784"/>
                    <a:pt x="23632" y="2784"/>
                    <a:pt x="23632" y="2784"/>
                  </a:cubicBezTo>
                  <a:lnTo>
                    <a:pt x="23632" y="2784"/>
                  </a:lnTo>
                  <a:cubicBezTo>
                    <a:pt x="23489" y="2635"/>
                    <a:pt x="23370" y="2464"/>
                    <a:pt x="23297" y="2293"/>
                  </a:cubicBezTo>
                  <a:cubicBezTo>
                    <a:pt x="23139" y="1819"/>
                    <a:pt x="22928" y="1346"/>
                    <a:pt x="22692" y="925"/>
                  </a:cubicBezTo>
                  <a:cubicBezTo>
                    <a:pt x="22402" y="425"/>
                    <a:pt x="21903" y="83"/>
                    <a:pt x="21324" y="4"/>
                  </a:cubicBezTo>
                  <a:cubicBezTo>
                    <a:pt x="21285" y="2"/>
                    <a:pt x="21246" y="0"/>
                    <a:pt x="212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05" name="Google Shape;705;p23"/>
          <p:cNvSpPr/>
          <p:nvPr/>
        </p:nvSpPr>
        <p:spPr>
          <a:xfrm>
            <a:off x="-693775" y="2985863"/>
            <a:ext cx="2591865" cy="1761832"/>
          </a:xfrm>
          <a:custGeom>
            <a:avLst/>
            <a:gdLst/>
            <a:ahLst/>
            <a:cxnLst/>
            <a:rect l="l" t="t" r="r" b="b"/>
            <a:pathLst>
              <a:path w="41056" h="27908" extrusionOk="0">
                <a:moveTo>
                  <a:pt x="29752" y="362"/>
                </a:moveTo>
                <a:cubicBezTo>
                  <a:pt x="29856" y="362"/>
                  <a:pt x="29960" y="363"/>
                  <a:pt x="30065" y="364"/>
                </a:cubicBezTo>
                <a:lnTo>
                  <a:pt x="30065" y="364"/>
                </a:lnTo>
                <a:cubicBezTo>
                  <a:pt x="30079" y="370"/>
                  <a:pt x="30096" y="373"/>
                  <a:pt x="30114" y="373"/>
                </a:cubicBezTo>
                <a:cubicBezTo>
                  <a:pt x="31008" y="426"/>
                  <a:pt x="31929" y="557"/>
                  <a:pt x="32823" y="742"/>
                </a:cubicBezTo>
                <a:cubicBezTo>
                  <a:pt x="33717" y="899"/>
                  <a:pt x="34585" y="1189"/>
                  <a:pt x="35401" y="1583"/>
                </a:cubicBezTo>
                <a:cubicBezTo>
                  <a:pt x="36689" y="2293"/>
                  <a:pt x="37794" y="3345"/>
                  <a:pt x="38583" y="4608"/>
                </a:cubicBezTo>
                <a:cubicBezTo>
                  <a:pt x="40292" y="7343"/>
                  <a:pt x="40503" y="10709"/>
                  <a:pt x="39556" y="13760"/>
                </a:cubicBezTo>
                <a:cubicBezTo>
                  <a:pt x="38530" y="17047"/>
                  <a:pt x="36295" y="19756"/>
                  <a:pt x="33638" y="21913"/>
                </a:cubicBezTo>
                <a:cubicBezTo>
                  <a:pt x="32323" y="22991"/>
                  <a:pt x="30903" y="23964"/>
                  <a:pt x="29430" y="24832"/>
                </a:cubicBezTo>
                <a:cubicBezTo>
                  <a:pt x="27879" y="25779"/>
                  <a:pt x="26222" y="26515"/>
                  <a:pt x="24486" y="27068"/>
                </a:cubicBezTo>
                <a:cubicBezTo>
                  <a:pt x="22999" y="27477"/>
                  <a:pt x="21458" y="27675"/>
                  <a:pt x="19908" y="27675"/>
                </a:cubicBezTo>
                <a:cubicBezTo>
                  <a:pt x="19567" y="27675"/>
                  <a:pt x="19226" y="27665"/>
                  <a:pt x="18884" y="27646"/>
                </a:cubicBezTo>
                <a:cubicBezTo>
                  <a:pt x="16991" y="27567"/>
                  <a:pt x="15097" y="27331"/>
                  <a:pt x="13203" y="26936"/>
                </a:cubicBezTo>
                <a:cubicBezTo>
                  <a:pt x="11362" y="26568"/>
                  <a:pt x="9574" y="26042"/>
                  <a:pt x="7812" y="25385"/>
                </a:cubicBezTo>
                <a:cubicBezTo>
                  <a:pt x="6208" y="24832"/>
                  <a:pt x="4682" y="23991"/>
                  <a:pt x="3341" y="22939"/>
                </a:cubicBezTo>
                <a:cubicBezTo>
                  <a:pt x="2026" y="21887"/>
                  <a:pt x="1053" y="20466"/>
                  <a:pt x="553" y="18862"/>
                </a:cubicBezTo>
                <a:cubicBezTo>
                  <a:pt x="316" y="18073"/>
                  <a:pt x="237" y="17258"/>
                  <a:pt x="316" y="16443"/>
                </a:cubicBezTo>
                <a:cubicBezTo>
                  <a:pt x="448" y="15575"/>
                  <a:pt x="711" y="14733"/>
                  <a:pt x="1132" y="13944"/>
                </a:cubicBezTo>
                <a:cubicBezTo>
                  <a:pt x="2657" y="10946"/>
                  <a:pt x="5313" y="8632"/>
                  <a:pt x="8049" y="6791"/>
                </a:cubicBezTo>
                <a:cubicBezTo>
                  <a:pt x="10994" y="4871"/>
                  <a:pt x="14176" y="3345"/>
                  <a:pt x="17517" y="2293"/>
                </a:cubicBezTo>
                <a:cubicBezTo>
                  <a:pt x="20909" y="1189"/>
                  <a:pt x="24407" y="557"/>
                  <a:pt x="27958" y="400"/>
                </a:cubicBezTo>
                <a:cubicBezTo>
                  <a:pt x="28553" y="381"/>
                  <a:pt x="29148" y="362"/>
                  <a:pt x="29752" y="362"/>
                </a:cubicBezTo>
                <a:close/>
                <a:moveTo>
                  <a:pt x="29935" y="1"/>
                </a:moveTo>
                <a:cubicBezTo>
                  <a:pt x="26497" y="1"/>
                  <a:pt x="23063" y="448"/>
                  <a:pt x="19699" y="1320"/>
                </a:cubicBezTo>
                <a:cubicBezTo>
                  <a:pt x="16202" y="2241"/>
                  <a:pt x="12835" y="3608"/>
                  <a:pt x="9705" y="5423"/>
                </a:cubicBezTo>
                <a:cubicBezTo>
                  <a:pt x="6760" y="7132"/>
                  <a:pt x="3972" y="9263"/>
                  <a:pt x="1973" y="12024"/>
                </a:cubicBezTo>
                <a:cubicBezTo>
                  <a:pt x="974" y="13444"/>
                  <a:pt x="106" y="15075"/>
                  <a:pt x="27" y="16837"/>
                </a:cubicBezTo>
                <a:cubicBezTo>
                  <a:pt x="1" y="18494"/>
                  <a:pt x="553" y="20098"/>
                  <a:pt x="1579" y="21413"/>
                </a:cubicBezTo>
                <a:cubicBezTo>
                  <a:pt x="2604" y="22755"/>
                  <a:pt x="3946" y="23833"/>
                  <a:pt x="5471" y="24596"/>
                </a:cubicBezTo>
                <a:cubicBezTo>
                  <a:pt x="7102" y="25411"/>
                  <a:pt x="8811" y="26068"/>
                  <a:pt x="10600" y="26542"/>
                </a:cubicBezTo>
                <a:cubicBezTo>
                  <a:pt x="12441" y="27068"/>
                  <a:pt x="14361" y="27436"/>
                  <a:pt x="16280" y="27673"/>
                </a:cubicBezTo>
                <a:cubicBezTo>
                  <a:pt x="17414" y="27826"/>
                  <a:pt x="18557" y="27908"/>
                  <a:pt x="19698" y="27908"/>
                </a:cubicBezTo>
                <a:cubicBezTo>
                  <a:pt x="20516" y="27908"/>
                  <a:pt x="21333" y="27866"/>
                  <a:pt x="22145" y="27778"/>
                </a:cubicBezTo>
                <a:cubicBezTo>
                  <a:pt x="25775" y="27357"/>
                  <a:pt x="29141" y="25542"/>
                  <a:pt x="32113" y="23517"/>
                </a:cubicBezTo>
                <a:cubicBezTo>
                  <a:pt x="35006" y="21545"/>
                  <a:pt x="37505" y="19046"/>
                  <a:pt x="39083" y="15917"/>
                </a:cubicBezTo>
                <a:cubicBezTo>
                  <a:pt x="40582" y="12945"/>
                  <a:pt x="41055" y="9368"/>
                  <a:pt x="39793" y="6212"/>
                </a:cubicBezTo>
                <a:cubicBezTo>
                  <a:pt x="39240" y="4792"/>
                  <a:pt x="38372" y="3529"/>
                  <a:pt x="37215" y="2504"/>
                </a:cubicBezTo>
                <a:cubicBezTo>
                  <a:pt x="35953" y="1425"/>
                  <a:pt x="34401" y="715"/>
                  <a:pt x="32744" y="400"/>
                </a:cubicBezTo>
                <a:cubicBezTo>
                  <a:pt x="32059" y="275"/>
                  <a:pt x="31357" y="200"/>
                  <a:pt x="30665" y="160"/>
                </a:cubicBezTo>
                <a:lnTo>
                  <a:pt x="30665" y="160"/>
                </a:lnTo>
                <a:cubicBezTo>
                  <a:pt x="30654" y="85"/>
                  <a:pt x="30602" y="17"/>
                  <a:pt x="30509" y="5"/>
                </a:cubicBezTo>
                <a:cubicBezTo>
                  <a:pt x="30317" y="2"/>
                  <a:pt x="30126" y="1"/>
                  <a:pt x="29935"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 name="Google Shape;706;p23"/>
          <p:cNvSpPr/>
          <p:nvPr/>
        </p:nvSpPr>
        <p:spPr>
          <a:xfrm>
            <a:off x="7926607" y="867242"/>
            <a:ext cx="1336173" cy="990769"/>
          </a:xfrm>
          <a:custGeom>
            <a:avLst/>
            <a:gdLst/>
            <a:ahLst/>
            <a:cxnLst/>
            <a:rect l="l" t="t" r="r" b="b"/>
            <a:pathLst>
              <a:path w="21199" h="15719" extrusionOk="0">
                <a:moveTo>
                  <a:pt x="3676" y="0"/>
                </a:moveTo>
                <a:cubicBezTo>
                  <a:pt x="3354" y="0"/>
                  <a:pt x="3032" y="5"/>
                  <a:pt x="2709" y="18"/>
                </a:cubicBezTo>
                <a:cubicBezTo>
                  <a:pt x="1657" y="44"/>
                  <a:pt x="447" y="307"/>
                  <a:pt x="27" y="1412"/>
                </a:cubicBezTo>
                <a:cubicBezTo>
                  <a:pt x="0" y="1543"/>
                  <a:pt x="27" y="1675"/>
                  <a:pt x="132" y="1780"/>
                </a:cubicBezTo>
                <a:cubicBezTo>
                  <a:pt x="579" y="2122"/>
                  <a:pt x="1105" y="2385"/>
                  <a:pt x="1657" y="2569"/>
                </a:cubicBezTo>
                <a:cubicBezTo>
                  <a:pt x="2183" y="2700"/>
                  <a:pt x="2762" y="2806"/>
                  <a:pt x="3314" y="2858"/>
                </a:cubicBezTo>
                <a:cubicBezTo>
                  <a:pt x="3764" y="2905"/>
                  <a:pt x="4218" y="2935"/>
                  <a:pt x="4672" y="2957"/>
                </a:cubicBezTo>
                <a:lnTo>
                  <a:pt x="4672" y="2957"/>
                </a:lnTo>
                <a:cubicBezTo>
                  <a:pt x="4229" y="3026"/>
                  <a:pt x="3784" y="3113"/>
                  <a:pt x="3367" y="3226"/>
                </a:cubicBezTo>
                <a:cubicBezTo>
                  <a:pt x="3051" y="3279"/>
                  <a:pt x="2762" y="3384"/>
                  <a:pt x="2446" y="3463"/>
                </a:cubicBezTo>
                <a:cubicBezTo>
                  <a:pt x="2183" y="3516"/>
                  <a:pt x="1946" y="3647"/>
                  <a:pt x="1710" y="3805"/>
                </a:cubicBezTo>
                <a:cubicBezTo>
                  <a:pt x="1315" y="4094"/>
                  <a:pt x="1236" y="4647"/>
                  <a:pt x="1526" y="5067"/>
                </a:cubicBezTo>
                <a:cubicBezTo>
                  <a:pt x="1841" y="5488"/>
                  <a:pt x="2367" y="5725"/>
                  <a:pt x="2893" y="5725"/>
                </a:cubicBezTo>
                <a:cubicBezTo>
                  <a:pt x="3112" y="5734"/>
                  <a:pt x="3334" y="5737"/>
                  <a:pt x="3558" y="5737"/>
                </a:cubicBezTo>
                <a:cubicBezTo>
                  <a:pt x="3644" y="5737"/>
                  <a:pt x="3730" y="5736"/>
                  <a:pt x="3817" y="5735"/>
                </a:cubicBezTo>
                <a:lnTo>
                  <a:pt x="3817" y="5735"/>
                </a:lnTo>
                <a:cubicBezTo>
                  <a:pt x="3407" y="5794"/>
                  <a:pt x="3005" y="5878"/>
                  <a:pt x="2604" y="5988"/>
                </a:cubicBezTo>
                <a:cubicBezTo>
                  <a:pt x="2315" y="6067"/>
                  <a:pt x="2025" y="6172"/>
                  <a:pt x="1762" y="6277"/>
                </a:cubicBezTo>
                <a:cubicBezTo>
                  <a:pt x="1526" y="6356"/>
                  <a:pt x="1315" y="6514"/>
                  <a:pt x="1157" y="6698"/>
                </a:cubicBezTo>
                <a:cubicBezTo>
                  <a:pt x="947" y="7093"/>
                  <a:pt x="1079" y="7592"/>
                  <a:pt x="1447" y="7855"/>
                </a:cubicBezTo>
                <a:cubicBezTo>
                  <a:pt x="1802" y="8092"/>
                  <a:pt x="2260" y="8122"/>
                  <a:pt x="2700" y="8122"/>
                </a:cubicBezTo>
                <a:cubicBezTo>
                  <a:pt x="2847" y="8122"/>
                  <a:pt x="2992" y="8118"/>
                  <a:pt x="3130" y="8118"/>
                </a:cubicBezTo>
                <a:cubicBezTo>
                  <a:pt x="4484" y="8145"/>
                  <a:pt x="5839" y="8158"/>
                  <a:pt x="7193" y="8158"/>
                </a:cubicBezTo>
                <a:cubicBezTo>
                  <a:pt x="7857" y="8158"/>
                  <a:pt x="8520" y="8155"/>
                  <a:pt x="9184" y="8148"/>
                </a:cubicBezTo>
                <a:lnTo>
                  <a:pt x="9184" y="8148"/>
                </a:lnTo>
                <a:cubicBezTo>
                  <a:pt x="7981" y="8241"/>
                  <a:pt x="6782" y="8331"/>
                  <a:pt x="5576" y="8408"/>
                </a:cubicBezTo>
                <a:cubicBezTo>
                  <a:pt x="5050" y="8434"/>
                  <a:pt x="4524" y="8486"/>
                  <a:pt x="3998" y="8539"/>
                </a:cubicBezTo>
                <a:cubicBezTo>
                  <a:pt x="3630" y="8592"/>
                  <a:pt x="3288" y="8776"/>
                  <a:pt x="2998" y="9012"/>
                </a:cubicBezTo>
                <a:cubicBezTo>
                  <a:pt x="2735" y="9328"/>
                  <a:pt x="2709" y="9801"/>
                  <a:pt x="2946" y="10170"/>
                </a:cubicBezTo>
                <a:cubicBezTo>
                  <a:pt x="3209" y="10512"/>
                  <a:pt x="3603" y="10801"/>
                  <a:pt x="4024" y="10932"/>
                </a:cubicBezTo>
                <a:cubicBezTo>
                  <a:pt x="4162" y="10973"/>
                  <a:pt x="4302" y="11006"/>
                  <a:pt x="4444" y="11032"/>
                </a:cubicBezTo>
                <a:lnTo>
                  <a:pt x="4444" y="11032"/>
                </a:lnTo>
                <a:cubicBezTo>
                  <a:pt x="3978" y="11130"/>
                  <a:pt x="3527" y="11252"/>
                  <a:pt x="3077" y="11432"/>
                </a:cubicBezTo>
                <a:cubicBezTo>
                  <a:pt x="2683" y="11590"/>
                  <a:pt x="2288" y="11853"/>
                  <a:pt x="2341" y="12300"/>
                </a:cubicBezTo>
                <a:cubicBezTo>
                  <a:pt x="2394" y="12721"/>
                  <a:pt x="2683" y="13036"/>
                  <a:pt x="3077" y="13168"/>
                </a:cubicBezTo>
                <a:cubicBezTo>
                  <a:pt x="3363" y="13273"/>
                  <a:pt x="3658" y="13353"/>
                  <a:pt x="3956" y="13411"/>
                </a:cubicBezTo>
                <a:lnTo>
                  <a:pt x="3956" y="13411"/>
                </a:lnTo>
                <a:cubicBezTo>
                  <a:pt x="3330" y="13599"/>
                  <a:pt x="2731" y="13921"/>
                  <a:pt x="2446" y="14509"/>
                </a:cubicBezTo>
                <a:cubicBezTo>
                  <a:pt x="2262" y="14904"/>
                  <a:pt x="2472" y="15377"/>
                  <a:pt x="2893" y="15509"/>
                </a:cubicBezTo>
                <a:cubicBezTo>
                  <a:pt x="3184" y="15621"/>
                  <a:pt x="3504" y="15635"/>
                  <a:pt x="3823" y="15635"/>
                </a:cubicBezTo>
                <a:cubicBezTo>
                  <a:pt x="3928" y="15635"/>
                  <a:pt x="4033" y="15634"/>
                  <a:pt x="4137" y="15634"/>
                </a:cubicBezTo>
                <a:cubicBezTo>
                  <a:pt x="4232" y="15634"/>
                  <a:pt x="4326" y="15635"/>
                  <a:pt x="4419" y="15640"/>
                </a:cubicBezTo>
                <a:cubicBezTo>
                  <a:pt x="7022" y="15666"/>
                  <a:pt x="9626" y="15693"/>
                  <a:pt x="12230" y="15719"/>
                </a:cubicBezTo>
                <a:cubicBezTo>
                  <a:pt x="15123" y="15719"/>
                  <a:pt x="18016" y="15719"/>
                  <a:pt x="20909" y="15666"/>
                </a:cubicBezTo>
                <a:cubicBezTo>
                  <a:pt x="21198" y="15640"/>
                  <a:pt x="21198" y="15246"/>
                  <a:pt x="20909" y="15219"/>
                </a:cubicBezTo>
                <a:cubicBezTo>
                  <a:pt x="18211" y="15248"/>
                  <a:pt x="15497" y="15269"/>
                  <a:pt x="12780" y="15269"/>
                </a:cubicBezTo>
                <a:cubicBezTo>
                  <a:pt x="10545" y="15269"/>
                  <a:pt x="8308" y="15255"/>
                  <a:pt x="6076" y="15219"/>
                </a:cubicBezTo>
                <a:lnTo>
                  <a:pt x="4261" y="15167"/>
                </a:lnTo>
                <a:lnTo>
                  <a:pt x="3446" y="15167"/>
                </a:lnTo>
                <a:cubicBezTo>
                  <a:pt x="3261" y="15167"/>
                  <a:pt x="3077" y="15114"/>
                  <a:pt x="2920" y="15009"/>
                </a:cubicBezTo>
                <a:cubicBezTo>
                  <a:pt x="2604" y="14746"/>
                  <a:pt x="3288" y="14272"/>
                  <a:pt x="3498" y="14141"/>
                </a:cubicBezTo>
                <a:cubicBezTo>
                  <a:pt x="3866" y="13931"/>
                  <a:pt x="4287" y="13773"/>
                  <a:pt x="4734" y="13720"/>
                </a:cubicBezTo>
                <a:cubicBezTo>
                  <a:pt x="5029" y="13671"/>
                  <a:pt x="5334" y="13642"/>
                  <a:pt x="5643" y="13621"/>
                </a:cubicBezTo>
                <a:lnTo>
                  <a:pt x="5643" y="13621"/>
                </a:lnTo>
                <a:cubicBezTo>
                  <a:pt x="6282" y="13675"/>
                  <a:pt x="6924" y="13700"/>
                  <a:pt x="7562" y="13700"/>
                </a:cubicBezTo>
                <a:cubicBezTo>
                  <a:pt x="7751" y="13700"/>
                  <a:pt x="7939" y="13698"/>
                  <a:pt x="8127" y="13694"/>
                </a:cubicBezTo>
                <a:cubicBezTo>
                  <a:pt x="9337" y="13694"/>
                  <a:pt x="10547" y="13668"/>
                  <a:pt x="11756" y="13668"/>
                </a:cubicBezTo>
                <a:cubicBezTo>
                  <a:pt x="14518" y="13615"/>
                  <a:pt x="17279" y="13510"/>
                  <a:pt x="20015" y="13352"/>
                </a:cubicBezTo>
                <a:cubicBezTo>
                  <a:pt x="20383" y="13352"/>
                  <a:pt x="20383" y="12826"/>
                  <a:pt x="20015" y="12826"/>
                </a:cubicBezTo>
                <a:cubicBezTo>
                  <a:pt x="19020" y="12806"/>
                  <a:pt x="18029" y="12797"/>
                  <a:pt x="17040" y="12797"/>
                </a:cubicBezTo>
                <a:cubicBezTo>
                  <a:pt x="15438" y="12797"/>
                  <a:pt x="13839" y="12820"/>
                  <a:pt x="12230" y="12852"/>
                </a:cubicBezTo>
                <a:cubicBezTo>
                  <a:pt x="10967" y="12905"/>
                  <a:pt x="9705" y="12957"/>
                  <a:pt x="8416" y="13010"/>
                </a:cubicBezTo>
                <a:cubicBezTo>
                  <a:pt x="7456" y="13053"/>
                  <a:pt x="6478" y="13061"/>
                  <a:pt x="5511" y="13147"/>
                </a:cubicBezTo>
                <a:lnTo>
                  <a:pt x="5511" y="13147"/>
                </a:lnTo>
                <a:cubicBezTo>
                  <a:pt x="5187" y="13119"/>
                  <a:pt x="4869" y="13082"/>
                  <a:pt x="4550" y="13036"/>
                </a:cubicBezTo>
                <a:cubicBezTo>
                  <a:pt x="4050" y="13010"/>
                  <a:pt x="3577" y="12879"/>
                  <a:pt x="3130" y="12668"/>
                </a:cubicBezTo>
                <a:cubicBezTo>
                  <a:pt x="2998" y="12589"/>
                  <a:pt x="2788" y="12458"/>
                  <a:pt x="2788" y="12300"/>
                </a:cubicBezTo>
                <a:cubicBezTo>
                  <a:pt x="2788" y="12142"/>
                  <a:pt x="2946" y="11984"/>
                  <a:pt x="3130" y="11932"/>
                </a:cubicBezTo>
                <a:cubicBezTo>
                  <a:pt x="3603" y="11721"/>
                  <a:pt x="4103" y="11564"/>
                  <a:pt x="4603" y="11485"/>
                </a:cubicBezTo>
                <a:cubicBezTo>
                  <a:pt x="5681" y="11301"/>
                  <a:pt x="6786" y="11222"/>
                  <a:pt x="7864" y="11222"/>
                </a:cubicBezTo>
                <a:lnTo>
                  <a:pt x="11336" y="11116"/>
                </a:lnTo>
                <a:lnTo>
                  <a:pt x="19173" y="10880"/>
                </a:lnTo>
                <a:cubicBezTo>
                  <a:pt x="19489" y="10880"/>
                  <a:pt x="19489" y="10406"/>
                  <a:pt x="19173" y="10406"/>
                </a:cubicBezTo>
                <a:lnTo>
                  <a:pt x="19173" y="10406"/>
                </a:lnTo>
                <a:lnTo>
                  <a:pt x="19173" y="10406"/>
                </a:lnTo>
                <a:cubicBezTo>
                  <a:pt x="16832" y="10459"/>
                  <a:pt x="14465" y="10512"/>
                  <a:pt x="12125" y="10564"/>
                </a:cubicBezTo>
                <a:lnTo>
                  <a:pt x="8600" y="10643"/>
                </a:lnTo>
                <a:cubicBezTo>
                  <a:pt x="7654" y="10643"/>
                  <a:pt x="6687" y="10701"/>
                  <a:pt x="5719" y="10701"/>
                </a:cubicBezTo>
                <a:cubicBezTo>
                  <a:pt x="5557" y="10701"/>
                  <a:pt x="5395" y="10699"/>
                  <a:pt x="5234" y="10696"/>
                </a:cubicBezTo>
                <a:cubicBezTo>
                  <a:pt x="4787" y="10696"/>
                  <a:pt x="4340" y="10617"/>
                  <a:pt x="3919" y="10459"/>
                </a:cubicBezTo>
                <a:cubicBezTo>
                  <a:pt x="3603" y="10301"/>
                  <a:pt x="3077" y="9933"/>
                  <a:pt x="3209" y="9460"/>
                </a:cubicBezTo>
                <a:cubicBezTo>
                  <a:pt x="3288" y="9144"/>
                  <a:pt x="3709" y="8986"/>
                  <a:pt x="4024" y="8934"/>
                </a:cubicBezTo>
                <a:cubicBezTo>
                  <a:pt x="4524" y="8828"/>
                  <a:pt x="5024" y="8776"/>
                  <a:pt x="5523" y="8776"/>
                </a:cubicBezTo>
                <a:cubicBezTo>
                  <a:pt x="7864" y="8592"/>
                  <a:pt x="10205" y="8460"/>
                  <a:pt x="12545" y="8302"/>
                </a:cubicBezTo>
                <a:cubicBezTo>
                  <a:pt x="15175" y="8118"/>
                  <a:pt x="17805" y="7987"/>
                  <a:pt x="20435" y="7803"/>
                </a:cubicBezTo>
                <a:cubicBezTo>
                  <a:pt x="20751" y="7776"/>
                  <a:pt x="20777" y="7250"/>
                  <a:pt x="20435" y="7250"/>
                </a:cubicBezTo>
                <a:cubicBezTo>
                  <a:pt x="15254" y="7566"/>
                  <a:pt x="10073" y="7750"/>
                  <a:pt x="4892" y="7750"/>
                </a:cubicBezTo>
                <a:lnTo>
                  <a:pt x="2972" y="7750"/>
                </a:lnTo>
                <a:cubicBezTo>
                  <a:pt x="2863" y="7750"/>
                  <a:pt x="2737" y="7754"/>
                  <a:pt x="2605" y="7754"/>
                </a:cubicBezTo>
                <a:cubicBezTo>
                  <a:pt x="2164" y="7754"/>
                  <a:pt x="1655" y="7708"/>
                  <a:pt x="1473" y="7303"/>
                </a:cubicBezTo>
                <a:cubicBezTo>
                  <a:pt x="1236" y="6751"/>
                  <a:pt x="2131" y="6540"/>
                  <a:pt x="2472" y="6435"/>
                </a:cubicBezTo>
                <a:cubicBezTo>
                  <a:pt x="3025" y="6251"/>
                  <a:pt x="3603" y="6146"/>
                  <a:pt x="4156" y="6093"/>
                </a:cubicBezTo>
                <a:cubicBezTo>
                  <a:pt x="5365" y="5962"/>
                  <a:pt x="6602" y="5988"/>
                  <a:pt x="7811" y="5962"/>
                </a:cubicBezTo>
                <a:cubicBezTo>
                  <a:pt x="9126" y="5935"/>
                  <a:pt x="10415" y="5909"/>
                  <a:pt x="11730" y="5909"/>
                </a:cubicBezTo>
                <a:cubicBezTo>
                  <a:pt x="14623" y="5856"/>
                  <a:pt x="17516" y="5856"/>
                  <a:pt x="20409" y="5804"/>
                </a:cubicBezTo>
                <a:cubicBezTo>
                  <a:pt x="20725" y="5778"/>
                  <a:pt x="20725" y="5330"/>
                  <a:pt x="20409" y="5304"/>
                </a:cubicBezTo>
                <a:cubicBezTo>
                  <a:pt x="20400" y="5304"/>
                  <a:pt x="20392" y="5304"/>
                  <a:pt x="20383" y="5304"/>
                </a:cubicBezTo>
                <a:lnTo>
                  <a:pt x="20383" y="5304"/>
                </a:lnTo>
                <a:lnTo>
                  <a:pt x="20383" y="5278"/>
                </a:lnTo>
                <a:cubicBezTo>
                  <a:pt x="19648" y="5292"/>
                  <a:pt x="18914" y="5306"/>
                  <a:pt x="18180" y="5321"/>
                </a:cubicBezTo>
                <a:lnTo>
                  <a:pt x="18180" y="5321"/>
                </a:lnTo>
                <a:cubicBezTo>
                  <a:pt x="16267" y="5330"/>
                  <a:pt x="14353" y="5330"/>
                  <a:pt x="12440" y="5330"/>
                </a:cubicBezTo>
                <a:lnTo>
                  <a:pt x="3603" y="5330"/>
                </a:lnTo>
                <a:cubicBezTo>
                  <a:pt x="3288" y="5330"/>
                  <a:pt x="2972" y="5330"/>
                  <a:pt x="2657" y="5278"/>
                </a:cubicBezTo>
                <a:cubicBezTo>
                  <a:pt x="2420" y="5252"/>
                  <a:pt x="2183" y="5146"/>
                  <a:pt x="1999" y="4962"/>
                </a:cubicBezTo>
                <a:cubicBezTo>
                  <a:pt x="1841" y="4804"/>
                  <a:pt x="1789" y="4568"/>
                  <a:pt x="1868" y="4357"/>
                </a:cubicBezTo>
                <a:cubicBezTo>
                  <a:pt x="1973" y="4173"/>
                  <a:pt x="2157" y="4042"/>
                  <a:pt x="2367" y="4015"/>
                </a:cubicBezTo>
                <a:cubicBezTo>
                  <a:pt x="2657" y="3910"/>
                  <a:pt x="2946" y="3831"/>
                  <a:pt x="3261" y="3752"/>
                </a:cubicBezTo>
                <a:cubicBezTo>
                  <a:pt x="3840" y="3621"/>
                  <a:pt x="4419" y="3516"/>
                  <a:pt x="5024" y="3437"/>
                </a:cubicBezTo>
                <a:cubicBezTo>
                  <a:pt x="6060" y="3287"/>
                  <a:pt x="7107" y="3233"/>
                  <a:pt x="8158" y="3233"/>
                </a:cubicBezTo>
                <a:cubicBezTo>
                  <a:pt x="9505" y="3233"/>
                  <a:pt x="10859" y="3322"/>
                  <a:pt x="12203" y="3411"/>
                </a:cubicBezTo>
                <a:cubicBezTo>
                  <a:pt x="13854" y="3507"/>
                  <a:pt x="15525" y="3632"/>
                  <a:pt x="17191" y="3632"/>
                </a:cubicBezTo>
                <a:cubicBezTo>
                  <a:pt x="18259" y="3632"/>
                  <a:pt x="19325" y="3581"/>
                  <a:pt x="20383" y="3437"/>
                </a:cubicBezTo>
                <a:cubicBezTo>
                  <a:pt x="20619" y="3384"/>
                  <a:pt x="20541" y="3016"/>
                  <a:pt x="20304" y="3016"/>
                </a:cubicBezTo>
                <a:lnTo>
                  <a:pt x="20304" y="2937"/>
                </a:lnTo>
                <a:cubicBezTo>
                  <a:pt x="20115" y="2962"/>
                  <a:pt x="19926" y="2985"/>
                  <a:pt x="19737" y="3005"/>
                </a:cubicBezTo>
                <a:lnTo>
                  <a:pt x="19737" y="3005"/>
                </a:lnTo>
                <a:cubicBezTo>
                  <a:pt x="17187" y="2956"/>
                  <a:pt x="14618" y="2907"/>
                  <a:pt x="12072" y="2858"/>
                </a:cubicBezTo>
                <a:cubicBezTo>
                  <a:pt x="11686" y="2843"/>
                  <a:pt x="11300" y="2829"/>
                  <a:pt x="10915" y="2814"/>
                </a:cubicBezTo>
                <a:lnTo>
                  <a:pt x="10915" y="2814"/>
                </a:lnTo>
                <a:cubicBezTo>
                  <a:pt x="10048" y="2760"/>
                  <a:pt x="9189" y="2720"/>
                  <a:pt x="8331" y="2714"/>
                </a:cubicBezTo>
                <a:lnTo>
                  <a:pt x="8331" y="2714"/>
                </a:lnTo>
                <a:cubicBezTo>
                  <a:pt x="8210" y="2710"/>
                  <a:pt x="8090" y="2705"/>
                  <a:pt x="7969" y="2700"/>
                </a:cubicBezTo>
                <a:cubicBezTo>
                  <a:pt x="6654" y="2622"/>
                  <a:pt x="5365" y="2595"/>
                  <a:pt x="4077" y="2464"/>
                </a:cubicBezTo>
                <a:cubicBezTo>
                  <a:pt x="2981" y="2391"/>
                  <a:pt x="1818" y="2115"/>
                  <a:pt x="900" y="1469"/>
                </a:cubicBezTo>
                <a:lnTo>
                  <a:pt x="900" y="1469"/>
                </a:lnTo>
                <a:cubicBezTo>
                  <a:pt x="1293" y="918"/>
                  <a:pt x="2224" y="833"/>
                  <a:pt x="2814" y="833"/>
                </a:cubicBezTo>
                <a:cubicBezTo>
                  <a:pt x="4103" y="781"/>
                  <a:pt x="5392" y="807"/>
                  <a:pt x="6680" y="781"/>
                </a:cubicBezTo>
                <a:cubicBezTo>
                  <a:pt x="9363" y="781"/>
                  <a:pt x="12046" y="807"/>
                  <a:pt x="14728" y="859"/>
                </a:cubicBezTo>
                <a:cubicBezTo>
                  <a:pt x="16227" y="886"/>
                  <a:pt x="17753" y="938"/>
                  <a:pt x="19278" y="991"/>
                </a:cubicBezTo>
                <a:cubicBezTo>
                  <a:pt x="19567" y="991"/>
                  <a:pt x="19567" y="544"/>
                  <a:pt x="19278" y="544"/>
                </a:cubicBezTo>
                <a:lnTo>
                  <a:pt x="19252" y="465"/>
                </a:lnTo>
                <a:cubicBezTo>
                  <a:pt x="16464" y="333"/>
                  <a:pt x="13676" y="228"/>
                  <a:pt x="10888" y="149"/>
                </a:cubicBezTo>
                <a:cubicBezTo>
                  <a:pt x="9495" y="123"/>
                  <a:pt x="8101" y="97"/>
                  <a:pt x="6707" y="70"/>
                </a:cubicBezTo>
                <a:cubicBezTo>
                  <a:pt x="5708" y="50"/>
                  <a:pt x="4694" y="0"/>
                  <a:pt x="36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07" name="Google Shape;707;p23"/>
          <p:cNvGrpSpPr/>
          <p:nvPr/>
        </p:nvGrpSpPr>
        <p:grpSpPr>
          <a:xfrm rot="5626457">
            <a:off x="3608823" y="2287985"/>
            <a:ext cx="374290" cy="3365971"/>
            <a:chOff x="8346443" y="1270213"/>
            <a:chExt cx="339835" cy="3056115"/>
          </a:xfrm>
        </p:grpSpPr>
        <p:sp>
          <p:nvSpPr>
            <p:cNvPr id="708" name="Google Shape;708;p23"/>
            <p:cNvSpPr/>
            <p:nvPr/>
          </p:nvSpPr>
          <p:spPr>
            <a:xfrm>
              <a:off x="8450874" y="3340434"/>
              <a:ext cx="68009" cy="66371"/>
            </a:xfrm>
            <a:custGeom>
              <a:avLst/>
              <a:gdLst/>
              <a:ahLst/>
              <a:cxnLst/>
              <a:rect l="l" t="t" r="r" b="b"/>
              <a:pathLst>
                <a:path w="1079" h="1053" extrusionOk="0">
                  <a:moveTo>
                    <a:pt x="500" y="1"/>
                  </a:moveTo>
                  <a:cubicBezTo>
                    <a:pt x="421" y="27"/>
                    <a:pt x="342" y="53"/>
                    <a:pt x="290" y="106"/>
                  </a:cubicBezTo>
                  <a:lnTo>
                    <a:pt x="316" y="132"/>
                  </a:lnTo>
                  <a:lnTo>
                    <a:pt x="132" y="264"/>
                  </a:lnTo>
                  <a:cubicBezTo>
                    <a:pt x="105" y="316"/>
                    <a:pt x="53" y="369"/>
                    <a:pt x="53" y="422"/>
                  </a:cubicBezTo>
                  <a:cubicBezTo>
                    <a:pt x="27" y="474"/>
                    <a:pt x="0" y="527"/>
                    <a:pt x="0" y="606"/>
                  </a:cubicBezTo>
                  <a:cubicBezTo>
                    <a:pt x="0" y="658"/>
                    <a:pt x="27" y="711"/>
                    <a:pt x="53" y="790"/>
                  </a:cubicBezTo>
                  <a:cubicBezTo>
                    <a:pt x="53" y="842"/>
                    <a:pt x="105" y="895"/>
                    <a:pt x="132" y="921"/>
                  </a:cubicBezTo>
                  <a:cubicBezTo>
                    <a:pt x="237" y="1000"/>
                    <a:pt x="342" y="1053"/>
                    <a:pt x="474" y="1053"/>
                  </a:cubicBezTo>
                  <a:cubicBezTo>
                    <a:pt x="605" y="1053"/>
                    <a:pt x="710" y="1026"/>
                    <a:pt x="789" y="921"/>
                  </a:cubicBezTo>
                  <a:lnTo>
                    <a:pt x="947" y="763"/>
                  </a:lnTo>
                  <a:cubicBezTo>
                    <a:pt x="973" y="711"/>
                    <a:pt x="1026" y="658"/>
                    <a:pt x="1026" y="606"/>
                  </a:cubicBezTo>
                  <a:cubicBezTo>
                    <a:pt x="1052" y="553"/>
                    <a:pt x="1079" y="500"/>
                    <a:pt x="1079" y="448"/>
                  </a:cubicBezTo>
                  <a:cubicBezTo>
                    <a:pt x="1079" y="369"/>
                    <a:pt x="1052" y="316"/>
                    <a:pt x="1026" y="264"/>
                  </a:cubicBezTo>
                  <a:cubicBezTo>
                    <a:pt x="1026" y="211"/>
                    <a:pt x="973" y="159"/>
                    <a:pt x="947" y="132"/>
                  </a:cubicBezTo>
                  <a:cubicBezTo>
                    <a:pt x="842" y="27"/>
                    <a:pt x="737"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9" name="Google Shape;709;p23"/>
            <p:cNvSpPr/>
            <p:nvPr/>
          </p:nvSpPr>
          <p:spPr>
            <a:xfrm>
              <a:off x="8346443" y="3482995"/>
              <a:ext cx="77968" cy="58114"/>
            </a:xfrm>
            <a:custGeom>
              <a:avLst/>
              <a:gdLst/>
              <a:ahLst/>
              <a:cxnLst/>
              <a:rect l="l" t="t" r="r" b="b"/>
              <a:pathLst>
                <a:path w="1237" h="922" extrusionOk="0">
                  <a:moveTo>
                    <a:pt x="605" y="1"/>
                  </a:moveTo>
                  <a:cubicBezTo>
                    <a:pt x="0" y="1"/>
                    <a:pt x="0" y="921"/>
                    <a:pt x="605" y="921"/>
                  </a:cubicBezTo>
                  <a:cubicBezTo>
                    <a:pt x="1236" y="921"/>
                    <a:pt x="1236"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0" name="Google Shape;710;p23"/>
            <p:cNvSpPr/>
            <p:nvPr/>
          </p:nvSpPr>
          <p:spPr>
            <a:xfrm>
              <a:off x="8459130" y="3731626"/>
              <a:ext cx="101226" cy="76329"/>
            </a:xfrm>
            <a:custGeom>
              <a:avLst/>
              <a:gdLst/>
              <a:ahLst/>
              <a:cxnLst/>
              <a:rect l="l" t="t" r="r" b="b"/>
              <a:pathLst>
                <a:path w="1606" h="1211" extrusionOk="0">
                  <a:moveTo>
                    <a:pt x="790" y="1"/>
                  </a:moveTo>
                  <a:cubicBezTo>
                    <a:pt x="1" y="1"/>
                    <a:pt x="1" y="1210"/>
                    <a:pt x="790" y="1210"/>
                  </a:cubicBezTo>
                  <a:cubicBezTo>
                    <a:pt x="1605" y="1210"/>
                    <a:pt x="1605" y="1"/>
                    <a:pt x="7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1" name="Google Shape;711;p23"/>
            <p:cNvSpPr/>
            <p:nvPr/>
          </p:nvSpPr>
          <p:spPr>
            <a:xfrm>
              <a:off x="8493983" y="3113358"/>
              <a:ext cx="87864" cy="71350"/>
            </a:xfrm>
            <a:custGeom>
              <a:avLst/>
              <a:gdLst/>
              <a:ahLst/>
              <a:cxnLst/>
              <a:rect l="l" t="t" r="r" b="b"/>
              <a:pathLst>
                <a:path w="1394" h="1132" extrusionOk="0">
                  <a:moveTo>
                    <a:pt x="710" y="1"/>
                  </a:moveTo>
                  <a:cubicBezTo>
                    <a:pt x="0" y="53"/>
                    <a:pt x="0" y="1053"/>
                    <a:pt x="710" y="1132"/>
                  </a:cubicBezTo>
                  <a:cubicBezTo>
                    <a:pt x="1394" y="1053"/>
                    <a:pt x="1394" y="53"/>
                    <a:pt x="7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2" name="Google Shape;712;p23"/>
            <p:cNvSpPr/>
            <p:nvPr/>
          </p:nvSpPr>
          <p:spPr>
            <a:xfrm>
              <a:off x="8396169" y="2982393"/>
              <a:ext cx="131039" cy="102865"/>
            </a:xfrm>
            <a:custGeom>
              <a:avLst/>
              <a:gdLst/>
              <a:ahLst/>
              <a:cxnLst/>
              <a:rect l="l" t="t" r="r" b="b"/>
              <a:pathLst>
                <a:path w="2079" h="1632" extrusionOk="0">
                  <a:moveTo>
                    <a:pt x="1052" y="1"/>
                  </a:moveTo>
                  <a:cubicBezTo>
                    <a:pt x="0" y="1"/>
                    <a:pt x="0" y="1632"/>
                    <a:pt x="1052" y="1632"/>
                  </a:cubicBezTo>
                  <a:cubicBezTo>
                    <a:pt x="2078" y="1632"/>
                    <a:pt x="2078" y="1"/>
                    <a:pt x="10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3" name="Google Shape;713;p23"/>
            <p:cNvSpPr/>
            <p:nvPr/>
          </p:nvSpPr>
          <p:spPr>
            <a:xfrm>
              <a:off x="8570179" y="2914453"/>
              <a:ext cx="87927" cy="66371"/>
            </a:xfrm>
            <a:custGeom>
              <a:avLst/>
              <a:gdLst/>
              <a:ahLst/>
              <a:cxnLst/>
              <a:rect l="l" t="t" r="r" b="b"/>
              <a:pathLst>
                <a:path w="1395" h="1053" extrusionOk="0">
                  <a:moveTo>
                    <a:pt x="711" y="1"/>
                  </a:moveTo>
                  <a:cubicBezTo>
                    <a:pt x="1" y="1"/>
                    <a:pt x="1" y="1053"/>
                    <a:pt x="711" y="1053"/>
                  </a:cubicBezTo>
                  <a:cubicBezTo>
                    <a:pt x="1395" y="1053"/>
                    <a:pt x="1395"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4" name="Google Shape;714;p23"/>
            <p:cNvSpPr/>
            <p:nvPr/>
          </p:nvSpPr>
          <p:spPr>
            <a:xfrm>
              <a:off x="8475706" y="2698973"/>
              <a:ext cx="106143" cy="77968"/>
            </a:xfrm>
            <a:custGeom>
              <a:avLst/>
              <a:gdLst/>
              <a:ahLst/>
              <a:cxnLst/>
              <a:rect l="l" t="t" r="r" b="b"/>
              <a:pathLst>
                <a:path w="1684" h="1237" extrusionOk="0">
                  <a:moveTo>
                    <a:pt x="868" y="0"/>
                  </a:moveTo>
                  <a:cubicBezTo>
                    <a:pt x="860" y="0"/>
                    <a:pt x="851" y="0"/>
                    <a:pt x="842" y="1"/>
                  </a:cubicBezTo>
                  <a:cubicBezTo>
                    <a:pt x="1" y="1"/>
                    <a:pt x="1" y="1237"/>
                    <a:pt x="842" y="1237"/>
                  </a:cubicBezTo>
                  <a:cubicBezTo>
                    <a:pt x="1675" y="1237"/>
                    <a:pt x="1684" y="0"/>
                    <a:pt x="8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5" name="Google Shape;715;p23"/>
            <p:cNvSpPr/>
            <p:nvPr/>
          </p:nvSpPr>
          <p:spPr>
            <a:xfrm>
              <a:off x="8530411" y="2538198"/>
              <a:ext cx="54773" cy="64732"/>
            </a:xfrm>
            <a:custGeom>
              <a:avLst/>
              <a:gdLst/>
              <a:ahLst/>
              <a:cxnLst/>
              <a:rect l="l" t="t" r="r" b="b"/>
              <a:pathLst>
                <a:path w="869" h="1027" extrusionOk="0">
                  <a:moveTo>
                    <a:pt x="448" y="1"/>
                  </a:moveTo>
                  <a:cubicBezTo>
                    <a:pt x="316" y="1"/>
                    <a:pt x="211" y="53"/>
                    <a:pt x="132" y="132"/>
                  </a:cubicBezTo>
                  <a:lnTo>
                    <a:pt x="80" y="211"/>
                  </a:lnTo>
                  <a:cubicBezTo>
                    <a:pt x="27" y="290"/>
                    <a:pt x="1" y="369"/>
                    <a:pt x="27" y="448"/>
                  </a:cubicBezTo>
                  <a:lnTo>
                    <a:pt x="1" y="448"/>
                  </a:lnTo>
                  <a:lnTo>
                    <a:pt x="1" y="579"/>
                  </a:lnTo>
                  <a:cubicBezTo>
                    <a:pt x="1" y="658"/>
                    <a:pt x="1" y="711"/>
                    <a:pt x="27" y="763"/>
                  </a:cubicBezTo>
                  <a:cubicBezTo>
                    <a:pt x="80" y="869"/>
                    <a:pt x="158" y="947"/>
                    <a:pt x="264" y="1000"/>
                  </a:cubicBezTo>
                  <a:cubicBezTo>
                    <a:pt x="316" y="1026"/>
                    <a:pt x="369" y="1026"/>
                    <a:pt x="421" y="1026"/>
                  </a:cubicBezTo>
                  <a:cubicBezTo>
                    <a:pt x="553" y="1026"/>
                    <a:pt x="658" y="974"/>
                    <a:pt x="737" y="895"/>
                  </a:cubicBezTo>
                  <a:cubicBezTo>
                    <a:pt x="816" y="816"/>
                    <a:pt x="869" y="711"/>
                    <a:pt x="869" y="579"/>
                  </a:cubicBezTo>
                  <a:lnTo>
                    <a:pt x="869" y="448"/>
                  </a:lnTo>
                  <a:cubicBezTo>
                    <a:pt x="869" y="316"/>
                    <a:pt x="816" y="211"/>
                    <a:pt x="737" y="132"/>
                  </a:cubicBezTo>
                  <a:cubicBezTo>
                    <a:pt x="658" y="53"/>
                    <a:pt x="553" y="27"/>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6" name="Google Shape;716;p23"/>
            <p:cNvSpPr/>
            <p:nvPr/>
          </p:nvSpPr>
          <p:spPr>
            <a:xfrm>
              <a:off x="8480685" y="2201712"/>
              <a:ext cx="96247" cy="77968"/>
            </a:xfrm>
            <a:custGeom>
              <a:avLst/>
              <a:gdLst/>
              <a:ahLst/>
              <a:cxnLst/>
              <a:rect l="l" t="t" r="r" b="b"/>
              <a:pathLst>
                <a:path w="1527" h="1237" extrusionOk="0">
                  <a:moveTo>
                    <a:pt x="763" y="1"/>
                  </a:moveTo>
                  <a:cubicBezTo>
                    <a:pt x="1" y="53"/>
                    <a:pt x="1" y="1184"/>
                    <a:pt x="763" y="1237"/>
                  </a:cubicBezTo>
                  <a:cubicBezTo>
                    <a:pt x="1526" y="1184"/>
                    <a:pt x="1526" y="53"/>
                    <a:pt x="7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7" name="Google Shape;717;p23"/>
            <p:cNvSpPr/>
            <p:nvPr/>
          </p:nvSpPr>
          <p:spPr>
            <a:xfrm>
              <a:off x="8546986" y="2001168"/>
              <a:ext cx="39835" cy="39835"/>
            </a:xfrm>
            <a:custGeom>
              <a:avLst/>
              <a:gdLst/>
              <a:ahLst/>
              <a:cxnLst/>
              <a:rect l="l" t="t" r="r" b="b"/>
              <a:pathLst>
                <a:path w="632" h="632" extrusionOk="0">
                  <a:moveTo>
                    <a:pt x="316" y="0"/>
                  </a:moveTo>
                  <a:cubicBezTo>
                    <a:pt x="1" y="79"/>
                    <a:pt x="1" y="526"/>
                    <a:pt x="316" y="632"/>
                  </a:cubicBezTo>
                  <a:cubicBezTo>
                    <a:pt x="632" y="526"/>
                    <a:pt x="632" y="79"/>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8" name="Google Shape;718;p23"/>
            <p:cNvSpPr/>
            <p:nvPr/>
          </p:nvSpPr>
          <p:spPr>
            <a:xfrm>
              <a:off x="8515474" y="1808881"/>
              <a:ext cx="82947" cy="61391"/>
            </a:xfrm>
            <a:custGeom>
              <a:avLst/>
              <a:gdLst/>
              <a:ahLst/>
              <a:cxnLst/>
              <a:rect l="l" t="t" r="r" b="b"/>
              <a:pathLst>
                <a:path w="1316" h="974" extrusionOk="0">
                  <a:moveTo>
                    <a:pt x="684" y="0"/>
                  </a:moveTo>
                  <a:cubicBezTo>
                    <a:pt x="675" y="0"/>
                    <a:pt x="667" y="0"/>
                    <a:pt x="658" y="1"/>
                  </a:cubicBezTo>
                  <a:cubicBezTo>
                    <a:pt x="1" y="1"/>
                    <a:pt x="1" y="974"/>
                    <a:pt x="658" y="974"/>
                  </a:cubicBezTo>
                  <a:cubicBezTo>
                    <a:pt x="1307" y="974"/>
                    <a:pt x="1316"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9" name="Google Shape;719;p23"/>
            <p:cNvSpPr/>
            <p:nvPr/>
          </p:nvSpPr>
          <p:spPr>
            <a:xfrm>
              <a:off x="8498899" y="3960341"/>
              <a:ext cx="97886" cy="78031"/>
            </a:xfrm>
            <a:custGeom>
              <a:avLst/>
              <a:gdLst/>
              <a:ahLst/>
              <a:cxnLst/>
              <a:rect l="l" t="t" r="r" b="b"/>
              <a:pathLst>
                <a:path w="1553" h="1238" extrusionOk="0">
                  <a:moveTo>
                    <a:pt x="764" y="1"/>
                  </a:moveTo>
                  <a:cubicBezTo>
                    <a:pt x="1" y="54"/>
                    <a:pt x="1" y="1184"/>
                    <a:pt x="764" y="1237"/>
                  </a:cubicBezTo>
                  <a:cubicBezTo>
                    <a:pt x="1553" y="1184"/>
                    <a:pt x="1553" y="54"/>
                    <a:pt x="7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0" name="Google Shape;720;p23"/>
            <p:cNvSpPr/>
            <p:nvPr/>
          </p:nvSpPr>
          <p:spPr>
            <a:xfrm>
              <a:off x="8435938" y="1643128"/>
              <a:ext cx="89566" cy="68009"/>
            </a:xfrm>
            <a:custGeom>
              <a:avLst/>
              <a:gdLst/>
              <a:ahLst/>
              <a:cxnLst/>
              <a:rect l="l" t="t" r="r" b="b"/>
              <a:pathLst>
                <a:path w="1421" h="1079" extrusionOk="0">
                  <a:moveTo>
                    <a:pt x="711" y="1"/>
                  </a:moveTo>
                  <a:cubicBezTo>
                    <a:pt x="1" y="1"/>
                    <a:pt x="1" y="1079"/>
                    <a:pt x="711" y="1079"/>
                  </a:cubicBezTo>
                  <a:cubicBezTo>
                    <a:pt x="1421" y="1079"/>
                    <a:pt x="1421"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1" name="Google Shape;721;p23"/>
            <p:cNvSpPr/>
            <p:nvPr/>
          </p:nvSpPr>
          <p:spPr>
            <a:xfrm>
              <a:off x="8601691" y="1671299"/>
              <a:ext cx="84586" cy="68072"/>
            </a:xfrm>
            <a:custGeom>
              <a:avLst/>
              <a:gdLst/>
              <a:ahLst/>
              <a:cxnLst/>
              <a:rect l="l" t="t" r="r" b="b"/>
              <a:pathLst>
                <a:path w="1342" h="1080" extrusionOk="0">
                  <a:moveTo>
                    <a:pt x="684" y="1"/>
                  </a:moveTo>
                  <a:cubicBezTo>
                    <a:pt x="1" y="53"/>
                    <a:pt x="1" y="1026"/>
                    <a:pt x="684" y="1079"/>
                  </a:cubicBezTo>
                  <a:cubicBezTo>
                    <a:pt x="1342" y="1026"/>
                    <a:pt x="1342" y="53"/>
                    <a:pt x="6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2" name="Google Shape;722;p23"/>
            <p:cNvSpPr/>
            <p:nvPr/>
          </p:nvSpPr>
          <p:spPr>
            <a:xfrm>
              <a:off x="8571881" y="1545314"/>
              <a:ext cx="66371" cy="53134"/>
            </a:xfrm>
            <a:custGeom>
              <a:avLst/>
              <a:gdLst/>
              <a:ahLst/>
              <a:cxnLst/>
              <a:rect l="l" t="t" r="r" b="b"/>
              <a:pathLst>
                <a:path w="1053" h="843" extrusionOk="0">
                  <a:moveTo>
                    <a:pt x="526" y="1"/>
                  </a:moveTo>
                  <a:cubicBezTo>
                    <a:pt x="0" y="54"/>
                    <a:pt x="0" y="790"/>
                    <a:pt x="526" y="843"/>
                  </a:cubicBezTo>
                  <a:cubicBezTo>
                    <a:pt x="1052" y="790"/>
                    <a:pt x="1052" y="54"/>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3" name="Google Shape;723;p23"/>
            <p:cNvSpPr/>
            <p:nvPr/>
          </p:nvSpPr>
          <p:spPr>
            <a:xfrm>
              <a:off x="8573520" y="1270213"/>
              <a:ext cx="82947" cy="68009"/>
            </a:xfrm>
            <a:custGeom>
              <a:avLst/>
              <a:gdLst/>
              <a:ahLst/>
              <a:cxnLst/>
              <a:rect l="l" t="t" r="r" b="b"/>
              <a:pathLst>
                <a:path w="1316" h="1079" extrusionOk="0">
                  <a:moveTo>
                    <a:pt x="658" y="0"/>
                  </a:moveTo>
                  <a:cubicBezTo>
                    <a:pt x="0" y="53"/>
                    <a:pt x="0" y="1026"/>
                    <a:pt x="658" y="1078"/>
                  </a:cubicBezTo>
                  <a:cubicBezTo>
                    <a:pt x="1315" y="1026"/>
                    <a:pt x="1315" y="53"/>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 name="Google Shape;724;p23"/>
            <p:cNvSpPr/>
            <p:nvPr/>
          </p:nvSpPr>
          <p:spPr>
            <a:xfrm>
              <a:off x="8525432" y="4264118"/>
              <a:ext cx="71350" cy="62211"/>
            </a:xfrm>
            <a:custGeom>
              <a:avLst/>
              <a:gdLst/>
              <a:ahLst/>
              <a:cxnLst/>
              <a:rect l="l" t="t" r="r" b="b"/>
              <a:pathLst>
                <a:path w="1132" h="987" extrusionOk="0">
                  <a:moveTo>
                    <a:pt x="500" y="0"/>
                  </a:moveTo>
                  <a:cubicBezTo>
                    <a:pt x="454" y="0"/>
                    <a:pt x="408" y="7"/>
                    <a:pt x="369" y="20"/>
                  </a:cubicBezTo>
                  <a:cubicBezTo>
                    <a:pt x="290" y="20"/>
                    <a:pt x="211" y="73"/>
                    <a:pt x="159" y="152"/>
                  </a:cubicBezTo>
                  <a:cubicBezTo>
                    <a:pt x="53" y="231"/>
                    <a:pt x="1" y="362"/>
                    <a:pt x="1" y="494"/>
                  </a:cubicBezTo>
                  <a:cubicBezTo>
                    <a:pt x="1" y="625"/>
                    <a:pt x="53" y="757"/>
                    <a:pt x="159" y="835"/>
                  </a:cubicBezTo>
                  <a:cubicBezTo>
                    <a:pt x="211" y="914"/>
                    <a:pt x="290" y="967"/>
                    <a:pt x="369" y="967"/>
                  </a:cubicBezTo>
                  <a:cubicBezTo>
                    <a:pt x="408" y="980"/>
                    <a:pt x="454" y="987"/>
                    <a:pt x="500" y="987"/>
                  </a:cubicBezTo>
                  <a:cubicBezTo>
                    <a:pt x="546" y="987"/>
                    <a:pt x="592" y="980"/>
                    <a:pt x="632" y="967"/>
                  </a:cubicBezTo>
                  <a:lnTo>
                    <a:pt x="790" y="967"/>
                  </a:lnTo>
                  <a:lnTo>
                    <a:pt x="895" y="914"/>
                  </a:lnTo>
                  <a:cubicBezTo>
                    <a:pt x="948" y="888"/>
                    <a:pt x="1000" y="835"/>
                    <a:pt x="1026" y="783"/>
                  </a:cubicBezTo>
                  <a:cubicBezTo>
                    <a:pt x="1053" y="757"/>
                    <a:pt x="1079" y="730"/>
                    <a:pt x="1105" y="678"/>
                  </a:cubicBezTo>
                  <a:cubicBezTo>
                    <a:pt x="1132" y="625"/>
                    <a:pt x="1132" y="546"/>
                    <a:pt x="1132" y="494"/>
                  </a:cubicBezTo>
                  <a:lnTo>
                    <a:pt x="1132" y="362"/>
                  </a:lnTo>
                  <a:lnTo>
                    <a:pt x="1079" y="257"/>
                  </a:lnTo>
                  <a:cubicBezTo>
                    <a:pt x="1053" y="204"/>
                    <a:pt x="1026" y="152"/>
                    <a:pt x="974" y="125"/>
                  </a:cubicBezTo>
                  <a:cubicBezTo>
                    <a:pt x="921" y="73"/>
                    <a:pt x="869" y="46"/>
                    <a:pt x="790" y="20"/>
                  </a:cubicBezTo>
                  <a:lnTo>
                    <a:pt x="632" y="20"/>
                  </a:lnTo>
                  <a:cubicBezTo>
                    <a:pt x="592" y="7"/>
                    <a:pt x="546" y="0"/>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25" name="Google Shape;725;p23"/>
          <p:cNvSpPr/>
          <p:nvPr/>
        </p:nvSpPr>
        <p:spPr>
          <a:xfrm rot="-749095">
            <a:off x="-695362" y="-390986"/>
            <a:ext cx="1367302" cy="2395330"/>
          </a:xfrm>
          <a:custGeom>
            <a:avLst/>
            <a:gdLst/>
            <a:ahLst/>
            <a:cxnLst/>
            <a:rect l="l" t="t" r="r" b="b"/>
            <a:pathLst>
              <a:path w="22461" h="35322" extrusionOk="0">
                <a:moveTo>
                  <a:pt x="13029" y="1"/>
                </a:moveTo>
                <a:cubicBezTo>
                  <a:pt x="12673" y="1"/>
                  <a:pt x="12309" y="25"/>
                  <a:pt x="11940" y="69"/>
                </a:cubicBezTo>
                <a:cubicBezTo>
                  <a:pt x="9258" y="411"/>
                  <a:pt x="6707" y="1174"/>
                  <a:pt x="4787" y="3146"/>
                </a:cubicBezTo>
                <a:cubicBezTo>
                  <a:pt x="2893" y="5119"/>
                  <a:pt x="1762" y="7828"/>
                  <a:pt x="1105" y="10537"/>
                </a:cubicBezTo>
                <a:cubicBezTo>
                  <a:pt x="1026" y="10826"/>
                  <a:pt x="947" y="11142"/>
                  <a:pt x="894" y="11457"/>
                </a:cubicBezTo>
                <a:cubicBezTo>
                  <a:pt x="26" y="15718"/>
                  <a:pt x="0" y="20110"/>
                  <a:pt x="815" y="24397"/>
                </a:cubicBezTo>
                <a:cubicBezTo>
                  <a:pt x="1657" y="28763"/>
                  <a:pt x="3840" y="33418"/>
                  <a:pt x="8048" y="34890"/>
                </a:cubicBezTo>
                <a:cubicBezTo>
                  <a:pt x="8897" y="35185"/>
                  <a:pt x="9768" y="35322"/>
                  <a:pt x="10638" y="35322"/>
                </a:cubicBezTo>
                <a:cubicBezTo>
                  <a:pt x="14273" y="35322"/>
                  <a:pt x="17894" y="32940"/>
                  <a:pt x="19804" y="29736"/>
                </a:cubicBezTo>
                <a:cubicBezTo>
                  <a:pt x="22197" y="25738"/>
                  <a:pt x="22460" y="20846"/>
                  <a:pt x="22171" y="16218"/>
                </a:cubicBezTo>
                <a:cubicBezTo>
                  <a:pt x="22039" y="13298"/>
                  <a:pt x="21487" y="10432"/>
                  <a:pt x="20567" y="7644"/>
                </a:cubicBezTo>
                <a:cubicBezTo>
                  <a:pt x="19751" y="5382"/>
                  <a:pt x="18515" y="2962"/>
                  <a:pt x="16674" y="1305"/>
                </a:cubicBezTo>
                <a:cubicBezTo>
                  <a:pt x="15614" y="349"/>
                  <a:pt x="14373" y="1"/>
                  <a:pt x="1302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Numbers and text 2">
  <p:cSld name="CUSTOM_4_1_1_1_1_2">
    <p:spTree>
      <p:nvGrpSpPr>
        <p:cNvPr id="1" name="Shape 726"/>
        <p:cNvGrpSpPr/>
        <p:nvPr/>
      </p:nvGrpSpPr>
      <p:grpSpPr>
        <a:xfrm>
          <a:off x="0" y="0"/>
          <a:ext cx="0" cy="0"/>
          <a:chOff x="0" y="0"/>
          <a:chExt cx="0" cy="0"/>
        </a:xfrm>
      </p:grpSpPr>
      <p:sp>
        <p:nvSpPr>
          <p:cNvPr id="727" name="Google Shape;727;p24"/>
          <p:cNvSpPr txBox="1">
            <a:spLocks noGrp="1"/>
          </p:cNvSpPr>
          <p:nvPr>
            <p:ph type="title"/>
          </p:nvPr>
        </p:nvSpPr>
        <p:spPr>
          <a:xfrm>
            <a:off x="717425" y="350425"/>
            <a:ext cx="7709100" cy="613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3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728" name="Google Shape;728;p24"/>
          <p:cNvSpPr/>
          <p:nvPr/>
        </p:nvSpPr>
        <p:spPr>
          <a:xfrm rot="1586470" flipH="1">
            <a:off x="-581506" y="-710254"/>
            <a:ext cx="1637191" cy="1838924"/>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9" name="Google Shape;729;p24"/>
          <p:cNvSpPr/>
          <p:nvPr/>
        </p:nvSpPr>
        <p:spPr>
          <a:xfrm rot="-5209806" flipH="1">
            <a:off x="8123718" y="4133223"/>
            <a:ext cx="1780042" cy="1871519"/>
          </a:xfrm>
          <a:custGeom>
            <a:avLst/>
            <a:gdLst/>
            <a:ahLst/>
            <a:cxnLst/>
            <a:rect l="l" t="t" r="r" b="b"/>
            <a:pathLst>
              <a:path w="54232" h="57019" extrusionOk="0">
                <a:moveTo>
                  <a:pt x="31379" y="0"/>
                </a:moveTo>
                <a:cubicBezTo>
                  <a:pt x="29782" y="0"/>
                  <a:pt x="28181" y="129"/>
                  <a:pt x="26590" y="390"/>
                </a:cubicBezTo>
                <a:cubicBezTo>
                  <a:pt x="23670" y="863"/>
                  <a:pt x="20830" y="1731"/>
                  <a:pt x="18174" y="2993"/>
                </a:cubicBezTo>
                <a:cubicBezTo>
                  <a:pt x="17832" y="3151"/>
                  <a:pt x="17490" y="3309"/>
                  <a:pt x="17148" y="3467"/>
                </a:cubicBezTo>
                <a:cubicBezTo>
                  <a:pt x="12072" y="6044"/>
                  <a:pt x="7154" y="10147"/>
                  <a:pt x="4103" y="16538"/>
                </a:cubicBezTo>
                <a:cubicBezTo>
                  <a:pt x="132" y="24849"/>
                  <a:pt x="0" y="36605"/>
                  <a:pt x="3788" y="45126"/>
                </a:cubicBezTo>
                <a:cubicBezTo>
                  <a:pt x="7035" y="52484"/>
                  <a:pt x="13028" y="57018"/>
                  <a:pt x="19057" y="57018"/>
                </a:cubicBezTo>
                <a:cubicBezTo>
                  <a:pt x="20010" y="57018"/>
                  <a:pt x="20964" y="56905"/>
                  <a:pt x="21908" y="56672"/>
                </a:cubicBezTo>
                <a:cubicBezTo>
                  <a:pt x="25985" y="55646"/>
                  <a:pt x="29693" y="52595"/>
                  <a:pt x="32981" y="49045"/>
                </a:cubicBezTo>
                <a:cubicBezTo>
                  <a:pt x="33901" y="48045"/>
                  <a:pt x="34900" y="47493"/>
                  <a:pt x="35821" y="46546"/>
                </a:cubicBezTo>
                <a:cubicBezTo>
                  <a:pt x="36768" y="45599"/>
                  <a:pt x="37715" y="44574"/>
                  <a:pt x="38635" y="43574"/>
                </a:cubicBezTo>
                <a:cubicBezTo>
                  <a:pt x="40450" y="41549"/>
                  <a:pt x="42238" y="39392"/>
                  <a:pt x="43974" y="37183"/>
                </a:cubicBezTo>
                <a:cubicBezTo>
                  <a:pt x="45499" y="35211"/>
                  <a:pt x="46999" y="33133"/>
                  <a:pt x="48445" y="31003"/>
                </a:cubicBezTo>
                <a:cubicBezTo>
                  <a:pt x="50838" y="27479"/>
                  <a:pt x="53126" y="23560"/>
                  <a:pt x="53863" y="18747"/>
                </a:cubicBezTo>
                <a:cubicBezTo>
                  <a:pt x="54231" y="16249"/>
                  <a:pt x="54047" y="13697"/>
                  <a:pt x="53311" y="11278"/>
                </a:cubicBezTo>
                <a:cubicBezTo>
                  <a:pt x="52548" y="8911"/>
                  <a:pt x="51285" y="7648"/>
                  <a:pt x="49865" y="6176"/>
                </a:cubicBezTo>
                <a:cubicBezTo>
                  <a:pt x="49050" y="5308"/>
                  <a:pt x="47919" y="5018"/>
                  <a:pt x="46999" y="4492"/>
                </a:cubicBezTo>
                <a:cubicBezTo>
                  <a:pt x="45894" y="3861"/>
                  <a:pt x="44789" y="3177"/>
                  <a:pt x="43632" y="2651"/>
                </a:cubicBezTo>
                <a:cubicBezTo>
                  <a:pt x="39761" y="897"/>
                  <a:pt x="35587" y="0"/>
                  <a:pt x="3137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30" name="Google Shape;730;p24"/>
          <p:cNvGrpSpPr/>
          <p:nvPr/>
        </p:nvGrpSpPr>
        <p:grpSpPr>
          <a:xfrm rot="-4098158" flipH="1">
            <a:off x="410841" y="-41383"/>
            <a:ext cx="699647" cy="1434804"/>
            <a:chOff x="8971042" y="1969535"/>
            <a:chExt cx="328920" cy="674533"/>
          </a:xfrm>
        </p:grpSpPr>
        <p:sp>
          <p:nvSpPr>
            <p:cNvPr id="731" name="Google Shape;731;p24"/>
            <p:cNvSpPr/>
            <p:nvPr/>
          </p:nvSpPr>
          <p:spPr>
            <a:xfrm>
              <a:off x="8971042" y="2269564"/>
              <a:ext cx="61288" cy="46867"/>
            </a:xfrm>
            <a:custGeom>
              <a:avLst/>
              <a:gdLst/>
              <a:ahLst/>
              <a:cxnLst/>
              <a:rect l="l" t="t" r="r" b="b"/>
              <a:pathLst>
                <a:path w="1343" h="1027" extrusionOk="0">
                  <a:moveTo>
                    <a:pt x="685" y="0"/>
                  </a:moveTo>
                  <a:cubicBezTo>
                    <a:pt x="1" y="0"/>
                    <a:pt x="1" y="1026"/>
                    <a:pt x="685" y="1026"/>
                  </a:cubicBezTo>
                  <a:cubicBezTo>
                    <a:pt x="1342" y="1026"/>
                    <a:pt x="1342" y="0"/>
                    <a:pt x="6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2" name="Google Shape;732;p24"/>
            <p:cNvSpPr/>
            <p:nvPr/>
          </p:nvSpPr>
          <p:spPr>
            <a:xfrm>
              <a:off x="9008278" y="2381180"/>
              <a:ext cx="56450" cy="45635"/>
            </a:xfrm>
            <a:custGeom>
              <a:avLst/>
              <a:gdLst/>
              <a:ahLst/>
              <a:cxnLst/>
              <a:rect l="l" t="t" r="r" b="b"/>
              <a:pathLst>
                <a:path w="1237" h="1000" extrusionOk="0">
                  <a:moveTo>
                    <a:pt x="605" y="0"/>
                  </a:moveTo>
                  <a:cubicBezTo>
                    <a:pt x="0" y="53"/>
                    <a:pt x="0" y="947"/>
                    <a:pt x="605" y="1000"/>
                  </a:cubicBezTo>
                  <a:cubicBezTo>
                    <a:pt x="1236" y="947"/>
                    <a:pt x="1236" y="53"/>
                    <a:pt x="6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3" name="Google Shape;733;p24"/>
            <p:cNvSpPr/>
            <p:nvPr/>
          </p:nvSpPr>
          <p:spPr>
            <a:xfrm>
              <a:off x="9128290" y="2342758"/>
              <a:ext cx="51659" cy="38470"/>
            </a:xfrm>
            <a:custGeom>
              <a:avLst/>
              <a:gdLst/>
              <a:ahLst/>
              <a:cxnLst/>
              <a:rect l="l" t="t" r="r" b="b"/>
              <a:pathLst>
                <a:path w="1132" h="843" extrusionOk="0">
                  <a:moveTo>
                    <a:pt x="552" y="1"/>
                  </a:moveTo>
                  <a:cubicBezTo>
                    <a:pt x="0" y="1"/>
                    <a:pt x="0" y="842"/>
                    <a:pt x="552" y="842"/>
                  </a:cubicBezTo>
                  <a:cubicBezTo>
                    <a:pt x="1131" y="842"/>
                    <a:pt x="1131" y="1"/>
                    <a:pt x="5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4" name="Google Shape;734;p24"/>
            <p:cNvSpPr/>
            <p:nvPr/>
          </p:nvSpPr>
          <p:spPr>
            <a:xfrm>
              <a:off x="9045468" y="2502926"/>
              <a:ext cx="58869" cy="51111"/>
            </a:xfrm>
            <a:custGeom>
              <a:avLst/>
              <a:gdLst/>
              <a:ahLst/>
              <a:cxnLst/>
              <a:rect l="l" t="t" r="r" b="b"/>
              <a:pathLst>
                <a:path w="1290" h="1120" extrusionOk="0">
                  <a:moveTo>
                    <a:pt x="561" y="0"/>
                  </a:moveTo>
                  <a:cubicBezTo>
                    <a:pt x="276" y="0"/>
                    <a:pt x="0" y="230"/>
                    <a:pt x="0" y="567"/>
                  </a:cubicBezTo>
                  <a:cubicBezTo>
                    <a:pt x="0" y="857"/>
                    <a:pt x="237" y="1120"/>
                    <a:pt x="553" y="1120"/>
                  </a:cubicBezTo>
                  <a:cubicBezTo>
                    <a:pt x="1052" y="1120"/>
                    <a:pt x="1289" y="515"/>
                    <a:pt x="947" y="173"/>
                  </a:cubicBezTo>
                  <a:cubicBezTo>
                    <a:pt x="836" y="53"/>
                    <a:pt x="698" y="0"/>
                    <a:pt x="56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5" name="Google Shape;735;p24"/>
            <p:cNvSpPr/>
            <p:nvPr/>
          </p:nvSpPr>
          <p:spPr>
            <a:xfrm>
              <a:off x="9123453" y="2605598"/>
              <a:ext cx="46867" cy="38470"/>
            </a:xfrm>
            <a:custGeom>
              <a:avLst/>
              <a:gdLst/>
              <a:ahLst/>
              <a:cxnLst/>
              <a:rect l="l" t="t" r="r" b="b"/>
              <a:pathLst>
                <a:path w="1027" h="843" extrusionOk="0">
                  <a:moveTo>
                    <a:pt x="527" y="0"/>
                  </a:moveTo>
                  <a:cubicBezTo>
                    <a:pt x="1" y="53"/>
                    <a:pt x="1" y="816"/>
                    <a:pt x="527" y="842"/>
                  </a:cubicBezTo>
                  <a:cubicBezTo>
                    <a:pt x="1027" y="816"/>
                    <a:pt x="1027" y="53"/>
                    <a:pt x="52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6" name="Google Shape;736;p24"/>
            <p:cNvSpPr/>
            <p:nvPr/>
          </p:nvSpPr>
          <p:spPr>
            <a:xfrm>
              <a:off x="9148688" y="2493982"/>
              <a:ext cx="51659" cy="40843"/>
            </a:xfrm>
            <a:custGeom>
              <a:avLst/>
              <a:gdLst/>
              <a:ahLst/>
              <a:cxnLst/>
              <a:rect l="l" t="t" r="r" b="b"/>
              <a:pathLst>
                <a:path w="1132" h="895" extrusionOk="0">
                  <a:moveTo>
                    <a:pt x="579" y="1"/>
                  </a:moveTo>
                  <a:cubicBezTo>
                    <a:pt x="0" y="53"/>
                    <a:pt x="0" y="868"/>
                    <a:pt x="579" y="895"/>
                  </a:cubicBezTo>
                  <a:cubicBezTo>
                    <a:pt x="1131" y="868"/>
                    <a:pt x="1131" y="53"/>
                    <a:pt x="5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7" name="Google Shape;737;p24"/>
            <p:cNvSpPr/>
            <p:nvPr/>
          </p:nvSpPr>
          <p:spPr>
            <a:xfrm>
              <a:off x="9068284" y="2229956"/>
              <a:ext cx="60056" cy="44448"/>
            </a:xfrm>
            <a:custGeom>
              <a:avLst/>
              <a:gdLst/>
              <a:ahLst/>
              <a:cxnLst/>
              <a:rect l="l" t="t" r="r" b="b"/>
              <a:pathLst>
                <a:path w="1316" h="974" extrusionOk="0">
                  <a:moveTo>
                    <a:pt x="683" y="0"/>
                  </a:moveTo>
                  <a:cubicBezTo>
                    <a:pt x="675" y="0"/>
                    <a:pt x="666" y="0"/>
                    <a:pt x="658" y="1"/>
                  </a:cubicBezTo>
                  <a:cubicBezTo>
                    <a:pt x="0" y="1"/>
                    <a:pt x="0" y="974"/>
                    <a:pt x="658" y="974"/>
                  </a:cubicBezTo>
                  <a:cubicBezTo>
                    <a:pt x="1307" y="974"/>
                    <a:pt x="1315" y="0"/>
                    <a:pt x="6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8" name="Google Shape;738;p24"/>
            <p:cNvSpPr/>
            <p:nvPr/>
          </p:nvSpPr>
          <p:spPr>
            <a:xfrm>
              <a:off x="9164294" y="2197557"/>
              <a:ext cx="48054" cy="38470"/>
            </a:xfrm>
            <a:custGeom>
              <a:avLst/>
              <a:gdLst/>
              <a:ahLst/>
              <a:cxnLst/>
              <a:rect l="l" t="t" r="r" b="b"/>
              <a:pathLst>
                <a:path w="1053" h="843" extrusionOk="0">
                  <a:moveTo>
                    <a:pt x="526" y="0"/>
                  </a:moveTo>
                  <a:cubicBezTo>
                    <a:pt x="0" y="53"/>
                    <a:pt x="0" y="816"/>
                    <a:pt x="526" y="842"/>
                  </a:cubicBezTo>
                  <a:cubicBezTo>
                    <a:pt x="1052" y="816"/>
                    <a:pt x="1052" y="53"/>
                    <a:pt x="52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9" name="Google Shape;739;p24"/>
            <p:cNvSpPr/>
            <p:nvPr/>
          </p:nvSpPr>
          <p:spPr>
            <a:xfrm>
              <a:off x="9087450" y="2112362"/>
              <a:ext cx="50472" cy="44448"/>
            </a:xfrm>
            <a:custGeom>
              <a:avLst/>
              <a:gdLst/>
              <a:ahLst/>
              <a:cxnLst/>
              <a:rect l="l" t="t" r="r" b="b"/>
              <a:pathLst>
                <a:path w="1106" h="974" extrusionOk="0">
                  <a:moveTo>
                    <a:pt x="553" y="0"/>
                  </a:moveTo>
                  <a:cubicBezTo>
                    <a:pt x="1" y="79"/>
                    <a:pt x="1" y="894"/>
                    <a:pt x="553" y="973"/>
                  </a:cubicBezTo>
                  <a:cubicBezTo>
                    <a:pt x="1106" y="894"/>
                    <a:pt x="1106" y="79"/>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0" name="Google Shape;740;p24"/>
            <p:cNvSpPr/>
            <p:nvPr/>
          </p:nvSpPr>
          <p:spPr>
            <a:xfrm>
              <a:off x="9238674" y="2322680"/>
              <a:ext cx="61288" cy="60923"/>
            </a:xfrm>
            <a:custGeom>
              <a:avLst/>
              <a:gdLst/>
              <a:ahLst/>
              <a:cxnLst/>
              <a:rect l="l" t="t" r="r" b="b"/>
              <a:pathLst>
                <a:path w="1343" h="1335" extrusionOk="0">
                  <a:moveTo>
                    <a:pt x="606" y="0"/>
                  </a:moveTo>
                  <a:cubicBezTo>
                    <a:pt x="566" y="0"/>
                    <a:pt x="527" y="7"/>
                    <a:pt x="500" y="20"/>
                  </a:cubicBezTo>
                  <a:cubicBezTo>
                    <a:pt x="448" y="20"/>
                    <a:pt x="395" y="20"/>
                    <a:pt x="343" y="46"/>
                  </a:cubicBezTo>
                  <a:cubicBezTo>
                    <a:pt x="264" y="73"/>
                    <a:pt x="211" y="125"/>
                    <a:pt x="159" y="178"/>
                  </a:cubicBezTo>
                  <a:lnTo>
                    <a:pt x="80" y="283"/>
                  </a:lnTo>
                  <a:lnTo>
                    <a:pt x="27" y="414"/>
                  </a:lnTo>
                  <a:cubicBezTo>
                    <a:pt x="1" y="493"/>
                    <a:pt x="1" y="572"/>
                    <a:pt x="27" y="651"/>
                  </a:cubicBezTo>
                  <a:cubicBezTo>
                    <a:pt x="27" y="730"/>
                    <a:pt x="53" y="809"/>
                    <a:pt x="80" y="862"/>
                  </a:cubicBezTo>
                  <a:lnTo>
                    <a:pt x="185" y="1019"/>
                  </a:lnTo>
                  <a:cubicBezTo>
                    <a:pt x="237" y="1125"/>
                    <a:pt x="316" y="1203"/>
                    <a:pt x="422" y="1256"/>
                  </a:cubicBezTo>
                  <a:cubicBezTo>
                    <a:pt x="500" y="1309"/>
                    <a:pt x="606" y="1335"/>
                    <a:pt x="711" y="1335"/>
                  </a:cubicBezTo>
                  <a:lnTo>
                    <a:pt x="895" y="1309"/>
                  </a:lnTo>
                  <a:cubicBezTo>
                    <a:pt x="974" y="1282"/>
                    <a:pt x="1079" y="1230"/>
                    <a:pt x="1158" y="1151"/>
                  </a:cubicBezTo>
                  <a:cubicBezTo>
                    <a:pt x="1263" y="1019"/>
                    <a:pt x="1316" y="888"/>
                    <a:pt x="1342" y="704"/>
                  </a:cubicBezTo>
                  <a:cubicBezTo>
                    <a:pt x="1342" y="599"/>
                    <a:pt x="1316" y="493"/>
                    <a:pt x="1263" y="414"/>
                  </a:cubicBezTo>
                  <a:cubicBezTo>
                    <a:pt x="1184" y="309"/>
                    <a:pt x="1132" y="230"/>
                    <a:pt x="1026" y="178"/>
                  </a:cubicBezTo>
                  <a:lnTo>
                    <a:pt x="869" y="73"/>
                  </a:lnTo>
                  <a:lnTo>
                    <a:pt x="711" y="20"/>
                  </a:lnTo>
                  <a:cubicBezTo>
                    <a:pt x="685" y="7"/>
                    <a:pt x="645" y="0"/>
                    <a:pt x="6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1" name="Google Shape;741;p24"/>
            <p:cNvSpPr/>
            <p:nvPr/>
          </p:nvSpPr>
          <p:spPr>
            <a:xfrm>
              <a:off x="9197879" y="2107571"/>
              <a:ext cx="50472" cy="38425"/>
            </a:xfrm>
            <a:custGeom>
              <a:avLst/>
              <a:gdLst/>
              <a:ahLst/>
              <a:cxnLst/>
              <a:rect l="l" t="t" r="r" b="b"/>
              <a:pathLst>
                <a:path w="1106" h="842" extrusionOk="0">
                  <a:moveTo>
                    <a:pt x="553" y="0"/>
                  </a:moveTo>
                  <a:cubicBezTo>
                    <a:pt x="1" y="0"/>
                    <a:pt x="1" y="842"/>
                    <a:pt x="553" y="842"/>
                  </a:cubicBezTo>
                  <a:cubicBezTo>
                    <a:pt x="1105" y="842"/>
                    <a:pt x="1105" y="0"/>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2" name="Google Shape;742;p24"/>
            <p:cNvSpPr/>
            <p:nvPr/>
          </p:nvSpPr>
          <p:spPr>
            <a:xfrm>
              <a:off x="9095891" y="1969535"/>
              <a:ext cx="46822" cy="38470"/>
            </a:xfrm>
            <a:custGeom>
              <a:avLst/>
              <a:gdLst/>
              <a:ahLst/>
              <a:cxnLst/>
              <a:rect l="l" t="t" r="r" b="b"/>
              <a:pathLst>
                <a:path w="1026" h="843" extrusionOk="0">
                  <a:moveTo>
                    <a:pt x="526" y="1"/>
                  </a:moveTo>
                  <a:cubicBezTo>
                    <a:pt x="0" y="53"/>
                    <a:pt x="0" y="790"/>
                    <a:pt x="526" y="842"/>
                  </a:cubicBezTo>
                  <a:cubicBezTo>
                    <a:pt x="1026" y="790"/>
                    <a:pt x="1026" y="53"/>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43" name="Google Shape;743;p24"/>
          <p:cNvSpPr/>
          <p:nvPr/>
        </p:nvSpPr>
        <p:spPr>
          <a:xfrm rot="5657010" flipH="1">
            <a:off x="7847422" y="362513"/>
            <a:ext cx="2742801" cy="1460172"/>
          </a:xfrm>
          <a:custGeom>
            <a:avLst/>
            <a:gdLst/>
            <a:ahLst/>
            <a:cxnLst/>
            <a:rect l="l" t="t" r="r" b="b"/>
            <a:pathLst>
              <a:path w="26511" h="14431" extrusionOk="0">
                <a:moveTo>
                  <a:pt x="11832" y="0"/>
                </a:moveTo>
                <a:cubicBezTo>
                  <a:pt x="11214" y="0"/>
                  <a:pt x="10599" y="12"/>
                  <a:pt x="9994" y="39"/>
                </a:cubicBezTo>
                <a:cubicBezTo>
                  <a:pt x="8732" y="144"/>
                  <a:pt x="7548" y="513"/>
                  <a:pt x="6444" y="1144"/>
                </a:cubicBezTo>
                <a:cubicBezTo>
                  <a:pt x="4681" y="2064"/>
                  <a:pt x="2919" y="3090"/>
                  <a:pt x="1710" y="4615"/>
                </a:cubicBezTo>
                <a:cubicBezTo>
                  <a:pt x="526" y="6141"/>
                  <a:pt x="0" y="8271"/>
                  <a:pt x="921" y="9954"/>
                </a:cubicBezTo>
                <a:cubicBezTo>
                  <a:pt x="1447" y="10927"/>
                  <a:pt x="2393" y="11638"/>
                  <a:pt x="3393" y="12190"/>
                </a:cubicBezTo>
                <a:cubicBezTo>
                  <a:pt x="6039" y="13723"/>
                  <a:pt x="9113" y="14431"/>
                  <a:pt x="12227" y="14431"/>
                </a:cubicBezTo>
                <a:cubicBezTo>
                  <a:pt x="15148" y="14431"/>
                  <a:pt x="18104" y="13809"/>
                  <a:pt x="20777" y="12663"/>
                </a:cubicBezTo>
                <a:cubicBezTo>
                  <a:pt x="22671" y="11848"/>
                  <a:pt x="24538" y="10691"/>
                  <a:pt x="25327" y="8876"/>
                </a:cubicBezTo>
                <a:cubicBezTo>
                  <a:pt x="26511" y="6088"/>
                  <a:pt x="24485" y="2827"/>
                  <a:pt x="21671" y="1433"/>
                </a:cubicBezTo>
                <a:cubicBezTo>
                  <a:pt x="19699" y="460"/>
                  <a:pt x="17490" y="171"/>
                  <a:pt x="15280" y="92"/>
                </a:cubicBezTo>
                <a:cubicBezTo>
                  <a:pt x="14150" y="40"/>
                  <a:pt x="12986" y="0"/>
                  <a:pt x="118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4" name="Google Shape;744;p24"/>
          <p:cNvSpPr/>
          <p:nvPr/>
        </p:nvSpPr>
        <p:spPr>
          <a:xfrm>
            <a:off x="-619266" y="3657624"/>
            <a:ext cx="928691" cy="1524436"/>
          </a:xfrm>
          <a:custGeom>
            <a:avLst/>
            <a:gdLst/>
            <a:ahLst/>
            <a:cxnLst/>
            <a:rect l="l" t="t" r="r" b="b"/>
            <a:pathLst>
              <a:path w="16491" h="27071" extrusionOk="0">
                <a:moveTo>
                  <a:pt x="6898" y="0"/>
                </a:moveTo>
                <a:cubicBezTo>
                  <a:pt x="6358" y="0"/>
                  <a:pt x="5822" y="94"/>
                  <a:pt x="5313" y="297"/>
                </a:cubicBezTo>
                <a:cubicBezTo>
                  <a:pt x="2762" y="1349"/>
                  <a:pt x="1894" y="4479"/>
                  <a:pt x="1473" y="7214"/>
                </a:cubicBezTo>
                <a:cubicBezTo>
                  <a:pt x="1131" y="9397"/>
                  <a:pt x="868" y="11606"/>
                  <a:pt x="658" y="13815"/>
                </a:cubicBezTo>
                <a:cubicBezTo>
                  <a:pt x="263" y="17760"/>
                  <a:pt x="53" y="21705"/>
                  <a:pt x="0" y="25650"/>
                </a:cubicBezTo>
                <a:lnTo>
                  <a:pt x="0" y="27071"/>
                </a:lnTo>
                <a:lnTo>
                  <a:pt x="15859" y="27071"/>
                </a:lnTo>
                <a:cubicBezTo>
                  <a:pt x="16491" y="20496"/>
                  <a:pt x="15886" y="13894"/>
                  <a:pt x="14018" y="7582"/>
                </a:cubicBezTo>
                <a:cubicBezTo>
                  <a:pt x="13413" y="5531"/>
                  <a:pt x="12624" y="3453"/>
                  <a:pt x="11125" y="1902"/>
                </a:cubicBezTo>
                <a:cubicBezTo>
                  <a:pt x="10033" y="770"/>
                  <a:pt x="8448" y="0"/>
                  <a:pt x="689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5" name="Google Shape;745;p24"/>
          <p:cNvSpPr txBox="1">
            <a:spLocks noGrp="1"/>
          </p:cNvSpPr>
          <p:nvPr>
            <p:ph type="subTitle" idx="1"/>
          </p:nvPr>
        </p:nvSpPr>
        <p:spPr>
          <a:xfrm>
            <a:off x="1001225" y="1865279"/>
            <a:ext cx="3742800" cy="3030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746" name="Google Shape;746;p24"/>
          <p:cNvSpPr txBox="1">
            <a:spLocks noGrp="1"/>
          </p:cNvSpPr>
          <p:nvPr>
            <p:ph type="title" idx="2"/>
          </p:nvPr>
        </p:nvSpPr>
        <p:spPr>
          <a:xfrm>
            <a:off x="1001225" y="1544450"/>
            <a:ext cx="3742800" cy="2769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747" name="Google Shape;747;p24"/>
          <p:cNvSpPr txBox="1">
            <a:spLocks noGrp="1"/>
          </p:cNvSpPr>
          <p:nvPr>
            <p:ph type="title" idx="3" hasCustomPrompt="1"/>
          </p:nvPr>
        </p:nvSpPr>
        <p:spPr>
          <a:xfrm>
            <a:off x="7179425" y="1639600"/>
            <a:ext cx="963300" cy="433500"/>
          </a:xfrm>
          <a:prstGeom prst="rect">
            <a:avLst/>
          </a:prstGeom>
        </p:spPr>
        <p:txBody>
          <a:bodyPr spcFirstLastPara="1" wrap="square" lIns="91425" tIns="91425" rIns="91425" bIns="91425" anchor="ctr" anchorCtr="0">
            <a:noAutofit/>
          </a:bodyPr>
          <a:lstStyle>
            <a:lvl1pPr lvl="0" rtl="0">
              <a:spcBef>
                <a:spcPts val="0"/>
              </a:spcBef>
              <a:spcAft>
                <a:spcPts val="0"/>
              </a:spcAft>
              <a:buSzPts val="3100"/>
              <a:buNone/>
              <a:defRPr sz="2300">
                <a:solidFill>
                  <a:schemeClr val="accent2"/>
                </a:solidFill>
              </a:defRPr>
            </a:lvl1pPr>
            <a:lvl2pPr lvl="1" algn="ctr" rtl="0">
              <a:spcBef>
                <a:spcPts val="0"/>
              </a:spcBef>
              <a:spcAft>
                <a:spcPts val="0"/>
              </a:spcAft>
              <a:buSzPts val="3100"/>
              <a:buNone/>
              <a:defRPr sz="3100"/>
            </a:lvl2pPr>
            <a:lvl3pPr lvl="2" algn="ctr" rtl="0">
              <a:spcBef>
                <a:spcPts val="0"/>
              </a:spcBef>
              <a:spcAft>
                <a:spcPts val="0"/>
              </a:spcAft>
              <a:buSzPts val="3100"/>
              <a:buNone/>
              <a:defRPr sz="3100"/>
            </a:lvl3pPr>
            <a:lvl4pPr lvl="3" algn="ctr" rtl="0">
              <a:spcBef>
                <a:spcPts val="0"/>
              </a:spcBef>
              <a:spcAft>
                <a:spcPts val="0"/>
              </a:spcAft>
              <a:buSzPts val="3100"/>
              <a:buNone/>
              <a:defRPr sz="3100"/>
            </a:lvl4pPr>
            <a:lvl5pPr lvl="4" algn="ctr" rtl="0">
              <a:spcBef>
                <a:spcPts val="0"/>
              </a:spcBef>
              <a:spcAft>
                <a:spcPts val="0"/>
              </a:spcAft>
              <a:buSzPts val="3100"/>
              <a:buNone/>
              <a:defRPr sz="3100"/>
            </a:lvl5pPr>
            <a:lvl6pPr lvl="5" algn="ctr" rtl="0">
              <a:spcBef>
                <a:spcPts val="0"/>
              </a:spcBef>
              <a:spcAft>
                <a:spcPts val="0"/>
              </a:spcAft>
              <a:buSzPts val="3100"/>
              <a:buNone/>
              <a:defRPr sz="3100"/>
            </a:lvl6pPr>
            <a:lvl7pPr lvl="6" algn="ctr" rtl="0">
              <a:spcBef>
                <a:spcPts val="0"/>
              </a:spcBef>
              <a:spcAft>
                <a:spcPts val="0"/>
              </a:spcAft>
              <a:buSzPts val="3100"/>
              <a:buNone/>
              <a:defRPr sz="3100"/>
            </a:lvl7pPr>
            <a:lvl8pPr lvl="7" algn="ctr" rtl="0">
              <a:spcBef>
                <a:spcPts val="0"/>
              </a:spcBef>
              <a:spcAft>
                <a:spcPts val="0"/>
              </a:spcAft>
              <a:buSzPts val="3100"/>
              <a:buNone/>
              <a:defRPr sz="3100"/>
            </a:lvl8pPr>
            <a:lvl9pPr lvl="8" algn="ctr" rtl="0">
              <a:spcBef>
                <a:spcPts val="0"/>
              </a:spcBef>
              <a:spcAft>
                <a:spcPts val="0"/>
              </a:spcAft>
              <a:buSzPts val="3100"/>
              <a:buNone/>
              <a:defRPr sz="3100"/>
            </a:lvl9pPr>
          </a:lstStyle>
          <a:p>
            <a:r>
              <a:t>xx%</a:t>
            </a:r>
          </a:p>
        </p:txBody>
      </p:sp>
      <p:sp>
        <p:nvSpPr>
          <p:cNvPr id="748" name="Google Shape;748;p24"/>
          <p:cNvSpPr txBox="1">
            <a:spLocks noGrp="1"/>
          </p:cNvSpPr>
          <p:nvPr>
            <p:ph type="subTitle" idx="4"/>
          </p:nvPr>
        </p:nvSpPr>
        <p:spPr>
          <a:xfrm>
            <a:off x="1001225" y="2627086"/>
            <a:ext cx="3742800" cy="3030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749" name="Google Shape;749;p24"/>
          <p:cNvSpPr txBox="1">
            <a:spLocks noGrp="1"/>
          </p:cNvSpPr>
          <p:nvPr>
            <p:ph type="title" idx="5"/>
          </p:nvPr>
        </p:nvSpPr>
        <p:spPr>
          <a:xfrm>
            <a:off x="1001225" y="2306257"/>
            <a:ext cx="3742800" cy="2769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750" name="Google Shape;750;p24"/>
          <p:cNvSpPr txBox="1">
            <a:spLocks noGrp="1"/>
          </p:cNvSpPr>
          <p:nvPr>
            <p:ph type="title" idx="6" hasCustomPrompt="1"/>
          </p:nvPr>
        </p:nvSpPr>
        <p:spPr>
          <a:xfrm>
            <a:off x="7179425" y="2401425"/>
            <a:ext cx="963300" cy="433500"/>
          </a:xfrm>
          <a:prstGeom prst="rect">
            <a:avLst/>
          </a:prstGeom>
        </p:spPr>
        <p:txBody>
          <a:bodyPr spcFirstLastPara="1" wrap="square" lIns="91425" tIns="91425" rIns="91425" bIns="91425" anchor="ctr" anchorCtr="0">
            <a:noAutofit/>
          </a:bodyPr>
          <a:lstStyle>
            <a:lvl1pPr lvl="0" rtl="0">
              <a:spcBef>
                <a:spcPts val="0"/>
              </a:spcBef>
              <a:spcAft>
                <a:spcPts val="0"/>
              </a:spcAft>
              <a:buSzPts val="3100"/>
              <a:buNone/>
              <a:defRPr sz="2300">
                <a:solidFill>
                  <a:schemeClr val="accent2"/>
                </a:solidFill>
              </a:defRPr>
            </a:lvl1pPr>
            <a:lvl2pPr lvl="1" algn="ctr" rtl="0">
              <a:spcBef>
                <a:spcPts val="0"/>
              </a:spcBef>
              <a:spcAft>
                <a:spcPts val="0"/>
              </a:spcAft>
              <a:buSzPts val="3100"/>
              <a:buNone/>
              <a:defRPr sz="3100"/>
            </a:lvl2pPr>
            <a:lvl3pPr lvl="2" algn="ctr" rtl="0">
              <a:spcBef>
                <a:spcPts val="0"/>
              </a:spcBef>
              <a:spcAft>
                <a:spcPts val="0"/>
              </a:spcAft>
              <a:buSzPts val="3100"/>
              <a:buNone/>
              <a:defRPr sz="3100"/>
            </a:lvl3pPr>
            <a:lvl4pPr lvl="3" algn="ctr" rtl="0">
              <a:spcBef>
                <a:spcPts val="0"/>
              </a:spcBef>
              <a:spcAft>
                <a:spcPts val="0"/>
              </a:spcAft>
              <a:buSzPts val="3100"/>
              <a:buNone/>
              <a:defRPr sz="3100"/>
            </a:lvl4pPr>
            <a:lvl5pPr lvl="4" algn="ctr" rtl="0">
              <a:spcBef>
                <a:spcPts val="0"/>
              </a:spcBef>
              <a:spcAft>
                <a:spcPts val="0"/>
              </a:spcAft>
              <a:buSzPts val="3100"/>
              <a:buNone/>
              <a:defRPr sz="3100"/>
            </a:lvl5pPr>
            <a:lvl6pPr lvl="5" algn="ctr" rtl="0">
              <a:spcBef>
                <a:spcPts val="0"/>
              </a:spcBef>
              <a:spcAft>
                <a:spcPts val="0"/>
              </a:spcAft>
              <a:buSzPts val="3100"/>
              <a:buNone/>
              <a:defRPr sz="3100"/>
            </a:lvl6pPr>
            <a:lvl7pPr lvl="6" algn="ctr" rtl="0">
              <a:spcBef>
                <a:spcPts val="0"/>
              </a:spcBef>
              <a:spcAft>
                <a:spcPts val="0"/>
              </a:spcAft>
              <a:buSzPts val="3100"/>
              <a:buNone/>
              <a:defRPr sz="3100"/>
            </a:lvl7pPr>
            <a:lvl8pPr lvl="7" algn="ctr" rtl="0">
              <a:spcBef>
                <a:spcPts val="0"/>
              </a:spcBef>
              <a:spcAft>
                <a:spcPts val="0"/>
              </a:spcAft>
              <a:buSzPts val="3100"/>
              <a:buNone/>
              <a:defRPr sz="3100"/>
            </a:lvl8pPr>
            <a:lvl9pPr lvl="8" algn="ctr" rtl="0">
              <a:spcBef>
                <a:spcPts val="0"/>
              </a:spcBef>
              <a:spcAft>
                <a:spcPts val="0"/>
              </a:spcAft>
              <a:buSzPts val="3100"/>
              <a:buNone/>
              <a:defRPr sz="3100"/>
            </a:lvl9pPr>
          </a:lstStyle>
          <a:p>
            <a:r>
              <a:t>xx%</a:t>
            </a:r>
          </a:p>
        </p:txBody>
      </p:sp>
      <p:sp>
        <p:nvSpPr>
          <p:cNvPr id="751" name="Google Shape;751;p24"/>
          <p:cNvSpPr txBox="1">
            <a:spLocks noGrp="1"/>
          </p:cNvSpPr>
          <p:nvPr>
            <p:ph type="subTitle" idx="7"/>
          </p:nvPr>
        </p:nvSpPr>
        <p:spPr>
          <a:xfrm>
            <a:off x="1001225" y="3388881"/>
            <a:ext cx="3742800" cy="3030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752" name="Google Shape;752;p24"/>
          <p:cNvSpPr txBox="1">
            <a:spLocks noGrp="1"/>
          </p:cNvSpPr>
          <p:nvPr>
            <p:ph type="title" idx="8"/>
          </p:nvPr>
        </p:nvSpPr>
        <p:spPr>
          <a:xfrm>
            <a:off x="1001225" y="3068052"/>
            <a:ext cx="3742800" cy="2769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753" name="Google Shape;753;p24"/>
          <p:cNvSpPr txBox="1">
            <a:spLocks noGrp="1"/>
          </p:cNvSpPr>
          <p:nvPr>
            <p:ph type="title" idx="9" hasCustomPrompt="1"/>
          </p:nvPr>
        </p:nvSpPr>
        <p:spPr>
          <a:xfrm>
            <a:off x="7179425" y="3163225"/>
            <a:ext cx="963300" cy="433500"/>
          </a:xfrm>
          <a:prstGeom prst="rect">
            <a:avLst/>
          </a:prstGeom>
        </p:spPr>
        <p:txBody>
          <a:bodyPr spcFirstLastPara="1" wrap="square" lIns="91425" tIns="91425" rIns="91425" bIns="91425" anchor="ctr" anchorCtr="0">
            <a:noAutofit/>
          </a:bodyPr>
          <a:lstStyle>
            <a:lvl1pPr lvl="0" rtl="0">
              <a:spcBef>
                <a:spcPts val="0"/>
              </a:spcBef>
              <a:spcAft>
                <a:spcPts val="0"/>
              </a:spcAft>
              <a:buSzPts val="3100"/>
              <a:buNone/>
              <a:defRPr sz="2300">
                <a:solidFill>
                  <a:schemeClr val="accent2"/>
                </a:solidFill>
              </a:defRPr>
            </a:lvl1pPr>
            <a:lvl2pPr lvl="1" algn="ctr" rtl="0">
              <a:spcBef>
                <a:spcPts val="0"/>
              </a:spcBef>
              <a:spcAft>
                <a:spcPts val="0"/>
              </a:spcAft>
              <a:buSzPts val="3100"/>
              <a:buNone/>
              <a:defRPr sz="3100"/>
            </a:lvl2pPr>
            <a:lvl3pPr lvl="2" algn="ctr" rtl="0">
              <a:spcBef>
                <a:spcPts val="0"/>
              </a:spcBef>
              <a:spcAft>
                <a:spcPts val="0"/>
              </a:spcAft>
              <a:buSzPts val="3100"/>
              <a:buNone/>
              <a:defRPr sz="3100"/>
            </a:lvl3pPr>
            <a:lvl4pPr lvl="3" algn="ctr" rtl="0">
              <a:spcBef>
                <a:spcPts val="0"/>
              </a:spcBef>
              <a:spcAft>
                <a:spcPts val="0"/>
              </a:spcAft>
              <a:buSzPts val="3100"/>
              <a:buNone/>
              <a:defRPr sz="3100"/>
            </a:lvl4pPr>
            <a:lvl5pPr lvl="4" algn="ctr" rtl="0">
              <a:spcBef>
                <a:spcPts val="0"/>
              </a:spcBef>
              <a:spcAft>
                <a:spcPts val="0"/>
              </a:spcAft>
              <a:buSzPts val="3100"/>
              <a:buNone/>
              <a:defRPr sz="3100"/>
            </a:lvl5pPr>
            <a:lvl6pPr lvl="5" algn="ctr" rtl="0">
              <a:spcBef>
                <a:spcPts val="0"/>
              </a:spcBef>
              <a:spcAft>
                <a:spcPts val="0"/>
              </a:spcAft>
              <a:buSzPts val="3100"/>
              <a:buNone/>
              <a:defRPr sz="3100"/>
            </a:lvl6pPr>
            <a:lvl7pPr lvl="6" algn="ctr" rtl="0">
              <a:spcBef>
                <a:spcPts val="0"/>
              </a:spcBef>
              <a:spcAft>
                <a:spcPts val="0"/>
              </a:spcAft>
              <a:buSzPts val="3100"/>
              <a:buNone/>
              <a:defRPr sz="3100"/>
            </a:lvl7pPr>
            <a:lvl8pPr lvl="7" algn="ctr" rtl="0">
              <a:spcBef>
                <a:spcPts val="0"/>
              </a:spcBef>
              <a:spcAft>
                <a:spcPts val="0"/>
              </a:spcAft>
              <a:buSzPts val="3100"/>
              <a:buNone/>
              <a:defRPr sz="3100"/>
            </a:lvl8pPr>
            <a:lvl9pPr lvl="8" algn="ctr" rtl="0">
              <a:spcBef>
                <a:spcPts val="0"/>
              </a:spcBef>
              <a:spcAft>
                <a:spcPts val="0"/>
              </a:spcAft>
              <a:buSzPts val="3100"/>
              <a:buNone/>
              <a:defRPr sz="3100"/>
            </a:lvl9pPr>
          </a:lstStyle>
          <a:p>
            <a:r>
              <a:t>xx%</a:t>
            </a:r>
          </a:p>
        </p:txBody>
      </p:sp>
      <p:sp>
        <p:nvSpPr>
          <p:cNvPr id="754" name="Google Shape;754;p24"/>
          <p:cNvSpPr txBox="1">
            <a:spLocks noGrp="1"/>
          </p:cNvSpPr>
          <p:nvPr>
            <p:ph type="subTitle" idx="13"/>
          </p:nvPr>
        </p:nvSpPr>
        <p:spPr>
          <a:xfrm>
            <a:off x="1001225" y="4245825"/>
            <a:ext cx="3742800" cy="3030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755" name="Google Shape;755;p24"/>
          <p:cNvSpPr txBox="1">
            <a:spLocks noGrp="1"/>
          </p:cNvSpPr>
          <p:nvPr>
            <p:ph type="title" idx="14"/>
          </p:nvPr>
        </p:nvSpPr>
        <p:spPr>
          <a:xfrm>
            <a:off x="1001225" y="3924997"/>
            <a:ext cx="3742800" cy="2769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756" name="Google Shape;756;p24"/>
          <p:cNvSpPr txBox="1">
            <a:spLocks noGrp="1"/>
          </p:cNvSpPr>
          <p:nvPr>
            <p:ph type="title" idx="15" hasCustomPrompt="1"/>
          </p:nvPr>
        </p:nvSpPr>
        <p:spPr>
          <a:xfrm>
            <a:off x="7179425" y="4020175"/>
            <a:ext cx="963300" cy="433500"/>
          </a:xfrm>
          <a:prstGeom prst="rect">
            <a:avLst/>
          </a:prstGeom>
        </p:spPr>
        <p:txBody>
          <a:bodyPr spcFirstLastPara="1" wrap="square" lIns="91425" tIns="91425" rIns="91425" bIns="91425" anchor="ctr" anchorCtr="0">
            <a:noAutofit/>
          </a:bodyPr>
          <a:lstStyle>
            <a:lvl1pPr lvl="0" rtl="0">
              <a:spcBef>
                <a:spcPts val="0"/>
              </a:spcBef>
              <a:spcAft>
                <a:spcPts val="0"/>
              </a:spcAft>
              <a:buSzPts val="3100"/>
              <a:buNone/>
              <a:defRPr sz="2300">
                <a:solidFill>
                  <a:schemeClr val="accent2"/>
                </a:solidFill>
              </a:defRPr>
            </a:lvl1pPr>
            <a:lvl2pPr lvl="1" algn="ctr" rtl="0">
              <a:spcBef>
                <a:spcPts val="0"/>
              </a:spcBef>
              <a:spcAft>
                <a:spcPts val="0"/>
              </a:spcAft>
              <a:buSzPts val="3100"/>
              <a:buNone/>
              <a:defRPr sz="3100"/>
            </a:lvl2pPr>
            <a:lvl3pPr lvl="2" algn="ctr" rtl="0">
              <a:spcBef>
                <a:spcPts val="0"/>
              </a:spcBef>
              <a:spcAft>
                <a:spcPts val="0"/>
              </a:spcAft>
              <a:buSzPts val="3100"/>
              <a:buNone/>
              <a:defRPr sz="3100"/>
            </a:lvl3pPr>
            <a:lvl4pPr lvl="3" algn="ctr" rtl="0">
              <a:spcBef>
                <a:spcPts val="0"/>
              </a:spcBef>
              <a:spcAft>
                <a:spcPts val="0"/>
              </a:spcAft>
              <a:buSzPts val="3100"/>
              <a:buNone/>
              <a:defRPr sz="3100"/>
            </a:lvl4pPr>
            <a:lvl5pPr lvl="4" algn="ctr" rtl="0">
              <a:spcBef>
                <a:spcPts val="0"/>
              </a:spcBef>
              <a:spcAft>
                <a:spcPts val="0"/>
              </a:spcAft>
              <a:buSzPts val="3100"/>
              <a:buNone/>
              <a:defRPr sz="3100"/>
            </a:lvl5pPr>
            <a:lvl6pPr lvl="5" algn="ctr" rtl="0">
              <a:spcBef>
                <a:spcPts val="0"/>
              </a:spcBef>
              <a:spcAft>
                <a:spcPts val="0"/>
              </a:spcAft>
              <a:buSzPts val="3100"/>
              <a:buNone/>
              <a:defRPr sz="3100"/>
            </a:lvl6pPr>
            <a:lvl7pPr lvl="6" algn="ctr" rtl="0">
              <a:spcBef>
                <a:spcPts val="0"/>
              </a:spcBef>
              <a:spcAft>
                <a:spcPts val="0"/>
              </a:spcAft>
              <a:buSzPts val="3100"/>
              <a:buNone/>
              <a:defRPr sz="3100"/>
            </a:lvl7pPr>
            <a:lvl8pPr lvl="7" algn="ctr" rtl="0">
              <a:spcBef>
                <a:spcPts val="0"/>
              </a:spcBef>
              <a:spcAft>
                <a:spcPts val="0"/>
              </a:spcAft>
              <a:buSzPts val="3100"/>
              <a:buNone/>
              <a:defRPr sz="3100"/>
            </a:lvl8pPr>
            <a:lvl9pPr lvl="8" algn="ctr" rtl="0">
              <a:spcBef>
                <a:spcPts val="0"/>
              </a:spcBef>
              <a:spcAft>
                <a:spcPts val="0"/>
              </a:spcAft>
              <a:buSzPts val="3100"/>
              <a:buNone/>
              <a:defRPr sz="3100"/>
            </a:lvl9pPr>
          </a:lstStyle>
          <a:p>
            <a:r>
              <a:t>xx%</a:t>
            </a: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and text">
  <p:cSld name="CUSTOM_2">
    <p:spTree>
      <p:nvGrpSpPr>
        <p:cNvPr id="1" name="Shape 757"/>
        <p:cNvGrpSpPr/>
        <p:nvPr/>
      </p:nvGrpSpPr>
      <p:grpSpPr>
        <a:xfrm>
          <a:off x="0" y="0"/>
          <a:ext cx="0" cy="0"/>
          <a:chOff x="0" y="0"/>
          <a:chExt cx="0" cy="0"/>
        </a:xfrm>
      </p:grpSpPr>
      <p:sp>
        <p:nvSpPr>
          <p:cNvPr id="758" name="Google Shape;758;p25"/>
          <p:cNvSpPr txBox="1">
            <a:spLocks noGrp="1"/>
          </p:cNvSpPr>
          <p:nvPr>
            <p:ph type="subTitle" idx="1"/>
          </p:nvPr>
        </p:nvSpPr>
        <p:spPr>
          <a:xfrm flipH="1">
            <a:off x="4728900" y="3196875"/>
            <a:ext cx="3697800" cy="10167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759" name="Google Shape;759;p25"/>
          <p:cNvSpPr txBox="1">
            <a:spLocks noGrp="1"/>
          </p:cNvSpPr>
          <p:nvPr>
            <p:ph type="title"/>
          </p:nvPr>
        </p:nvSpPr>
        <p:spPr>
          <a:xfrm flipH="1">
            <a:off x="4572000" y="1340838"/>
            <a:ext cx="3854700" cy="18561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3000"/>
              <a:buNone/>
              <a:defRPr sz="3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760" name="Google Shape;760;p25"/>
          <p:cNvSpPr/>
          <p:nvPr/>
        </p:nvSpPr>
        <p:spPr>
          <a:xfrm>
            <a:off x="7738975" y="-1403650"/>
            <a:ext cx="2148629" cy="2673787"/>
          </a:xfrm>
          <a:custGeom>
            <a:avLst/>
            <a:gdLst/>
            <a:ahLst/>
            <a:cxnLst/>
            <a:rect l="l" t="t" r="r" b="b"/>
            <a:pathLst>
              <a:path w="43422" h="54035" extrusionOk="0">
                <a:moveTo>
                  <a:pt x="35584" y="0"/>
                </a:moveTo>
                <a:cubicBezTo>
                  <a:pt x="33612" y="26"/>
                  <a:pt x="31666" y="342"/>
                  <a:pt x="29798" y="947"/>
                </a:cubicBezTo>
                <a:cubicBezTo>
                  <a:pt x="19699" y="4024"/>
                  <a:pt x="11204" y="11335"/>
                  <a:pt x="5366" y="20146"/>
                </a:cubicBezTo>
                <a:cubicBezTo>
                  <a:pt x="3314" y="23275"/>
                  <a:pt x="1526" y="26668"/>
                  <a:pt x="947" y="30376"/>
                </a:cubicBezTo>
                <a:cubicBezTo>
                  <a:pt x="0" y="36794"/>
                  <a:pt x="3025" y="43421"/>
                  <a:pt x="7969" y="47629"/>
                </a:cubicBezTo>
                <a:cubicBezTo>
                  <a:pt x="12887" y="51837"/>
                  <a:pt x="19462" y="53810"/>
                  <a:pt x="25932" y="54020"/>
                </a:cubicBezTo>
                <a:cubicBezTo>
                  <a:pt x="26239" y="54030"/>
                  <a:pt x="26547" y="54034"/>
                  <a:pt x="26856" y="54034"/>
                </a:cubicBezTo>
                <a:cubicBezTo>
                  <a:pt x="31667" y="54034"/>
                  <a:pt x="36731" y="52841"/>
                  <a:pt x="39845" y="49233"/>
                </a:cubicBezTo>
                <a:cubicBezTo>
                  <a:pt x="43027" y="45551"/>
                  <a:pt x="43422" y="40318"/>
                  <a:pt x="43395" y="35479"/>
                </a:cubicBezTo>
                <a:cubicBezTo>
                  <a:pt x="43343" y="27694"/>
                  <a:pt x="42554" y="19935"/>
                  <a:pt x="41791" y="12203"/>
                </a:cubicBezTo>
                <a:cubicBezTo>
                  <a:pt x="41449" y="9021"/>
                  <a:pt x="41081" y="5812"/>
                  <a:pt x="39950" y="2814"/>
                </a:cubicBezTo>
                <a:cubicBezTo>
                  <a:pt x="39161" y="763"/>
                  <a:pt x="37741" y="26"/>
                  <a:pt x="3558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 name="Google Shape;761;p25"/>
          <p:cNvSpPr/>
          <p:nvPr/>
        </p:nvSpPr>
        <p:spPr>
          <a:xfrm>
            <a:off x="-1124650" y="3290425"/>
            <a:ext cx="2242267" cy="2368596"/>
          </a:xfrm>
          <a:custGeom>
            <a:avLst/>
            <a:gdLst/>
            <a:ahLst/>
            <a:cxnLst/>
            <a:rect l="l" t="t" r="r" b="b"/>
            <a:pathLst>
              <a:path w="47551" h="50230" extrusionOk="0">
                <a:moveTo>
                  <a:pt x="25925" y="1"/>
                </a:moveTo>
                <a:cubicBezTo>
                  <a:pt x="25127" y="1"/>
                  <a:pt x="24330" y="43"/>
                  <a:pt x="23539" y="126"/>
                </a:cubicBezTo>
                <a:cubicBezTo>
                  <a:pt x="18305" y="678"/>
                  <a:pt x="13334" y="2914"/>
                  <a:pt x="8916" y="5807"/>
                </a:cubicBezTo>
                <a:cubicBezTo>
                  <a:pt x="7916" y="6490"/>
                  <a:pt x="6943" y="7174"/>
                  <a:pt x="5996" y="7937"/>
                </a:cubicBezTo>
                <a:cubicBezTo>
                  <a:pt x="3314" y="10120"/>
                  <a:pt x="0" y="12986"/>
                  <a:pt x="473" y="16826"/>
                </a:cubicBezTo>
                <a:cubicBezTo>
                  <a:pt x="1683" y="26557"/>
                  <a:pt x="7154" y="35210"/>
                  <a:pt x="13334" y="42837"/>
                </a:cubicBezTo>
                <a:cubicBezTo>
                  <a:pt x="15228" y="45151"/>
                  <a:pt x="17279" y="47492"/>
                  <a:pt x="19935" y="48860"/>
                </a:cubicBezTo>
                <a:cubicBezTo>
                  <a:pt x="21775" y="49806"/>
                  <a:pt x="23800" y="50229"/>
                  <a:pt x="25853" y="50229"/>
                </a:cubicBezTo>
                <a:cubicBezTo>
                  <a:pt x="28819" y="50229"/>
                  <a:pt x="31842" y="49347"/>
                  <a:pt x="34453" y="47886"/>
                </a:cubicBezTo>
                <a:cubicBezTo>
                  <a:pt x="40002" y="44783"/>
                  <a:pt x="44053" y="39260"/>
                  <a:pt x="45788" y="33132"/>
                </a:cubicBezTo>
                <a:cubicBezTo>
                  <a:pt x="47551" y="27004"/>
                  <a:pt x="47077" y="20350"/>
                  <a:pt x="44973" y="14328"/>
                </a:cubicBezTo>
                <a:cubicBezTo>
                  <a:pt x="43606" y="10488"/>
                  <a:pt x="41554" y="6806"/>
                  <a:pt x="38424" y="4202"/>
                </a:cubicBezTo>
                <a:cubicBezTo>
                  <a:pt x="34961" y="1342"/>
                  <a:pt x="30434" y="1"/>
                  <a:pt x="2592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 name="Google Shape;762;p25"/>
          <p:cNvSpPr/>
          <p:nvPr/>
        </p:nvSpPr>
        <p:spPr>
          <a:xfrm>
            <a:off x="535423" y="4335475"/>
            <a:ext cx="586830" cy="842520"/>
          </a:xfrm>
          <a:custGeom>
            <a:avLst/>
            <a:gdLst/>
            <a:ahLst/>
            <a:cxnLst/>
            <a:rect l="l" t="t" r="r" b="b"/>
            <a:pathLst>
              <a:path w="15019" h="21563" extrusionOk="0">
                <a:moveTo>
                  <a:pt x="2595" y="1"/>
                </a:moveTo>
                <a:cubicBezTo>
                  <a:pt x="1539" y="1"/>
                  <a:pt x="542" y="461"/>
                  <a:pt x="185" y="1443"/>
                </a:cubicBezTo>
                <a:cubicBezTo>
                  <a:pt x="53" y="1969"/>
                  <a:pt x="1" y="2522"/>
                  <a:pt x="80" y="3074"/>
                </a:cubicBezTo>
                <a:cubicBezTo>
                  <a:pt x="369" y="9228"/>
                  <a:pt x="658" y="15408"/>
                  <a:pt x="974" y="21563"/>
                </a:cubicBezTo>
                <a:lnTo>
                  <a:pt x="15018" y="21563"/>
                </a:lnTo>
                <a:lnTo>
                  <a:pt x="12862" y="17565"/>
                </a:lnTo>
                <a:cubicBezTo>
                  <a:pt x="10810" y="13699"/>
                  <a:pt x="8732" y="9807"/>
                  <a:pt x="7365" y="5651"/>
                </a:cubicBezTo>
                <a:cubicBezTo>
                  <a:pt x="6786" y="3889"/>
                  <a:pt x="6260" y="1996"/>
                  <a:pt x="4866" y="786"/>
                </a:cubicBezTo>
                <a:cubicBezTo>
                  <a:pt x="4250" y="272"/>
                  <a:pt x="3405" y="1"/>
                  <a:pt x="2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 name="Google Shape;763;p25"/>
          <p:cNvSpPr/>
          <p:nvPr/>
        </p:nvSpPr>
        <p:spPr>
          <a:xfrm>
            <a:off x="7690452" y="444875"/>
            <a:ext cx="529125" cy="593087"/>
          </a:xfrm>
          <a:custGeom>
            <a:avLst/>
            <a:gdLst/>
            <a:ahLst/>
            <a:cxnLst/>
            <a:rect l="l" t="t" r="r" b="b"/>
            <a:pathLst>
              <a:path w="6550" h="7342" extrusionOk="0">
                <a:moveTo>
                  <a:pt x="2037" y="1"/>
                </a:moveTo>
                <a:cubicBezTo>
                  <a:pt x="1814" y="1"/>
                  <a:pt x="1591" y="30"/>
                  <a:pt x="1368" y="101"/>
                </a:cubicBezTo>
                <a:cubicBezTo>
                  <a:pt x="553" y="364"/>
                  <a:pt x="53" y="1232"/>
                  <a:pt x="1" y="2074"/>
                </a:cubicBezTo>
                <a:cubicBezTo>
                  <a:pt x="1" y="2942"/>
                  <a:pt x="185" y="3783"/>
                  <a:pt x="579" y="4546"/>
                </a:cubicBezTo>
                <a:cubicBezTo>
                  <a:pt x="869" y="5335"/>
                  <a:pt x="1342" y="6045"/>
                  <a:pt x="1921" y="6623"/>
                </a:cubicBezTo>
                <a:cubicBezTo>
                  <a:pt x="2392" y="7094"/>
                  <a:pt x="3021" y="7342"/>
                  <a:pt x="3662" y="7342"/>
                </a:cubicBezTo>
                <a:cubicBezTo>
                  <a:pt x="3845" y="7342"/>
                  <a:pt x="4028" y="7322"/>
                  <a:pt x="4209" y="7281"/>
                </a:cubicBezTo>
                <a:cubicBezTo>
                  <a:pt x="4761" y="7097"/>
                  <a:pt x="5235" y="6755"/>
                  <a:pt x="5603" y="6308"/>
                </a:cubicBezTo>
                <a:cubicBezTo>
                  <a:pt x="5945" y="5913"/>
                  <a:pt x="6234" y="5466"/>
                  <a:pt x="6392" y="4967"/>
                </a:cubicBezTo>
                <a:cubicBezTo>
                  <a:pt x="6550" y="4204"/>
                  <a:pt x="6444" y="3389"/>
                  <a:pt x="6076" y="2705"/>
                </a:cubicBezTo>
                <a:cubicBezTo>
                  <a:pt x="5708" y="2100"/>
                  <a:pt x="5313" y="1521"/>
                  <a:pt x="4866" y="969"/>
                </a:cubicBezTo>
                <a:cubicBezTo>
                  <a:pt x="4498" y="469"/>
                  <a:pt x="3920" y="417"/>
                  <a:pt x="3341" y="233"/>
                </a:cubicBezTo>
                <a:cubicBezTo>
                  <a:pt x="2906" y="111"/>
                  <a:pt x="2472" y="1"/>
                  <a:pt x="203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 name="Google Shape;764;p25"/>
          <p:cNvSpPr/>
          <p:nvPr/>
        </p:nvSpPr>
        <p:spPr>
          <a:xfrm>
            <a:off x="7135260" y="396362"/>
            <a:ext cx="399469" cy="415452"/>
          </a:xfrm>
          <a:custGeom>
            <a:avLst/>
            <a:gdLst/>
            <a:ahLst/>
            <a:cxnLst/>
            <a:rect l="l" t="t" r="r" b="b"/>
            <a:pathLst>
              <a:path w="4945" h="5143" extrusionOk="0">
                <a:moveTo>
                  <a:pt x="2254" y="1"/>
                </a:moveTo>
                <a:cubicBezTo>
                  <a:pt x="1917" y="1"/>
                  <a:pt x="1572" y="122"/>
                  <a:pt x="1237" y="412"/>
                </a:cubicBezTo>
                <a:cubicBezTo>
                  <a:pt x="684" y="886"/>
                  <a:pt x="290" y="1517"/>
                  <a:pt x="106" y="2227"/>
                </a:cubicBezTo>
                <a:cubicBezTo>
                  <a:pt x="0" y="2884"/>
                  <a:pt x="211" y="3568"/>
                  <a:pt x="711" y="4042"/>
                </a:cubicBezTo>
                <a:cubicBezTo>
                  <a:pt x="1184" y="4515"/>
                  <a:pt x="1789" y="4857"/>
                  <a:pt x="2446" y="5015"/>
                </a:cubicBezTo>
                <a:cubicBezTo>
                  <a:pt x="2713" y="5089"/>
                  <a:pt x="3009" y="5142"/>
                  <a:pt x="3297" y="5142"/>
                </a:cubicBezTo>
                <a:cubicBezTo>
                  <a:pt x="3721" y="5142"/>
                  <a:pt x="4127" y="5028"/>
                  <a:pt x="4393" y="4699"/>
                </a:cubicBezTo>
                <a:cubicBezTo>
                  <a:pt x="4524" y="4541"/>
                  <a:pt x="4603" y="4331"/>
                  <a:pt x="4656" y="4121"/>
                </a:cubicBezTo>
                <a:cubicBezTo>
                  <a:pt x="4945" y="3042"/>
                  <a:pt x="4682" y="1859"/>
                  <a:pt x="3972" y="991"/>
                </a:cubicBezTo>
                <a:cubicBezTo>
                  <a:pt x="3506" y="439"/>
                  <a:pt x="2894" y="1"/>
                  <a:pt x="22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65" name="Google Shape;765;p25"/>
          <p:cNvGrpSpPr/>
          <p:nvPr/>
        </p:nvGrpSpPr>
        <p:grpSpPr>
          <a:xfrm rot="2700000" flipH="1">
            <a:off x="3298579" y="3679144"/>
            <a:ext cx="2342164" cy="1439206"/>
            <a:chOff x="3520886" y="1085667"/>
            <a:chExt cx="1473976" cy="905725"/>
          </a:xfrm>
        </p:grpSpPr>
        <p:sp>
          <p:nvSpPr>
            <p:cNvPr id="766" name="Google Shape;766;p25"/>
            <p:cNvSpPr/>
            <p:nvPr/>
          </p:nvSpPr>
          <p:spPr>
            <a:xfrm>
              <a:off x="3625685" y="1162695"/>
              <a:ext cx="55798" cy="40977"/>
            </a:xfrm>
            <a:custGeom>
              <a:avLst/>
              <a:gdLst/>
              <a:ahLst/>
              <a:cxnLst/>
              <a:rect l="l" t="t" r="r" b="b"/>
              <a:pathLst>
                <a:path w="896" h="658" extrusionOk="0">
                  <a:moveTo>
                    <a:pt x="448" y="0"/>
                  </a:moveTo>
                  <a:cubicBezTo>
                    <a:pt x="1" y="0"/>
                    <a:pt x="1" y="658"/>
                    <a:pt x="448" y="658"/>
                  </a:cubicBezTo>
                  <a:cubicBezTo>
                    <a:pt x="895" y="658"/>
                    <a:pt x="895" y="0"/>
                    <a:pt x="4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 name="Google Shape;767;p25"/>
            <p:cNvSpPr/>
            <p:nvPr/>
          </p:nvSpPr>
          <p:spPr>
            <a:xfrm>
              <a:off x="3520886" y="1090586"/>
              <a:ext cx="63956" cy="50879"/>
            </a:xfrm>
            <a:custGeom>
              <a:avLst/>
              <a:gdLst/>
              <a:ahLst/>
              <a:cxnLst/>
              <a:rect l="l" t="t" r="r" b="b"/>
              <a:pathLst>
                <a:path w="1027" h="817" extrusionOk="0">
                  <a:moveTo>
                    <a:pt x="527" y="1"/>
                  </a:moveTo>
                  <a:cubicBezTo>
                    <a:pt x="1" y="27"/>
                    <a:pt x="1" y="764"/>
                    <a:pt x="527" y="816"/>
                  </a:cubicBezTo>
                  <a:cubicBezTo>
                    <a:pt x="1026" y="764"/>
                    <a:pt x="1026" y="27"/>
                    <a:pt x="52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8" name="Google Shape;768;p25"/>
            <p:cNvSpPr/>
            <p:nvPr/>
          </p:nvSpPr>
          <p:spPr>
            <a:xfrm>
              <a:off x="4696774" y="1524609"/>
              <a:ext cx="78653" cy="63956"/>
            </a:xfrm>
            <a:custGeom>
              <a:avLst/>
              <a:gdLst/>
              <a:ahLst/>
              <a:cxnLst/>
              <a:rect l="l" t="t" r="r" b="b"/>
              <a:pathLst>
                <a:path w="1263" h="1027" extrusionOk="0">
                  <a:moveTo>
                    <a:pt x="631" y="0"/>
                  </a:moveTo>
                  <a:cubicBezTo>
                    <a:pt x="0" y="53"/>
                    <a:pt x="0" y="973"/>
                    <a:pt x="631" y="1026"/>
                  </a:cubicBezTo>
                  <a:cubicBezTo>
                    <a:pt x="1263" y="973"/>
                    <a:pt x="1263" y="53"/>
                    <a:pt x="6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 name="Google Shape;769;p25"/>
            <p:cNvSpPr/>
            <p:nvPr/>
          </p:nvSpPr>
          <p:spPr>
            <a:xfrm>
              <a:off x="4608289" y="1649088"/>
              <a:ext cx="55798" cy="40977"/>
            </a:xfrm>
            <a:custGeom>
              <a:avLst/>
              <a:gdLst/>
              <a:ahLst/>
              <a:cxnLst/>
              <a:rect l="l" t="t" r="r" b="b"/>
              <a:pathLst>
                <a:path w="896" h="658" extrusionOk="0">
                  <a:moveTo>
                    <a:pt x="448" y="0"/>
                  </a:moveTo>
                  <a:cubicBezTo>
                    <a:pt x="1" y="0"/>
                    <a:pt x="1" y="658"/>
                    <a:pt x="448" y="658"/>
                  </a:cubicBezTo>
                  <a:cubicBezTo>
                    <a:pt x="895" y="658"/>
                    <a:pt x="895" y="0"/>
                    <a:pt x="4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 name="Google Shape;770;p25"/>
            <p:cNvSpPr/>
            <p:nvPr/>
          </p:nvSpPr>
          <p:spPr>
            <a:xfrm>
              <a:off x="4501872" y="1511470"/>
              <a:ext cx="40977" cy="39420"/>
            </a:xfrm>
            <a:custGeom>
              <a:avLst/>
              <a:gdLst/>
              <a:ahLst/>
              <a:cxnLst/>
              <a:rect l="l" t="t" r="r" b="b"/>
              <a:pathLst>
                <a:path w="658" h="633" extrusionOk="0">
                  <a:moveTo>
                    <a:pt x="316" y="1"/>
                  </a:moveTo>
                  <a:cubicBezTo>
                    <a:pt x="0" y="80"/>
                    <a:pt x="0" y="553"/>
                    <a:pt x="316" y="632"/>
                  </a:cubicBezTo>
                  <a:cubicBezTo>
                    <a:pt x="658" y="553"/>
                    <a:pt x="658" y="80"/>
                    <a:pt x="3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 name="Google Shape;771;p25"/>
            <p:cNvSpPr/>
            <p:nvPr/>
          </p:nvSpPr>
          <p:spPr>
            <a:xfrm>
              <a:off x="4456042" y="1709677"/>
              <a:ext cx="57355" cy="45897"/>
            </a:xfrm>
            <a:custGeom>
              <a:avLst/>
              <a:gdLst/>
              <a:ahLst/>
              <a:cxnLst/>
              <a:rect l="l" t="t" r="r" b="b"/>
              <a:pathLst>
                <a:path w="921" h="737" extrusionOk="0">
                  <a:moveTo>
                    <a:pt x="447" y="0"/>
                  </a:moveTo>
                  <a:cubicBezTo>
                    <a:pt x="0" y="27"/>
                    <a:pt x="0" y="710"/>
                    <a:pt x="447" y="737"/>
                  </a:cubicBezTo>
                  <a:cubicBezTo>
                    <a:pt x="921" y="710"/>
                    <a:pt x="921" y="27"/>
                    <a:pt x="4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 name="Google Shape;772;p25"/>
            <p:cNvSpPr/>
            <p:nvPr/>
          </p:nvSpPr>
          <p:spPr>
            <a:xfrm>
              <a:off x="4734446" y="1762046"/>
              <a:ext cx="52436" cy="42658"/>
            </a:xfrm>
            <a:custGeom>
              <a:avLst/>
              <a:gdLst/>
              <a:ahLst/>
              <a:cxnLst/>
              <a:rect l="l" t="t" r="r" b="b"/>
              <a:pathLst>
                <a:path w="842" h="685" extrusionOk="0">
                  <a:moveTo>
                    <a:pt x="421" y="1"/>
                  </a:moveTo>
                  <a:cubicBezTo>
                    <a:pt x="0" y="27"/>
                    <a:pt x="0" y="632"/>
                    <a:pt x="421" y="685"/>
                  </a:cubicBezTo>
                  <a:cubicBezTo>
                    <a:pt x="842" y="632"/>
                    <a:pt x="842" y="27"/>
                    <a:pt x="42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 name="Google Shape;773;p25"/>
            <p:cNvSpPr/>
            <p:nvPr/>
          </p:nvSpPr>
          <p:spPr>
            <a:xfrm>
              <a:off x="4588675" y="1419809"/>
              <a:ext cx="85192" cy="63894"/>
            </a:xfrm>
            <a:custGeom>
              <a:avLst/>
              <a:gdLst/>
              <a:ahLst/>
              <a:cxnLst/>
              <a:rect l="l" t="t" r="r" b="b"/>
              <a:pathLst>
                <a:path w="1368" h="1026" extrusionOk="0">
                  <a:moveTo>
                    <a:pt x="684" y="0"/>
                  </a:moveTo>
                  <a:cubicBezTo>
                    <a:pt x="0" y="0"/>
                    <a:pt x="0" y="1026"/>
                    <a:pt x="684" y="1026"/>
                  </a:cubicBezTo>
                  <a:cubicBezTo>
                    <a:pt x="1368" y="1026"/>
                    <a:pt x="1368"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 name="Google Shape;774;p25"/>
            <p:cNvSpPr/>
            <p:nvPr/>
          </p:nvSpPr>
          <p:spPr>
            <a:xfrm>
              <a:off x="4482195" y="1364077"/>
              <a:ext cx="72177" cy="57418"/>
            </a:xfrm>
            <a:custGeom>
              <a:avLst/>
              <a:gdLst/>
              <a:ahLst/>
              <a:cxnLst/>
              <a:rect l="l" t="t" r="r" b="b"/>
              <a:pathLst>
                <a:path w="1159" h="922" extrusionOk="0">
                  <a:moveTo>
                    <a:pt x="579" y="1"/>
                  </a:moveTo>
                  <a:cubicBezTo>
                    <a:pt x="1" y="27"/>
                    <a:pt x="1" y="895"/>
                    <a:pt x="579" y="921"/>
                  </a:cubicBezTo>
                  <a:cubicBezTo>
                    <a:pt x="1158" y="895"/>
                    <a:pt x="1158" y="27"/>
                    <a:pt x="5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 name="Google Shape;775;p25"/>
            <p:cNvSpPr/>
            <p:nvPr/>
          </p:nvSpPr>
          <p:spPr>
            <a:xfrm>
              <a:off x="4379015" y="1595037"/>
              <a:ext cx="67257" cy="55736"/>
            </a:xfrm>
            <a:custGeom>
              <a:avLst/>
              <a:gdLst/>
              <a:ahLst/>
              <a:cxnLst/>
              <a:rect l="l" t="t" r="r" b="b"/>
              <a:pathLst>
                <a:path w="1080" h="895" extrusionOk="0">
                  <a:moveTo>
                    <a:pt x="553" y="0"/>
                  </a:moveTo>
                  <a:cubicBezTo>
                    <a:pt x="1" y="53"/>
                    <a:pt x="1" y="868"/>
                    <a:pt x="553" y="894"/>
                  </a:cubicBezTo>
                  <a:cubicBezTo>
                    <a:pt x="1079" y="868"/>
                    <a:pt x="1079" y="53"/>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 name="Google Shape;776;p25"/>
            <p:cNvSpPr/>
            <p:nvPr/>
          </p:nvSpPr>
          <p:spPr>
            <a:xfrm>
              <a:off x="4369239" y="1457482"/>
              <a:ext cx="54117" cy="45897"/>
            </a:xfrm>
            <a:custGeom>
              <a:avLst/>
              <a:gdLst/>
              <a:ahLst/>
              <a:cxnLst/>
              <a:rect l="l" t="t" r="r" b="b"/>
              <a:pathLst>
                <a:path w="869" h="737" extrusionOk="0">
                  <a:moveTo>
                    <a:pt x="447" y="0"/>
                  </a:moveTo>
                  <a:cubicBezTo>
                    <a:pt x="0" y="53"/>
                    <a:pt x="0" y="710"/>
                    <a:pt x="447" y="736"/>
                  </a:cubicBezTo>
                  <a:cubicBezTo>
                    <a:pt x="868" y="710"/>
                    <a:pt x="868" y="53"/>
                    <a:pt x="4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 name="Google Shape;777;p25"/>
            <p:cNvSpPr/>
            <p:nvPr/>
          </p:nvSpPr>
          <p:spPr>
            <a:xfrm>
              <a:off x="4256220" y="1525294"/>
              <a:ext cx="81954" cy="69810"/>
            </a:xfrm>
            <a:custGeom>
              <a:avLst/>
              <a:gdLst/>
              <a:ahLst/>
              <a:cxnLst/>
              <a:rect l="l" t="t" r="r" b="b"/>
              <a:pathLst>
                <a:path w="1316" h="1121" extrusionOk="0">
                  <a:moveTo>
                    <a:pt x="569" y="1"/>
                  </a:moveTo>
                  <a:cubicBezTo>
                    <a:pt x="276" y="1"/>
                    <a:pt x="0" y="230"/>
                    <a:pt x="0" y="568"/>
                  </a:cubicBezTo>
                  <a:cubicBezTo>
                    <a:pt x="0" y="884"/>
                    <a:pt x="263" y="1120"/>
                    <a:pt x="579" y="1120"/>
                  </a:cubicBezTo>
                  <a:cubicBezTo>
                    <a:pt x="1079" y="1120"/>
                    <a:pt x="1315" y="515"/>
                    <a:pt x="974" y="173"/>
                  </a:cubicBezTo>
                  <a:cubicBezTo>
                    <a:pt x="854" y="54"/>
                    <a:pt x="710" y="1"/>
                    <a:pt x="5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 name="Google Shape;778;p25"/>
            <p:cNvSpPr/>
            <p:nvPr/>
          </p:nvSpPr>
          <p:spPr>
            <a:xfrm>
              <a:off x="4295512" y="1293711"/>
              <a:ext cx="75415" cy="55736"/>
            </a:xfrm>
            <a:custGeom>
              <a:avLst/>
              <a:gdLst/>
              <a:ahLst/>
              <a:cxnLst/>
              <a:rect l="l" t="t" r="r" b="b"/>
              <a:pathLst>
                <a:path w="1211" h="895" extrusionOk="0">
                  <a:moveTo>
                    <a:pt x="606" y="0"/>
                  </a:moveTo>
                  <a:cubicBezTo>
                    <a:pt x="1" y="0"/>
                    <a:pt x="1" y="894"/>
                    <a:pt x="606" y="894"/>
                  </a:cubicBezTo>
                  <a:cubicBezTo>
                    <a:pt x="1210" y="894"/>
                    <a:pt x="1210" y="0"/>
                    <a:pt x="6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9" name="Google Shape;779;p25"/>
            <p:cNvSpPr/>
            <p:nvPr/>
          </p:nvSpPr>
          <p:spPr>
            <a:xfrm>
              <a:off x="4126825" y="1372296"/>
              <a:ext cx="68876" cy="57355"/>
            </a:xfrm>
            <a:custGeom>
              <a:avLst/>
              <a:gdLst/>
              <a:ahLst/>
              <a:cxnLst/>
              <a:rect l="l" t="t" r="r" b="b"/>
              <a:pathLst>
                <a:path w="1106" h="921" extrusionOk="0">
                  <a:moveTo>
                    <a:pt x="553" y="0"/>
                  </a:moveTo>
                  <a:cubicBezTo>
                    <a:pt x="1" y="53"/>
                    <a:pt x="1" y="868"/>
                    <a:pt x="553" y="921"/>
                  </a:cubicBezTo>
                  <a:cubicBezTo>
                    <a:pt x="1105" y="868"/>
                    <a:pt x="1105" y="53"/>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 name="Google Shape;780;p25"/>
            <p:cNvSpPr/>
            <p:nvPr/>
          </p:nvSpPr>
          <p:spPr>
            <a:xfrm>
              <a:off x="4130126" y="1237980"/>
              <a:ext cx="54117" cy="41039"/>
            </a:xfrm>
            <a:custGeom>
              <a:avLst/>
              <a:gdLst/>
              <a:ahLst/>
              <a:cxnLst/>
              <a:rect l="l" t="t" r="r" b="b"/>
              <a:pathLst>
                <a:path w="869" h="659" extrusionOk="0">
                  <a:moveTo>
                    <a:pt x="447" y="1"/>
                  </a:moveTo>
                  <a:cubicBezTo>
                    <a:pt x="0" y="1"/>
                    <a:pt x="0" y="658"/>
                    <a:pt x="447" y="658"/>
                  </a:cubicBezTo>
                  <a:cubicBezTo>
                    <a:pt x="868" y="658"/>
                    <a:pt x="868" y="1"/>
                    <a:pt x="4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 name="Google Shape;781;p25"/>
            <p:cNvSpPr/>
            <p:nvPr/>
          </p:nvSpPr>
          <p:spPr>
            <a:xfrm>
              <a:off x="3981116" y="1449262"/>
              <a:ext cx="58974" cy="47578"/>
            </a:xfrm>
            <a:custGeom>
              <a:avLst/>
              <a:gdLst/>
              <a:ahLst/>
              <a:cxnLst/>
              <a:rect l="l" t="t" r="r" b="b"/>
              <a:pathLst>
                <a:path w="947" h="764" extrusionOk="0">
                  <a:moveTo>
                    <a:pt x="473" y="1"/>
                  </a:moveTo>
                  <a:cubicBezTo>
                    <a:pt x="0" y="27"/>
                    <a:pt x="0" y="711"/>
                    <a:pt x="473" y="763"/>
                  </a:cubicBezTo>
                  <a:cubicBezTo>
                    <a:pt x="947" y="711"/>
                    <a:pt x="947" y="27"/>
                    <a:pt x="4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 name="Google Shape;782;p25"/>
            <p:cNvSpPr/>
            <p:nvPr/>
          </p:nvSpPr>
          <p:spPr>
            <a:xfrm>
              <a:off x="3900851" y="1293711"/>
              <a:ext cx="85192" cy="63894"/>
            </a:xfrm>
            <a:custGeom>
              <a:avLst/>
              <a:gdLst/>
              <a:ahLst/>
              <a:cxnLst/>
              <a:rect l="l" t="t" r="r" b="b"/>
              <a:pathLst>
                <a:path w="1368" h="1026" extrusionOk="0">
                  <a:moveTo>
                    <a:pt x="684" y="0"/>
                  </a:moveTo>
                  <a:cubicBezTo>
                    <a:pt x="0" y="0"/>
                    <a:pt x="0" y="1026"/>
                    <a:pt x="684" y="1026"/>
                  </a:cubicBezTo>
                  <a:cubicBezTo>
                    <a:pt x="1368" y="1026"/>
                    <a:pt x="1368"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 name="Google Shape;783;p25"/>
            <p:cNvSpPr/>
            <p:nvPr/>
          </p:nvSpPr>
          <p:spPr>
            <a:xfrm>
              <a:off x="3877936" y="1180691"/>
              <a:ext cx="63894" cy="54117"/>
            </a:xfrm>
            <a:custGeom>
              <a:avLst/>
              <a:gdLst/>
              <a:ahLst/>
              <a:cxnLst/>
              <a:rect l="l" t="t" r="r" b="b"/>
              <a:pathLst>
                <a:path w="1026" h="869" extrusionOk="0">
                  <a:moveTo>
                    <a:pt x="500" y="0"/>
                  </a:moveTo>
                  <a:cubicBezTo>
                    <a:pt x="0" y="53"/>
                    <a:pt x="0" y="816"/>
                    <a:pt x="500" y="868"/>
                  </a:cubicBezTo>
                  <a:cubicBezTo>
                    <a:pt x="1026" y="816"/>
                    <a:pt x="1026" y="53"/>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 name="Google Shape;784;p25"/>
            <p:cNvSpPr/>
            <p:nvPr/>
          </p:nvSpPr>
          <p:spPr>
            <a:xfrm>
              <a:off x="3789452" y="1211826"/>
              <a:ext cx="72177" cy="60656"/>
            </a:xfrm>
            <a:custGeom>
              <a:avLst/>
              <a:gdLst/>
              <a:ahLst/>
              <a:cxnLst/>
              <a:rect l="l" t="t" r="r" b="b"/>
              <a:pathLst>
                <a:path w="1159" h="974" extrusionOk="0">
                  <a:moveTo>
                    <a:pt x="579" y="0"/>
                  </a:moveTo>
                  <a:cubicBezTo>
                    <a:pt x="1" y="53"/>
                    <a:pt x="1" y="921"/>
                    <a:pt x="579" y="973"/>
                  </a:cubicBezTo>
                  <a:cubicBezTo>
                    <a:pt x="1158" y="921"/>
                    <a:pt x="1158" y="53"/>
                    <a:pt x="5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5" name="Google Shape;785;p25"/>
            <p:cNvSpPr/>
            <p:nvPr/>
          </p:nvSpPr>
          <p:spPr>
            <a:xfrm>
              <a:off x="3707568" y="1287111"/>
              <a:ext cx="47578" cy="43904"/>
            </a:xfrm>
            <a:custGeom>
              <a:avLst/>
              <a:gdLst/>
              <a:ahLst/>
              <a:cxnLst/>
              <a:rect l="l" t="t" r="r" b="b"/>
              <a:pathLst>
                <a:path w="764" h="705" extrusionOk="0">
                  <a:moveTo>
                    <a:pt x="316" y="1"/>
                  </a:moveTo>
                  <a:lnTo>
                    <a:pt x="264" y="27"/>
                  </a:lnTo>
                  <a:lnTo>
                    <a:pt x="185" y="53"/>
                  </a:lnTo>
                  <a:cubicBezTo>
                    <a:pt x="132" y="80"/>
                    <a:pt x="106" y="106"/>
                    <a:pt x="80" y="159"/>
                  </a:cubicBezTo>
                  <a:cubicBezTo>
                    <a:pt x="53" y="159"/>
                    <a:pt x="53" y="185"/>
                    <a:pt x="53" y="211"/>
                  </a:cubicBezTo>
                  <a:cubicBezTo>
                    <a:pt x="27" y="264"/>
                    <a:pt x="1" y="316"/>
                    <a:pt x="1" y="343"/>
                  </a:cubicBezTo>
                  <a:lnTo>
                    <a:pt x="1" y="448"/>
                  </a:lnTo>
                  <a:lnTo>
                    <a:pt x="53" y="527"/>
                  </a:lnTo>
                  <a:cubicBezTo>
                    <a:pt x="53" y="553"/>
                    <a:pt x="80" y="579"/>
                    <a:pt x="132" y="606"/>
                  </a:cubicBezTo>
                  <a:cubicBezTo>
                    <a:pt x="159" y="632"/>
                    <a:pt x="211" y="658"/>
                    <a:pt x="238" y="685"/>
                  </a:cubicBezTo>
                  <a:lnTo>
                    <a:pt x="316" y="685"/>
                  </a:lnTo>
                  <a:cubicBezTo>
                    <a:pt x="356" y="698"/>
                    <a:pt x="389" y="704"/>
                    <a:pt x="418" y="704"/>
                  </a:cubicBezTo>
                  <a:cubicBezTo>
                    <a:pt x="448" y="704"/>
                    <a:pt x="474" y="698"/>
                    <a:pt x="501" y="685"/>
                  </a:cubicBezTo>
                  <a:cubicBezTo>
                    <a:pt x="579" y="685"/>
                    <a:pt x="632" y="658"/>
                    <a:pt x="658" y="606"/>
                  </a:cubicBezTo>
                  <a:lnTo>
                    <a:pt x="737" y="527"/>
                  </a:lnTo>
                  <a:cubicBezTo>
                    <a:pt x="764" y="474"/>
                    <a:pt x="764" y="422"/>
                    <a:pt x="764" y="343"/>
                  </a:cubicBezTo>
                  <a:cubicBezTo>
                    <a:pt x="764" y="290"/>
                    <a:pt x="764" y="264"/>
                    <a:pt x="737" y="211"/>
                  </a:cubicBezTo>
                  <a:cubicBezTo>
                    <a:pt x="737" y="159"/>
                    <a:pt x="711" y="132"/>
                    <a:pt x="658" y="106"/>
                  </a:cubicBezTo>
                  <a:cubicBezTo>
                    <a:pt x="632" y="53"/>
                    <a:pt x="579" y="27"/>
                    <a:pt x="5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6" name="Google Shape;786;p25"/>
            <p:cNvSpPr/>
            <p:nvPr/>
          </p:nvSpPr>
          <p:spPr>
            <a:xfrm>
              <a:off x="3740322" y="1085667"/>
              <a:ext cx="52498" cy="55798"/>
            </a:xfrm>
            <a:custGeom>
              <a:avLst/>
              <a:gdLst/>
              <a:ahLst/>
              <a:cxnLst/>
              <a:rect l="l" t="t" r="r" b="b"/>
              <a:pathLst>
                <a:path w="843" h="896" extrusionOk="0">
                  <a:moveTo>
                    <a:pt x="316" y="1"/>
                  </a:moveTo>
                  <a:cubicBezTo>
                    <a:pt x="238" y="27"/>
                    <a:pt x="159" y="54"/>
                    <a:pt x="132" y="106"/>
                  </a:cubicBezTo>
                  <a:lnTo>
                    <a:pt x="53" y="185"/>
                  </a:lnTo>
                  <a:cubicBezTo>
                    <a:pt x="27" y="264"/>
                    <a:pt x="1" y="317"/>
                    <a:pt x="1" y="395"/>
                  </a:cubicBezTo>
                  <a:lnTo>
                    <a:pt x="1" y="474"/>
                  </a:lnTo>
                  <a:cubicBezTo>
                    <a:pt x="1" y="527"/>
                    <a:pt x="1" y="580"/>
                    <a:pt x="27" y="632"/>
                  </a:cubicBezTo>
                  <a:cubicBezTo>
                    <a:pt x="53" y="685"/>
                    <a:pt x="80" y="711"/>
                    <a:pt x="132" y="764"/>
                  </a:cubicBezTo>
                  <a:cubicBezTo>
                    <a:pt x="159" y="790"/>
                    <a:pt x="211" y="843"/>
                    <a:pt x="264" y="843"/>
                  </a:cubicBezTo>
                  <a:cubicBezTo>
                    <a:pt x="290" y="869"/>
                    <a:pt x="343" y="895"/>
                    <a:pt x="422" y="895"/>
                  </a:cubicBezTo>
                  <a:lnTo>
                    <a:pt x="527" y="895"/>
                  </a:lnTo>
                  <a:cubicBezTo>
                    <a:pt x="579" y="869"/>
                    <a:pt x="658" y="816"/>
                    <a:pt x="711" y="764"/>
                  </a:cubicBezTo>
                  <a:lnTo>
                    <a:pt x="764" y="685"/>
                  </a:lnTo>
                  <a:cubicBezTo>
                    <a:pt x="816" y="632"/>
                    <a:pt x="816" y="553"/>
                    <a:pt x="816" y="474"/>
                  </a:cubicBezTo>
                  <a:lnTo>
                    <a:pt x="842" y="501"/>
                  </a:lnTo>
                  <a:lnTo>
                    <a:pt x="842" y="422"/>
                  </a:lnTo>
                  <a:cubicBezTo>
                    <a:pt x="842" y="369"/>
                    <a:pt x="816" y="317"/>
                    <a:pt x="816" y="264"/>
                  </a:cubicBezTo>
                  <a:cubicBezTo>
                    <a:pt x="790" y="211"/>
                    <a:pt x="764" y="159"/>
                    <a:pt x="711" y="132"/>
                  </a:cubicBezTo>
                  <a:cubicBezTo>
                    <a:pt x="685" y="80"/>
                    <a:pt x="632" y="54"/>
                    <a:pt x="579" y="27"/>
                  </a:cubicBezTo>
                  <a:cubicBezTo>
                    <a:pt x="527" y="1"/>
                    <a:pt x="474" y="1"/>
                    <a:pt x="4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 name="Google Shape;787;p25"/>
            <p:cNvSpPr/>
            <p:nvPr/>
          </p:nvSpPr>
          <p:spPr>
            <a:xfrm>
              <a:off x="4028565" y="1203606"/>
              <a:ext cx="55736" cy="42658"/>
            </a:xfrm>
            <a:custGeom>
              <a:avLst/>
              <a:gdLst/>
              <a:ahLst/>
              <a:cxnLst/>
              <a:rect l="l" t="t" r="r" b="b"/>
              <a:pathLst>
                <a:path w="895" h="685" extrusionOk="0">
                  <a:moveTo>
                    <a:pt x="448" y="1"/>
                  </a:moveTo>
                  <a:cubicBezTo>
                    <a:pt x="1" y="1"/>
                    <a:pt x="1" y="684"/>
                    <a:pt x="448" y="684"/>
                  </a:cubicBezTo>
                  <a:cubicBezTo>
                    <a:pt x="895" y="684"/>
                    <a:pt x="895" y="1"/>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8" name="Google Shape;788;p25"/>
            <p:cNvSpPr/>
            <p:nvPr/>
          </p:nvSpPr>
          <p:spPr>
            <a:xfrm>
              <a:off x="3789452" y="1418127"/>
              <a:ext cx="55798" cy="41039"/>
            </a:xfrm>
            <a:custGeom>
              <a:avLst/>
              <a:gdLst/>
              <a:ahLst/>
              <a:cxnLst/>
              <a:rect l="l" t="t" r="r" b="b"/>
              <a:pathLst>
                <a:path w="896" h="659" extrusionOk="0">
                  <a:moveTo>
                    <a:pt x="448" y="1"/>
                  </a:moveTo>
                  <a:cubicBezTo>
                    <a:pt x="1" y="1"/>
                    <a:pt x="1" y="658"/>
                    <a:pt x="448" y="658"/>
                  </a:cubicBezTo>
                  <a:cubicBezTo>
                    <a:pt x="895" y="658"/>
                    <a:pt x="895" y="1"/>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 name="Google Shape;789;p25"/>
            <p:cNvSpPr/>
            <p:nvPr/>
          </p:nvSpPr>
          <p:spPr>
            <a:xfrm>
              <a:off x="4056399" y="1572122"/>
              <a:ext cx="59037" cy="44278"/>
            </a:xfrm>
            <a:custGeom>
              <a:avLst/>
              <a:gdLst/>
              <a:ahLst/>
              <a:cxnLst/>
              <a:rect l="l" t="t" r="r" b="b"/>
              <a:pathLst>
                <a:path w="948" h="711" extrusionOk="0">
                  <a:moveTo>
                    <a:pt x="474" y="0"/>
                  </a:moveTo>
                  <a:cubicBezTo>
                    <a:pt x="1" y="0"/>
                    <a:pt x="1" y="710"/>
                    <a:pt x="474" y="710"/>
                  </a:cubicBezTo>
                  <a:cubicBezTo>
                    <a:pt x="948" y="710"/>
                    <a:pt x="948" y="0"/>
                    <a:pt x="47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0" name="Google Shape;790;p25"/>
            <p:cNvSpPr/>
            <p:nvPr/>
          </p:nvSpPr>
          <p:spPr>
            <a:xfrm>
              <a:off x="4187413" y="1667084"/>
              <a:ext cx="81954" cy="65576"/>
            </a:xfrm>
            <a:custGeom>
              <a:avLst/>
              <a:gdLst/>
              <a:ahLst/>
              <a:cxnLst/>
              <a:rect l="l" t="t" r="r" b="b"/>
              <a:pathLst>
                <a:path w="1316" h="1053" extrusionOk="0">
                  <a:moveTo>
                    <a:pt x="658" y="0"/>
                  </a:moveTo>
                  <a:cubicBezTo>
                    <a:pt x="1" y="27"/>
                    <a:pt x="1" y="1000"/>
                    <a:pt x="658" y="1052"/>
                  </a:cubicBezTo>
                  <a:cubicBezTo>
                    <a:pt x="1316" y="1000"/>
                    <a:pt x="1316" y="27"/>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1" name="Google Shape;791;p25"/>
            <p:cNvSpPr/>
            <p:nvPr/>
          </p:nvSpPr>
          <p:spPr>
            <a:xfrm>
              <a:off x="4338104" y="1739504"/>
              <a:ext cx="77034" cy="72799"/>
            </a:xfrm>
            <a:custGeom>
              <a:avLst/>
              <a:gdLst/>
              <a:ahLst/>
              <a:cxnLst/>
              <a:rect l="l" t="t" r="r" b="b"/>
              <a:pathLst>
                <a:path w="1237" h="1169" extrusionOk="0">
                  <a:moveTo>
                    <a:pt x="601" y="1"/>
                  </a:moveTo>
                  <a:cubicBezTo>
                    <a:pt x="448" y="1"/>
                    <a:pt x="302" y="55"/>
                    <a:pt x="185" y="152"/>
                  </a:cubicBezTo>
                  <a:lnTo>
                    <a:pt x="106" y="284"/>
                  </a:lnTo>
                  <a:cubicBezTo>
                    <a:pt x="53" y="363"/>
                    <a:pt x="0" y="468"/>
                    <a:pt x="0" y="573"/>
                  </a:cubicBezTo>
                  <a:cubicBezTo>
                    <a:pt x="0" y="652"/>
                    <a:pt x="27" y="731"/>
                    <a:pt x="53" y="810"/>
                  </a:cubicBezTo>
                  <a:cubicBezTo>
                    <a:pt x="79" y="863"/>
                    <a:pt x="132" y="941"/>
                    <a:pt x="185" y="994"/>
                  </a:cubicBezTo>
                  <a:cubicBezTo>
                    <a:pt x="309" y="1097"/>
                    <a:pt x="465" y="1168"/>
                    <a:pt x="629" y="1168"/>
                  </a:cubicBezTo>
                  <a:cubicBezTo>
                    <a:pt x="673" y="1168"/>
                    <a:pt x="718" y="1163"/>
                    <a:pt x="763" y="1152"/>
                  </a:cubicBezTo>
                  <a:lnTo>
                    <a:pt x="816" y="1152"/>
                  </a:lnTo>
                  <a:lnTo>
                    <a:pt x="947" y="1073"/>
                  </a:lnTo>
                  <a:cubicBezTo>
                    <a:pt x="1026" y="1047"/>
                    <a:pt x="1079" y="994"/>
                    <a:pt x="1131" y="941"/>
                  </a:cubicBezTo>
                  <a:cubicBezTo>
                    <a:pt x="1158" y="889"/>
                    <a:pt x="1184" y="863"/>
                    <a:pt x="1184" y="810"/>
                  </a:cubicBezTo>
                  <a:cubicBezTo>
                    <a:pt x="1237" y="731"/>
                    <a:pt x="1237" y="652"/>
                    <a:pt x="1237" y="573"/>
                  </a:cubicBezTo>
                  <a:lnTo>
                    <a:pt x="1210" y="442"/>
                  </a:lnTo>
                  <a:lnTo>
                    <a:pt x="1158" y="284"/>
                  </a:lnTo>
                  <a:cubicBezTo>
                    <a:pt x="1131" y="231"/>
                    <a:pt x="1079" y="179"/>
                    <a:pt x="1026" y="126"/>
                  </a:cubicBezTo>
                  <a:cubicBezTo>
                    <a:pt x="947" y="74"/>
                    <a:pt x="895" y="47"/>
                    <a:pt x="816" y="21"/>
                  </a:cubicBezTo>
                  <a:lnTo>
                    <a:pt x="763" y="21"/>
                  </a:lnTo>
                  <a:cubicBezTo>
                    <a:pt x="709" y="7"/>
                    <a:pt x="654" y="1"/>
                    <a:pt x="6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 name="Google Shape;792;p25"/>
            <p:cNvSpPr/>
            <p:nvPr/>
          </p:nvSpPr>
          <p:spPr>
            <a:xfrm>
              <a:off x="4544464" y="1825935"/>
              <a:ext cx="80272" cy="65576"/>
            </a:xfrm>
            <a:custGeom>
              <a:avLst/>
              <a:gdLst/>
              <a:ahLst/>
              <a:cxnLst/>
              <a:rect l="l" t="t" r="r" b="b"/>
              <a:pathLst>
                <a:path w="1289" h="1053" extrusionOk="0">
                  <a:moveTo>
                    <a:pt x="658" y="1"/>
                  </a:moveTo>
                  <a:cubicBezTo>
                    <a:pt x="0" y="53"/>
                    <a:pt x="0" y="1000"/>
                    <a:pt x="658" y="1053"/>
                  </a:cubicBezTo>
                  <a:cubicBezTo>
                    <a:pt x="1289" y="1000"/>
                    <a:pt x="1289" y="53"/>
                    <a:pt x="6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 name="Google Shape;793;p25"/>
            <p:cNvSpPr/>
            <p:nvPr/>
          </p:nvSpPr>
          <p:spPr>
            <a:xfrm>
              <a:off x="4758980" y="1627791"/>
              <a:ext cx="88493" cy="67195"/>
            </a:xfrm>
            <a:custGeom>
              <a:avLst/>
              <a:gdLst/>
              <a:ahLst/>
              <a:cxnLst/>
              <a:rect l="l" t="t" r="r" b="b"/>
              <a:pathLst>
                <a:path w="1421" h="1079" extrusionOk="0">
                  <a:moveTo>
                    <a:pt x="711" y="0"/>
                  </a:moveTo>
                  <a:cubicBezTo>
                    <a:pt x="1" y="0"/>
                    <a:pt x="1" y="1079"/>
                    <a:pt x="711" y="1079"/>
                  </a:cubicBezTo>
                  <a:cubicBezTo>
                    <a:pt x="1421" y="1079"/>
                    <a:pt x="1421" y="0"/>
                    <a:pt x="7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 name="Google Shape;794;p25"/>
            <p:cNvSpPr/>
            <p:nvPr/>
          </p:nvSpPr>
          <p:spPr>
            <a:xfrm>
              <a:off x="4716388" y="1914359"/>
              <a:ext cx="65576" cy="49197"/>
            </a:xfrm>
            <a:custGeom>
              <a:avLst/>
              <a:gdLst/>
              <a:ahLst/>
              <a:cxnLst/>
              <a:rect l="l" t="t" r="r" b="b"/>
              <a:pathLst>
                <a:path w="1053" h="790" extrusionOk="0">
                  <a:moveTo>
                    <a:pt x="527" y="1"/>
                  </a:moveTo>
                  <a:cubicBezTo>
                    <a:pt x="1" y="1"/>
                    <a:pt x="1" y="790"/>
                    <a:pt x="527" y="790"/>
                  </a:cubicBezTo>
                  <a:cubicBezTo>
                    <a:pt x="1053" y="790"/>
                    <a:pt x="1053" y="1"/>
                    <a:pt x="52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5" name="Google Shape;795;p25"/>
            <p:cNvSpPr/>
            <p:nvPr/>
          </p:nvSpPr>
          <p:spPr>
            <a:xfrm>
              <a:off x="4868698" y="1785024"/>
              <a:ext cx="62337" cy="45897"/>
            </a:xfrm>
            <a:custGeom>
              <a:avLst/>
              <a:gdLst/>
              <a:ahLst/>
              <a:cxnLst/>
              <a:rect l="l" t="t" r="r" b="b"/>
              <a:pathLst>
                <a:path w="1001" h="737" extrusionOk="0">
                  <a:moveTo>
                    <a:pt x="500" y="0"/>
                  </a:moveTo>
                  <a:cubicBezTo>
                    <a:pt x="1" y="0"/>
                    <a:pt x="1" y="736"/>
                    <a:pt x="500" y="736"/>
                  </a:cubicBezTo>
                  <a:cubicBezTo>
                    <a:pt x="1000" y="736"/>
                    <a:pt x="1000" y="0"/>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6" name="Google Shape;796;p25"/>
            <p:cNvSpPr/>
            <p:nvPr/>
          </p:nvSpPr>
          <p:spPr>
            <a:xfrm>
              <a:off x="4921129" y="1627791"/>
              <a:ext cx="73734" cy="59037"/>
            </a:xfrm>
            <a:custGeom>
              <a:avLst/>
              <a:gdLst/>
              <a:ahLst/>
              <a:cxnLst/>
              <a:rect l="l" t="t" r="r" b="b"/>
              <a:pathLst>
                <a:path w="1184" h="948" extrusionOk="0">
                  <a:moveTo>
                    <a:pt x="605" y="0"/>
                  </a:moveTo>
                  <a:cubicBezTo>
                    <a:pt x="0" y="27"/>
                    <a:pt x="0" y="894"/>
                    <a:pt x="605" y="947"/>
                  </a:cubicBezTo>
                  <a:cubicBezTo>
                    <a:pt x="1184" y="894"/>
                    <a:pt x="1184" y="27"/>
                    <a:pt x="6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 name="Google Shape;797;p25"/>
            <p:cNvSpPr/>
            <p:nvPr/>
          </p:nvSpPr>
          <p:spPr>
            <a:xfrm>
              <a:off x="4837564" y="1545906"/>
              <a:ext cx="65576" cy="54117"/>
            </a:xfrm>
            <a:custGeom>
              <a:avLst/>
              <a:gdLst/>
              <a:ahLst/>
              <a:cxnLst/>
              <a:rect l="l" t="t" r="r" b="b"/>
              <a:pathLst>
                <a:path w="1053" h="869" extrusionOk="0">
                  <a:moveTo>
                    <a:pt x="527" y="0"/>
                  </a:moveTo>
                  <a:cubicBezTo>
                    <a:pt x="1" y="53"/>
                    <a:pt x="1" y="842"/>
                    <a:pt x="527" y="868"/>
                  </a:cubicBezTo>
                  <a:cubicBezTo>
                    <a:pt x="1053" y="842"/>
                    <a:pt x="1053" y="53"/>
                    <a:pt x="52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 name="Google Shape;798;p25"/>
            <p:cNvSpPr/>
            <p:nvPr/>
          </p:nvSpPr>
          <p:spPr>
            <a:xfrm>
              <a:off x="4816330" y="1937274"/>
              <a:ext cx="73734" cy="54117"/>
            </a:xfrm>
            <a:custGeom>
              <a:avLst/>
              <a:gdLst/>
              <a:ahLst/>
              <a:cxnLst/>
              <a:rect l="l" t="t" r="r" b="b"/>
              <a:pathLst>
                <a:path w="1184" h="869" extrusionOk="0">
                  <a:moveTo>
                    <a:pt x="605" y="1"/>
                  </a:moveTo>
                  <a:cubicBezTo>
                    <a:pt x="0" y="1"/>
                    <a:pt x="0" y="869"/>
                    <a:pt x="605" y="869"/>
                  </a:cubicBezTo>
                  <a:cubicBezTo>
                    <a:pt x="1184" y="869"/>
                    <a:pt x="1184"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99" name="Google Shape;799;p25"/>
          <p:cNvSpPr/>
          <p:nvPr/>
        </p:nvSpPr>
        <p:spPr>
          <a:xfrm rot="7529882">
            <a:off x="-1092079" y="-422352"/>
            <a:ext cx="2551705" cy="1734533"/>
          </a:xfrm>
          <a:custGeom>
            <a:avLst/>
            <a:gdLst/>
            <a:ahLst/>
            <a:cxnLst/>
            <a:rect l="l" t="t" r="r" b="b"/>
            <a:pathLst>
              <a:path w="41056" h="27908" extrusionOk="0">
                <a:moveTo>
                  <a:pt x="29752" y="362"/>
                </a:moveTo>
                <a:cubicBezTo>
                  <a:pt x="29856" y="362"/>
                  <a:pt x="29960" y="363"/>
                  <a:pt x="30065" y="364"/>
                </a:cubicBezTo>
                <a:lnTo>
                  <a:pt x="30065" y="364"/>
                </a:lnTo>
                <a:cubicBezTo>
                  <a:pt x="30079" y="370"/>
                  <a:pt x="30096" y="373"/>
                  <a:pt x="30114" y="373"/>
                </a:cubicBezTo>
                <a:cubicBezTo>
                  <a:pt x="31008" y="426"/>
                  <a:pt x="31929" y="557"/>
                  <a:pt x="32823" y="742"/>
                </a:cubicBezTo>
                <a:cubicBezTo>
                  <a:pt x="33717" y="899"/>
                  <a:pt x="34585" y="1189"/>
                  <a:pt x="35401" y="1583"/>
                </a:cubicBezTo>
                <a:cubicBezTo>
                  <a:pt x="36689" y="2293"/>
                  <a:pt x="37794" y="3345"/>
                  <a:pt x="38583" y="4608"/>
                </a:cubicBezTo>
                <a:cubicBezTo>
                  <a:pt x="40292" y="7343"/>
                  <a:pt x="40503" y="10709"/>
                  <a:pt x="39556" y="13760"/>
                </a:cubicBezTo>
                <a:cubicBezTo>
                  <a:pt x="38530" y="17047"/>
                  <a:pt x="36295" y="19756"/>
                  <a:pt x="33638" y="21913"/>
                </a:cubicBezTo>
                <a:cubicBezTo>
                  <a:pt x="32323" y="22991"/>
                  <a:pt x="30903" y="23964"/>
                  <a:pt x="29430" y="24832"/>
                </a:cubicBezTo>
                <a:cubicBezTo>
                  <a:pt x="27879" y="25779"/>
                  <a:pt x="26222" y="26515"/>
                  <a:pt x="24486" y="27068"/>
                </a:cubicBezTo>
                <a:cubicBezTo>
                  <a:pt x="22999" y="27477"/>
                  <a:pt x="21458" y="27675"/>
                  <a:pt x="19908" y="27675"/>
                </a:cubicBezTo>
                <a:cubicBezTo>
                  <a:pt x="19567" y="27675"/>
                  <a:pt x="19226" y="27665"/>
                  <a:pt x="18884" y="27646"/>
                </a:cubicBezTo>
                <a:cubicBezTo>
                  <a:pt x="16991" y="27567"/>
                  <a:pt x="15097" y="27331"/>
                  <a:pt x="13203" y="26936"/>
                </a:cubicBezTo>
                <a:cubicBezTo>
                  <a:pt x="11362" y="26568"/>
                  <a:pt x="9574" y="26042"/>
                  <a:pt x="7812" y="25385"/>
                </a:cubicBezTo>
                <a:cubicBezTo>
                  <a:pt x="6208" y="24832"/>
                  <a:pt x="4682" y="23991"/>
                  <a:pt x="3341" y="22939"/>
                </a:cubicBezTo>
                <a:cubicBezTo>
                  <a:pt x="2026" y="21887"/>
                  <a:pt x="1053" y="20466"/>
                  <a:pt x="553" y="18862"/>
                </a:cubicBezTo>
                <a:cubicBezTo>
                  <a:pt x="316" y="18073"/>
                  <a:pt x="237" y="17258"/>
                  <a:pt x="316" y="16443"/>
                </a:cubicBezTo>
                <a:cubicBezTo>
                  <a:pt x="448" y="15575"/>
                  <a:pt x="711" y="14733"/>
                  <a:pt x="1132" y="13944"/>
                </a:cubicBezTo>
                <a:cubicBezTo>
                  <a:pt x="2657" y="10946"/>
                  <a:pt x="5313" y="8632"/>
                  <a:pt x="8049" y="6791"/>
                </a:cubicBezTo>
                <a:cubicBezTo>
                  <a:pt x="10994" y="4871"/>
                  <a:pt x="14176" y="3345"/>
                  <a:pt x="17517" y="2293"/>
                </a:cubicBezTo>
                <a:cubicBezTo>
                  <a:pt x="20909" y="1189"/>
                  <a:pt x="24407" y="557"/>
                  <a:pt x="27958" y="400"/>
                </a:cubicBezTo>
                <a:cubicBezTo>
                  <a:pt x="28553" y="381"/>
                  <a:pt x="29148" y="362"/>
                  <a:pt x="29752" y="362"/>
                </a:cubicBezTo>
                <a:close/>
                <a:moveTo>
                  <a:pt x="29935" y="1"/>
                </a:moveTo>
                <a:cubicBezTo>
                  <a:pt x="26497" y="1"/>
                  <a:pt x="23063" y="448"/>
                  <a:pt x="19699" y="1320"/>
                </a:cubicBezTo>
                <a:cubicBezTo>
                  <a:pt x="16202" y="2241"/>
                  <a:pt x="12835" y="3608"/>
                  <a:pt x="9705" y="5423"/>
                </a:cubicBezTo>
                <a:cubicBezTo>
                  <a:pt x="6760" y="7132"/>
                  <a:pt x="3972" y="9263"/>
                  <a:pt x="1973" y="12024"/>
                </a:cubicBezTo>
                <a:cubicBezTo>
                  <a:pt x="974" y="13444"/>
                  <a:pt x="106" y="15075"/>
                  <a:pt x="27" y="16837"/>
                </a:cubicBezTo>
                <a:cubicBezTo>
                  <a:pt x="1" y="18494"/>
                  <a:pt x="553" y="20098"/>
                  <a:pt x="1579" y="21413"/>
                </a:cubicBezTo>
                <a:cubicBezTo>
                  <a:pt x="2604" y="22755"/>
                  <a:pt x="3946" y="23833"/>
                  <a:pt x="5471" y="24596"/>
                </a:cubicBezTo>
                <a:cubicBezTo>
                  <a:pt x="7102" y="25411"/>
                  <a:pt x="8811" y="26068"/>
                  <a:pt x="10600" y="26542"/>
                </a:cubicBezTo>
                <a:cubicBezTo>
                  <a:pt x="12441" y="27068"/>
                  <a:pt x="14361" y="27436"/>
                  <a:pt x="16280" y="27673"/>
                </a:cubicBezTo>
                <a:cubicBezTo>
                  <a:pt x="17414" y="27826"/>
                  <a:pt x="18557" y="27908"/>
                  <a:pt x="19698" y="27908"/>
                </a:cubicBezTo>
                <a:cubicBezTo>
                  <a:pt x="20516" y="27908"/>
                  <a:pt x="21333" y="27866"/>
                  <a:pt x="22145" y="27778"/>
                </a:cubicBezTo>
                <a:cubicBezTo>
                  <a:pt x="25775" y="27357"/>
                  <a:pt x="29141" y="25542"/>
                  <a:pt x="32113" y="23517"/>
                </a:cubicBezTo>
                <a:cubicBezTo>
                  <a:pt x="35006" y="21545"/>
                  <a:pt x="37505" y="19046"/>
                  <a:pt x="39083" y="15917"/>
                </a:cubicBezTo>
                <a:cubicBezTo>
                  <a:pt x="40582" y="12945"/>
                  <a:pt x="41055" y="9368"/>
                  <a:pt x="39793" y="6212"/>
                </a:cubicBezTo>
                <a:cubicBezTo>
                  <a:pt x="39240" y="4792"/>
                  <a:pt x="38372" y="3529"/>
                  <a:pt x="37215" y="2504"/>
                </a:cubicBezTo>
                <a:cubicBezTo>
                  <a:pt x="35953" y="1425"/>
                  <a:pt x="34401" y="715"/>
                  <a:pt x="32744" y="400"/>
                </a:cubicBezTo>
                <a:cubicBezTo>
                  <a:pt x="32059" y="275"/>
                  <a:pt x="31357" y="200"/>
                  <a:pt x="30665" y="160"/>
                </a:cubicBezTo>
                <a:lnTo>
                  <a:pt x="30665" y="160"/>
                </a:lnTo>
                <a:cubicBezTo>
                  <a:pt x="30654" y="85"/>
                  <a:pt x="30602" y="17"/>
                  <a:pt x="30509" y="5"/>
                </a:cubicBezTo>
                <a:cubicBezTo>
                  <a:pt x="30317" y="2"/>
                  <a:pt x="30126" y="1"/>
                  <a:pt x="29935"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 name="Google Shape;800;p25"/>
          <p:cNvSpPr/>
          <p:nvPr/>
        </p:nvSpPr>
        <p:spPr>
          <a:xfrm rot="-5857601">
            <a:off x="7988497" y="3927021"/>
            <a:ext cx="1685736" cy="2368589"/>
          </a:xfrm>
          <a:custGeom>
            <a:avLst/>
            <a:gdLst/>
            <a:ahLst/>
            <a:cxnLst/>
            <a:rect l="l" t="t" r="r" b="b"/>
            <a:pathLst>
              <a:path w="47551" h="50230" extrusionOk="0">
                <a:moveTo>
                  <a:pt x="25925" y="1"/>
                </a:moveTo>
                <a:cubicBezTo>
                  <a:pt x="25127" y="1"/>
                  <a:pt x="24330" y="43"/>
                  <a:pt x="23539" y="126"/>
                </a:cubicBezTo>
                <a:cubicBezTo>
                  <a:pt x="18305" y="678"/>
                  <a:pt x="13334" y="2914"/>
                  <a:pt x="8916" y="5807"/>
                </a:cubicBezTo>
                <a:cubicBezTo>
                  <a:pt x="7916" y="6490"/>
                  <a:pt x="6943" y="7174"/>
                  <a:pt x="5996" y="7937"/>
                </a:cubicBezTo>
                <a:cubicBezTo>
                  <a:pt x="3314" y="10120"/>
                  <a:pt x="0" y="12986"/>
                  <a:pt x="473" y="16826"/>
                </a:cubicBezTo>
                <a:cubicBezTo>
                  <a:pt x="1683" y="26557"/>
                  <a:pt x="7154" y="35210"/>
                  <a:pt x="13334" y="42837"/>
                </a:cubicBezTo>
                <a:cubicBezTo>
                  <a:pt x="15228" y="45151"/>
                  <a:pt x="17279" y="47492"/>
                  <a:pt x="19935" y="48860"/>
                </a:cubicBezTo>
                <a:cubicBezTo>
                  <a:pt x="21775" y="49806"/>
                  <a:pt x="23800" y="50229"/>
                  <a:pt x="25853" y="50229"/>
                </a:cubicBezTo>
                <a:cubicBezTo>
                  <a:pt x="28819" y="50229"/>
                  <a:pt x="31842" y="49347"/>
                  <a:pt x="34453" y="47886"/>
                </a:cubicBezTo>
                <a:cubicBezTo>
                  <a:pt x="40002" y="44783"/>
                  <a:pt x="44053" y="39260"/>
                  <a:pt x="45788" y="33132"/>
                </a:cubicBezTo>
                <a:cubicBezTo>
                  <a:pt x="47551" y="27004"/>
                  <a:pt x="47077" y="20350"/>
                  <a:pt x="44973" y="14328"/>
                </a:cubicBezTo>
                <a:cubicBezTo>
                  <a:pt x="43606" y="10488"/>
                  <a:pt x="41554" y="6806"/>
                  <a:pt x="38424" y="4202"/>
                </a:cubicBezTo>
                <a:cubicBezTo>
                  <a:pt x="34961" y="1342"/>
                  <a:pt x="30434" y="1"/>
                  <a:pt x="2592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and text 1">
  <p:cSld name="CUSTOM_2_2">
    <p:spTree>
      <p:nvGrpSpPr>
        <p:cNvPr id="1" name="Shape 801"/>
        <p:cNvGrpSpPr/>
        <p:nvPr/>
      </p:nvGrpSpPr>
      <p:grpSpPr>
        <a:xfrm>
          <a:off x="0" y="0"/>
          <a:ext cx="0" cy="0"/>
          <a:chOff x="0" y="0"/>
          <a:chExt cx="0" cy="0"/>
        </a:xfrm>
      </p:grpSpPr>
      <p:sp>
        <p:nvSpPr>
          <p:cNvPr id="802" name="Google Shape;802;p26"/>
          <p:cNvSpPr txBox="1">
            <a:spLocks noGrp="1"/>
          </p:cNvSpPr>
          <p:nvPr>
            <p:ph type="subTitle" idx="1"/>
          </p:nvPr>
        </p:nvSpPr>
        <p:spPr>
          <a:xfrm flipH="1">
            <a:off x="762000" y="2580450"/>
            <a:ext cx="3697800" cy="16398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803" name="Google Shape;803;p26"/>
          <p:cNvSpPr txBox="1">
            <a:spLocks noGrp="1"/>
          </p:cNvSpPr>
          <p:nvPr>
            <p:ph type="title"/>
          </p:nvPr>
        </p:nvSpPr>
        <p:spPr>
          <a:xfrm flipH="1">
            <a:off x="762000" y="1417045"/>
            <a:ext cx="3854700" cy="11634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3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804" name="Google Shape;804;p26"/>
          <p:cNvSpPr/>
          <p:nvPr/>
        </p:nvSpPr>
        <p:spPr>
          <a:xfrm rot="-1586470">
            <a:off x="-515890" y="-682104"/>
            <a:ext cx="1637191" cy="1838924"/>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05" name="Google Shape;805;p26"/>
          <p:cNvGrpSpPr/>
          <p:nvPr/>
        </p:nvGrpSpPr>
        <p:grpSpPr>
          <a:xfrm rot="6058564">
            <a:off x="1299504" y="-238702"/>
            <a:ext cx="699649" cy="2076837"/>
            <a:chOff x="8971042" y="1969535"/>
            <a:chExt cx="328920" cy="976365"/>
          </a:xfrm>
        </p:grpSpPr>
        <p:sp>
          <p:nvSpPr>
            <p:cNvPr id="806" name="Google Shape;806;p26"/>
            <p:cNvSpPr/>
            <p:nvPr/>
          </p:nvSpPr>
          <p:spPr>
            <a:xfrm>
              <a:off x="8971042" y="2269564"/>
              <a:ext cx="61288" cy="46867"/>
            </a:xfrm>
            <a:custGeom>
              <a:avLst/>
              <a:gdLst/>
              <a:ahLst/>
              <a:cxnLst/>
              <a:rect l="l" t="t" r="r" b="b"/>
              <a:pathLst>
                <a:path w="1343" h="1027" extrusionOk="0">
                  <a:moveTo>
                    <a:pt x="685" y="0"/>
                  </a:moveTo>
                  <a:cubicBezTo>
                    <a:pt x="1" y="0"/>
                    <a:pt x="1" y="1026"/>
                    <a:pt x="685" y="1026"/>
                  </a:cubicBezTo>
                  <a:cubicBezTo>
                    <a:pt x="1342" y="1026"/>
                    <a:pt x="1342" y="0"/>
                    <a:pt x="6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7" name="Google Shape;807;p26"/>
            <p:cNvSpPr/>
            <p:nvPr/>
          </p:nvSpPr>
          <p:spPr>
            <a:xfrm>
              <a:off x="9008278" y="2381180"/>
              <a:ext cx="56450" cy="45635"/>
            </a:xfrm>
            <a:custGeom>
              <a:avLst/>
              <a:gdLst/>
              <a:ahLst/>
              <a:cxnLst/>
              <a:rect l="l" t="t" r="r" b="b"/>
              <a:pathLst>
                <a:path w="1237" h="1000" extrusionOk="0">
                  <a:moveTo>
                    <a:pt x="605" y="0"/>
                  </a:moveTo>
                  <a:cubicBezTo>
                    <a:pt x="0" y="53"/>
                    <a:pt x="0" y="947"/>
                    <a:pt x="605" y="1000"/>
                  </a:cubicBezTo>
                  <a:cubicBezTo>
                    <a:pt x="1236" y="947"/>
                    <a:pt x="1236" y="53"/>
                    <a:pt x="6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8" name="Google Shape;808;p26"/>
            <p:cNvSpPr/>
            <p:nvPr/>
          </p:nvSpPr>
          <p:spPr>
            <a:xfrm>
              <a:off x="9128290" y="2342758"/>
              <a:ext cx="51659" cy="38470"/>
            </a:xfrm>
            <a:custGeom>
              <a:avLst/>
              <a:gdLst/>
              <a:ahLst/>
              <a:cxnLst/>
              <a:rect l="l" t="t" r="r" b="b"/>
              <a:pathLst>
                <a:path w="1132" h="843" extrusionOk="0">
                  <a:moveTo>
                    <a:pt x="552" y="1"/>
                  </a:moveTo>
                  <a:cubicBezTo>
                    <a:pt x="0" y="1"/>
                    <a:pt x="0" y="842"/>
                    <a:pt x="552" y="842"/>
                  </a:cubicBezTo>
                  <a:cubicBezTo>
                    <a:pt x="1131" y="842"/>
                    <a:pt x="1131" y="1"/>
                    <a:pt x="5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9" name="Google Shape;809;p26"/>
            <p:cNvSpPr/>
            <p:nvPr/>
          </p:nvSpPr>
          <p:spPr>
            <a:xfrm>
              <a:off x="9045468" y="2502926"/>
              <a:ext cx="58869" cy="51111"/>
            </a:xfrm>
            <a:custGeom>
              <a:avLst/>
              <a:gdLst/>
              <a:ahLst/>
              <a:cxnLst/>
              <a:rect l="l" t="t" r="r" b="b"/>
              <a:pathLst>
                <a:path w="1290" h="1120" extrusionOk="0">
                  <a:moveTo>
                    <a:pt x="561" y="0"/>
                  </a:moveTo>
                  <a:cubicBezTo>
                    <a:pt x="276" y="0"/>
                    <a:pt x="0" y="230"/>
                    <a:pt x="0" y="567"/>
                  </a:cubicBezTo>
                  <a:cubicBezTo>
                    <a:pt x="0" y="857"/>
                    <a:pt x="237" y="1120"/>
                    <a:pt x="553" y="1120"/>
                  </a:cubicBezTo>
                  <a:cubicBezTo>
                    <a:pt x="1052" y="1120"/>
                    <a:pt x="1289" y="515"/>
                    <a:pt x="947" y="173"/>
                  </a:cubicBezTo>
                  <a:cubicBezTo>
                    <a:pt x="836" y="53"/>
                    <a:pt x="698" y="0"/>
                    <a:pt x="56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0" name="Google Shape;810;p26"/>
            <p:cNvSpPr/>
            <p:nvPr/>
          </p:nvSpPr>
          <p:spPr>
            <a:xfrm>
              <a:off x="9037072" y="2695127"/>
              <a:ext cx="79268" cy="67722"/>
            </a:xfrm>
            <a:custGeom>
              <a:avLst/>
              <a:gdLst/>
              <a:ahLst/>
              <a:cxnLst/>
              <a:rect l="l" t="t" r="r" b="b"/>
              <a:pathLst>
                <a:path w="1737" h="1484" extrusionOk="0">
                  <a:moveTo>
                    <a:pt x="744" y="1"/>
                  </a:moveTo>
                  <a:cubicBezTo>
                    <a:pt x="363" y="1"/>
                    <a:pt x="0" y="302"/>
                    <a:pt x="0" y="747"/>
                  </a:cubicBezTo>
                  <a:cubicBezTo>
                    <a:pt x="0" y="1142"/>
                    <a:pt x="342" y="1484"/>
                    <a:pt x="737" y="1484"/>
                  </a:cubicBezTo>
                  <a:cubicBezTo>
                    <a:pt x="1394" y="1484"/>
                    <a:pt x="1736" y="695"/>
                    <a:pt x="1263" y="221"/>
                  </a:cubicBezTo>
                  <a:cubicBezTo>
                    <a:pt x="1110" y="69"/>
                    <a:pt x="925" y="1"/>
                    <a:pt x="7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1" name="Google Shape;811;p26"/>
            <p:cNvSpPr/>
            <p:nvPr/>
          </p:nvSpPr>
          <p:spPr>
            <a:xfrm>
              <a:off x="9123453" y="2605598"/>
              <a:ext cx="46867" cy="38470"/>
            </a:xfrm>
            <a:custGeom>
              <a:avLst/>
              <a:gdLst/>
              <a:ahLst/>
              <a:cxnLst/>
              <a:rect l="l" t="t" r="r" b="b"/>
              <a:pathLst>
                <a:path w="1027" h="843" extrusionOk="0">
                  <a:moveTo>
                    <a:pt x="527" y="0"/>
                  </a:moveTo>
                  <a:cubicBezTo>
                    <a:pt x="1" y="53"/>
                    <a:pt x="1" y="816"/>
                    <a:pt x="527" y="842"/>
                  </a:cubicBezTo>
                  <a:cubicBezTo>
                    <a:pt x="1027" y="816"/>
                    <a:pt x="1027" y="53"/>
                    <a:pt x="52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2" name="Google Shape;812;p26"/>
            <p:cNvSpPr/>
            <p:nvPr/>
          </p:nvSpPr>
          <p:spPr>
            <a:xfrm>
              <a:off x="9148688" y="2493982"/>
              <a:ext cx="51659" cy="40843"/>
            </a:xfrm>
            <a:custGeom>
              <a:avLst/>
              <a:gdLst/>
              <a:ahLst/>
              <a:cxnLst/>
              <a:rect l="l" t="t" r="r" b="b"/>
              <a:pathLst>
                <a:path w="1132" h="895" extrusionOk="0">
                  <a:moveTo>
                    <a:pt x="579" y="1"/>
                  </a:moveTo>
                  <a:cubicBezTo>
                    <a:pt x="0" y="53"/>
                    <a:pt x="0" y="868"/>
                    <a:pt x="579" y="895"/>
                  </a:cubicBezTo>
                  <a:cubicBezTo>
                    <a:pt x="1131" y="868"/>
                    <a:pt x="1131" y="53"/>
                    <a:pt x="5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 name="Google Shape;813;p26"/>
            <p:cNvSpPr/>
            <p:nvPr/>
          </p:nvSpPr>
          <p:spPr>
            <a:xfrm>
              <a:off x="9068284" y="2229956"/>
              <a:ext cx="60056" cy="44448"/>
            </a:xfrm>
            <a:custGeom>
              <a:avLst/>
              <a:gdLst/>
              <a:ahLst/>
              <a:cxnLst/>
              <a:rect l="l" t="t" r="r" b="b"/>
              <a:pathLst>
                <a:path w="1316" h="974" extrusionOk="0">
                  <a:moveTo>
                    <a:pt x="683" y="0"/>
                  </a:moveTo>
                  <a:cubicBezTo>
                    <a:pt x="675" y="0"/>
                    <a:pt x="666" y="0"/>
                    <a:pt x="658" y="1"/>
                  </a:cubicBezTo>
                  <a:cubicBezTo>
                    <a:pt x="0" y="1"/>
                    <a:pt x="0" y="974"/>
                    <a:pt x="658" y="974"/>
                  </a:cubicBezTo>
                  <a:cubicBezTo>
                    <a:pt x="1307" y="974"/>
                    <a:pt x="1315" y="0"/>
                    <a:pt x="6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4" name="Google Shape;814;p26"/>
            <p:cNvSpPr/>
            <p:nvPr/>
          </p:nvSpPr>
          <p:spPr>
            <a:xfrm>
              <a:off x="9164294" y="2197557"/>
              <a:ext cx="48054" cy="38470"/>
            </a:xfrm>
            <a:custGeom>
              <a:avLst/>
              <a:gdLst/>
              <a:ahLst/>
              <a:cxnLst/>
              <a:rect l="l" t="t" r="r" b="b"/>
              <a:pathLst>
                <a:path w="1053" h="843" extrusionOk="0">
                  <a:moveTo>
                    <a:pt x="526" y="0"/>
                  </a:moveTo>
                  <a:cubicBezTo>
                    <a:pt x="0" y="53"/>
                    <a:pt x="0" y="816"/>
                    <a:pt x="526" y="842"/>
                  </a:cubicBezTo>
                  <a:cubicBezTo>
                    <a:pt x="1052" y="816"/>
                    <a:pt x="1052" y="53"/>
                    <a:pt x="52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5" name="Google Shape;815;p26"/>
            <p:cNvSpPr/>
            <p:nvPr/>
          </p:nvSpPr>
          <p:spPr>
            <a:xfrm>
              <a:off x="9087450" y="2112362"/>
              <a:ext cx="50472" cy="44448"/>
            </a:xfrm>
            <a:custGeom>
              <a:avLst/>
              <a:gdLst/>
              <a:ahLst/>
              <a:cxnLst/>
              <a:rect l="l" t="t" r="r" b="b"/>
              <a:pathLst>
                <a:path w="1106" h="974" extrusionOk="0">
                  <a:moveTo>
                    <a:pt x="553" y="0"/>
                  </a:moveTo>
                  <a:cubicBezTo>
                    <a:pt x="1" y="79"/>
                    <a:pt x="1" y="894"/>
                    <a:pt x="553" y="973"/>
                  </a:cubicBezTo>
                  <a:cubicBezTo>
                    <a:pt x="1106" y="894"/>
                    <a:pt x="1106" y="79"/>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6" name="Google Shape;816;p26"/>
            <p:cNvSpPr/>
            <p:nvPr/>
          </p:nvSpPr>
          <p:spPr>
            <a:xfrm>
              <a:off x="9238674" y="2322680"/>
              <a:ext cx="61288" cy="60923"/>
            </a:xfrm>
            <a:custGeom>
              <a:avLst/>
              <a:gdLst/>
              <a:ahLst/>
              <a:cxnLst/>
              <a:rect l="l" t="t" r="r" b="b"/>
              <a:pathLst>
                <a:path w="1343" h="1335" extrusionOk="0">
                  <a:moveTo>
                    <a:pt x="606" y="0"/>
                  </a:moveTo>
                  <a:cubicBezTo>
                    <a:pt x="566" y="0"/>
                    <a:pt x="527" y="7"/>
                    <a:pt x="500" y="20"/>
                  </a:cubicBezTo>
                  <a:cubicBezTo>
                    <a:pt x="448" y="20"/>
                    <a:pt x="395" y="20"/>
                    <a:pt x="343" y="46"/>
                  </a:cubicBezTo>
                  <a:cubicBezTo>
                    <a:pt x="264" y="73"/>
                    <a:pt x="211" y="125"/>
                    <a:pt x="159" y="178"/>
                  </a:cubicBezTo>
                  <a:lnTo>
                    <a:pt x="80" y="283"/>
                  </a:lnTo>
                  <a:lnTo>
                    <a:pt x="27" y="414"/>
                  </a:lnTo>
                  <a:cubicBezTo>
                    <a:pt x="1" y="493"/>
                    <a:pt x="1" y="572"/>
                    <a:pt x="27" y="651"/>
                  </a:cubicBezTo>
                  <a:cubicBezTo>
                    <a:pt x="27" y="730"/>
                    <a:pt x="53" y="809"/>
                    <a:pt x="80" y="862"/>
                  </a:cubicBezTo>
                  <a:lnTo>
                    <a:pt x="185" y="1019"/>
                  </a:lnTo>
                  <a:cubicBezTo>
                    <a:pt x="237" y="1125"/>
                    <a:pt x="316" y="1203"/>
                    <a:pt x="422" y="1256"/>
                  </a:cubicBezTo>
                  <a:cubicBezTo>
                    <a:pt x="500" y="1309"/>
                    <a:pt x="606" y="1335"/>
                    <a:pt x="711" y="1335"/>
                  </a:cubicBezTo>
                  <a:lnTo>
                    <a:pt x="895" y="1309"/>
                  </a:lnTo>
                  <a:cubicBezTo>
                    <a:pt x="974" y="1282"/>
                    <a:pt x="1079" y="1230"/>
                    <a:pt x="1158" y="1151"/>
                  </a:cubicBezTo>
                  <a:cubicBezTo>
                    <a:pt x="1263" y="1019"/>
                    <a:pt x="1316" y="888"/>
                    <a:pt x="1342" y="704"/>
                  </a:cubicBezTo>
                  <a:cubicBezTo>
                    <a:pt x="1342" y="599"/>
                    <a:pt x="1316" y="493"/>
                    <a:pt x="1263" y="414"/>
                  </a:cubicBezTo>
                  <a:cubicBezTo>
                    <a:pt x="1184" y="309"/>
                    <a:pt x="1132" y="230"/>
                    <a:pt x="1026" y="178"/>
                  </a:cubicBezTo>
                  <a:lnTo>
                    <a:pt x="869" y="73"/>
                  </a:lnTo>
                  <a:lnTo>
                    <a:pt x="711" y="20"/>
                  </a:lnTo>
                  <a:cubicBezTo>
                    <a:pt x="685" y="7"/>
                    <a:pt x="645" y="0"/>
                    <a:pt x="6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7" name="Google Shape;817;p26"/>
            <p:cNvSpPr/>
            <p:nvPr/>
          </p:nvSpPr>
          <p:spPr>
            <a:xfrm>
              <a:off x="9071889" y="2866019"/>
              <a:ext cx="54032" cy="44448"/>
            </a:xfrm>
            <a:custGeom>
              <a:avLst/>
              <a:gdLst/>
              <a:ahLst/>
              <a:cxnLst/>
              <a:rect l="l" t="t" r="r" b="b"/>
              <a:pathLst>
                <a:path w="1184" h="974" extrusionOk="0">
                  <a:moveTo>
                    <a:pt x="579" y="1"/>
                  </a:moveTo>
                  <a:cubicBezTo>
                    <a:pt x="0" y="53"/>
                    <a:pt x="0" y="921"/>
                    <a:pt x="579" y="974"/>
                  </a:cubicBezTo>
                  <a:cubicBezTo>
                    <a:pt x="1184" y="921"/>
                    <a:pt x="1184" y="53"/>
                    <a:pt x="5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 name="Google Shape;818;p26"/>
            <p:cNvSpPr/>
            <p:nvPr/>
          </p:nvSpPr>
          <p:spPr>
            <a:xfrm>
              <a:off x="9203414" y="2900265"/>
              <a:ext cx="60056" cy="45635"/>
            </a:xfrm>
            <a:custGeom>
              <a:avLst/>
              <a:gdLst/>
              <a:ahLst/>
              <a:cxnLst/>
              <a:rect l="l" t="t" r="r" b="b"/>
              <a:pathLst>
                <a:path w="1316" h="1000" extrusionOk="0">
                  <a:moveTo>
                    <a:pt x="658" y="0"/>
                  </a:moveTo>
                  <a:cubicBezTo>
                    <a:pt x="0" y="0"/>
                    <a:pt x="0" y="1000"/>
                    <a:pt x="658" y="1000"/>
                  </a:cubicBezTo>
                  <a:cubicBezTo>
                    <a:pt x="1315" y="1000"/>
                    <a:pt x="1315" y="0"/>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 name="Google Shape;819;p26"/>
            <p:cNvSpPr/>
            <p:nvPr/>
          </p:nvSpPr>
          <p:spPr>
            <a:xfrm>
              <a:off x="9197879" y="2107571"/>
              <a:ext cx="50472" cy="38425"/>
            </a:xfrm>
            <a:custGeom>
              <a:avLst/>
              <a:gdLst/>
              <a:ahLst/>
              <a:cxnLst/>
              <a:rect l="l" t="t" r="r" b="b"/>
              <a:pathLst>
                <a:path w="1106" h="842" extrusionOk="0">
                  <a:moveTo>
                    <a:pt x="553" y="0"/>
                  </a:moveTo>
                  <a:cubicBezTo>
                    <a:pt x="1" y="0"/>
                    <a:pt x="1" y="842"/>
                    <a:pt x="553" y="842"/>
                  </a:cubicBezTo>
                  <a:cubicBezTo>
                    <a:pt x="1105" y="842"/>
                    <a:pt x="1105" y="0"/>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0" name="Google Shape;820;p26"/>
            <p:cNvSpPr/>
            <p:nvPr/>
          </p:nvSpPr>
          <p:spPr>
            <a:xfrm>
              <a:off x="9095891" y="1969535"/>
              <a:ext cx="46822" cy="38470"/>
            </a:xfrm>
            <a:custGeom>
              <a:avLst/>
              <a:gdLst/>
              <a:ahLst/>
              <a:cxnLst/>
              <a:rect l="l" t="t" r="r" b="b"/>
              <a:pathLst>
                <a:path w="1026" h="843" extrusionOk="0">
                  <a:moveTo>
                    <a:pt x="526" y="1"/>
                  </a:moveTo>
                  <a:cubicBezTo>
                    <a:pt x="0" y="53"/>
                    <a:pt x="0" y="790"/>
                    <a:pt x="526" y="842"/>
                  </a:cubicBezTo>
                  <a:cubicBezTo>
                    <a:pt x="1026" y="790"/>
                    <a:pt x="1026" y="53"/>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21" name="Google Shape;821;p26"/>
          <p:cNvSpPr/>
          <p:nvPr/>
        </p:nvSpPr>
        <p:spPr>
          <a:xfrm rot="2700000">
            <a:off x="-994895" y="4120547"/>
            <a:ext cx="2595188" cy="2728556"/>
          </a:xfrm>
          <a:custGeom>
            <a:avLst/>
            <a:gdLst/>
            <a:ahLst/>
            <a:cxnLst/>
            <a:rect l="l" t="t" r="r" b="b"/>
            <a:pathLst>
              <a:path w="54232" h="57019" extrusionOk="0">
                <a:moveTo>
                  <a:pt x="31379" y="0"/>
                </a:moveTo>
                <a:cubicBezTo>
                  <a:pt x="29782" y="0"/>
                  <a:pt x="28181" y="129"/>
                  <a:pt x="26590" y="390"/>
                </a:cubicBezTo>
                <a:cubicBezTo>
                  <a:pt x="23670" y="863"/>
                  <a:pt x="20830" y="1731"/>
                  <a:pt x="18174" y="2993"/>
                </a:cubicBezTo>
                <a:cubicBezTo>
                  <a:pt x="17832" y="3151"/>
                  <a:pt x="17490" y="3309"/>
                  <a:pt x="17148" y="3467"/>
                </a:cubicBezTo>
                <a:cubicBezTo>
                  <a:pt x="12072" y="6044"/>
                  <a:pt x="7154" y="10147"/>
                  <a:pt x="4103" y="16538"/>
                </a:cubicBezTo>
                <a:cubicBezTo>
                  <a:pt x="132" y="24849"/>
                  <a:pt x="0" y="36605"/>
                  <a:pt x="3788" y="45126"/>
                </a:cubicBezTo>
                <a:cubicBezTo>
                  <a:pt x="7035" y="52484"/>
                  <a:pt x="13028" y="57018"/>
                  <a:pt x="19057" y="57018"/>
                </a:cubicBezTo>
                <a:cubicBezTo>
                  <a:pt x="20010" y="57018"/>
                  <a:pt x="20964" y="56905"/>
                  <a:pt x="21908" y="56672"/>
                </a:cubicBezTo>
                <a:cubicBezTo>
                  <a:pt x="25985" y="55646"/>
                  <a:pt x="29693" y="52595"/>
                  <a:pt x="32981" y="49045"/>
                </a:cubicBezTo>
                <a:cubicBezTo>
                  <a:pt x="33901" y="48045"/>
                  <a:pt x="34900" y="47493"/>
                  <a:pt x="35821" y="46546"/>
                </a:cubicBezTo>
                <a:cubicBezTo>
                  <a:pt x="36768" y="45599"/>
                  <a:pt x="37715" y="44574"/>
                  <a:pt x="38635" y="43574"/>
                </a:cubicBezTo>
                <a:cubicBezTo>
                  <a:pt x="40450" y="41549"/>
                  <a:pt x="42238" y="39392"/>
                  <a:pt x="43974" y="37183"/>
                </a:cubicBezTo>
                <a:cubicBezTo>
                  <a:pt x="45499" y="35211"/>
                  <a:pt x="46999" y="33133"/>
                  <a:pt x="48445" y="31003"/>
                </a:cubicBezTo>
                <a:cubicBezTo>
                  <a:pt x="50838" y="27479"/>
                  <a:pt x="53126" y="23560"/>
                  <a:pt x="53863" y="18747"/>
                </a:cubicBezTo>
                <a:cubicBezTo>
                  <a:pt x="54231" y="16249"/>
                  <a:pt x="54047" y="13697"/>
                  <a:pt x="53311" y="11278"/>
                </a:cubicBezTo>
                <a:cubicBezTo>
                  <a:pt x="52548" y="8911"/>
                  <a:pt x="51285" y="7648"/>
                  <a:pt x="49865" y="6176"/>
                </a:cubicBezTo>
                <a:cubicBezTo>
                  <a:pt x="49050" y="5308"/>
                  <a:pt x="47919" y="5018"/>
                  <a:pt x="46999" y="4492"/>
                </a:cubicBezTo>
                <a:cubicBezTo>
                  <a:pt x="45894" y="3861"/>
                  <a:pt x="44789" y="3177"/>
                  <a:pt x="43632" y="2651"/>
                </a:cubicBezTo>
                <a:cubicBezTo>
                  <a:pt x="39761" y="897"/>
                  <a:pt x="35587" y="0"/>
                  <a:pt x="3137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22" name="Google Shape;822;p26"/>
          <p:cNvGrpSpPr/>
          <p:nvPr/>
        </p:nvGrpSpPr>
        <p:grpSpPr>
          <a:xfrm>
            <a:off x="7097466" y="3719281"/>
            <a:ext cx="2171635" cy="1029931"/>
            <a:chOff x="7097466" y="3719281"/>
            <a:chExt cx="2171635" cy="1029931"/>
          </a:xfrm>
        </p:grpSpPr>
        <p:sp>
          <p:nvSpPr>
            <p:cNvPr id="823" name="Google Shape;823;p26"/>
            <p:cNvSpPr/>
            <p:nvPr/>
          </p:nvSpPr>
          <p:spPr>
            <a:xfrm flipH="1">
              <a:off x="7123735" y="3719281"/>
              <a:ext cx="2143486" cy="361259"/>
            </a:xfrm>
            <a:custGeom>
              <a:avLst/>
              <a:gdLst/>
              <a:ahLst/>
              <a:cxnLst/>
              <a:rect l="l" t="t" r="r" b="b"/>
              <a:pathLst>
                <a:path w="36474" h="6147" extrusionOk="0">
                  <a:moveTo>
                    <a:pt x="15194" y="1"/>
                  </a:moveTo>
                  <a:cubicBezTo>
                    <a:pt x="15107" y="1"/>
                    <a:pt x="15020" y="8"/>
                    <a:pt x="14934" y="22"/>
                  </a:cubicBezTo>
                  <a:cubicBezTo>
                    <a:pt x="14276" y="180"/>
                    <a:pt x="13724" y="627"/>
                    <a:pt x="13434" y="1206"/>
                  </a:cubicBezTo>
                  <a:cubicBezTo>
                    <a:pt x="13093" y="1863"/>
                    <a:pt x="13040" y="2574"/>
                    <a:pt x="12882" y="3257"/>
                  </a:cubicBezTo>
                  <a:cubicBezTo>
                    <a:pt x="12856" y="3573"/>
                    <a:pt x="12751" y="3889"/>
                    <a:pt x="12593" y="4152"/>
                  </a:cubicBezTo>
                  <a:cubicBezTo>
                    <a:pt x="12488" y="4362"/>
                    <a:pt x="12304" y="4546"/>
                    <a:pt x="12119" y="4651"/>
                  </a:cubicBezTo>
                  <a:cubicBezTo>
                    <a:pt x="12067" y="4678"/>
                    <a:pt x="11962" y="4730"/>
                    <a:pt x="11988" y="4730"/>
                  </a:cubicBezTo>
                  <a:cubicBezTo>
                    <a:pt x="12014" y="4730"/>
                    <a:pt x="11883" y="4756"/>
                    <a:pt x="11830" y="4756"/>
                  </a:cubicBezTo>
                  <a:cubicBezTo>
                    <a:pt x="11760" y="4756"/>
                    <a:pt x="11772" y="4768"/>
                    <a:pt x="11795" y="4768"/>
                  </a:cubicBezTo>
                  <a:cubicBezTo>
                    <a:pt x="11807" y="4768"/>
                    <a:pt x="11821" y="4765"/>
                    <a:pt x="11830" y="4756"/>
                  </a:cubicBezTo>
                  <a:lnTo>
                    <a:pt x="11830" y="4756"/>
                  </a:lnTo>
                  <a:cubicBezTo>
                    <a:pt x="11817" y="4770"/>
                    <a:pt x="11804" y="4776"/>
                    <a:pt x="11787" y="4776"/>
                  </a:cubicBezTo>
                  <a:cubicBezTo>
                    <a:pt x="11771" y="4776"/>
                    <a:pt x="11751" y="4770"/>
                    <a:pt x="11725" y="4756"/>
                  </a:cubicBezTo>
                  <a:lnTo>
                    <a:pt x="11646" y="4756"/>
                  </a:lnTo>
                  <a:cubicBezTo>
                    <a:pt x="11633" y="4756"/>
                    <a:pt x="11631" y="4758"/>
                    <a:pt x="11635" y="4760"/>
                  </a:cubicBezTo>
                  <a:lnTo>
                    <a:pt x="11635" y="4760"/>
                  </a:lnTo>
                  <a:cubicBezTo>
                    <a:pt x="11630" y="4759"/>
                    <a:pt x="11625" y="4758"/>
                    <a:pt x="11620" y="4756"/>
                  </a:cubicBezTo>
                  <a:cubicBezTo>
                    <a:pt x="11567" y="4756"/>
                    <a:pt x="11541" y="4730"/>
                    <a:pt x="11515" y="4730"/>
                  </a:cubicBezTo>
                  <a:cubicBezTo>
                    <a:pt x="11515" y="4730"/>
                    <a:pt x="11437" y="4672"/>
                    <a:pt x="11448" y="4672"/>
                  </a:cubicBezTo>
                  <a:cubicBezTo>
                    <a:pt x="11450" y="4672"/>
                    <a:pt x="11454" y="4674"/>
                    <a:pt x="11462" y="4678"/>
                  </a:cubicBezTo>
                  <a:lnTo>
                    <a:pt x="11462" y="4678"/>
                  </a:lnTo>
                  <a:cubicBezTo>
                    <a:pt x="11450" y="4665"/>
                    <a:pt x="11436" y="4651"/>
                    <a:pt x="11436" y="4651"/>
                  </a:cubicBezTo>
                  <a:cubicBezTo>
                    <a:pt x="11330" y="4572"/>
                    <a:pt x="11252" y="4441"/>
                    <a:pt x="11199" y="4336"/>
                  </a:cubicBezTo>
                  <a:cubicBezTo>
                    <a:pt x="10910" y="3731"/>
                    <a:pt x="10989" y="2994"/>
                    <a:pt x="10883" y="2311"/>
                  </a:cubicBezTo>
                  <a:cubicBezTo>
                    <a:pt x="10804" y="1653"/>
                    <a:pt x="10436" y="1048"/>
                    <a:pt x="9910" y="627"/>
                  </a:cubicBezTo>
                  <a:cubicBezTo>
                    <a:pt x="9646" y="444"/>
                    <a:pt x="9343" y="355"/>
                    <a:pt x="9040" y="355"/>
                  </a:cubicBezTo>
                  <a:cubicBezTo>
                    <a:pt x="8649" y="355"/>
                    <a:pt x="8261" y="503"/>
                    <a:pt x="7964" y="785"/>
                  </a:cubicBezTo>
                  <a:cubicBezTo>
                    <a:pt x="6912" y="1679"/>
                    <a:pt x="6965" y="3152"/>
                    <a:pt x="6491" y="4336"/>
                  </a:cubicBezTo>
                  <a:cubicBezTo>
                    <a:pt x="6414" y="4568"/>
                    <a:pt x="6286" y="4775"/>
                    <a:pt x="6082" y="4907"/>
                  </a:cubicBezTo>
                  <a:lnTo>
                    <a:pt x="6082" y="4907"/>
                  </a:lnTo>
                  <a:cubicBezTo>
                    <a:pt x="6073" y="4907"/>
                    <a:pt x="5986" y="4941"/>
                    <a:pt x="5965" y="4941"/>
                  </a:cubicBezTo>
                  <a:lnTo>
                    <a:pt x="5781" y="4941"/>
                  </a:lnTo>
                  <a:cubicBezTo>
                    <a:pt x="5729" y="4914"/>
                    <a:pt x="5676" y="4888"/>
                    <a:pt x="5623" y="4862"/>
                  </a:cubicBezTo>
                  <a:cubicBezTo>
                    <a:pt x="5439" y="4756"/>
                    <a:pt x="5281" y="4572"/>
                    <a:pt x="5203" y="4362"/>
                  </a:cubicBezTo>
                  <a:cubicBezTo>
                    <a:pt x="5097" y="4046"/>
                    <a:pt x="5045" y="3731"/>
                    <a:pt x="5045" y="3389"/>
                  </a:cubicBezTo>
                  <a:cubicBezTo>
                    <a:pt x="5045" y="2731"/>
                    <a:pt x="5045" y="2048"/>
                    <a:pt x="4808" y="1416"/>
                  </a:cubicBezTo>
                  <a:cubicBezTo>
                    <a:pt x="4571" y="811"/>
                    <a:pt x="4072" y="391"/>
                    <a:pt x="3440" y="259"/>
                  </a:cubicBezTo>
                  <a:cubicBezTo>
                    <a:pt x="3318" y="242"/>
                    <a:pt x="3195" y="234"/>
                    <a:pt x="3072" y="234"/>
                  </a:cubicBezTo>
                  <a:cubicBezTo>
                    <a:pt x="2611" y="234"/>
                    <a:pt x="2151" y="352"/>
                    <a:pt x="1757" y="601"/>
                  </a:cubicBezTo>
                  <a:cubicBezTo>
                    <a:pt x="1231" y="943"/>
                    <a:pt x="837" y="1443"/>
                    <a:pt x="600" y="2021"/>
                  </a:cubicBezTo>
                  <a:cubicBezTo>
                    <a:pt x="337" y="2600"/>
                    <a:pt x="153" y="3231"/>
                    <a:pt x="48" y="3862"/>
                  </a:cubicBezTo>
                  <a:cubicBezTo>
                    <a:pt x="1" y="4019"/>
                    <a:pt x="131" y="4120"/>
                    <a:pt x="261" y="4120"/>
                  </a:cubicBezTo>
                  <a:cubicBezTo>
                    <a:pt x="349" y="4120"/>
                    <a:pt x="437" y="4074"/>
                    <a:pt x="469" y="3967"/>
                  </a:cubicBezTo>
                  <a:lnTo>
                    <a:pt x="442" y="3941"/>
                  </a:lnTo>
                  <a:cubicBezTo>
                    <a:pt x="758" y="2863"/>
                    <a:pt x="1126" y="1416"/>
                    <a:pt x="2336" y="996"/>
                  </a:cubicBezTo>
                  <a:cubicBezTo>
                    <a:pt x="2514" y="922"/>
                    <a:pt x="2700" y="887"/>
                    <a:pt x="2884" y="887"/>
                  </a:cubicBezTo>
                  <a:cubicBezTo>
                    <a:pt x="3164" y="887"/>
                    <a:pt x="3440" y="969"/>
                    <a:pt x="3677" y="1127"/>
                  </a:cubicBezTo>
                  <a:cubicBezTo>
                    <a:pt x="4124" y="1495"/>
                    <a:pt x="4151" y="2153"/>
                    <a:pt x="4151" y="2679"/>
                  </a:cubicBezTo>
                  <a:cubicBezTo>
                    <a:pt x="4151" y="3415"/>
                    <a:pt x="4072" y="4125"/>
                    <a:pt x="4361" y="4835"/>
                  </a:cubicBezTo>
                  <a:cubicBezTo>
                    <a:pt x="4624" y="5414"/>
                    <a:pt x="5176" y="5835"/>
                    <a:pt x="5807" y="5914"/>
                  </a:cubicBezTo>
                  <a:cubicBezTo>
                    <a:pt x="5872" y="5921"/>
                    <a:pt x="5935" y="5925"/>
                    <a:pt x="5995" y="5925"/>
                  </a:cubicBezTo>
                  <a:cubicBezTo>
                    <a:pt x="7360" y="5925"/>
                    <a:pt x="7662" y="4002"/>
                    <a:pt x="7964" y="2994"/>
                  </a:cubicBezTo>
                  <a:cubicBezTo>
                    <a:pt x="8043" y="2442"/>
                    <a:pt x="8306" y="1942"/>
                    <a:pt x="8700" y="1548"/>
                  </a:cubicBezTo>
                  <a:cubicBezTo>
                    <a:pt x="8753" y="1495"/>
                    <a:pt x="8858" y="1443"/>
                    <a:pt x="8963" y="1416"/>
                  </a:cubicBezTo>
                  <a:lnTo>
                    <a:pt x="9042" y="1416"/>
                  </a:lnTo>
                  <a:cubicBezTo>
                    <a:pt x="9069" y="1416"/>
                    <a:pt x="9121" y="1443"/>
                    <a:pt x="9148" y="1443"/>
                  </a:cubicBezTo>
                  <a:lnTo>
                    <a:pt x="9226" y="1495"/>
                  </a:lnTo>
                  <a:lnTo>
                    <a:pt x="9305" y="1548"/>
                  </a:lnTo>
                  <a:cubicBezTo>
                    <a:pt x="9305" y="1533"/>
                    <a:pt x="9288" y="1517"/>
                    <a:pt x="9288" y="1517"/>
                  </a:cubicBezTo>
                  <a:lnTo>
                    <a:pt x="9288" y="1517"/>
                  </a:lnTo>
                  <a:cubicBezTo>
                    <a:pt x="9288" y="1517"/>
                    <a:pt x="9298" y="1526"/>
                    <a:pt x="9332" y="1548"/>
                  </a:cubicBezTo>
                  <a:cubicBezTo>
                    <a:pt x="9411" y="1627"/>
                    <a:pt x="9489" y="1706"/>
                    <a:pt x="9568" y="1811"/>
                  </a:cubicBezTo>
                  <a:cubicBezTo>
                    <a:pt x="9700" y="2021"/>
                    <a:pt x="9779" y="2284"/>
                    <a:pt x="9805" y="2521"/>
                  </a:cubicBezTo>
                  <a:cubicBezTo>
                    <a:pt x="9858" y="2863"/>
                    <a:pt x="9858" y="3205"/>
                    <a:pt x="9884" y="3547"/>
                  </a:cubicBezTo>
                  <a:cubicBezTo>
                    <a:pt x="9963" y="4230"/>
                    <a:pt x="10121" y="4993"/>
                    <a:pt x="10699" y="5467"/>
                  </a:cubicBezTo>
                  <a:cubicBezTo>
                    <a:pt x="11005" y="5728"/>
                    <a:pt x="11382" y="5861"/>
                    <a:pt x="11766" y="5861"/>
                  </a:cubicBezTo>
                  <a:cubicBezTo>
                    <a:pt x="12076" y="5861"/>
                    <a:pt x="12390" y="5774"/>
                    <a:pt x="12672" y="5598"/>
                  </a:cubicBezTo>
                  <a:cubicBezTo>
                    <a:pt x="13250" y="5230"/>
                    <a:pt x="13671" y="4651"/>
                    <a:pt x="13855" y="3994"/>
                  </a:cubicBezTo>
                  <a:cubicBezTo>
                    <a:pt x="14039" y="3310"/>
                    <a:pt x="14039" y="2600"/>
                    <a:pt x="14276" y="1942"/>
                  </a:cubicBezTo>
                  <a:lnTo>
                    <a:pt x="14302" y="1863"/>
                  </a:lnTo>
                  <a:cubicBezTo>
                    <a:pt x="14303" y="1861"/>
                    <a:pt x="14304" y="1858"/>
                    <a:pt x="14304" y="1856"/>
                  </a:cubicBezTo>
                  <a:lnTo>
                    <a:pt x="14304" y="1856"/>
                  </a:lnTo>
                  <a:cubicBezTo>
                    <a:pt x="14305" y="1858"/>
                    <a:pt x="14306" y="1860"/>
                    <a:pt x="14307" y="1860"/>
                  </a:cubicBezTo>
                  <a:cubicBezTo>
                    <a:pt x="14311" y="1860"/>
                    <a:pt x="14317" y="1854"/>
                    <a:pt x="14329" y="1837"/>
                  </a:cubicBezTo>
                  <a:cubicBezTo>
                    <a:pt x="14355" y="1732"/>
                    <a:pt x="14381" y="1706"/>
                    <a:pt x="14408" y="1653"/>
                  </a:cubicBezTo>
                  <a:cubicBezTo>
                    <a:pt x="14460" y="1522"/>
                    <a:pt x="14539" y="1443"/>
                    <a:pt x="14618" y="1337"/>
                  </a:cubicBezTo>
                  <a:cubicBezTo>
                    <a:pt x="14697" y="1259"/>
                    <a:pt x="14776" y="1180"/>
                    <a:pt x="14881" y="1127"/>
                  </a:cubicBezTo>
                  <a:cubicBezTo>
                    <a:pt x="14995" y="1051"/>
                    <a:pt x="15127" y="1012"/>
                    <a:pt x="15259" y="1012"/>
                  </a:cubicBezTo>
                  <a:cubicBezTo>
                    <a:pt x="15403" y="1012"/>
                    <a:pt x="15547" y="1058"/>
                    <a:pt x="15670" y="1153"/>
                  </a:cubicBezTo>
                  <a:cubicBezTo>
                    <a:pt x="15854" y="1311"/>
                    <a:pt x="15986" y="1495"/>
                    <a:pt x="16091" y="1706"/>
                  </a:cubicBezTo>
                  <a:cubicBezTo>
                    <a:pt x="16117" y="1811"/>
                    <a:pt x="16170" y="1916"/>
                    <a:pt x="16196" y="2021"/>
                  </a:cubicBezTo>
                  <a:cubicBezTo>
                    <a:pt x="16222" y="2153"/>
                    <a:pt x="16249" y="2284"/>
                    <a:pt x="16275" y="2416"/>
                  </a:cubicBezTo>
                  <a:cubicBezTo>
                    <a:pt x="16301" y="2758"/>
                    <a:pt x="16327" y="3126"/>
                    <a:pt x="16354" y="3468"/>
                  </a:cubicBezTo>
                  <a:cubicBezTo>
                    <a:pt x="16354" y="4178"/>
                    <a:pt x="16590" y="4888"/>
                    <a:pt x="17038" y="5467"/>
                  </a:cubicBezTo>
                  <a:cubicBezTo>
                    <a:pt x="17397" y="5893"/>
                    <a:pt x="17928" y="6147"/>
                    <a:pt x="18468" y="6147"/>
                  </a:cubicBezTo>
                  <a:cubicBezTo>
                    <a:pt x="18561" y="6147"/>
                    <a:pt x="18654" y="6139"/>
                    <a:pt x="18747" y="6124"/>
                  </a:cubicBezTo>
                  <a:cubicBezTo>
                    <a:pt x="20141" y="5835"/>
                    <a:pt x="20009" y="4152"/>
                    <a:pt x="20351" y="3100"/>
                  </a:cubicBezTo>
                  <a:cubicBezTo>
                    <a:pt x="20430" y="2784"/>
                    <a:pt x="20588" y="2468"/>
                    <a:pt x="20746" y="2179"/>
                  </a:cubicBezTo>
                  <a:cubicBezTo>
                    <a:pt x="20877" y="1969"/>
                    <a:pt x="21035" y="1679"/>
                    <a:pt x="21219" y="1574"/>
                  </a:cubicBezTo>
                  <a:cubicBezTo>
                    <a:pt x="21259" y="1561"/>
                    <a:pt x="21292" y="1554"/>
                    <a:pt x="21324" y="1554"/>
                  </a:cubicBezTo>
                  <a:cubicBezTo>
                    <a:pt x="21357" y="1554"/>
                    <a:pt x="21390" y="1561"/>
                    <a:pt x="21430" y="1574"/>
                  </a:cubicBezTo>
                  <a:cubicBezTo>
                    <a:pt x="21509" y="1627"/>
                    <a:pt x="21587" y="1679"/>
                    <a:pt x="21666" y="1732"/>
                  </a:cubicBezTo>
                  <a:cubicBezTo>
                    <a:pt x="21850" y="1890"/>
                    <a:pt x="21982" y="2126"/>
                    <a:pt x="22035" y="2363"/>
                  </a:cubicBezTo>
                  <a:cubicBezTo>
                    <a:pt x="22113" y="2626"/>
                    <a:pt x="22140" y="2942"/>
                    <a:pt x="22113" y="3231"/>
                  </a:cubicBezTo>
                  <a:cubicBezTo>
                    <a:pt x="22113" y="3573"/>
                    <a:pt x="22166" y="3941"/>
                    <a:pt x="22219" y="4283"/>
                  </a:cubicBezTo>
                  <a:cubicBezTo>
                    <a:pt x="22324" y="4888"/>
                    <a:pt x="22692" y="5440"/>
                    <a:pt x="23244" y="5730"/>
                  </a:cubicBezTo>
                  <a:cubicBezTo>
                    <a:pt x="23588" y="5922"/>
                    <a:pt x="23958" y="6014"/>
                    <a:pt x="24322" y="6014"/>
                  </a:cubicBezTo>
                  <a:cubicBezTo>
                    <a:pt x="25100" y="6014"/>
                    <a:pt x="25848" y="5596"/>
                    <a:pt x="26243" y="4862"/>
                  </a:cubicBezTo>
                  <a:cubicBezTo>
                    <a:pt x="26479" y="4283"/>
                    <a:pt x="26637" y="3652"/>
                    <a:pt x="26663" y="3021"/>
                  </a:cubicBezTo>
                  <a:cubicBezTo>
                    <a:pt x="26663" y="2495"/>
                    <a:pt x="26821" y="1969"/>
                    <a:pt x="27084" y="1522"/>
                  </a:cubicBezTo>
                  <a:cubicBezTo>
                    <a:pt x="27216" y="1337"/>
                    <a:pt x="27373" y="1206"/>
                    <a:pt x="27558" y="1101"/>
                  </a:cubicBezTo>
                  <a:cubicBezTo>
                    <a:pt x="27610" y="1074"/>
                    <a:pt x="27636" y="1074"/>
                    <a:pt x="27663" y="1074"/>
                  </a:cubicBezTo>
                  <a:cubicBezTo>
                    <a:pt x="27689" y="1048"/>
                    <a:pt x="27715" y="1048"/>
                    <a:pt x="27768" y="1048"/>
                  </a:cubicBezTo>
                  <a:cubicBezTo>
                    <a:pt x="27789" y="1041"/>
                    <a:pt x="27812" y="1038"/>
                    <a:pt x="27837" y="1038"/>
                  </a:cubicBezTo>
                  <a:cubicBezTo>
                    <a:pt x="27903" y="1038"/>
                    <a:pt x="27980" y="1062"/>
                    <a:pt x="28057" y="1101"/>
                  </a:cubicBezTo>
                  <a:lnTo>
                    <a:pt x="28057" y="1101"/>
                  </a:lnTo>
                  <a:cubicBezTo>
                    <a:pt x="28050" y="1097"/>
                    <a:pt x="28046" y="1095"/>
                    <a:pt x="28045" y="1095"/>
                  </a:cubicBezTo>
                  <a:cubicBezTo>
                    <a:pt x="28041" y="1095"/>
                    <a:pt x="28113" y="1138"/>
                    <a:pt x="28148" y="1150"/>
                  </a:cubicBezTo>
                  <a:lnTo>
                    <a:pt x="28148" y="1150"/>
                  </a:lnTo>
                  <a:cubicBezTo>
                    <a:pt x="28154" y="1160"/>
                    <a:pt x="28215" y="1206"/>
                    <a:pt x="28215" y="1206"/>
                  </a:cubicBezTo>
                  <a:cubicBezTo>
                    <a:pt x="28236" y="1227"/>
                    <a:pt x="28291" y="1299"/>
                    <a:pt x="28299" y="1299"/>
                  </a:cubicBezTo>
                  <a:cubicBezTo>
                    <a:pt x="28300" y="1299"/>
                    <a:pt x="28299" y="1295"/>
                    <a:pt x="28294" y="1285"/>
                  </a:cubicBezTo>
                  <a:lnTo>
                    <a:pt x="28294" y="1285"/>
                  </a:lnTo>
                  <a:cubicBezTo>
                    <a:pt x="28320" y="1337"/>
                    <a:pt x="28347" y="1390"/>
                    <a:pt x="28373" y="1443"/>
                  </a:cubicBezTo>
                  <a:cubicBezTo>
                    <a:pt x="28531" y="1758"/>
                    <a:pt x="28610" y="2074"/>
                    <a:pt x="28636" y="2389"/>
                  </a:cubicBezTo>
                  <a:cubicBezTo>
                    <a:pt x="28636" y="2547"/>
                    <a:pt x="28662" y="2679"/>
                    <a:pt x="28662" y="2810"/>
                  </a:cubicBezTo>
                  <a:cubicBezTo>
                    <a:pt x="28662" y="3100"/>
                    <a:pt x="28688" y="3389"/>
                    <a:pt x="28741" y="3652"/>
                  </a:cubicBezTo>
                  <a:cubicBezTo>
                    <a:pt x="28820" y="4204"/>
                    <a:pt x="29057" y="4704"/>
                    <a:pt x="29425" y="5125"/>
                  </a:cubicBezTo>
                  <a:cubicBezTo>
                    <a:pt x="29723" y="5405"/>
                    <a:pt x="30103" y="5545"/>
                    <a:pt x="30487" y="5545"/>
                  </a:cubicBezTo>
                  <a:cubicBezTo>
                    <a:pt x="30679" y="5545"/>
                    <a:pt x="30871" y="5510"/>
                    <a:pt x="31055" y="5440"/>
                  </a:cubicBezTo>
                  <a:cubicBezTo>
                    <a:pt x="31608" y="5151"/>
                    <a:pt x="32029" y="4678"/>
                    <a:pt x="32239" y="4125"/>
                  </a:cubicBezTo>
                  <a:cubicBezTo>
                    <a:pt x="32449" y="3573"/>
                    <a:pt x="32581" y="3021"/>
                    <a:pt x="32712" y="2442"/>
                  </a:cubicBezTo>
                  <a:cubicBezTo>
                    <a:pt x="32765" y="2205"/>
                    <a:pt x="32870" y="1995"/>
                    <a:pt x="33002" y="1785"/>
                  </a:cubicBezTo>
                  <a:cubicBezTo>
                    <a:pt x="33107" y="1627"/>
                    <a:pt x="33265" y="1522"/>
                    <a:pt x="33422" y="1443"/>
                  </a:cubicBezTo>
                  <a:cubicBezTo>
                    <a:pt x="33501" y="1416"/>
                    <a:pt x="33554" y="1390"/>
                    <a:pt x="33633" y="1390"/>
                  </a:cubicBezTo>
                  <a:lnTo>
                    <a:pt x="33712" y="1390"/>
                  </a:lnTo>
                  <a:cubicBezTo>
                    <a:pt x="33817" y="1390"/>
                    <a:pt x="33922" y="1390"/>
                    <a:pt x="34027" y="1416"/>
                  </a:cubicBezTo>
                  <a:cubicBezTo>
                    <a:pt x="34238" y="1469"/>
                    <a:pt x="34448" y="1574"/>
                    <a:pt x="34606" y="1706"/>
                  </a:cubicBezTo>
                  <a:cubicBezTo>
                    <a:pt x="35053" y="2074"/>
                    <a:pt x="35316" y="2574"/>
                    <a:pt x="35369" y="3152"/>
                  </a:cubicBezTo>
                  <a:cubicBezTo>
                    <a:pt x="35448" y="3783"/>
                    <a:pt x="35448" y="4441"/>
                    <a:pt x="35369" y="5072"/>
                  </a:cubicBezTo>
                  <a:cubicBezTo>
                    <a:pt x="35369" y="5388"/>
                    <a:pt x="35605" y="5545"/>
                    <a:pt x="35842" y="5545"/>
                  </a:cubicBezTo>
                  <a:cubicBezTo>
                    <a:pt x="36079" y="5545"/>
                    <a:pt x="36315" y="5388"/>
                    <a:pt x="36315" y="5072"/>
                  </a:cubicBezTo>
                  <a:cubicBezTo>
                    <a:pt x="36421" y="3757"/>
                    <a:pt x="36473" y="2179"/>
                    <a:pt x="35448" y="1180"/>
                  </a:cubicBezTo>
                  <a:cubicBezTo>
                    <a:pt x="34978" y="724"/>
                    <a:pt x="34331" y="438"/>
                    <a:pt x="33704" y="438"/>
                  </a:cubicBezTo>
                  <a:cubicBezTo>
                    <a:pt x="33171" y="438"/>
                    <a:pt x="32652" y="644"/>
                    <a:pt x="32265" y="1127"/>
                  </a:cubicBezTo>
                  <a:cubicBezTo>
                    <a:pt x="31897" y="1627"/>
                    <a:pt x="31660" y="2205"/>
                    <a:pt x="31555" y="2810"/>
                  </a:cubicBezTo>
                  <a:cubicBezTo>
                    <a:pt x="31503" y="3100"/>
                    <a:pt x="31450" y="3363"/>
                    <a:pt x="31371" y="3626"/>
                  </a:cubicBezTo>
                  <a:cubicBezTo>
                    <a:pt x="31318" y="3731"/>
                    <a:pt x="31266" y="3836"/>
                    <a:pt x="31213" y="3915"/>
                  </a:cubicBezTo>
                  <a:cubicBezTo>
                    <a:pt x="31161" y="4020"/>
                    <a:pt x="31082" y="4125"/>
                    <a:pt x="31003" y="4230"/>
                  </a:cubicBezTo>
                  <a:cubicBezTo>
                    <a:pt x="30977" y="4283"/>
                    <a:pt x="30924" y="4309"/>
                    <a:pt x="30898" y="4362"/>
                  </a:cubicBezTo>
                  <a:lnTo>
                    <a:pt x="30819" y="4415"/>
                  </a:lnTo>
                  <a:cubicBezTo>
                    <a:pt x="30740" y="4493"/>
                    <a:pt x="30635" y="4520"/>
                    <a:pt x="30529" y="4546"/>
                  </a:cubicBezTo>
                  <a:lnTo>
                    <a:pt x="30451" y="4546"/>
                  </a:lnTo>
                  <a:lnTo>
                    <a:pt x="30372" y="4520"/>
                  </a:lnTo>
                  <a:lnTo>
                    <a:pt x="30266" y="4493"/>
                  </a:lnTo>
                  <a:cubicBezTo>
                    <a:pt x="30230" y="4475"/>
                    <a:pt x="30169" y="4432"/>
                    <a:pt x="30152" y="4424"/>
                  </a:cubicBezTo>
                  <a:lnTo>
                    <a:pt x="30152" y="4424"/>
                  </a:lnTo>
                  <a:cubicBezTo>
                    <a:pt x="30124" y="4382"/>
                    <a:pt x="30079" y="4359"/>
                    <a:pt x="30056" y="4336"/>
                  </a:cubicBezTo>
                  <a:lnTo>
                    <a:pt x="30003" y="4283"/>
                  </a:lnTo>
                  <a:lnTo>
                    <a:pt x="29925" y="4099"/>
                  </a:lnTo>
                  <a:cubicBezTo>
                    <a:pt x="29925" y="4099"/>
                    <a:pt x="29886" y="4022"/>
                    <a:pt x="29872" y="3994"/>
                  </a:cubicBezTo>
                  <a:lnTo>
                    <a:pt x="29872" y="3994"/>
                  </a:lnTo>
                  <a:cubicBezTo>
                    <a:pt x="29767" y="3757"/>
                    <a:pt x="29714" y="3520"/>
                    <a:pt x="29662" y="3257"/>
                  </a:cubicBezTo>
                  <a:lnTo>
                    <a:pt x="29662" y="3231"/>
                  </a:lnTo>
                  <a:lnTo>
                    <a:pt x="29662" y="3126"/>
                  </a:lnTo>
                  <a:lnTo>
                    <a:pt x="29662" y="2942"/>
                  </a:lnTo>
                  <a:cubicBezTo>
                    <a:pt x="29662" y="2810"/>
                    <a:pt x="29662" y="2679"/>
                    <a:pt x="29635" y="2547"/>
                  </a:cubicBezTo>
                  <a:cubicBezTo>
                    <a:pt x="29609" y="2258"/>
                    <a:pt x="29556" y="1969"/>
                    <a:pt x="29504" y="1679"/>
                  </a:cubicBezTo>
                  <a:cubicBezTo>
                    <a:pt x="29372" y="1127"/>
                    <a:pt x="29057" y="627"/>
                    <a:pt x="28557" y="338"/>
                  </a:cubicBezTo>
                  <a:cubicBezTo>
                    <a:pt x="28327" y="211"/>
                    <a:pt x="28076" y="150"/>
                    <a:pt x="27825" y="150"/>
                  </a:cubicBezTo>
                  <a:cubicBezTo>
                    <a:pt x="27503" y="150"/>
                    <a:pt x="27181" y="251"/>
                    <a:pt x="26900" y="443"/>
                  </a:cubicBezTo>
                  <a:cubicBezTo>
                    <a:pt x="26400" y="838"/>
                    <a:pt x="26032" y="1364"/>
                    <a:pt x="25848" y="1969"/>
                  </a:cubicBezTo>
                  <a:cubicBezTo>
                    <a:pt x="25664" y="2574"/>
                    <a:pt x="25690" y="3178"/>
                    <a:pt x="25559" y="3757"/>
                  </a:cubicBezTo>
                  <a:cubicBezTo>
                    <a:pt x="25506" y="4020"/>
                    <a:pt x="25427" y="4257"/>
                    <a:pt x="25269" y="4493"/>
                  </a:cubicBezTo>
                  <a:cubicBezTo>
                    <a:pt x="25164" y="4678"/>
                    <a:pt x="25006" y="4835"/>
                    <a:pt x="24796" y="4941"/>
                  </a:cubicBezTo>
                  <a:lnTo>
                    <a:pt x="24717" y="4967"/>
                  </a:lnTo>
                  <a:lnTo>
                    <a:pt x="24533" y="4993"/>
                  </a:lnTo>
                  <a:lnTo>
                    <a:pt x="24244" y="4993"/>
                  </a:lnTo>
                  <a:cubicBezTo>
                    <a:pt x="24226" y="4993"/>
                    <a:pt x="24162" y="4981"/>
                    <a:pt x="24144" y="4981"/>
                  </a:cubicBezTo>
                  <a:cubicBezTo>
                    <a:pt x="24136" y="4981"/>
                    <a:pt x="24139" y="4984"/>
                    <a:pt x="24165" y="4993"/>
                  </a:cubicBezTo>
                  <a:lnTo>
                    <a:pt x="23981" y="4967"/>
                  </a:lnTo>
                  <a:cubicBezTo>
                    <a:pt x="23928" y="4941"/>
                    <a:pt x="23876" y="4914"/>
                    <a:pt x="23823" y="4888"/>
                  </a:cubicBezTo>
                  <a:lnTo>
                    <a:pt x="23718" y="4835"/>
                  </a:lnTo>
                  <a:cubicBezTo>
                    <a:pt x="23534" y="4756"/>
                    <a:pt x="23402" y="4625"/>
                    <a:pt x="23323" y="4467"/>
                  </a:cubicBezTo>
                  <a:cubicBezTo>
                    <a:pt x="23192" y="4204"/>
                    <a:pt x="23113" y="3915"/>
                    <a:pt x="23113" y="3626"/>
                  </a:cubicBezTo>
                  <a:cubicBezTo>
                    <a:pt x="23060" y="2942"/>
                    <a:pt x="23113" y="2232"/>
                    <a:pt x="22745" y="1627"/>
                  </a:cubicBezTo>
                  <a:cubicBezTo>
                    <a:pt x="22469" y="1101"/>
                    <a:pt x="21932" y="624"/>
                    <a:pt x="21315" y="624"/>
                  </a:cubicBezTo>
                  <a:cubicBezTo>
                    <a:pt x="21283" y="624"/>
                    <a:pt x="21251" y="625"/>
                    <a:pt x="21219" y="627"/>
                  </a:cubicBezTo>
                  <a:cubicBezTo>
                    <a:pt x="20430" y="706"/>
                    <a:pt x="20009" y="1443"/>
                    <a:pt x="19694" y="2074"/>
                  </a:cubicBezTo>
                  <a:cubicBezTo>
                    <a:pt x="19431" y="2705"/>
                    <a:pt x="19247" y="3363"/>
                    <a:pt x="19142" y="4046"/>
                  </a:cubicBezTo>
                  <a:cubicBezTo>
                    <a:pt x="19115" y="4178"/>
                    <a:pt x="19089" y="4309"/>
                    <a:pt x="19063" y="4415"/>
                  </a:cubicBezTo>
                  <a:cubicBezTo>
                    <a:pt x="19063" y="4493"/>
                    <a:pt x="19036" y="4546"/>
                    <a:pt x="19010" y="4599"/>
                  </a:cubicBezTo>
                  <a:cubicBezTo>
                    <a:pt x="18984" y="4678"/>
                    <a:pt x="18984" y="4678"/>
                    <a:pt x="18984" y="4704"/>
                  </a:cubicBezTo>
                  <a:lnTo>
                    <a:pt x="18957" y="4756"/>
                  </a:lnTo>
                  <a:cubicBezTo>
                    <a:pt x="18931" y="4809"/>
                    <a:pt x="18905" y="4862"/>
                    <a:pt x="18879" y="4914"/>
                  </a:cubicBezTo>
                  <a:cubicBezTo>
                    <a:pt x="18840" y="4953"/>
                    <a:pt x="18816" y="4977"/>
                    <a:pt x="18816" y="4977"/>
                  </a:cubicBezTo>
                  <a:lnTo>
                    <a:pt x="18816" y="4977"/>
                  </a:lnTo>
                  <a:cubicBezTo>
                    <a:pt x="18807" y="4986"/>
                    <a:pt x="18800" y="4993"/>
                    <a:pt x="18800" y="4993"/>
                  </a:cubicBezTo>
                  <a:cubicBezTo>
                    <a:pt x="18747" y="5046"/>
                    <a:pt x="18668" y="5098"/>
                    <a:pt x="18589" y="5125"/>
                  </a:cubicBezTo>
                  <a:cubicBezTo>
                    <a:pt x="18563" y="5151"/>
                    <a:pt x="18537" y="5151"/>
                    <a:pt x="18510" y="5151"/>
                  </a:cubicBezTo>
                  <a:lnTo>
                    <a:pt x="18405" y="5151"/>
                  </a:lnTo>
                  <a:cubicBezTo>
                    <a:pt x="18394" y="5151"/>
                    <a:pt x="18387" y="5151"/>
                    <a:pt x="18383" y="5152"/>
                  </a:cubicBezTo>
                  <a:lnTo>
                    <a:pt x="18383" y="5152"/>
                  </a:lnTo>
                  <a:cubicBezTo>
                    <a:pt x="18382" y="5152"/>
                    <a:pt x="18380" y="5151"/>
                    <a:pt x="18379" y="5151"/>
                  </a:cubicBezTo>
                  <a:cubicBezTo>
                    <a:pt x="18274" y="5151"/>
                    <a:pt x="18168" y="5098"/>
                    <a:pt x="18090" y="5046"/>
                  </a:cubicBezTo>
                  <a:cubicBezTo>
                    <a:pt x="17853" y="4914"/>
                    <a:pt x="17695" y="4730"/>
                    <a:pt x="17590" y="4520"/>
                  </a:cubicBezTo>
                  <a:cubicBezTo>
                    <a:pt x="17458" y="4257"/>
                    <a:pt x="17379" y="3967"/>
                    <a:pt x="17379" y="3652"/>
                  </a:cubicBezTo>
                  <a:cubicBezTo>
                    <a:pt x="17327" y="3284"/>
                    <a:pt x="17327" y="2915"/>
                    <a:pt x="17274" y="2547"/>
                  </a:cubicBezTo>
                  <a:cubicBezTo>
                    <a:pt x="17248" y="1890"/>
                    <a:pt x="17011" y="1259"/>
                    <a:pt x="16617" y="733"/>
                  </a:cubicBezTo>
                  <a:cubicBezTo>
                    <a:pt x="16276" y="279"/>
                    <a:pt x="15740" y="1"/>
                    <a:pt x="151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4" name="Google Shape;824;p26"/>
            <p:cNvSpPr/>
            <p:nvPr/>
          </p:nvSpPr>
          <p:spPr>
            <a:xfrm flipH="1">
              <a:off x="7127613" y="4122285"/>
              <a:ext cx="2141488" cy="315477"/>
            </a:xfrm>
            <a:custGeom>
              <a:avLst/>
              <a:gdLst/>
              <a:ahLst/>
              <a:cxnLst/>
              <a:rect l="l" t="t" r="r" b="b"/>
              <a:pathLst>
                <a:path w="36440" h="5368" extrusionOk="0">
                  <a:moveTo>
                    <a:pt x="33893" y="0"/>
                  </a:moveTo>
                  <a:cubicBezTo>
                    <a:pt x="33861" y="0"/>
                    <a:pt x="33829" y="1"/>
                    <a:pt x="33796" y="2"/>
                  </a:cubicBezTo>
                  <a:cubicBezTo>
                    <a:pt x="33218" y="55"/>
                    <a:pt x="32718" y="344"/>
                    <a:pt x="32402" y="844"/>
                  </a:cubicBezTo>
                  <a:cubicBezTo>
                    <a:pt x="32139" y="1317"/>
                    <a:pt x="31929" y="1817"/>
                    <a:pt x="31798" y="2317"/>
                  </a:cubicBezTo>
                  <a:cubicBezTo>
                    <a:pt x="31719" y="2553"/>
                    <a:pt x="31613" y="2764"/>
                    <a:pt x="31482" y="2948"/>
                  </a:cubicBezTo>
                  <a:cubicBezTo>
                    <a:pt x="31429" y="3027"/>
                    <a:pt x="31377" y="3106"/>
                    <a:pt x="31298" y="3158"/>
                  </a:cubicBezTo>
                  <a:cubicBezTo>
                    <a:pt x="31298" y="3158"/>
                    <a:pt x="31216" y="3240"/>
                    <a:pt x="31233" y="3241"/>
                  </a:cubicBezTo>
                  <a:lnTo>
                    <a:pt x="31233" y="3241"/>
                  </a:lnTo>
                  <a:lnTo>
                    <a:pt x="31166" y="3264"/>
                  </a:lnTo>
                  <a:cubicBezTo>
                    <a:pt x="31166" y="3264"/>
                    <a:pt x="31099" y="3297"/>
                    <a:pt x="31113" y="3297"/>
                  </a:cubicBezTo>
                  <a:cubicBezTo>
                    <a:pt x="31116" y="3297"/>
                    <a:pt x="31124" y="3295"/>
                    <a:pt x="31140" y="3290"/>
                  </a:cubicBezTo>
                  <a:lnTo>
                    <a:pt x="31140" y="3290"/>
                  </a:lnTo>
                  <a:cubicBezTo>
                    <a:pt x="31048" y="3329"/>
                    <a:pt x="30956" y="3349"/>
                    <a:pt x="30867" y="3349"/>
                  </a:cubicBezTo>
                  <a:cubicBezTo>
                    <a:pt x="30778" y="3349"/>
                    <a:pt x="30693" y="3329"/>
                    <a:pt x="30614" y="3290"/>
                  </a:cubicBezTo>
                  <a:cubicBezTo>
                    <a:pt x="30377" y="3185"/>
                    <a:pt x="30193" y="3027"/>
                    <a:pt x="30062" y="2843"/>
                  </a:cubicBezTo>
                  <a:cubicBezTo>
                    <a:pt x="29694" y="2369"/>
                    <a:pt x="29536" y="1738"/>
                    <a:pt x="29194" y="1238"/>
                  </a:cubicBezTo>
                  <a:cubicBezTo>
                    <a:pt x="28878" y="739"/>
                    <a:pt x="28405" y="371"/>
                    <a:pt x="27826" y="239"/>
                  </a:cubicBezTo>
                  <a:cubicBezTo>
                    <a:pt x="27712" y="213"/>
                    <a:pt x="27599" y="201"/>
                    <a:pt x="27487" y="201"/>
                  </a:cubicBezTo>
                  <a:cubicBezTo>
                    <a:pt x="27029" y="201"/>
                    <a:pt x="26602" y="411"/>
                    <a:pt x="26327" y="791"/>
                  </a:cubicBezTo>
                  <a:cubicBezTo>
                    <a:pt x="26064" y="1186"/>
                    <a:pt x="25906" y="1633"/>
                    <a:pt x="25854" y="2106"/>
                  </a:cubicBezTo>
                  <a:cubicBezTo>
                    <a:pt x="25801" y="2343"/>
                    <a:pt x="25749" y="2553"/>
                    <a:pt x="25696" y="2764"/>
                  </a:cubicBezTo>
                  <a:cubicBezTo>
                    <a:pt x="25670" y="2843"/>
                    <a:pt x="25617" y="2922"/>
                    <a:pt x="25591" y="3001"/>
                  </a:cubicBezTo>
                  <a:cubicBezTo>
                    <a:pt x="25538" y="3079"/>
                    <a:pt x="25486" y="3132"/>
                    <a:pt x="25433" y="3211"/>
                  </a:cubicBezTo>
                  <a:cubicBezTo>
                    <a:pt x="25407" y="3237"/>
                    <a:pt x="25354" y="3290"/>
                    <a:pt x="25301" y="3316"/>
                  </a:cubicBezTo>
                  <a:cubicBezTo>
                    <a:pt x="25315" y="3303"/>
                    <a:pt x="25320" y="3298"/>
                    <a:pt x="25319" y="3298"/>
                  </a:cubicBezTo>
                  <a:lnTo>
                    <a:pt x="25319" y="3298"/>
                  </a:lnTo>
                  <a:cubicBezTo>
                    <a:pt x="25318" y="3298"/>
                    <a:pt x="25269" y="3342"/>
                    <a:pt x="25249" y="3342"/>
                  </a:cubicBezTo>
                  <a:lnTo>
                    <a:pt x="25144" y="3421"/>
                  </a:lnTo>
                  <a:cubicBezTo>
                    <a:pt x="25121" y="3421"/>
                    <a:pt x="25002" y="3479"/>
                    <a:pt x="25018" y="3479"/>
                  </a:cubicBezTo>
                  <a:cubicBezTo>
                    <a:pt x="25021" y="3479"/>
                    <a:pt x="25027" y="3478"/>
                    <a:pt x="25038" y="3474"/>
                  </a:cubicBezTo>
                  <a:lnTo>
                    <a:pt x="25038" y="3474"/>
                  </a:lnTo>
                  <a:cubicBezTo>
                    <a:pt x="24933" y="3527"/>
                    <a:pt x="24854" y="3553"/>
                    <a:pt x="24749" y="3579"/>
                  </a:cubicBezTo>
                  <a:cubicBezTo>
                    <a:pt x="24732" y="3579"/>
                    <a:pt x="24679" y="3591"/>
                    <a:pt x="24654" y="3591"/>
                  </a:cubicBezTo>
                  <a:cubicBezTo>
                    <a:pt x="24641" y="3591"/>
                    <a:pt x="24635" y="3588"/>
                    <a:pt x="24644" y="3579"/>
                  </a:cubicBezTo>
                  <a:lnTo>
                    <a:pt x="24276" y="3579"/>
                  </a:lnTo>
                  <a:cubicBezTo>
                    <a:pt x="24171" y="3579"/>
                    <a:pt x="24039" y="3553"/>
                    <a:pt x="23934" y="3500"/>
                  </a:cubicBezTo>
                  <a:cubicBezTo>
                    <a:pt x="23917" y="3495"/>
                    <a:pt x="23909" y="3493"/>
                    <a:pt x="23905" y="3493"/>
                  </a:cubicBezTo>
                  <a:cubicBezTo>
                    <a:pt x="23895" y="3493"/>
                    <a:pt x="23920" y="3508"/>
                    <a:pt x="23910" y="3508"/>
                  </a:cubicBezTo>
                  <a:cubicBezTo>
                    <a:pt x="23906" y="3508"/>
                    <a:pt x="23898" y="3506"/>
                    <a:pt x="23881" y="3500"/>
                  </a:cubicBezTo>
                  <a:lnTo>
                    <a:pt x="23750" y="3421"/>
                  </a:lnTo>
                  <a:cubicBezTo>
                    <a:pt x="23724" y="3421"/>
                    <a:pt x="23645" y="3343"/>
                    <a:pt x="23645" y="3342"/>
                  </a:cubicBezTo>
                  <a:lnTo>
                    <a:pt x="23645" y="3342"/>
                  </a:lnTo>
                  <a:cubicBezTo>
                    <a:pt x="23629" y="3327"/>
                    <a:pt x="23584" y="3282"/>
                    <a:pt x="23566" y="3264"/>
                  </a:cubicBezTo>
                  <a:lnTo>
                    <a:pt x="23460" y="3132"/>
                  </a:lnTo>
                  <a:lnTo>
                    <a:pt x="23408" y="3079"/>
                  </a:lnTo>
                  <a:cubicBezTo>
                    <a:pt x="23382" y="3027"/>
                    <a:pt x="23303" y="2895"/>
                    <a:pt x="23224" y="2816"/>
                  </a:cubicBezTo>
                  <a:cubicBezTo>
                    <a:pt x="23119" y="2606"/>
                    <a:pt x="23040" y="2422"/>
                    <a:pt x="22934" y="2212"/>
                  </a:cubicBezTo>
                  <a:cubicBezTo>
                    <a:pt x="22777" y="1791"/>
                    <a:pt x="22566" y="1396"/>
                    <a:pt x="22277" y="1054"/>
                  </a:cubicBezTo>
                  <a:cubicBezTo>
                    <a:pt x="22014" y="686"/>
                    <a:pt x="21593" y="449"/>
                    <a:pt x="21146" y="397"/>
                  </a:cubicBezTo>
                  <a:cubicBezTo>
                    <a:pt x="21088" y="392"/>
                    <a:pt x="21029" y="389"/>
                    <a:pt x="20972" y="389"/>
                  </a:cubicBezTo>
                  <a:cubicBezTo>
                    <a:pt x="20458" y="389"/>
                    <a:pt x="19978" y="597"/>
                    <a:pt x="19647" y="975"/>
                  </a:cubicBezTo>
                  <a:cubicBezTo>
                    <a:pt x="19279" y="1344"/>
                    <a:pt x="19016" y="1817"/>
                    <a:pt x="18884" y="2343"/>
                  </a:cubicBezTo>
                  <a:cubicBezTo>
                    <a:pt x="18779" y="2816"/>
                    <a:pt x="18726" y="3290"/>
                    <a:pt x="18569" y="3737"/>
                  </a:cubicBezTo>
                  <a:cubicBezTo>
                    <a:pt x="18569" y="3790"/>
                    <a:pt x="18542" y="3816"/>
                    <a:pt x="18516" y="3868"/>
                  </a:cubicBezTo>
                  <a:cubicBezTo>
                    <a:pt x="18522" y="3851"/>
                    <a:pt x="18524" y="3844"/>
                    <a:pt x="18523" y="3844"/>
                  </a:cubicBezTo>
                  <a:cubicBezTo>
                    <a:pt x="18521" y="3844"/>
                    <a:pt x="18490" y="3927"/>
                    <a:pt x="18490" y="3947"/>
                  </a:cubicBezTo>
                  <a:cubicBezTo>
                    <a:pt x="18463" y="3974"/>
                    <a:pt x="18437" y="4026"/>
                    <a:pt x="18411" y="4079"/>
                  </a:cubicBezTo>
                  <a:cubicBezTo>
                    <a:pt x="18411" y="4079"/>
                    <a:pt x="18358" y="4131"/>
                    <a:pt x="18332" y="4158"/>
                  </a:cubicBezTo>
                  <a:cubicBezTo>
                    <a:pt x="18311" y="4179"/>
                    <a:pt x="18255" y="4218"/>
                    <a:pt x="18248" y="4218"/>
                  </a:cubicBezTo>
                  <a:cubicBezTo>
                    <a:pt x="18247" y="4218"/>
                    <a:pt x="18248" y="4215"/>
                    <a:pt x="18253" y="4210"/>
                  </a:cubicBezTo>
                  <a:cubicBezTo>
                    <a:pt x="18271" y="4202"/>
                    <a:pt x="18276" y="4199"/>
                    <a:pt x="18275" y="4199"/>
                  </a:cubicBezTo>
                  <a:cubicBezTo>
                    <a:pt x="18274" y="4199"/>
                    <a:pt x="18244" y="4210"/>
                    <a:pt x="18227" y="4210"/>
                  </a:cubicBezTo>
                  <a:lnTo>
                    <a:pt x="18148" y="4263"/>
                  </a:lnTo>
                  <a:cubicBezTo>
                    <a:pt x="18134" y="4272"/>
                    <a:pt x="18126" y="4278"/>
                    <a:pt x="18122" y="4282"/>
                  </a:cubicBezTo>
                  <a:lnTo>
                    <a:pt x="18122" y="4282"/>
                  </a:lnTo>
                  <a:cubicBezTo>
                    <a:pt x="18117" y="4283"/>
                    <a:pt x="18109" y="4285"/>
                    <a:pt x="18095" y="4289"/>
                  </a:cubicBezTo>
                  <a:cubicBezTo>
                    <a:pt x="18095" y="4289"/>
                    <a:pt x="18048" y="4301"/>
                    <a:pt x="18033" y="4301"/>
                  </a:cubicBezTo>
                  <a:cubicBezTo>
                    <a:pt x="18025" y="4301"/>
                    <a:pt x="18025" y="4298"/>
                    <a:pt x="18043" y="4289"/>
                  </a:cubicBezTo>
                  <a:cubicBezTo>
                    <a:pt x="18060" y="4281"/>
                    <a:pt x="18060" y="4278"/>
                    <a:pt x="18051" y="4278"/>
                  </a:cubicBezTo>
                  <a:cubicBezTo>
                    <a:pt x="18034" y="4278"/>
                    <a:pt x="17981" y="4289"/>
                    <a:pt x="17964" y="4289"/>
                  </a:cubicBezTo>
                  <a:lnTo>
                    <a:pt x="17859" y="4289"/>
                  </a:lnTo>
                  <a:cubicBezTo>
                    <a:pt x="17806" y="4263"/>
                    <a:pt x="17753" y="4263"/>
                    <a:pt x="17701" y="4237"/>
                  </a:cubicBezTo>
                  <a:cubicBezTo>
                    <a:pt x="17622" y="4184"/>
                    <a:pt x="17543" y="4131"/>
                    <a:pt x="17464" y="4079"/>
                  </a:cubicBezTo>
                  <a:cubicBezTo>
                    <a:pt x="17254" y="3921"/>
                    <a:pt x="17096" y="3711"/>
                    <a:pt x="16991" y="3474"/>
                  </a:cubicBezTo>
                  <a:cubicBezTo>
                    <a:pt x="16728" y="2895"/>
                    <a:pt x="16622" y="2290"/>
                    <a:pt x="16307" y="1738"/>
                  </a:cubicBezTo>
                  <a:cubicBezTo>
                    <a:pt x="16044" y="1186"/>
                    <a:pt x="15570" y="791"/>
                    <a:pt x="14992" y="607"/>
                  </a:cubicBezTo>
                  <a:cubicBezTo>
                    <a:pt x="14847" y="559"/>
                    <a:pt x="14699" y="536"/>
                    <a:pt x="14551" y="536"/>
                  </a:cubicBezTo>
                  <a:cubicBezTo>
                    <a:pt x="14137" y="536"/>
                    <a:pt x="13731" y="718"/>
                    <a:pt x="13440" y="1028"/>
                  </a:cubicBezTo>
                  <a:cubicBezTo>
                    <a:pt x="13098" y="1423"/>
                    <a:pt x="12888" y="1922"/>
                    <a:pt x="12809" y="2422"/>
                  </a:cubicBezTo>
                  <a:cubicBezTo>
                    <a:pt x="12730" y="2895"/>
                    <a:pt x="12625" y="3342"/>
                    <a:pt x="12467" y="3790"/>
                  </a:cubicBezTo>
                  <a:cubicBezTo>
                    <a:pt x="12388" y="3974"/>
                    <a:pt x="12283" y="4131"/>
                    <a:pt x="12125" y="4237"/>
                  </a:cubicBezTo>
                  <a:cubicBezTo>
                    <a:pt x="12023" y="4288"/>
                    <a:pt x="11910" y="4317"/>
                    <a:pt x="11794" y="4317"/>
                  </a:cubicBezTo>
                  <a:cubicBezTo>
                    <a:pt x="11730" y="4317"/>
                    <a:pt x="11664" y="4308"/>
                    <a:pt x="11599" y="4289"/>
                  </a:cubicBezTo>
                  <a:cubicBezTo>
                    <a:pt x="10495" y="4026"/>
                    <a:pt x="10521" y="2659"/>
                    <a:pt x="10258" y="1764"/>
                  </a:cubicBezTo>
                  <a:cubicBezTo>
                    <a:pt x="10126" y="1238"/>
                    <a:pt x="9758" y="791"/>
                    <a:pt x="9258" y="528"/>
                  </a:cubicBezTo>
                  <a:cubicBezTo>
                    <a:pt x="9050" y="449"/>
                    <a:pt x="8835" y="411"/>
                    <a:pt x="8621" y="411"/>
                  </a:cubicBezTo>
                  <a:cubicBezTo>
                    <a:pt x="8266" y="411"/>
                    <a:pt x="7913" y="516"/>
                    <a:pt x="7602" y="712"/>
                  </a:cubicBezTo>
                  <a:cubicBezTo>
                    <a:pt x="7102" y="1054"/>
                    <a:pt x="6734" y="1554"/>
                    <a:pt x="6550" y="2133"/>
                  </a:cubicBezTo>
                  <a:cubicBezTo>
                    <a:pt x="6365" y="2606"/>
                    <a:pt x="6287" y="3132"/>
                    <a:pt x="6102" y="3632"/>
                  </a:cubicBezTo>
                  <a:cubicBezTo>
                    <a:pt x="6050" y="3816"/>
                    <a:pt x="5945" y="3974"/>
                    <a:pt x="5839" y="4131"/>
                  </a:cubicBezTo>
                  <a:cubicBezTo>
                    <a:pt x="5813" y="4158"/>
                    <a:pt x="5787" y="4210"/>
                    <a:pt x="5734" y="4237"/>
                  </a:cubicBezTo>
                  <a:lnTo>
                    <a:pt x="5682" y="4316"/>
                  </a:lnTo>
                  <a:cubicBezTo>
                    <a:pt x="5603" y="4368"/>
                    <a:pt x="5550" y="4394"/>
                    <a:pt x="5471" y="4394"/>
                  </a:cubicBezTo>
                  <a:cubicBezTo>
                    <a:pt x="5436" y="4399"/>
                    <a:pt x="5401" y="4401"/>
                    <a:pt x="5366" y="4401"/>
                  </a:cubicBezTo>
                  <a:cubicBezTo>
                    <a:pt x="5193" y="4401"/>
                    <a:pt x="5029" y="4346"/>
                    <a:pt x="4919" y="4237"/>
                  </a:cubicBezTo>
                  <a:cubicBezTo>
                    <a:pt x="4735" y="4079"/>
                    <a:pt x="4577" y="3895"/>
                    <a:pt x="4472" y="3711"/>
                  </a:cubicBezTo>
                  <a:cubicBezTo>
                    <a:pt x="4183" y="3158"/>
                    <a:pt x="4156" y="2527"/>
                    <a:pt x="3946" y="1949"/>
                  </a:cubicBezTo>
                  <a:cubicBezTo>
                    <a:pt x="3788" y="1344"/>
                    <a:pt x="3394" y="844"/>
                    <a:pt x="2868" y="555"/>
                  </a:cubicBezTo>
                  <a:cubicBezTo>
                    <a:pt x="2634" y="441"/>
                    <a:pt x="2399" y="389"/>
                    <a:pt x="2171" y="389"/>
                  </a:cubicBezTo>
                  <a:cubicBezTo>
                    <a:pt x="1292" y="389"/>
                    <a:pt x="503" y="1146"/>
                    <a:pt x="211" y="2001"/>
                  </a:cubicBezTo>
                  <a:cubicBezTo>
                    <a:pt x="53" y="2580"/>
                    <a:pt x="1" y="3158"/>
                    <a:pt x="1" y="3737"/>
                  </a:cubicBezTo>
                  <a:cubicBezTo>
                    <a:pt x="1" y="3918"/>
                    <a:pt x="121" y="4003"/>
                    <a:pt x="250" y="4003"/>
                  </a:cubicBezTo>
                  <a:cubicBezTo>
                    <a:pt x="384" y="4003"/>
                    <a:pt x="526" y="3911"/>
                    <a:pt x="553" y="3737"/>
                  </a:cubicBezTo>
                  <a:cubicBezTo>
                    <a:pt x="658" y="2816"/>
                    <a:pt x="869" y="1475"/>
                    <a:pt x="1973" y="1291"/>
                  </a:cubicBezTo>
                  <a:cubicBezTo>
                    <a:pt x="2035" y="1274"/>
                    <a:pt x="2096" y="1265"/>
                    <a:pt x="2156" y="1265"/>
                  </a:cubicBezTo>
                  <a:cubicBezTo>
                    <a:pt x="2277" y="1265"/>
                    <a:pt x="2394" y="1300"/>
                    <a:pt x="2499" y="1370"/>
                  </a:cubicBezTo>
                  <a:cubicBezTo>
                    <a:pt x="2683" y="1475"/>
                    <a:pt x="2815" y="1659"/>
                    <a:pt x="2920" y="1870"/>
                  </a:cubicBezTo>
                  <a:cubicBezTo>
                    <a:pt x="3157" y="2422"/>
                    <a:pt x="3209" y="3053"/>
                    <a:pt x="3367" y="3605"/>
                  </a:cubicBezTo>
                  <a:cubicBezTo>
                    <a:pt x="3551" y="4210"/>
                    <a:pt x="3893" y="4710"/>
                    <a:pt x="4419" y="5078"/>
                  </a:cubicBezTo>
                  <a:cubicBezTo>
                    <a:pt x="4690" y="5263"/>
                    <a:pt x="4999" y="5356"/>
                    <a:pt x="5309" y="5356"/>
                  </a:cubicBezTo>
                  <a:cubicBezTo>
                    <a:pt x="5572" y="5356"/>
                    <a:pt x="5835" y="5290"/>
                    <a:pt x="6076" y="5157"/>
                  </a:cubicBezTo>
                  <a:cubicBezTo>
                    <a:pt x="7023" y="4657"/>
                    <a:pt x="7076" y="3448"/>
                    <a:pt x="7365" y="2527"/>
                  </a:cubicBezTo>
                  <a:cubicBezTo>
                    <a:pt x="7496" y="2054"/>
                    <a:pt x="7786" y="1659"/>
                    <a:pt x="8233" y="1396"/>
                  </a:cubicBezTo>
                  <a:cubicBezTo>
                    <a:pt x="8347" y="1329"/>
                    <a:pt x="8476" y="1297"/>
                    <a:pt x="8604" y="1297"/>
                  </a:cubicBezTo>
                  <a:cubicBezTo>
                    <a:pt x="8830" y="1297"/>
                    <a:pt x="9055" y="1396"/>
                    <a:pt x="9206" y="1580"/>
                  </a:cubicBezTo>
                  <a:cubicBezTo>
                    <a:pt x="9469" y="1975"/>
                    <a:pt x="9495" y="2501"/>
                    <a:pt x="9574" y="2948"/>
                  </a:cubicBezTo>
                  <a:cubicBezTo>
                    <a:pt x="9653" y="3553"/>
                    <a:pt x="9890" y="4105"/>
                    <a:pt x="10284" y="4579"/>
                  </a:cubicBezTo>
                  <a:cubicBezTo>
                    <a:pt x="10652" y="5026"/>
                    <a:pt x="11205" y="5289"/>
                    <a:pt x="11783" y="5289"/>
                  </a:cubicBezTo>
                  <a:cubicBezTo>
                    <a:pt x="12362" y="5262"/>
                    <a:pt x="12888" y="4947"/>
                    <a:pt x="13177" y="4473"/>
                  </a:cubicBezTo>
                  <a:cubicBezTo>
                    <a:pt x="13414" y="4026"/>
                    <a:pt x="13572" y="3553"/>
                    <a:pt x="13624" y="3053"/>
                  </a:cubicBezTo>
                  <a:cubicBezTo>
                    <a:pt x="13677" y="2580"/>
                    <a:pt x="13808" y="2159"/>
                    <a:pt x="14045" y="1764"/>
                  </a:cubicBezTo>
                  <a:cubicBezTo>
                    <a:pt x="14150" y="1633"/>
                    <a:pt x="14255" y="1554"/>
                    <a:pt x="14413" y="1501"/>
                  </a:cubicBezTo>
                  <a:cubicBezTo>
                    <a:pt x="14472" y="1485"/>
                    <a:pt x="14530" y="1476"/>
                    <a:pt x="14587" y="1476"/>
                  </a:cubicBezTo>
                  <a:cubicBezTo>
                    <a:pt x="14711" y="1476"/>
                    <a:pt x="14831" y="1517"/>
                    <a:pt x="14939" y="1607"/>
                  </a:cubicBezTo>
                  <a:cubicBezTo>
                    <a:pt x="15334" y="1922"/>
                    <a:pt x="15623" y="2369"/>
                    <a:pt x="15728" y="2869"/>
                  </a:cubicBezTo>
                  <a:cubicBezTo>
                    <a:pt x="15860" y="3474"/>
                    <a:pt x="16123" y="4053"/>
                    <a:pt x="16465" y="4579"/>
                  </a:cubicBezTo>
                  <a:cubicBezTo>
                    <a:pt x="16833" y="5052"/>
                    <a:pt x="17385" y="5341"/>
                    <a:pt x="17990" y="5368"/>
                  </a:cubicBezTo>
                  <a:cubicBezTo>
                    <a:pt x="18542" y="5341"/>
                    <a:pt x="19068" y="5026"/>
                    <a:pt x="19331" y="4526"/>
                  </a:cubicBezTo>
                  <a:cubicBezTo>
                    <a:pt x="19542" y="4105"/>
                    <a:pt x="19673" y="3632"/>
                    <a:pt x="19726" y="3185"/>
                  </a:cubicBezTo>
                  <a:cubicBezTo>
                    <a:pt x="19778" y="2711"/>
                    <a:pt x="19910" y="2264"/>
                    <a:pt x="20147" y="1870"/>
                  </a:cubicBezTo>
                  <a:cubicBezTo>
                    <a:pt x="20252" y="1686"/>
                    <a:pt x="20383" y="1554"/>
                    <a:pt x="20541" y="1449"/>
                  </a:cubicBezTo>
                  <a:cubicBezTo>
                    <a:pt x="20651" y="1339"/>
                    <a:pt x="20797" y="1285"/>
                    <a:pt x="20949" y="1285"/>
                  </a:cubicBezTo>
                  <a:cubicBezTo>
                    <a:pt x="20979" y="1285"/>
                    <a:pt x="21010" y="1287"/>
                    <a:pt x="21041" y="1291"/>
                  </a:cubicBezTo>
                  <a:cubicBezTo>
                    <a:pt x="21054" y="1278"/>
                    <a:pt x="21067" y="1271"/>
                    <a:pt x="21080" y="1271"/>
                  </a:cubicBezTo>
                  <a:cubicBezTo>
                    <a:pt x="21093" y="1271"/>
                    <a:pt x="21107" y="1278"/>
                    <a:pt x="21120" y="1291"/>
                  </a:cubicBezTo>
                  <a:lnTo>
                    <a:pt x="21278" y="1317"/>
                  </a:lnTo>
                  <a:lnTo>
                    <a:pt x="21330" y="1344"/>
                  </a:lnTo>
                  <a:cubicBezTo>
                    <a:pt x="21351" y="1344"/>
                    <a:pt x="21423" y="1411"/>
                    <a:pt x="21410" y="1411"/>
                  </a:cubicBezTo>
                  <a:cubicBezTo>
                    <a:pt x="21407" y="1411"/>
                    <a:pt x="21399" y="1407"/>
                    <a:pt x="21383" y="1396"/>
                  </a:cubicBezTo>
                  <a:lnTo>
                    <a:pt x="21383" y="1396"/>
                  </a:lnTo>
                  <a:cubicBezTo>
                    <a:pt x="21462" y="1449"/>
                    <a:pt x="21514" y="1528"/>
                    <a:pt x="21593" y="1580"/>
                  </a:cubicBezTo>
                  <a:lnTo>
                    <a:pt x="21619" y="1633"/>
                  </a:lnTo>
                  <a:cubicBezTo>
                    <a:pt x="21646" y="1686"/>
                    <a:pt x="21672" y="1738"/>
                    <a:pt x="21698" y="1764"/>
                  </a:cubicBezTo>
                  <a:cubicBezTo>
                    <a:pt x="21804" y="1949"/>
                    <a:pt x="21909" y="2159"/>
                    <a:pt x="21988" y="2343"/>
                  </a:cubicBezTo>
                  <a:lnTo>
                    <a:pt x="22014" y="2396"/>
                  </a:lnTo>
                  <a:cubicBezTo>
                    <a:pt x="22040" y="2448"/>
                    <a:pt x="22040" y="2501"/>
                    <a:pt x="22067" y="2553"/>
                  </a:cubicBezTo>
                  <a:cubicBezTo>
                    <a:pt x="22119" y="2685"/>
                    <a:pt x="22172" y="2816"/>
                    <a:pt x="22224" y="2922"/>
                  </a:cubicBezTo>
                  <a:cubicBezTo>
                    <a:pt x="22382" y="3342"/>
                    <a:pt x="22645" y="3711"/>
                    <a:pt x="22961" y="4026"/>
                  </a:cubicBezTo>
                  <a:cubicBezTo>
                    <a:pt x="23329" y="4342"/>
                    <a:pt x="23829" y="4552"/>
                    <a:pt x="24328" y="4552"/>
                  </a:cubicBezTo>
                  <a:cubicBezTo>
                    <a:pt x="24369" y="4554"/>
                    <a:pt x="24409" y="4555"/>
                    <a:pt x="24449" y="4555"/>
                  </a:cubicBezTo>
                  <a:cubicBezTo>
                    <a:pt x="25399" y="4555"/>
                    <a:pt x="26236" y="3963"/>
                    <a:pt x="26564" y="3079"/>
                  </a:cubicBezTo>
                  <a:cubicBezTo>
                    <a:pt x="26722" y="2659"/>
                    <a:pt x="26774" y="2185"/>
                    <a:pt x="26879" y="1764"/>
                  </a:cubicBezTo>
                  <a:cubicBezTo>
                    <a:pt x="26932" y="1607"/>
                    <a:pt x="26985" y="1449"/>
                    <a:pt x="27090" y="1317"/>
                  </a:cubicBezTo>
                  <a:cubicBezTo>
                    <a:pt x="27169" y="1186"/>
                    <a:pt x="27300" y="1107"/>
                    <a:pt x="27432" y="1081"/>
                  </a:cubicBezTo>
                  <a:cubicBezTo>
                    <a:pt x="27457" y="1077"/>
                    <a:pt x="27483" y="1076"/>
                    <a:pt x="27508" y="1076"/>
                  </a:cubicBezTo>
                  <a:cubicBezTo>
                    <a:pt x="27900" y="1076"/>
                    <a:pt x="28260" y="1445"/>
                    <a:pt x="28457" y="1791"/>
                  </a:cubicBezTo>
                  <a:cubicBezTo>
                    <a:pt x="28747" y="2290"/>
                    <a:pt x="28905" y="2869"/>
                    <a:pt x="29246" y="3342"/>
                  </a:cubicBezTo>
                  <a:cubicBezTo>
                    <a:pt x="29588" y="3895"/>
                    <a:pt x="30141" y="4263"/>
                    <a:pt x="30772" y="4342"/>
                  </a:cubicBezTo>
                  <a:cubicBezTo>
                    <a:pt x="30796" y="4343"/>
                    <a:pt x="30820" y="4344"/>
                    <a:pt x="30845" y="4344"/>
                  </a:cubicBezTo>
                  <a:cubicBezTo>
                    <a:pt x="31396" y="4344"/>
                    <a:pt x="31916" y="4058"/>
                    <a:pt x="32218" y="3579"/>
                  </a:cubicBezTo>
                  <a:cubicBezTo>
                    <a:pt x="32508" y="3158"/>
                    <a:pt x="32718" y="2685"/>
                    <a:pt x="32823" y="2185"/>
                  </a:cubicBezTo>
                  <a:cubicBezTo>
                    <a:pt x="32955" y="1764"/>
                    <a:pt x="33113" y="1291"/>
                    <a:pt x="33454" y="1054"/>
                  </a:cubicBezTo>
                  <a:cubicBezTo>
                    <a:pt x="33608" y="972"/>
                    <a:pt x="33778" y="931"/>
                    <a:pt x="33945" y="931"/>
                  </a:cubicBezTo>
                  <a:cubicBezTo>
                    <a:pt x="34149" y="931"/>
                    <a:pt x="34347" y="991"/>
                    <a:pt x="34506" y="1107"/>
                  </a:cubicBezTo>
                  <a:cubicBezTo>
                    <a:pt x="34901" y="1370"/>
                    <a:pt x="35190" y="1791"/>
                    <a:pt x="35269" y="2238"/>
                  </a:cubicBezTo>
                  <a:cubicBezTo>
                    <a:pt x="35401" y="2790"/>
                    <a:pt x="35427" y="3342"/>
                    <a:pt x="35401" y="3895"/>
                  </a:cubicBezTo>
                  <a:cubicBezTo>
                    <a:pt x="35401" y="4224"/>
                    <a:pt x="35664" y="4388"/>
                    <a:pt x="35923" y="4388"/>
                  </a:cubicBezTo>
                  <a:cubicBezTo>
                    <a:pt x="36183" y="4388"/>
                    <a:pt x="36440" y="4224"/>
                    <a:pt x="36426" y="3895"/>
                  </a:cubicBezTo>
                  <a:cubicBezTo>
                    <a:pt x="36400" y="2711"/>
                    <a:pt x="36295" y="1370"/>
                    <a:pt x="35322" y="555"/>
                  </a:cubicBezTo>
                  <a:cubicBezTo>
                    <a:pt x="34925" y="207"/>
                    <a:pt x="34434" y="0"/>
                    <a:pt x="338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 name="Google Shape;825;p26"/>
            <p:cNvSpPr/>
            <p:nvPr/>
          </p:nvSpPr>
          <p:spPr>
            <a:xfrm flipH="1">
              <a:off x="7097466" y="4442080"/>
              <a:ext cx="2155827" cy="307132"/>
            </a:xfrm>
            <a:custGeom>
              <a:avLst/>
              <a:gdLst/>
              <a:ahLst/>
              <a:cxnLst/>
              <a:rect l="l" t="t" r="r" b="b"/>
              <a:pathLst>
                <a:path w="36684" h="5226" extrusionOk="0">
                  <a:moveTo>
                    <a:pt x="20766" y="1511"/>
                  </a:moveTo>
                  <a:cubicBezTo>
                    <a:pt x="20749" y="1535"/>
                    <a:pt x="20742" y="1544"/>
                    <a:pt x="20743" y="1544"/>
                  </a:cubicBezTo>
                  <a:cubicBezTo>
                    <a:pt x="20743" y="1544"/>
                    <a:pt x="20754" y="1529"/>
                    <a:pt x="20766" y="1511"/>
                  </a:cubicBezTo>
                  <a:close/>
                  <a:moveTo>
                    <a:pt x="21208" y="0"/>
                  </a:moveTo>
                  <a:cubicBezTo>
                    <a:pt x="20200" y="0"/>
                    <a:pt x="19603" y="983"/>
                    <a:pt x="19299" y="1819"/>
                  </a:cubicBezTo>
                  <a:cubicBezTo>
                    <a:pt x="19220" y="2003"/>
                    <a:pt x="19168" y="2187"/>
                    <a:pt x="19115" y="2371"/>
                  </a:cubicBezTo>
                  <a:cubicBezTo>
                    <a:pt x="19089" y="2477"/>
                    <a:pt x="19036" y="2582"/>
                    <a:pt x="19010" y="2687"/>
                  </a:cubicBezTo>
                  <a:cubicBezTo>
                    <a:pt x="19009" y="2690"/>
                    <a:pt x="19008" y="2693"/>
                    <a:pt x="19007" y="2695"/>
                  </a:cubicBezTo>
                  <a:lnTo>
                    <a:pt x="19007" y="2695"/>
                  </a:lnTo>
                  <a:cubicBezTo>
                    <a:pt x="19002" y="2703"/>
                    <a:pt x="18995" y="2717"/>
                    <a:pt x="18983" y="2740"/>
                  </a:cubicBezTo>
                  <a:cubicBezTo>
                    <a:pt x="18957" y="2819"/>
                    <a:pt x="18931" y="2871"/>
                    <a:pt x="18878" y="2924"/>
                  </a:cubicBezTo>
                  <a:cubicBezTo>
                    <a:pt x="18852" y="3003"/>
                    <a:pt x="18799" y="3082"/>
                    <a:pt x="18747" y="3160"/>
                  </a:cubicBezTo>
                  <a:cubicBezTo>
                    <a:pt x="18747" y="3160"/>
                    <a:pt x="18688" y="3249"/>
                    <a:pt x="18691" y="3249"/>
                  </a:cubicBezTo>
                  <a:cubicBezTo>
                    <a:pt x="18692" y="3249"/>
                    <a:pt x="18692" y="3249"/>
                    <a:pt x="18693" y="3248"/>
                  </a:cubicBezTo>
                  <a:lnTo>
                    <a:pt x="18693" y="3248"/>
                  </a:lnTo>
                  <a:cubicBezTo>
                    <a:pt x="18676" y="3273"/>
                    <a:pt x="18659" y="3301"/>
                    <a:pt x="18642" y="3318"/>
                  </a:cubicBezTo>
                  <a:cubicBezTo>
                    <a:pt x="18607" y="3335"/>
                    <a:pt x="18584" y="3353"/>
                    <a:pt x="18565" y="3377"/>
                  </a:cubicBezTo>
                  <a:lnTo>
                    <a:pt x="18565" y="3377"/>
                  </a:lnTo>
                  <a:cubicBezTo>
                    <a:pt x="18565" y="3377"/>
                    <a:pt x="18564" y="3377"/>
                    <a:pt x="18564" y="3377"/>
                  </a:cubicBezTo>
                  <a:cubicBezTo>
                    <a:pt x="18554" y="3377"/>
                    <a:pt x="18501" y="3423"/>
                    <a:pt x="18484" y="3423"/>
                  </a:cubicBezTo>
                  <a:lnTo>
                    <a:pt x="18433" y="3457"/>
                  </a:lnTo>
                  <a:lnTo>
                    <a:pt x="18433" y="3457"/>
                  </a:lnTo>
                  <a:cubicBezTo>
                    <a:pt x="18402" y="3466"/>
                    <a:pt x="18340" y="3488"/>
                    <a:pt x="18326" y="3502"/>
                  </a:cubicBezTo>
                  <a:cubicBezTo>
                    <a:pt x="18322" y="3503"/>
                    <a:pt x="18319" y="3504"/>
                    <a:pt x="18315" y="3505"/>
                  </a:cubicBezTo>
                  <a:lnTo>
                    <a:pt x="18315" y="3505"/>
                  </a:lnTo>
                  <a:cubicBezTo>
                    <a:pt x="18310" y="3503"/>
                    <a:pt x="18297" y="3502"/>
                    <a:pt x="18273" y="3502"/>
                  </a:cubicBezTo>
                  <a:cubicBezTo>
                    <a:pt x="18256" y="3502"/>
                    <a:pt x="18180" y="3491"/>
                    <a:pt x="18170" y="3491"/>
                  </a:cubicBezTo>
                  <a:cubicBezTo>
                    <a:pt x="18165" y="3491"/>
                    <a:pt x="18177" y="3494"/>
                    <a:pt x="18221" y="3502"/>
                  </a:cubicBezTo>
                  <a:cubicBezTo>
                    <a:pt x="18168" y="3502"/>
                    <a:pt x="18116" y="3476"/>
                    <a:pt x="18063" y="3450"/>
                  </a:cubicBezTo>
                  <a:cubicBezTo>
                    <a:pt x="18045" y="3446"/>
                    <a:pt x="18033" y="3445"/>
                    <a:pt x="18026" y="3444"/>
                  </a:cubicBezTo>
                  <a:lnTo>
                    <a:pt x="18026" y="3444"/>
                  </a:lnTo>
                  <a:lnTo>
                    <a:pt x="17931" y="3397"/>
                  </a:lnTo>
                  <a:cubicBezTo>
                    <a:pt x="17899" y="3377"/>
                    <a:pt x="17885" y="3371"/>
                    <a:pt x="17883" y="3371"/>
                  </a:cubicBezTo>
                  <a:cubicBezTo>
                    <a:pt x="17881" y="3371"/>
                    <a:pt x="17883" y="3373"/>
                    <a:pt x="17887" y="3377"/>
                  </a:cubicBezTo>
                  <a:lnTo>
                    <a:pt x="17887" y="3377"/>
                  </a:lnTo>
                  <a:cubicBezTo>
                    <a:pt x="17884" y="3375"/>
                    <a:pt x="17882" y="3373"/>
                    <a:pt x="17879" y="3371"/>
                  </a:cubicBezTo>
                  <a:cubicBezTo>
                    <a:pt x="17800" y="3266"/>
                    <a:pt x="17695" y="3187"/>
                    <a:pt x="17616" y="3082"/>
                  </a:cubicBezTo>
                  <a:lnTo>
                    <a:pt x="17616" y="3082"/>
                  </a:lnTo>
                  <a:cubicBezTo>
                    <a:pt x="17634" y="3100"/>
                    <a:pt x="17642" y="3107"/>
                    <a:pt x="17645" y="3107"/>
                  </a:cubicBezTo>
                  <a:cubicBezTo>
                    <a:pt x="17652" y="3107"/>
                    <a:pt x="17590" y="3029"/>
                    <a:pt x="17590" y="3029"/>
                  </a:cubicBezTo>
                  <a:lnTo>
                    <a:pt x="17511" y="2924"/>
                  </a:lnTo>
                  <a:cubicBezTo>
                    <a:pt x="17458" y="2845"/>
                    <a:pt x="17405" y="2740"/>
                    <a:pt x="17327" y="2634"/>
                  </a:cubicBezTo>
                  <a:cubicBezTo>
                    <a:pt x="17221" y="2450"/>
                    <a:pt x="17142" y="2240"/>
                    <a:pt x="17037" y="2030"/>
                  </a:cubicBezTo>
                  <a:cubicBezTo>
                    <a:pt x="16652" y="1281"/>
                    <a:pt x="15973" y="493"/>
                    <a:pt x="15101" y="493"/>
                  </a:cubicBezTo>
                  <a:cubicBezTo>
                    <a:pt x="14962" y="493"/>
                    <a:pt x="14819" y="513"/>
                    <a:pt x="14670" y="557"/>
                  </a:cubicBezTo>
                  <a:cubicBezTo>
                    <a:pt x="14144" y="741"/>
                    <a:pt x="13697" y="1109"/>
                    <a:pt x="13487" y="1635"/>
                  </a:cubicBezTo>
                  <a:cubicBezTo>
                    <a:pt x="13250" y="2082"/>
                    <a:pt x="13145" y="2634"/>
                    <a:pt x="12934" y="3055"/>
                  </a:cubicBezTo>
                  <a:cubicBezTo>
                    <a:pt x="12908" y="3108"/>
                    <a:pt x="12882" y="3187"/>
                    <a:pt x="12829" y="3239"/>
                  </a:cubicBezTo>
                  <a:cubicBezTo>
                    <a:pt x="12829" y="3239"/>
                    <a:pt x="12755" y="3328"/>
                    <a:pt x="12763" y="3328"/>
                  </a:cubicBezTo>
                  <a:cubicBezTo>
                    <a:pt x="12765" y="3328"/>
                    <a:pt x="12777" y="3318"/>
                    <a:pt x="12803" y="3292"/>
                  </a:cubicBezTo>
                  <a:lnTo>
                    <a:pt x="12803" y="3292"/>
                  </a:lnTo>
                  <a:cubicBezTo>
                    <a:pt x="12724" y="3371"/>
                    <a:pt x="12671" y="3450"/>
                    <a:pt x="12593" y="3502"/>
                  </a:cubicBezTo>
                  <a:cubicBezTo>
                    <a:pt x="12591" y="3504"/>
                    <a:pt x="12590" y="3505"/>
                    <a:pt x="12589" y="3506"/>
                  </a:cubicBezTo>
                  <a:lnTo>
                    <a:pt x="12589" y="3506"/>
                  </a:lnTo>
                  <a:cubicBezTo>
                    <a:pt x="12590" y="3502"/>
                    <a:pt x="12589" y="3499"/>
                    <a:pt x="12583" y="3499"/>
                  </a:cubicBezTo>
                  <a:cubicBezTo>
                    <a:pt x="12579" y="3499"/>
                    <a:pt x="12574" y="3500"/>
                    <a:pt x="12566" y="3502"/>
                  </a:cubicBezTo>
                  <a:lnTo>
                    <a:pt x="12461" y="3555"/>
                  </a:lnTo>
                  <a:cubicBezTo>
                    <a:pt x="12435" y="3581"/>
                    <a:pt x="12382" y="3608"/>
                    <a:pt x="12356" y="3634"/>
                  </a:cubicBezTo>
                  <a:lnTo>
                    <a:pt x="12251" y="3660"/>
                  </a:lnTo>
                  <a:cubicBezTo>
                    <a:pt x="12172" y="3686"/>
                    <a:pt x="12067" y="3713"/>
                    <a:pt x="11988" y="3739"/>
                  </a:cubicBezTo>
                  <a:lnTo>
                    <a:pt x="11541" y="3739"/>
                  </a:lnTo>
                  <a:cubicBezTo>
                    <a:pt x="11523" y="3739"/>
                    <a:pt x="11447" y="3727"/>
                    <a:pt x="11437" y="3727"/>
                  </a:cubicBezTo>
                  <a:cubicBezTo>
                    <a:pt x="11432" y="3727"/>
                    <a:pt x="11444" y="3730"/>
                    <a:pt x="11488" y="3739"/>
                  </a:cubicBezTo>
                  <a:cubicBezTo>
                    <a:pt x="11435" y="3739"/>
                    <a:pt x="11383" y="3713"/>
                    <a:pt x="11356" y="3713"/>
                  </a:cubicBezTo>
                  <a:cubicBezTo>
                    <a:pt x="11251" y="3686"/>
                    <a:pt x="11172" y="3660"/>
                    <a:pt x="11067" y="3634"/>
                  </a:cubicBezTo>
                  <a:lnTo>
                    <a:pt x="11067" y="3634"/>
                  </a:lnTo>
                  <a:cubicBezTo>
                    <a:pt x="11088" y="3639"/>
                    <a:pt x="11100" y="3641"/>
                    <a:pt x="11105" y="3641"/>
                  </a:cubicBezTo>
                  <a:cubicBezTo>
                    <a:pt x="11124" y="3641"/>
                    <a:pt x="11036" y="3608"/>
                    <a:pt x="11015" y="3608"/>
                  </a:cubicBezTo>
                  <a:cubicBezTo>
                    <a:pt x="10988" y="3581"/>
                    <a:pt x="10936" y="3555"/>
                    <a:pt x="10883" y="3529"/>
                  </a:cubicBezTo>
                  <a:lnTo>
                    <a:pt x="10778" y="3450"/>
                  </a:lnTo>
                  <a:cubicBezTo>
                    <a:pt x="10706" y="3378"/>
                    <a:pt x="10613" y="3307"/>
                    <a:pt x="10557" y="3235"/>
                  </a:cubicBezTo>
                  <a:lnTo>
                    <a:pt x="10557" y="3235"/>
                  </a:lnTo>
                  <a:cubicBezTo>
                    <a:pt x="10548" y="3220"/>
                    <a:pt x="10506" y="3160"/>
                    <a:pt x="10489" y="3160"/>
                  </a:cubicBezTo>
                  <a:lnTo>
                    <a:pt x="10410" y="3029"/>
                  </a:lnTo>
                  <a:cubicBezTo>
                    <a:pt x="10383" y="2950"/>
                    <a:pt x="10331" y="2897"/>
                    <a:pt x="10278" y="2819"/>
                  </a:cubicBezTo>
                  <a:cubicBezTo>
                    <a:pt x="10173" y="2608"/>
                    <a:pt x="10094" y="2424"/>
                    <a:pt x="9989" y="2214"/>
                  </a:cubicBezTo>
                  <a:cubicBezTo>
                    <a:pt x="9601" y="1489"/>
                    <a:pt x="9060" y="714"/>
                    <a:pt x="8141" y="714"/>
                  </a:cubicBezTo>
                  <a:cubicBezTo>
                    <a:pt x="8126" y="714"/>
                    <a:pt x="8111" y="714"/>
                    <a:pt x="8095" y="715"/>
                  </a:cubicBezTo>
                  <a:cubicBezTo>
                    <a:pt x="7043" y="715"/>
                    <a:pt x="6386" y="1661"/>
                    <a:pt x="6044" y="2529"/>
                  </a:cubicBezTo>
                  <a:cubicBezTo>
                    <a:pt x="5965" y="2740"/>
                    <a:pt x="5912" y="2950"/>
                    <a:pt x="5860" y="3160"/>
                  </a:cubicBezTo>
                  <a:cubicBezTo>
                    <a:pt x="5833" y="3371"/>
                    <a:pt x="5755" y="3555"/>
                    <a:pt x="5676" y="3765"/>
                  </a:cubicBezTo>
                  <a:cubicBezTo>
                    <a:pt x="5512" y="4092"/>
                    <a:pt x="5183" y="4274"/>
                    <a:pt x="4835" y="4274"/>
                  </a:cubicBezTo>
                  <a:cubicBezTo>
                    <a:pt x="4791" y="4274"/>
                    <a:pt x="4747" y="4271"/>
                    <a:pt x="4703" y="4265"/>
                  </a:cubicBezTo>
                  <a:cubicBezTo>
                    <a:pt x="4308" y="4239"/>
                    <a:pt x="3940" y="4107"/>
                    <a:pt x="3624" y="3871"/>
                  </a:cubicBezTo>
                  <a:cubicBezTo>
                    <a:pt x="3256" y="3555"/>
                    <a:pt x="3098" y="3108"/>
                    <a:pt x="2835" y="2713"/>
                  </a:cubicBezTo>
                  <a:cubicBezTo>
                    <a:pt x="2625" y="2371"/>
                    <a:pt x="2257" y="2108"/>
                    <a:pt x="1862" y="2030"/>
                  </a:cubicBezTo>
                  <a:cubicBezTo>
                    <a:pt x="1759" y="2009"/>
                    <a:pt x="1654" y="1999"/>
                    <a:pt x="1549" y="1999"/>
                  </a:cubicBezTo>
                  <a:cubicBezTo>
                    <a:pt x="1253" y="1999"/>
                    <a:pt x="957" y="2078"/>
                    <a:pt x="705" y="2214"/>
                  </a:cubicBezTo>
                  <a:cubicBezTo>
                    <a:pt x="389" y="2398"/>
                    <a:pt x="153" y="2687"/>
                    <a:pt x="47" y="3055"/>
                  </a:cubicBezTo>
                  <a:cubicBezTo>
                    <a:pt x="0" y="3243"/>
                    <a:pt x="149" y="3356"/>
                    <a:pt x="299" y="3356"/>
                  </a:cubicBezTo>
                  <a:cubicBezTo>
                    <a:pt x="402" y="3356"/>
                    <a:pt x="505" y="3304"/>
                    <a:pt x="547" y="3187"/>
                  </a:cubicBezTo>
                  <a:lnTo>
                    <a:pt x="521" y="3160"/>
                  </a:lnTo>
                  <a:cubicBezTo>
                    <a:pt x="654" y="2827"/>
                    <a:pt x="1063" y="2609"/>
                    <a:pt x="1445" y="2609"/>
                  </a:cubicBezTo>
                  <a:cubicBezTo>
                    <a:pt x="1665" y="2609"/>
                    <a:pt x="1876" y="2681"/>
                    <a:pt x="2020" y="2845"/>
                  </a:cubicBezTo>
                  <a:cubicBezTo>
                    <a:pt x="2336" y="3187"/>
                    <a:pt x="2388" y="3713"/>
                    <a:pt x="2651" y="4081"/>
                  </a:cubicBezTo>
                  <a:cubicBezTo>
                    <a:pt x="2940" y="4475"/>
                    <a:pt x="3309" y="4791"/>
                    <a:pt x="3756" y="5001"/>
                  </a:cubicBezTo>
                  <a:cubicBezTo>
                    <a:pt x="4091" y="5146"/>
                    <a:pt x="4466" y="5226"/>
                    <a:pt x="4837" y="5226"/>
                  </a:cubicBezTo>
                  <a:cubicBezTo>
                    <a:pt x="5544" y="5226"/>
                    <a:pt x="6234" y="4938"/>
                    <a:pt x="6596" y="4265"/>
                  </a:cubicBezTo>
                  <a:cubicBezTo>
                    <a:pt x="6780" y="3844"/>
                    <a:pt x="6912" y="3397"/>
                    <a:pt x="7043" y="2924"/>
                  </a:cubicBezTo>
                  <a:cubicBezTo>
                    <a:pt x="7148" y="2582"/>
                    <a:pt x="7359" y="2266"/>
                    <a:pt x="7596" y="1977"/>
                  </a:cubicBezTo>
                  <a:cubicBezTo>
                    <a:pt x="7648" y="1951"/>
                    <a:pt x="7674" y="1924"/>
                    <a:pt x="7727" y="1872"/>
                  </a:cubicBezTo>
                  <a:lnTo>
                    <a:pt x="7727" y="1872"/>
                  </a:lnTo>
                  <a:cubicBezTo>
                    <a:pt x="7712" y="1887"/>
                    <a:pt x="7688" y="1902"/>
                    <a:pt x="7686" y="1902"/>
                  </a:cubicBezTo>
                  <a:cubicBezTo>
                    <a:pt x="7684" y="1902"/>
                    <a:pt x="7694" y="1894"/>
                    <a:pt x="7727" y="1872"/>
                  </a:cubicBezTo>
                  <a:lnTo>
                    <a:pt x="7727" y="1872"/>
                  </a:lnTo>
                  <a:cubicBezTo>
                    <a:pt x="7727" y="1872"/>
                    <a:pt x="7727" y="1872"/>
                    <a:pt x="7727" y="1872"/>
                  </a:cubicBezTo>
                  <a:lnTo>
                    <a:pt x="7859" y="1793"/>
                  </a:lnTo>
                  <a:cubicBezTo>
                    <a:pt x="7862" y="1791"/>
                    <a:pt x="7864" y="1790"/>
                    <a:pt x="7867" y="1789"/>
                  </a:cubicBezTo>
                  <a:lnTo>
                    <a:pt x="7867" y="1789"/>
                  </a:lnTo>
                  <a:cubicBezTo>
                    <a:pt x="7874" y="1791"/>
                    <a:pt x="7887" y="1793"/>
                    <a:pt x="7911" y="1793"/>
                  </a:cubicBezTo>
                  <a:cubicBezTo>
                    <a:pt x="7964" y="1793"/>
                    <a:pt x="7990" y="1767"/>
                    <a:pt x="8043" y="1740"/>
                  </a:cubicBezTo>
                  <a:lnTo>
                    <a:pt x="8200" y="1740"/>
                  </a:lnTo>
                  <a:cubicBezTo>
                    <a:pt x="8098" y="1740"/>
                    <a:pt x="8270" y="1765"/>
                    <a:pt x="8303" y="1767"/>
                  </a:cubicBezTo>
                  <a:lnTo>
                    <a:pt x="8303" y="1767"/>
                  </a:lnTo>
                  <a:cubicBezTo>
                    <a:pt x="8307" y="1772"/>
                    <a:pt x="8316" y="1781"/>
                    <a:pt x="8332" y="1793"/>
                  </a:cubicBezTo>
                  <a:lnTo>
                    <a:pt x="8411" y="1819"/>
                  </a:lnTo>
                  <a:cubicBezTo>
                    <a:pt x="8411" y="1819"/>
                    <a:pt x="8480" y="1875"/>
                    <a:pt x="8488" y="1875"/>
                  </a:cubicBezTo>
                  <a:cubicBezTo>
                    <a:pt x="8491" y="1875"/>
                    <a:pt x="8485" y="1867"/>
                    <a:pt x="8463" y="1845"/>
                  </a:cubicBezTo>
                  <a:lnTo>
                    <a:pt x="8463" y="1845"/>
                  </a:lnTo>
                  <a:cubicBezTo>
                    <a:pt x="8490" y="1872"/>
                    <a:pt x="8542" y="1898"/>
                    <a:pt x="8569" y="1951"/>
                  </a:cubicBezTo>
                  <a:lnTo>
                    <a:pt x="8648" y="2030"/>
                  </a:lnTo>
                  <a:cubicBezTo>
                    <a:pt x="8726" y="2135"/>
                    <a:pt x="8779" y="2214"/>
                    <a:pt x="8832" y="2319"/>
                  </a:cubicBezTo>
                  <a:cubicBezTo>
                    <a:pt x="9252" y="3029"/>
                    <a:pt x="9489" y="3844"/>
                    <a:pt x="10199" y="4344"/>
                  </a:cubicBezTo>
                  <a:cubicBezTo>
                    <a:pt x="10643" y="4668"/>
                    <a:pt x="11186" y="4837"/>
                    <a:pt x="11728" y="4837"/>
                  </a:cubicBezTo>
                  <a:cubicBezTo>
                    <a:pt x="12022" y="4837"/>
                    <a:pt x="12315" y="4788"/>
                    <a:pt x="12593" y="4686"/>
                  </a:cubicBezTo>
                  <a:cubicBezTo>
                    <a:pt x="13040" y="4528"/>
                    <a:pt x="13408" y="4239"/>
                    <a:pt x="13697" y="3871"/>
                  </a:cubicBezTo>
                  <a:cubicBezTo>
                    <a:pt x="13986" y="3397"/>
                    <a:pt x="14197" y="2897"/>
                    <a:pt x="14328" y="2371"/>
                  </a:cubicBezTo>
                  <a:cubicBezTo>
                    <a:pt x="14328" y="2371"/>
                    <a:pt x="14382" y="2247"/>
                    <a:pt x="14386" y="2247"/>
                  </a:cubicBezTo>
                  <a:cubicBezTo>
                    <a:pt x="14387" y="2247"/>
                    <a:pt x="14386" y="2252"/>
                    <a:pt x="14381" y="2266"/>
                  </a:cubicBezTo>
                  <a:cubicBezTo>
                    <a:pt x="14407" y="2214"/>
                    <a:pt x="14434" y="2187"/>
                    <a:pt x="14460" y="2108"/>
                  </a:cubicBezTo>
                  <a:cubicBezTo>
                    <a:pt x="14486" y="2030"/>
                    <a:pt x="14539" y="1951"/>
                    <a:pt x="14618" y="1872"/>
                  </a:cubicBezTo>
                  <a:cubicBezTo>
                    <a:pt x="14638" y="1838"/>
                    <a:pt x="14643" y="1825"/>
                    <a:pt x="14640" y="1822"/>
                  </a:cubicBezTo>
                  <a:lnTo>
                    <a:pt x="14640" y="1822"/>
                  </a:lnTo>
                  <a:cubicBezTo>
                    <a:pt x="14648" y="1815"/>
                    <a:pt x="14658" y="1805"/>
                    <a:pt x="14670" y="1793"/>
                  </a:cubicBezTo>
                  <a:cubicBezTo>
                    <a:pt x="14697" y="1767"/>
                    <a:pt x="14749" y="1714"/>
                    <a:pt x="14775" y="1688"/>
                  </a:cubicBezTo>
                  <a:lnTo>
                    <a:pt x="14775" y="1688"/>
                  </a:lnTo>
                  <a:cubicBezTo>
                    <a:pt x="14805" y="1668"/>
                    <a:pt x="14854" y="1635"/>
                    <a:pt x="14854" y="1635"/>
                  </a:cubicBezTo>
                  <a:cubicBezTo>
                    <a:pt x="14870" y="1625"/>
                    <a:pt x="14879" y="1618"/>
                    <a:pt x="14883" y="1615"/>
                  </a:cubicBezTo>
                  <a:lnTo>
                    <a:pt x="14883" y="1615"/>
                  </a:lnTo>
                  <a:cubicBezTo>
                    <a:pt x="14883" y="1616"/>
                    <a:pt x="14885" y="1617"/>
                    <a:pt x="14890" y="1617"/>
                  </a:cubicBezTo>
                  <a:cubicBezTo>
                    <a:pt x="14896" y="1617"/>
                    <a:pt x="14909" y="1615"/>
                    <a:pt x="14933" y="1609"/>
                  </a:cubicBezTo>
                  <a:cubicBezTo>
                    <a:pt x="14933" y="1609"/>
                    <a:pt x="15117" y="1582"/>
                    <a:pt x="14986" y="1582"/>
                  </a:cubicBezTo>
                  <a:lnTo>
                    <a:pt x="15144" y="1582"/>
                  </a:lnTo>
                  <a:cubicBezTo>
                    <a:pt x="15045" y="1582"/>
                    <a:pt x="15198" y="1627"/>
                    <a:pt x="15236" y="1627"/>
                  </a:cubicBezTo>
                  <a:cubicBezTo>
                    <a:pt x="15242" y="1627"/>
                    <a:pt x="15245" y="1626"/>
                    <a:pt x="15244" y="1624"/>
                  </a:cubicBezTo>
                  <a:lnTo>
                    <a:pt x="15244" y="1624"/>
                  </a:lnTo>
                  <a:cubicBezTo>
                    <a:pt x="15273" y="1638"/>
                    <a:pt x="15313" y="1647"/>
                    <a:pt x="15354" y="1688"/>
                  </a:cubicBezTo>
                  <a:lnTo>
                    <a:pt x="15407" y="1714"/>
                  </a:lnTo>
                  <a:cubicBezTo>
                    <a:pt x="15486" y="1793"/>
                    <a:pt x="15564" y="1872"/>
                    <a:pt x="15643" y="1951"/>
                  </a:cubicBezTo>
                  <a:cubicBezTo>
                    <a:pt x="15650" y="1958"/>
                    <a:pt x="15657" y="1964"/>
                    <a:pt x="15662" y="1969"/>
                  </a:cubicBezTo>
                  <a:lnTo>
                    <a:pt x="15662" y="1969"/>
                  </a:lnTo>
                  <a:cubicBezTo>
                    <a:pt x="15661" y="1973"/>
                    <a:pt x="15669" y="1990"/>
                    <a:pt x="15696" y="2030"/>
                  </a:cubicBezTo>
                  <a:lnTo>
                    <a:pt x="15801" y="2161"/>
                  </a:lnTo>
                  <a:cubicBezTo>
                    <a:pt x="15854" y="2240"/>
                    <a:pt x="15906" y="2319"/>
                    <a:pt x="15959" y="2398"/>
                  </a:cubicBezTo>
                  <a:cubicBezTo>
                    <a:pt x="16064" y="2608"/>
                    <a:pt x="16143" y="2819"/>
                    <a:pt x="16248" y="3003"/>
                  </a:cubicBezTo>
                  <a:cubicBezTo>
                    <a:pt x="16432" y="3450"/>
                    <a:pt x="16722" y="3818"/>
                    <a:pt x="17064" y="4134"/>
                  </a:cubicBezTo>
                  <a:cubicBezTo>
                    <a:pt x="17405" y="4451"/>
                    <a:pt x="17838" y="4610"/>
                    <a:pt x="18298" y="4610"/>
                  </a:cubicBezTo>
                  <a:cubicBezTo>
                    <a:pt x="18334" y="4610"/>
                    <a:pt x="18369" y="4609"/>
                    <a:pt x="18405" y="4607"/>
                  </a:cubicBezTo>
                  <a:cubicBezTo>
                    <a:pt x="18905" y="4528"/>
                    <a:pt x="19352" y="4265"/>
                    <a:pt x="19641" y="3871"/>
                  </a:cubicBezTo>
                  <a:cubicBezTo>
                    <a:pt x="19904" y="3476"/>
                    <a:pt x="20114" y="3055"/>
                    <a:pt x="20246" y="2608"/>
                  </a:cubicBezTo>
                  <a:cubicBezTo>
                    <a:pt x="20325" y="2424"/>
                    <a:pt x="20377" y="2240"/>
                    <a:pt x="20430" y="2056"/>
                  </a:cubicBezTo>
                  <a:cubicBezTo>
                    <a:pt x="20456" y="2030"/>
                    <a:pt x="20483" y="1977"/>
                    <a:pt x="20509" y="1924"/>
                  </a:cubicBezTo>
                  <a:cubicBezTo>
                    <a:pt x="20561" y="1793"/>
                    <a:pt x="20640" y="1688"/>
                    <a:pt x="20693" y="1582"/>
                  </a:cubicBezTo>
                  <a:lnTo>
                    <a:pt x="20770" y="1505"/>
                  </a:lnTo>
                  <a:lnTo>
                    <a:pt x="20770" y="1505"/>
                  </a:lnTo>
                  <a:cubicBezTo>
                    <a:pt x="20769" y="1507"/>
                    <a:pt x="20767" y="1509"/>
                    <a:pt x="20766" y="1511"/>
                  </a:cubicBezTo>
                  <a:lnTo>
                    <a:pt x="20766" y="1511"/>
                  </a:lnTo>
                  <a:cubicBezTo>
                    <a:pt x="20768" y="1509"/>
                    <a:pt x="20770" y="1506"/>
                    <a:pt x="20772" y="1504"/>
                  </a:cubicBezTo>
                  <a:lnTo>
                    <a:pt x="20772" y="1504"/>
                  </a:lnTo>
                  <a:lnTo>
                    <a:pt x="20770" y="1505"/>
                  </a:lnTo>
                  <a:lnTo>
                    <a:pt x="20770" y="1505"/>
                  </a:lnTo>
                  <a:cubicBezTo>
                    <a:pt x="20784" y="1484"/>
                    <a:pt x="20798" y="1461"/>
                    <a:pt x="20798" y="1451"/>
                  </a:cubicBezTo>
                  <a:cubicBezTo>
                    <a:pt x="20851" y="1372"/>
                    <a:pt x="20930" y="1293"/>
                    <a:pt x="21009" y="1241"/>
                  </a:cubicBezTo>
                  <a:lnTo>
                    <a:pt x="21009" y="1241"/>
                  </a:lnTo>
                  <a:cubicBezTo>
                    <a:pt x="20984" y="1259"/>
                    <a:pt x="20975" y="1266"/>
                    <a:pt x="20977" y="1266"/>
                  </a:cubicBezTo>
                  <a:cubicBezTo>
                    <a:pt x="20981" y="1266"/>
                    <a:pt x="21100" y="1188"/>
                    <a:pt x="21140" y="1188"/>
                  </a:cubicBezTo>
                  <a:cubicBezTo>
                    <a:pt x="21096" y="1206"/>
                    <a:pt x="21082" y="1211"/>
                    <a:pt x="21083" y="1211"/>
                  </a:cubicBezTo>
                  <a:cubicBezTo>
                    <a:pt x="21085" y="1211"/>
                    <a:pt x="21149" y="1188"/>
                    <a:pt x="21166" y="1188"/>
                  </a:cubicBezTo>
                  <a:lnTo>
                    <a:pt x="21272" y="1188"/>
                  </a:lnTo>
                  <a:cubicBezTo>
                    <a:pt x="21324" y="1188"/>
                    <a:pt x="21377" y="1188"/>
                    <a:pt x="21429" y="1214"/>
                  </a:cubicBezTo>
                  <a:cubicBezTo>
                    <a:pt x="21414" y="1211"/>
                    <a:pt x="21405" y="1209"/>
                    <a:pt x="21399" y="1209"/>
                  </a:cubicBezTo>
                  <a:cubicBezTo>
                    <a:pt x="21367" y="1209"/>
                    <a:pt x="21486" y="1267"/>
                    <a:pt x="21508" y="1267"/>
                  </a:cubicBezTo>
                  <a:cubicBezTo>
                    <a:pt x="21514" y="1271"/>
                    <a:pt x="21519" y="1275"/>
                    <a:pt x="21523" y="1278"/>
                  </a:cubicBezTo>
                  <a:lnTo>
                    <a:pt x="21523" y="1278"/>
                  </a:lnTo>
                  <a:cubicBezTo>
                    <a:pt x="21524" y="1281"/>
                    <a:pt x="21534" y="1293"/>
                    <a:pt x="21561" y="1319"/>
                  </a:cubicBezTo>
                  <a:cubicBezTo>
                    <a:pt x="21692" y="1477"/>
                    <a:pt x="21824" y="1635"/>
                    <a:pt x="21903" y="1845"/>
                  </a:cubicBezTo>
                  <a:cubicBezTo>
                    <a:pt x="21955" y="1951"/>
                    <a:pt x="22034" y="2240"/>
                    <a:pt x="22113" y="2424"/>
                  </a:cubicBezTo>
                  <a:cubicBezTo>
                    <a:pt x="22218" y="2687"/>
                    <a:pt x="22324" y="2924"/>
                    <a:pt x="22481" y="3160"/>
                  </a:cubicBezTo>
                  <a:cubicBezTo>
                    <a:pt x="22771" y="3581"/>
                    <a:pt x="23218" y="3897"/>
                    <a:pt x="23717" y="4028"/>
                  </a:cubicBezTo>
                  <a:cubicBezTo>
                    <a:pt x="23919" y="4081"/>
                    <a:pt x="24125" y="4109"/>
                    <a:pt x="24329" y="4109"/>
                  </a:cubicBezTo>
                  <a:cubicBezTo>
                    <a:pt x="24633" y="4109"/>
                    <a:pt x="24934" y="4049"/>
                    <a:pt x="25217" y="3923"/>
                  </a:cubicBezTo>
                  <a:cubicBezTo>
                    <a:pt x="25664" y="3686"/>
                    <a:pt x="26032" y="3318"/>
                    <a:pt x="26295" y="2897"/>
                  </a:cubicBezTo>
                  <a:cubicBezTo>
                    <a:pt x="26532" y="2503"/>
                    <a:pt x="26716" y="2056"/>
                    <a:pt x="26979" y="1688"/>
                  </a:cubicBezTo>
                  <a:lnTo>
                    <a:pt x="26979" y="1688"/>
                  </a:lnTo>
                  <a:cubicBezTo>
                    <a:pt x="26971" y="1695"/>
                    <a:pt x="26967" y="1698"/>
                    <a:pt x="26966" y="1698"/>
                  </a:cubicBezTo>
                  <a:cubicBezTo>
                    <a:pt x="26962" y="1698"/>
                    <a:pt x="27041" y="1606"/>
                    <a:pt x="27055" y="1606"/>
                  </a:cubicBezTo>
                  <a:cubicBezTo>
                    <a:pt x="27057" y="1606"/>
                    <a:pt x="27058" y="1607"/>
                    <a:pt x="27058" y="1609"/>
                  </a:cubicBezTo>
                  <a:lnTo>
                    <a:pt x="27163" y="1477"/>
                  </a:lnTo>
                  <a:cubicBezTo>
                    <a:pt x="27215" y="1425"/>
                    <a:pt x="27294" y="1346"/>
                    <a:pt x="27373" y="1293"/>
                  </a:cubicBezTo>
                  <a:cubicBezTo>
                    <a:pt x="27426" y="1267"/>
                    <a:pt x="27452" y="1241"/>
                    <a:pt x="27531" y="1214"/>
                  </a:cubicBezTo>
                  <a:cubicBezTo>
                    <a:pt x="27531" y="1214"/>
                    <a:pt x="27647" y="1156"/>
                    <a:pt x="27630" y="1156"/>
                  </a:cubicBezTo>
                  <a:cubicBezTo>
                    <a:pt x="27628" y="1156"/>
                    <a:pt x="27621" y="1158"/>
                    <a:pt x="27610" y="1162"/>
                  </a:cubicBezTo>
                  <a:cubicBezTo>
                    <a:pt x="27666" y="1143"/>
                    <a:pt x="27721" y="1124"/>
                    <a:pt x="27777" y="1124"/>
                  </a:cubicBezTo>
                  <a:cubicBezTo>
                    <a:pt x="27800" y="1124"/>
                    <a:pt x="27823" y="1128"/>
                    <a:pt x="27847" y="1135"/>
                  </a:cubicBezTo>
                  <a:cubicBezTo>
                    <a:pt x="27899" y="1135"/>
                    <a:pt x="27952" y="1135"/>
                    <a:pt x="28004" y="1162"/>
                  </a:cubicBezTo>
                  <a:cubicBezTo>
                    <a:pt x="28083" y="1214"/>
                    <a:pt x="28162" y="1267"/>
                    <a:pt x="28215" y="1346"/>
                  </a:cubicBezTo>
                  <a:cubicBezTo>
                    <a:pt x="28373" y="1504"/>
                    <a:pt x="28478" y="1714"/>
                    <a:pt x="28583" y="1924"/>
                  </a:cubicBezTo>
                  <a:cubicBezTo>
                    <a:pt x="28741" y="2371"/>
                    <a:pt x="28951" y="2819"/>
                    <a:pt x="29214" y="3239"/>
                  </a:cubicBezTo>
                  <a:cubicBezTo>
                    <a:pt x="29530" y="3686"/>
                    <a:pt x="29977" y="4002"/>
                    <a:pt x="30529" y="4134"/>
                  </a:cubicBezTo>
                  <a:cubicBezTo>
                    <a:pt x="30614" y="4149"/>
                    <a:pt x="30699" y="4157"/>
                    <a:pt x="30785" y="4157"/>
                  </a:cubicBezTo>
                  <a:cubicBezTo>
                    <a:pt x="31280" y="4157"/>
                    <a:pt x="31763" y="3902"/>
                    <a:pt x="32055" y="3476"/>
                  </a:cubicBezTo>
                  <a:cubicBezTo>
                    <a:pt x="32291" y="3134"/>
                    <a:pt x="32528" y="2766"/>
                    <a:pt x="32712" y="2371"/>
                  </a:cubicBezTo>
                  <a:cubicBezTo>
                    <a:pt x="32817" y="2214"/>
                    <a:pt x="32922" y="2056"/>
                    <a:pt x="33054" y="1872"/>
                  </a:cubicBezTo>
                  <a:cubicBezTo>
                    <a:pt x="33069" y="1845"/>
                    <a:pt x="33078" y="1828"/>
                    <a:pt x="33083" y="1818"/>
                  </a:cubicBezTo>
                  <a:lnTo>
                    <a:pt x="33083" y="1818"/>
                  </a:lnTo>
                  <a:cubicBezTo>
                    <a:pt x="33134" y="1791"/>
                    <a:pt x="33160" y="1740"/>
                    <a:pt x="33185" y="1714"/>
                  </a:cubicBezTo>
                  <a:lnTo>
                    <a:pt x="33291" y="1609"/>
                  </a:lnTo>
                  <a:cubicBezTo>
                    <a:pt x="33311" y="1589"/>
                    <a:pt x="33376" y="1538"/>
                    <a:pt x="33360" y="1538"/>
                  </a:cubicBezTo>
                  <a:cubicBezTo>
                    <a:pt x="33355" y="1538"/>
                    <a:pt x="33342" y="1544"/>
                    <a:pt x="33317" y="1556"/>
                  </a:cubicBezTo>
                  <a:cubicBezTo>
                    <a:pt x="33422" y="1504"/>
                    <a:pt x="33501" y="1451"/>
                    <a:pt x="33580" y="1425"/>
                  </a:cubicBezTo>
                  <a:lnTo>
                    <a:pt x="33580" y="1425"/>
                  </a:lnTo>
                  <a:cubicBezTo>
                    <a:pt x="33555" y="1437"/>
                    <a:pt x="33548" y="1442"/>
                    <a:pt x="33552" y="1442"/>
                  </a:cubicBezTo>
                  <a:cubicBezTo>
                    <a:pt x="33567" y="1442"/>
                    <a:pt x="33698" y="1392"/>
                    <a:pt x="33738" y="1372"/>
                  </a:cubicBezTo>
                  <a:cubicBezTo>
                    <a:pt x="33746" y="1371"/>
                    <a:pt x="33754" y="1369"/>
                    <a:pt x="33760" y="1368"/>
                  </a:cubicBezTo>
                  <a:lnTo>
                    <a:pt x="33760" y="1368"/>
                  </a:lnTo>
                  <a:cubicBezTo>
                    <a:pt x="33762" y="1370"/>
                    <a:pt x="33777" y="1372"/>
                    <a:pt x="33817" y="1372"/>
                  </a:cubicBezTo>
                  <a:lnTo>
                    <a:pt x="33896" y="1372"/>
                  </a:lnTo>
                  <a:cubicBezTo>
                    <a:pt x="33948" y="1398"/>
                    <a:pt x="34027" y="1398"/>
                    <a:pt x="34080" y="1425"/>
                  </a:cubicBezTo>
                  <a:cubicBezTo>
                    <a:pt x="34080" y="1425"/>
                    <a:pt x="34129" y="1441"/>
                    <a:pt x="34159" y="1451"/>
                  </a:cubicBezTo>
                  <a:lnTo>
                    <a:pt x="34159" y="1451"/>
                  </a:lnTo>
                  <a:cubicBezTo>
                    <a:pt x="34256" y="1475"/>
                    <a:pt x="34354" y="1545"/>
                    <a:pt x="34452" y="1597"/>
                  </a:cubicBezTo>
                  <a:lnTo>
                    <a:pt x="34452" y="1597"/>
                  </a:lnTo>
                  <a:cubicBezTo>
                    <a:pt x="34457" y="1608"/>
                    <a:pt x="34553" y="1688"/>
                    <a:pt x="34553" y="1688"/>
                  </a:cubicBezTo>
                  <a:cubicBezTo>
                    <a:pt x="34579" y="1714"/>
                    <a:pt x="34606" y="1740"/>
                    <a:pt x="34632" y="1767"/>
                  </a:cubicBezTo>
                  <a:cubicBezTo>
                    <a:pt x="34685" y="1819"/>
                    <a:pt x="34737" y="1845"/>
                    <a:pt x="34763" y="1898"/>
                  </a:cubicBezTo>
                  <a:cubicBezTo>
                    <a:pt x="34748" y="1882"/>
                    <a:pt x="34740" y="1876"/>
                    <a:pt x="34739" y="1876"/>
                  </a:cubicBezTo>
                  <a:cubicBezTo>
                    <a:pt x="34732" y="1876"/>
                    <a:pt x="34816" y="1977"/>
                    <a:pt x="34816" y="1977"/>
                  </a:cubicBezTo>
                  <a:cubicBezTo>
                    <a:pt x="34895" y="2082"/>
                    <a:pt x="34948" y="2214"/>
                    <a:pt x="35026" y="2345"/>
                  </a:cubicBezTo>
                  <a:cubicBezTo>
                    <a:pt x="35184" y="2792"/>
                    <a:pt x="35316" y="3292"/>
                    <a:pt x="35395" y="3765"/>
                  </a:cubicBezTo>
                  <a:cubicBezTo>
                    <a:pt x="35484" y="4054"/>
                    <a:pt x="35742" y="4231"/>
                    <a:pt x="36010" y="4231"/>
                  </a:cubicBezTo>
                  <a:cubicBezTo>
                    <a:pt x="36059" y="4231"/>
                    <a:pt x="36109" y="4225"/>
                    <a:pt x="36157" y="4212"/>
                  </a:cubicBezTo>
                  <a:cubicBezTo>
                    <a:pt x="36473" y="4107"/>
                    <a:pt x="36683" y="3765"/>
                    <a:pt x="36578" y="3450"/>
                  </a:cubicBezTo>
                  <a:cubicBezTo>
                    <a:pt x="36394" y="2345"/>
                    <a:pt x="36026" y="1162"/>
                    <a:pt x="35000" y="530"/>
                  </a:cubicBezTo>
                  <a:cubicBezTo>
                    <a:pt x="34672" y="312"/>
                    <a:pt x="34293" y="207"/>
                    <a:pt x="33908" y="207"/>
                  </a:cubicBezTo>
                  <a:cubicBezTo>
                    <a:pt x="33737" y="207"/>
                    <a:pt x="33565" y="227"/>
                    <a:pt x="33396" y="267"/>
                  </a:cubicBezTo>
                  <a:cubicBezTo>
                    <a:pt x="32922" y="399"/>
                    <a:pt x="32528" y="688"/>
                    <a:pt x="32239" y="1056"/>
                  </a:cubicBezTo>
                  <a:cubicBezTo>
                    <a:pt x="31976" y="1425"/>
                    <a:pt x="31739" y="1793"/>
                    <a:pt x="31529" y="2187"/>
                  </a:cubicBezTo>
                  <a:cubicBezTo>
                    <a:pt x="31450" y="2371"/>
                    <a:pt x="31344" y="2556"/>
                    <a:pt x="31239" y="2713"/>
                  </a:cubicBezTo>
                  <a:cubicBezTo>
                    <a:pt x="31213" y="2766"/>
                    <a:pt x="31187" y="2819"/>
                    <a:pt x="31134" y="2871"/>
                  </a:cubicBezTo>
                  <a:cubicBezTo>
                    <a:pt x="31145" y="2855"/>
                    <a:pt x="31148" y="2849"/>
                    <a:pt x="31146" y="2849"/>
                  </a:cubicBezTo>
                  <a:cubicBezTo>
                    <a:pt x="31140" y="2849"/>
                    <a:pt x="31073" y="2929"/>
                    <a:pt x="31058" y="2947"/>
                  </a:cubicBezTo>
                  <a:lnTo>
                    <a:pt x="31058" y="2947"/>
                  </a:lnTo>
                  <a:cubicBezTo>
                    <a:pt x="31058" y="2947"/>
                    <a:pt x="31058" y="2947"/>
                    <a:pt x="31058" y="2947"/>
                  </a:cubicBezTo>
                  <a:cubicBezTo>
                    <a:pt x="31055" y="2947"/>
                    <a:pt x="30982" y="3008"/>
                    <a:pt x="30980" y="3015"/>
                  </a:cubicBezTo>
                  <a:lnTo>
                    <a:pt x="30980" y="3015"/>
                  </a:lnTo>
                  <a:cubicBezTo>
                    <a:pt x="30942" y="3036"/>
                    <a:pt x="30920" y="3055"/>
                    <a:pt x="30897" y="3055"/>
                  </a:cubicBezTo>
                  <a:lnTo>
                    <a:pt x="30792" y="3055"/>
                  </a:lnTo>
                  <a:cubicBezTo>
                    <a:pt x="30731" y="3055"/>
                    <a:pt x="30686" y="3040"/>
                    <a:pt x="30644" y="3032"/>
                  </a:cubicBezTo>
                  <a:lnTo>
                    <a:pt x="30644" y="3032"/>
                  </a:lnTo>
                  <a:cubicBezTo>
                    <a:pt x="30647" y="3022"/>
                    <a:pt x="30555" y="2976"/>
                    <a:pt x="30555" y="2976"/>
                  </a:cubicBezTo>
                  <a:cubicBezTo>
                    <a:pt x="30398" y="2871"/>
                    <a:pt x="30240" y="2740"/>
                    <a:pt x="30135" y="2608"/>
                  </a:cubicBezTo>
                  <a:cubicBezTo>
                    <a:pt x="29872" y="2135"/>
                    <a:pt x="29740" y="1688"/>
                    <a:pt x="29477" y="1214"/>
                  </a:cubicBezTo>
                  <a:cubicBezTo>
                    <a:pt x="29240" y="662"/>
                    <a:pt x="28793" y="267"/>
                    <a:pt x="28241" y="57"/>
                  </a:cubicBezTo>
                  <a:cubicBezTo>
                    <a:pt x="28108" y="27"/>
                    <a:pt x="27973" y="12"/>
                    <a:pt x="27837" y="12"/>
                  </a:cubicBezTo>
                  <a:cubicBezTo>
                    <a:pt x="27382" y="12"/>
                    <a:pt x="26929" y="180"/>
                    <a:pt x="26584" y="504"/>
                  </a:cubicBezTo>
                  <a:cubicBezTo>
                    <a:pt x="26190" y="846"/>
                    <a:pt x="25900" y="1241"/>
                    <a:pt x="25664" y="1714"/>
                  </a:cubicBezTo>
                  <a:cubicBezTo>
                    <a:pt x="25558" y="1924"/>
                    <a:pt x="25453" y="2135"/>
                    <a:pt x="25322" y="2345"/>
                  </a:cubicBezTo>
                  <a:lnTo>
                    <a:pt x="25243" y="2450"/>
                  </a:lnTo>
                  <a:cubicBezTo>
                    <a:pt x="25243" y="2450"/>
                    <a:pt x="25210" y="2500"/>
                    <a:pt x="25190" y="2529"/>
                  </a:cubicBezTo>
                  <a:lnTo>
                    <a:pt x="25190" y="2529"/>
                  </a:lnTo>
                  <a:cubicBezTo>
                    <a:pt x="25111" y="2634"/>
                    <a:pt x="25032" y="2740"/>
                    <a:pt x="24927" y="2819"/>
                  </a:cubicBezTo>
                  <a:cubicBezTo>
                    <a:pt x="24938" y="2808"/>
                    <a:pt x="24941" y="2804"/>
                    <a:pt x="24939" y="2804"/>
                  </a:cubicBezTo>
                  <a:cubicBezTo>
                    <a:pt x="24933" y="2804"/>
                    <a:pt x="24848" y="2871"/>
                    <a:pt x="24848" y="2871"/>
                  </a:cubicBezTo>
                  <a:cubicBezTo>
                    <a:pt x="24796" y="2897"/>
                    <a:pt x="24743" y="2924"/>
                    <a:pt x="24691" y="2950"/>
                  </a:cubicBezTo>
                  <a:cubicBezTo>
                    <a:pt x="24638" y="2976"/>
                    <a:pt x="24585" y="2976"/>
                    <a:pt x="24533" y="3003"/>
                  </a:cubicBezTo>
                  <a:cubicBezTo>
                    <a:pt x="24533" y="3003"/>
                    <a:pt x="24451" y="3014"/>
                    <a:pt x="24435" y="3014"/>
                  </a:cubicBezTo>
                  <a:cubicBezTo>
                    <a:pt x="24428" y="3014"/>
                    <a:pt x="24436" y="3011"/>
                    <a:pt x="24480" y="3003"/>
                  </a:cubicBezTo>
                  <a:lnTo>
                    <a:pt x="24086" y="3003"/>
                  </a:lnTo>
                  <a:cubicBezTo>
                    <a:pt x="24059" y="3003"/>
                    <a:pt x="23980" y="2976"/>
                    <a:pt x="23928" y="2976"/>
                  </a:cubicBezTo>
                  <a:cubicBezTo>
                    <a:pt x="23920" y="2974"/>
                    <a:pt x="23912" y="2971"/>
                    <a:pt x="23906" y="2969"/>
                  </a:cubicBezTo>
                  <a:lnTo>
                    <a:pt x="23906" y="2969"/>
                  </a:lnTo>
                  <a:cubicBezTo>
                    <a:pt x="23906" y="2969"/>
                    <a:pt x="23893" y="2965"/>
                    <a:pt x="23849" y="2950"/>
                  </a:cubicBezTo>
                  <a:cubicBezTo>
                    <a:pt x="23823" y="2924"/>
                    <a:pt x="23770" y="2897"/>
                    <a:pt x="23717" y="2845"/>
                  </a:cubicBezTo>
                  <a:cubicBezTo>
                    <a:pt x="23682" y="2827"/>
                    <a:pt x="23633" y="2784"/>
                    <a:pt x="23632" y="2784"/>
                  </a:cubicBezTo>
                  <a:cubicBezTo>
                    <a:pt x="23632" y="2784"/>
                    <a:pt x="23632" y="2784"/>
                    <a:pt x="23632" y="2784"/>
                  </a:cubicBezTo>
                  <a:lnTo>
                    <a:pt x="23632" y="2784"/>
                  </a:lnTo>
                  <a:cubicBezTo>
                    <a:pt x="23489" y="2635"/>
                    <a:pt x="23370" y="2464"/>
                    <a:pt x="23297" y="2293"/>
                  </a:cubicBezTo>
                  <a:cubicBezTo>
                    <a:pt x="23139" y="1819"/>
                    <a:pt x="22928" y="1346"/>
                    <a:pt x="22692" y="925"/>
                  </a:cubicBezTo>
                  <a:cubicBezTo>
                    <a:pt x="22402" y="425"/>
                    <a:pt x="21903" y="83"/>
                    <a:pt x="21324" y="4"/>
                  </a:cubicBezTo>
                  <a:cubicBezTo>
                    <a:pt x="21285" y="2"/>
                    <a:pt x="21246" y="0"/>
                    <a:pt x="212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and text 2">
  <p:cSld name="CUSTOM_3_1">
    <p:spTree>
      <p:nvGrpSpPr>
        <p:cNvPr id="1" name="Shape 826"/>
        <p:cNvGrpSpPr/>
        <p:nvPr/>
      </p:nvGrpSpPr>
      <p:grpSpPr>
        <a:xfrm>
          <a:off x="0" y="0"/>
          <a:ext cx="0" cy="0"/>
          <a:chOff x="0" y="0"/>
          <a:chExt cx="0" cy="0"/>
        </a:xfrm>
      </p:grpSpPr>
      <p:sp>
        <p:nvSpPr>
          <p:cNvPr id="827" name="Google Shape;827;p27"/>
          <p:cNvSpPr txBox="1">
            <a:spLocks noGrp="1"/>
          </p:cNvSpPr>
          <p:nvPr>
            <p:ph type="title"/>
          </p:nvPr>
        </p:nvSpPr>
        <p:spPr>
          <a:xfrm>
            <a:off x="3788475" y="359707"/>
            <a:ext cx="4295100" cy="1106400"/>
          </a:xfrm>
          <a:prstGeom prst="rect">
            <a:avLst/>
          </a:prstGeom>
        </p:spPr>
        <p:txBody>
          <a:bodyPr spcFirstLastPara="1" wrap="square" lIns="91425" tIns="91425" rIns="91425" bIns="91425" anchor="ctr" anchorCtr="0">
            <a:noAutofit/>
          </a:bodyPr>
          <a:lstStyle>
            <a:lvl1pPr lvl="0" rtl="0">
              <a:spcBef>
                <a:spcPts val="0"/>
              </a:spcBef>
              <a:spcAft>
                <a:spcPts val="0"/>
              </a:spcAft>
              <a:buSzPts val="4200"/>
              <a:buNone/>
              <a:defRPr sz="3600"/>
            </a:lvl1pPr>
            <a:lvl2pPr lvl="1" algn="ctr" rtl="0">
              <a:spcBef>
                <a:spcPts val="0"/>
              </a:spcBef>
              <a:spcAft>
                <a:spcPts val="0"/>
              </a:spcAft>
              <a:buSzPts val="4200"/>
              <a:buNone/>
              <a:defRPr sz="4200"/>
            </a:lvl2pPr>
            <a:lvl3pPr lvl="2" algn="ctr" rtl="0">
              <a:spcBef>
                <a:spcPts val="0"/>
              </a:spcBef>
              <a:spcAft>
                <a:spcPts val="0"/>
              </a:spcAft>
              <a:buSzPts val="4200"/>
              <a:buNone/>
              <a:defRPr sz="4200"/>
            </a:lvl3pPr>
            <a:lvl4pPr lvl="3" algn="ctr" rtl="0">
              <a:spcBef>
                <a:spcPts val="0"/>
              </a:spcBef>
              <a:spcAft>
                <a:spcPts val="0"/>
              </a:spcAft>
              <a:buSzPts val="4200"/>
              <a:buNone/>
              <a:defRPr sz="4200"/>
            </a:lvl4pPr>
            <a:lvl5pPr lvl="4" algn="ctr" rtl="0">
              <a:spcBef>
                <a:spcPts val="0"/>
              </a:spcBef>
              <a:spcAft>
                <a:spcPts val="0"/>
              </a:spcAft>
              <a:buSzPts val="4200"/>
              <a:buNone/>
              <a:defRPr sz="4200"/>
            </a:lvl5pPr>
            <a:lvl6pPr lvl="5" algn="ctr" rtl="0">
              <a:spcBef>
                <a:spcPts val="0"/>
              </a:spcBef>
              <a:spcAft>
                <a:spcPts val="0"/>
              </a:spcAft>
              <a:buSzPts val="4200"/>
              <a:buNone/>
              <a:defRPr sz="4200"/>
            </a:lvl6pPr>
            <a:lvl7pPr lvl="6" algn="ctr" rtl="0">
              <a:spcBef>
                <a:spcPts val="0"/>
              </a:spcBef>
              <a:spcAft>
                <a:spcPts val="0"/>
              </a:spcAft>
              <a:buSzPts val="4200"/>
              <a:buNone/>
              <a:defRPr sz="4200"/>
            </a:lvl7pPr>
            <a:lvl8pPr lvl="7" algn="ctr" rtl="0">
              <a:spcBef>
                <a:spcPts val="0"/>
              </a:spcBef>
              <a:spcAft>
                <a:spcPts val="0"/>
              </a:spcAft>
              <a:buSzPts val="4200"/>
              <a:buNone/>
              <a:defRPr sz="4200"/>
            </a:lvl8pPr>
            <a:lvl9pPr lvl="8" algn="ctr" rtl="0">
              <a:spcBef>
                <a:spcPts val="0"/>
              </a:spcBef>
              <a:spcAft>
                <a:spcPts val="0"/>
              </a:spcAft>
              <a:buSzPts val="4200"/>
              <a:buNone/>
              <a:defRPr sz="4200"/>
            </a:lvl9pPr>
          </a:lstStyle>
          <a:p>
            <a:endParaRPr/>
          </a:p>
        </p:txBody>
      </p:sp>
      <p:sp>
        <p:nvSpPr>
          <p:cNvPr id="828" name="Google Shape;828;p27"/>
          <p:cNvSpPr txBox="1">
            <a:spLocks noGrp="1"/>
          </p:cNvSpPr>
          <p:nvPr>
            <p:ph type="subTitle" idx="1"/>
          </p:nvPr>
        </p:nvSpPr>
        <p:spPr>
          <a:xfrm>
            <a:off x="3788475" y="1805000"/>
            <a:ext cx="4295100" cy="23454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2100"/>
              <a:buChar char="●"/>
              <a:defRPr/>
            </a:lvl1pPr>
            <a:lvl2pPr lvl="1" algn="ctr" rtl="0">
              <a:lnSpc>
                <a:spcPct val="100000"/>
              </a:lnSpc>
              <a:spcBef>
                <a:spcPts val="0"/>
              </a:spcBef>
              <a:spcAft>
                <a:spcPts val="0"/>
              </a:spcAft>
              <a:buSzPts val="2100"/>
              <a:buChar char="○"/>
              <a:defRPr sz="2100"/>
            </a:lvl2pPr>
            <a:lvl3pPr lvl="2" algn="ctr" rtl="0">
              <a:lnSpc>
                <a:spcPct val="100000"/>
              </a:lnSpc>
              <a:spcBef>
                <a:spcPts val="0"/>
              </a:spcBef>
              <a:spcAft>
                <a:spcPts val="0"/>
              </a:spcAft>
              <a:buSzPts val="2100"/>
              <a:buChar char="■"/>
              <a:defRPr sz="2100"/>
            </a:lvl3pPr>
            <a:lvl4pPr lvl="3" algn="ctr" rtl="0">
              <a:lnSpc>
                <a:spcPct val="100000"/>
              </a:lnSpc>
              <a:spcBef>
                <a:spcPts val="0"/>
              </a:spcBef>
              <a:spcAft>
                <a:spcPts val="0"/>
              </a:spcAft>
              <a:buSzPts val="2100"/>
              <a:buChar char="●"/>
              <a:defRPr sz="2100"/>
            </a:lvl4pPr>
            <a:lvl5pPr lvl="4" algn="ctr" rtl="0">
              <a:lnSpc>
                <a:spcPct val="100000"/>
              </a:lnSpc>
              <a:spcBef>
                <a:spcPts val="0"/>
              </a:spcBef>
              <a:spcAft>
                <a:spcPts val="0"/>
              </a:spcAft>
              <a:buSzPts val="2100"/>
              <a:buChar char="○"/>
              <a:defRPr sz="2100"/>
            </a:lvl5pPr>
            <a:lvl6pPr lvl="5" algn="ctr" rtl="0">
              <a:lnSpc>
                <a:spcPct val="100000"/>
              </a:lnSpc>
              <a:spcBef>
                <a:spcPts val="0"/>
              </a:spcBef>
              <a:spcAft>
                <a:spcPts val="0"/>
              </a:spcAft>
              <a:buSzPts val="2100"/>
              <a:buChar char="■"/>
              <a:defRPr sz="2100"/>
            </a:lvl6pPr>
            <a:lvl7pPr lvl="6" algn="ctr" rtl="0">
              <a:lnSpc>
                <a:spcPct val="100000"/>
              </a:lnSpc>
              <a:spcBef>
                <a:spcPts val="0"/>
              </a:spcBef>
              <a:spcAft>
                <a:spcPts val="0"/>
              </a:spcAft>
              <a:buSzPts val="2100"/>
              <a:buChar char="●"/>
              <a:defRPr sz="2100"/>
            </a:lvl7pPr>
            <a:lvl8pPr lvl="7" algn="ctr" rtl="0">
              <a:lnSpc>
                <a:spcPct val="100000"/>
              </a:lnSpc>
              <a:spcBef>
                <a:spcPts val="0"/>
              </a:spcBef>
              <a:spcAft>
                <a:spcPts val="0"/>
              </a:spcAft>
              <a:buSzPts val="2100"/>
              <a:buChar char="○"/>
              <a:defRPr sz="2100"/>
            </a:lvl8pPr>
            <a:lvl9pPr lvl="8" algn="ctr" rtl="0">
              <a:lnSpc>
                <a:spcPct val="100000"/>
              </a:lnSpc>
              <a:spcBef>
                <a:spcPts val="0"/>
              </a:spcBef>
              <a:spcAft>
                <a:spcPts val="0"/>
              </a:spcAft>
              <a:buSzPts val="2100"/>
              <a:buChar char="■"/>
              <a:defRPr sz="2100"/>
            </a:lvl9pPr>
          </a:lstStyle>
          <a:p>
            <a:endParaRPr/>
          </a:p>
        </p:txBody>
      </p:sp>
      <p:sp>
        <p:nvSpPr>
          <p:cNvPr id="829" name="Google Shape;829;p27"/>
          <p:cNvSpPr/>
          <p:nvPr/>
        </p:nvSpPr>
        <p:spPr>
          <a:xfrm rot="2433247" flipH="1">
            <a:off x="-388709" y="4010603"/>
            <a:ext cx="2213866" cy="2486605"/>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0" name="Google Shape;830;p27"/>
          <p:cNvSpPr/>
          <p:nvPr/>
        </p:nvSpPr>
        <p:spPr>
          <a:xfrm rot="749095" flipH="1">
            <a:off x="7045256" y="-1481536"/>
            <a:ext cx="1367302" cy="2395330"/>
          </a:xfrm>
          <a:custGeom>
            <a:avLst/>
            <a:gdLst/>
            <a:ahLst/>
            <a:cxnLst/>
            <a:rect l="l" t="t" r="r" b="b"/>
            <a:pathLst>
              <a:path w="22461" h="35322" extrusionOk="0">
                <a:moveTo>
                  <a:pt x="13029" y="1"/>
                </a:moveTo>
                <a:cubicBezTo>
                  <a:pt x="12673" y="1"/>
                  <a:pt x="12309" y="25"/>
                  <a:pt x="11940" y="69"/>
                </a:cubicBezTo>
                <a:cubicBezTo>
                  <a:pt x="9258" y="411"/>
                  <a:pt x="6707" y="1174"/>
                  <a:pt x="4787" y="3146"/>
                </a:cubicBezTo>
                <a:cubicBezTo>
                  <a:pt x="2893" y="5119"/>
                  <a:pt x="1762" y="7828"/>
                  <a:pt x="1105" y="10537"/>
                </a:cubicBezTo>
                <a:cubicBezTo>
                  <a:pt x="1026" y="10826"/>
                  <a:pt x="947" y="11142"/>
                  <a:pt x="894" y="11457"/>
                </a:cubicBezTo>
                <a:cubicBezTo>
                  <a:pt x="26" y="15718"/>
                  <a:pt x="0" y="20110"/>
                  <a:pt x="815" y="24397"/>
                </a:cubicBezTo>
                <a:cubicBezTo>
                  <a:pt x="1657" y="28763"/>
                  <a:pt x="3840" y="33418"/>
                  <a:pt x="8048" y="34890"/>
                </a:cubicBezTo>
                <a:cubicBezTo>
                  <a:pt x="8897" y="35185"/>
                  <a:pt x="9768" y="35322"/>
                  <a:pt x="10638" y="35322"/>
                </a:cubicBezTo>
                <a:cubicBezTo>
                  <a:pt x="14273" y="35322"/>
                  <a:pt x="17894" y="32940"/>
                  <a:pt x="19804" y="29736"/>
                </a:cubicBezTo>
                <a:cubicBezTo>
                  <a:pt x="22197" y="25738"/>
                  <a:pt x="22460" y="20846"/>
                  <a:pt x="22171" y="16218"/>
                </a:cubicBezTo>
                <a:cubicBezTo>
                  <a:pt x="22039" y="13298"/>
                  <a:pt x="21487" y="10432"/>
                  <a:pt x="20567" y="7644"/>
                </a:cubicBezTo>
                <a:cubicBezTo>
                  <a:pt x="19751" y="5382"/>
                  <a:pt x="18515" y="2962"/>
                  <a:pt x="16674" y="1305"/>
                </a:cubicBezTo>
                <a:cubicBezTo>
                  <a:pt x="15614" y="349"/>
                  <a:pt x="14373" y="1"/>
                  <a:pt x="1302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1" name="Google Shape;831;p27"/>
          <p:cNvSpPr/>
          <p:nvPr/>
        </p:nvSpPr>
        <p:spPr>
          <a:xfrm rot="-3898150" flipH="1">
            <a:off x="581597" y="654003"/>
            <a:ext cx="2559033" cy="2690542"/>
          </a:xfrm>
          <a:custGeom>
            <a:avLst/>
            <a:gdLst/>
            <a:ahLst/>
            <a:cxnLst/>
            <a:rect l="l" t="t" r="r" b="b"/>
            <a:pathLst>
              <a:path w="54232" h="57019" extrusionOk="0">
                <a:moveTo>
                  <a:pt x="31379" y="0"/>
                </a:moveTo>
                <a:cubicBezTo>
                  <a:pt x="29782" y="0"/>
                  <a:pt x="28181" y="129"/>
                  <a:pt x="26590" y="390"/>
                </a:cubicBezTo>
                <a:cubicBezTo>
                  <a:pt x="23670" y="863"/>
                  <a:pt x="20830" y="1731"/>
                  <a:pt x="18174" y="2993"/>
                </a:cubicBezTo>
                <a:cubicBezTo>
                  <a:pt x="17832" y="3151"/>
                  <a:pt x="17490" y="3309"/>
                  <a:pt x="17148" y="3467"/>
                </a:cubicBezTo>
                <a:cubicBezTo>
                  <a:pt x="12072" y="6044"/>
                  <a:pt x="7154" y="10147"/>
                  <a:pt x="4103" y="16538"/>
                </a:cubicBezTo>
                <a:cubicBezTo>
                  <a:pt x="132" y="24849"/>
                  <a:pt x="0" y="36605"/>
                  <a:pt x="3788" y="45126"/>
                </a:cubicBezTo>
                <a:cubicBezTo>
                  <a:pt x="7035" y="52484"/>
                  <a:pt x="13028" y="57018"/>
                  <a:pt x="19057" y="57018"/>
                </a:cubicBezTo>
                <a:cubicBezTo>
                  <a:pt x="20010" y="57018"/>
                  <a:pt x="20964" y="56905"/>
                  <a:pt x="21908" y="56672"/>
                </a:cubicBezTo>
                <a:cubicBezTo>
                  <a:pt x="25985" y="55646"/>
                  <a:pt x="29693" y="52595"/>
                  <a:pt x="32981" y="49045"/>
                </a:cubicBezTo>
                <a:cubicBezTo>
                  <a:pt x="33901" y="48045"/>
                  <a:pt x="34900" y="47493"/>
                  <a:pt x="35821" y="46546"/>
                </a:cubicBezTo>
                <a:cubicBezTo>
                  <a:pt x="36768" y="45599"/>
                  <a:pt x="37715" y="44574"/>
                  <a:pt x="38635" y="43574"/>
                </a:cubicBezTo>
                <a:cubicBezTo>
                  <a:pt x="40450" y="41549"/>
                  <a:pt x="42238" y="39392"/>
                  <a:pt x="43974" y="37183"/>
                </a:cubicBezTo>
                <a:cubicBezTo>
                  <a:pt x="45499" y="35211"/>
                  <a:pt x="46999" y="33133"/>
                  <a:pt x="48445" y="31003"/>
                </a:cubicBezTo>
                <a:cubicBezTo>
                  <a:pt x="50838" y="27479"/>
                  <a:pt x="53126" y="23560"/>
                  <a:pt x="53863" y="18747"/>
                </a:cubicBezTo>
                <a:cubicBezTo>
                  <a:pt x="54231" y="16249"/>
                  <a:pt x="54047" y="13697"/>
                  <a:pt x="53311" y="11278"/>
                </a:cubicBezTo>
                <a:cubicBezTo>
                  <a:pt x="52548" y="8911"/>
                  <a:pt x="51285" y="7648"/>
                  <a:pt x="49865" y="6176"/>
                </a:cubicBezTo>
                <a:cubicBezTo>
                  <a:pt x="49050" y="5308"/>
                  <a:pt x="47919" y="5018"/>
                  <a:pt x="46999" y="4492"/>
                </a:cubicBezTo>
                <a:cubicBezTo>
                  <a:pt x="45894" y="3861"/>
                  <a:pt x="44789" y="3177"/>
                  <a:pt x="43632" y="2651"/>
                </a:cubicBezTo>
                <a:cubicBezTo>
                  <a:pt x="39761" y="897"/>
                  <a:pt x="35587" y="0"/>
                  <a:pt x="3137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32" name="Google Shape;832;p27"/>
          <p:cNvGrpSpPr/>
          <p:nvPr/>
        </p:nvGrpSpPr>
        <p:grpSpPr>
          <a:xfrm flipH="1">
            <a:off x="278943" y="2390309"/>
            <a:ext cx="2140206" cy="787748"/>
            <a:chOff x="2850522" y="-1019203"/>
            <a:chExt cx="2140206" cy="787748"/>
          </a:xfrm>
        </p:grpSpPr>
        <p:sp>
          <p:nvSpPr>
            <p:cNvPr id="833" name="Google Shape;833;p27"/>
            <p:cNvSpPr/>
            <p:nvPr/>
          </p:nvSpPr>
          <p:spPr>
            <a:xfrm rot="-2700000">
              <a:off x="3059331" y="-421445"/>
              <a:ext cx="88665" cy="65113"/>
            </a:xfrm>
            <a:custGeom>
              <a:avLst/>
              <a:gdLst/>
              <a:ahLst/>
              <a:cxnLst/>
              <a:rect l="l" t="t" r="r" b="b"/>
              <a:pathLst>
                <a:path w="896" h="658" extrusionOk="0">
                  <a:moveTo>
                    <a:pt x="448" y="0"/>
                  </a:moveTo>
                  <a:cubicBezTo>
                    <a:pt x="1" y="0"/>
                    <a:pt x="1" y="658"/>
                    <a:pt x="448" y="658"/>
                  </a:cubicBezTo>
                  <a:cubicBezTo>
                    <a:pt x="895" y="658"/>
                    <a:pt x="895" y="0"/>
                    <a:pt x="4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 name="Google Shape;834;p27"/>
            <p:cNvSpPr/>
            <p:nvPr/>
          </p:nvSpPr>
          <p:spPr>
            <a:xfrm rot="-2700000">
              <a:off x="2864222" y="-391603"/>
              <a:ext cx="101628" cy="80847"/>
            </a:xfrm>
            <a:custGeom>
              <a:avLst/>
              <a:gdLst/>
              <a:ahLst/>
              <a:cxnLst/>
              <a:rect l="l" t="t" r="r" b="b"/>
              <a:pathLst>
                <a:path w="1027" h="817" extrusionOk="0">
                  <a:moveTo>
                    <a:pt x="527" y="1"/>
                  </a:moveTo>
                  <a:cubicBezTo>
                    <a:pt x="1" y="27"/>
                    <a:pt x="1" y="764"/>
                    <a:pt x="527" y="816"/>
                  </a:cubicBezTo>
                  <a:cubicBezTo>
                    <a:pt x="1026" y="764"/>
                    <a:pt x="1026" y="27"/>
                    <a:pt x="52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 name="Google Shape;835;p27"/>
            <p:cNvSpPr/>
            <p:nvPr/>
          </p:nvSpPr>
          <p:spPr>
            <a:xfrm rot="-2700000">
              <a:off x="4709897" y="-978989"/>
              <a:ext cx="88665" cy="65113"/>
            </a:xfrm>
            <a:custGeom>
              <a:avLst/>
              <a:gdLst/>
              <a:ahLst/>
              <a:cxnLst/>
              <a:rect l="l" t="t" r="r" b="b"/>
              <a:pathLst>
                <a:path w="896" h="658" extrusionOk="0">
                  <a:moveTo>
                    <a:pt x="448" y="0"/>
                  </a:moveTo>
                  <a:cubicBezTo>
                    <a:pt x="1" y="0"/>
                    <a:pt x="1" y="658"/>
                    <a:pt x="448" y="658"/>
                  </a:cubicBezTo>
                  <a:cubicBezTo>
                    <a:pt x="895" y="658"/>
                    <a:pt x="895" y="0"/>
                    <a:pt x="4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6" name="Google Shape;836;p27"/>
            <p:cNvSpPr/>
            <p:nvPr/>
          </p:nvSpPr>
          <p:spPr>
            <a:xfrm rot="-2700000">
              <a:off x="4438274" y="-1005356"/>
              <a:ext cx="65113" cy="62639"/>
            </a:xfrm>
            <a:custGeom>
              <a:avLst/>
              <a:gdLst/>
              <a:ahLst/>
              <a:cxnLst/>
              <a:rect l="l" t="t" r="r" b="b"/>
              <a:pathLst>
                <a:path w="658" h="633" extrusionOk="0">
                  <a:moveTo>
                    <a:pt x="316" y="1"/>
                  </a:moveTo>
                  <a:cubicBezTo>
                    <a:pt x="0" y="80"/>
                    <a:pt x="0" y="553"/>
                    <a:pt x="316" y="632"/>
                  </a:cubicBezTo>
                  <a:cubicBezTo>
                    <a:pt x="658" y="553"/>
                    <a:pt x="658" y="80"/>
                    <a:pt x="3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 name="Google Shape;837;p27"/>
            <p:cNvSpPr/>
            <p:nvPr/>
          </p:nvSpPr>
          <p:spPr>
            <a:xfrm rot="-2700000">
              <a:off x="4609311" y="-741865"/>
              <a:ext cx="91139" cy="72931"/>
            </a:xfrm>
            <a:custGeom>
              <a:avLst/>
              <a:gdLst/>
              <a:ahLst/>
              <a:cxnLst/>
              <a:rect l="l" t="t" r="r" b="b"/>
              <a:pathLst>
                <a:path w="921" h="737" extrusionOk="0">
                  <a:moveTo>
                    <a:pt x="447" y="0"/>
                  </a:moveTo>
                  <a:cubicBezTo>
                    <a:pt x="0" y="27"/>
                    <a:pt x="0" y="710"/>
                    <a:pt x="447" y="737"/>
                  </a:cubicBezTo>
                  <a:cubicBezTo>
                    <a:pt x="921" y="710"/>
                    <a:pt x="921" y="27"/>
                    <a:pt x="4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 name="Google Shape;838;p27"/>
            <p:cNvSpPr/>
            <p:nvPr/>
          </p:nvSpPr>
          <p:spPr>
            <a:xfrm rot="-2700000">
              <a:off x="4397178" y="-791980"/>
              <a:ext cx="106873" cy="88566"/>
            </a:xfrm>
            <a:custGeom>
              <a:avLst/>
              <a:gdLst/>
              <a:ahLst/>
              <a:cxnLst/>
              <a:rect l="l" t="t" r="r" b="b"/>
              <a:pathLst>
                <a:path w="1080" h="895" extrusionOk="0">
                  <a:moveTo>
                    <a:pt x="553" y="0"/>
                  </a:moveTo>
                  <a:cubicBezTo>
                    <a:pt x="1" y="53"/>
                    <a:pt x="1" y="868"/>
                    <a:pt x="553" y="894"/>
                  </a:cubicBezTo>
                  <a:cubicBezTo>
                    <a:pt x="1079" y="868"/>
                    <a:pt x="1079" y="53"/>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 name="Google Shape;839;p27"/>
            <p:cNvSpPr/>
            <p:nvPr/>
          </p:nvSpPr>
          <p:spPr>
            <a:xfrm rot="-2700000">
              <a:off x="4229167" y="-925880"/>
              <a:ext cx="85993" cy="72931"/>
            </a:xfrm>
            <a:custGeom>
              <a:avLst/>
              <a:gdLst/>
              <a:ahLst/>
              <a:cxnLst/>
              <a:rect l="l" t="t" r="r" b="b"/>
              <a:pathLst>
                <a:path w="869" h="737" extrusionOk="0">
                  <a:moveTo>
                    <a:pt x="447" y="0"/>
                  </a:moveTo>
                  <a:cubicBezTo>
                    <a:pt x="0" y="53"/>
                    <a:pt x="0" y="710"/>
                    <a:pt x="447" y="736"/>
                  </a:cubicBezTo>
                  <a:cubicBezTo>
                    <a:pt x="868" y="710"/>
                    <a:pt x="868" y="53"/>
                    <a:pt x="4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 name="Google Shape;840;p27"/>
            <p:cNvSpPr/>
            <p:nvPr/>
          </p:nvSpPr>
          <p:spPr>
            <a:xfrm rot="-2700000">
              <a:off x="4185330" y="-743902"/>
              <a:ext cx="130226" cy="110930"/>
            </a:xfrm>
            <a:custGeom>
              <a:avLst/>
              <a:gdLst/>
              <a:ahLst/>
              <a:cxnLst/>
              <a:rect l="l" t="t" r="r" b="b"/>
              <a:pathLst>
                <a:path w="1316" h="1121" extrusionOk="0">
                  <a:moveTo>
                    <a:pt x="569" y="1"/>
                  </a:moveTo>
                  <a:cubicBezTo>
                    <a:pt x="276" y="1"/>
                    <a:pt x="0" y="230"/>
                    <a:pt x="0" y="568"/>
                  </a:cubicBezTo>
                  <a:cubicBezTo>
                    <a:pt x="0" y="884"/>
                    <a:pt x="263" y="1120"/>
                    <a:pt x="579" y="1120"/>
                  </a:cubicBezTo>
                  <a:cubicBezTo>
                    <a:pt x="1079" y="1120"/>
                    <a:pt x="1315" y="515"/>
                    <a:pt x="974" y="173"/>
                  </a:cubicBezTo>
                  <a:cubicBezTo>
                    <a:pt x="854" y="54"/>
                    <a:pt x="710" y="1"/>
                    <a:pt x="5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 name="Google Shape;841;p27"/>
            <p:cNvSpPr/>
            <p:nvPr/>
          </p:nvSpPr>
          <p:spPr>
            <a:xfrm rot="-2700000">
              <a:off x="3864080" y="-760177"/>
              <a:ext cx="109445" cy="91139"/>
            </a:xfrm>
            <a:custGeom>
              <a:avLst/>
              <a:gdLst/>
              <a:ahLst/>
              <a:cxnLst/>
              <a:rect l="l" t="t" r="r" b="b"/>
              <a:pathLst>
                <a:path w="1106" h="921" extrusionOk="0">
                  <a:moveTo>
                    <a:pt x="553" y="0"/>
                  </a:moveTo>
                  <a:cubicBezTo>
                    <a:pt x="1" y="53"/>
                    <a:pt x="1" y="868"/>
                    <a:pt x="553" y="921"/>
                  </a:cubicBezTo>
                  <a:cubicBezTo>
                    <a:pt x="1105" y="868"/>
                    <a:pt x="1105" y="53"/>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2" name="Google Shape;842;p27"/>
            <p:cNvSpPr/>
            <p:nvPr/>
          </p:nvSpPr>
          <p:spPr>
            <a:xfrm rot="-2700000">
              <a:off x="3711138" y="-902715"/>
              <a:ext cx="85993" cy="65212"/>
            </a:xfrm>
            <a:custGeom>
              <a:avLst/>
              <a:gdLst/>
              <a:ahLst/>
              <a:cxnLst/>
              <a:rect l="l" t="t" r="r" b="b"/>
              <a:pathLst>
                <a:path w="869" h="659" extrusionOk="0">
                  <a:moveTo>
                    <a:pt x="447" y="1"/>
                  </a:moveTo>
                  <a:cubicBezTo>
                    <a:pt x="0" y="1"/>
                    <a:pt x="0" y="658"/>
                    <a:pt x="447" y="658"/>
                  </a:cubicBezTo>
                  <a:cubicBezTo>
                    <a:pt x="868" y="658"/>
                    <a:pt x="868" y="1"/>
                    <a:pt x="4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3" name="Google Shape;843;p27"/>
            <p:cNvSpPr/>
            <p:nvPr/>
          </p:nvSpPr>
          <p:spPr>
            <a:xfrm rot="-2700000">
              <a:off x="3783651" y="-502141"/>
              <a:ext cx="93711" cy="75602"/>
            </a:xfrm>
            <a:custGeom>
              <a:avLst/>
              <a:gdLst/>
              <a:ahLst/>
              <a:cxnLst/>
              <a:rect l="l" t="t" r="r" b="b"/>
              <a:pathLst>
                <a:path w="947" h="764" extrusionOk="0">
                  <a:moveTo>
                    <a:pt x="473" y="1"/>
                  </a:moveTo>
                  <a:cubicBezTo>
                    <a:pt x="0" y="27"/>
                    <a:pt x="0" y="711"/>
                    <a:pt x="473" y="763"/>
                  </a:cubicBezTo>
                  <a:cubicBezTo>
                    <a:pt x="947" y="711"/>
                    <a:pt x="947" y="27"/>
                    <a:pt x="4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4" name="Google Shape;844;p27"/>
            <p:cNvSpPr/>
            <p:nvPr/>
          </p:nvSpPr>
          <p:spPr>
            <a:xfrm rot="-2700000">
              <a:off x="3521754" y="-605259"/>
              <a:ext cx="135372" cy="101529"/>
            </a:xfrm>
            <a:custGeom>
              <a:avLst/>
              <a:gdLst/>
              <a:ahLst/>
              <a:cxnLst/>
              <a:rect l="l" t="t" r="r" b="b"/>
              <a:pathLst>
                <a:path w="1368" h="1026" extrusionOk="0">
                  <a:moveTo>
                    <a:pt x="684" y="0"/>
                  </a:moveTo>
                  <a:cubicBezTo>
                    <a:pt x="0" y="0"/>
                    <a:pt x="0" y="1026"/>
                    <a:pt x="684" y="1026"/>
                  </a:cubicBezTo>
                  <a:cubicBezTo>
                    <a:pt x="1368" y="1026"/>
                    <a:pt x="1368"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5" name="Google Shape;845;p27"/>
            <p:cNvSpPr/>
            <p:nvPr/>
          </p:nvSpPr>
          <p:spPr>
            <a:xfrm rot="-2700000">
              <a:off x="3368480" y="-692261"/>
              <a:ext cx="101529" cy="85993"/>
            </a:xfrm>
            <a:custGeom>
              <a:avLst/>
              <a:gdLst/>
              <a:ahLst/>
              <a:cxnLst/>
              <a:rect l="l" t="t" r="r" b="b"/>
              <a:pathLst>
                <a:path w="1026" h="869" extrusionOk="0">
                  <a:moveTo>
                    <a:pt x="500" y="0"/>
                  </a:moveTo>
                  <a:cubicBezTo>
                    <a:pt x="0" y="53"/>
                    <a:pt x="0" y="816"/>
                    <a:pt x="500" y="868"/>
                  </a:cubicBezTo>
                  <a:cubicBezTo>
                    <a:pt x="1026" y="816"/>
                    <a:pt x="1026" y="53"/>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6" name="Google Shape;846;p27"/>
            <p:cNvSpPr/>
            <p:nvPr/>
          </p:nvSpPr>
          <p:spPr>
            <a:xfrm rot="-2700000">
              <a:off x="3305789" y="-564031"/>
              <a:ext cx="114690" cy="96383"/>
            </a:xfrm>
            <a:custGeom>
              <a:avLst/>
              <a:gdLst/>
              <a:ahLst/>
              <a:cxnLst/>
              <a:rect l="l" t="t" r="r" b="b"/>
              <a:pathLst>
                <a:path w="1159" h="974" extrusionOk="0">
                  <a:moveTo>
                    <a:pt x="579" y="0"/>
                  </a:moveTo>
                  <a:cubicBezTo>
                    <a:pt x="1" y="53"/>
                    <a:pt x="1" y="921"/>
                    <a:pt x="579" y="973"/>
                  </a:cubicBezTo>
                  <a:cubicBezTo>
                    <a:pt x="1158" y="921"/>
                    <a:pt x="1158" y="53"/>
                    <a:pt x="5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7" name="Google Shape;847;p27"/>
            <p:cNvSpPr/>
            <p:nvPr/>
          </p:nvSpPr>
          <p:spPr>
            <a:xfrm rot="-2700000">
              <a:off x="3294687" y="-369719"/>
              <a:ext cx="75602" cy="69764"/>
            </a:xfrm>
            <a:custGeom>
              <a:avLst/>
              <a:gdLst/>
              <a:ahLst/>
              <a:cxnLst/>
              <a:rect l="l" t="t" r="r" b="b"/>
              <a:pathLst>
                <a:path w="764" h="705" extrusionOk="0">
                  <a:moveTo>
                    <a:pt x="316" y="1"/>
                  </a:moveTo>
                  <a:lnTo>
                    <a:pt x="264" y="27"/>
                  </a:lnTo>
                  <a:lnTo>
                    <a:pt x="185" y="53"/>
                  </a:lnTo>
                  <a:cubicBezTo>
                    <a:pt x="132" y="80"/>
                    <a:pt x="106" y="106"/>
                    <a:pt x="80" y="159"/>
                  </a:cubicBezTo>
                  <a:cubicBezTo>
                    <a:pt x="53" y="159"/>
                    <a:pt x="53" y="185"/>
                    <a:pt x="53" y="211"/>
                  </a:cubicBezTo>
                  <a:cubicBezTo>
                    <a:pt x="27" y="264"/>
                    <a:pt x="1" y="316"/>
                    <a:pt x="1" y="343"/>
                  </a:cubicBezTo>
                  <a:lnTo>
                    <a:pt x="1" y="448"/>
                  </a:lnTo>
                  <a:lnTo>
                    <a:pt x="53" y="527"/>
                  </a:lnTo>
                  <a:cubicBezTo>
                    <a:pt x="53" y="553"/>
                    <a:pt x="80" y="579"/>
                    <a:pt x="132" y="606"/>
                  </a:cubicBezTo>
                  <a:cubicBezTo>
                    <a:pt x="159" y="632"/>
                    <a:pt x="211" y="658"/>
                    <a:pt x="238" y="685"/>
                  </a:cubicBezTo>
                  <a:lnTo>
                    <a:pt x="316" y="685"/>
                  </a:lnTo>
                  <a:cubicBezTo>
                    <a:pt x="356" y="698"/>
                    <a:pt x="389" y="704"/>
                    <a:pt x="418" y="704"/>
                  </a:cubicBezTo>
                  <a:cubicBezTo>
                    <a:pt x="448" y="704"/>
                    <a:pt x="474" y="698"/>
                    <a:pt x="501" y="685"/>
                  </a:cubicBezTo>
                  <a:cubicBezTo>
                    <a:pt x="579" y="685"/>
                    <a:pt x="632" y="658"/>
                    <a:pt x="658" y="606"/>
                  </a:cubicBezTo>
                  <a:lnTo>
                    <a:pt x="737" y="527"/>
                  </a:lnTo>
                  <a:cubicBezTo>
                    <a:pt x="764" y="474"/>
                    <a:pt x="764" y="422"/>
                    <a:pt x="764" y="343"/>
                  </a:cubicBezTo>
                  <a:cubicBezTo>
                    <a:pt x="764" y="290"/>
                    <a:pt x="764" y="264"/>
                    <a:pt x="737" y="211"/>
                  </a:cubicBezTo>
                  <a:cubicBezTo>
                    <a:pt x="737" y="159"/>
                    <a:pt x="711" y="132"/>
                    <a:pt x="658" y="106"/>
                  </a:cubicBezTo>
                  <a:cubicBezTo>
                    <a:pt x="632" y="53"/>
                    <a:pt x="579" y="27"/>
                    <a:pt x="5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8" name="Google Shape;848;p27"/>
            <p:cNvSpPr/>
            <p:nvPr/>
          </p:nvSpPr>
          <p:spPr>
            <a:xfrm rot="-2700000">
              <a:off x="3110684" y="-638396"/>
              <a:ext cx="83420" cy="88665"/>
            </a:xfrm>
            <a:custGeom>
              <a:avLst/>
              <a:gdLst/>
              <a:ahLst/>
              <a:cxnLst/>
              <a:rect l="l" t="t" r="r" b="b"/>
              <a:pathLst>
                <a:path w="843" h="896" extrusionOk="0">
                  <a:moveTo>
                    <a:pt x="316" y="1"/>
                  </a:moveTo>
                  <a:cubicBezTo>
                    <a:pt x="238" y="27"/>
                    <a:pt x="159" y="54"/>
                    <a:pt x="132" y="106"/>
                  </a:cubicBezTo>
                  <a:lnTo>
                    <a:pt x="53" y="185"/>
                  </a:lnTo>
                  <a:cubicBezTo>
                    <a:pt x="27" y="264"/>
                    <a:pt x="1" y="317"/>
                    <a:pt x="1" y="395"/>
                  </a:cubicBezTo>
                  <a:lnTo>
                    <a:pt x="1" y="474"/>
                  </a:lnTo>
                  <a:cubicBezTo>
                    <a:pt x="1" y="527"/>
                    <a:pt x="1" y="580"/>
                    <a:pt x="27" y="632"/>
                  </a:cubicBezTo>
                  <a:cubicBezTo>
                    <a:pt x="53" y="685"/>
                    <a:pt x="80" y="711"/>
                    <a:pt x="132" y="764"/>
                  </a:cubicBezTo>
                  <a:cubicBezTo>
                    <a:pt x="159" y="790"/>
                    <a:pt x="211" y="843"/>
                    <a:pt x="264" y="843"/>
                  </a:cubicBezTo>
                  <a:cubicBezTo>
                    <a:pt x="290" y="869"/>
                    <a:pt x="343" y="895"/>
                    <a:pt x="422" y="895"/>
                  </a:cubicBezTo>
                  <a:lnTo>
                    <a:pt x="527" y="895"/>
                  </a:lnTo>
                  <a:cubicBezTo>
                    <a:pt x="579" y="869"/>
                    <a:pt x="658" y="816"/>
                    <a:pt x="711" y="764"/>
                  </a:cubicBezTo>
                  <a:lnTo>
                    <a:pt x="764" y="685"/>
                  </a:lnTo>
                  <a:cubicBezTo>
                    <a:pt x="816" y="632"/>
                    <a:pt x="816" y="553"/>
                    <a:pt x="816" y="474"/>
                  </a:cubicBezTo>
                  <a:lnTo>
                    <a:pt x="842" y="501"/>
                  </a:lnTo>
                  <a:lnTo>
                    <a:pt x="842" y="422"/>
                  </a:lnTo>
                  <a:cubicBezTo>
                    <a:pt x="842" y="369"/>
                    <a:pt x="816" y="317"/>
                    <a:pt x="816" y="264"/>
                  </a:cubicBezTo>
                  <a:cubicBezTo>
                    <a:pt x="790" y="211"/>
                    <a:pt x="764" y="159"/>
                    <a:pt x="711" y="132"/>
                  </a:cubicBezTo>
                  <a:cubicBezTo>
                    <a:pt x="685" y="80"/>
                    <a:pt x="632" y="54"/>
                    <a:pt x="579" y="27"/>
                  </a:cubicBezTo>
                  <a:cubicBezTo>
                    <a:pt x="527" y="1"/>
                    <a:pt x="474" y="1"/>
                    <a:pt x="4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 name="Google Shape;849;p27"/>
            <p:cNvSpPr/>
            <p:nvPr/>
          </p:nvSpPr>
          <p:spPr>
            <a:xfrm rot="-2700000">
              <a:off x="3558935" y="-828510"/>
              <a:ext cx="88566" cy="67785"/>
            </a:xfrm>
            <a:custGeom>
              <a:avLst/>
              <a:gdLst/>
              <a:ahLst/>
              <a:cxnLst/>
              <a:rect l="l" t="t" r="r" b="b"/>
              <a:pathLst>
                <a:path w="895" h="685" extrusionOk="0">
                  <a:moveTo>
                    <a:pt x="448" y="1"/>
                  </a:moveTo>
                  <a:cubicBezTo>
                    <a:pt x="1" y="1"/>
                    <a:pt x="1" y="684"/>
                    <a:pt x="448" y="684"/>
                  </a:cubicBezTo>
                  <a:cubicBezTo>
                    <a:pt x="895" y="684"/>
                    <a:pt x="895" y="1"/>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 name="Google Shape;850;p27"/>
            <p:cNvSpPr/>
            <p:nvPr/>
          </p:nvSpPr>
          <p:spPr>
            <a:xfrm rot="-2700000">
              <a:off x="3530379" y="-318465"/>
              <a:ext cx="88665" cy="65212"/>
            </a:xfrm>
            <a:custGeom>
              <a:avLst/>
              <a:gdLst/>
              <a:ahLst/>
              <a:cxnLst/>
              <a:rect l="l" t="t" r="r" b="b"/>
              <a:pathLst>
                <a:path w="896" h="659" extrusionOk="0">
                  <a:moveTo>
                    <a:pt x="448" y="1"/>
                  </a:moveTo>
                  <a:cubicBezTo>
                    <a:pt x="1" y="1"/>
                    <a:pt x="1" y="658"/>
                    <a:pt x="448" y="658"/>
                  </a:cubicBezTo>
                  <a:cubicBezTo>
                    <a:pt x="895" y="658"/>
                    <a:pt x="895" y="1"/>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1" name="Google Shape;851;p27"/>
            <p:cNvSpPr/>
            <p:nvPr/>
          </p:nvSpPr>
          <p:spPr>
            <a:xfrm rot="-2700000">
              <a:off x="4004415" y="-447952"/>
              <a:ext cx="93810" cy="70358"/>
            </a:xfrm>
            <a:custGeom>
              <a:avLst/>
              <a:gdLst/>
              <a:ahLst/>
              <a:cxnLst/>
              <a:rect l="l" t="t" r="r" b="b"/>
              <a:pathLst>
                <a:path w="948" h="711" extrusionOk="0">
                  <a:moveTo>
                    <a:pt x="474" y="0"/>
                  </a:moveTo>
                  <a:cubicBezTo>
                    <a:pt x="1" y="0"/>
                    <a:pt x="1" y="710"/>
                    <a:pt x="474" y="710"/>
                  </a:cubicBezTo>
                  <a:cubicBezTo>
                    <a:pt x="948" y="710"/>
                    <a:pt x="948" y="0"/>
                    <a:pt x="47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2" name="Google Shape;852;p27"/>
            <p:cNvSpPr/>
            <p:nvPr/>
          </p:nvSpPr>
          <p:spPr>
            <a:xfrm rot="-2700000">
              <a:off x="4264954" y="-506291"/>
              <a:ext cx="130226" cy="104201"/>
            </a:xfrm>
            <a:custGeom>
              <a:avLst/>
              <a:gdLst/>
              <a:ahLst/>
              <a:cxnLst/>
              <a:rect l="l" t="t" r="r" b="b"/>
              <a:pathLst>
                <a:path w="1316" h="1053" extrusionOk="0">
                  <a:moveTo>
                    <a:pt x="658" y="0"/>
                  </a:moveTo>
                  <a:cubicBezTo>
                    <a:pt x="1" y="27"/>
                    <a:pt x="1" y="1000"/>
                    <a:pt x="658" y="1052"/>
                  </a:cubicBezTo>
                  <a:cubicBezTo>
                    <a:pt x="1316" y="1000"/>
                    <a:pt x="1316" y="27"/>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3" name="Google Shape;853;p27"/>
            <p:cNvSpPr/>
            <p:nvPr/>
          </p:nvSpPr>
          <p:spPr>
            <a:xfrm rot="-2700000">
              <a:off x="4520845" y="-593153"/>
              <a:ext cx="122409" cy="115680"/>
            </a:xfrm>
            <a:custGeom>
              <a:avLst/>
              <a:gdLst/>
              <a:ahLst/>
              <a:cxnLst/>
              <a:rect l="l" t="t" r="r" b="b"/>
              <a:pathLst>
                <a:path w="1237" h="1169" extrusionOk="0">
                  <a:moveTo>
                    <a:pt x="601" y="1"/>
                  </a:moveTo>
                  <a:cubicBezTo>
                    <a:pt x="448" y="1"/>
                    <a:pt x="302" y="55"/>
                    <a:pt x="185" y="152"/>
                  </a:cubicBezTo>
                  <a:lnTo>
                    <a:pt x="106" y="284"/>
                  </a:lnTo>
                  <a:cubicBezTo>
                    <a:pt x="53" y="363"/>
                    <a:pt x="0" y="468"/>
                    <a:pt x="0" y="573"/>
                  </a:cubicBezTo>
                  <a:cubicBezTo>
                    <a:pt x="0" y="652"/>
                    <a:pt x="27" y="731"/>
                    <a:pt x="53" y="810"/>
                  </a:cubicBezTo>
                  <a:cubicBezTo>
                    <a:pt x="79" y="863"/>
                    <a:pt x="132" y="941"/>
                    <a:pt x="185" y="994"/>
                  </a:cubicBezTo>
                  <a:cubicBezTo>
                    <a:pt x="309" y="1097"/>
                    <a:pt x="465" y="1168"/>
                    <a:pt x="629" y="1168"/>
                  </a:cubicBezTo>
                  <a:cubicBezTo>
                    <a:pt x="673" y="1168"/>
                    <a:pt x="718" y="1163"/>
                    <a:pt x="763" y="1152"/>
                  </a:cubicBezTo>
                  <a:lnTo>
                    <a:pt x="816" y="1152"/>
                  </a:lnTo>
                  <a:lnTo>
                    <a:pt x="947" y="1073"/>
                  </a:lnTo>
                  <a:cubicBezTo>
                    <a:pt x="1026" y="1047"/>
                    <a:pt x="1079" y="994"/>
                    <a:pt x="1131" y="941"/>
                  </a:cubicBezTo>
                  <a:cubicBezTo>
                    <a:pt x="1158" y="889"/>
                    <a:pt x="1184" y="863"/>
                    <a:pt x="1184" y="810"/>
                  </a:cubicBezTo>
                  <a:cubicBezTo>
                    <a:pt x="1237" y="731"/>
                    <a:pt x="1237" y="652"/>
                    <a:pt x="1237" y="573"/>
                  </a:cubicBezTo>
                  <a:lnTo>
                    <a:pt x="1210" y="442"/>
                  </a:lnTo>
                  <a:lnTo>
                    <a:pt x="1158" y="284"/>
                  </a:lnTo>
                  <a:cubicBezTo>
                    <a:pt x="1131" y="231"/>
                    <a:pt x="1079" y="179"/>
                    <a:pt x="1026" y="126"/>
                  </a:cubicBezTo>
                  <a:cubicBezTo>
                    <a:pt x="947" y="74"/>
                    <a:pt x="895" y="47"/>
                    <a:pt x="816" y="21"/>
                  </a:cubicBezTo>
                  <a:lnTo>
                    <a:pt x="763" y="21"/>
                  </a:lnTo>
                  <a:cubicBezTo>
                    <a:pt x="709" y="7"/>
                    <a:pt x="654" y="1"/>
                    <a:pt x="6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4" name="Google Shape;854;p27"/>
            <p:cNvSpPr/>
            <p:nvPr/>
          </p:nvSpPr>
          <p:spPr>
            <a:xfrm rot="-2700000">
              <a:off x="4845013" y="-728042"/>
              <a:ext cx="127554" cy="104201"/>
            </a:xfrm>
            <a:custGeom>
              <a:avLst/>
              <a:gdLst/>
              <a:ahLst/>
              <a:cxnLst/>
              <a:rect l="l" t="t" r="r" b="b"/>
              <a:pathLst>
                <a:path w="1289" h="1053" extrusionOk="0">
                  <a:moveTo>
                    <a:pt x="658" y="1"/>
                  </a:moveTo>
                  <a:cubicBezTo>
                    <a:pt x="0" y="53"/>
                    <a:pt x="0" y="1000"/>
                    <a:pt x="658" y="1053"/>
                  </a:cubicBezTo>
                  <a:cubicBezTo>
                    <a:pt x="1289" y="1000"/>
                    <a:pt x="1289" y="53"/>
                    <a:pt x="6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55" name="Google Shape;855;p27"/>
          <p:cNvSpPr/>
          <p:nvPr/>
        </p:nvSpPr>
        <p:spPr>
          <a:xfrm rot="-9812653" flipH="1">
            <a:off x="-272529" y="3663323"/>
            <a:ext cx="2475307" cy="1885343"/>
          </a:xfrm>
          <a:custGeom>
            <a:avLst/>
            <a:gdLst/>
            <a:ahLst/>
            <a:cxnLst/>
            <a:rect l="l" t="t" r="r" b="b"/>
            <a:pathLst>
              <a:path w="27047" h="20601" extrusionOk="0">
                <a:moveTo>
                  <a:pt x="14669" y="189"/>
                </a:moveTo>
                <a:cubicBezTo>
                  <a:pt x="16513" y="189"/>
                  <a:pt x="18344" y="544"/>
                  <a:pt x="20067" y="1266"/>
                </a:cubicBezTo>
                <a:cubicBezTo>
                  <a:pt x="21987" y="2133"/>
                  <a:pt x="23670" y="3501"/>
                  <a:pt x="24880" y="5263"/>
                </a:cubicBezTo>
                <a:cubicBezTo>
                  <a:pt x="26090" y="6946"/>
                  <a:pt x="26721" y="8998"/>
                  <a:pt x="26695" y="11075"/>
                </a:cubicBezTo>
                <a:cubicBezTo>
                  <a:pt x="26671" y="11536"/>
                  <a:pt x="26602" y="11998"/>
                  <a:pt x="26509" y="12459"/>
                </a:cubicBezTo>
                <a:lnTo>
                  <a:pt x="26509" y="12459"/>
                </a:lnTo>
                <a:cubicBezTo>
                  <a:pt x="26462" y="12474"/>
                  <a:pt x="26422" y="12511"/>
                  <a:pt x="26406" y="12575"/>
                </a:cubicBezTo>
                <a:cubicBezTo>
                  <a:pt x="26274" y="13153"/>
                  <a:pt x="26090" y="13732"/>
                  <a:pt x="25827" y="14284"/>
                </a:cubicBezTo>
                <a:cubicBezTo>
                  <a:pt x="25748" y="14494"/>
                  <a:pt x="25617" y="14679"/>
                  <a:pt x="25459" y="14836"/>
                </a:cubicBezTo>
                <a:cubicBezTo>
                  <a:pt x="25248" y="15047"/>
                  <a:pt x="25012" y="15205"/>
                  <a:pt x="24775" y="15389"/>
                </a:cubicBezTo>
                <a:cubicBezTo>
                  <a:pt x="23697" y="16204"/>
                  <a:pt x="22697" y="17151"/>
                  <a:pt x="21619" y="17966"/>
                </a:cubicBezTo>
                <a:cubicBezTo>
                  <a:pt x="21119" y="18361"/>
                  <a:pt x="20593" y="18702"/>
                  <a:pt x="20041" y="19018"/>
                </a:cubicBezTo>
                <a:cubicBezTo>
                  <a:pt x="19462" y="19334"/>
                  <a:pt x="18831" y="19570"/>
                  <a:pt x="18174" y="19728"/>
                </a:cubicBezTo>
                <a:cubicBezTo>
                  <a:pt x="17516" y="19860"/>
                  <a:pt x="16832" y="19991"/>
                  <a:pt x="16149" y="20044"/>
                </a:cubicBezTo>
                <a:cubicBezTo>
                  <a:pt x="15491" y="20123"/>
                  <a:pt x="14834" y="20202"/>
                  <a:pt x="14176" y="20228"/>
                </a:cubicBezTo>
                <a:cubicBezTo>
                  <a:pt x="13741" y="20262"/>
                  <a:pt x="13303" y="20279"/>
                  <a:pt x="12865" y="20279"/>
                </a:cubicBezTo>
                <a:cubicBezTo>
                  <a:pt x="11953" y="20279"/>
                  <a:pt x="11040" y="20204"/>
                  <a:pt x="10152" y="20044"/>
                </a:cubicBezTo>
                <a:cubicBezTo>
                  <a:pt x="9495" y="19939"/>
                  <a:pt x="8864" y="19754"/>
                  <a:pt x="8259" y="19465"/>
                </a:cubicBezTo>
                <a:cubicBezTo>
                  <a:pt x="7706" y="19202"/>
                  <a:pt x="7154" y="18887"/>
                  <a:pt x="6654" y="18545"/>
                </a:cubicBezTo>
                <a:cubicBezTo>
                  <a:pt x="6128" y="18229"/>
                  <a:pt x="5576" y="17913"/>
                  <a:pt x="5076" y="17572"/>
                </a:cubicBezTo>
                <a:cubicBezTo>
                  <a:pt x="4550" y="17203"/>
                  <a:pt x="4051" y="16809"/>
                  <a:pt x="3604" y="16388"/>
                </a:cubicBezTo>
                <a:cubicBezTo>
                  <a:pt x="2736" y="15599"/>
                  <a:pt x="2026" y="14652"/>
                  <a:pt x="1447" y="13600"/>
                </a:cubicBezTo>
                <a:cubicBezTo>
                  <a:pt x="448" y="11680"/>
                  <a:pt x="0" y="9313"/>
                  <a:pt x="789" y="7209"/>
                </a:cubicBezTo>
                <a:cubicBezTo>
                  <a:pt x="1631" y="4974"/>
                  <a:pt x="3788" y="3554"/>
                  <a:pt x="5813" y="2502"/>
                </a:cubicBezTo>
                <a:cubicBezTo>
                  <a:pt x="8022" y="1344"/>
                  <a:pt x="10442" y="582"/>
                  <a:pt x="12940" y="292"/>
                </a:cubicBezTo>
                <a:cubicBezTo>
                  <a:pt x="13516" y="224"/>
                  <a:pt x="14093" y="189"/>
                  <a:pt x="14669" y="189"/>
                </a:cubicBezTo>
                <a:close/>
                <a:moveTo>
                  <a:pt x="14926" y="0"/>
                </a:moveTo>
                <a:cubicBezTo>
                  <a:pt x="14834" y="0"/>
                  <a:pt x="14742" y="1"/>
                  <a:pt x="14650" y="3"/>
                </a:cubicBezTo>
                <a:cubicBezTo>
                  <a:pt x="12098" y="29"/>
                  <a:pt x="9574" y="555"/>
                  <a:pt x="7233" y="1581"/>
                </a:cubicBezTo>
                <a:cubicBezTo>
                  <a:pt x="6076" y="2055"/>
                  <a:pt x="4971" y="2633"/>
                  <a:pt x="3919" y="3317"/>
                </a:cubicBezTo>
                <a:cubicBezTo>
                  <a:pt x="2893" y="3948"/>
                  <a:pt x="1999" y="4763"/>
                  <a:pt x="1289" y="5710"/>
                </a:cubicBezTo>
                <a:cubicBezTo>
                  <a:pt x="605" y="6631"/>
                  <a:pt x="211" y="7735"/>
                  <a:pt x="106" y="8866"/>
                </a:cubicBezTo>
                <a:cubicBezTo>
                  <a:pt x="27" y="9997"/>
                  <a:pt x="158" y="11128"/>
                  <a:pt x="526" y="12206"/>
                </a:cubicBezTo>
                <a:cubicBezTo>
                  <a:pt x="1315" y="14521"/>
                  <a:pt x="2867" y="16493"/>
                  <a:pt x="4919" y="17835"/>
                </a:cubicBezTo>
                <a:cubicBezTo>
                  <a:pt x="5445" y="18203"/>
                  <a:pt x="6023" y="18518"/>
                  <a:pt x="6575" y="18860"/>
                </a:cubicBezTo>
                <a:cubicBezTo>
                  <a:pt x="7075" y="19228"/>
                  <a:pt x="7627" y="19544"/>
                  <a:pt x="8206" y="19807"/>
                </a:cubicBezTo>
                <a:cubicBezTo>
                  <a:pt x="9468" y="20307"/>
                  <a:pt x="10836" y="20570"/>
                  <a:pt x="12204" y="20596"/>
                </a:cubicBezTo>
                <a:cubicBezTo>
                  <a:pt x="12375" y="20599"/>
                  <a:pt x="12546" y="20601"/>
                  <a:pt x="12718" y="20601"/>
                </a:cubicBezTo>
                <a:cubicBezTo>
                  <a:pt x="13919" y="20601"/>
                  <a:pt x="15136" y="20520"/>
                  <a:pt x="16333" y="20359"/>
                </a:cubicBezTo>
                <a:cubicBezTo>
                  <a:pt x="17017" y="20280"/>
                  <a:pt x="17727" y="20149"/>
                  <a:pt x="18410" y="19991"/>
                </a:cubicBezTo>
                <a:cubicBezTo>
                  <a:pt x="19042" y="19833"/>
                  <a:pt x="19673" y="19570"/>
                  <a:pt x="20251" y="19255"/>
                </a:cubicBezTo>
                <a:cubicBezTo>
                  <a:pt x="21409" y="18571"/>
                  <a:pt x="22461" y="17782"/>
                  <a:pt x="23434" y="16861"/>
                </a:cubicBezTo>
                <a:cubicBezTo>
                  <a:pt x="23986" y="16388"/>
                  <a:pt x="24538" y="15915"/>
                  <a:pt x="25143" y="15494"/>
                </a:cubicBezTo>
                <a:cubicBezTo>
                  <a:pt x="25354" y="15362"/>
                  <a:pt x="25564" y="15178"/>
                  <a:pt x="25774" y="14968"/>
                </a:cubicBezTo>
                <a:cubicBezTo>
                  <a:pt x="25906" y="14810"/>
                  <a:pt x="26037" y="14600"/>
                  <a:pt x="26116" y="14389"/>
                </a:cubicBezTo>
                <a:cubicBezTo>
                  <a:pt x="26379" y="13837"/>
                  <a:pt x="26563" y="13258"/>
                  <a:pt x="26721" y="12653"/>
                </a:cubicBezTo>
                <a:cubicBezTo>
                  <a:pt x="26742" y="12571"/>
                  <a:pt x="26706" y="12509"/>
                  <a:pt x="26652" y="12477"/>
                </a:cubicBezTo>
                <a:lnTo>
                  <a:pt x="26652" y="12477"/>
                </a:lnTo>
                <a:cubicBezTo>
                  <a:pt x="27046" y="10452"/>
                  <a:pt x="26746" y="8340"/>
                  <a:pt x="25801" y="6526"/>
                </a:cubicBezTo>
                <a:cubicBezTo>
                  <a:pt x="24801" y="4579"/>
                  <a:pt x="23329" y="2949"/>
                  <a:pt x="21488" y="1818"/>
                </a:cubicBezTo>
                <a:cubicBezTo>
                  <a:pt x="19490" y="629"/>
                  <a:pt x="17225" y="0"/>
                  <a:pt x="14926"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56" name="Google Shape;856;p27"/>
          <p:cNvGrpSpPr/>
          <p:nvPr/>
        </p:nvGrpSpPr>
        <p:grpSpPr>
          <a:xfrm flipH="1">
            <a:off x="3836023" y="4491849"/>
            <a:ext cx="2292797" cy="787743"/>
            <a:chOff x="6310925" y="4605474"/>
            <a:chExt cx="2292797" cy="787743"/>
          </a:xfrm>
        </p:grpSpPr>
        <p:sp>
          <p:nvSpPr>
            <p:cNvPr id="857" name="Google Shape;857;p27"/>
            <p:cNvSpPr/>
            <p:nvPr/>
          </p:nvSpPr>
          <p:spPr>
            <a:xfrm>
              <a:off x="6310925" y="4617872"/>
              <a:ext cx="62521" cy="737161"/>
            </a:xfrm>
            <a:custGeom>
              <a:avLst/>
              <a:gdLst/>
              <a:ahLst/>
              <a:cxnLst/>
              <a:rect l="l" t="t" r="r" b="b"/>
              <a:pathLst>
                <a:path w="948" h="11178" extrusionOk="0">
                  <a:moveTo>
                    <a:pt x="276" y="0"/>
                  </a:moveTo>
                  <a:cubicBezTo>
                    <a:pt x="191" y="0"/>
                    <a:pt x="105" y="46"/>
                    <a:pt x="79" y="138"/>
                  </a:cubicBezTo>
                  <a:cubicBezTo>
                    <a:pt x="27" y="480"/>
                    <a:pt x="0" y="822"/>
                    <a:pt x="27" y="1164"/>
                  </a:cubicBezTo>
                  <a:lnTo>
                    <a:pt x="27" y="2216"/>
                  </a:lnTo>
                  <a:cubicBezTo>
                    <a:pt x="27" y="2900"/>
                    <a:pt x="53" y="3583"/>
                    <a:pt x="53" y="4294"/>
                  </a:cubicBezTo>
                  <a:cubicBezTo>
                    <a:pt x="79" y="5687"/>
                    <a:pt x="132" y="7081"/>
                    <a:pt x="184" y="8475"/>
                  </a:cubicBezTo>
                  <a:cubicBezTo>
                    <a:pt x="211" y="9264"/>
                    <a:pt x="211" y="10053"/>
                    <a:pt x="263" y="10842"/>
                  </a:cubicBezTo>
                  <a:cubicBezTo>
                    <a:pt x="263" y="11066"/>
                    <a:pt x="434" y="11178"/>
                    <a:pt x="605" y="11178"/>
                  </a:cubicBezTo>
                  <a:cubicBezTo>
                    <a:pt x="776" y="11178"/>
                    <a:pt x="947" y="11066"/>
                    <a:pt x="947" y="10842"/>
                  </a:cubicBezTo>
                  <a:cubicBezTo>
                    <a:pt x="947" y="10132"/>
                    <a:pt x="921" y="9448"/>
                    <a:pt x="894" y="8765"/>
                  </a:cubicBezTo>
                  <a:cubicBezTo>
                    <a:pt x="868" y="8054"/>
                    <a:pt x="868" y="7371"/>
                    <a:pt x="842" y="6687"/>
                  </a:cubicBezTo>
                  <a:cubicBezTo>
                    <a:pt x="789" y="5267"/>
                    <a:pt x="737" y="3873"/>
                    <a:pt x="658" y="2479"/>
                  </a:cubicBezTo>
                  <a:cubicBezTo>
                    <a:pt x="658" y="2084"/>
                    <a:pt x="631" y="1716"/>
                    <a:pt x="605" y="1322"/>
                  </a:cubicBezTo>
                  <a:cubicBezTo>
                    <a:pt x="605" y="927"/>
                    <a:pt x="579" y="533"/>
                    <a:pt x="474" y="138"/>
                  </a:cubicBezTo>
                  <a:cubicBezTo>
                    <a:pt x="447" y="46"/>
                    <a:pt x="362" y="0"/>
                    <a:pt x="2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8" name="Google Shape;858;p27"/>
            <p:cNvSpPr/>
            <p:nvPr/>
          </p:nvSpPr>
          <p:spPr>
            <a:xfrm>
              <a:off x="6487786" y="4609233"/>
              <a:ext cx="89494" cy="783984"/>
            </a:xfrm>
            <a:custGeom>
              <a:avLst/>
              <a:gdLst/>
              <a:ahLst/>
              <a:cxnLst/>
              <a:rect l="l" t="t" r="r" b="b"/>
              <a:pathLst>
                <a:path w="1357" h="11888" extrusionOk="0">
                  <a:moveTo>
                    <a:pt x="319" y="1"/>
                  </a:moveTo>
                  <a:cubicBezTo>
                    <a:pt x="246" y="1"/>
                    <a:pt x="180" y="40"/>
                    <a:pt x="159" y="138"/>
                  </a:cubicBezTo>
                  <a:cubicBezTo>
                    <a:pt x="27" y="1637"/>
                    <a:pt x="1" y="3110"/>
                    <a:pt x="80" y="4609"/>
                  </a:cubicBezTo>
                  <a:cubicBezTo>
                    <a:pt x="132" y="6108"/>
                    <a:pt x="211" y="7581"/>
                    <a:pt x="343" y="9080"/>
                  </a:cubicBezTo>
                  <a:cubicBezTo>
                    <a:pt x="422" y="9921"/>
                    <a:pt x="501" y="10789"/>
                    <a:pt x="632" y="11631"/>
                  </a:cubicBezTo>
                  <a:cubicBezTo>
                    <a:pt x="655" y="11806"/>
                    <a:pt x="803" y="11888"/>
                    <a:pt x="958" y="11888"/>
                  </a:cubicBezTo>
                  <a:cubicBezTo>
                    <a:pt x="1152" y="11888"/>
                    <a:pt x="1357" y="11759"/>
                    <a:pt x="1342" y="11526"/>
                  </a:cubicBezTo>
                  <a:cubicBezTo>
                    <a:pt x="1211" y="10079"/>
                    <a:pt x="1053" y="8606"/>
                    <a:pt x="948" y="7133"/>
                  </a:cubicBezTo>
                  <a:cubicBezTo>
                    <a:pt x="842" y="5661"/>
                    <a:pt x="764" y="4188"/>
                    <a:pt x="711" y="2689"/>
                  </a:cubicBezTo>
                  <a:cubicBezTo>
                    <a:pt x="658" y="1873"/>
                    <a:pt x="658" y="1032"/>
                    <a:pt x="553" y="190"/>
                  </a:cubicBezTo>
                  <a:cubicBezTo>
                    <a:pt x="538" y="82"/>
                    <a:pt x="422" y="1"/>
                    <a:pt x="3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9" name="Google Shape;859;p27"/>
            <p:cNvSpPr/>
            <p:nvPr/>
          </p:nvSpPr>
          <p:spPr>
            <a:xfrm>
              <a:off x="6676846" y="4625587"/>
              <a:ext cx="57311" cy="673522"/>
            </a:xfrm>
            <a:custGeom>
              <a:avLst/>
              <a:gdLst/>
              <a:ahLst/>
              <a:cxnLst/>
              <a:rect l="l" t="t" r="r" b="b"/>
              <a:pathLst>
                <a:path w="869" h="10213" extrusionOk="0">
                  <a:moveTo>
                    <a:pt x="645" y="1"/>
                  </a:moveTo>
                  <a:cubicBezTo>
                    <a:pt x="538" y="1"/>
                    <a:pt x="423" y="68"/>
                    <a:pt x="395" y="179"/>
                  </a:cubicBezTo>
                  <a:lnTo>
                    <a:pt x="369" y="179"/>
                  </a:lnTo>
                  <a:cubicBezTo>
                    <a:pt x="290" y="573"/>
                    <a:pt x="237" y="994"/>
                    <a:pt x="211" y="1415"/>
                  </a:cubicBezTo>
                  <a:cubicBezTo>
                    <a:pt x="185" y="1810"/>
                    <a:pt x="158" y="2230"/>
                    <a:pt x="132" y="2625"/>
                  </a:cubicBezTo>
                  <a:cubicBezTo>
                    <a:pt x="106" y="3414"/>
                    <a:pt x="53" y="4203"/>
                    <a:pt x="53" y="5018"/>
                  </a:cubicBezTo>
                  <a:cubicBezTo>
                    <a:pt x="1" y="6622"/>
                    <a:pt x="1" y="8253"/>
                    <a:pt x="106" y="9857"/>
                  </a:cubicBezTo>
                  <a:cubicBezTo>
                    <a:pt x="106" y="10094"/>
                    <a:pt x="283" y="10212"/>
                    <a:pt x="461" y="10212"/>
                  </a:cubicBezTo>
                  <a:cubicBezTo>
                    <a:pt x="638" y="10212"/>
                    <a:pt x="816" y="10094"/>
                    <a:pt x="816" y="9857"/>
                  </a:cubicBezTo>
                  <a:cubicBezTo>
                    <a:pt x="816" y="8253"/>
                    <a:pt x="763" y="6622"/>
                    <a:pt x="763" y="5018"/>
                  </a:cubicBezTo>
                  <a:cubicBezTo>
                    <a:pt x="763" y="4203"/>
                    <a:pt x="790" y="3414"/>
                    <a:pt x="816" y="2625"/>
                  </a:cubicBezTo>
                  <a:lnTo>
                    <a:pt x="842" y="1415"/>
                  </a:lnTo>
                  <a:cubicBezTo>
                    <a:pt x="868" y="994"/>
                    <a:pt x="868" y="600"/>
                    <a:pt x="842" y="179"/>
                  </a:cubicBezTo>
                  <a:cubicBezTo>
                    <a:pt x="830" y="55"/>
                    <a:pt x="741" y="1"/>
                    <a:pt x="6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0" name="Google Shape;860;p27"/>
            <p:cNvSpPr/>
            <p:nvPr/>
          </p:nvSpPr>
          <p:spPr>
            <a:xfrm>
              <a:off x="6851992" y="4618729"/>
              <a:ext cx="64235" cy="715596"/>
            </a:xfrm>
            <a:custGeom>
              <a:avLst/>
              <a:gdLst/>
              <a:ahLst/>
              <a:cxnLst/>
              <a:rect l="l" t="t" r="r" b="b"/>
              <a:pathLst>
                <a:path w="974" h="10851" extrusionOk="0">
                  <a:moveTo>
                    <a:pt x="464" y="0"/>
                  </a:moveTo>
                  <a:cubicBezTo>
                    <a:pt x="402" y="0"/>
                    <a:pt x="343" y="33"/>
                    <a:pt x="316" y="99"/>
                  </a:cubicBezTo>
                  <a:cubicBezTo>
                    <a:pt x="185" y="388"/>
                    <a:pt x="132" y="730"/>
                    <a:pt x="132" y="1072"/>
                  </a:cubicBezTo>
                  <a:cubicBezTo>
                    <a:pt x="106" y="1414"/>
                    <a:pt x="106" y="1756"/>
                    <a:pt x="80" y="2098"/>
                  </a:cubicBezTo>
                  <a:cubicBezTo>
                    <a:pt x="53" y="2781"/>
                    <a:pt x="27" y="3465"/>
                    <a:pt x="27" y="4175"/>
                  </a:cubicBezTo>
                  <a:cubicBezTo>
                    <a:pt x="1" y="5543"/>
                    <a:pt x="53" y="6911"/>
                    <a:pt x="132" y="8252"/>
                  </a:cubicBezTo>
                  <a:cubicBezTo>
                    <a:pt x="159" y="9041"/>
                    <a:pt x="238" y="9830"/>
                    <a:pt x="343" y="10619"/>
                  </a:cubicBezTo>
                  <a:cubicBezTo>
                    <a:pt x="366" y="10780"/>
                    <a:pt x="489" y="10850"/>
                    <a:pt x="620" y="10850"/>
                  </a:cubicBezTo>
                  <a:cubicBezTo>
                    <a:pt x="790" y="10850"/>
                    <a:pt x="974" y="10733"/>
                    <a:pt x="974" y="10540"/>
                  </a:cubicBezTo>
                  <a:cubicBezTo>
                    <a:pt x="974" y="9856"/>
                    <a:pt x="921" y="9172"/>
                    <a:pt x="869" y="8515"/>
                  </a:cubicBezTo>
                  <a:cubicBezTo>
                    <a:pt x="842" y="7831"/>
                    <a:pt x="816" y="7121"/>
                    <a:pt x="790" y="6437"/>
                  </a:cubicBezTo>
                  <a:cubicBezTo>
                    <a:pt x="764" y="5070"/>
                    <a:pt x="737" y="3728"/>
                    <a:pt x="737" y="2387"/>
                  </a:cubicBezTo>
                  <a:lnTo>
                    <a:pt x="737" y="1230"/>
                  </a:lnTo>
                  <a:cubicBezTo>
                    <a:pt x="790" y="835"/>
                    <a:pt x="737" y="467"/>
                    <a:pt x="632" y="99"/>
                  </a:cubicBezTo>
                  <a:cubicBezTo>
                    <a:pt x="593" y="33"/>
                    <a:pt x="527" y="0"/>
                    <a:pt x="46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1" name="Google Shape;861;p27"/>
            <p:cNvSpPr/>
            <p:nvPr/>
          </p:nvSpPr>
          <p:spPr>
            <a:xfrm>
              <a:off x="7021995" y="4611937"/>
              <a:ext cx="85010" cy="690009"/>
            </a:xfrm>
            <a:custGeom>
              <a:avLst/>
              <a:gdLst/>
              <a:ahLst/>
              <a:cxnLst/>
              <a:rect l="l" t="t" r="r" b="b"/>
              <a:pathLst>
                <a:path w="1289" h="10463" extrusionOk="0">
                  <a:moveTo>
                    <a:pt x="320" y="0"/>
                  </a:moveTo>
                  <a:cubicBezTo>
                    <a:pt x="281" y="0"/>
                    <a:pt x="241" y="13"/>
                    <a:pt x="211" y="44"/>
                  </a:cubicBezTo>
                  <a:cubicBezTo>
                    <a:pt x="0" y="254"/>
                    <a:pt x="53" y="675"/>
                    <a:pt x="53" y="912"/>
                  </a:cubicBezTo>
                  <a:cubicBezTo>
                    <a:pt x="53" y="1254"/>
                    <a:pt x="79" y="1569"/>
                    <a:pt x="105" y="1911"/>
                  </a:cubicBezTo>
                  <a:cubicBezTo>
                    <a:pt x="105" y="2569"/>
                    <a:pt x="158" y="3226"/>
                    <a:pt x="211" y="3910"/>
                  </a:cubicBezTo>
                  <a:cubicBezTo>
                    <a:pt x="316" y="5251"/>
                    <a:pt x="421" y="6593"/>
                    <a:pt x="553" y="7934"/>
                  </a:cubicBezTo>
                  <a:lnTo>
                    <a:pt x="737" y="10196"/>
                  </a:lnTo>
                  <a:cubicBezTo>
                    <a:pt x="750" y="10370"/>
                    <a:pt x="893" y="10462"/>
                    <a:pt x="1030" y="10462"/>
                  </a:cubicBezTo>
                  <a:cubicBezTo>
                    <a:pt x="1162" y="10462"/>
                    <a:pt x="1289" y="10377"/>
                    <a:pt x="1289" y="10196"/>
                  </a:cubicBezTo>
                  <a:cubicBezTo>
                    <a:pt x="1210" y="8855"/>
                    <a:pt x="1131" y="7513"/>
                    <a:pt x="1052" y="6172"/>
                  </a:cubicBezTo>
                  <a:cubicBezTo>
                    <a:pt x="973" y="4831"/>
                    <a:pt x="921" y="3489"/>
                    <a:pt x="789" y="2148"/>
                  </a:cubicBezTo>
                  <a:cubicBezTo>
                    <a:pt x="763" y="1754"/>
                    <a:pt x="710" y="1385"/>
                    <a:pt x="684" y="991"/>
                  </a:cubicBezTo>
                  <a:cubicBezTo>
                    <a:pt x="658" y="702"/>
                    <a:pt x="684" y="202"/>
                    <a:pt x="395" y="18"/>
                  </a:cubicBezTo>
                  <a:cubicBezTo>
                    <a:pt x="373" y="7"/>
                    <a:pt x="347" y="0"/>
                    <a:pt x="3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2" name="Google Shape;862;p27"/>
            <p:cNvSpPr/>
            <p:nvPr/>
          </p:nvSpPr>
          <p:spPr>
            <a:xfrm>
              <a:off x="7197141" y="4610882"/>
              <a:ext cx="78151" cy="704715"/>
            </a:xfrm>
            <a:custGeom>
              <a:avLst/>
              <a:gdLst/>
              <a:ahLst/>
              <a:cxnLst/>
              <a:rect l="l" t="t" r="r" b="b"/>
              <a:pathLst>
                <a:path w="1185" h="10686" extrusionOk="0">
                  <a:moveTo>
                    <a:pt x="319" y="1"/>
                  </a:moveTo>
                  <a:cubicBezTo>
                    <a:pt x="237" y="1"/>
                    <a:pt x="158" y="47"/>
                    <a:pt x="132" y="139"/>
                  </a:cubicBezTo>
                  <a:lnTo>
                    <a:pt x="106" y="113"/>
                  </a:lnTo>
                  <a:cubicBezTo>
                    <a:pt x="27" y="770"/>
                    <a:pt x="1" y="1454"/>
                    <a:pt x="27" y="2111"/>
                  </a:cubicBezTo>
                  <a:cubicBezTo>
                    <a:pt x="27" y="2769"/>
                    <a:pt x="53" y="3426"/>
                    <a:pt x="79" y="4084"/>
                  </a:cubicBezTo>
                  <a:cubicBezTo>
                    <a:pt x="106" y="5399"/>
                    <a:pt x="211" y="6740"/>
                    <a:pt x="342" y="8082"/>
                  </a:cubicBezTo>
                  <a:cubicBezTo>
                    <a:pt x="395" y="8844"/>
                    <a:pt x="474" y="9607"/>
                    <a:pt x="579" y="10370"/>
                  </a:cubicBezTo>
                  <a:cubicBezTo>
                    <a:pt x="579" y="10527"/>
                    <a:pt x="711" y="10659"/>
                    <a:pt x="868" y="10685"/>
                  </a:cubicBezTo>
                  <a:cubicBezTo>
                    <a:pt x="1026" y="10685"/>
                    <a:pt x="1184" y="10554"/>
                    <a:pt x="1184" y="10396"/>
                  </a:cubicBezTo>
                  <a:cubicBezTo>
                    <a:pt x="1105" y="9055"/>
                    <a:pt x="1000" y="7713"/>
                    <a:pt x="947" y="6398"/>
                  </a:cubicBezTo>
                  <a:cubicBezTo>
                    <a:pt x="868" y="5057"/>
                    <a:pt x="790" y="3742"/>
                    <a:pt x="737" y="2401"/>
                  </a:cubicBezTo>
                  <a:cubicBezTo>
                    <a:pt x="711" y="1638"/>
                    <a:pt x="632" y="875"/>
                    <a:pt x="527" y="139"/>
                  </a:cubicBezTo>
                  <a:cubicBezTo>
                    <a:pt x="487" y="47"/>
                    <a:pt x="402" y="1"/>
                    <a:pt x="3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3" name="Google Shape;863;p27"/>
            <p:cNvSpPr/>
            <p:nvPr/>
          </p:nvSpPr>
          <p:spPr>
            <a:xfrm>
              <a:off x="7417392" y="4643062"/>
              <a:ext cx="59949" cy="661256"/>
            </a:xfrm>
            <a:custGeom>
              <a:avLst/>
              <a:gdLst/>
              <a:ahLst/>
              <a:cxnLst/>
              <a:rect l="l" t="t" r="r" b="b"/>
              <a:pathLst>
                <a:path w="909" h="10027" extrusionOk="0">
                  <a:moveTo>
                    <a:pt x="341" y="1"/>
                  </a:moveTo>
                  <a:cubicBezTo>
                    <a:pt x="317" y="1"/>
                    <a:pt x="292" y="6"/>
                    <a:pt x="264" y="19"/>
                  </a:cubicBezTo>
                  <a:cubicBezTo>
                    <a:pt x="106" y="72"/>
                    <a:pt x="80" y="282"/>
                    <a:pt x="53" y="440"/>
                  </a:cubicBezTo>
                  <a:cubicBezTo>
                    <a:pt x="27" y="650"/>
                    <a:pt x="27" y="861"/>
                    <a:pt x="27" y="1071"/>
                  </a:cubicBezTo>
                  <a:cubicBezTo>
                    <a:pt x="1" y="1466"/>
                    <a:pt x="1" y="1860"/>
                    <a:pt x="1" y="2255"/>
                  </a:cubicBezTo>
                  <a:cubicBezTo>
                    <a:pt x="1" y="3096"/>
                    <a:pt x="1" y="3938"/>
                    <a:pt x="53" y="4779"/>
                  </a:cubicBezTo>
                  <a:cubicBezTo>
                    <a:pt x="106" y="6436"/>
                    <a:pt x="211" y="8093"/>
                    <a:pt x="316" y="9750"/>
                  </a:cubicBezTo>
                  <a:cubicBezTo>
                    <a:pt x="329" y="9934"/>
                    <a:pt x="481" y="10026"/>
                    <a:pt x="625" y="10026"/>
                  </a:cubicBezTo>
                  <a:cubicBezTo>
                    <a:pt x="770" y="10026"/>
                    <a:pt x="908" y="9934"/>
                    <a:pt x="895" y="9750"/>
                  </a:cubicBezTo>
                  <a:cubicBezTo>
                    <a:pt x="763" y="7068"/>
                    <a:pt x="737" y="4411"/>
                    <a:pt x="632" y="1755"/>
                  </a:cubicBezTo>
                  <a:cubicBezTo>
                    <a:pt x="632" y="1360"/>
                    <a:pt x="606" y="992"/>
                    <a:pt x="579" y="624"/>
                  </a:cubicBezTo>
                  <a:cubicBezTo>
                    <a:pt x="579" y="505"/>
                    <a:pt x="558" y="1"/>
                    <a:pt x="34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4" name="Google Shape;864;p27"/>
            <p:cNvSpPr/>
            <p:nvPr/>
          </p:nvSpPr>
          <p:spPr>
            <a:xfrm>
              <a:off x="7606453" y="4607255"/>
              <a:ext cx="85999" cy="679523"/>
            </a:xfrm>
            <a:custGeom>
              <a:avLst/>
              <a:gdLst/>
              <a:ahLst/>
              <a:cxnLst/>
              <a:rect l="l" t="t" r="r" b="b"/>
              <a:pathLst>
                <a:path w="1304" h="10304" extrusionOk="0">
                  <a:moveTo>
                    <a:pt x="288" y="1"/>
                  </a:moveTo>
                  <a:cubicBezTo>
                    <a:pt x="194" y="1"/>
                    <a:pt x="98" y="63"/>
                    <a:pt x="53" y="168"/>
                  </a:cubicBezTo>
                  <a:cubicBezTo>
                    <a:pt x="27" y="378"/>
                    <a:pt x="0" y="588"/>
                    <a:pt x="27" y="773"/>
                  </a:cubicBezTo>
                  <a:cubicBezTo>
                    <a:pt x="27" y="1009"/>
                    <a:pt x="27" y="1220"/>
                    <a:pt x="53" y="1430"/>
                  </a:cubicBezTo>
                  <a:cubicBezTo>
                    <a:pt x="79" y="1825"/>
                    <a:pt x="106" y="2219"/>
                    <a:pt x="106" y="2614"/>
                  </a:cubicBezTo>
                  <a:cubicBezTo>
                    <a:pt x="184" y="3455"/>
                    <a:pt x="237" y="4270"/>
                    <a:pt x="290" y="5112"/>
                  </a:cubicBezTo>
                  <a:cubicBezTo>
                    <a:pt x="342" y="5954"/>
                    <a:pt x="421" y="6769"/>
                    <a:pt x="474" y="7584"/>
                  </a:cubicBezTo>
                  <a:cubicBezTo>
                    <a:pt x="553" y="8400"/>
                    <a:pt x="605" y="9241"/>
                    <a:pt x="710" y="10083"/>
                  </a:cubicBezTo>
                  <a:cubicBezTo>
                    <a:pt x="734" y="10234"/>
                    <a:pt x="855" y="10303"/>
                    <a:pt x="981" y="10303"/>
                  </a:cubicBezTo>
                  <a:cubicBezTo>
                    <a:pt x="1139" y="10303"/>
                    <a:pt x="1304" y="10194"/>
                    <a:pt x="1289" y="10004"/>
                  </a:cubicBezTo>
                  <a:cubicBezTo>
                    <a:pt x="1289" y="9189"/>
                    <a:pt x="1210" y="8347"/>
                    <a:pt x="1158" y="7532"/>
                  </a:cubicBezTo>
                  <a:cubicBezTo>
                    <a:pt x="1105" y="6716"/>
                    <a:pt x="1052" y="5875"/>
                    <a:pt x="1000" y="5033"/>
                  </a:cubicBezTo>
                  <a:cubicBezTo>
                    <a:pt x="921" y="4192"/>
                    <a:pt x="868" y="3403"/>
                    <a:pt x="789" y="2561"/>
                  </a:cubicBezTo>
                  <a:cubicBezTo>
                    <a:pt x="763" y="2166"/>
                    <a:pt x="737" y="1746"/>
                    <a:pt x="684" y="1351"/>
                  </a:cubicBezTo>
                  <a:lnTo>
                    <a:pt x="605" y="694"/>
                  </a:lnTo>
                  <a:cubicBezTo>
                    <a:pt x="605" y="510"/>
                    <a:pt x="553" y="299"/>
                    <a:pt x="474" y="115"/>
                  </a:cubicBezTo>
                  <a:cubicBezTo>
                    <a:pt x="429" y="36"/>
                    <a:pt x="359"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5" name="Google Shape;865;p27"/>
            <p:cNvSpPr/>
            <p:nvPr/>
          </p:nvSpPr>
          <p:spPr>
            <a:xfrm>
              <a:off x="7845762" y="4616025"/>
              <a:ext cx="57311" cy="671807"/>
            </a:xfrm>
            <a:custGeom>
              <a:avLst/>
              <a:gdLst/>
              <a:ahLst/>
              <a:cxnLst/>
              <a:rect l="l" t="t" r="r" b="b"/>
              <a:pathLst>
                <a:path w="869" h="10187" extrusionOk="0">
                  <a:moveTo>
                    <a:pt x="368" y="1"/>
                  </a:moveTo>
                  <a:cubicBezTo>
                    <a:pt x="241" y="1"/>
                    <a:pt x="95" y="104"/>
                    <a:pt x="80" y="245"/>
                  </a:cubicBezTo>
                  <a:cubicBezTo>
                    <a:pt x="27" y="1034"/>
                    <a:pt x="1" y="1823"/>
                    <a:pt x="53" y="2638"/>
                  </a:cubicBezTo>
                  <a:cubicBezTo>
                    <a:pt x="53" y="3427"/>
                    <a:pt x="53" y="4243"/>
                    <a:pt x="80" y="5058"/>
                  </a:cubicBezTo>
                  <a:cubicBezTo>
                    <a:pt x="106" y="6662"/>
                    <a:pt x="106" y="8267"/>
                    <a:pt x="211" y="9871"/>
                  </a:cubicBezTo>
                  <a:cubicBezTo>
                    <a:pt x="211" y="10081"/>
                    <a:pt x="376" y="10186"/>
                    <a:pt x="540" y="10186"/>
                  </a:cubicBezTo>
                  <a:cubicBezTo>
                    <a:pt x="704" y="10186"/>
                    <a:pt x="869" y="10081"/>
                    <a:pt x="869" y="9871"/>
                  </a:cubicBezTo>
                  <a:cubicBezTo>
                    <a:pt x="869" y="8240"/>
                    <a:pt x="816" y="6636"/>
                    <a:pt x="763" y="5005"/>
                  </a:cubicBezTo>
                  <a:cubicBezTo>
                    <a:pt x="763" y="4216"/>
                    <a:pt x="737" y="3427"/>
                    <a:pt x="711" y="2638"/>
                  </a:cubicBezTo>
                  <a:cubicBezTo>
                    <a:pt x="711" y="1797"/>
                    <a:pt x="658" y="981"/>
                    <a:pt x="553" y="166"/>
                  </a:cubicBezTo>
                  <a:cubicBezTo>
                    <a:pt x="532" y="49"/>
                    <a:pt x="454" y="1"/>
                    <a:pt x="3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6" name="Google Shape;866;p27"/>
            <p:cNvSpPr/>
            <p:nvPr/>
          </p:nvSpPr>
          <p:spPr>
            <a:xfrm>
              <a:off x="8168358" y="4605474"/>
              <a:ext cx="59025" cy="704056"/>
            </a:xfrm>
            <a:custGeom>
              <a:avLst/>
              <a:gdLst/>
              <a:ahLst/>
              <a:cxnLst/>
              <a:rect l="l" t="t" r="r" b="b"/>
              <a:pathLst>
                <a:path w="895" h="10676" extrusionOk="0">
                  <a:moveTo>
                    <a:pt x="711" y="0"/>
                  </a:moveTo>
                  <a:cubicBezTo>
                    <a:pt x="684" y="0"/>
                    <a:pt x="655" y="13"/>
                    <a:pt x="632" y="37"/>
                  </a:cubicBezTo>
                  <a:cubicBezTo>
                    <a:pt x="474" y="300"/>
                    <a:pt x="395" y="589"/>
                    <a:pt x="395" y="905"/>
                  </a:cubicBezTo>
                  <a:cubicBezTo>
                    <a:pt x="342" y="1220"/>
                    <a:pt x="290" y="1562"/>
                    <a:pt x="264" y="1904"/>
                  </a:cubicBezTo>
                  <a:cubicBezTo>
                    <a:pt x="211" y="2588"/>
                    <a:pt x="158" y="3272"/>
                    <a:pt x="106" y="3956"/>
                  </a:cubicBezTo>
                  <a:cubicBezTo>
                    <a:pt x="27" y="5297"/>
                    <a:pt x="1" y="6638"/>
                    <a:pt x="27" y="7979"/>
                  </a:cubicBezTo>
                  <a:cubicBezTo>
                    <a:pt x="27" y="8768"/>
                    <a:pt x="79" y="9531"/>
                    <a:pt x="106" y="10320"/>
                  </a:cubicBezTo>
                  <a:cubicBezTo>
                    <a:pt x="132" y="10557"/>
                    <a:pt x="323" y="10675"/>
                    <a:pt x="504" y="10675"/>
                  </a:cubicBezTo>
                  <a:cubicBezTo>
                    <a:pt x="684" y="10675"/>
                    <a:pt x="855" y="10557"/>
                    <a:pt x="842" y="10320"/>
                  </a:cubicBezTo>
                  <a:cubicBezTo>
                    <a:pt x="816" y="8979"/>
                    <a:pt x="763" y="7638"/>
                    <a:pt x="763" y="6296"/>
                  </a:cubicBezTo>
                  <a:cubicBezTo>
                    <a:pt x="763" y="4929"/>
                    <a:pt x="816" y="3587"/>
                    <a:pt x="842" y="2246"/>
                  </a:cubicBezTo>
                  <a:cubicBezTo>
                    <a:pt x="842" y="1878"/>
                    <a:pt x="868" y="1510"/>
                    <a:pt x="895" y="1141"/>
                  </a:cubicBezTo>
                  <a:lnTo>
                    <a:pt x="895" y="563"/>
                  </a:lnTo>
                  <a:cubicBezTo>
                    <a:pt x="895" y="379"/>
                    <a:pt x="868" y="221"/>
                    <a:pt x="790" y="63"/>
                  </a:cubicBezTo>
                  <a:cubicBezTo>
                    <a:pt x="775" y="20"/>
                    <a:pt x="745" y="0"/>
                    <a:pt x="7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7" name="Google Shape;867;p27"/>
            <p:cNvSpPr/>
            <p:nvPr/>
          </p:nvSpPr>
          <p:spPr>
            <a:xfrm>
              <a:off x="8353923" y="4617014"/>
              <a:ext cx="69445" cy="692515"/>
            </a:xfrm>
            <a:custGeom>
              <a:avLst/>
              <a:gdLst/>
              <a:ahLst/>
              <a:cxnLst/>
              <a:rect l="l" t="t" r="r" b="b"/>
              <a:pathLst>
                <a:path w="1053" h="10501" extrusionOk="0">
                  <a:moveTo>
                    <a:pt x="235" y="0"/>
                  </a:moveTo>
                  <a:cubicBezTo>
                    <a:pt x="118" y="0"/>
                    <a:pt x="1" y="81"/>
                    <a:pt x="1" y="230"/>
                  </a:cubicBezTo>
                  <a:cubicBezTo>
                    <a:pt x="106" y="1861"/>
                    <a:pt x="237" y="3518"/>
                    <a:pt x="290" y="5174"/>
                  </a:cubicBezTo>
                  <a:cubicBezTo>
                    <a:pt x="316" y="5990"/>
                    <a:pt x="316" y="6805"/>
                    <a:pt x="290" y="7620"/>
                  </a:cubicBezTo>
                  <a:cubicBezTo>
                    <a:pt x="264" y="8436"/>
                    <a:pt x="211" y="9304"/>
                    <a:pt x="211" y="10145"/>
                  </a:cubicBezTo>
                  <a:cubicBezTo>
                    <a:pt x="211" y="10382"/>
                    <a:pt x="395" y="10500"/>
                    <a:pt x="579" y="10500"/>
                  </a:cubicBezTo>
                  <a:cubicBezTo>
                    <a:pt x="763" y="10500"/>
                    <a:pt x="947" y="10382"/>
                    <a:pt x="947" y="10145"/>
                  </a:cubicBezTo>
                  <a:cubicBezTo>
                    <a:pt x="1026" y="9304"/>
                    <a:pt x="1053" y="8462"/>
                    <a:pt x="1053" y="7620"/>
                  </a:cubicBezTo>
                  <a:cubicBezTo>
                    <a:pt x="1053" y="6779"/>
                    <a:pt x="1053" y="5963"/>
                    <a:pt x="1000" y="5122"/>
                  </a:cubicBezTo>
                  <a:cubicBezTo>
                    <a:pt x="947" y="3465"/>
                    <a:pt x="763" y="1808"/>
                    <a:pt x="448" y="151"/>
                  </a:cubicBezTo>
                  <a:cubicBezTo>
                    <a:pt x="413" y="48"/>
                    <a:pt x="324" y="0"/>
                    <a:pt x="23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8" name="Google Shape;868;p27"/>
            <p:cNvSpPr/>
            <p:nvPr/>
          </p:nvSpPr>
          <p:spPr>
            <a:xfrm>
              <a:off x="8548193" y="4618399"/>
              <a:ext cx="55530" cy="736634"/>
            </a:xfrm>
            <a:custGeom>
              <a:avLst/>
              <a:gdLst/>
              <a:ahLst/>
              <a:cxnLst/>
              <a:rect l="l" t="t" r="r" b="b"/>
              <a:pathLst>
                <a:path w="842" h="11170" extrusionOk="0">
                  <a:moveTo>
                    <a:pt x="325" y="0"/>
                  </a:moveTo>
                  <a:cubicBezTo>
                    <a:pt x="216" y="0"/>
                    <a:pt x="94" y="87"/>
                    <a:pt x="79" y="209"/>
                  </a:cubicBezTo>
                  <a:lnTo>
                    <a:pt x="105" y="209"/>
                  </a:lnTo>
                  <a:cubicBezTo>
                    <a:pt x="27" y="893"/>
                    <a:pt x="0" y="1577"/>
                    <a:pt x="27" y="2287"/>
                  </a:cubicBezTo>
                  <a:lnTo>
                    <a:pt x="27" y="4364"/>
                  </a:lnTo>
                  <a:cubicBezTo>
                    <a:pt x="27" y="5732"/>
                    <a:pt x="27" y="7100"/>
                    <a:pt x="79" y="8467"/>
                  </a:cubicBezTo>
                  <a:cubicBezTo>
                    <a:pt x="105" y="9256"/>
                    <a:pt x="132" y="10045"/>
                    <a:pt x="158" y="10834"/>
                  </a:cubicBezTo>
                  <a:cubicBezTo>
                    <a:pt x="158" y="11058"/>
                    <a:pt x="329" y="11170"/>
                    <a:pt x="500" y="11170"/>
                  </a:cubicBezTo>
                  <a:cubicBezTo>
                    <a:pt x="671" y="11170"/>
                    <a:pt x="842" y="11058"/>
                    <a:pt x="842" y="10834"/>
                  </a:cubicBezTo>
                  <a:cubicBezTo>
                    <a:pt x="842" y="8046"/>
                    <a:pt x="789" y="5259"/>
                    <a:pt x="658" y="2471"/>
                  </a:cubicBezTo>
                  <a:cubicBezTo>
                    <a:pt x="631" y="1682"/>
                    <a:pt x="579" y="919"/>
                    <a:pt x="500" y="156"/>
                  </a:cubicBezTo>
                  <a:cubicBezTo>
                    <a:pt x="478" y="46"/>
                    <a:pt x="405" y="0"/>
                    <a:pt x="3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9" name="Google Shape;869;p27"/>
            <p:cNvSpPr/>
            <p:nvPr/>
          </p:nvSpPr>
          <p:spPr>
            <a:xfrm>
              <a:off x="8013984" y="4618663"/>
              <a:ext cx="64235" cy="651034"/>
            </a:xfrm>
            <a:custGeom>
              <a:avLst/>
              <a:gdLst/>
              <a:ahLst/>
              <a:cxnLst/>
              <a:rect l="l" t="t" r="r" b="b"/>
              <a:pathLst>
                <a:path w="974" h="9872" extrusionOk="0">
                  <a:moveTo>
                    <a:pt x="354" y="1"/>
                  </a:moveTo>
                  <a:cubicBezTo>
                    <a:pt x="284" y="1"/>
                    <a:pt x="222" y="38"/>
                    <a:pt x="211" y="126"/>
                  </a:cubicBezTo>
                  <a:lnTo>
                    <a:pt x="211" y="152"/>
                  </a:lnTo>
                  <a:cubicBezTo>
                    <a:pt x="80" y="915"/>
                    <a:pt x="27" y="1704"/>
                    <a:pt x="27" y="2493"/>
                  </a:cubicBezTo>
                  <a:cubicBezTo>
                    <a:pt x="1" y="3282"/>
                    <a:pt x="27" y="4071"/>
                    <a:pt x="27" y="4860"/>
                  </a:cubicBezTo>
                  <a:cubicBezTo>
                    <a:pt x="27" y="5675"/>
                    <a:pt x="53" y="6464"/>
                    <a:pt x="106" y="7253"/>
                  </a:cubicBezTo>
                  <a:cubicBezTo>
                    <a:pt x="106" y="8042"/>
                    <a:pt x="185" y="8831"/>
                    <a:pt x="290" y="9620"/>
                  </a:cubicBezTo>
                  <a:cubicBezTo>
                    <a:pt x="325" y="9794"/>
                    <a:pt x="452" y="9871"/>
                    <a:pt x="585" y="9871"/>
                  </a:cubicBezTo>
                  <a:cubicBezTo>
                    <a:pt x="754" y="9871"/>
                    <a:pt x="933" y="9747"/>
                    <a:pt x="948" y="9542"/>
                  </a:cubicBezTo>
                  <a:cubicBezTo>
                    <a:pt x="974" y="9200"/>
                    <a:pt x="921" y="8753"/>
                    <a:pt x="895" y="8358"/>
                  </a:cubicBezTo>
                  <a:cubicBezTo>
                    <a:pt x="895" y="7964"/>
                    <a:pt x="869" y="7569"/>
                    <a:pt x="842" y="7175"/>
                  </a:cubicBezTo>
                  <a:cubicBezTo>
                    <a:pt x="816" y="6412"/>
                    <a:pt x="790" y="5623"/>
                    <a:pt x="764" y="4860"/>
                  </a:cubicBezTo>
                  <a:cubicBezTo>
                    <a:pt x="737" y="4097"/>
                    <a:pt x="711" y="3335"/>
                    <a:pt x="711" y="2572"/>
                  </a:cubicBezTo>
                  <a:cubicBezTo>
                    <a:pt x="711" y="1757"/>
                    <a:pt x="658" y="968"/>
                    <a:pt x="579" y="179"/>
                  </a:cubicBezTo>
                  <a:cubicBezTo>
                    <a:pt x="564" y="72"/>
                    <a:pt x="452" y="1"/>
                    <a:pt x="3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70" name="Google Shape;870;p27"/>
          <p:cNvSpPr/>
          <p:nvPr/>
        </p:nvSpPr>
        <p:spPr>
          <a:xfrm rot="-10799819">
            <a:off x="8416378" y="1216327"/>
            <a:ext cx="1575278" cy="3509140"/>
          </a:xfrm>
          <a:custGeom>
            <a:avLst/>
            <a:gdLst/>
            <a:ahLst/>
            <a:cxnLst/>
            <a:rect l="l" t="t" r="r" b="b"/>
            <a:pathLst>
              <a:path w="16544" h="36852" extrusionOk="0">
                <a:moveTo>
                  <a:pt x="9452" y="0"/>
                </a:moveTo>
                <a:cubicBezTo>
                  <a:pt x="9431" y="0"/>
                  <a:pt x="9411" y="1"/>
                  <a:pt x="9390" y="1"/>
                </a:cubicBezTo>
                <a:cubicBezTo>
                  <a:pt x="7733" y="54"/>
                  <a:pt x="6418" y="1316"/>
                  <a:pt x="5471" y="2631"/>
                </a:cubicBezTo>
                <a:cubicBezTo>
                  <a:pt x="2052" y="7391"/>
                  <a:pt x="1342" y="13519"/>
                  <a:pt x="763" y="19331"/>
                </a:cubicBezTo>
                <a:cubicBezTo>
                  <a:pt x="369" y="23197"/>
                  <a:pt x="1" y="27037"/>
                  <a:pt x="132" y="30903"/>
                </a:cubicBezTo>
                <a:cubicBezTo>
                  <a:pt x="158" y="32061"/>
                  <a:pt x="264" y="33244"/>
                  <a:pt x="790" y="34270"/>
                </a:cubicBezTo>
                <a:cubicBezTo>
                  <a:pt x="1648" y="35937"/>
                  <a:pt x="3599" y="36852"/>
                  <a:pt x="5476" y="36852"/>
                </a:cubicBezTo>
                <a:cubicBezTo>
                  <a:pt x="5553" y="36852"/>
                  <a:pt x="5631" y="36850"/>
                  <a:pt x="5708" y="36847"/>
                </a:cubicBezTo>
                <a:cubicBezTo>
                  <a:pt x="7680" y="36742"/>
                  <a:pt x="9495" y="35795"/>
                  <a:pt x="11020" y="34559"/>
                </a:cubicBezTo>
                <a:cubicBezTo>
                  <a:pt x="14124" y="32008"/>
                  <a:pt x="15833" y="28352"/>
                  <a:pt x="16386" y="24434"/>
                </a:cubicBezTo>
                <a:cubicBezTo>
                  <a:pt x="16543" y="23040"/>
                  <a:pt x="16543" y="21620"/>
                  <a:pt x="16412" y="20226"/>
                </a:cubicBezTo>
                <a:cubicBezTo>
                  <a:pt x="16228" y="17990"/>
                  <a:pt x="16149" y="15755"/>
                  <a:pt x="15860" y="13519"/>
                </a:cubicBezTo>
                <a:cubicBezTo>
                  <a:pt x="15518" y="10889"/>
                  <a:pt x="15018" y="8259"/>
                  <a:pt x="14334" y="5655"/>
                </a:cubicBezTo>
                <a:cubicBezTo>
                  <a:pt x="14019" y="4340"/>
                  <a:pt x="13598" y="3025"/>
                  <a:pt x="12809" y="1921"/>
                </a:cubicBezTo>
                <a:cubicBezTo>
                  <a:pt x="12032" y="833"/>
                  <a:pt x="10796" y="0"/>
                  <a:pt x="945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1" name="Google Shape;871;p27"/>
          <p:cNvSpPr/>
          <p:nvPr/>
        </p:nvSpPr>
        <p:spPr>
          <a:xfrm rot="-9812653" flipH="1">
            <a:off x="750496" y="-637127"/>
            <a:ext cx="2475307" cy="1885343"/>
          </a:xfrm>
          <a:custGeom>
            <a:avLst/>
            <a:gdLst/>
            <a:ahLst/>
            <a:cxnLst/>
            <a:rect l="l" t="t" r="r" b="b"/>
            <a:pathLst>
              <a:path w="27047" h="20601" extrusionOk="0">
                <a:moveTo>
                  <a:pt x="14669" y="189"/>
                </a:moveTo>
                <a:cubicBezTo>
                  <a:pt x="16513" y="189"/>
                  <a:pt x="18344" y="544"/>
                  <a:pt x="20067" y="1266"/>
                </a:cubicBezTo>
                <a:cubicBezTo>
                  <a:pt x="21987" y="2133"/>
                  <a:pt x="23670" y="3501"/>
                  <a:pt x="24880" y="5263"/>
                </a:cubicBezTo>
                <a:cubicBezTo>
                  <a:pt x="26090" y="6946"/>
                  <a:pt x="26721" y="8998"/>
                  <a:pt x="26695" y="11075"/>
                </a:cubicBezTo>
                <a:cubicBezTo>
                  <a:pt x="26671" y="11536"/>
                  <a:pt x="26602" y="11998"/>
                  <a:pt x="26509" y="12459"/>
                </a:cubicBezTo>
                <a:lnTo>
                  <a:pt x="26509" y="12459"/>
                </a:lnTo>
                <a:cubicBezTo>
                  <a:pt x="26462" y="12474"/>
                  <a:pt x="26422" y="12511"/>
                  <a:pt x="26406" y="12575"/>
                </a:cubicBezTo>
                <a:cubicBezTo>
                  <a:pt x="26274" y="13153"/>
                  <a:pt x="26090" y="13732"/>
                  <a:pt x="25827" y="14284"/>
                </a:cubicBezTo>
                <a:cubicBezTo>
                  <a:pt x="25748" y="14494"/>
                  <a:pt x="25617" y="14679"/>
                  <a:pt x="25459" y="14836"/>
                </a:cubicBezTo>
                <a:cubicBezTo>
                  <a:pt x="25248" y="15047"/>
                  <a:pt x="25012" y="15205"/>
                  <a:pt x="24775" y="15389"/>
                </a:cubicBezTo>
                <a:cubicBezTo>
                  <a:pt x="23697" y="16204"/>
                  <a:pt x="22697" y="17151"/>
                  <a:pt x="21619" y="17966"/>
                </a:cubicBezTo>
                <a:cubicBezTo>
                  <a:pt x="21119" y="18361"/>
                  <a:pt x="20593" y="18702"/>
                  <a:pt x="20041" y="19018"/>
                </a:cubicBezTo>
                <a:cubicBezTo>
                  <a:pt x="19462" y="19334"/>
                  <a:pt x="18831" y="19570"/>
                  <a:pt x="18174" y="19728"/>
                </a:cubicBezTo>
                <a:cubicBezTo>
                  <a:pt x="17516" y="19860"/>
                  <a:pt x="16832" y="19991"/>
                  <a:pt x="16149" y="20044"/>
                </a:cubicBezTo>
                <a:cubicBezTo>
                  <a:pt x="15491" y="20123"/>
                  <a:pt x="14834" y="20202"/>
                  <a:pt x="14176" y="20228"/>
                </a:cubicBezTo>
                <a:cubicBezTo>
                  <a:pt x="13741" y="20262"/>
                  <a:pt x="13303" y="20279"/>
                  <a:pt x="12865" y="20279"/>
                </a:cubicBezTo>
                <a:cubicBezTo>
                  <a:pt x="11953" y="20279"/>
                  <a:pt x="11040" y="20204"/>
                  <a:pt x="10152" y="20044"/>
                </a:cubicBezTo>
                <a:cubicBezTo>
                  <a:pt x="9495" y="19939"/>
                  <a:pt x="8864" y="19754"/>
                  <a:pt x="8259" y="19465"/>
                </a:cubicBezTo>
                <a:cubicBezTo>
                  <a:pt x="7706" y="19202"/>
                  <a:pt x="7154" y="18887"/>
                  <a:pt x="6654" y="18545"/>
                </a:cubicBezTo>
                <a:cubicBezTo>
                  <a:pt x="6128" y="18229"/>
                  <a:pt x="5576" y="17913"/>
                  <a:pt x="5076" y="17572"/>
                </a:cubicBezTo>
                <a:cubicBezTo>
                  <a:pt x="4550" y="17203"/>
                  <a:pt x="4051" y="16809"/>
                  <a:pt x="3604" y="16388"/>
                </a:cubicBezTo>
                <a:cubicBezTo>
                  <a:pt x="2736" y="15599"/>
                  <a:pt x="2026" y="14652"/>
                  <a:pt x="1447" y="13600"/>
                </a:cubicBezTo>
                <a:cubicBezTo>
                  <a:pt x="448" y="11680"/>
                  <a:pt x="0" y="9313"/>
                  <a:pt x="789" y="7209"/>
                </a:cubicBezTo>
                <a:cubicBezTo>
                  <a:pt x="1631" y="4974"/>
                  <a:pt x="3788" y="3554"/>
                  <a:pt x="5813" y="2502"/>
                </a:cubicBezTo>
                <a:cubicBezTo>
                  <a:pt x="8022" y="1344"/>
                  <a:pt x="10442" y="582"/>
                  <a:pt x="12940" y="292"/>
                </a:cubicBezTo>
                <a:cubicBezTo>
                  <a:pt x="13516" y="224"/>
                  <a:pt x="14093" y="189"/>
                  <a:pt x="14669" y="189"/>
                </a:cubicBezTo>
                <a:close/>
                <a:moveTo>
                  <a:pt x="14926" y="0"/>
                </a:moveTo>
                <a:cubicBezTo>
                  <a:pt x="14834" y="0"/>
                  <a:pt x="14742" y="1"/>
                  <a:pt x="14650" y="3"/>
                </a:cubicBezTo>
                <a:cubicBezTo>
                  <a:pt x="12098" y="29"/>
                  <a:pt x="9574" y="555"/>
                  <a:pt x="7233" y="1581"/>
                </a:cubicBezTo>
                <a:cubicBezTo>
                  <a:pt x="6076" y="2055"/>
                  <a:pt x="4971" y="2633"/>
                  <a:pt x="3919" y="3317"/>
                </a:cubicBezTo>
                <a:cubicBezTo>
                  <a:pt x="2893" y="3948"/>
                  <a:pt x="1999" y="4763"/>
                  <a:pt x="1289" y="5710"/>
                </a:cubicBezTo>
                <a:cubicBezTo>
                  <a:pt x="605" y="6631"/>
                  <a:pt x="211" y="7735"/>
                  <a:pt x="106" y="8866"/>
                </a:cubicBezTo>
                <a:cubicBezTo>
                  <a:pt x="27" y="9997"/>
                  <a:pt x="158" y="11128"/>
                  <a:pt x="526" y="12206"/>
                </a:cubicBezTo>
                <a:cubicBezTo>
                  <a:pt x="1315" y="14521"/>
                  <a:pt x="2867" y="16493"/>
                  <a:pt x="4919" y="17835"/>
                </a:cubicBezTo>
                <a:cubicBezTo>
                  <a:pt x="5445" y="18203"/>
                  <a:pt x="6023" y="18518"/>
                  <a:pt x="6575" y="18860"/>
                </a:cubicBezTo>
                <a:cubicBezTo>
                  <a:pt x="7075" y="19228"/>
                  <a:pt x="7627" y="19544"/>
                  <a:pt x="8206" y="19807"/>
                </a:cubicBezTo>
                <a:cubicBezTo>
                  <a:pt x="9468" y="20307"/>
                  <a:pt x="10836" y="20570"/>
                  <a:pt x="12204" y="20596"/>
                </a:cubicBezTo>
                <a:cubicBezTo>
                  <a:pt x="12375" y="20599"/>
                  <a:pt x="12546" y="20601"/>
                  <a:pt x="12718" y="20601"/>
                </a:cubicBezTo>
                <a:cubicBezTo>
                  <a:pt x="13919" y="20601"/>
                  <a:pt x="15136" y="20520"/>
                  <a:pt x="16333" y="20359"/>
                </a:cubicBezTo>
                <a:cubicBezTo>
                  <a:pt x="17017" y="20280"/>
                  <a:pt x="17727" y="20149"/>
                  <a:pt x="18410" y="19991"/>
                </a:cubicBezTo>
                <a:cubicBezTo>
                  <a:pt x="19042" y="19833"/>
                  <a:pt x="19673" y="19570"/>
                  <a:pt x="20251" y="19255"/>
                </a:cubicBezTo>
                <a:cubicBezTo>
                  <a:pt x="21409" y="18571"/>
                  <a:pt x="22461" y="17782"/>
                  <a:pt x="23434" y="16861"/>
                </a:cubicBezTo>
                <a:cubicBezTo>
                  <a:pt x="23986" y="16388"/>
                  <a:pt x="24538" y="15915"/>
                  <a:pt x="25143" y="15494"/>
                </a:cubicBezTo>
                <a:cubicBezTo>
                  <a:pt x="25354" y="15362"/>
                  <a:pt x="25564" y="15178"/>
                  <a:pt x="25774" y="14968"/>
                </a:cubicBezTo>
                <a:cubicBezTo>
                  <a:pt x="25906" y="14810"/>
                  <a:pt x="26037" y="14600"/>
                  <a:pt x="26116" y="14389"/>
                </a:cubicBezTo>
                <a:cubicBezTo>
                  <a:pt x="26379" y="13837"/>
                  <a:pt x="26563" y="13258"/>
                  <a:pt x="26721" y="12653"/>
                </a:cubicBezTo>
                <a:cubicBezTo>
                  <a:pt x="26742" y="12571"/>
                  <a:pt x="26706" y="12509"/>
                  <a:pt x="26652" y="12477"/>
                </a:cubicBezTo>
                <a:lnTo>
                  <a:pt x="26652" y="12477"/>
                </a:lnTo>
                <a:cubicBezTo>
                  <a:pt x="27046" y="10452"/>
                  <a:pt x="26746" y="8340"/>
                  <a:pt x="25801" y="6526"/>
                </a:cubicBezTo>
                <a:cubicBezTo>
                  <a:pt x="24801" y="4579"/>
                  <a:pt x="23329" y="2949"/>
                  <a:pt x="21488" y="1818"/>
                </a:cubicBezTo>
                <a:cubicBezTo>
                  <a:pt x="19490" y="629"/>
                  <a:pt x="17225" y="0"/>
                  <a:pt x="14926"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2" name="Google Shape;872;p27"/>
          <p:cNvSpPr/>
          <p:nvPr/>
        </p:nvSpPr>
        <p:spPr>
          <a:xfrm>
            <a:off x="144576" y="4329204"/>
            <a:ext cx="1315289" cy="511792"/>
          </a:xfrm>
          <a:custGeom>
            <a:avLst/>
            <a:gdLst/>
            <a:ahLst/>
            <a:cxnLst/>
            <a:rect l="l" t="t" r="r" b="b"/>
            <a:pathLst>
              <a:path w="28431" h="8737" extrusionOk="0">
                <a:moveTo>
                  <a:pt x="16530" y="871"/>
                </a:moveTo>
                <a:cubicBezTo>
                  <a:pt x="17069" y="2661"/>
                  <a:pt x="16591" y="4569"/>
                  <a:pt x="15286" y="5881"/>
                </a:cubicBezTo>
                <a:lnTo>
                  <a:pt x="15286" y="5881"/>
                </a:lnTo>
                <a:cubicBezTo>
                  <a:pt x="15047" y="4855"/>
                  <a:pt x="15073" y="3756"/>
                  <a:pt x="15386" y="2746"/>
                </a:cubicBezTo>
                <a:cubicBezTo>
                  <a:pt x="15573" y="2148"/>
                  <a:pt x="15932" y="1218"/>
                  <a:pt x="16530" y="871"/>
                </a:cubicBezTo>
                <a:close/>
                <a:moveTo>
                  <a:pt x="16269" y="571"/>
                </a:moveTo>
                <a:cubicBezTo>
                  <a:pt x="15801" y="913"/>
                  <a:pt x="15437" y="1409"/>
                  <a:pt x="15255" y="1983"/>
                </a:cubicBezTo>
                <a:cubicBezTo>
                  <a:pt x="14676" y="3324"/>
                  <a:pt x="14597" y="4850"/>
                  <a:pt x="15018" y="6270"/>
                </a:cubicBezTo>
                <a:cubicBezTo>
                  <a:pt x="15051" y="6352"/>
                  <a:pt x="15125" y="6393"/>
                  <a:pt x="15195" y="6393"/>
                </a:cubicBezTo>
                <a:cubicBezTo>
                  <a:pt x="15237" y="6393"/>
                  <a:pt x="15278" y="6378"/>
                  <a:pt x="15307" y="6349"/>
                </a:cubicBezTo>
                <a:cubicBezTo>
                  <a:pt x="16912" y="4951"/>
                  <a:pt x="17549" y="2763"/>
                  <a:pt x="16941" y="738"/>
                </a:cubicBezTo>
                <a:lnTo>
                  <a:pt x="16941" y="738"/>
                </a:lnTo>
                <a:cubicBezTo>
                  <a:pt x="16968" y="736"/>
                  <a:pt x="16995" y="734"/>
                  <a:pt x="17022" y="734"/>
                </a:cubicBezTo>
                <a:cubicBezTo>
                  <a:pt x="17137" y="734"/>
                  <a:pt x="17257" y="755"/>
                  <a:pt x="17385" y="799"/>
                </a:cubicBezTo>
                <a:cubicBezTo>
                  <a:pt x="17806" y="957"/>
                  <a:pt x="18174" y="1299"/>
                  <a:pt x="18332" y="1746"/>
                </a:cubicBezTo>
                <a:cubicBezTo>
                  <a:pt x="18542" y="2272"/>
                  <a:pt x="18516" y="2851"/>
                  <a:pt x="18332" y="3403"/>
                </a:cubicBezTo>
                <a:cubicBezTo>
                  <a:pt x="18121" y="3955"/>
                  <a:pt x="17858" y="4508"/>
                  <a:pt x="17516" y="5034"/>
                </a:cubicBezTo>
                <a:cubicBezTo>
                  <a:pt x="17253" y="5454"/>
                  <a:pt x="16990" y="5902"/>
                  <a:pt x="16701" y="6296"/>
                </a:cubicBezTo>
                <a:cubicBezTo>
                  <a:pt x="16083" y="7136"/>
                  <a:pt x="15303" y="7907"/>
                  <a:pt x="14273" y="8193"/>
                </a:cubicBezTo>
                <a:lnTo>
                  <a:pt x="14273" y="8193"/>
                </a:lnTo>
                <a:cubicBezTo>
                  <a:pt x="13687" y="6749"/>
                  <a:pt x="13532" y="5171"/>
                  <a:pt x="13808" y="3640"/>
                </a:cubicBezTo>
                <a:cubicBezTo>
                  <a:pt x="13913" y="2851"/>
                  <a:pt x="14150" y="2088"/>
                  <a:pt x="14544" y="1404"/>
                </a:cubicBezTo>
                <a:cubicBezTo>
                  <a:pt x="14933" y="797"/>
                  <a:pt x="15590" y="616"/>
                  <a:pt x="16269" y="571"/>
                </a:cubicBezTo>
                <a:close/>
                <a:moveTo>
                  <a:pt x="17894" y="595"/>
                </a:moveTo>
                <a:cubicBezTo>
                  <a:pt x="18790" y="637"/>
                  <a:pt x="19679" y="724"/>
                  <a:pt x="20567" y="878"/>
                </a:cubicBezTo>
                <a:cubicBezTo>
                  <a:pt x="21908" y="1062"/>
                  <a:pt x="23223" y="1457"/>
                  <a:pt x="24460" y="2009"/>
                </a:cubicBezTo>
                <a:cubicBezTo>
                  <a:pt x="25755" y="2582"/>
                  <a:pt x="26884" y="3461"/>
                  <a:pt x="27805" y="4535"/>
                </a:cubicBezTo>
                <a:lnTo>
                  <a:pt x="27805" y="4535"/>
                </a:lnTo>
                <a:cubicBezTo>
                  <a:pt x="26242" y="5421"/>
                  <a:pt x="24586" y="6139"/>
                  <a:pt x="22882" y="6691"/>
                </a:cubicBezTo>
                <a:cubicBezTo>
                  <a:pt x="21119" y="7295"/>
                  <a:pt x="19305" y="7716"/>
                  <a:pt x="17464" y="7979"/>
                </a:cubicBezTo>
                <a:cubicBezTo>
                  <a:pt x="16747" y="8086"/>
                  <a:pt x="16027" y="8166"/>
                  <a:pt x="15305" y="8220"/>
                </a:cubicBezTo>
                <a:lnTo>
                  <a:pt x="15305" y="8220"/>
                </a:lnTo>
                <a:cubicBezTo>
                  <a:pt x="15919" y="7853"/>
                  <a:pt x="16445" y="7328"/>
                  <a:pt x="16885" y="6769"/>
                </a:cubicBezTo>
                <a:cubicBezTo>
                  <a:pt x="17227" y="6296"/>
                  <a:pt x="17543" y="5823"/>
                  <a:pt x="17832" y="5349"/>
                </a:cubicBezTo>
                <a:cubicBezTo>
                  <a:pt x="18200" y="4771"/>
                  <a:pt x="18489" y="4166"/>
                  <a:pt x="18726" y="3535"/>
                </a:cubicBezTo>
                <a:cubicBezTo>
                  <a:pt x="18963" y="2930"/>
                  <a:pt x="18963" y="2298"/>
                  <a:pt x="18779" y="1694"/>
                </a:cubicBezTo>
                <a:cubicBezTo>
                  <a:pt x="18613" y="1245"/>
                  <a:pt x="18299" y="859"/>
                  <a:pt x="17894" y="595"/>
                </a:cubicBezTo>
                <a:close/>
                <a:moveTo>
                  <a:pt x="14807" y="515"/>
                </a:moveTo>
                <a:lnTo>
                  <a:pt x="14807" y="515"/>
                </a:lnTo>
                <a:cubicBezTo>
                  <a:pt x="14696" y="581"/>
                  <a:pt x="14590" y="657"/>
                  <a:pt x="14492" y="747"/>
                </a:cubicBezTo>
                <a:cubicBezTo>
                  <a:pt x="13940" y="1299"/>
                  <a:pt x="13677" y="2141"/>
                  <a:pt x="13492" y="2877"/>
                </a:cubicBezTo>
                <a:cubicBezTo>
                  <a:pt x="13042" y="4678"/>
                  <a:pt x="13163" y="6574"/>
                  <a:pt x="13832" y="8294"/>
                </a:cubicBezTo>
                <a:lnTo>
                  <a:pt x="13832" y="8294"/>
                </a:lnTo>
                <a:cubicBezTo>
                  <a:pt x="13568" y="8301"/>
                  <a:pt x="13304" y="8305"/>
                  <a:pt x="13040" y="8305"/>
                </a:cubicBezTo>
                <a:cubicBezTo>
                  <a:pt x="10770" y="8305"/>
                  <a:pt x="8499" y="8052"/>
                  <a:pt x="6286" y="7558"/>
                </a:cubicBezTo>
                <a:cubicBezTo>
                  <a:pt x="4354" y="7112"/>
                  <a:pt x="2468" y="6480"/>
                  <a:pt x="673" y="5661"/>
                </a:cubicBezTo>
                <a:lnTo>
                  <a:pt x="673" y="5661"/>
                </a:lnTo>
                <a:cubicBezTo>
                  <a:pt x="3260" y="4000"/>
                  <a:pt x="6016" y="2677"/>
                  <a:pt x="8916" y="1694"/>
                </a:cubicBezTo>
                <a:cubicBezTo>
                  <a:pt x="10834" y="1060"/>
                  <a:pt x="12812" y="667"/>
                  <a:pt x="14807" y="515"/>
                </a:cubicBezTo>
                <a:close/>
                <a:moveTo>
                  <a:pt x="16481" y="1"/>
                </a:moveTo>
                <a:cubicBezTo>
                  <a:pt x="15741" y="1"/>
                  <a:pt x="14998" y="39"/>
                  <a:pt x="14255" y="116"/>
                </a:cubicBezTo>
                <a:cubicBezTo>
                  <a:pt x="11020" y="484"/>
                  <a:pt x="7864" y="1378"/>
                  <a:pt x="4919" y="2798"/>
                </a:cubicBezTo>
                <a:cubicBezTo>
                  <a:pt x="3262" y="3587"/>
                  <a:pt x="1657" y="4481"/>
                  <a:pt x="132" y="5507"/>
                </a:cubicBezTo>
                <a:cubicBezTo>
                  <a:pt x="1" y="5586"/>
                  <a:pt x="1" y="5770"/>
                  <a:pt x="132" y="5875"/>
                </a:cubicBezTo>
                <a:cubicBezTo>
                  <a:pt x="3577" y="7480"/>
                  <a:pt x="7312" y="8426"/>
                  <a:pt x="11125" y="8663"/>
                </a:cubicBezTo>
                <a:cubicBezTo>
                  <a:pt x="11829" y="8712"/>
                  <a:pt x="12535" y="8736"/>
                  <a:pt x="13241" y="8736"/>
                </a:cubicBezTo>
                <a:cubicBezTo>
                  <a:pt x="16332" y="8736"/>
                  <a:pt x="19427" y="8269"/>
                  <a:pt x="22382" y="7348"/>
                </a:cubicBezTo>
                <a:cubicBezTo>
                  <a:pt x="24433" y="6691"/>
                  <a:pt x="26406" y="5823"/>
                  <a:pt x="28273" y="4797"/>
                </a:cubicBezTo>
                <a:cubicBezTo>
                  <a:pt x="28378" y="4744"/>
                  <a:pt x="28431" y="4587"/>
                  <a:pt x="28352" y="4481"/>
                </a:cubicBezTo>
                <a:cubicBezTo>
                  <a:pt x="26810" y="2456"/>
                  <a:pt x="24502" y="1336"/>
                  <a:pt x="22080" y="754"/>
                </a:cubicBezTo>
                <a:lnTo>
                  <a:pt x="22080" y="754"/>
                </a:lnTo>
                <a:cubicBezTo>
                  <a:pt x="20256" y="252"/>
                  <a:pt x="18376" y="1"/>
                  <a:pt x="16481" y="1"/>
                </a:cubicBezTo>
                <a:close/>
              </a:path>
            </a:pathLst>
          </a:custGeom>
          <a:solidFill>
            <a:schemeClr val="dk1"/>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and text 3">
  <p:cSld name="CUSTOM_2_2_1">
    <p:spTree>
      <p:nvGrpSpPr>
        <p:cNvPr id="1" name="Shape 873"/>
        <p:cNvGrpSpPr/>
        <p:nvPr/>
      </p:nvGrpSpPr>
      <p:grpSpPr>
        <a:xfrm>
          <a:off x="0" y="0"/>
          <a:ext cx="0" cy="0"/>
          <a:chOff x="0" y="0"/>
          <a:chExt cx="0" cy="0"/>
        </a:xfrm>
      </p:grpSpPr>
      <p:sp>
        <p:nvSpPr>
          <p:cNvPr id="874" name="Google Shape;874;p28"/>
          <p:cNvSpPr txBox="1">
            <a:spLocks noGrp="1"/>
          </p:cNvSpPr>
          <p:nvPr>
            <p:ph type="subTitle" idx="1"/>
          </p:nvPr>
        </p:nvSpPr>
        <p:spPr>
          <a:xfrm flipH="1">
            <a:off x="1952925" y="2571750"/>
            <a:ext cx="5238300" cy="10635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875" name="Google Shape;875;p28"/>
          <p:cNvSpPr txBox="1">
            <a:spLocks noGrp="1"/>
          </p:cNvSpPr>
          <p:nvPr>
            <p:ph type="title"/>
          </p:nvPr>
        </p:nvSpPr>
        <p:spPr>
          <a:xfrm flipH="1">
            <a:off x="1952850" y="1858050"/>
            <a:ext cx="5238300" cy="7137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876" name="Google Shape;876;p28"/>
          <p:cNvSpPr/>
          <p:nvPr/>
        </p:nvSpPr>
        <p:spPr>
          <a:xfrm rot="3887982" flipH="1">
            <a:off x="-1316309" y="-676864"/>
            <a:ext cx="3497892" cy="3677650"/>
          </a:xfrm>
          <a:custGeom>
            <a:avLst/>
            <a:gdLst/>
            <a:ahLst/>
            <a:cxnLst/>
            <a:rect l="l" t="t" r="r" b="b"/>
            <a:pathLst>
              <a:path w="54232" h="57019" extrusionOk="0">
                <a:moveTo>
                  <a:pt x="31379" y="0"/>
                </a:moveTo>
                <a:cubicBezTo>
                  <a:pt x="29782" y="0"/>
                  <a:pt x="28181" y="129"/>
                  <a:pt x="26590" y="390"/>
                </a:cubicBezTo>
                <a:cubicBezTo>
                  <a:pt x="23670" y="863"/>
                  <a:pt x="20830" y="1731"/>
                  <a:pt x="18174" y="2993"/>
                </a:cubicBezTo>
                <a:cubicBezTo>
                  <a:pt x="17832" y="3151"/>
                  <a:pt x="17490" y="3309"/>
                  <a:pt x="17148" y="3467"/>
                </a:cubicBezTo>
                <a:cubicBezTo>
                  <a:pt x="12072" y="6044"/>
                  <a:pt x="7154" y="10147"/>
                  <a:pt x="4103" y="16538"/>
                </a:cubicBezTo>
                <a:cubicBezTo>
                  <a:pt x="132" y="24849"/>
                  <a:pt x="0" y="36605"/>
                  <a:pt x="3788" y="45126"/>
                </a:cubicBezTo>
                <a:cubicBezTo>
                  <a:pt x="7035" y="52484"/>
                  <a:pt x="13028" y="57018"/>
                  <a:pt x="19057" y="57018"/>
                </a:cubicBezTo>
                <a:cubicBezTo>
                  <a:pt x="20010" y="57018"/>
                  <a:pt x="20964" y="56905"/>
                  <a:pt x="21908" y="56672"/>
                </a:cubicBezTo>
                <a:cubicBezTo>
                  <a:pt x="25985" y="55646"/>
                  <a:pt x="29693" y="52595"/>
                  <a:pt x="32981" y="49045"/>
                </a:cubicBezTo>
                <a:cubicBezTo>
                  <a:pt x="33901" y="48045"/>
                  <a:pt x="34900" y="47493"/>
                  <a:pt x="35821" y="46546"/>
                </a:cubicBezTo>
                <a:cubicBezTo>
                  <a:pt x="36768" y="45599"/>
                  <a:pt x="37715" y="44574"/>
                  <a:pt x="38635" y="43574"/>
                </a:cubicBezTo>
                <a:cubicBezTo>
                  <a:pt x="40450" y="41549"/>
                  <a:pt x="42238" y="39392"/>
                  <a:pt x="43974" y="37183"/>
                </a:cubicBezTo>
                <a:cubicBezTo>
                  <a:pt x="45499" y="35211"/>
                  <a:pt x="46999" y="33133"/>
                  <a:pt x="48445" y="31003"/>
                </a:cubicBezTo>
                <a:cubicBezTo>
                  <a:pt x="50838" y="27479"/>
                  <a:pt x="53126" y="23560"/>
                  <a:pt x="53863" y="18747"/>
                </a:cubicBezTo>
                <a:cubicBezTo>
                  <a:pt x="54231" y="16249"/>
                  <a:pt x="54047" y="13697"/>
                  <a:pt x="53311" y="11278"/>
                </a:cubicBezTo>
                <a:cubicBezTo>
                  <a:pt x="52548" y="8911"/>
                  <a:pt x="51285" y="7648"/>
                  <a:pt x="49865" y="6176"/>
                </a:cubicBezTo>
                <a:cubicBezTo>
                  <a:pt x="49050" y="5308"/>
                  <a:pt x="47919" y="5018"/>
                  <a:pt x="46999" y="4492"/>
                </a:cubicBezTo>
                <a:cubicBezTo>
                  <a:pt x="45894" y="3861"/>
                  <a:pt x="44789" y="3177"/>
                  <a:pt x="43632" y="2651"/>
                </a:cubicBezTo>
                <a:cubicBezTo>
                  <a:pt x="39761" y="897"/>
                  <a:pt x="35587" y="0"/>
                  <a:pt x="3137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7" name="Google Shape;877;p28"/>
          <p:cNvSpPr/>
          <p:nvPr/>
        </p:nvSpPr>
        <p:spPr>
          <a:xfrm rot="-5574450">
            <a:off x="7059672" y="-619640"/>
            <a:ext cx="2148681" cy="2673852"/>
          </a:xfrm>
          <a:custGeom>
            <a:avLst/>
            <a:gdLst/>
            <a:ahLst/>
            <a:cxnLst/>
            <a:rect l="l" t="t" r="r" b="b"/>
            <a:pathLst>
              <a:path w="43422" h="54035" extrusionOk="0">
                <a:moveTo>
                  <a:pt x="35584" y="0"/>
                </a:moveTo>
                <a:cubicBezTo>
                  <a:pt x="33612" y="26"/>
                  <a:pt x="31666" y="342"/>
                  <a:pt x="29798" y="947"/>
                </a:cubicBezTo>
                <a:cubicBezTo>
                  <a:pt x="19699" y="4024"/>
                  <a:pt x="11204" y="11335"/>
                  <a:pt x="5366" y="20146"/>
                </a:cubicBezTo>
                <a:cubicBezTo>
                  <a:pt x="3314" y="23275"/>
                  <a:pt x="1526" y="26668"/>
                  <a:pt x="947" y="30376"/>
                </a:cubicBezTo>
                <a:cubicBezTo>
                  <a:pt x="0" y="36794"/>
                  <a:pt x="3025" y="43421"/>
                  <a:pt x="7969" y="47629"/>
                </a:cubicBezTo>
                <a:cubicBezTo>
                  <a:pt x="12887" y="51837"/>
                  <a:pt x="19462" y="53810"/>
                  <a:pt x="25932" y="54020"/>
                </a:cubicBezTo>
                <a:cubicBezTo>
                  <a:pt x="26239" y="54030"/>
                  <a:pt x="26547" y="54034"/>
                  <a:pt x="26856" y="54034"/>
                </a:cubicBezTo>
                <a:cubicBezTo>
                  <a:pt x="31667" y="54034"/>
                  <a:pt x="36731" y="52841"/>
                  <a:pt x="39845" y="49233"/>
                </a:cubicBezTo>
                <a:cubicBezTo>
                  <a:pt x="43027" y="45551"/>
                  <a:pt x="43422" y="40318"/>
                  <a:pt x="43395" y="35479"/>
                </a:cubicBezTo>
                <a:cubicBezTo>
                  <a:pt x="43343" y="27694"/>
                  <a:pt x="42554" y="19935"/>
                  <a:pt x="41791" y="12203"/>
                </a:cubicBezTo>
                <a:cubicBezTo>
                  <a:pt x="41449" y="9021"/>
                  <a:pt x="41081" y="5812"/>
                  <a:pt x="39950" y="2814"/>
                </a:cubicBezTo>
                <a:cubicBezTo>
                  <a:pt x="39161" y="763"/>
                  <a:pt x="37741" y="26"/>
                  <a:pt x="3558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8" name="Google Shape;878;p28"/>
          <p:cNvSpPr/>
          <p:nvPr/>
        </p:nvSpPr>
        <p:spPr>
          <a:xfrm>
            <a:off x="2410313" y="4048650"/>
            <a:ext cx="2242267" cy="2368596"/>
          </a:xfrm>
          <a:custGeom>
            <a:avLst/>
            <a:gdLst/>
            <a:ahLst/>
            <a:cxnLst/>
            <a:rect l="l" t="t" r="r" b="b"/>
            <a:pathLst>
              <a:path w="47551" h="50230" extrusionOk="0">
                <a:moveTo>
                  <a:pt x="25925" y="1"/>
                </a:moveTo>
                <a:cubicBezTo>
                  <a:pt x="25127" y="1"/>
                  <a:pt x="24330" y="43"/>
                  <a:pt x="23539" y="126"/>
                </a:cubicBezTo>
                <a:cubicBezTo>
                  <a:pt x="18305" y="678"/>
                  <a:pt x="13334" y="2914"/>
                  <a:pt x="8916" y="5807"/>
                </a:cubicBezTo>
                <a:cubicBezTo>
                  <a:pt x="7916" y="6490"/>
                  <a:pt x="6943" y="7174"/>
                  <a:pt x="5996" y="7937"/>
                </a:cubicBezTo>
                <a:cubicBezTo>
                  <a:pt x="3314" y="10120"/>
                  <a:pt x="0" y="12986"/>
                  <a:pt x="473" y="16826"/>
                </a:cubicBezTo>
                <a:cubicBezTo>
                  <a:pt x="1683" y="26557"/>
                  <a:pt x="7154" y="35210"/>
                  <a:pt x="13334" y="42837"/>
                </a:cubicBezTo>
                <a:cubicBezTo>
                  <a:pt x="15228" y="45151"/>
                  <a:pt x="17279" y="47492"/>
                  <a:pt x="19935" y="48860"/>
                </a:cubicBezTo>
                <a:cubicBezTo>
                  <a:pt x="21775" y="49806"/>
                  <a:pt x="23800" y="50229"/>
                  <a:pt x="25853" y="50229"/>
                </a:cubicBezTo>
                <a:cubicBezTo>
                  <a:pt x="28819" y="50229"/>
                  <a:pt x="31842" y="49347"/>
                  <a:pt x="34453" y="47886"/>
                </a:cubicBezTo>
                <a:cubicBezTo>
                  <a:pt x="40002" y="44783"/>
                  <a:pt x="44053" y="39260"/>
                  <a:pt x="45788" y="33132"/>
                </a:cubicBezTo>
                <a:cubicBezTo>
                  <a:pt x="47551" y="27004"/>
                  <a:pt x="47077" y="20350"/>
                  <a:pt x="44973" y="14328"/>
                </a:cubicBezTo>
                <a:cubicBezTo>
                  <a:pt x="43606" y="10488"/>
                  <a:pt x="41554" y="6806"/>
                  <a:pt x="38424" y="4202"/>
                </a:cubicBezTo>
                <a:cubicBezTo>
                  <a:pt x="34961" y="1342"/>
                  <a:pt x="30434" y="1"/>
                  <a:pt x="2592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9" name="Google Shape;879;p28"/>
          <p:cNvSpPr/>
          <p:nvPr/>
        </p:nvSpPr>
        <p:spPr>
          <a:xfrm>
            <a:off x="-83252" y="4325236"/>
            <a:ext cx="586830" cy="842520"/>
          </a:xfrm>
          <a:custGeom>
            <a:avLst/>
            <a:gdLst/>
            <a:ahLst/>
            <a:cxnLst/>
            <a:rect l="l" t="t" r="r" b="b"/>
            <a:pathLst>
              <a:path w="15019" h="21563" extrusionOk="0">
                <a:moveTo>
                  <a:pt x="2595" y="1"/>
                </a:moveTo>
                <a:cubicBezTo>
                  <a:pt x="1539" y="1"/>
                  <a:pt x="542" y="461"/>
                  <a:pt x="185" y="1443"/>
                </a:cubicBezTo>
                <a:cubicBezTo>
                  <a:pt x="53" y="1969"/>
                  <a:pt x="1" y="2522"/>
                  <a:pt x="80" y="3074"/>
                </a:cubicBezTo>
                <a:cubicBezTo>
                  <a:pt x="369" y="9228"/>
                  <a:pt x="658" y="15408"/>
                  <a:pt x="974" y="21563"/>
                </a:cubicBezTo>
                <a:lnTo>
                  <a:pt x="15018" y="21563"/>
                </a:lnTo>
                <a:lnTo>
                  <a:pt x="12862" y="17565"/>
                </a:lnTo>
                <a:cubicBezTo>
                  <a:pt x="10810" y="13699"/>
                  <a:pt x="8732" y="9807"/>
                  <a:pt x="7365" y="5651"/>
                </a:cubicBezTo>
                <a:cubicBezTo>
                  <a:pt x="6786" y="3889"/>
                  <a:pt x="6260" y="1996"/>
                  <a:pt x="4866" y="786"/>
                </a:cubicBezTo>
                <a:cubicBezTo>
                  <a:pt x="4250" y="272"/>
                  <a:pt x="3405" y="1"/>
                  <a:pt x="2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0" name="Google Shape;880;p28"/>
          <p:cNvSpPr/>
          <p:nvPr/>
        </p:nvSpPr>
        <p:spPr>
          <a:xfrm rot="-1689168">
            <a:off x="6431296" y="713469"/>
            <a:ext cx="529123" cy="593086"/>
          </a:xfrm>
          <a:custGeom>
            <a:avLst/>
            <a:gdLst/>
            <a:ahLst/>
            <a:cxnLst/>
            <a:rect l="l" t="t" r="r" b="b"/>
            <a:pathLst>
              <a:path w="6550" h="7342" extrusionOk="0">
                <a:moveTo>
                  <a:pt x="2037" y="1"/>
                </a:moveTo>
                <a:cubicBezTo>
                  <a:pt x="1814" y="1"/>
                  <a:pt x="1591" y="30"/>
                  <a:pt x="1368" y="101"/>
                </a:cubicBezTo>
                <a:cubicBezTo>
                  <a:pt x="553" y="364"/>
                  <a:pt x="53" y="1232"/>
                  <a:pt x="1" y="2074"/>
                </a:cubicBezTo>
                <a:cubicBezTo>
                  <a:pt x="1" y="2942"/>
                  <a:pt x="185" y="3783"/>
                  <a:pt x="579" y="4546"/>
                </a:cubicBezTo>
                <a:cubicBezTo>
                  <a:pt x="869" y="5335"/>
                  <a:pt x="1342" y="6045"/>
                  <a:pt x="1921" y="6623"/>
                </a:cubicBezTo>
                <a:cubicBezTo>
                  <a:pt x="2392" y="7094"/>
                  <a:pt x="3021" y="7342"/>
                  <a:pt x="3662" y="7342"/>
                </a:cubicBezTo>
                <a:cubicBezTo>
                  <a:pt x="3845" y="7342"/>
                  <a:pt x="4028" y="7322"/>
                  <a:pt x="4209" y="7281"/>
                </a:cubicBezTo>
                <a:cubicBezTo>
                  <a:pt x="4761" y="7097"/>
                  <a:pt x="5235" y="6755"/>
                  <a:pt x="5603" y="6308"/>
                </a:cubicBezTo>
                <a:cubicBezTo>
                  <a:pt x="5945" y="5913"/>
                  <a:pt x="6234" y="5466"/>
                  <a:pt x="6392" y="4967"/>
                </a:cubicBezTo>
                <a:cubicBezTo>
                  <a:pt x="6550" y="4204"/>
                  <a:pt x="6444" y="3389"/>
                  <a:pt x="6076" y="2705"/>
                </a:cubicBezTo>
                <a:cubicBezTo>
                  <a:pt x="5708" y="2100"/>
                  <a:pt x="5313" y="1521"/>
                  <a:pt x="4866" y="969"/>
                </a:cubicBezTo>
                <a:cubicBezTo>
                  <a:pt x="4498" y="469"/>
                  <a:pt x="3920" y="417"/>
                  <a:pt x="3341" y="233"/>
                </a:cubicBezTo>
                <a:cubicBezTo>
                  <a:pt x="2906" y="111"/>
                  <a:pt x="2472" y="1"/>
                  <a:pt x="203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1" name="Google Shape;881;p28"/>
          <p:cNvSpPr/>
          <p:nvPr/>
        </p:nvSpPr>
        <p:spPr>
          <a:xfrm rot="-1689168">
            <a:off x="7159308" y="954235"/>
            <a:ext cx="399468" cy="415451"/>
          </a:xfrm>
          <a:custGeom>
            <a:avLst/>
            <a:gdLst/>
            <a:ahLst/>
            <a:cxnLst/>
            <a:rect l="l" t="t" r="r" b="b"/>
            <a:pathLst>
              <a:path w="4945" h="5143" extrusionOk="0">
                <a:moveTo>
                  <a:pt x="2254" y="1"/>
                </a:moveTo>
                <a:cubicBezTo>
                  <a:pt x="1917" y="1"/>
                  <a:pt x="1572" y="122"/>
                  <a:pt x="1237" y="412"/>
                </a:cubicBezTo>
                <a:cubicBezTo>
                  <a:pt x="684" y="886"/>
                  <a:pt x="290" y="1517"/>
                  <a:pt x="106" y="2227"/>
                </a:cubicBezTo>
                <a:cubicBezTo>
                  <a:pt x="0" y="2884"/>
                  <a:pt x="211" y="3568"/>
                  <a:pt x="711" y="4042"/>
                </a:cubicBezTo>
                <a:cubicBezTo>
                  <a:pt x="1184" y="4515"/>
                  <a:pt x="1789" y="4857"/>
                  <a:pt x="2446" y="5015"/>
                </a:cubicBezTo>
                <a:cubicBezTo>
                  <a:pt x="2713" y="5089"/>
                  <a:pt x="3009" y="5142"/>
                  <a:pt x="3297" y="5142"/>
                </a:cubicBezTo>
                <a:cubicBezTo>
                  <a:pt x="3721" y="5142"/>
                  <a:pt x="4127" y="5028"/>
                  <a:pt x="4393" y="4699"/>
                </a:cubicBezTo>
                <a:cubicBezTo>
                  <a:pt x="4524" y="4541"/>
                  <a:pt x="4603" y="4331"/>
                  <a:pt x="4656" y="4121"/>
                </a:cubicBezTo>
                <a:cubicBezTo>
                  <a:pt x="4945" y="3042"/>
                  <a:pt x="4682" y="1859"/>
                  <a:pt x="3972" y="991"/>
                </a:cubicBezTo>
                <a:cubicBezTo>
                  <a:pt x="3506" y="439"/>
                  <a:pt x="2894" y="1"/>
                  <a:pt x="22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82" name="Google Shape;882;p28"/>
          <p:cNvGrpSpPr/>
          <p:nvPr/>
        </p:nvGrpSpPr>
        <p:grpSpPr>
          <a:xfrm rot="-2700000">
            <a:off x="764804" y="773194"/>
            <a:ext cx="2342164" cy="1439206"/>
            <a:chOff x="3520886" y="1085667"/>
            <a:chExt cx="1473976" cy="905725"/>
          </a:xfrm>
        </p:grpSpPr>
        <p:sp>
          <p:nvSpPr>
            <p:cNvPr id="883" name="Google Shape;883;p28"/>
            <p:cNvSpPr/>
            <p:nvPr/>
          </p:nvSpPr>
          <p:spPr>
            <a:xfrm>
              <a:off x="3625685" y="1162695"/>
              <a:ext cx="55798" cy="40977"/>
            </a:xfrm>
            <a:custGeom>
              <a:avLst/>
              <a:gdLst/>
              <a:ahLst/>
              <a:cxnLst/>
              <a:rect l="l" t="t" r="r" b="b"/>
              <a:pathLst>
                <a:path w="896" h="658" extrusionOk="0">
                  <a:moveTo>
                    <a:pt x="448" y="0"/>
                  </a:moveTo>
                  <a:cubicBezTo>
                    <a:pt x="1" y="0"/>
                    <a:pt x="1" y="658"/>
                    <a:pt x="448" y="658"/>
                  </a:cubicBezTo>
                  <a:cubicBezTo>
                    <a:pt x="895" y="658"/>
                    <a:pt x="895" y="0"/>
                    <a:pt x="4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4" name="Google Shape;884;p28"/>
            <p:cNvSpPr/>
            <p:nvPr/>
          </p:nvSpPr>
          <p:spPr>
            <a:xfrm>
              <a:off x="3520886" y="1090586"/>
              <a:ext cx="63956" cy="50879"/>
            </a:xfrm>
            <a:custGeom>
              <a:avLst/>
              <a:gdLst/>
              <a:ahLst/>
              <a:cxnLst/>
              <a:rect l="l" t="t" r="r" b="b"/>
              <a:pathLst>
                <a:path w="1027" h="817" extrusionOk="0">
                  <a:moveTo>
                    <a:pt x="527" y="1"/>
                  </a:moveTo>
                  <a:cubicBezTo>
                    <a:pt x="1" y="27"/>
                    <a:pt x="1" y="764"/>
                    <a:pt x="527" y="816"/>
                  </a:cubicBezTo>
                  <a:cubicBezTo>
                    <a:pt x="1026" y="764"/>
                    <a:pt x="1026" y="27"/>
                    <a:pt x="52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5" name="Google Shape;885;p28"/>
            <p:cNvSpPr/>
            <p:nvPr/>
          </p:nvSpPr>
          <p:spPr>
            <a:xfrm>
              <a:off x="4696774" y="1524609"/>
              <a:ext cx="78653" cy="63956"/>
            </a:xfrm>
            <a:custGeom>
              <a:avLst/>
              <a:gdLst/>
              <a:ahLst/>
              <a:cxnLst/>
              <a:rect l="l" t="t" r="r" b="b"/>
              <a:pathLst>
                <a:path w="1263" h="1027" extrusionOk="0">
                  <a:moveTo>
                    <a:pt x="631" y="0"/>
                  </a:moveTo>
                  <a:cubicBezTo>
                    <a:pt x="0" y="53"/>
                    <a:pt x="0" y="973"/>
                    <a:pt x="631" y="1026"/>
                  </a:cubicBezTo>
                  <a:cubicBezTo>
                    <a:pt x="1263" y="973"/>
                    <a:pt x="1263" y="53"/>
                    <a:pt x="6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6" name="Google Shape;886;p28"/>
            <p:cNvSpPr/>
            <p:nvPr/>
          </p:nvSpPr>
          <p:spPr>
            <a:xfrm>
              <a:off x="4608289" y="1649088"/>
              <a:ext cx="55798" cy="40977"/>
            </a:xfrm>
            <a:custGeom>
              <a:avLst/>
              <a:gdLst/>
              <a:ahLst/>
              <a:cxnLst/>
              <a:rect l="l" t="t" r="r" b="b"/>
              <a:pathLst>
                <a:path w="896" h="658" extrusionOk="0">
                  <a:moveTo>
                    <a:pt x="448" y="0"/>
                  </a:moveTo>
                  <a:cubicBezTo>
                    <a:pt x="1" y="0"/>
                    <a:pt x="1" y="658"/>
                    <a:pt x="448" y="658"/>
                  </a:cubicBezTo>
                  <a:cubicBezTo>
                    <a:pt x="895" y="658"/>
                    <a:pt x="895" y="0"/>
                    <a:pt x="4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7" name="Google Shape;887;p28"/>
            <p:cNvSpPr/>
            <p:nvPr/>
          </p:nvSpPr>
          <p:spPr>
            <a:xfrm>
              <a:off x="4501872" y="1511470"/>
              <a:ext cx="40977" cy="39420"/>
            </a:xfrm>
            <a:custGeom>
              <a:avLst/>
              <a:gdLst/>
              <a:ahLst/>
              <a:cxnLst/>
              <a:rect l="l" t="t" r="r" b="b"/>
              <a:pathLst>
                <a:path w="658" h="633" extrusionOk="0">
                  <a:moveTo>
                    <a:pt x="316" y="1"/>
                  </a:moveTo>
                  <a:cubicBezTo>
                    <a:pt x="0" y="80"/>
                    <a:pt x="0" y="553"/>
                    <a:pt x="316" y="632"/>
                  </a:cubicBezTo>
                  <a:cubicBezTo>
                    <a:pt x="658" y="553"/>
                    <a:pt x="658" y="80"/>
                    <a:pt x="3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8" name="Google Shape;888;p28"/>
            <p:cNvSpPr/>
            <p:nvPr/>
          </p:nvSpPr>
          <p:spPr>
            <a:xfrm>
              <a:off x="4456042" y="1709677"/>
              <a:ext cx="57355" cy="45897"/>
            </a:xfrm>
            <a:custGeom>
              <a:avLst/>
              <a:gdLst/>
              <a:ahLst/>
              <a:cxnLst/>
              <a:rect l="l" t="t" r="r" b="b"/>
              <a:pathLst>
                <a:path w="921" h="737" extrusionOk="0">
                  <a:moveTo>
                    <a:pt x="447" y="0"/>
                  </a:moveTo>
                  <a:cubicBezTo>
                    <a:pt x="0" y="27"/>
                    <a:pt x="0" y="710"/>
                    <a:pt x="447" y="737"/>
                  </a:cubicBezTo>
                  <a:cubicBezTo>
                    <a:pt x="921" y="710"/>
                    <a:pt x="921" y="27"/>
                    <a:pt x="4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9" name="Google Shape;889;p28"/>
            <p:cNvSpPr/>
            <p:nvPr/>
          </p:nvSpPr>
          <p:spPr>
            <a:xfrm>
              <a:off x="4734446" y="1762046"/>
              <a:ext cx="52436" cy="42658"/>
            </a:xfrm>
            <a:custGeom>
              <a:avLst/>
              <a:gdLst/>
              <a:ahLst/>
              <a:cxnLst/>
              <a:rect l="l" t="t" r="r" b="b"/>
              <a:pathLst>
                <a:path w="842" h="685" extrusionOk="0">
                  <a:moveTo>
                    <a:pt x="421" y="1"/>
                  </a:moveTo>
                  <a:cubicBezTo>
                    <a:pt x="0" y="27"/>
                    <a:pt x="0" y="632"/>
                    <a:pt x="421" y="685"/>
                  </a:cubicBezTo>
                  <a:cubicBezTo>
                    <a:pt x="842" y="632"/>
                    <a:pt x="842" y="27"/>
                    <a:pt x="42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0" name="Google Shape;890;p28"/>
            <p:cNvSpPr/>
            <p:nvPr/>
          </p:nvSpPr>
          <p:spPr>
            <a:xfrm>
              <a:off x="4588675" y="1419809"/>
              <a:ext cx="85192" cy="63894"/>
            </a:xfrm>
            <a:custGeom>
              <a:avLst/>
              <a:gdLst/>
              <a:ahLst/>
              <a:cxnLst/>
              <a:rect l="l" t="t" r="r" b="b"/>
              <a:pathLst>
                <a:path w="1368" h="1026" extrusionOk="0">
                  <a:moveTo>
                    <a:pt x="684" y="0"/>
                  </a:moveTo>
                  <a:cubicBezTo>
                    <a:pt x="0" y="0"/>
                    <a:pt x="0" y="1026"/>
                    <a:pt x="684" y="1026"/>
                  </a:cubicBezTo>
                  <a:cubicBezTo>
                    <a:pt x="1368" y="1026"/>
                    <a:pt x="1368"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1" name="Google Shape;891;p28"/>
            <p:cNvSpPr/>
            <p:nvPr/>
          </p:nvSpPr>
          <p:spPr>
            <a:xfrm>
              <a:off x="4482195" y="1364077"/>
              <a:ext cx="72177" cy="57418"/>
            </a:xfrm>
            <a:custGeom>
              <a:avLst/>
              <a:gdLst/>
              <a:ahLst/>
              <a:cxnLst/>
              <a:rect l="l" t="t" r="r" b="b"/>
              <a:pathLst>
                <a:path w="1159" h="922" extrusionOk="0">
                  <a:moveTo>
                    <a:pt x="579" y="1"/>
                  </a:moveTo>
                  <a:cubicBezTo>
                    <a:pt x="1" y="27"/>
                    <a:pt x="1" y="895"/>
                    <a:pt x="579" y="921"/>
                  </a:cubicBezTo>
                  <a:cubicBezTo>
                    <a:pt x="1158" y="895"/>
                    <a:pt x="1158" y="27"/>
                    <a:pt x="5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2" name="Google Shape;892;p28"/>
            <p:cNvSpPr/>
            <p:nvPr/>
          </p:nvSpPr>
          <p:spPr>
            <a:xfrm>
              <a:off x="4379015" y="1595037"/>
              <a:ext cx="67257" cy="55736"/>
            </a:xfrm>
            <a:custGeom>
              <a:avLst/>
              <a:gdLst/>
              <a:ahLst/>
              <a:cxnLst/>
              <a:rect l="l" t="t" r="r" b="b"/>
              <a:pathLst>
                <a:path w="1080" h="895" extrusionOk="0">
                  <a:moveTo>
                    <a:pt x="553" y="0"/>
                  </a:moveTo>
                  <a:cubicBezTo>
                    <a:pt x="1" y="53"/>
                    <a:pt x="1" y="868"/>
                    <a:pt x="553" y="894"/>
                  </a:cubicBezTo>
                  <a:cubicBezTo>
                    <a:pt x="1079" y="868"/>
                    <a:pt x="1079" y="53"/>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3" name="Google Shape;893;p28"/>
            <p:cNvSpPr/>
            <p:nvPr/>
          </p:nvSpPr>
          <p:spPr>
            <a:xfrm>
              <a:off x="4369239" y="1457482"/>
              <a:ext cx="54117" cy="45897"/>
            </a:xfrm>
            <a:custGeom>
              <a:avLst/>
              <a:gdLst/>
              <a:ahLst/>
              <a:cxnLst/>
              <a:rect l="l" t="t" r="r" b="b"/>
              <a:pathLst>
                <a:path w="869" h="737" extrusionOk="0">
                  <a:moveTo>
                    <a:pt x="447" y="0"/>
                  </a:moveTo>
                  <a:cubicBezTo>
                    <a:pt x="0" y="53"/>
                    <a:pt x="0" y="710"/>
                    <a:pt x="447" y="736"/>
                  </a:cubicBezTo>
                  <a:cubicBezTo>
                    <a:pt x="868" y="710"/>
                    <a:pt x="868" y="53"/>
                    <a:pt x="4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4" name="Google Shape;894;p28"/>
            <p:cNvSpPr/>
            <p:nvPr/>
          </p:nvSpPr>
          <p:spPr>
            <a:xfrm>
              <a:off x="4256220" y="1525294"/>
              <a:ext cx="81954" cy="69810"/>
            </a:xfrm>
            <a:custGeom>
              <a:avLst/>
              <a:gdLst/>
              <a:ahLst/>
              <a:cxnLst/>
              <a:rect l="l" t="t" r="r" b="b"/>
              <a:pathLst>
                <a:path w="1316" h="1121" extrusionOk="0">
                  <a:moveTo>
                    <a:pt x="569" y="1"/>
                  </a:moveTo>
                  <a:cubicBezTo>
                    <a:pt x="276" y="1"/>
                    <a:pt x="0" y="230"/>
                    <a:pt x="0" y="568"/>
                  </a:cubicBezTo>
                  <a:cubicBezTo>
                    <a:pt x="0" y="884"/>
                    <a:pt x="263" y="1120"/>
                    <a:pt x="579" y="1120"/>
                  </a:cubicBezTo>
                  <a:cubicBezTo>
                    <a:pt x="1079" y="1120"/>
                    <a:pt x="1315" y="515"/>
                    <a:pt x="974" y="173"/>
                  </a:cubicBezTo>
                  <a:cubicBezTo>
                    <a:pt x="854" y="54"/>
                    <a:pt x="710" y="1"/>
                    <a:pt x="5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5" name="Google Shape;895;p28"/>
            <p:cNvSpPr/>
            <p:nvPr/>
          </p:nvSpPr>
          <p:spPr>
            <a:xfrm>
              <a:off x="4295512" y="1293711"/>
              <a:ext cx="75415" cy="55736"/>
            </a:xfrm>
            <a:custGeom>
              <a:avLst/>
              <a:gdLst/>
              <a:ahLst/>
              <a:cxnLst/>
              <a:rect l="l" t="t" r="r" b="b"/>
              <a:pathLst>
                <a:path w="1211" h="895" extrusionOk="0">
                  <a:moveTo>
                    <a:pt x="606" y="0"/>
                  </a:moveTo>
                  <a:cubicBezTo>
                    <a:pt x="1" y="0"/>
                    <a:pt x="1" y="894"/>
                    <a:pt x="606" y="894"/>
                  </a:cubicBezTo>
                  <a:cubicBezTo>
                    <a:pt x="1210" y="894"/>
                    <a:pt x="1210" y="0"/>
                    <a:pt x="6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6" name="Google Shape;896;p28"/>
            <p:cNvSpPr/>
            <p:nvPr/>
          </p:nvSpPr>
          <p:spPr>
            <a:xfrm>
              <a:off x="4126825" y="1372296"/>
              <a:ext cx="68876" cy="57355"/>
            </a:xfrm>
            <a:custGeom>
              <a:avLst/>
              <a:gdLst/>
              <a:ahLst/>
              <a:cxnLst/>
              <a:rect l="l" t="t" r="r" b="b"/>
              <a:pathLst>
                <a:path w="1106" h="921" extrusionOk="0">
                  <a:moveTo>
                    <a:pt x="553" y="0"/>
                  </a:moveTo>
                  <a:cubicBezTo>
                    <a:pt x="1" y="53"/>
                    <a:pt x="1" y="868"/>
                    <a:pt x="553" y="921"/>
                  </a:cubicBezTo>
                  <a:cubicBezTo>
                    <a:pt x="1105" y="868"/>
                    <a:pt x="1105" y="53"/>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7" name="Google Shape;897;p28"/>
            <p:cNvSpPr/>
            <p:nvPr/>
          </p:nvSpPr>
          <p:spPr>
            <a:xfrm>
              <a:off x="4130126" y="1237980"/>
              <a:ext cx="54117" cy="41039"/>
            </a:xfrm>
            <a:custGeom>
              <a:avLst/>
              <a:gdLst/>
              <a:ahLst/>
              <a:cxnLst/>
              <a:rect l="l" t="t" r="r" b="b"/>
              <a:pathLst>
                <a:path w="869" h="659" extrusionOk="0">
                  <a:moveTo>
                    <a:pt x="447" y="1"/>
                  </a:moveTo>
                  <a:cubicBezTo>
                    <a:pt x="0" y="1"/>
                    <a:pt x="0" y="658"/>
                    <a:pt x="447" y="658"/>
                  </a:cubicBezTo>
                  <a:cubicBezTo>
                    <a:pt x="868" y="658"/>
                    <a:pt x="868" y="1"/>
                    <a:pt x="4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8" name="Google Shape;898;p28"/>
            <p:cNvSpPr/>
            <p:nvPr/>
          </p:nvSpPr>
          <p:spPr>
            <a:xfrm>
              <a:off x="3981116" y="1449262"/>
              <a:ext cx="58974" cy="47578"/>
            </a:xfrm>
            <a:custGeom>
              <a:avLst/>
              <a:gdLst/>
              <a:ahLst/>
              <a:cxnLst/>
              <a:rect l="l" t="t" r="r" b="b"/>
              <a:pathLst>
                <a:path w="947" h="764" extrusionOk="0">
                  <a:moveTo>
                    <a:pt x="473" y="1"/>
                  </a:moveTo>
                  <a:cubicBezTo>
                    <a:pt x="0" y="27"/>
                    <a:pt x="0" y="711"/>
                    <a:pt x="473" y="763"/>
                  </a:cubicBezTo>
                  <a:cubicBezTo>
                    <a:pt x="947" y="711"/>
                    <a:pt x="947" y="27"/>
                    <a:pt x="4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9" name="Google Shape;899;p28"/>
            <p:cNvSpPr/>
            <p:nvPr/>
          </p:nvSpPr>
          <p:spPr>
            <a:xfrm>
              <a:off x="3900851" y="1293711"/>
              <a:ext cx="85192" cy="63894"/>
            </a:xfrm>
            <a:custGeom>
              <a:avLst/>
              <a:gdLst/>
              <a:ahLst/>
              <a:cxnLst/>
              <a:rect l="l" t="t" r="r" b="b"/>
              <a:pathLst>
                <a:path w="1368" h="1026" extrusionOk="0">
                  <a:moveTo>
                    <a:pt x="684" y="0"/>
                  </a:moveTo>
                  <a:cubicBezTo>
                    <a:pt x="0" y="0"/>
                    <a:pt x="0" y="1026"/>
                    <a:pt x="684" y="1026"/>
                  </a:cubicBezTo>
                  <a:cubicBezTo>
                    <a:pt x="1368" y="1026"/>
                    <a:pt x="1368"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0" name="Google Shape;900;p28"/>
            <p:cNvSpPr/>
            <p:nvPr/>
          </p:nvSpPr>
          <p:spPr>
            <a:xfrm>
              <a:off x="3877936" y="1180691"/>
              <a:ext cx="63894" cy="54117"/>
            </a:xfrm>
            <a:custGeom>
              <a:avLst/>
              <a:gdLst/>
              <a:ahLst/>
              <a:cxnLst/>
              <a:rect l="l" t="t" r="r" b="b"/>
              <a:pathLst>
                <a:path w="1026" h="869" extrusionOk="0">
                  <a:moveTo>
                    <a:pt x="500" y="0"/>
                  </a:moveTo>
                  <a:cubicBezTo>
                    <a:pt x="0" y="53"/>
                    <a:pt x="0" y="816"/>
                    <a:pt x="500" y="868"/>
                  </a:cubicBezTo>
                  <a:cubicBezTo>
                    <a:pt x="1026" y="816"/>
                    <a:pt x="1026" y="53"/>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1" name="Google Shape;901;p28"/>
            <p:cNvSpPr/>
            <p:nvPr/>
          </p:nvSpPr>
          <p:spPr>
            <a:xfrm>
              <a:off x="3789452" y="1211826"/>
              <a:ext cx="72177" cy="60656"/>
            </a:xfrm>
            <a:custGeom>
              <a:avLst/>
              <a:gdLst/>
              <a:ahLst/>
              <a:cxnLst/>
              <a:rect l="l" t="t" r="r" b="b"/>
              <a:pathLst>
                <a:path w="1159" h="974" extrusionOk="0">
                  <a:moveTo>
                    <a:pt x="579" y="0"/>
                  </a:moveTo>
                  <a:cubicBezTo>
                    <a:pt x="1" y="53"/>
                    <a:pt x="1" y="921"/>
                    <a:pt x="579" y="973"/>
                  </a:cubicBezTo>
                  <a:cubicBezTo>
                    <a:pt x="1158" y="921"/>
                    <a:pt x="1158" y="53"/>
                    <a:pt x="5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2" name="Google Shape;902;p28"/>
            <p:cNvSpPr/>
            <p:nvPr/>
          </p:nvSpPr>
          <p:spPr>
            <a:xfrm>
              <a:off x="3707568" y="1287111"/>
              <a:ext cx="47578" cy="43904"/>
            </a:xfrm>
            <a:custGeom>
              <a:avLst/>
              <a:gdLst/>
              <a:ahLst/>
              <a:cxnLst/>
              <a:rect l="l" t="t" r="r" b="b"/>
              <a:pathLst>
                <a:path w="764" h="705" extrusionOk="0">
                  <a:moveTo>
                    <a:pt x="316" y="1"/>
                  </a:moveTo>
                  <a:lnTo>
                    <a:pt x="264" y="27"/>
                  </a:lnTo>
                  <a:lnTo>
                    <a:pt x="185" y="53"/>
                  </a:lnTo>
                  <a:cubicBezTo>
                    <a:pt x="132" y="80"/>
                    <a:pt x="106" y="106"/>
                    <a:pt x="80" y="159"/>
                  </a:cubicBezTo>
                  <a:cubicBezTo>
                    <a:pt x="53" y="159"/>
                    <a:pt x="53" y="185"/>
                    <a:pt x="53" y="211"/>
                  </a:cubicBezTo>
                  <a:cubicBezTo>
                    <a:pt x="27" y="264"/>
                    <a:pt x="1" y="316"/>
                    <a:pt x="1" y="343"/>
                  </a:cubicBezTo>
                  <a:lnTo>
                    <a:pt x="1" y="448"/>
                  </a:lnTo>
                  <a:lnTo>
                    <a:pt x="53" y="527"/>
                  </a:lnTo>
                  <a:cubicBezTo>
                    <a:pt x="53" y="553"/>
                    <a:pt x="80" y="579"/>
                    <a:pt x="132" y="606"/>
                  </a:cubicBezTo>
                  <a:cubicBezTo>
                    <a:pt x="159" y="632"/>
                    <a:pt x="211" y="658"/>
                    <a:pt x="238" y="685"/>
                  </a:cubicBezTo>
                  <a:lnTo>
                    <a:pt x="316" y="685"/>
                  </a:lnTo>
                  <a:cubicBezTo>
                    <a:pt x="356" y="698"/>
                    <a:pt x="389" y="704"/>
                    <a:pt x="418" y="704"/>
                  </a:cubicBezTo>
                  <a:cubicBezTo>
                    <a:pt x="448" y="704"/>
                    <a:pt x="474" y="698"/>
                    <a:pt x="501" y="685"/>
                  </a:cubicBezTo>
                  <a:cubicBezTo>
                    <a:pt x="579" y="685"/>
                    <a:pt x="632" y="658"/>
                    <a:pt x="658" y="606"/>
                  </a:cubicBezTo>
                  <a:lnTo>
                    <a:pt x="737" y="527"/>
                  </a:lnTo>
                  <a:cubicBezTo>
                    <a:pt x="764" y="474"/>
                    <a:pt x="764" y="422"/>
                    <a:pt x="764" y="343"/>
                  </a:cubicBezTo>
                  <a:cubicBezTo>
                    <a:pt x="764" y="290"/>
                    <a:pt x="764" y="264"/>
                    <a:pt x="737" y="211"/>
                  </a:cubicBezTo>
                  <a:cubicBezTo>
                    <a:pt x="737" y="159"/>
                    <a:pt x="711" y="132"/>
                    <a:pt x="658" y="106"/>
                  </a:cubicBezTo>
                  <a:cubicBezTo>
                    <a:pt x="632" y="53"/>
                    <a:pt x="579" y="27"/>
                    <a:pt x="5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3" name="Google Shape;903;p28"/>
            <p:cNvSpPr/>
            <p:nvPr/>
          </p:nvSpPr>
          <p:spPr>
            <a:xfrm>
              <a:off x="3740322" y="1085667"/>
              <a:ext cx="52498" cy="55798"/>
            </a:xfrm>
            <a:custGeom>
              <a:avLst/>
              <a:gdLst/>
              <a:ahLst/>
              <a:cxnLst/>
              <a:rect l="l" t="t" r="r" b="b"/>
              <a:pathLst>
                <a:path w="843" h="896" extrusionOk="0">
                  <a:moveTo>
                    <a:pt x="316" y="1"/>
                  </a:moveTo>
                  <a:cubicBezTo>
                    <a:pt x="238" y="27"/>
                    <a:pt x="159" y="54"/>
                    <a:pt x="132" y="106"/>
                  </a:cubicBezTo>
                  <a:lnTo>
                    <a:pt x="53" y="185"/>
                  </a:lnTo>
                  <a:cubicBezTo>
                    <a:pt x="27" y="264"/>
                    <a:pt x="1" y="317"/>
                    <a:pt x="1" y="395"/>
                  </a:cubicBezTo>
                  <a:lnTo>
                    <a:pt x="1" y="474"/>
                  </a:lnTo>
                  <a:cubicBezTo>
                    <a:pt x="1" y="527"/>
                    <a:pt x="1" y="580"/>
                    <a:pt x="27" y="632"/>
                  </a:cubicBezTo>
                  <a:cubicBezTo>
                    <a:pt x="53" y="685"/>
                    <a:pt x="80" y="711"/>
                    <a:pt x="132" y="764"/>
                  </a:cubicBezTo>
                  <a:cubicBezTo>
                    <a:pt x="159" y="790"/>
                    <a:pt x="211" y="843"/>
                    <a:pt x="264" y="843"/>
                  </a:cubicBezTo>
                  <a:cubicBezTo>
                    <a:pt x="290" y="869"/>
                    <a:pt x="343" y="895"/>
                    <a:pt x="422" y="895"/>
                  </a:cubicBezTo>
                  <a:lnTo>
                    <a:pt x="527" y="895"/>
                  </a:lnTo>
                  <a:cubicBezTo>
                    <a:pt x="579" y="869"/>
                    <a:pt x="658" y="816"/>
                    <a:pt x="711" y="764"/>
                  </a:cubicBezTo>
                  <a:lnTo>
                    <a:pt x="764" y="685"/>
                  </a:lnTo>
                  <a:cubicBezTo>
                    <a:pt x="816" y="632"/>
                    <a:pt x="816" y="553"/>
                    <a:pt x="816" y="474"/>
                  </a:cubicBezTo>
                  <a:lnTo>
                    <a:pt x="842" y="501"/>
                  </a:lnTo>
                  <a:lnTo>
                    <a:pt x="842" y="422"/>
                  </a:lnTo>
                  <a:cubicBezTo>
                    <a:pt x="842" y="369"/>
                    <a:pt x="816" y="317"/>
                    <a:pt x="816" y="264"/>
                  </a:cubicBezTo>
                  <a:cubicBezTo>
                    <a:pt x="790" y="211"/>
                    <a:pt x="764" y="159"/>
                    <a:pt x="711" y="132"/>
                  </a:cubicBezTo>
                  <a:cubicBezTo>
                    <a:pt x="685" y="80"/>
                    <a:pt x="632" y="54"/>
                    <a:pt x="579" y="27"/>
                  </a:cubicBezTo>
                  <a:cubicBezTo>
                    <a:pt x="527" y="1"/>
                    <a:pt x="474" y="1"/>
                    <a:pt x="4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4" name="Google Shape;904;p28"/>
            <p:cNvSpPr/>
            <p:nvPr/>
          </p:nvSpPr>
          <p:spPr>
            <a:xfrm>
              <a:off x="4028565" y="1203606"/>
              <a:ext cx="55736" cy="42658"/>
            </a:xfrm>
            <a:custGeom>
              <a:avLst/>
              <a:gdLst/>
              <a:ahLst/>
              <a:cxnLst/>
              <a:rect l="l" t="t" r="r" b="b"/>
              <a:pathLst>
                <a:path w="895" h="685" extrusionOk="0">
                  <a:moveTo>
                    <a:pt x="448" y="1"/>
                  </a:moveTo>
                  <a:cubicBezTo>
                    <a:pt x="1" y="1"/>
                    <a:pt x="1" y="684"/>
                    <a:pt x="448" y="684"/>
                  </a:cubicBezTo>
                  <a:cubicBezTo>
                    <a:pt x="895" y="684"/>
                    <a:pt x="895" y="1"/>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5" name="Google Shape;905;p28"/>
            <p:cNvSpPr/>
            <p:nvPr/>
          </p:nvSpPr>
          <p:spPr>
            <a:xfrm>
              <a:off x="3789452" y="1418127"/>
              <a:ext cx="55798" cy="41039"/>
            </a:xfrm>
            <a:custGeom>
              <a:avLst/>
              <a:gdLst/>
              <a:ahLst/>
              <a:cxnLst/>
              <a:rect l="l" t="t" r="r" b="b"/>
              <a:pathLst>
                <a:path w="896" h="659" extrusionOk="0">
                  <a:moveTo>
                    <a:pt x="448" y="1"/>
                  </a:moveTo>
                  <a:cubicBezTo>
                    <a:pt x="1" y="1"/>
                    <a:pt x="1" y="658"/>
                    <a:pt x="448" y="658"/>
                  </a:cubicBezTo>
                  <a:cubicBezTo>
                    <a:pt x="895" y="658"/>
                    <a:pt x="895" y="1"/>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6" name="Google Shape;906;p28"/>
            <p:cNvSpPr/>
            <p:nvPr/>
          </p:nvSpPr>
          <p:spPr>
            <a:xfrm>
              <a:off x="4056399" y="1572122"/>
              <a:ext cx="59037" cy="44278"/>
            </a:xfrm>
            <a:custGeom>
              <a:avLst/>
              <a:gdLst/>
              <a:ahLst/>
              <a:cxnLst/>
              <a:rect l="l" t="t" r="r" b="b"/>
              <a:pathLst>
                <a:path w="948" h="711" extrusionOk="0">
                  <a:moveTo>
                    <a:pt x="474" y="0"/>
                  </a:moveTo>
                  <a:cubicBezTo>
                    <a:pt x="1" y="0"/>
                    <a:pt x="1" y="710"/>
                    <a:pt x="474" y="710"/>
                  </a:cubicBezTo>
                  <a:cubicBezTo>
                    <a:pt x="948" y="710"/>
                    <a:pt x="948" y="0"/>
                    <a:pt x="47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7" name="Google Shape;907;p28"/>
            <p:cNvSpPr/>
            <p:nvPr/>
          </p:nvSpPr>
          <p:spPr>
            <a:xfrm>
              <a:off x="4187413" y="1667084"/>
              <a:ext cx="81954" cy="65576"/>
            </a:xfrm>
            <a:custGeom>
              <a:avLst/>
              <a:gdLst/>
              <a:ahLst/>
              <a:cxnLst/>
              <a:rect l="l" t="t" r="r" b="b"/>
              <a:pathLst>
                <a:path w="1316" h="1053" extrusionOk="0">
                  <a:moveTo>
                    <a:pt x="658" y="0"/>
                  </a:moveTo>
                  <a:cubicBezTo>
                    <a:pt x="1" y="27"/>
                    <a:pt x="1" y="1000"/>
                    <a:pt x="658" y="1052"/>
                  </a:cubicBezTo>
                  <a:cubicBezTo>
                    <a:pt x="1316" y="1000"/>
                    <a:pt x="1316" y="27"/>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8" name="Google Shape;908;p28"/>
            <p:cNvSpPr/>
            <p:nvPr/>
          </p:nvSpPr>
          <p:spPr>
            <a:xfrm>
              <a:off x="4338104" y="1739504"/>
              <a:ext cx="77034" cy="72799"/>
            </a:xfrm>
            <a:custGeom>
              <a:avLst/>
              <a:gdLst/>
              <a:ahLst/>
              <a:cxnLst/>
              <a:rect l="l" t="t" r="r" b="b"/>
              <a:pathLst>
                <a:path w="1237" h="1169" extrusionOk="0">
                  <a:moveTo>
                    <a:pt x="601" y="1"/>
                  </a:moveTo>
                  <a:cubicBezTo>
                    <a:pt x="448" y="1"/>
                    <a:pt x="302" y="55"/>
                    <a:pt x="185" y="152"/>
                  </a:cubicBezTo>
                  <a:lnTo>
                    <a:pt x="106" y="284"/>
                  </a:lnTo>
                  <a:cubicBezTo>
                    <a:pt x="53" y="363"/>
                    <a:pt x="0" y="468"/>
                    <a:pt x="0" y="573"/>
                  </a:cubicBezTo>
                  <a:cubicBezTo>
                    <a:pt x="0" y="652"/>
                    <a:pt x="27" y="731"/>
                    <a:pt x="53" y="810"/>
                  </a:cubicBezTo>
                  <a:cubicBezTo>
                    <a:pt x="79" y="863"/>
                    <a:pt x="132" y="941"/>
                    <a:pt x="185" y="994"/>
                  </a:cubicBezTo>
                  <a:cubicBezTo>
                    <a:pt x="309" y="1097"/>
                    <a:pt x="465" y="1168"/>
                    <a:pt x="629" y="1168"/>
                  </a:cubicBezTo>
                  <a:cubicBezTo>
                    <a:pt x="673" y="1168"/>
                    <a:pt x="718" y="1163"/>
                    <a:pt x="763" y="1152"/>
                  </a:cubicBezTo>
                  <a:lnTo>
                    <a:pt x="816" y="1152"/>
                  </a:lnTo>
                  <a:lnTo>
                    <a:pt x="947" y="1073"/>
                  </a:lnTo>
                  <a:cubicBezTo>
                    <a:pt x="1026" y="1047"/>
                    <a:pt x="1079" y="994"/>
                    <a:pt x="1131" y="941"/>
                  </a:cubicBezTo>
                  <a:cubicBezTo>
                    <a:pt x="1158" y="889"/>
                    <a:pt x="1184" y="863"/>
                    <a:pt x="1184" y="810"/>
                  </a:cubicBezTo>
                  <a:cubicBezTo>
                    <a:pt x="1237" y="731"/>
                    <a:pt x="1237" y="652"/>
                    <a:pt x="1237" y="573"/>
                  </a:cubicBezTo>
                  <a:lnTo>
                    <a:pt x="1210" y="442"/>
                  </a:lnTo>
                  <a:lnTo>
                    <a:pt x="1158" y="284"/>
                  </a:lnTo>
                  <a:cubicBezTo>
                    <a:pt x="1131" y="231"/>
                    <a:pt x="1079" y="179"/>
                    <a:pt x="1026" y="126"/>
                  </a:cubicBezTo>
                  <a:cubicBezTo>
                    <a:pt x="947" y="74"/>
                    <a:pt x="895" y="47"/>
                    <a:pt x="816" y="21"/>
                  </a:cubicBezTo>
                  <a:lnTo>
                    <a:pt x="763" y="21"/>
                  </a:lnTo>
                  <a:cubicBezTo>
                    <a:pt x="709" y="7"/>
                    <a:pt x="654" y="1"/>
                    <a:pt x="6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9" name="Google Shape;909;p28"/>
            <p:cNvSpPr/>
            <p:nvPr/>
          </p:nvSpPr>
          <p:spPr>
            <a:xfrm>
              <a:off x="4544464" y="1825935"/>
              <a:ext cx="80272" cy="65576"/>
            </a:xfrm>
            <a:custGeom>
              <a:avLst/>
              <a:gdLst/>
              <a:ahLst/>
              <a:cxnLst/>
              <a:rect l="l" t="t" r="r" b="b"/>
              <a:pathLst>
                <a:path w="1289" h="1053" extrusionOk="0">
                  <a:moveTo>
                    <a:pt x="658" y="1"/>
                  </a:moveTo>
                  <a:cubicBezTo>
                    <a:pt x="0" y="53"/>
                    <a:pt x="0" y="1000"/>
                    <a:pt x="658" y="1053"/>
                  </a:cubicBezTo>
                  <a:cubicBezTo>
                    <a:pt x="1289" y="1000"/>
                    <a:pt x="1289" y="53"/>
                    <a:pt x="6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0" name="Google Shape;910;p28"/>
            <p:cNvSpPr/>
            <p:nvPr/>
          </p:nvSpPr>
          <p:spPr>
            <a:xfrm>
              <a:off x="4758980" y="1627791"/>
              <a:ext cx="88493" cy="67195"/>
            </a:xfrm>
            <a:custGeom>
              <a:avLst/>
              <a:gdLst/>
              <a:ahLst/>
              <a:cxnLst/>
              <a:rect l="l" t="t" r="r" b="b"/>
              <a:pathLst>
                <a:path w="1421" h="1079" extrusionOk="0">
                  <a:moveTo>
                    <a:pt x="711" y="0"/>
                  </a:moveTo>
                  <a:cubicBezTo>
                    <a:pt x="1" y="0"/>
                    <a:pt x="1" y="1079"/>
                    <a:pt x="711" y="1079"/>
                  </a:cubicBezTo>
                  <a:cubicBezTo>
                    <a:pt x="1421" y="1079"/>
                    <a:pt x="1421" y="0"/>
                    <a:pt x="7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1" name="Google Shape;911;p28"/>
            <p:cNvSpPr/>
            <p:nvPr/>
          </p:nvSpPr>
          <p:spPr>
            <a:xfrm>
              <a:off x="4716388" y="1914359"/>
              <a:ext cx="65576" cy="49197"/>
            </a:xfrm>
            <a:custGeom>
              <a:avLst/>
              <a:gdLst/>
              <a:ahLst/>
              <a:cxnLst/>
              <a:rect l="l" t="t" r="r" b="b"/>
              <a:pathLst>
                <a:path w="1053" h="790" extrusionOk="0">
                  <a:moveTo>
                    <a:pt x="527" y="1"/>
                  </a:moveTo>
                  <a:cubicBezTo>
                    <a:pt x="1" y="1"/>
                    <a:pt x="1" y="790"/>
                    <a:pt x="527" y="790"/>
                  </a:cubicBezTo>
                  <a:cubicBezTo>
                    <a:pt x="1053" y="790"/>
                    <a:pt x="1053" y="1"/>
                    <a:pt x="52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2" name="Google Shape;912;p28"/>
            <p:cNvSpPr/>
            <p:nvPr/>
          </p:nvSpPr>
          <p:spPr>
            <a:xfrm>
              <a:off x="4868698" y="1785024"/>
              <a:ext cx="62337" cy="45897"/>
            </a:xfrm>
            <a:custGeom>
              <a:avLst/>
              <a:gdLst/>
              <a:ahLst/>
              <a:cxnLst/>
              <a:rect l="l" t="t" r="r" b="b"/>
              <a:pathLst>
                <a:path w="1001" h="737" extrusionOk="0">
                  <a:moveTo>
                    <a:pt x="500" y="0"/>
                  </a:moveTo>
                  <a:cubicBezTo>
                    <a:pt x="1" y="0"/>
                    <a:pt x="1" y="736"/>
                    <a:pt x="500" y="736"/>
                  </a:cubicBezTo>
                  <a:cubicBezTo>
                    <a:pt x="1000" y="736"/>
                    <a:pt x="1000" y="0"/>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3" name="Google Shape;913;p28"/>
            <p:cNvSpPr/>
            <p:nvPr/>
          </p:nvSpPr>
          <p:spPr>
            <a:xfrm>
              <a:off x="4921129" y="1627791"/>
              <a:ext cx="73734" cy="59037"/>
            </a:xfrm>
            <a:custGeom>
              <a:avLst/>
              <a:gdLst/>
              <a:ahLst/>
              <a:cxnLst/>
              <a:rect l="l" t="t" r="r" b="b"/>
              <a:pathLst>
                <a:path w="1184" h="948" extrusionOk="0">
                  <a:moveTo>
                    <a:pt x="605" y="0"/>
                  </a:moveTo>
                  <a:cubicBezTo>
                    <a:pt x="0" y="27"/>
                    <a:pt x="0" y="894"/>
                    <a:pt x="605" y="947"/>
                  </a:cubicBezTo>
                  <a:cubicBezTo>
                    <a:pt x="1184" y="894"/>
                    <a:pt x="1184" y="27"/>
                    <a:pt x="6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4" name="Google Shape;914;p28"/>
            <p:cNvSpPr/>
            <p:nvPr/>
          </p:nvSpPr>
          <p:spPr>
            <a:xfrm>
              <a:off x="4837564" y="1545906"/>
              <a:ext cx="65576" cy="54117"/>
            </a:xfrm>
            <a:custGeom>
              <a:avLst/>
              <a:gdLst/>
              <a:ahLst/>
              <a:cxnLst/>
              <a:rect l="l" t="t" r="r" b="b"/>
              <a:pathLst>
                <a:path w="1053" h="869" extrusionOk="0">
                  <a:moveTo>
                    <a:pt x="527" y="0"/>
                  </a:moveTo>
                  <a:cubicBezTo>
                    <a:pt x="1" y="53"/>
                    <a:pt x="1" y="842"/>
                    <a:pt x="527" y="868"/>
                  </a:cubicBezTo>
                  <a:cubicBezTo>
                    <a:pt x="1053" y="842"/>
                    <a:pt x="1053" y="53"/>
                    <a:pt x="52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5" name="Google Shape;915;p28"/>
            <p:cNvSpPr/>
            <p:nvPr/>
          </p:nvSpPr>
          <p:spPr>
            <a:xfrm>
              <a:off x="4816330" y="1937274"/>
              <a:ext cx="73734" cy="54117"/>
            </a:xfrm>
            <a:custGeom>
              <a:avLst/>
              <a:gdLst/>
              <a:ahLst/>
              <a:cxnLst/>
              <a:rect l="l" t="t" r="r" b="b"/>
              <a:pathLst>
                <a:path w="1184" h="869" extrusionOk="0">
                  <a:moveTo>
                    <a:pt x="605" y="1"/>
                  </a:moveTo>
                  <a:cubicBezTo>
                    <a:pt x="0" y="1"/>
                    <a:pt x="0" y="869"/>
                    <a:pt x="605" y="869"/>
                  </a:cubicBezTo>
                  <a:cubicBezTo>
                    <a:pt x="1184" y="869"/>
                    <a:pt x="1184"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16" name="Google Shape;916;p28"/>
          <p:cNvSpPr/>
          <p:nvPr/>
        </p:nvSpPr>
        <p:spPr>
          <a:xfrm rot="-8746994">
            <a:off x="4115547" y="4415548"/>
            <a:ext cx="2551738" cy="1734555"/>
          </a:xfrm>
          <a:custGeom>
            <a:avLst/>
            <a:gdLst/>
            <a:ahLst/>
            <a:cxnLst/>
            <a:rect l="l" t="t" r="r" b="b"/>
            <a:pathLst>
              <a:path w="41056" h="27908" extrusionOk="0">
                <a:moveTo>
                  <a:pt x="29752" y="362"/>
                </a:moveTo>
                <a:cubicBezTo>
                  <a:pt x="29856" y="362"/>
                  <a:pt x="29960" y="363"/>
                  <a:pt x="30065" y="364"/>
                </a:cubicBezTo>
                <a:lnTo>
                  <a:pt x="30065" y="364"/>
                </a:lnTo>
                <a:cubicBezTo>
                  <a:pt x="30079" y="370"/>
                  <a:pt x="30096" y="373"/>
                  <a:pt x="30114" y="373"/>
                </a:cubicBezTo>
                <a:cubicBezTo>
                  <a:pt x="31008" y="426"/>
                  <a:pt x="31929" y="557"/>
                  <a:pt x="32823" y="742"/>
                </a:cubicBezTo>
                <a:cubicBezTo>
                  <a:pt x="33717" y="899"/>
                  <a:pt x="34585" y="1189"/>
                  <a:pt x="35401" y="1583"/>
                </a:cubicBezTo>
                <a:cubicBezTo>
                  <a:pt x="36689" y="2293"/>
                  <a:pt x="37794" y="3345"/>
                  <a:pt x="38583" y="4608"/>
                </a:cubicBezTo>
                <a:cubicBezTo>
                  <a:pt x="40292" y="7343"/>
                  <a:pt x="40503" y="10709"/>
                  <a:pt x="39556" y="13760"/>
                </a:cubicBezTo>
                <a:cubicBezTo>
                  <a:pt x="38530" y="17047"/>
                  <a:pt x="36295" y="19756"/>
                  <a:pt x="33638" y="21913"/>
                </a:cubicBezTo>
                <a:cubicBezTo>
                  <a:pt x="32323" y="22991"/>
                  <a:pt x="30903" y="23964"/>
                  <a:pt x="29430" y="24832"/>
                </a:cubicBezTo>
                <a:cubicBezTo>
                  <a:pt x="27879" y="25779"/>
                  <a:pt x="26222" y="26515"/>
                  <a:pt x="24486" y="27068"/>
                </a:cubicBezTo>
                <a:cubicBezTo>
                  <a:pt x="22999" y="27477"/>
                  <a:pt x="21458" y="27675"/>
                  <a:pt x="19908" y="27675"/>
                </a:cubicBezTo>
                <a:cubicBezTo>
                  <a:pt x="19567" y="27675"/>
                  <a:pt x="19226" y="27665"/>
                  <a:pt x="18884" y="27646"/>
                </a:cubicBezTo>
                <a:cubicBezTo>
                  <a:pt x="16991" y="27567"/>
                  <a:pt x="15097" y="27331"/>
                  <a:pt x="13203" y="26936"/>
                </a:cubicBezTo>
                <a:cubicBezTo>
                  <a:pt x="11362" y="26568"/>
                  <a:pt x="9574" y="26042"/>
                  <a:pt x="7812" y="25385"/>
                </a:cubicBezTo>
                <a:cubicBezTo>
                  <a:pt x="6208" y="24832"/>
                  <a:pt x="4682" y="23991"/>
                  <a:pt x="3341" y="22939"/>
                </a:cubicBezTo>
                <a:cubicBezTo>
                  <a:pt x="2026" y="21887"/>
                  <a:pt x="1053" y="20466"/>
                  <a:pt x="553" y="18862"/>
                </a:cubicBezTo>
                <a:cubicBezTo>
                  <a:pt x="316" y="18073"/>
                  <a:pt x="237" y="17258"/>
                  <a:pt x="316" y="16443"/>
                </a:cubicBezTo>
                <a:cubicBezTo>
                  <a:pt x="448" y="15575"/>
                  <a:pt x="711" y="14733"/>
                  <a:pt x="1132" y="13944"/>
                </a:cubicBezTo>
                <a:cubicBezTo>
                  <a:pt x="2657" y="10946"/>
                  <a:pt x="5313" y="8632"/>
                  <a:pt x="8049" y="6791"/>
                </a:cubicBezTo>
                <a:cubicBezTo>
                  <a:pt x="10994" y="4871"/>
                  <a:pt x="14176" y="3345"/>
                  <a:pt x="17517" y="2293"/>
                </a:cubicBezTo>
                <a:cubicBezTo>
                  <a:pt x="20909" y="1189"/>
                  <a:pt x="24407" y="557"/>
                  <a:pt x="27958" y="400"/>
                </a:cubicBezTo>
                <a:cubicBezTo>
                  <a:pt x="28553" y="381"/>
                  <a:pt x="29148" y="362"/>
                  <a:pt x="29752" y="362"/>
                </a:cubicBezTo>
                <a:close/>
                <a:moveTo>
                  <a:pt x="29935" y="1"/>
                </a:moveTo>
                <a:cubicBezTo>
                  <a:pt x="26497" y="1"/>
                  <a:pt x="23063" y="448"/>
                  <a:pt x="19699" y="1320"/>
                </a:cubicBezTo>
                <a:cubicBezTo>
                  <a:pt x="16202" y="2241"/>
                  <a:pt x="12835" y="3608"/>
                  <a:pt x="9705" y="5423"/>
                </a:cubicBezTo>
                <a:cubicBezTo>
                  <a:pt x="6760" y="7132"/>
                  <a:pt x="3972" y="9263"/>
                  <a:pt x="1973" y="12024"/>
                </a:cubicBezTo>
                <a:cubicBezTo>
                  <a:pt x="974" y="13444"/>
                  <a:pt x="106" y="15075"/>
                  <a:pt x="27" y="16837"/>
                </a:cubicBezTo>
                <a:cubicBezTo>
                  <a:pt x="1" y="18494"/>
                  <a:pt x="553" y="20098"/>
                  <a:pt x="1579" y="21413"/>
                </a:cubicBezTo>
                <a:cubicBezTo>
                  <a:pt x="2604" y="22755"/>
                  <a:pt x="3946" y="23833"/>
                  <a:pt x="5471" y="24596"/>
                </a:cubicBezTo>
                <a:cubicBezTo>
                  <a:pt x="7102" y="25411"/>
                  <a:pt x="8811" y="26068"/>
                  <a:pt x="10600" y="26542"/>
                </a:cubicBezTo>
                <a:cubicBezTo>
                  <a:pt x="12441" y="27068"/>
                  <a:pt x="14361" y="27436"/>
                  <a:pt x="16280" y="27673"/>
                </a:cubicBezTo>
                <a:cubicBezTo>
                  <a:pt x="17414" y="27826"/>
                  <a:pt x="18557" y="27908"/>
                  <a:pt x="19698" y="27908"/>
                </a:cubicBezTo>
                <a:cubicBezTo>
                  <a:pt x="20516" y="27908"/>
                  <a:pt x="21333" y="27866"/>
                  <a:pt x="22145" y="27778"/>
                </a:cubicBezTo>
                <a:cubicBezTo>
                  <a:pt x="25775" y="27357"/>
                  <a:pt x="29141" y="25542"/>
                  <a:pt x="32113" y="23517"/>
                </a:cubicBezTo>
                <a:cubicBezTo>
                  <a:pt x="35006" y="21545"/>
                  <a:pt x="37505" y="19046"/>
                  <a:pt x="39083" y="15917"/>
                </a:cubicBezTo>
                <a:cubicBezTo>
                  <a:pt x="40582" y="12945"/>
                  <a:pt x="41055" y="9368"/>
                  <a:pt x="39793" y="6212"/>
                </a:cubicBezTo>
                <a:cubicBezTo>
                  <a:pt x="39240" y="4792"/>
                  <a:pt x="38372" y="3529"/>
                  <a:pt x="37215" y="2504"/>
                </a:cubicBezTo>
                <a:cubicBezTo>
                  <a:pt x="35953" y="1425"/>
                  <a:pt x="34401" y="715"/>
                  <a:pt x="32744" y="400"/>
                </a:cubicBezTo>
                <a:cubicBezTo>
                  <a:pt x="32059" y="275"/>
                  <a:pt x="31357" y="200"/>
                  <a:pt x="30665" y="160"/>
                </a:cubicBezTo>
                <a:lnTo>
                  <a:pt x="30665" y="160"/>
                </a:lnTo>
                <a:cubicBezTo>
                  <a:pt x="30654" y="85"/>
                  <a:pt x="30602" y="17"/>
                  <a:pt x="30509" y="5"/>
                </a:cubicBezTo>
                <a:cubicBezTo>
                  <a:pt x="30317" y="2"/>
                  <a:pt x="30126" y="1"/>
                  <a:pt x="29935"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7" name="Google Shape;917;p28"/>
          <p:cNvSpPr/>
          <p:nvPr/>
        </p:nvSpPr>
        <p:spPr>
          <a:xfrm rot="1868846">
            <a:off x="8101489" y="3277506"/>
            <a:ext cx="1433755" cy="2651480"/>
          </a:xfrm>
          <a:custGeom>
            <a:avLst/>
            <a:gdLst/>
            <a:ahLst/>
            <a:cxnLst/>
            <a:rect l="l" t="t" r="r" b="b"/>
            <a:pathLst>
              <a:path w="52811" h="49441" extrusionOk="0">
                <a:moveTo>
                  <a:pt x="24364" y="0"/>
                </a:moveTo>
                <a:cubicBezTo>
                  <a:pt x="23452" y="0"/>
                  <a:pt x="22538" y="30"/>
                  <a:pt x="21624" y="30"/>
                </a:cubicBezTo>
                <a:cubicBezTo>
                  <a:pt x="19434" y="337"/>
                  <a:pt x="17245" y="721"/>
                  <a:pt x="15229" y="1623"/>
                </a:cubicBezTo>
                <a:cubicBezTo>
                  <a:pt x="14634" y="1912"/>
                  <a:pt x="14057" y="2200"/>
                  <a:pt x="13481" y="2507"/>
                </a:cubicBezTo>
                <a:cubicBezTo>
                  <a:pt x="13078" y="2718"/>
                  <a:pt x="12694" y="2968"/>
                  <a:pt x="12291" y="3198"/>
                </a:cubicBezTo>
                <a:cubicBezTo>
                  <a:pt x="11887" y="3467"/>
                  <a:pt x="11503" y="3717"/>
                  <a:pt x="11081" y="3986"/>
                </a:cubicBezTo>
                <a:cubicBezTo>
                  <a:pt x="10889" y="4120"/>
                  <a:pt x="10697" y="4254"/>
                  <a:pt x="10505" y="4370"/>
                </a:cubicBezTo>
                <a:cubicBezTo>
                  <a:pt x="10044" y="4696"/>
                  <a:pt x="9602" y="5042"/>
                  <a:pt x="9122" y="5349"/>
                </a:cubicBezTo>
                <a:cubicBezTo>
                  <a:pt x="8930" y="5483"/>
                  <a:pt x="8738" y="5618"/>
                  <a:pt x="8546" y="5752"/>
                </a:cubicBezTo>
                <a:cubicBezTo>
                  <a:pt x="6606" y="7039"/>
                  <a:pt x="4974" y="8748"/>
                  <a:pt x="3515" y="10553"/>
                </a:cubicBezTo>
                <a:cubicBezTo>
                  <a:pt x="3131" y="11072"/>
                  <a:pt x="2843" y="11648"/>
                  <a:pt x="2631" y="12243"/>
                </a:cubicBezTo>
                <a:cubicBezTo>
                  <a:pt x="1421" y="15834"/>
                  <a:pt x="826" y="19579"/>
                  <a:pt x="365" y="23324"/>
                </a:cubicBezTo>
                <a:cubicBezTo>
                  <a:pt x="0" y="25378"/>
                  <a:pt x="365" y="27472"/>
                  <a:pt x="730" y="29507"/>
                </a:cubicBezTo>
                <a:cubicBezTo>
                  <a:pt x="1402" y="32580"/>
                  <a:pt x="2170" y="35672"/>
                  <a:pt x="3419" y="38571"/>
                </a:cubicBezTo>
                <a:cubicBezTo>
                  <a:pt x="3572" y="38898"/>
                  <a:pt x="3726" y="39205"/>
                  <a:pt x="3899" y="39531"/>
                </a:cubicBezTo>
                <a:cubicBezTo>
                  <a:pt x="4033" y="39800"/>
                  <a:pt x="4148" y="40050"/>
                  <a:pt x="4283" y="40300"/>
                </a:cubicBezTo>
                <a:cubicBezTo>
                  <a:pt x="5473" y="42527"/>
                  <a:pt x="7432" y="44256"/>
                  <a:pt x="9775" y="45197"/>
                </a:cubicBezTo>
                <a:cubicBezTo>
                  <a:pt x="10428" y="45542"/>
                  <a:pt x="11062" y="45888"/>
                  <a:pt x="11695" y="46272"/>
                </a:cubicBezTo>
                <a:cubicBezTo>
                  <a:pt x="11964" y="46387"/>
                  <a:pt x="12214" y="46522"/>
                  <a:pt x="12483" y="46656"/>
                </a:cubicBezTo>
                <a:cubicBezTo>
                  <a:pt x="12752" y="46790"/>
                  <a:pt x="13020" y="46867"/>
                  <a:pt x="13308" y="46963"/>
                </a:cubicBezTo>
                <a:cubicBezTo>
                  <a:pt x="14806" y="47463"/>
                  <a:pt x="16362" y="47712"/>
                  <a:pt x="17898" y="48096"/>
                </a:cubicBezTo>
                <a:cubicBezTo>
                  <a:pt x="20491" y="48692"/>
                  <a:pt x="23083" y="49287"/>
                  <a:pt x="25733" y="49441"/>
                </a:cubicBezTo>
                <a:cubicBezTo>
                  <a:pt x="28057" y="49364"/>
                  <a:pt x="30342" y="48922"/>
                  <a:pt x="32531" y="48135"/>
                </a:cubicBezTo>
                <a:cubicBezTo>
                  <a:pt x="32781" y="48039"/>
                  <a:pt x="33050" y="47943"/>
                  <a:pt x="33319" y="47827"/>
                </a:cubicBezTo>
                <a:cubicBezTo>
                  <a:pt x="33779" y="47635"/>
                  <a:pt x="34240" y="47443"/>
                  <a:pt x="34701" y="47232"/>
                </a:cubicBezTo>
                <a:lnTo>
                  <a:pt x="35085" y="47040"/>
                </a:lnTo>
                <a:lnTo>
                  <a:pt x="36046" y="46560"/>
                </a:lnTo>
                <a:cubicBezTo>
                  <a:pt x="36314" y="46426"/>
                  <a:pt x="36564" y="46291"/>
                  <a:pt x="36833" y="46157"/>
                </a:cubicBezTo>
                <a:cubicBezTo>
                  <a:pt x="37428" y="45926"/>
                  <a:pt x="38004" y="45657"/>
                  <a:pt x="38580" y="45389"/>
                </a:cubicBezTo>
                <a:cubicBezTo>
                  <a:pt x="39157" y="45100"/>
                  <a:pt x="39656" y="44774"/>
                  <a:pt x="40193" y="44486"/>
                </a:cubicBezTo>
                <a:cubicBezTo>
                  <a:pt x="40750" y="44102"/>
                  <a:pt x="41327" y="43737"/>
                  <a:pt x="41922" y="43411"/>
                </a:cubicBezTo>
                <a:cubicBezTo>
                  <a:pt x="43458" y="42642"/>
                  <a:pt x="44764" y="41471"/>
                  <a:pt x="46108" y="40396"/>
                </a:cubicBezTo>
                <a:cubicBezTo>
                  <a:pt x="47395" y="39109"/>
                  <a:pt x="48797" y="37880"/>
                  <a:pt x="49642" y="36228"/>
                </a:cubicBezTo>
                <a:cubicBezTo>
                  <a:pt x="49872" y="35633"/>
                  <a:pt x="50103" y="35038"/>
                  <a:pt x="50333" y="34442"/>
                </a:cubicBezTo>
                <a:cubicBezTo>
                  <a:pt x="50467" y="34135"/>
                  <a:pt x="50583" y="33790"/>
                  <a:pt x="50717" y="33463"/>
                </a:cubicBezTo>
                <a:cubicBezTo>
                  <a:pt x="50813" y="33213"/>
                  <a:pt x="50890" y="32945"/>
                  <a:pt x="51005" y="32695"/>
                </a:cubicBezTo>
                <a:cubicBezTo>
                  <a:pt x="51101" y="32445"/>
                  <a:pt x="51197" y="32157"/>
                  <a:pt x="51293" y="31888"/>
                </a:cubicBezTo>
                <a:cubicBezTo>
                  <a:pt x="51389" y="31620"/>
                  <a:pt x="51485" y="31389"/>
                  <a:pt x="51600" y="31139"/>
                </a:cubicBezTo>
                <a:cubicBezTo>
                  <a:pt x="51696" y="30890"/>
                  <a:pt x="51792" y="30602"/>
                  <a:pt x="51888" y="30333"/>
                </a:cubicBezTo>
                <a:cubicBezTo>
                  <a:pt x="52253" y="29142"/>
                  <a:pt x="52541" y="27932"/>
                  <a:pt x="52810" y="26723"/>
                </a:cubicBezTo>
                <a:cubicBezTo>
                  <a:pt x="52580" y="24725"/>
                  <a:pt x="52100" y="22786"/>
                  <a:pt x="51389" y="20904"/>
                </a:cubicBezTo>
                <a:cubicBezTo>
                  <a:pt x="51120" y="20328"/>
                  <a:pt x="50928" y="19733"/>
                  <a:pt x="50698" y="19137"/>
                </a:cubicBezTo>
                <a:cubicBezTo>
                  <a:pt x="50659" y="19060"/>
                  <a:pt x="50621" y="18868"/>
                  <a:pt x="50602" y="18772"/>
                </a:cubicBezTo>
                <a:cubicBezTo>
                  <a:pt x="50467" y="18484"/>
                  <a:pt x="50352" y="18158"/>
                  <a:pt x="50275" y="17851"/>
                </a:cubicBezTo>
                <a:cubicBezTo>
                  <a:pt x="50237" y="16890"/>
                  <a:pt x="49680" y="16084"/>
                  <a:pt x="49334" y="15200"/>
                </a:cubicBezTo>
                <a:lnTo>
                  <a:pt x="49469" y="15028"/>
                </a:lnTo>
                <a:cubicBezTo>
                  <a:pt x="49277" y="14778"/>
                  <a:pt x="49104" y="14509"/>
                  <a:pt x="48931" y="14259"/>
                </a:cubicBezTo>
                <a:cubicBezTo>
                  <a:pt x="48681" y="13722"/>
                  <a:pt x="48470" y="13184"/>
                  <a:pt x="48240" y="12627"/>
                </a:cubicBezTo>
                <a:cubicBezTo>
                  <a:pt x="47568" y="11148"/>
                  <a:pt x="46857" y="9631"/>
                  <a:pt x="45801" y="8364"/>
                </a:cubicBezTo>
                <a:cubicBezTo>
                  <a:pt x="44879" y="7058"/>
                  <a:pt x="43573" y="6136"/>
                  <a:pt x="42344" y="5157"/>
                </a:cubicBezTo>
                <a:cubicBezTo>
                  <a:pt x="42018" y="4965"/>
                  <a:pt x="41691" y="4773"/>
                  <a:pt x="41365" y="4581"/>
                </a:cubicBezTo>
                <a:cubicBezTo>
                  <a:pt x="40885" y="4350"/>
                  <a:pt x="40424" y="4101"/>
                  <a:pt x="39944" y="3890"/>
                </a:cubicBezTo>
                <a:cubicBezTo>
                  <a:pt x="39425" y="3601"/>
                  <a:pt x="38926" y="3294"/>
                  <a:pt x="38427" y="3006"/>
                </a:cubicBezTo>
                <a:cubicBezTo>
                  <a:pt x="37908" y="2718"/>
                  <a:pt x="37371" y="2468"/>
                  <a:pt x="36852" y="2219"/>
                </a:cubicBezTo>
                <a:cubicBezTo>
                  <a:pt x="36065" y="1892"/>
                  <a:pt x="35258" y="1643"/>
                  <a:pt x="34452" y="1451"/>
                </a:cubicBezTo>
                <a:cubicBezTo>
                  <a:pt x="33242" y="1143"/>
                  <a:pt x="32070" y="644"/>
                  <a:pt x="30841" y="433"/>
                </a:cubicBezTo>
                <a:cubicBezTo>
                  <a:pt x="29866" y="399"/>
                  <a:pt x="28890" y="189"/>
                  <a:pt x="27901" y="189"/>
                </a:cubicBezTo>
                <a:cubicBezTo>
                  <a:pt x="27761" y="189"/>
                  <a:pt x="27621" y="193"/>
                  <a:pt x="27481" y="202"/>
                </a:cubicBezTo>
                <a:cubicBezTo>
                  <a:pt x="26446" y="39"/>
                  <a:pt x="25406" y="0"/>
                  <a:pt x="2436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and text 4">
  <p:cSld name="CUSTOM_2_2_1_1">
    <p:spTree>
      <p:nvGrpSpPr>
        <p:cNvPr id="1" name="Shape 918"/>
        <p:cNvGrpSpPr/>
        <p:nvPr/>
      </p:nvGrpSpPr>
      <p:grpSpPr>
        <a:xfrm>
          <a:off x="0" y="0"/>
          <a:ext cx="0" cy="0"/>
          <a:chOff x="0" y="0"/>
          <a:chExt cx="0" cy="0"/>
        </a:xfrm>
      </p:grpSpPr>
      <p:sp>
        <p:nvSpPr>
          <p:cNvPr id="919" name="Google Shape;919;p29"/>
          <p:cNvSpPr/>
          <p:nvPr/>
        </p:nvSpPr>
        <p:spPr>
          <a:xfrm rot="6569066" flipH="1">
            <a:off x="1520051" y="3572034"/>
            <a:ext cx="1575285" cy="3509150"/>
          </a:xfrm>
          <a:custGeom>
            <a:avLst/>
            <a:gdLst/>
            <a:ahLst/>
            <a:cxnLst/>
            <a:rect l="l" t="t" r="r" b="b"/>
            <a:pathLst>
              <a:path w="16544" h="36852" extrusionOk="0">
                <a:moveTo>
                  <a:pt x="9452" y="0"/>
                </a:moveTo>
                <a:cubicBezTo>
                  <a:pt x="9431" y="0"/>
                  <a:pt x="9411" y="1"/>
                  <a:pt x="9390" y="1"/>
                </a:cubicBezTo>
                <a:cubicBezTo>
                  <a:pt x="7733" y="54"/>
                  <a:pt x="6418" y="1316"/>
                  <a:pt x="5471" y="2631"/>
                </a:cubicBezTo>
                <a:cubicBezTo>
                  <a:pt x="2052" y="7391"/>
                  <a:pt x="1342" y="13519"/>
                  <a:pt x="763" y="19331"/>
                </a:cubicBezTo>
                <a:cubicBezTo>
                  <a:pt x="369" y="23197"/>
                  <a:pt x="1" y="27037"/>
                  <a:pt x="132" y="30903"/>
                </a:cubicBezTo>
                <a:cubicBezTo>
                  <a:pt x="158" y="32061"/>
                  <a:pt x="264" y="33244"/>
                  <a:pt x="790" y="34270"/>
                </a:cubicBezTo>
                <a:cubicBezTo>
                  <a:pt x="1648" y="35937"/>
                  <a:pt x="3599" y="36852"/>
                  <a:pt x="5476" y="36852"/>
                </a:cubicBezTo>
                <a:cubicBezTo>
                  <a:pt x="5553" y="36852"/>
                  <a:pt x="5631" y="36850"/>
                  <a:pt x="5708" y="36847"/>
                </a:cubicBezTo>
                <a:cubicBezTo>
                  <a:pt x="7680" y="36742"/>
                  <a:pt x="9495" y="35795"/>
                  <a:pt x="11020" y="34559"/>
                </a:cubicBezTo>
                <a:cubicBezTo>
                  <a:pt x="14124" y="32008"/>
                  <a:pt x="15833" y="28352"/>
                  <a:pt x="16386" y="24434"/>
                </a:cubicBezTo>
                <a:cubicBezTo>
                  <a:pt x="16543" y="23040"/>
                  <a:pt x="16543" y="21620"/>
                  <a:pt x="16412" y="20226"/>
                </a:cubicBezTo>
                <a:cubicBezTo>
                  <a:pt x="16228" y="17990"/>
                  <a:pt x="16149" y="15755"/>
                  <a:pt x="15860" y="13519"/>
                </a:cubicBezTo>
                <a:cubicBezTo>
                  <a:pt x="15518" y="10889"/>
                  <a:pt x="15018" y="8259"/>
                  <a:pt x="14334" y="5655"/>
                </a:cubicBezTo>
                <a:cubicBezTo>
                  <a:pt x="14019" y="4340"/>
                  <a:pt x="13598" y="3025"/>
                  <a:pt x="12809" y="1921"/>
                </a:cubicBezTo>
                <a:cubicBezTo>
                  <a:pt x="12032" y="833"/>
                  <a:pt x="10796" y="0"/>
                  <a:pt x="945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0" name="Google Shape;920;p29"/>
          <p:cNvSpPr txBox="1">
            <a:spLocks noGrp="1"/>
          </p:cNvSpPr>
          <p:nvPr>
            <p:ph type="subTitle" idx="1"/>
          </p:nvPr>
        </p:nvSpPr>
        <p:spPr>
          <a:xfrm flipH="1">
            <a:off x="2160000" y="1205625"/>
            <a:ext cx="4519200" cy="3324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2"/>
              </a:buClr>
              <a:buSzPts val="1400"/>
              <a:buChar char="●"/>
              <a:defRPr sz="1400"/>
            </a:lvl1pPr>
            <a:lvl2pPr lvl="1" rtl="0">
              <a:spcBef>
                <a:spcPts val="0"/>
              </a:spcBef>
              <a:spcAft>
                <a:spcPts val="0"/>
              </a:spcAft>
              <a:buClr>
                <a:srgbClr val="2C2C2C"/>
              </a:buClr>
              <a:buSzPts val="1400"/>
              <a:buFont typeface="Muli"/>
              <a:buChar char="○"/>
              <a:defRPr/>
            </a:lvl2pPr>
            <a:lvl3pPr lvl="2" rtl="0">
              <a:spcBef>
                <a:spcPts val="0"/>
              </a:spcBef>
              <a:spcAft>
                <a:spcPts val="0"/>
              </a:spcAft>
              <a:buClr>
                <a:srgbClr val="2C2C2C"/>
              </a:buClr>
              <a:buSzPts val="1400"/>
              <a:buFont typeface="Muli"/>
              <a:buChar char="■"/>
              <a:defRPr/>
            </a:lvl3pPr>
            <a:lvl4pPr lvl="3" rtl="0">
              <a:spcBef>
                <a:spcPts val="0"/>
              </a:spcBef>
              <a:spcAft>
                <a:spcPts val="0"/>
              </a:spcAft>
              <a:buClr>
                <a:srgbClr val="2C2C2C"/>
              </a:buClr>
              <a:buSzPts val="1400"/>
              <a:buFont typeface="Muli"/>
              <a:buChar char="●"/>
              <a:defRPr/>
            </a:lvl4pPr>
            <a:lvl5pPr lvl="4" rtl="0">
              <a:spcBef>
                <a:spcPts val="0"/>
              </a:spcBef>
              <a:spcAft>
                <a:spcPts val="0"/>
              </a:spcAft>
              <a:buClr>
                <a:srgbClr val="2C2C2C"/>
              </a:buClr>
              <a:buSzPts val="1400"/>
              <a:buFont typeface="Muli"/>
              <a:buChar char="○"/>
              <a:defRPr/>
            </a:lvl5pPr>
            <a:lvl6pPr lvl="5" rtl="0">
              <a:spcBef>
                <a:spcPts val="0"/>
              </a:spcBef>
              <a:spcAft>
                <a:spcPts val="0"/>
              </a:spcAft>
              <a:buClr>
                <a:srgbClr val="2C2C2C"/>
              </a:buClr>
              <a:buSzPts val="1400"/>
              <a:buFont typeface="Muli"/>
              <a:buChar char="■"/>
              <a:defRPr/>
            </a:lvl6pPr>
            <a:lvl7pPr lvl="6" rtl="0">
              <a:spcBef>
                <a:spcPts val="0"/>
              </a:spcBef>
              <a:spcAft>
                <a:spcPts val="0"/>
              </a:spcAft>
              <a:buClr>
                <a:srgbClr val="2C2C2C"/>
              </a:buClr>
              <a:buSzPts val="1400"/>
              <a:buFont typeface="Muli"/>
              <a:buChar char="●"/>
              <a:defRPr/>
            </a:lvl7pPr>
            <a:lvl8pPr lvl="7" rtl="0">
              <a:spcBef>
                <a:spcPts val="0"/>
              </a:spcBef>
              <a:spcAft>
                <a:spcPts val="0"/>
              </a:spcAft>
              <a:buClr>
                <a:srgbClr val="2C2C2C"/>
              </a:buClr>
              <a:buSzPts val="1400"/>
              <a:buFont typeface="Muli"/>
              <a:buChar char="○"/>
              <a:defRPr/>
            </a:lvl8pPr>
            <a:lvl9pPr lvl="8" rtl="0">
              <a:spcBef>
                <a:spcPts val="0"/>
              </a:spcBef>
              <a:spcAft>
                <a:spcPts val="0"/>
              </a:spcAft>
              <a:buClr>
                <a:srgbClr val="2C2C2C"/>
              </a:buClr>
              <a:buSzPts val="1400"/>
              <a:buFont typeface="Muli"/>
              <a:buChar char="■"/>
              <a:defRPr/>
            </a:lvl9pPr>
          </a:lstStyle>
          <a:p>
            <a:endParaRPr/>
          </a:p>
        </p:txBody>
      </p:sp>
      <p:sp>
        <p:nvSpPr>
          <p:cNvPr id="921" name="Google Shape;921;p29"/>
          <p:cNvSpPr txBox="1">
            <a:spLocks noGrp="1"/>
          </p:cNvSpPr>
          <p:nvPr>
            <p:ph type="title"/>
          </p:nvPr>
        </p:nvSpPr>
        <p:spPr>
          <a:xfrm>
            <a:off x="717425" y="350425"/>
            <a:ext cx="7709100" cy="6138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922" name="Google Shape;922;p29"/>
          <p:cNvSpPr/>
          <p:nvPr/>
        </p:nvSpPr>
        <p:spPr>
          <a:xfrm rot="-2165365" flipH="1">
            <a:off x="7638886" y="127339"/>
            <a:ext cx="1575276" cy="3509193"/>
          </a:xfrm>
          <a:custGeom>
            <a:avLst/>
            <a:gdLst/>
            <a:ahLst/>
            <a:cxnLst/>
            <a:rect l="l" t="t" r="r" b="b"/>
            <a:pathLst>
              <a:path w="16544" h="36852" extrusionOk="0">
                <a:moveTo>
                  <a:pt x="9452" y="0"/>
                </a:moveTo>
                <a:cubicBezTo>
                  <a:pt x="9431" y="0"/>
                  <a:pt x="9411" y="1"/>
                  <a:pt x="9390" y="1"/>
                </a:cubicBezTo>
                <a:cubicBezTo>
                  <a:pt x="7733" y="54"/>
                  <a:pt x="6418" y="1316"/>
                  <a:pt x="5471" y="2631"/>
                </a:cubicBezTo>
                <a:cubicBezTo>
                  <a:pt x="2052" y="7391"/>
                  <a:pt x="1342" y="13519"/>
                  <a:pt x="763" y="19331"/>
                </a:cubicBezTo>
                <a:cubicBezTo>
                  <a:pt x="369" y="23197"/>
                  <a:pt x="1" y="27037"/>
                  <a:pt x="132" y="30903"/>
                </a:cubicBezTo>
                <a:cubicBezTo>
                  <a:pt x="158" y="32061"/>
                  <a:pt x="264" y="33244"/>
                  <a:pt x="790" y="34270"/>
                </a:cubicBezTo>
                <a:cubicBezTo>
                  <a:pt x="1648" y="35937"/>
                  <a:pt x="3599" y="36852"/>
                  <a:pt x="5476" y="36852"/>
                </a:cubicBezTo>
                <a:cubicBezTo>
                  <a:pt x="5553" y="36852"/>
                  <a:pt x="5631" y="36850"/>
                  <a:pt x="5708" y="36847"/>
                </a:cubicBezTo>
                <a:cubicBezTo>
                  <a:pt x="7680" y="36742"/>
                  <a:pt x="9495" y="35795"/>
                  <a:pt x="11020" y="34559"/>
                </a:cubicBezTo>
                <a:cubicBezTo>
                  <a:pt x="14124" y="32008"/>
                  <a:pt x="15833" y="28352"/>
                  <a:pt x="16386" y="24434"/>
                </a:cubicBezTo>
                <a:cubicBezTo>
                  <a:pt x="16543" y="23040"/>
                  <a:pt x="16543" y="21620"/>
                  <a:pt x="16412" y="20226"/>
                </a:cubicBezTo>
                <a:cubicBezTo>
                  <a:pt x="16228" y="17990"/>
                  <a:pt x="16149" y="15755"/>
                  <a:pt x="15860" y="13519"/>
                </a:cubicBezTo>
                <a:cubicBezTo>
                  <a:pt x="15518" y="10889"/>
                  <a:pt x="15018" y="8259"/>
                  <a:pt x="14334" y="5655"/>
                </a:cubicBezTo>
                <a:cubicBezTo>
                  <a:pt x="14019" y="4340"/>
                  <a:pt x="13598" y="3025"/>
                  <a:pt x="12809" y="1921"/>
                </a:cubicBezTo>
                <a:cubicBezTo>
                  <a:pt x="12032" y="833"/>
                  <a:pt x="10796" y="0"/>
                  <a:pt x="945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3" name="Google Shape;923;p29"/>
          <p:cNvSpPr/>
          <p:nvPr/>
        </p:nvSpPr>
        <p:spPr>
          <a:xfrm flipH="1">
            <a:off x="6412299" y="768073"/>
            <a:ext cx="1481539" cy="455329"/>
          </a:xfrm>
          <a:custGeom>
            <a:avLst/>
            <a:gdLst/>
            <a:ahLst/>
            <a:cxnLst/>
            <a:rect l="l" t="t" r="r" b="b"/>
            <a:pathLst>
              <a:path w="28431" h="8737" extrusionOk="0">
                <a:moveTo>
                  <a:pt x="16530" y="871"/>
                </a:moveTo>
                <a:cubicBezTo>
                  <a:pt x="17069" y="2661"/>
                  <a:pt x="16591" y="4569"/>
                  <a:pt x="15286" y="5881"/>
                </a:cubicBezTo>
                <a:lnTo>
                  <a:pt x="15286" y="5881"/>
                </a:lnTo>
                <a:cubicBezTo>
                  <a:pt x="15047" y="4855"/>
                  <a:pt x="15073" y="3756"/>
                  <a:pt x="15386" y="2746"/>
                </a:cubicBezTo>
                <a:cubicBezTo>
                  <a:pt x="15573" y="2148"/>
                  <a:pt x="15932" y="1218"/>
                  <a:pt x="16530" y="871"/>
                </a:cubicBezTo>
                <a:close/>
                <a:moveTo>
                  <a:pt x="16269" y="571"/>
                </a:moveTo>
                <a:cubicBezTo>
                  <a:pt x="15801" y="913"/>
                  <a:pt x="15437" y="1409"/>
                  <a:pt x="15255" y="1983"/>
                </a:cubicBezTo>
                <a:cubicBezTo>
                  <a:pt x="14676" y="3324"/>
                  <a:pt x="14597" y="4850"/>
                  <a:pt x="15018" y="6270"/>
                </a:cubicBezTo>
                <a:cubicBezTo>
                  <a:pt x="15051" y="6352"/>
                  <a:pt x="15125" y="6393"/>
                  <a:pt x="15195" y="6393"/>
                </a:cubicBezTo>
                <a:cubicBezTo>
                  <a:pt x="15237" y="6393"/>
                  <a:pt x="15278" y="6378"/>
                  <a:pt x="15307" y="6349"/>
                </a:cubicBezTo>
                <a:cubicBezTo>
                  <a:pt x="16912" y="4951"/>
                  <a:pt x="17549" y="2763"/>
                  <a:pt x="16941" y="738"/>
                </a:cubicBezTo>
                <a:lnTo>
                  <a:pt x="16941" y="738"/>
                </a:lnTo>
                <a:cubicBezTo>
                  <a:pt x="16968" y="736"/>
                  <a:pt x="16995" y="734"/>
                  <a:pt x="17022" y="734"/>
                </a:cubicBezTo>
                <a:cubicBezTo>
                  <a:pt x="17137" y="734"/>
                  <a:pt x="17257" y="755"/>
                  <a:pt x="17385" y="799"/>
                </a:cubicBezTo>
                <a:cubicBezTo>
                  <a:pt x="17806" y="957"/>
                  <a:pt x="18174" y="1299"/>
                  <a:pt x="18332" y="1746"/>
                </a:cubicBezTo>
                <a:cubicBezTo>
                  <a:pt x="18542" y="2272"/>
                  <a:pt x="18516" y="2851"/>
                  <a:pt x="18332" y="3403"/>
                </a:cubicBezTo>
                <a:cubicBezTo>
                  <a:pt x="18121" y="3955"/>
                  <a:pt x="17858" y="4508"/>
                  <a:pt x="17516" y="5034"/>
                </a:cubicBezTo>
                <a:cubicBezTo>
                  <a:pt x="17253" y="5454"/>
                  <a:pt x="16990" y="5902"/>
                  <a:pt x="16701" y="6296"/>
                </a:cubicBezTo>
                <a:cubicBezTo>
                  <a:pt x="16083" y="7136"/>
                  <a:pt x="15303" y="7907"/>
                  <a:pt x="14273" y="8193"/>
                </a:cubicBezTo>
                <a:lnTo>
                  <a:pt x="14273" y="8193"/>
                </a:lnTo>
                <a:cubicBezTo>
                  <a:pt x="13687" y="6749"/>
                  <a:pt x="13532" y="5171"/>
                  <a:pt x="13808" y="3640"/>
                </a:cubicBezTo>
                <a:cubicBezTo>
                  <a:pt x="13913" y="2851"/>
                  <a:pt x="14150" y="2088"/>
                  <a:pt x="14544" y="1404"/>
                </a:cubicBezTo>
                <a:cubicBezTo>
                  <a:pt x="14933" y="797"/>
                  <a:pt x="15590" y="616"/>
                  <a:pt x="16269" y="571"/>
                </a:cubicBezTo>
                <a:close/>
                <a:moveTo>
                  <a:pt x="17894" y="595"/>
                </a:moveTo>
                <a:cubicBezTo>
                  <a:pt x="18790" y="637"/>
                  <a:pt x="19679" y="724"/>
                  <a:pt x="20567" y="878"/>
                </a:cubicBezTo>
                <a:cubicBezTo>
                  <a:pt x="21908" y="1062"/>
                  <a:pt x="23223" y="1457"/>
                  <a:pt x="24460" y="2009"/>
                </a:cubicBezTo>
                <a:cubicBezTo>
                  <a:pt x="25755" y="2582"/>
                  <a:pt x="26884" y="3461"/>
                  <a:pt x="27805" y="4535"/>
                </a:cubicBezTo>
                <a:lnTo>
                  <a:pt x="27805" y="4535"/>
                </a:lnTo>
                <a:cubicBezTo>
                  <a:pt x="26242" y="5421"/>
                  <a:pt x="24586" y="6139"/>
                  <a:pt x="22882" y="6691"/>
                </a:cubicBezTo>
                <a:cubicBezTo>
                  <a:pt x="21119" y="7295"/>
                  <a:pt x="19305" y="7716"/>
                  <a:pt x="17464" y="7979"/>
                </a:cubicBezTo>
                <a:cubicBezTo>
                  <a:pt x="16747" y="8086"/>
                  <a:pt x="16027" y="8166"/>
                  <a:pt x="15305" y="8220"/>
                </a:cubicBezTo>
                <a:lnTo>
                  <a:pt x="15305" y="8220"/>
                </a:lnTo>
                <a:cubicBezTo>
                  <a:pt x="15919" y="7853"/>
                  <a:pt x="16445" y="7328"/>
                  <a:pt x="16885" y="6769"/>
                </a:cubicBezTo>
                <a:cubicBezTo>
                  <a:pt x="17227" y="6296"/>
                  <a:pt x="17543" y="5823"/>
                  <a:pt x="17832" y="5349"/>
                </a:cubicBezTo>
                <a:cubicBezTo>
                  <a:pt x="18200" y="4771"/>
                  <a:pt x="18489" y="4166"/>
                  <a:pt x="18726" y="3535"/>
                </a:cubicBezTo>
                <a:cubicBezTo>
                  <a:pt x="18963" y="2930"/>
                  <a:pt x="18963" y="2298"/>
                  <a:pt x="18779" y="1694"/>
                </a:cubicBezTo>
                <a:cubicBezTo>
                  <a:pt x="18613" y="1245"/>
                  <a:pt x="18299" y="859"/>
                  <a:pt x="17894" y="595"/>
                </a:cubicBezTo>
                <a:close/>
                <a:moveTo>
                  <a:pt x="14807" y="515"/>
                </a:moveTo>
                <a:lnTo>
                  <a:pt x="14807" y="515"/>
                </a:lnTo>
                <a:cubicBezTo>
                  <a:pt x="14696" y="581"/>
                  <a:pt x="14590" y="657"/>
                  <a:pt x="14492" y="747"/>
                </a:cubicBezTo>
                <a:cubicBezTo>
                  <a:pt x="13940" y="1299"/>
                  <a:pt x="13677" y="2141"/>
                  <a:pt x="13492" y="2877"/>
                </a:cubicBezTo>
                <a:cubicBezTo>
                  <a:pt x="13042" y="4678"/>
                  <a:pt x="13163" y="6574"/>
                  <a:pt x="13832" y="8294"/>
                </a:cubicBezTo>
                <a:lnTo>
                  <a:pt x="13832" y="8294"/>
                </a:lnTo>
                <a:cubicBezTo>
                  <a:pt x="13568" y="8301"/>
                  <a:pt x="13304" y="8305"/>
                  <a:pt x="13040" y="8305"/>
                </a:cubicBezTo>
                <a:cubicBezTo>
                  <a:pt x="10770" y="8305"/>
                  <a:pt x="8499" y="8052"/>
                  <a:pt x="6286" y="7558"/>
                </a:cubicBezTo>
                <a:cubicBezTo>
                  <a:pt x="4354" y="7112"/>
                  <a:pt x="2468" y="6480"/>
                  <a:pt x="673" y="5661"/>
                </a:cubicBezTo>
                <a:lnTo>
                  <a:pt x="673" y="5661"/>
                </a:lnTo>
                <a:cubicBezTo>
                  <a:pt x="3260" y="4000"/>
                  <a:pt x="6016" y="2677"/>
                  <a:pt x="8916" y="1694"/>
                </a:cubicBezTo>
                <a:cubicBezTo>
                  <a:pt x="10834" y="1060"/>
                  <a:pt x="12812" y="667"/>
                  <a:pt x="14807" y="515"/>
                </a:cubicBezTo>
                <a:close/>
                <a:moveTo>
                  <a:pt x="16481" y="1"/>
                </a:moveTo>
                <a:cubicBezTo>
                  <a:pt x="15741" y="1"/>
                  <a:pt x="14998" y="39"/>
                  <a:pt x="14255" y="116"/>
                </a:cubicBezTo>
                <a:cubicBezTo>
                  <a:pt x="11020" y="484"/>
                  <a:pt x="7864" y="1378"/>
                  <a:pt x="4919" y="2798"/>
                </a:cubicBezTo>
                <a:cubicBezTo>
                  <a:pt x="3262" y="3587"/>
                  <a:pt x="1657" y="4481"/>
                  <a:pt x="132" y="5507"/>
                </a:cubicBezTo>
                <a:cubicBezTo>
                  <a:pt x="1" y="5586"/>
                  <a:pt x="1" y="5770"/>
                  <a:pt x="132" y="5875"/>
                </a:cubicBezTo>
                <a:cubicBezTo>
                  <a:pt x="3577" y="7480"/>
                  <a:pt x="7312" y="8426"/>
                  <a:pt x="11125" y="8663"/>
                </a:cubicBezTo>
                <a:cubicBezTo>
                  <a:pt x="11829" y="8712"/>
                  <a:pt x="12535" y="8736"/>
                  <a:pt x="13241" y="8736"/>
                </a:cubicBezTo>
                <a:cubicBezTo>
                  <a:pt x="16332" y="8736"/>
                  <a:pt x="19427" y="8269"/>
                  <a:pt x="22382" y="7348"/>
                </a:cubicBezTo>
                <a:cubicBezTo>
                  <a:pt x="24433" y="6691"/>
                  <a:pt x="26406" y="5823"/>
                  <a:pt x="28273" y="4797"/>
                </a:cubicBezTo>
                <a:cubicBezTo>
                  <a:pt x="28378" y="4744"/>
                  <a:pt x="28431" y="4587"/>
                  <a:pt x="28352" y="4481"/>
                </a:cubicBezTo>
                <a:cubicBezTo>
                  <a:pt x="26810" y="2456"/>
                  <a:pt x="24502" y="1336"/>
                  <a:pt x="22080" y="754"/>
                </a:cubicBezTo>
                <a:lnTo>
                  <a:pt x="22080" y="754"/>
                </a:lnTo>
                <a:cubicBezTo>
                  <a:pt x="20256" y="252"/>
                  <a:pt x="18376" y="1"/>
                  <a:pt x="1648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4" name="Google Shape;924;p29"/>
          <p:cNvSpPr/>
          <p:nvPr/>
        </p:nvSpPr>
        <p:spPr>
          <a:xfrm flipH="1">
            <a:off x="7302135" y="3667574"/>
            <a:ext cx="928691" cy="1524436"/>
          </a:xfrm>
          <a:custGeom>
            <a:avLst/>
            <a:gdLst/>
            <a:ahLst/>
            <a:cxnLst/>
            <a:rect l="l" t="t" r="r" b="b"/>
            <a:pathLst>
              <a:path w="16491" h="27071" extrusionOk="0">
                <a:moveTo>
                  <a:pt x="6898" y="0"/>
                </a:moveTo>
                <a:cubicBezTo>
                  <a:pt x="6358" y="0"/>
                  <a:pt x="5822" y="94"/>
                  <a:pt x="5313" y="297"/>
                </a:cubicBezTo>
                <a:cubicBezTo>
                  <a:pt x="2762" y="1349"/>
                  <a:pt x="1894" y="4479"/>
                  <a:pt x="1473" y="7214"/>
                </a:cubicBezTo>
                <a:cubicBezTo>
                  <a:pt x="1131" y="9397"/>
                  <a:pt x="868" y="11606"/>
                  <a:pt x="658" y="13815"/>
                </a:cubicBezTo>
                <a:cubicBezTo>
                  <a:pt x="263" y="17760"/>
                  <a:pt x="53" y="21705"/>
                  <a:pt x="0" y="25650"/>
                </a:cubicBezTo>
                <a:lnTo>
                  <a:pt x="0" y="27071"/>
                </a:lnTo>
                <a:lnTo>
                  <a:pt x="15859" y="27071"/>
                </a:lnTo>
                <a:cubicBezTo>
                  <a:pt x="16491" y="20496"/>
                  <a:pt x="15886" y="13894"/>
                  <a:pt x="14018" y="7582"/>
                </a:cubicBezTo>
                <a:cubicBezTo>
                  <a:pt x="13413" y="5531"/>
                  <a:pt x="12624" y="3453"/>
                  <a:pt x="11125" y="1902"/>
                </a:cubicBezTo>
                <a:cubicBezTo>
                  <a:pt x="10033" y="770"/>
                  <a:pt x="8448" y="0"/>
                  <a:pt x="689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25" name="Google Shape;925;p29"/>
          <p:cNvGrpSpPr/>
          <p:nvPr/>
        </p:nvGrpSpPr>
        <p:grpSpPr>
          <a:xfrm rot="-2907200" flipH="1">
            <a:off x="7038702" y="3374927"/>
            <a:ext cx="646386" cy="1304233"/>
            <a:chOff x="3281368" y="4016197"/>
            <a:chExt cx="331505" cy="668888"/>
          </a:xfrm>
        </p:grpSpPr>
        <p:sp>
          <p:nvSpPr>
            <p:cNvPr id="926" name="Google Shape;926;p29"/>
            <p:cNvSpPr/>
            <p:nvPr/>
          </p:nvSpPr>
          <p:spPr>
            <a:xfrm>
              <a:off x="3414253" y="4193821"/>
              <a:ext cx="62728" cy="54953"/>
            </a:xfrm>
            <a:custGeom>
              <a:avLst/>
              <a:gdLst/>
              <a:ahLst/>
              <a:cxnLst/>
              <a:rect l="l" t="t" r="r" b="b"/>
              <a:pathLst>
                <a:path w="1105" h="968" extrusionOk="0">
                  <a:moveTo>
                    <a:pt x="500" y="1"/>
                  </a:moveTo>
                  <a:cubicBezTo>
                    <a:pt x="395" y="1"/>
                    <a:pt x="316" y="27"/>
                    <a:pt x="237" y="80"/>
                  </a:cubicBezTo>
                  <a:lnTo>
                    <a:pt x="158" y="159"/>
                  </a:lnTo>
                  <a:cubicBezTo>
                    <a:pt x="79" y="211"/>
                    <a:pt x="53" y="290"/>
                    <a:pt x="27" y="369"/>
                  </a:cubicBezTo>
                  <a:cubicBezTo>
                    <a:pt x="0" y="422"/>
                    <a:pt x="0" y="501"/>
                    <a:pt x="27" y="553"/>
                  </a:cubicBezTo>
                  <a:cubicBezTo>
                    <a:pt x="27" y="632"/>
                    <a:pt x="53" y="685"/>
                    <a:pt x="79" y="737"/>
                  </a:cubicBezTo>
                  <a:cubicBezTo>
                    <a:pt x="106" y="790"/>
                    <a:pt x="158" y="842"/>
                    <a:pt x="211" y="869"/>
                  </a:cubicBezTo>
                  <a:cubicBezTo>
                    <a:pt x="237" y="921"/>
                    <a:pt x="316" y="948"/>
                    <a:pt x="369" y="948"/>
                  </a:cubicBezTo>
                  <a:cubicBezTo>
                    <a:pt x="408" y="961"/>
                    <a:pt x="454" y="967"/>
                    <a:pt x="500" y="967"/>
                  </a:cubicBezTo>
                  <a:cubicBezTo>
                    <a:pt x="546" y="967"/>
                    <a:pt x="592" y="961"/>
                    <a:pt x="632" y="948"/>
                  </a:cubicBezTo>
                  <a:lnTo>
                    <a:pt x="763" y="921"/>
                  </a:lnTo>
                  <a:cubicBezTo>
                    <a:pt x="842" y="921"/>
                    <a:pt x="895" y="895"/>
                    <a:pt x="921" y="842"/>
                  </a:cubicBezTo>
                  <a:cubicBezTo>
                    <a:pt x="973" y="816"/>
                    <a:pt x="1026" y="764"/>
                    <a:pt x="1052" y="711"/>
                  </a:cubicBezTo>
                  <a:cubicBezTo>
                    <a:pt x="1079" y="685"/>
                    <a:pt x="1079" y="632"/>
                    <a:pt x="1105" y="606"/>
                  </a:cubicBezTo>
                  <a:cubicBezTo>
                    <a:pt x="1105" y="553"/>
                    <a:pt x="1105" y="474"/>
                    <a:pt x="1105" y="422"/>
                  </a:cubicBezTo>
                  <a:cubicBezTo>
                    <a:pt x="1105" y="369"/>
                    <a:pt x="1079" y="343"/>
                    <a:pt x="1052" y="317"/>
                  </a:cubicBezTo>
                  <a:cubicBezTo>
                    <a:pt x="1052" y="238"/>
                    <a:pt x="1026" y="185"/>
                    <a:pt x="973" y="159"/>
                  </a:cubicBezTo>
                  <a:lnTo>
                    <a:pt x="868" y="80"/>
                  </a:lnTo>
                  <a:cubicBezTo>
                    <a:pt x="830" y="41"/>
                    <a:pt x="763" y="17"/>
                    <a:pt x="699" y="17"/>
                  </a:cubicBezTo>
                  <a:cubicBezTo>
                    <a:pt x="676" y="17"/>
                    <a:pt x="653" y="20"/>
                    <a:pt x="632" y="27"/>
                  </a:cubicBezTo>
                  <a:lnTo>
                    <a:pt x="63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7" name="Google Shape;927;p29"/>
            <p:cNvSpPr/>
            <p:nvPr/>
          </p:nvSpPr>
          <p:spPr>
            <a:xfrm>
              <a:off x="3427706" y="4325236"/>
              <a:ext cx="59776" cy="49333"/>
            </a:xfrm>
            <a:custGeom>
              <a:avLst/>
              <a:gdLst/>
              <a:ahLst/>
              <a:cxnLst/>
              <a:rect l="l" t="t" r="r" b="b"/>
              <a:pathLst>
                <a:path w="1053" h="869" extrusionOk="0">
                  <a:moveTo>
                    <a:pt x="526" y="0"/>
                  </a:moveTo>
                  <a:cubicBezTo>
                    <a:pt x="0" y="53"/>
                    <a:pt x="0" y="816"/>
                    <a:pt x="526" y="868"/>
                  </a:cubicBezTo>
                  <a:cubicBezTo>
                    <a:pt x="1052" y="816"/>
                    <a:pt x="1052" y="53"/>
                    <a:pt x="52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8" name="Google Shape;928;p29"/>
            <p:cNvSpPr/>
            <p:nvPr/>
          </p:nvSpPr>
          <p:spPr>
            <a:xfrm>
              <a:off x="3545604" y="4317743"/>
              <a:ext cx="46379" cy="34403"/>
            </a:xfrm>
            <a:custGeom>
              <a:avLst/>
              <a:gdLst/>
              <a:ahLst/>
              <a:cxnLst/>
              <a:rect l="l" t="t" r="r" b="b"/>
              <a:pathLst>
                <a:path w="817" h="606" extrusionOk="0">
                  <a:moveTo>
                    <a:pt x="422" y="1"/>
                  </a:moveTo>
                  <a:cubicBezTo>
                    <a:pt x="1" y="1"/>
                    <a:pt x="1" y="606"/>
                    <a:pt x="422" y="606"/>
                  </a:cubicBezTo>
                  <a:cubicBezTo>
                    <a:pt x="816" y="606"/>
                    <a:pt x="816" y="1"/>
                    <a:pt x="4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9" name="Google Shape;929;p29"/>
            <p:cNvSpPr/>
            <p:nvPr/>
          </p:nvSpPr>
          <p:spPr>
            <a:xfrm>
              <a:off x="3502350" y="4484184"/>
              <a:ext cx="79134" cy="66534"/>
            </a:xfrm>
            <a:custGeom>
              <a:avLst/>
              <a:gdLst/>
              <a:ahLst/>
              <a:cxnLst/>
              <a:rect l="l" t="t" r="r" b="b"/>
              <a:pathLst>
                <a:path w="1394" h="1172" extrusionOk="0">
                  <a:moveTo>
                    <a:pt x="600" y="1"/>
                  </a:moveTo>
                  <a:cubicBezTo>
                    <a:pt x="290" y="1"/>
                    <a:pt x="0" y="236"/>
                    <a:pt x="0" y="593"/>
                  </a:cubicBezTo>
                  <a:cubicBezTo>
                    <a:pt x="0" y="909"/>
                    <a:pt x="263" y="1172"/>
                    <a:pt x="605" y="1172"/>
                  </a:cubicBezTo>
                  <a:cubicBezTo>
                    <a:pt x="1131" y="1172"/>
                    <a:pt x="1394" y="540"/>
                    <a:pt x="1026" y="172"/>
                  </a:cubicBezTo>
                  <a:cubicBezTo>
                    <a:pt x="899" y="54"/>
                    <a:pt x="747" y="1"/>
                    <a:pt x="6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0" name="Google Shape;930;p29"/>
            <p:cNvSpPr/>
            <p:nvPr/>
          </p:nvSpPr>
          <p:spPr>
            <a:xfrm>
              <a:off x="3350053" y="4461080"/>
              <a:ext cx="89636" cy="77718"/>
            </a:xfrm>
            <a:custGeom>
              <a:avLst/>
              <a:gdLst/>
              <a:ahLst/>
              <a:cxnLst/>
              <a:rect l="l" t="t" r="r" b="b"/>
              <a:pathLst>
                <a:path w="1579" h="1369" extrusionOk="0">
                  <a:moveTo>
                    <a:pt x="682" y="0"/>
                  </a:moveTo>
                  <a:cubicBezTo>
                    <a:pt x="335" y="0"/>
                    <a:pt x="0" y="277"/>
                    <a:pt x="0" y="684"/>
                  </a:cubicBezTo>
                  <a:cubicBezTo>
                    <a:pt x="0" y="1053"/>
                    <a:pt x="316" y="1368"/>
                    <a:pt x="684" y="1368"/>
                  </a:cubicBezTo>
                  <a:cubicBezTo>
                    <a:pt x="1289" y="1368"/>
                    <a:pt x="1578" y="632"/>
                    <a:pt x="1158" y="211"/>
                  </a:cubicBezTo>
                  <a:cubicBezTo>
                    <a:pt x="1020" y="65"/>
                    <a:pt x="850" y="0"/>
                    <a:pt x="68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1" name="Google Shape;931;p29"/>
            <p:cNvSpPr/>
            <p:nvPr/>
          </p:nvSpPr>
          <p:spPr>
            <a:xfrm>
              <a:off x="3281368" y="4337158"/>
              <a:ext cx="79191" cy="58303"/>
            </a:xfrm>
            <a:custGeom>
              <a:avLst/>
              <a:gdLst/>
              <a:ahLst/>
              <a:cxnLst/>
              <a:rect l="l" t="t" r="r" b="b"/>
              <a:pathLst>
                <a:path w="1395" h="1027" extrusionOk="0">
                  <a:moveTo>
                    <a:pt x="710" y="0"/>
                  </a:moveTo>
                  <a:cubicBezTo>
                    <a:pt x="702" y="0"/>
                    <a:pt x="693" y="0"/>
                    <a:pt x="684" y="1"/>
                  </a:cubicBezTo>
                  <a:cubicBezTo>
                    <a:pt x="1" y="1"/>
                    <a:pt x="1" y="1026"/>
                    <a:pt x="684" y="1026"/>
                  </a:cubicBezTo>
                  <a:cubicBezTo>
                    <a:pt x="1386" y="1026"/>
                    <a:pt x="1394" y="0"/>
                    <a:pt x="71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2" name="Google Shape;932;p29"/>
            <p:cNvSpPr/>
            <p:nvPr/>
          </p:nvSpPr>
          <p:spPr>
            <a:xfrm>
              <a:off x="3545604" y="4186385"/>
              <a:ext cx="67269" cy="55294"/>
            </a:xfrm>
            <a:custGeom>
              <a:avLst/>
              <a:gdLst/>
              <a:ahLst/>
              <a:cxnLst/>
              <a:rect l="l" t="t" r="r" b="b"/>
              <a:pathLst>
                <a:path w="1185" h="974" extrusionOk="0">
                  <a:moveTo>
                    <a:pt x="606" y="0"/>
                  </a:moveTo>
                  <a:cubicBezTo>
                    <a:pt x="1" y="53"/>
                    <a:pt x="1" y="895"/>
                    <a:pt x="606" y="973"/>
                  </a:cubicBezTo>
                  <a:cubicBezTo>
                    <a:pt x="1184" y="895"/>
                    <a:pt x="1184" y="53"/>
                    <a:pt x="6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3" name="Google Shape;933;p29"/>
            <p:cNvSpPr/>
            <p:nvPr/>
          </p:nvSpPr>
          <p:spPr>
            <a:xfrm>
              <a:off x="3454555" y="4016197"/>
              <a:ext cx="67213" cy="60857"/>
            </a:xfrm>
            <a:custGeom>
              <a:avLst/>
              <a:gdLst/>
              <a:ahLst/>
              <a:cxnLst/>
              <a:rect l="l" t="t" r="r" b="b"/>
              <a:pathLst>
                <a:path w="1184" h="1072" extrusionOk="0">
                  <a:moveTo>
                    <a:pt x="526" y="0"/>
                  </a:moveTo>
                  <a:cubicBezTo>
                    <a:pt x="421" y="0"/>
                    <a:pt x="342" y="27"/>
                    <a:pt x="263" y="79"/>
                  </a:cubicBezTo>
                  <a:lnTo>
                    <a:pt x="158" y="158"/>
                  </a:lnTo>
                  <a:cubicBezTo>
                    <a:pt x="79" y="211"/>
                    <a:pt x="27" y="316"/>
                    <a:pt x="0" y="395"/>
                  </a:cubicBezTo>
                  <a:cubicBezTo>
                    <a:pt x="0" y="447"/>
                    <a:pt x="0" y="526"/>
                    <a:pt x="0" y="605"/>
                  </a:cubicBezTo>
                  <a:cubicBezTo>
                    <a:pt x="0" y="684"/>
                    <a:pt x="27" y="737"/>
                    <a:pt x="79" y="789"/>
                  </a:cubicBezTo>
                  <a:cubicBezTo>
                    <a:pt x="106" y="868"/>
                    <a:pt x="158" y="921"/>
                    <a:pt x="211" y="947"/>
                  </a:cubicBezTo>
                  <a:cubicBezTo>
                    <a:pt x="263" y="1000"/>
                    <a:pt x="316" y="1026"/>
                    <a:pt x="395" y="1052"/>
                  </a:cubicBezTo>
                  <a:cubicBezTo>
                    <a:pt x="434" y="1065"/>
                    <a:pt x="480" y="1072"/>
                    <a:pt x="530" y="1072"/>
                  </a:cubicBezTo>
                  <a:cubicBezTo>
                    <a:pt x="579" y="1072"/>
                    <a:pt x="632" y="1065"/>
                    <a:pt x="684" y="1052"/>
                  </a:cubicBezTo>
                  <a:lnTo>
                    <a:pt x="816" y="1000"/>
                  </a:lnTo>
                  <a:cubicBezTo>
                    <a:pt x="868" y="1000"/>
                    <a:pt x="947" y="973"/>
                    <a:pt x="1000" y="921"/>
                  </a:cubicBezTo>
                  <a:cubicBezTo>
                    <a:pt x="1052" y="868"/>
                    <a:pt x="1079" y="842"/>
                    <a:pt x="1105" y="789"/>
                  </a:cubicBezTo>
                  <a:lnTo>
                    <a:pt x="1158" y="658"/>
                  </a:lnTo>
                  <a:cubicBezTo>
                    <a:pt x="1184" y="605"/>
                    <a:pt x="1184" y="526"/>
                    <a:pt x="1158" y="447"/>
                  </a:cubicBezTo>
                  <a:cubicBezTo>
                    <a:pt x="1158" y="421"/>
                    <a:pt x="1158" y="368"/>
                    <a:pt x="1131" y="342"/>
                  </a:cubicBezTo>
                  <a:cubicBezTo>
                    <a:pt x="1105" y="263"/>
                    <a:pt x="1079" y="211"/>
                    <a:pt x="1026" y="158"/>
                  </a:cubicBezTo>
                  <a:lnTo>
                    <a:pt x="921" y="105"/>
                  </a:lnTo>
                  <a:cubicBezTo>
                    <a:pt x="842" y="53"/>
                    <a:pt x="763" y="27"/>
                    <a:pt x="684" y="27"/>
                  </a:cubicBezTo>
                  <a:lnTo>
                    <a:pt x="52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4" name="Google Shape;934;p29"/>
            <p:cNvSpPr/>
            <p:nvPr/>
          </p:nvSpPr>
          <p:spPr>
            <a:xfrm>
              <a:off x="3432133" y="4617075"/>
              <a:ext cx="79191" cy="68010"/>
            </a:xfrm>
            <a:custGeom>
              <a:avLst/>
              <a:gdLst/>
              <a:ahLst/>
              <a:cxnLst/>
              <a:rect l="l" t="t" r="r" b="b"/>
              <a:pathLst>
                <a:path w="1395" h="1198" extrusionOk="0">
                  <a:moveTo>
                    <a:pt x="601" y="0"/>
                  </a:moveTo>
                  <a:cubicBezTo>
                    <a:pt x="291" y="0"/>
                    <a:pt x="1" y="236"/>
                    <a:pt x="1" y="593"/>
                  </a:cubicBezTo>
                  <a:cubicBezTo>
                    <a:pt x="1" y="935"/>
                    <a:pt x="264" y="1198"/>
                    <a:pt x="606" y="1198"/>
                  </a:cubicBezTo>
                  <a:cubicBezTo>
                    <a:pt x="1132" y="1198"/>
                    <a:pt x="1395" y="540"/>
                    <a:pt x="1027" y="172"/>
                  </a:cubicBezTo>
                  <a:cubicBezTo>
                    <a:pt x="900" y="53"/>
                    <a:pt x="748" y="0"/>
                    <a:pt x="60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35" name="Google Shape;935;p29"/>
          <p:cNvGrpSpPr/>
          <p:nvPr/>
        </p:nvGrpSpPr>
        <p:grpSpPr>
          <a:xfrm>
            <a:off x="687980" y="4518511"/>
            <a:ext cx="1828230" cy="782321"/>
            <a:chOff x="687980" y="4518511"/>
            <a:chExt cx="1828230" cy="782321"/>
          </a:xfrm>
        </p:grpSpPr>
        <p:sp>
          <p:nvSpPr>
            <p:cNvPr id="936" name="Google Shape;936;p29"/>
            <p:cNvSpPr/>
            <p:nvPr/>
          </p:nvSpPr>
          <p:spPr>
            <a:xfrm flipH="1">
              <a:off x="2449169" y="4532345"/>
              <a:ext cx="67040" cy="746874"/>
            </a:xfrm>
            <a:custGeom>
              <a:avLst/>
              <a:gdLst/>
              <a:ahLst/>
              <a:cxnLst/>
              <a:rect l="l" t="t" r="r" b="b"/>
              <a:pathLst>
                <a:path w="974" h="10851" extrusionOk="0">
                  <a:moveTo>
                    <a:pt x="464" y="0"/>
                  </a:moveTo>
                  <a:cubicBezTo>
                    <a:pt x="402" y="0"/>
                    <a:pt x="343" y="33"/>
                    <a:pt x="316" y="99"/>
                  </a:cubicBezTo>
                  <a:cubicBezTo>
                    <a:pt x="185" y="388"/>
                    <a:pt x="132" y="730"/>
                    <a:pt x="132" y="1072"/>
                  </a:cubicBezTo>
                  <a:cubicBezTo>
                    <a:pt x="106" y="1414"/>
                    <a:pt x="106" y="1756"/>
                    <a:pt x="80" y="2098"/>
                  </a:cubicBezTo>
                  <a:cubicBezTo>
                    <a:pt x="53" y="2781"/>
                    <a:pt x="27" y="3465"/>
                    <a:pt x="27" y="4175"/>
                  </a:cubicBezTo>
                  <a:cubicBezTo>
                    <a:pt x="1" y="5543"/>
                    <a:pt x="53" y="6911"/>
                    <a:pt x="132" y="8252"/>
                  </a:cubicBezTo>
                  <a:cubicBezTo>
                    <a:pt x="159" y="9041"/>
                    <a:pt x="238" y="9830"/>
                    <a:pt x="343" y="10619"/>
                  </a:cubicBezTo>
                  <a:cubicBezTo>
                    <a:pt x="366" y="10780"/>
                    <a:pt x="489" y="10850"/>
                    <a:pt x="620" y="10850"/>
                  </a:cubicBezTo>
                  <a:cubicBezTo>
                    <a:pt x="790" y="10850"/>
                    <a:pt x="974" y="10733"/>
                    <a:pt x="974" y="10540"/>
                  </a:cubicBezTo>
                  <a:cubicBezTo>
                    <a:pt x="974" y="9856"/>
                    <a:pt x="921" y="9172"/>
                    <a:pt x="869" y="8515"/>
                  </a:cubicBezTo>
                  <a:cubicBezTo>
                    <a:pt x="842" y="7831"/>
                    <a:pt x="816" y="7121"/>
                    <a:pt x="790" y="6437"/>
                  </a:cubicBezTo>
                  <a:cubicBezTo>
                    <a:pt x="764" y="5070"/>
                    <a:pt x="737" y="3728"/>
                    <a:pt x="737" y="2387"/>
                  </a:cubicBezTo>
                  <a:lnTo>
                    <a:pt x="737" y="1230"/>
                  </a:lnTo>
                  <a:cubicBezTo>
                    <a:pt x="790" y="835"/>
                    <a:pt x="737" y="467"/>
                    <a:pt x="632" y="99"/>
                  </a:cubicBezTo>
                  <a:cubicBezTo>
                    <a:pt x="593" y="33"/>
                    <a:pt x="527" y="0"/>
                    <a:pt x="46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7" name="Google Shape;937;p29"/>
            <p:cNvSpPr/>
            <p:nvPr/>
          </p:nvSpPr>
          <p:spPr>
            <a:xfrm flipH="1">
              <a:off x="2250061" y="4525256"/>
              <a:ext cx="88722" cy="720168"/>
            </a:xfrm>
            <a:custGeom>
              <a:avLst/>
              <a:gdLst/>
              <a:ahLst/>
              <a:cxnLst/>
              <a:rect l="l" t="t" r="r" b="b"/>
              <a:pathLst>
                <a:path w="1289" h="10463" extrusionOk="0">
                  <a:moveTo>
                    <a:pt x="320" y="0"/>
                  </a:moveTo>
                  <a:cubicBezTo>
                    <a:pt x="281" y="0"/>
                    <a:pt x="241" y="13"/>
                    <a:pt x="211" y="44"/>
                  </a:cubicBezTo>
                  <a:cubicBezTo>
                    <a:pt x="0" y="254"/>
                    <a:pt x="53" y="675"/>
                    <a:pt x="53" y="912"/>
                  </a:cubicBezTo>
                  <a:cubicBezTo>
                    <a:pt x="53" y="1254"/>
                    <a:pt x="79" y="1569"/>
                    <a:pt x="105" y="1911"/>
                  </a:cubicBezTo>
                  <a:cubicBezTo>
                    <a:pt x="105" y="2569"/>
                    <a:pt x="158" y="3226"/>
                    <a:pt x="211" y="3910"/>
                  </a:cubicBezTo>
                  <a:cubicBezTo>
                    <a:pt x="316" y="5251"/>
                    <a:pt x="421" y="6593"/>
                    <a:pt x="553" y="7934"/>
                  </a:cubicBezTo>
                  <a:lnTo>
                    <a:pt x="737" y="10196"/>
                  </a:lnTo>
                  <a:cubicBezTo>
                    <a:pt x="750" y="10370"/>
                    <a:pt x="893" y="10462"/>
                    <a:pt x="1030" y="10462"/>
                  </a:cubicBezTo>
                  <a:cubicBezTo>
                    <a:pt x="1162" y="10462"/>
                    <a:pt x="1289" y="10377"/>
                    <a:pt x="1289" y="10196"/>
                  </a:cubicBezTo>
                  <a:cubicBezTo>
                    <a:pt x="1210" y="8855"/>
                    <a:pt x="1131" y="7513"/>
                    <a:pt x="1052" y="6172"/>
                  </a:cubicBezTo>
                  <a:cubicBezTo>
                    <a:pt x="973" y="4831"/>
                    <a:pt x="921" y="3489"/>
                    <a:pt x="789" y="2148"/>
                  </a:cubicBezTo>
                  <a:cubicBezTo>
                    <a:pt x="763" y="1754"/>
                    <a:pt x="710" y="1385"/>
                    <a:pt x="684" y="991"/>
                  </a:cubicBezTo>
                  <a:cubicBezTo>
                    <a:pt x="658" y="702"/>
                    <a:pt x="684" y="202"/>
                    <a:pt x="395" y="18"/>
                  </a:cubicBezTo>
                  <a:cubicBezTo>
                    <a:pt x="373" y="7"/>
                    <a:pt x="347" y="0"/>
                    <a:pt x="3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8" name="Google Shape;938;p29"/>
            <p:cNvSpPr/>
            <p:nvPr/>
          </p:nvSpPr>
          <p:spPr>
            <a:xfrm flipH="1">
              <a:off x="2074424" y="4524155"/>
              <a:ext cx="81564" cy="735517"/>
            </a:xfrm>
            <a:custGeom>
              <a:avLst/>
              <a:gdLst/>
              <a:ahLst/>
              <a:cxnLst/>
              <a:rect l="l" t="t" r="r" b="b"/>
              <a:pathLst>
                <a:path w="1185" h="10686" extrusionOk="0">
                  <a:moveTo>
                    <a:pt x="319" y="1"/>
                  </a:moveTo>
                  <a:cubicBezTo>
                    <a:pt x="237" y="1"/>
                    <a:pt x="158" y="47"/>
                    <a:pt x="132" y="139"/>
                  </a:cubicBezTo>
                  <a:lnTo>
                    <a:pt x="106" y="113"/>
                  </a:lnTo>
                  <a:cubicBezTo>
                    <a:pt x="27" y="770"/>
                    <a:pt x="1" y="1454"/>
                    <a:pt x="27" y="2111"/>
                  </a:cubicBezTo>
                  <a:cubicBezTo>
                    <a:pt x="27" y="2769"/>
                    <a:pt x="53" y="3426"/>
                    <a:pt x="79" y="4084"/>
                  </a:cubicBezTo>
                  <a:cubicBezTo>
                    <a:pt x="106" y="5399"/>
                    <a:pt x="211" y="6740"/>
                    <a:pt x="342" y="8082"/>
                  </a:cubicBezTo>
                  <a:cubicBezTo>
                    <a:pt x="395" y="8844"/>
                    <a:pt x="474" y="9607"/>
                    <a:pt x="579" y="10370"/>
                  </a:cubicBezTo>
                  <a:cubicBezTo>
                    <a:pt x="579" y="10527"/>
                    <a:pt x="711" y="10659"/>
                    <a:pt x="868" y="10685"/>
                  </a:cubicBezTo>
                  <a:cubicBezTo>
                    <a:pt x="1026" y="10685"/>
                    <a:pt x="1184" y="10554"/>
                    <a:pt x="1184" y="10396"/>
                  </a:cubicBezTo>
                  <a:cubicBezTo>
                    <a:pt x="1105" y="9055"/>
                    <a:pt x="1000" y="7713"/>
                    <a:pt x="947" y="6398"/>
                  </a:cubicBezTo>
                  <a:cubicBezTo>
                    <a:pt x="868" y="5057"/>
                    <a:pt x="790" y="3742"/>
                    <a:pt x="737" y="2401"/>
                  </a:cubicBezTo>
                  <a:cubicBezTo>
                    <a:pt x="711" y="1638"/>
                    <a:pt x="632" y="875"/>
                    <a:pt x="527" y="139"/>
                  </a:cubicBezTo>
                  <a:cubicBezTo>
                    <a:pt x="487" y="47"/>
                    <a:pt x="402" y="1"/>
                    <a:pt x="3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9" name="Google Shape;939;p29"/>
            <p:cNvSpPr/>
            <p:nvPr/>
          </p:nvSpPr>
          <p:spPr>
            <a:xfrm flipH="1">
              <a:off x="1863551" y="4557741"/>
              <a:ext cx="62566" cy="690158"/>
            </a:xfrm>
            <a:custGeom>
              <a:avLst/>
              <a:gdLst/>
              <a:ahLst/>
              <a:cxnLst/>
              <a:rect l="l" t="t" r="r" b="b"/>
              <a:pathLst>
                <a:path w="909" h="10027" extrusionOk="0">
                  <a:moveTo>
                    <a:pt x="341" y="1"/>
                  </a:moveTo>
                  <a:cubicBezTo>
                    <a:pt x="317" y="1"/>
                    <a:pt x="292" y="6"/>
                    <a:pt x="264" y="19"/>
                  </a:cubicBezTo>
                  <a:cubicBezTo>
                    <a:pt x="106" y="72"/>
                    <a:pt x="80" y="282"/>
                    <a:pt x="53" y="440"/>
                  </a:cubicBezTo>
                  <a:cubicBezTo>
                    <a:pt x="27" y="650"/>
                    <a:pt x="27" y="861"/>
                    <a:pt x="27" y="1071"/>
                  </a:cubicBezTo>
                  <a:cubicBezTo>
                    <a:pt x="1" y="1466"/>
                    <a:pt x="1" y="1860"/>
                    <a:pt x="1" y="2255"/>
                  </a:cubicBezTo>
                  <a:cubicBezTo>
                    <a:pt x="1" y="3096"/>
                    <a:pt x="1" y="3938"/>
                    <a:pt x="53" y="4779"/>
                  </a:cubicBezTo>
                  <a:cubicBezTo>
                    <a:pt x="106" y="6436"/>
                    <a:pt x="211" y="8093"/>
                    <a:pt x="316" y="9750"/>
                  </a:cubicBezTo>
                  <a:cubicBezTo>
                    <a:pt x="329" y="9934"/>
                    <a:pt x="481" y="10026"/>
                    <a:pt x="625" y="10026"/>
                  </a:cubicBezTo>
                  <a:cubicBezTo>
                    <a:pt x="770" y="10026"/>
                    <a:pt x="908" y="9934"/>
                    <a:pt x="895" y="9750"/>
                  </a:cubicBezTo>
                  <a:cubicBezTo>
                    <a:pt x="763" y="7068"/>
                    <a:pt x="737" y="4411"/>
                    <a:pt x="632" y="1755"/>
                  </a:cubicBezTo>
                  <a:cubicBezTo>
                    <a:pt x="632" y="1360"/>
                    <a:pt x="606" y="992"/>
                    <a:pt x="579" y="624"/>
                  </a:cubicBezTo>
                  <a:cubicBezTo>
                    <a:pt x="579" y="505"/>
                    <a:pt x="558" y="1"/>
                    <a:pt x="34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0" name="Google Shape;940;p29"/>
            <p:cNvSpPr/>
            <p:nvPr/>
          </p:nvSpPr>
          <p:spPr>
            <a:xfrm flipH="1">
              <a:off x="1639047" y="4520369"/>
              <a:ext cx="89754" cy="709224"/>
            </a:xfrm>
            <a:custGeom>
              <a:avLst/>
              <a:gdLst/>
              <a:ahLst/>
              <a:cxnLst/>
              <a:rect l="l" t="t" r="r" b="b"/>
              <a:pathLst>
                <a:path w="1304" h="10304" extrusionOk="0">
                  <a:moveTo>
                    <a:pt x="288" y="1"/>
                  </a:moveTo>
                  <a:cubicBezTo>
                    <a:pt x="194" y="1"/>
                    <a:pt x="98" y="63"/>
                    <a:pt x="53" y="168"/>
                  </a:cubicBezTo>
                  <a:cubicBezTo>
                    <a:pt x="27" y="378"/>
                    <a:pt x="0" y="588"/>
                    <a:pt x="27" y="773"/>
                  </a:cubicBezTo>
                  <a:cubicBezTo>
                    <a:pt x="27" y="1009"/>
                    <a:pt x="27" y="1220"/>
                    <a:pt x="53" y="1430"/>
                  </a:cubicBezTo>
                  <a:cubicBezTo>
                    <a:pt x="79" y="1825"/>
                    <a:pt x="106" y="2219"/>
                    <a:pt x="106" y="2614"/>
                  </a:cubicBezTo>
                  <a:cubicBezTo>
                    <a:pt x="184" y="3455"/>
                    <a:pt x="237" y="4270"/>
                    <a:pt x="290" y="5112"/>
                  </a:cubicBezTo>
                  <a:cubicBezTo>
                    <a:pt x="342" y="5954"/>
                    <a:pt x="421" y="6769"/>
                    <a:pt x="474" y="7584"/>
                  </a:cubicBezTo>
                  <a:cubicBezTo>
                    <a:pt x="553" y="8400"/>
                    <a:pt x="605" y="9241"/>
                    <a:pt x="710" y="10083"/>
                  </a:cubicBezTo>
                  <a:cubicBezTo>
                    <a:pt x="734" y="10234"/>
                    <a:pt x="855" y="10303"/>
                    <a:pt x="981" y="10303"/>
                  </a:cubicBezTo>
                  <a:cubicBezTo>
                    <a:pt x="1139" y="10303"/>
                    <a:pt x="1304" y="10194"/>
                    <a:pt x="1289" y="10004"/>
                  </a:cubicBezTo>
                  <a:cubicBezTo>
                    <a:pt x="1289" y="9189"/>
                    <a:pt x="1210" y="8347"/>
                    <a:pt x="1158" y="7532"/>
                  </a:cubicBezTo>
                  <a:cubicBezTo>
                    <a:pt x="1105" y="6716"/>
                    <a:pt x="1052" y="5875"/>
                    <a:pt x="1000" y="5033"/>
                  </a:cubicBezTo>
                  <a:cubicBezTo>
                    <a:pt x="921" y="4192"/>
                    <a:pt x="868" y="3403"/>
                    <a:pt x="789" y="2561"/>
                  </a:cubicBezTo>
                  <a:cubicBezTo>
                    <a:pt x="763" y="2166"/>
                    <a:pt x="737" y="1746"/>
                    <a:pt x="684" y="1351"/>
                  </a:cubicBezTo>
                  <a:lnTo>
                    <a:pt x="605" y="694"/>
                  </a:lnTo>
                  <a:cubicBezTo>
                    <a:pt x="605" y="510"/>
                    <a:pt x="553" y="299"/>
                    <a:pt x="474" y="115"/>
                  </a:cubicBezTo>
                  <a:cubicBezTo>
                    <a:pt x="429" y="36"/>
                    <a:pt x="359"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1" name="Google Shape;941;p29"/>
            <p:cNvSpPr/>
            <p:nvPr/>
          </p:nvSpPr>
          <p:spPr>
            <a:xfrm flipH="1">
              <a:off x="1419228" y="4529523"/>
              <a:ext cx="59813" cy="701171"/>
            </a:xfrm>
            <a:custGeom>
              <a:avLst/>
              <a:gdLst/>
              <a:ahLst/>
              <a:cxnLst/>
              <a:rect l="l" t="t" r="r" b="b"/>
              <a:pathLst>
                <a:path w="869" h="10187" extrusionOk="0">
                  <a:moveTo>
                    <a:pt x="368" y="1"/>
                  </a:moveTo>
                  <a:cubicBezTo>
                    <a:pt x="241" y="1"/>
                    <a:pt x="95" y="104"/>
                    <a:pt x="80" y="245"/>
                  </a:cubicBezTo>
                  <a:cubicBezTo>
                    <a:pt x="27" y="1034"/>
                    <a:pt x="1" y="1823"/>
                    <a:pt x="53" y="2638"/>
                  </a:cubicBezTo>
                  <a:cubicBezTo>
                    <a:pt x="53" y="3427"/>
                    <a:pt x="53" y="4243"/>
                    <a:pt x="80" y="5058"/>
                  </a:cubicBezTo>
                  <a:cubicBezTo>
                    <a:pt x="106" y="6662"/>
                    <a:pt x="106" y="8267"/>
                    <a:pt x="211" y="9871"/>
                  </a:cubicBezTo>
                  <a:cubicBezTo>
                    <a:pt x="211" y="10081"/>
                    <a:pt x="376" y="10186"/>
                    <a:pt x="540" y="10186"/>
                  </a:cubicBezTo>
                  <a:cubicBezTo>
                    <a:pt x="704" y="10186"/>
                    <a:pt x="869" y="10081"/>
                    <a:pt x="869" y="9871"/>
                  </a:cubicBezTo>
                  <a:cubicBezTo>
                    <a:pt x="869" y="8240"/>
                    <a:pt x="816" y="6636"/>
                    <a:pt x="763" y="5005"/>
                  </a:cubicBezTo>
                  <a:cubicBezTo>
                    <a:pt x="763" y="4216"/>
                    <a:pt x="737" y="3427"/>
                    <a:pt x="711" y="2638"/>
                  </a:cubicBezTo>
                  <a:cubicBezTo>
                    <a:pt x="711" y="1797"/>
                    <a:pt x="658" y="981"/>
                    <a:pt x="553" y="166"/>
                  </a:cubicBezTo>
                  <a:cubicBezTo>
                    <a:pt x="532" y="49"/>
                    <a:pt x="454" y="1"/>
                    <a:pt x="3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2" name="Google Shape;942;p29"/>
            <p:cNvSpPr/>
            <p:nvPr/>
          </p:nvSpPr>
          <p:spPr>
            <a:xfrm flipH="1">
              <a:off x="1236432" y="4532276"/>
              <a:ext cx="67040" cy="679490"/>
            </a:xfrm>
            <a:custGeom>
              <a:avLst/>
              <a:gdLst/>
              <a:ahLst/>
              <a:cxnLst/>
              <a:rect l="l" t="t" r="r" b="b"/>
              <a:pathLst>
                <a:path w="974" h="9872" extrusionOk="0">
                  <a:moveTo>
                    <a:pt x="354" y="1"/>
                  </a:moveTo>
                  <a:cubicBezTo>
                    <a:pt x="284" y="1"/>
                    <a:pt x="222" y="38"/>
                    <a:pt x="211" y="126"/>
                  </a:cubicBezTo>
                  <a:lnTo>
                    <a:pt x="211" y="152"/>
                  </a:lnTo>
                  <a:cubicBezTo>
                    <a:pt x="80" y="915"/>
                    <a:pt x="27" y="1704"/>
                    <a:pt x="27" y="2493"/>
                  </a:cubicBezTo>
                  <a:cubicBezTo>
                    <a:pt x="1" y="3282"/>
                    <a:pt x="27" y="4071"/>
                    <a:pt x="27" y="4860"/>
                  </a:cubicBezTo>
                  <a:cubicBezTo>
                    <a:pt x="27" y="5675"/>
                    <a:pt x="53" y="6464"/>
                    <a:pt x="106" y="7253"/>
                  </a:cubicBezTo>
                  <a:cubicBezTo>
                    <a:pt x="106" y="8042"/>
                    <a:pt x="185" y="8831"/>
                    <a:pt x="290" y="9620"/>
                  </a:cubicBezTo>
                  <a:cubicBezTo>
                    <a:pt x="325" y="9794"/>
                    <a:pt x="452" y="9871"/>
                    <a:pt x="585" y="9871"/>
                  </a:cubicBezTo>
                  <a:cubicBezTo>
                    <a:pt x="754" y="9871"/>
                    <a:pt x="933" y="9747"/>
                    <a:pt x="948" y="9542"/>
                  </a:cubicBezTo>
                  <a:cubicBezTo>
                    <a:pt x="974" y="9200"/>
                    <a:pt x="921" y="8753"/>
                    <a:pt x="895" y="8358"/>
                  </a:cubicBezTo>
                  <a:cubicBezTo>
                    <a:pt x="895" y="7964"/>
                    <a:pt x="869" y="7569"/>
                    <a:pt x="842" y="7175"/>
                  </a:cubicBezTo>
                  <a:cubicBezTo>
                    <a:pt x="816" y="6412"/>
                    <a:pt x="790" y="5623"/>
                    <a:pt x="764" y="4860"/>
                  </a:cubicBezTo>
                  <a:cubicBezTo>
                    <a:pt x="737" y="4097"/>
                    <a:pt x="711" y="3335"/>
                    <a:pt x="711" y="2572"/>
                  </a:cubicBezTo>
                  <a:cubicBezTo>
                    <a:pt x="711" y="1757"/>
                    <a:pt x="658" y="968"/>
                    <a:pt x="579" y="179"/>
                  </a:cubicBezTo>
                  <a:cubicBezTo>
                    <a:pt x="564" y="72"/>
                    <a:pt x="452" y="1"/>
                    <a:pt x="3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3" name="Google Shape;943;p29"/>
            <p:cNvSpPr/>
            <p:nvPr/>
          </p:nvSpPr>
          <p:spPr>
            <a:xfrm flipH="1">
              <a:off x="1080754" y="4518511"/>
              <a:ext cx="61603" cy="734829"/>
            </a:xfrm>
            <a:custGeom>
              <a:avLst/>
              <a:gdLst/>
              <a:ahLst/>
              <a:cxnLst/>
              <a:rect l="l" t="t" r="r" b="b"/>
              <a:pathLst>
                <a:path w="895" h="10676" extrusionOk="0">
                  <a:moveTo>
                    <a:pt x="711" y="0"/>
                  </a:moveTo>
                  <a:cubicBezTo>
                    <a:pt x="684" y="0"/>
                    <a:pt x="655" y="13"/>
                    <a:pt x="632" y="37"/>
                  </a:cubicBezTo>
                  <a:cubicBezTo>
                    <a:pt x="474" y="300"/>
                    <a:pt x="395" y="589"/>
                    <a:pt x="395" y="905"/>
                  </a:cubicBezTo>
                  <a:cubicBezTo>
                    <a:pt x="342" y="1220"/>
                    <a:pt x="290" y="1562"/>
                    <a:pt x="264" y="1904"/>
                  </a:cubicBezTo>
                  <a:cubicBezTo>
                    <a:pt x="211" y="2588"/>
                    <a:pt x="158" y="3272"/>
                    <a:pt x="106" y="3956"/>
                  </a:cubicBezTo>
                  <a:cubicBezTo>
                    <a:pt x="27" y="5297"/>
                    <a:pt x="1" y="6638"/>
                    <a:pt x="27" y="7979"/>
                  </a:cubicBezTo>
                  <a:cubicBezTo>
                    <a:pt x="27" y="8768"/>
                    <a:pt x="79" y="9531"/>
                    <a:pt x="106" y="10320"/>
                  </a:cubicBezTo>
                  <a:cubicBezTo>
                    <a:pt x="132" y="10557"/>
                    <a:pt x="323" y="10675"/>
                    <a:pt x="504" y="10675"/>
                  </a:cubicBezTo>
                  <a:cubicBezTo>
                    <a:pt x="684" y="10675"/>
                    <a:pt x="855" y="10557"/>
                    <a:pt x="842" y="10320"/>
                  </a:cubicBezTo>
                  <a:cubicBezTo>
                    <a:pt x="816" y="8979"/>
                    <a:pt x="763" y="7638"/>
                    <a:pt x="763" y="6296"/>
                  </a:cubicBezTo>
                  <a:cubicBezTo>
                    <a:pt x="763" y="4929"/>
                    <a:pt x="816" y="3587"/>
                    <a:pt x="842" y="2246"/>
                  </a:cubicBezTo>
                  <a:cubicBezTo>
                    <a:pt x="842" y="1878"/>
                    <a:pt x="868" y="1510"/>
                    <a:pt x="895" y="1141"/>
                  </a:cubicBezTo>
                  <a:lnTo>
                    <a:pt x="895" y="563"/>
                  </a:lnTo>
                  <a:cubicBezTo>
                    <a:pt x="895" y="379"/>
                    <a:pt x="868" y="221"/>
                    <a:pt x="790" y="63"/>
                  </a:cubicBezTo>
                  <a:cubicBezTo>
                    <a:pt x="775" y="20"/>
                    <a:pt x="745" y="0"/>
                    <a:pt x="7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4" name="Google Shape;944;p29"/>
            <p:cNvSpPr/>
            <p:nvPr/>
          </p:nvSpPr>
          <p:spPr>
            <a:xfrm flipH="1">
              <a:off x="876210" y="4530555"/>
              <a:ext cx="72478" cy="722784"/>
            </a:xfrm>
            <a:custGeom>
              <a:avLst/>
              <a:gdLst/>
              <a:ahLst/>
              <a:cxnLst/>
              <a:rect l="l" t="t" r="r" b="b"/>
              <a:pathLst>
                <a:path w="1053" h="10501" extrusionOk="0">
                  <a:moveTo>
                    <a:pt x="235" y="0"/>
                  </a:moveTo>
                  <a:cubicBezTo>
                    <a:pt x="118" y="0"/>
                    <a:pt x="1" y="81"/>
                    <a:pt x="1" y="230"/>
                  </a:cubicBezTo>
                  <a:cubicBezTo>
                    <a:pt x="106" y="1861"/>
                    <a:pt x="237" y="3518"/>
                    <a:pt x="290" y="5174"/>
                  </a:cubicBezTo>
                  <a:cubicBezTo>
                    <a:pt x="316" y="5990"/>
                    <a:pt x="316" y="6805"/>
                    <a:pt x="290" y="7620"/>
                  </a:cubicBezTo>
                  <a:cubicBezTo>
                    <a:pt x="264" y="8436"/>
                    <a:pt x="211" y="9304"/>
                    <a:pt x="211" y="10145"/>
                  </a:cubicBezTo>
                  <a:cubicBezTo>
                    <a:pt x="211" y="10382"/>
                    <a:pt x="395" y="10500"/>
                    <a:pt x="579" y="10500"/>
                  </a:cubicBezTo>
                  <a:cubicBezTo>
                    <a:pt x="763" y="10500"/>
                    <a:pt x="947" y="10382"/>
                    <a:pt x="947" y="10145"/>
                  </a:cubicBezTo>
                  <a:cubicBezTo>
                    <a:pt x="1026" y="9304"/>
                    <a:pt x="1053" y="8462"/>
                    <a:pt x="1053" y="7620"/>
                  </a:cubicBezTo>
                  <a:cubicBezTo>
                    <a:pt x="1053" y="6779"/>
                    <a:pt x="1053" y="5963"/>
                    <a:pt x="1000" y="5122"/>
                  </a:cubicBezTo>
                  <a:cubicBezTo>
                    <a:pt x="947" y="3465"/>
                    <a:pt x="763" y="1808"/>
                    <a:pt x="448" y="151"/>
                  </a:cubicBezTo>
                  <a:cubicBezTo>
                    <a:pt x="413" y="48"/>
                    <a:pt x="324" y="0"/>
                    <a:pt x="23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5" name="Google Shape;945;p29"/>
            <p:cNvSpPr/>
            <p:nvPr/>
          </p:nvSpPr>
          <p:spPr>
            <a:xfrm flipH="1">
              <a:off x="687980" y="4532001"/>
              <a:ext cx="57955" cy="768831"/>
            </a:xfrm>
            <a:custGeom>
              <a:avLst/>
              <a:gdLst/>
              <a:ahLst/>
              <a:cxnLst/>
              <a:rect l="l" t="t" r="r" b="b"/>
              <a:pathLst>
                <a:path w="842" h="11170" extrusionOk="0">
                  <a:moveTo>
                    <a:pt x="325" y="0"/>
                  </a:moveTo>
                  <a:cubicBezTo>
                    <a:pt x="216" y="0"/>
                    <a:pt x="94" y="87"/>
                    <a:pt x="79" y="209"/>
                  </a:cubicBezTo>
                  <a:lnTo>
                    <a:pt x="105" y="209"/>
                  </a:lnTo>
                  <a:cubicBezTo>
                    <a:pt x="27" y="893"/>
                    <a:pt x="0" y="1577"/>
                    <a:pt x="27" y="2287"/>
                  </a:cubicBezTo>
                  <a:lnTo>
                    <a:pt x="27" y="4364"/>
                  </a:lnTo>
                  <a:cubicBezTo>
                    <a:pt x="27" y="5732"/>
                    <a:pt x="27" y="7100"/>
                    <a:pt x="79" y="8467"/>
                  </a:cubicBezTo>
                  <a:cubicBezTo>
                    <a:pt x="105" y="9256"/>
                    <a:pt x="132" y="10045"/>
                    <a:pt x="158" y="10834"/>
                  </a:cubicBezTo>
                  <a:cubicBezTo>
                    <a:pt x="158" y="11058"/>
                    <a:pt x="329" y="11170"/>
                    <a:pt x="500" y="11170"/>
                  </a:cubicBezTo>
                  <a:cubicBezTo>
                    <a:pt x="671" y="11170"/>
                    <a:pt x="842" y="11058"/>
                    <a:pt x="842" y="10834"/>
                  </a:cubicBezTo>
                  <a:cubicBezTo>
                    <a:pt x="842" y="8046"/>
                    <a:pt x="789" y="5259"/>
                    <a:pt x="658" y="2471"/>
                  </a:cubicBezTo>
                  <a:cubicBezTo>
                    <a:pt x="631" y="1682"/>
                    <a:pt x="579" y="919"/>
                    <a:pt x="500" y="156"/>
                  </a:cubicBezTo>
                  <a:cubicBezTo>
                    <a:pt x="478" y="46"/>
                    <a:pt x="405" y="0"/>
                    <a:pt x="3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46" name="Google Shape;946;p29"/>
          <p:cNvSpPr/>
          <p:nvPr/>
        </p:nvSpPr>
        <p:spPr>
          <a:xfrm rot="-5969110" flipH="1">
            <a:off x="-427622" y="1282077"/>
            <a:ext cx="2434504" cy="2734482"/>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Title and text 5">
  <p:cSld name="CUSTOM_2_2_1_2">
    <p:spTree>
      <p:nvGrpSpPr>
        <p:cNvPr id="1" name="Shape 947"/>
        <p:cNvGrpSpPr/>
        <p:nvPr/>
      </p:nvGrpSpPr>
      <p:grpSpPr>
        <a:xfrm>
          <a:off x="0" y="0"/>
          <a:ext cx="0" cy="0"/>
          <a:chOff x="0" y="0"/>
          <a:chExt cx="0" cy="0"/>
        </a:xfrm>
      </p:grpSpPr>
      <p:sp>
        <p:nvSpPr>
          <p:cNvPr id="948" name="Google Shape;948;p30"/>
          <p:cNvSpPr/>
          <p:nvPr/>
        </p:nvSpPr>
        <p:spPr>
          <a:xfrm rot="-1586470">
            <a:off x="7792385" y="3744434"/>
            <a:ext cx="1637191" cy="1838924"/>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9" name="Google Shape;949;p30"/>
          <p:cNvSpPr/>
          <p:nvPr/>
        </p:nvSpPr>
        <p:spPr>
          <a:xfrm rot="-274711" flipH="1">
            <a:off x="-554456" y="749168"/>
            <a:ext cx="2207934" cy="700224"/>
          </a:xfrm>
          <a:custGeom>
            <a:avLst/>
            <a:gdLst/>
            <a:ahLst/>
            <a:cxnLst/>
            <a:rect l="l" t="t" r="r" b="b"/>
            <a:pathLst>
              <a:path w="34849" h="11052" extrusionOk="0">
                <a:moveTo>
                  <a:pt x="22203" y="1"/>
                </a:moveTo>
                <a:cubicBezTo>
                  <a:pt x="21288" y="1"/>
                  <a:pt x="20373" y="22"/>
                  <a:pt x="19463" y="46"/>
                </a:cubicBezTo>
                <a:cubicBezTo>
                  <a:pt x="18043" y="98"/>
                  <a:pt x="16622" y="177"/>
                  <a:pt x="15150" y="230"/>
                </a:cubicBezTo>
                <a:cubicBezTo>
                  <a:pt x="13887" y="282"/>
                  <a:pt x="12625" y="361"/>
                  <a:pt x="11389" y="414"/>
                </a:cubicBezTo>
                <a:cubicBezTo>
                  <a:pt x="10222" y="487"/>
                  <a:pt x="9055" y="627"/>
                  <a:pt x="7908" y="627"/>
                </a:cubicBezTo>
                <a:cubicBezTo>
                  <a:pt x="7815" y="627"/>
                  <a:pt x="7721" y="626"/>
                  <a:pt x="7628" y="624"/>
                </a:cubicBezTo>
                <a:cubicBezTo>
                  <a:pt x="6978" y="604"/>
                  <a:pt x="6438" y="443"/>
                  <a:pt x="5827" y="443"/>
                </a:cubicBezTo>
                <a:cubicBezTo>
                  <a:pt x="5646" y="443"/>
                  <a:pt x="5459" y="457"/>
                  <a:pt x="5261" y="493"/>
                </a:cubicBezTo>
                <a:cubicBezTo>
                  <a:pt x="4209" y="651"/>
                  <a:pt x="3183" y="1045"/>
                  <a:pt x="2263" y="1650"/>
                </a:cubicBezTo>
                <a:cubicBezTo>
                  <a:pt x="974" y="2518"/>
                  <a:pt x="1" y="4017"/>
                  <a:pt x="132" y="5595"/>
                </a:cubicBezTo>
                <a:cubicBezTo>
                  <a:pt x="264" y="6936"/>
                  <a:pt x="1158" y="8146"/>
                  <a:pt x="2289" y="8882"/>
                </a:cubicBezTo>
                <a:cubicBezTo>
                  <a:pt x="3420" y="9619"/>
                  <a:pt x="4761" y="9987"/>
                  <a:pt x="6076" y="10276"/>
                </a:cubicBezTo>
                <a:cubicBezTo>
                  <a:pt x="8648" y="10818"/>
                  <a:pt x="11250" y="11052"/>
                  <a:pt x="13860" y="11052"/>
                </a:cubicBezTo>
                <a:cubicBezTo>
                  <a:pt x="19738" y="11052"/>
                  <a:pt x="25658" y="9868"/>
                  <a:pt x="31377" y="8356"/>
                </a:cubicBezTo>
                <a:cubicBezTo>
                  <a:pt x="32771" y="8015"/>
                  <a:pt x="34349" y="7410"/>
                  <a:pt x="34664" y="6016"/>
                </a:cubicBezTo>
                <a:cubicBezTo>
                  <a:pt x="34848" y="5253"/>
                  <a:pt x="34533" y="4464"/>
                  <a:pt x="34112" y="3807"/>
                </a:cubicBezTo>
                <a:cubicBezTo>
                  <a:pt x="32876" y="1992"/>
                  <a:pt x="30719" y="1071"/>
                  <a:pt x="28589" y="598"/>
                </a:cubicBezTo>
                <a:cubicBezTo>
                  <a:pt x="26504" y="118"/>
                  <a:pt x="24354" y="1"/>
                  <a:pt x="2220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0" name="Google Shape;950;p30"/>
          <p:cNvSpPr/>
          <p:nvPr/>
        </p:nvSpPr>
        <p:spPr>
          <a:xfrm rot="-274711" flipH="1">
            <a:off x="-520664" y="1596926"/>
            <a:ext cx="2414542" cy="716823"/>
          </a:xfrm>
          <a:custGeom>
            <a:avLst/>
            <a:gdLst/>
            <a:ahLst/>
            <a:cxnLst/>
            <a:rect l="l" t="t" r="r" b="b"/>
            <a:pathLst>
              <a:path w="38110" h="11314" extrusionOk="0">
                <a:moveTo>
                  <a:pt x="14836" y="1"/>
                </a:moveTo>
                <a:cubicBezTo>
                  <a:pt x="12569" y="1"/>
                  <a:pt x="10301" y="87"/>
                  <a:pt x="8049" y="263"/>
                </a:cubicBezTo>
                <a:cubicBezTo>
                  <a:pt x="7023" y="368"/>
                  <a:pt x="5997" y="474"/>
                  <a:pt x="4972" y="605"/>
                </a:cubicBezTo>
                <a:cubicBezTo>
                  <a:pt x="4235" y="684"/>
                  <a:pt x="3394" y="710"/>
                  <a:pt x="2710" y="1000"/>
                </a:cubicBezTo>
                <a:cubicBezTo>
                  <a:pt x="2263" y="1236"/>
                  <a:pt x="1894" y="1605"/>
                  <a:pt x="1631" y="2052"/>
                </a:cubicBezTo>
                <a:cubicBezTo>
                  <a:pt x="1079" y="2762"/>
                  <a:pt x="658" y="3577"/>
                  <a:pt x="395" y="4445"/>
                </a:cubicBezTo>
                <a:cubicBezTo>
                  <a:pt x="1" y="5786"/>
                  <a:pt x="159" y="7338"/>
                  <a:pt x="1184" y="8390"/>
                </a:cubicBezTo>
                <a:cubicBezTo>
                  <a:pt x="2184" y="9442"/>
                  <a:pt x="3762" y="9679"/>
                  <a:pt x="5208" y="9836"/>
                </a:cubicBezTo>
                <a:cubicBezTo>
                  <a:pt x="11441" y="10581"/>
                  <a:pt x="17723" y="11314"/>
                  <a:pt x="23987" y="11314"/>
                </a:cubicBezTo>
                <a:cubicBezTo>
                  <a:pt x="26789" y="11314"/>
                  <a:pt x="29588" y="11167"/>
                  <a:pt x="32376" y="10810"/>
                </a:cubicBezTo>
                <a:cubicBezTo>
                  <a:pt x="34480" y="10520"/>
                  <a:pt x="36900" y="9836"/>
                  <a:pt x="37663" y="7864"/>
                </a:cubicBezTo>
                <a:cubicBezTo>
                  <a:pt x="38110" y="6628"/>
                  <a:pt x="37741" y="5208"/>
                  <a:pt x="36926" y="4182"/>
                </a:cubicBezTo>
                <a:cubicBezTo>
                  <a:pt x="36085" y="3183"/>
                  <a:pt x="34980" y="2420"/>
                  <a:pt x="33744" y="1999"/>
                </a:cubicBezTo>
                <a:cubicBezTo>
                  <a:pt x="31614" y="1184"/>
                  <a:pt x="29299" y="894"/>
                  <a:pt x="27011" y="684"/>
                </a:cubicBezTo>
                <a:cubicBezTo>
                  <a:pt x="24749" y="474"/>
                  <a:pt x="22461" y="290"/>
                  <a:pt x="20173" y="158"/>
                </a:cubicBezTo>
                <a:cubicBezTo>
                  <a:pt x="18401" y="54"/>
                  <a:pt x="16619" y="1"/>
                  <a:pt x="1483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1" name="Google Shape;951;p30"/>
          <p:cNvSpPr txBox="1">
            <a:spLocks noGrp="1"/>
          </p:cNvSpPr>
          <p:nvPr>
            <p:ph type="subTitle" idx="1"/>
          </p:nvPr>
        </p:nvSpPr>
        <p:spPr>
          <a:xfrm flipH="1">
            <a:off x="2274300" y="4136000"/>
            <a:ext cx="4595400" cy="471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solidFill>
                  <a:srgbClr val="191919"/>
                </a:solidFill>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952" name="Google Shape;952;p30"/>
          <p:cNvSpPr txBox="1">
            <a:spLocks noGrp="1"/>
          </p:cNvSpPr>
          <p:nvPr>
            <p:ph type="title"/>
          </p:nvPr>
        </p:nvSpPr>
        <p:spPr>
          <a:xfrm flipH="1">
            <a:off x="1512000" y="3614375"/>
            <a:ext cx="6120000" cy="471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953" name="Google Shape;953;p30"/>
          <p:cNvSpPr/>
          <p:nvPr/>
        </p:nvSpPr>
        <p:spPr>
          <a:xfrm rot="8408828">
            <a:off x="-894477" y="2823292"/>
            <a:ext cx="1953358" cy="2430789"/>
          </a:xfrm>
          <a:custGeom>
            <a:avLst/>
            <a:gdLst/>
            <a:ahLst/>
            <a:cxnLst/>
            <a:rect l="l" t="t" r="r" b="b"/>
            <a:pathLst>
              <a:path w="43422" h="54035" extrusionOk="0">
                <a:moveTo>
                  <a:pt x="35584" y="0"/>
                </a:moveTo>
                <a:cubicBezTo>
                  <a:pt x="33612" y="26"/>
                  <a:pt x="31666" y="342"/>
                  <a:pt x="29798" y="947"/>
                </a:cubicBezTo>
                <a:cubicBezTo>
                  <a:pt x="19699" y="4024"/>
                  <a:pt x="11204" y="11335"/>
                  <a:pt x="5366" y="20146"/>
                </a:cubicBezTo>
                <a:cubicBezTo>
                  <a:pt x="3314" y="23275"/>
                  <a:pt x="1526" y="26668"/>
                  <a:pt x="947" y="30376"/>
                </a:cubicBezTo>
                <a:cubicBezTo>
                  <a:pt x="0" y="36794"/>
                  <a:pt x="3025" y="43421"/>
                  <a:pt x="7969" y="47629"/>
                </a:cubicBezTo>
                <a:cubicBezTo>
                  <a:pt x="12887" y="51837"/>
                  <a:pt x="19462" y="53810"/>
                  <a:pt x="25932" y="54020"/>
                </a:cubicBezTo>
                <a:cubicBezTo>
                  <a:pt x="26239" y="54030"/>
                  <a:pt x="26547" y="54034"/>
                  <a:pt x="26856" y="54034"/>
                </a:cubicBezTo>
                <a:cubicBezTo>
                  <a:pt x="31667" y="54034"/>
                  <a:pt x="36731" y="52841"/>
                  <a:pt x="39845" y="49233"/>
                </a:cubicBezTo>
                <a:cubicBezTo>
                  <a:pt x="43027" y="45551"/>
                  <a:pt x="43422" y="40318"/>
                  <a:pt x="43395" y="35479"/>
                </a:cubicBezTo>
                <a:cubicBezTo>
                  <a:pt x="43343" y="27694"/>
                  <a:pt x="42554" y="19935"/>
                  <a:pt x="41791" y="12203"/>
                </a:cubicBezTo>
                <a:cubicBezTo>
                  <a:pt x="41449" y="9021"/>
                  <a:pt x="41081" y="5812"/>
                  <a:pt x="39950" y="2814"/>
                </a:cubicBezTo>
                <a:cubicBezTo>
                  <a:pt x="39161" y="763"/>
                  <a:pt x="37741" y="26"/>
                  <a:pt x="3558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4" name="Google Shape;954;p30"/>
          <p:cNvSpPr/>
          <p:nvPr/>
        </p:nvSpPr>
        <p:spPr>
          <a:xfrm rot="3521181">
            <a:off x="7142444" y="-892208"/>
            <a:ext cx="1981559" cy="2465882"/>
          </a:xfrm>
          <a:custGeom>
            <a:avLst/>
            <a:gdLst/>
            <a:ahLst/>
            <a:cxnLst/>
            <a:rect l="l" t="t" r="r" b="b"/>
            <a:pathLst>
              <a:path w="43422" h="54035" extrusionOk="0">
                <a:moveTo>
                  <a:pt x="35584" y="0"/>
                </a:moveTo>
                <a:cubicBezTo>
                  <a:pt x="33612" y="26"/>
                  <a:pt x="31666" y="342"/>
                  <a:pt x="29798" y="947"/>
                </a:cubicBezTo>
                <a:cubicBezTo>
                  <a:pt x="19699" y="4024"/>
                  <a:pt x="11204" y="11335"/>
                  <a:pt x="5366" y="20146"/>
                </a:cubicBezTo>
                <a:cubicBezTo>
                  <a:pt x="3314" y="23275"/>
                  <a:pt x="1526" y="26668"/>
                  <a:pt x="947" y="30376"/>
                </a:cubicBezTo>
                <a:cubicBezTo>
                  <a:pt x="0" y="36794"/>
                  <a:pt x="3025" y="43421"/>
                  <a:pt x="7969" y="47629"/>
                </a:cubicBezTo>
                <a:cubicBezTo>
                  <a:pt x="12887" y="51837"/>
                  <a:pt x="19462" y="53810"/>
                  <a:pt x="25932" y="54020"/>
                </a:cubicBezTo>
                <a:cubicBezTo>
                  <a:pt x="26239" y="54030"/>
                  <a:pt x="26547" y="54034"/>
                  <a:pt x="26856" y="54034"/>
                </a:cubicBezTo>
                <a:cubicBezTo>
                  <a:pt x="31667" y="54034"/>
                  <a:pt x="36731" y="52841"/>
                  <a:pt x="39845" y="49233"/>
                </a:cubicBezTo>
                <a:cubicBezTo>
                  <a:pt x="43027" y="45551"/>
                  <a:pt x="43422" y="40318"/>
                  <a:pt x="43395" y="35479"/>
                </a:cubicBezTo>
                <a:cubicBezTo>
                  <a:pt x="43343" y="27694"/>
                  <a:pt x="42554" y="19935"/>
                  <a:pt x="41791" y="12203"/>
                </a:cubicBezTo>
                <a:cubicBezTo>
                  <a:pt x="41449" y="9021"/>
                  <a:pt x="41081" y="5812"/>
                  <a:pt x="39950" y="2814"/>
                </a:cubicBezTo>
                <a:cubicBezTo>
                  <a:pt x="39161" y="763"/>
                  <a:pt x="37741" y="26"/>
                  <a:pt x="355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5" name="Google Shape;955;p30"/>
          <p:cNvSpPr/>
          <p:nvPr/>
        </p:nvSpPr>
        <p:spPr>
          <a:xfrm>
            <a:off x="7802717" y="241021"/>
            <a:ext cx="2090768" cy="1849815"/>
          </a:xfrm>
          <a:custGeom>
            <a:avLst/>
            <a:gdLst/>
            <a:ahLst/>
            <a:cxnLst/>
            <a:rect l="l" t="t" r="r" b="b"/>
            <a:pathLst>
              <a:path w="45815" h="40535" extrusionOk="0">
                <a:moveTo>
                  <a:pt x="26879" y="637"/>
                </a:moveTo>
                <a:cubicBezTo>
                  <a:pt x="27510" y="637"/>
                  <a:pt x="28115" y="663"/>
                  <a:pt x="28746" y="716"/>
                </a:cubicBezTo>
                <a:cubicBezTo>
                  <a:pt x="29009" y="716"/>
                  <a:pt x="29272" y="742"/>
                  <a:pt x="29561" y="795"/>
                </a:cubicBezTo>
                <a:cubicBezTo>
                  <a:pt x="29851" y="847"/>
                  <a:pt x="30140" y="953"/>
                  <a:pt x="30429" y="1058"/>
                </a:cubicBezTo>
                <a:cubicBezTo>
                  <a:pt x="32665" y="1926"/>
                  <a:pt x="34953" y="2688"/>
                  <a:pt x="37004" y="3925"/>
                </a:cubicBezTo>
                <a:cubicBezTo>
                  <a:pt x="38872" y="5029"/>
                  <a:pt x="40423" y="6555"/>
                  <a:pt x="41581" y="8343"/>
                </a:cubicBezTo>
                <a:cubicBezTo>
                  <a:pt x="42659" y="10079"/>
                  <a:pt x="43474" y="11972"/>
                  <a:pt x="44000" y="13945"/>
                </a:cubicBezTo>
                <a:cubicBezTo>
                  <a:pt x="44579" y="16075"/>
                  <a:pt x="44947" y="18258"/>
                  <a:pt x="45105" y="20493"/>
                </a:cubicBezTo>
                <a:cubicBezTo>
                  <a:pt x="45184" y="21730"/>
                  <a:pt x="45131" y="22992"/>
                  <a:pt x="44921" y="24228"/>
                </a:cubicBezTo>
                <a:cubicBezTo>
                  <a:pt x="44710" y="25412"/>
                  <a:pt x="44184" y="26490"/>
                  <a:pt x="43763" y="27594"/>
                </a:cubicBezTo>
                <a:cubicBezTo>
                  <a:pt x="43418" y="28606"/>
                  <a:pt x="42910" y="29549"/>
                  <a:pt x="42262" y="30400"/>
                </a:cubicBezTo>
                <a:lnTo>
                  <a:pt x="42262" y="30400"/>
                </a:lnTo>
                <a:cubicBezTo>
                  <a:pt x="42250" y="30398"/>
                  <a:pt x="42238" y="30397"/>
                  <a:pt x="42226" y="30397"/>
                </a:cubicBezTo>
                <a:cubicBezTo>
                  <a:pt x="42166" y="30397"/>
                  <a:pt x="42105" y="30423"/>
                  <a:pt x="42054" y="30487"/>
                </a:cubicBezTo>
                <a:cubicBezTo>
                  <a:pt x="41318" y="31303"/>
                  <a:pt x="40450" y="32013"/>
                  <a:pt x="39477" y="32565"/>
                </a:cubicBezTo>
                <a:cubicBezTo>
                  <a:pt x="38530" y="33117"/>
                  <a:pt x="37530" y="33643"/>
                  <a:pt x="36531" y="34091"/>
                </a:cubicBezTo>
                <a:cubicBezTo>
                  <a:pt x="34322" y="35116"/>
                  <a:pt x="32086" y="36037"/>
                  <a:pt x="29798" y="36826"/>
                </a:cubicBezTo>
                <a:cubicBezTo>
                  <a:pt x="27484" y="37588"/>
                  <a:pt x="25143" y="38246"/>
                  <a:pt x="22776" y="38746"/>
                </a:cubicBezTo>
                <a:cubicBezTo>
                  <a:pt x="20435" y="39245"/>
                  <a:pt x="18042" y="39614"/>
                  <a:pt x="15649" y="39877"/>
                </a:cubicBezTo>
                <a:cubicBezTo>
                  <a:pt x="14681" y="39977"/>
                  <a:pt x="13680" y="40045"/>
                  <a:pt x="12677" y="40045"/>
                </a:cubicBezTo>
                <a:cubicBezTo>
                  <a:pt x="9483" y="40045"/>
                  <a:pt x="6272" y="39360"/>
                  <a:pt x="4050" y="36878"/>
                </a:cubicBezTo>
                <a:cubicBezTo>
                  <a:pt x="1631" y="34143"/>
                  <a:pt x="1026" y="30146"/>
                  <a:pt x="1210" y="26595"/>
                </a:cubicBezTo>
                <a:cubicBezTo>
                  <a:pt x="1315" y="24701"/>
                  <a:pt x="1631" y="22808"/>
                  <a:pt x="2130" y="20993"/>
                </a:cubicBezTo>
                <a:cubicBezTo>
                  <a:pt x="2656" y="19073"/>
                  <a:pt x="3340" y="17232"/>
                  <a:pt x="4182" y="15470"/>
                </a:cubicBezTo>
                <a:cubicBezTo>
                  <a:pt x="5891" y="11920"/>
                  <a:pt x="8311" y="8790"/>
                  <a:pt x="11335" y="6239"/>
                </a:cubicBezTo>
                <a:cubicBezTo>
                  <a:pt x="14676" y="3425"/>
                  <a:pt x="18726" y="1584"/>
                  <a:pt x="23039" y="926"/>
                </a:cubicBezTo>
                <a:cubicBezTo>
                  <a:pt x="24328" y="716"/>
                  <a:pt x="25590" y="637"/>
                  <a:pt x="26879" y="637"/>
                </a:cubicBezTo>
                <a:close/>
                <a:moveTo>
                  <a:pt x="26534" y="0"/>
                </a:moveTo>
                <a:cubicBezTo>
                  <a:pt x="21878" y="0"/>
                  <a:pt x="17315" y="1337"/>
                  <a:pt x="13387" y="3846"/>
                </a:cubicBezTo>
                <a:cubicBezTo>
                  <a:pt x="9968" y="6081"/>
                  <a:pt x="7101" y="9027"/>
                  <a:pt x="4945" y="12472"/>
                </a:cubicBezTo>
                <a:cubicBezTo>
                  <a:pt x="2762" y="15917"/>
                  <a:pt x="1315" y="19731"/>
                  <a:pt x="631" y="23755"/>
                </a:cubicBezTo>
                <a:cubicBezTo>
                  <a:pt x="0" y="27542"/>
                  <a:pt x="53" y="31697"/>
                  <a:pt x="1867" y="35169"/>
                </a:cubicBezTo>
                <a:cubicBezTo>
                  <a:pt x="2762" y="36878"/>
                  <a:pt x="4129" y="38272"/>
                  <a:pt x="5812" y="39193"/>
                </a:cubicBezTo>
                <a:cubicBezTo>
                  <a:pt x="7759" y="40245"/>
                  <a:pt x="9994" y="40534"/>
                  <a:pt x="12177" y="40534"/>
                </a:cubicBezTo>
                <a:cubicBezTo>
                  <a:pt x="14518" y="40508"/>
                  <a:pt x="16832" y="40271"/>
                  <a:pt x="19147" y="39877"/>
                </a:cubicBezTo>
                <a:cubicBezTo>
                  <a:pt x="21592" y="39508"/>
                  <a:pt x="24038" y="38982"/>
                  <a:pt x="26432" y="38299"/>
                </a:cubicBezTo>
                <a:cubicBezTo>
                  <a:pt x="28825" y="37641"/>
                  <a:pt x="31192" y="36852"/>
                  <a:pt x="33506" y="35958"/>
                </a:cubicBezTo>
                <a:cubicBezTo>
                  <a:pt x="35716" y="35116"/>
                  <a:pt x="37951" y="34196"/>
                  <a:pt x="39976" y="32933"/>
                </a:cubicBezTo>
                <a:cubicBezTo>
                  <a:pt x="40423" y="32644"/>
                  <a:pt x="40870" y="32328"/>
                  <a:pt x="41291" y="31987"/>
                </a:cubicBezTo>
                <a:cubicBezTo>
                  <a:pt x="41686" y="31645"/>
                  <a:pt x="42080" y="31250"/>
                  <a:pt x="42422" y="30829"/>
                </a:cubicBezTo>
                <a:cubicBezTo>
                  <a:pt x="42460" y="30786"/>
                  <a:pt x="42480" y="30739"/>
                  <a:pt x="42484" y="30692"/>
                </a:cubicBezTo>
                <a:lnTo>
                  <a:pt x="42484" y="30692"/>
                </a:lnTo>
                <a:cubicBezTo>
                  <a:pt x="43179" y="29802"/>
                  <a:pt x="43728" y="28839"/>
                  <a:pt x="44132" y="27779"/>
                </a:cubicBezTo>
                <a:cubicBezTo>
                  <a:pt x="44579" y="26648"/>
                  <a:pt x="45131" y="25569"/>
                  <a:pt x="45368" y="24360"/>
                </a:cubicBezTo>
                <a:cubicBezTo>
                  <a:pt x="45815" y="21940"/>
                  <a:pt x="45578" y="19415"/>
                  <a:pt x="45184" y="16996"/>
                </a:cubicBezTo>
                <a:cubicBezTo>
                  <a:pt x="44526" y="12867"/>
                  <a:pt x="43106" y="8659"/>
                  <a:pt x="40108" y="5634"/>
                </a:cubicBezTo>
                <a:cubicBezTo>
                  <a:pt x="38451" y="3977"/>
                  <a:pt x="36426" y="2820"/>
                  <a:pt x="34295" y="1926"/>
                </a:cubicBezTo>
                <a:cubicBezTo>
                  <a:pt x="33112" y="1400"/>
                  <a:pt x="31876" y="979"/>
                  <a:pt x="30692" y="506"/>
                </a:cubicBezTo>
                <a:cubicBezTo>
                  <a:pt x="30429" y="400"/>
                  <a:pt x="30140" y="295"/>
                  <a:pt x="29877" y="216"/>
                </a:cubicBezTo>
                <a:cubicBezTo>
                  <a:pt x="29588" y="164"/>
                  <a:pt x="29272" y="111"/>
                  <a:pt x="28983" y="85"/>
                </a:cubicBezTo>
                <a:cubicBezTo>
                  <a:pt x="28352" y="58"/>
                  <a:pt x="27694" y="6"/>
                  <a:pt x="27063" y="6"/>
                </a:cubicBezTo>
                <a:cubicBezTo>
                  <a:pt x="26887" y="2"/>
                  <a:pt x="26710" y="0"/>
                  <a:pt x="265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6" name="Google Shape;956;p30"/>
          <p:cNvSpPr/>
          <p:nvPr/>
        </p:nvSpPr>
        <p:spPr>
          <a:xfrm>
            <a:off x="152399" y="3191800"/>
            <a:ext cx="1203510" cy="1572789"/>
          </a:xfrm>
          <a:custGeom>
            <a:avLst/>
            <a:gdLst/>
            <a:ahLst/>
            <a:cxnLst/>
            <a:rect l="l" t="t" r="r" b="b"/>
            <a:pathLst>
              <a:path w="19095" h="24955" extrusionOk="0">
                <a:moveTo>
                  <a:pt x="6883" y="3807"/>
                </a:moveTo>
                <a:cubicBezTo>
                  <a:pt x="7015" y="3807"/>
                  <a:pt x="7150" y="3815"/>
                  <a:pt x="7285" y="3831"/>
                </a:cubicBezTo>
                <a:cubicBezTo>
                  <a:pt x="7969" y="3936"/>
                  <a:pt x="8679" y="4093"/>
                  <a:pt x="9363" y="4278"/>
                </a:cubicBezTo>
                <a:cubicBezTo>
                  <a:pt x="10599" y="4541"/>
                  <a:pt x="11809" y="5014"/>
                  <a:pt x="12914" y="5698"/>
                </a:cubicBezTo>
                <a:cubicBezTo>
                  <a:pt x="13413" y="6013"/>
                  <a:pt x="13860" y="6460"/>
                  <a:pt x="14229" y="6934"/>
                </a:cubicBezTo>
                <a:cubicBezTo>
                  <a:pt x="14649" y="7565"/>
                  <a:pt x="14939" y="8249"/>
                  <a:pt x="15070" y="8985"/>
                </a:cubicBezTo>
                <a:cubicBezTo>
                  <a:pt x="15202" y="9801"/>
                  <a:pt x="15307" y="10616"/>
                  <a:pt x="15360" y="11431"/>
                </a:cubicBezTo>
                <a:cubicBezTo>
                  <a:pt x="15404" y="11930"/>
                  <a:pt x="15439" y="12429"/>
                  <a:pt x="15467" y="12929"/>
                </a:cubicBezTo>
                <a:lnTo>
                  <a:pt x="15467" y="12929"/>
                </a:lnTo>
                <a:cubicBezTo>
                  <a:pt x="15377" y="12707"/>
                  <a:pt x="15280" y="12488"/>
                  <a:pt x="15175" y="12273"/>
                </a:cubicBezTo>
                <a:cubicBezTo>
                  <a:pt x="14518" y="10984"/>
                  <a:pt x="13519" y="9879"/>
                  <a:pt x="12309" y="9090"/>
                </a:cubicBezTo>
                <a:cubicBezTo>
                  <a:pt x="11704" y="8696"/>
                  <a:pt x="11046" y="8407"/>
                  <a:pt x="10336" y="8249"/>
                </a:cubicBezTo>
                <a:cubicBezTo>
                  <a:pt x="10031" y="8170"/>
                  <a:pt x="9693" y="8105"/>
                  <a:pt x="9361" y="8105"/>
                </a:cubicBezTo>
                <a:cubicBezTo>
                  <a:pt x="8921" y="8105"/>
                  <a:pt x="8495" y="8219"/>
                  <a:pt x="8180" y="8564"/>
                </a:cubicBezTo>
                <a:cubicBezTo>
                  <a:pt x="7680" y="9117"/>
                  <a:pt x="7654" y="9932"/>
                  <a:pt x="7575" y="10642"/>
                </a:cubicBezTo>
                <a:cubicBezTo>
                  <a:pt x="7470" y="11589"/>
                  <a:pt x="7391" y="12536"/>
                  <a:pt x="7364" y="13483"/>
                </a:cubicBezTo>
                <a:cubicBezTo>
                  <a:pt x="7233" y="15271"/>
                  <a:pt x="7285" y="17086"/>
                  <a:pt x="7548" y="18848"/>
                </a:cubicBezTo>
                <a:cubicBezTo>
                  <a:pt x="7801" y="20363"/>
                  <a:pt x="8320" y="21878"/>
                  <a:pt x="9315" y="23044"/>
                </a:cubicBezTo>
                <a:lnTo>
                  <a:pt x="9315" y="23044"/>
                </a:lnTo>
                <a:cubicBezTo>
                  <a:pt x="7302" y="22064"/>
                  <a:pt x="5533" y="20470"/>
                  <a:pt x="4761" y="18322"/>
                </a:cubicBezTo>
                <a:cubicBezTo>
                  <a:pt x="4182" y="16717"/>
                  <a:pt x="4182" y="15008"/>
                  <a:pt x="4156" y="13351"/>
                </a:cubicBezTo>
                <a:cubicBezTo>
                  <a:pt x="4156" y="11536"/>
                  <a:pt x="4235" y="9748"/>
                  <a:pt x="4392" y="7960"/>
                </a:cubicBezTo>
                <a:cubicBezTo>
                  <a:pt x="4498" y="6776"/>
                  <a:pt x="4550" y="5303"/>
                  <a:pt x="5418" y="4383"/>
                </a:cubicBezTo>
                <a:cubicBezTo>
                  <a:pt x="5801" y="3957"/>
                  <a:pt x="6322" y="3807"/>
                  <a:pt x="6883" y="3807"/>
                </a:cubicBezTo>
                <a:close/>
                <a:moveTo>
                  <a:pt x="9311" y="8749"/>
                </a:moveTo>
                <a:cubicBezTo>
                  <a:pt x="9968" y="8749"/>
                  <a:pt x="10626" y="8933"/>
                  <a:pt x="11230" y="9222"/>
                </a:cubicBezTo>
                <a:cubicBezTo>
                  <a:pt x="13539" y="10286"/>
                  <a:pt x="14854" y="12576"/>
                  <a:pt x="15394" y="14970"/>
                </a:cubicBezTo>
                <a:lnTo>
                  <a:pt x="15394" y="14970"/>
                </a:lnTo>
                <a:cubicBezTo>
                  <a:pt x="14823" y="13792"/>
                  <a:pt x="13726" y="12615"/>
                  <a:pt x="12335" y="12615"/>
                </a:cubicBezTo>
                <a:cubicBezTo>
                  <a:pt x="12300" y="12612"/>
                  <a:pt x="12266" y="12611"/>
                  <a:pt x="12232" y="12611"/>
                </a:cubicBezTo>
                <a:cubicBezTo>
                  <a:pt x="11930" y="12611"/>
                  <a:pt x="11648" y="12715"/>
                  <a:pt x="11388" y="12904"/>
                </a:cubicBezTo>
                <a:cubicBezTo>
                  <a:pt x="11099" y="13167"/>
                  <a:pt x="10915" y="13509"/>
                  <a:pt x="10889" y="13903"/>
                </a:cubicBezTo>
                <a:cubicBezTo>
                  <a:pt x="10731" y="14798"/>
                  <a:pt x="10678" y="15744"/>
                  <a:pt x="10599" y="16665"/>
                </a:cubicBezTo>
                <a:cubicBezTo>
                  <a:pt x="10547" y="17585"/>
                  <a:pt x="10468" y="18585"/>
                  <a:pt x="10441" y="19558"/>
                </a:cubicBezTo>
                <a:cubicBezTo>
                  <a:pt x="10363" y="20426"/>
                  <a:pt x="10363" y="21294"/>
                  <a:pt x="10389" y="22188"/>
                </a:cubicBezTo>
                <a:cubicBezTo>
                  <a:pt x="10418" y="22587"/>
                  <a:pt x="10489" y="23002"/>
                  <a:pt x="10644" y="23378"/>
                </a:cubicBezTo>
                <a:lnTo>
                  <a:pt x="10644" y="23378"/>
                </a:lnTo>
                <a:cubicBezTo>
                  <a:pt x="8146" y="21560"/>
                  <a:pt x="7943" y="18059"/>
                  <a:pt x="7943" y="15218"/>
                </a:cubicBezTo>
                <a:cubicBezTo>
                  <a:pt x="7943" y="14324"/>
                  <a:pt x="7969" y="13430"/>
                  <a:pt x="8048" y="12536"/>
                </a:cubicBezTo>
                <a:cubicBezTo>
                  <a:pt x="8101" y="11642"/>
                  <a:pt x="8153" y="10826"/>
                  <a:pt x="8285" y="9985"/>
                </a:cubicBezTo>
                <a:cubicBezTo>
                  <a:pt x="8390" y="9380"/>
                  <a:pt x="8600" y="8749"/>
                  <a:pt x="9311" y="8749"/>
                </a:cubicBezTo>
                <a:close/>
                <a:moveTo>
                  <a:pt x="12282" y="13220"/>
                </a:moveTo>
                <a:cubicBezTo>
                  <a:pt x="12914" y="13246"/>
                  <a:pt x="13519" y="13535"/>
                  <a:pt x="13939" y="14009"/>
                </a:cubicBezTo>
                <a:cubicBezTo>
                  <a:pt x="14386" y="14456"/>
                  <a:pt x="14755" y="15034"/>
                  <a:pt x="14965" y="15665"/>
                </a:cubicBezTo>
                <a:cubicBezTo>
                  <a:pt x="15491" y="17165"/>
                  <a:pt x="15333" y="18821"/>
                  <a:pt x="15149" y="20373"/>
                </a:cubicBezTo>
                <a:cubicBezTo>
                  <a:pt x="15149" y="20557"/>
                  <a:pt x="15307" y="20689"/>
                  <a:pt x="15491" y="20689"/>
                </a:cubicBezTo>
                <a:cubicBezTo>
                  <a:pt x="15504" y="20689"/>
                  <a:pt x="15517" y="20688"/>
                  <a:pt x="15530" y="20687"/>
                </a:cubicBezTo>
                <a:lnTo>
                  <a:pt x="15530" y="20687"/>
                </a:lnTo>
                <a:cubicBezTo>
                  <a:pt x="15525" y="20804"/>
                  <a:pt x="15519" y="20922"/>
                  <a:pt x="15513" y="21039"/>
                </a:cubicBezTo>
                <a:lnTo>
                  <a:pt x="15513" y="21039"/>
                </a:lnTo>
                <a:cubicBezTo>
                  <a:pt x="15309" y="22253"/>
                  <a:pt x="14818" y="23579"/>
                  <a:pt x="13545" y="24029"/>
                </a:cubicBezTo>
                <a:cubicBezTo>
                  <a:pt x="13379" y="24095"/>
                  <a:pt x="13208" y="24138"/>
                  <a:pt x="13035" y="24159"/>
                </a:cubicBezTo>
                <a:lnTo>
                  <a:pt x="13035" y="24159"/>
                </a:lnTo>
                <a:cubicBezTo>
                  <a:pt x="12623" y="24106"/>
                  <a:pt x="12215" y="24031"/>
                  <a:pt x="11811" y="23934"/>
                </a:cubicBezTo>
                <a:lnTo>
                  <a:pt x="11811" y="23934"/>
                </a:lnTo>
                <a:cubicBezTo>
                  <a:pt x="11320" y="23586"/>
                  <a:pt x="11018" y="23042"/>
                  <a:pt x="10994" y="22451"/>
                </a:cubicBezTo>
                <a:cubicBezTo>
                  <a:pt x="10915" y="21636"/>
                  <a:pt x="10915" y="20847"/>
                  <a:pt x="10994" y="20031"/>
                </a:cubicBezTo>
                <a:cubicBezTo>
                  <a:pt x="11020" y="19137"/>
                  <a:pt x="11073" y="18243"/>
                  <a:pt x="11152" y="17375"/>
                </a:cubicBezTo>
                <a:cubicBezTo>
                  <a:pt x="11204" y="16481"/>
                  <a:pt x="11283" y="15587"/>
                  <a:pt x="11388" y="14692"/>
                </a:cubicBezTo>
                <a:cubicBezTo>
                  <a:pt x="11388" y="14298"/>
                  <a:pt x="11467" y="13903"/>
                  <a:pt x="11625" y="13561"/>
                </a:cubicBezTo>
                <a:cubicBezTo>
                  <a:pt x="11783" y="13351"/>
                  <a:pt x="12019" y="13220"/>
                  <a:pt x="12282" y="13220"/>
                </a:cubicBezTo>
                <a:close/>
                <a:moveTo>
                  <a:pt x="5476" y="644"/>
                </a:moveTo>
                <a:cubicBezTo>
                  <a:pt x="5544" y="644"/>
                  <a:pt x="5613" y="646"/>
                  <a:pt x="5681" y="648"/>
                </a:cubicBezTo>
                <a:cubicBezTo>
                  <a:pt x="5801" y="646"/>
                  <a:pt x="5921" y="645"/>
                  <a:pt x="6041" y="645"/>
                </a:cubicBezTo>
                <a:cubicBezTo>
                  <a:pt x="7341" y="645"/>
                  <a:pt x="8639" y="773"/>
                  <a:pt x="9915" y="990"/>
                </a:cubicBezTo>
                <a:cubicBezTo>
                  <a:pt x="11283" y="1227"/>
                  <a:pt x="12598" y="1700"/>
                  <a:pt x="13782" y="2410"/>
                </a:cubicBezTo>
                <a:cubicBezTo>
                  <a:pt x="14939" y="3120"/>
                  <a:pt x="15886" y="4146"/>
                  <a:pt x="16543" y="5356"/>
                </a:cubicBezTo>
                <a:cubicBezTo>
                  <a:pt x="17858" y="7854"/>
                  <a:pt x="18016" y="10826"/>
                  <a:pt x="18200" y="13614"/>
                </a:cubicBezTo>
                <a:cubicBezTo>
                  <a:pt x="18331" y="15350"/>
                  <a:pt x="18358" y="17112"/>
                  <a:pt x="18305" y="18874"/>
                </a:cubicBezTo>
                <a:cubicBezTo>
                  <a:pt x="18253" y="19716"/>
                  <a:pt x="18174" y="20584"/>
                  <a:pt x="18016" y="21425"/>
                </a:cubicBezTo>
                <a:cubicBezTo>
                  <a:pt x="17911" y="22083"/>
                  <a:pt x="17674" y="22714"/>
                  <a:pt x="17332" y="23292"/>
                </a:cubicBezTo>
                <a:cubicBezTo>
                  <a:pt x="16911" y="23845"/>
                  <a:pt x="16280" y="24187"/>
                  <a:pt x="15596" y="24213"/>
                </a:cubicBezTo>
                <a:cubicBezTo>
                  <a:pt x="15494" y="24225"/>
                  <a:pt x="15392" y="24235"/>
                  <a:pt x="15289" y="24243"/>
                </a:cubicBezTo>
                <a:lnTo>
                  <a:pt x="15289" y="24243"/>
                </a:lnTo>
                <a:cubicBezTo>
                  <a:pt x="15350" y="24192"/>
                  <a:pt x="15408" y="24138"/>
                  <a:pt x="15465" y="24081"/>
                </a:cubicBezTo>
                <a:cubicBezTo>
                  <a:pt x="16043" y="23424"/>
                  <a:pt x="16096" y="22556"/>
                  <a:pt x="16122" y="21714"/>
                </a:cubicBezTo>
                <a:cubicBezTo>
                  <a:pt x="16140" y="21398"/>
                  <a:pt x="16156" y="21081"/>
                  <a:pt x="16170" y="20764"/>
                </a:cubicBezTo>
                <a:lnTo>
                  <a:pt x="16170" y="20764"/>
                </a:lnTo>
                <a:cubicBezTo>
                  <a:pt x="16221" y="20442"/>
                  <a:pt x="16258" y="20118"/>
                  <a:pt x="16280" y="19795"/>
                </a:cubicBezTo>
                <a:cubicBezTo>
                  <a:pt x="16359" y="18927"/>
                  <a:pt x="16359" y="18059"/>
                  <a:pt x="16333" y="17191"/>
                </a:cubicBezTo>
                <a:cubicBezTo>
                  <a:pt x="16325" y="16699"/>
                  <a:pt x="16287" y="16210"/>
                  <a:pt x="16219" y="15726"/>
                </a:cubicBezTo>
                <a:lnTo>
                  <a:pt x="16219" y="15726"/>
                </a:lnTo>
                <a:cubicBezTo>
                  <a:pt x="16164" y="13926"/>
                  <a:pt x="16059" y="12126"/>
                  <a:pt x="15859" y="10327"/>
                </a:cubicBezTo>
                <a:cubicBezTo>
                  <a:pt x="15780" y="9485"/>
                  <a:pt x="15623" y="8643"/>
                  <a:pt x="15333" y="7854"/>
                </a:cubicBezTo>
                <a:cubicBezTo>
                  <a:pt x="15070" y="7171"/>
                  <a:pt x="14676" y="6566"/>
                  <a:pt x="14176" y="6040"/>
                </a:cubicBezTo>
                <a:cubicBezTo>
                  <a:pt x="13177" y="5119"/>
                  <a:pt x="11967" y="4435"/>
                  <a:pt x="10652" y="4067"/>
                </a:cubicBezTo>
                <a:cubicBezTo>
                  <a:pt x="9994" y="3857"/>
                  <a:pt x="9311" y="3673"/>
                  <a:pt x="8627" y="3515"/>
                </a:cubicBezTo>
                <a:cubicBezTo>
                  <a:pt x="8013" y="3376"/>
                  <a:pt x="7384" y="3223"/>
                  <a:pt x="6763" y="3223"/>
                </a:cubicBezTo>
                <a:cubicBezTo>
                  <a:pt x="6559" y="3223"/>
                  <a:pt x="6356" y="3239"/>
                  <a:pt x="6155" y="3278"/>
                </a:cubicBezTo>
                <a:cubicBezTo>
                  <a:pt x="4761" y="3594"/>
                  <a:pt x="4182" y="5014"/>
                  <a:pt x="3998" y="6276"/>
                </a:cubicBezTo>
                <a:cubicBezTo>
                  <a:pt x="3866" y="7092"/>
                  <a:pt x="3814" y="7907"/>
                  <a:pt x="3761" y="8749"/>
                </a:cubicBezTo>
                <a:cubicBezTo>
                  <a:pt x="3709" y="9695"/>
                  <a:pt x="3682" y="10642"/>
                  <a:pt x="3656" y="11589"/>
                </a:cubicBezTo>
                <a:cubicBezTo>
                  <a:pt x="3630" y="13404"/>
                  <a:pt x="3577" y="15271"/>
                  <a:pt x="3893" y="17086"/>
                </a:cubicBezTo>
                <a:cubicBezTo>
                  <a:pt x="4129" y="18480"/>
                  <a:pt x="4734" y="19821"/>
                  <a:pt x="5629" y="20925"/>
                </a:cubicBezTo>
                <a:cubicBezTo>
                  <a:pt x="6298" y="21750"/>
                  <a:pt x="7109" y="22441"/>
                  <a:pt x="8006" y="23003"/>
                </a:cubicBezTo>
                <a:lnTo>
                  <a:pt x="8006" y="23003"/>
                </a:lnTo>
                <a:cubicBezTo>
                  <a:pt x="6231" y="22518"/>
                  <a:pt x="4495" y="21839"/>
                  <a:pt x="3156" y="20610"/>
                </a:cubicBezTo>
                <a:cubicBezTo>
                  <a:pt x="2131" y="19663"/>
                  <a:pt x="1421" y="18401"/>
                  <a:pt x="1158" y="17007"/>
                </a:cubicBezTo>
                <a:cubicBezTo>
                  <a:pt x="842" y="15402"/>
                  <a:pt x="737" y="13746"/>
                  <a:pt x="789" y="12115"/>
                </a:cubicBezTo>
                <a:cubicBezTo>
                  <a:pt x="816" y="10353"/>
                  <a:pt x="947" y="8617"/>
                  <a:pt x="1210" y="6881"/>
                </a:cubicBezTo>
                <a:cubicBezTo>
                  <a:pt x="1315" y="6013"/>
                  <a:pt x="1473" y="5145"/>
                  <a:pt x="1684" y="4304"/>
                </a:cubicBezTo>
                <a:cubicBezTo>
                  <a:pt x="1789" y="3620"/>
                  <a:pt x="1999" y="2936"/>
                  <a:pt x="2315" y="2331"/>
                </a:cubicBezTo>
                <a:cubicBezTo>
                  <a:pt x="2604" y="1727"/>
                  <a:pt x="3077" y="1253"/>
                  <a:pt x="3682" y="964"/>
                </a:cubicBezTo>
                <a:cubicBezTo>
                  <a:pt x="4250" y="751"/>
                  <a:pt x="4861" y="644"/>
                  <a:pt x="5476" y="644"/>
                </a:cubicBezTo>
                <a:close/>
                <a:moveTo>
                  <a:pt x="5469" y="0"/>
                </a:moveTo>
                <a:cubicBezTo>
                  <a:pt x="4140" y="0"/>
                  <a:pt x="2760" y="268"/>
                  <a:pt x="1894" y="1385"/>
                </a:cubicBezTo>
                <a:cubicBezTo>
                  <a:pt x="1447" y="2016"/>
                  <a:pt x="1131" y="2726"/>
                  <a:pt x="973" y="3489"/>
                </a:cubicBezTo>
                <a:cubicBezTo>
                  <a:pt x="763" y="4356"/>
                  <a:pt x="605" y="5224"/>
                  <a:pt x="474" y="6119"/>
                </a:cubicBezTo>
                <a:cubicBezTo>
                  <a:pt x="184" y="7960"/>
                  <a:pt x="53" y="9827"/>
                  <a:pt x="27" y="11720"/>
                </a:cubicBezTo>
                <a:cubicBezTo>
                  <a:pt x="0" y="13483"/>
                  <a:pt x="132" y="15271"/>
                  <a:pt x="474" y="17007"/>
                </a:cubicBezTo>
                <a:cubicBezTo>
                  <a:pt x="763" y="18506"/>
                  <a:pt x="1526" y="19900"/>
                  <a:pt x="2657" y="20952"/>
                </a:cubicBezTo>
                <a:cubicBezTo>
                  <a:pt x="3709" y="21846"/>
                  <a:pt x="4918" y="22503"/>
                  <a:pt x="6207" y="22924"/>
                </a:cubicBezTo>
                <a:cubicBezTo>
                  <a:pt x="7325" y="23304"/>
                  <a:pt x="8463" y="23609"/>
                  <a:pt x="9603" y="23837"/>
                </a:cubicBezTo>
                <a:lnTo>
                  <a:pt x="9603" y="23837"/>
                </a:lnTo>
                <a:cubicBezTo>
                  <a:pt x="9996" y="24005"/>
                  <a:pt x="10398" y="24153"/>
                  <a:pt x="10805" y="24281"/>
                </a:cubicBezTo>
                <a:lnTo>
                  <a:pt x="10805" y="24281"/>
                </a:lnTo>
                <a:cubicBezTo>
                  <a:pt x="11526" y="24700"/>
                  <a:pt x="12339" y="24955"/>
                  <a:pt x="13173" y="24955"/>
                </a:cubicBezTo>
                <a:cubicBezTo>
                  <a:pt x="13244" y="24955"/>
                  <a:pt x="13316" y="24953"/>
                  <a:pt x="13387" y="24949"/>
                </a:cubicBezTo>
                <a:cubicBezTo>
                  <a:pt x="13575" y="24943"/>
                  <a:pt x="13759" y="24922"/>
                  <a:pt x="13939" y="24886"/>
                </a:cubicBezTo>
                <a:lnTo>
                  <a:pt x="13939" y="24886"/>
                </a:lnTo>
                <a:cubicBezTo>
                  <a:pt x="14167" y="24903"/>
                  <a:pt x="14395" y="24914"/>
                  <a:pt x="14623" y="24923"/>
                </a:cubicBezTo>
                <a:cubicBezTo>
                  <a:pt x="14726" y="24930"/>
                  <a:pt x="14829" y="24933"/>
                  <a:pt x="14931" y="24933"/>
                </a:cubicBezTo>
                <a:cubicBezTo>
                  <a:pt x="15643" y="24933"/>
                  <a:pt x="16347" y="24775"/>
                  <a:pt x="16990" y="24476"/>
                </a:cubicBezTo>
                <a:cubicBezTo>
                  <a:pt x="18384" y="23687"/>
                  <a:pt x="18673" y="21846"/>
                  <a:pt x="18857" y="20399"/>
                </a:cubicBezTo>
                <a:cubicBezTo>
                  <a:pt x="19068" y="18558"/>
                  <a:pt x="19094" y="16691"/>
                  <a:pt x="18989" y="14824"/>
                </a:cubicBezTo>
                <a:cubicBezTo>
                  <a:pt x="18910" y="13167"/>
                  <a:pt x="18779" y="11536"/>
                  <a:pt x="18568" y="9932"/>
                </a:cubicBezTo>
                <a:cubicBezTo>
                  <a:pt x="18384" y="8433"/>
                  <a:pt x="17990" y="6986"/>
                  <a:pt x="17385" y="5619"/>
                </a:cubicBezTo>
                <a:cubicBezTo>
                  <a:pt x="16780" y="4278"/>
                  <a:pt x="15859" y="3120"/>
                  <a:pt x="14676" y="2253"/>
                </a:cubicBezTo>
                <a:cubicBezTo>
                  <a:pt x="12230" y="464"/>
                  <a:pt x="8995" y="122"/>
                  <a:pt x="6076" y="17"/>
                </a:cubicBezTo>
                <a:cubicBezTo>
                  <a:pt x="5876" y="7"/>
                  <a:pt x="5673" y="0"/>
                  <a:pt x="54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57" name="Google Shape;957;p30"/>
          <p:cNvGrpSpPr/>
          <p:nvPr/>
        </p:nvGrpSpPr>
        <p:grpSpPr>
          <a:xfrm>
            <a:off x="7871904" y="1894811"/>
            <a:ext cx="883387" cy="2267034"/>
            <a:chOff x="8884661" y="1969535"/>
            <a:chExt cx="415301" cy="1065736"/>
          </a:xfrm>
        </p:grpSpPr>
        <p:sp>
          <p:nvSpPr>
            <p:cNvPr id="958" name="Google Shape;958;p30"/>
            <p:cNvSpPr/>
            <p:nvPr/>
          </p:nvSpPr>
          <p:spPr>
            <a:xfrm>
              <a:off x="8971042" y="2269564"/>
              <a:ext cx="61288" cy="46867"/>
            </a:xfrm>
            <a:custGeom>
              <a:avLst/>
              <a:gdLst/>
              <a:ahLst/>
              <a:cxnLst/>
              <a:rect l="l" t="t" r="r" b="b"/>
              <a:pathLst>
                <a:path w="1343" h="1027" extrusionOk="0">
                  <a:moveTo>
                    <a:pt x="685" y="0"/>
                  </a:moveTo>
                  <a:cubicBezTo>
                    <a:pt x="1" y="0"/>
                    <a:pt x="1" y="1026"/>
                    <a:pt x="685" y="1026"/>
                  </a:cubicBezTo>
                  <a:cubicBezTo>
                    <a:pt x="1342" y="1026"/>
                    <a:pt x="1342" y="0"/>
                    <a:pt x="6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9" name="Google Shape;959;p30"/>
            <p:cNvSpPr/>
            <p:nvPr/>
          </p:nvSpPr>
          <p:spPr>
            <a:xfrm>
              <a:off x="9008278" y="2381180"/>
              <a:ext cx="56450" cy="45635"/>
            </a:xfrm>
            <a:custGeom>
              <a:avLst/>
              <a:gdLst/>
              <a:ahLst/>
              <a:cxnLst/>
              <a:rect l="l" t="t" r="r" b="b"/>
              <a:pathLst>
                <a:path w="1237" h="1000" extrusionOk="0">
                  <a:moveTo>
                    <a:pt x="605" y="0"/>
                  </a:moveTo>
                  <a:cubicBezTo>
                    <a:pt x="0" y="53"/>
                    <a:pt x="0" y="947"/>
                    <a:pt x="605" y="1000"/>
                  </a:cubicBezTo>
                  <a:cubicBezTo>
                    <a:pt x="1236" y="947"/>
                    <a:pt x="1236" y="53"/>
                    <a:pt x="6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0" name="Google Shape;960;p30"/>
            <p:cNvSpPr/>
            <p:nvPr/>
          </p:nvSpPr>
          <p:spPr>
            <a:xfrm>
              <a:off x="9128290" y="2342758"/>
              <a:ext cx="51659" cy="38470"/>
            </a:xfrm>
            <a:custGeom>
              <a:avLst/>
              <a:gdLst/>
              <a:ahLst/>
              <a:cxnLst/>
              <a:rect l="l" t="t" r="r" b="b"/>
              <a:pathLst>
                <a:path w="1132" h="843" extrusionOk="0">
                  <a:moveTo>
                    <a:pt x="552" y="1"/>
                  </a:moveTo>
                  <a:cubicBezTo>
                    <a:pt x="0" y="1"/>
                    <a:pt x="0" y="842"/>
                    <a:pt x="552" y="842"/>
                  </a:cubicBezTo>
                  <a:cubicBezTo>
                    <a:pt x="1131" y="842"/>
                    <a:pt x="1131" y="1"/>
                    <a:pt x="5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1" name="Google Shape;961;p30"/>
            <p:cNvSpPr/>
            <p:nvPr/>
          </p:nvSpPr>
          <p:spPr>
            <a:xfrm>
              <a:off x="9045468" y="2502926"/>
              <a:ext cx="58869" cy="51111"/>
            </a:xfrm>
            <a:custGeom>
              <a:avLst/>
              <a:gdLst/>
              <a:ahLst/>
              <a:cxnLst/>
              <a:rect l="l" t="t" r="r" b="b"/>
              <a:pathLst>
                <a:path w="1290" h="1120" extrusionOk="0">
                  <a:moveTo>
                    <a:pt x="561" y="0"/>
                  </a:moveTo>
                  <a:cubicBezTo>
                    <a:pt x="276" y="0"/>
                    <a:pt x="0" y="230"/>
                    <a:pt x="0" y="567"/>
                  </a:cubicBezTo>
                  <a:cubicBezTo>
                    <a:pt x="0" y="857"/>
                    <a:pt x="237" y="1120"/>
                    <a:pt x="553" y="1120"/>
                  </a:cubicBezTo>
                  <a:cubicBezTo>
                    <a:pt x="1052" y="1120"/>
                    <a:pt x="1289" y="515"/>
                    <a:pt x="947" y="173"/>
                  </a:cubicBezTo>
                  <a:cubicBezTo>
                    <a:pt x="836" y="53"/>
                    <a:pt x="698" y="0"/>
                    <a:pt x="56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2" name="Google Shape;962;p30"/>
            <p:cNvSpPr/>
            <p:nvPr/>
          </p:nvSpPr>
          <p:spPr>
            <a:xfrm>
              <a:off x="9037072" y="2695127"/>
              <a:ext cx="79268" cy="67722"/>
            </a:xfrm>
            <a:custGeom>
              <a:avLst/>
              <a:gdLst/>
              <a:ahLst/>
              <a:cxnLst/>
              <a:rect l="l" t="t" r="r" b="b"/>
              <a:pathLst>
                <a:path w="1737" h="1484" extrusionOk="0">
                  <a:moveTo>
                    <a:pt x="744" y="1"/>
                  </a:moveTo>
                  <a:cubicBezTo>
                    <a:pt x="363" y="1"/>
                    <a:pt x="0" y="302"/>
                    <a:pt x="0" y="747"/>
                  </a:cubicBezTo>
                  <a:cubicBezTo>
                    <a:pt x="0" y="1142"/>
                    <a:pt x="342" y="1484"/>
                    <a:pt x="737" y="1484"/>
                  </a:cubicBezTo>
                  <a:cubicBezTo>
                    <a:pt x="1394" y="1484"/>
                    <a:pt x="1736" y="695"/>
                    <a:pt x="1263" y="221"/>
                  </a:cubicBezTo>
                  <a:cubicBezTo>
                    <a:pt x="1110" y="69"/>
                    <a:pt x="925" y="1"/>
                    <a:pt x="7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3" name="Google Shape;963;p30"/>
            <p:cNvSpPr/>
            <p:nvPr/>
          </p:nvSpPr>
          <p:spPr>
            <a:xfrm>
              <a:off x="9123453" y="2605598"/>
              <a:ext cx="46867" cy="38470"/>
            </a:xfrm>
            <a:custGeom>
              <a:avLst/>
              <a:gdLst/>
              <a:ahLst/>
              <a:cxnLst/>
              <a:rect l="l" t="t" r="r" b="b"/>
              <a:pathLst>
                <a:path w="1027" h="843" extrusionOk="0">
                  <a:moveTo>
                    <a:pt x="527" y="0"/>
                  </a:moveTo>
                  <a:cubicBezTo>
                    <a:pt x="1" y="53"/>
                    <a:pt x="1" y="816"/>
                    <a:pt x="527" y="842"/>
                  </a:cubicBezTo>
                  <a:cubicBezTo>
                    <a:pt x="1027" y="816"/>
                    <a:pt x="1027" y="53"/>
                    <a:pt x="52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4" name="Google Shape;964;p30"/>
            <p:cNvSpPr/>
            <p:nvPr/>
          </p:nvSpPr>
          <p:spPr>
            <a:xfrm>
              <a:off x="8884661" y="2464002"/>
              <a:ext cx="54032" cy="45635"/>
            </a:xfrm>
            <a:custGeom>
              <a:avLst/>
              <a:gdLst/>
              <a:ahLst/>
              <a:cxnLst/>
              <a:rect l="l" t="t" r="r" b="b"/>
              <a:pathLst>
                <a:path w="1184" h="1000" extrusionOk="0">
                  <a:moveTo>
                    <a:pt x="605" y="0"/>
                  </a:moveTo>
                  <a:cubicBezTo>
                    <a:pt x="0" y="79"/>
                    <a:pt x="0" y="921"/>
                    <a:pt x="605" y="999"/>
                  </a:cubicBezTo>
                  <a:cubicBezTo>
                    <a:pt x="1184" y="921"/>
                    <a:pt x="1184" y="79"/>
                    <a:pt x="6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5" name="Google Shape;965;p30"/>
            <p:cNvSpPr/>
            <p:nvPr/>
          </p:nvSpPr>
          <p:spPr>
            <a:xfrm>
              <a:off x="9148688" y="2493982"/>
              <a:ext cx="51659" cy="40843"/>
            </a:xfrm>
            <a:custGeom>
              <a:avLst/>
              <a:gdLst/>
              <a:ahLst/>
              <a:cxnLst/>
              <a:rect l="l" t="t" r="r" b="b"/>
              <a:pathLst>
                <a:path w="1132" h="895" extrusionOk="0">
                  <a:moveTo>
                    <a:pt x="579" y="1"/>
                  </a:moveTo>
                  <a:cubicBezTo>
                    <a:pt x="0" y="53"/>
                    <a:pt x="0" y="868"/>
                    <a:pt x="579" y="895"/>
                  </a:cubicBezTo>
                  <a:cubicBezTo>
                    <a:pt x="1131" y="868"/>
                    <a:pt x="1131" y="53"/>
                    <a:pt x="5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6" name="Google Shape;966;p30"/>
            <p:cNvSpPr/>
            <p:nvPr/>
          </p:nvSpPr>
          <p:spPr>
            <a:xfrm>
              <a:off x="9068284" y="2229956"/>
              <a:ext cx="60056" cy="44448"/>
            </a:xfrm>
            <a:custGeom>
              <a:avLst/>
              <a:gdLst/>
              <a:ahLst/>
              <a:cxnLst/>
              <a:rect l="l" t="t" r="r" b="b"/>
              <a:pathLst>
                <a:path w="1316" h="974" extrusionOk="0">
                  <a:moveTo>
                    <a:pt x="683" y="0"/>
                  </a:moveTo>
                  <a:cubicBezTo>
                    <a:pt x="675" y="0"/>
                    <a:pt x="666" y="0"/>
                    <a:pt x="658" y="1"/>
                  </a:cubicBezTo>
                  <a:cubicBezTo>
                    <a:pt x="0" y="1"/>
                    <a:pt x="0" y="974"/>
                    <a:pt x="658" y="974"/>
                  </a:cubicBezTo>
                  <a:cubicBezTo>
                    <a:pt x="1307" y="974"/>
                    <a:pt x="1315" y="0"/>
                    <a:pt x="6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7" name="Google Shape;967;p30"/>
            <p:cNvSpPr/>
            <p:nvPr/>
          </p:nvSpPr>
          <p:spPr>
            <a:xfrm>
              <a:off x="9164294" y="2197557"/>
              <a:ext cx="48054" cy="38470"/>
            </a:xfrm>
            <a:custGeom>
              <a:avLst/>
              <a:gdLst/>
              <a:ahLst/>
              <a:cxnLst/>
              <a:rect l="l" t="t" r="r" b="b"/>
              <a:pathLst>
                <a:path w="1053" h="843" extrusionOk="0">
                  <a:moveTo>
                    <a:pt x="526" y="0"/>
                  </a:moveTo>
                  <a:cubicBezTo>
                    <a:pt x="0" y="53"/>
                    <a:pt x="0" y="816"/>
                    <a:pt x="526" y="842"/>
                  </a:cubicBezTo>
                  <a:cubicBezTo>
                    <a:pt x="1052" y="816"/>
                    <a:pt x="1052" y="53"/>
                    <a:pt x="52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8" name="Google Shape;968;p30"/>
            <p:cNvSpPr/>
            <p:nvPr/>
          </p:nvSpPr>
          <p:spPr>
            <a:xfrm>
              <a:off x="9087450" y="2112362"/>
              <a:ext cx="50472" cy="44448"/>
            </a:xfrm>
            <a:custGeom>
              <a:avLst/>
              <a:gdLst/>
              <a:ahLst/>
              <a:cxnLst/>
              <a:rect l="l" t="t" r="r" b="b"/>
              <a:pathLst>
                <a:path w="1106" h="974" extrusionOk="0">
                  <a:moveTo>
                    <a:pt x="553" y="0"/>
                  </a:moveTo>
                  <a:cubicBezTo>
                    <a:pt x="1" y="79"/>
                    <a:pt x="1" y="894"/>
                    <a:pt x="553" y="973"/>
                  </a:cubicBezTo>
                  <a:cubicBezTo>
                    <a:pt x="1106" y="894"/>
                    <a:pt x="1106" y="79"/>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9" name="Google Shape;969;p30"/>
            <p:cNvSpPr/>
            <p:nvPr/>
          </p:nvSpPr>
          <p:spPr>
            <a:xfrm>
              <a:off x="9238674" y="2322680"/>
              <a:ext cx="61288" cy="60923"/>
            </a:xfrm>
            <a:custGeom>
              <a:avLst/>
              <a:gdLst/>
              <a:ahLst/>
              <a:cxnLst/>
              <a:rect l="l" t="t" r="r" b="b"/>
              <a:pathLst>
                <a:path w="1343" h="1335" extrusionOk="0">
                  <a:moveTo>
                    <a:pt x="606" y="0"/>
                  </a:moveTo>
                  <a:cubicBezTo>
                    <a:pt x="566" y="0"/>
                    <a:pt x="527" y="7"/>
                    <a:pt x="500" y="20"/>
                  </a:cubicBezTo>
                  <a:cubicBezTo>
                    <a:pt x="448" y="20"/>
                    <a:pt x="395" y="20"/>
                    <a:pt x="343" y="46"/>
                  </a:cubicBezTo>
                  <a:cubicBezTo>
                    <a:pt x="264" y="73"/>
                    <a:pt x="211" y="125"/>
                    <a:pt x="159" y="178"/>
                  </a:cubicBezTo>
                  <a:lnTo>
                    <a:pt x="80" y="283"/>
                  </a:lnTo>
                  <a:lnTo>
                    <a:pt x="27" y="414"/>
                  </a:lnTo>
                  <a:cubicBezTo>
                    <a:pt x="1" y="493"/>
                    <a:pt x="1" y="572"/>
                    <a:pt x="27" y="651"/>
                  </a:cubicBezTo>
                  <a:cubicBezTo>
                    <a:pt x="27" y="730"/>
                    <a:pt x="53" y="809"/>
                    <a:pt x="80" y="862"/>
                  </a:cubicBezTo>
                  <a:lnTo>
                    <a:pt x="185" y="1019"/>
                  </a:lnTo>
                  <a:cubicBezTo>
                    <a:pt x="237" y="1125"/>
                    <a:pt x="316" y="1203"/>
                    <a:pt x="422" y="1256"/>
                  </a:cubicBezTo>
                  <a:cubicBezTo>
                    <a:pt x="500" y="1309"/>
                    <a:pt x="606" y="1335"/>
                    <a:pt x="711" y="1335"/>
                  </a:cubicBezTo>
                  <a:lnTo>
                    <a:pt x="895" y="1309"/>
                  </a:lnTo>
                  <a:cubicBezTo>
                    <a:pt x="974" y="1282"/>
                    <a:pt x="1079" y="1230"/>
                    <a:pt x="1158" y="1151"/>
                  </a:cubicBezTo>
                  <a:cubicBezTo>
                    <a:pt x="1263" y="1019"/>
                    <a:pt x="1316" y="888"/>
                    <a:pt x="1342" y="704"/>
                  </a:cubicBezTo>
                  <a:cubicBezTo>
                    <a:pt x="1342" y="599"/>
                    <a:pt x="1316" y="493"/>
                    <a:pt x="1263" y="414"/>
                  </a:cubicBezTo>
                  <a:cubicBezTo>
                    <a:pt x="1184" y="309"/>
                    <a:pt x="1132" y="230"/>
                    <a:pt x="1026" y="178"/>
                  </a:cubicBezTo>
                  <a:lnTo>
                    <a:pt x="869" y="73"/>
                  </a:lnTo>
                  <a:lnTo>
                    <a:pt x="711" y="20"/>
                  </a:lnTo>
                  <a:cubicBezTo>
                    <a:pt x="685" y="7"/>
                    <a:pt x="645" y="0"/>
                    <a:pt x="6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0" name="Google Shape;970;p30"/>
            <p:cNvSpPr/>
            <p:nvPr/>
          </p:nvSpPr>
          <p:spPr>
            <a:xfrm>
              <a:off x="9071889" y="2866019"/>
              <a:ext cx="54032" cy="44448"/>
            </a:xfrm>
            <a:custGeom>
              <a:avLst/>
              <a:gdLst/>
              <a:ahLst/>
              <a:cxnLst/>
              <a:rect l="l" t="t" r="r" b="b"/>
              <a:pathLst>
                <a:path w="1184" h="974" extrusionOk="0">
                  <a:moveTo>
                    <a:pt x="579" y="1"/>
                  </a:moveTo>
                  <a:cubicBezTo>
                    <a:pt x="0" y="53"/>
                    <a:pt x="0" y="921"/>
                    <a:pt x="579" y="974"/>
                  </a:cubicBezTo>
                  <a:cubicBezTo>
                    <a:pt x="1184" y="921"/>
                    <a:pt x="1184" y="53"/>
                    <a:pt x="5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1" name="Google Shape;971;p30"/>
            <p:cNvSpPr/>
            <p:nvPr/>
          </p:nvSpPr>
          <p:spPr>
            <a:xfrm>
              <a:off x="9068284" y="2989636"/>
              <a:ext cx="60056" cy="45635"/>
            </a:xfrm>
            <a:custGeom>
              <a:avLst/>
              <a:gdLst/>
              <a:ahLst/>
              <a:cxnLst/>
              <a:rect l="l" t="t" r="r" b="b"/>
              <a:pathLst>
                <a:path w="1316" h="1000" extrusionOk="0">
                  <a:moveTo>
                    <a:pt x="658" y="0"/>
                  </a:moveTo>
                  <a:cubicBezTo>
                    <a:pt x="0" y="0"/>
                    <a:pt x="0" y="1000"/>
                    <a:pt x="658" y="1000"/>
                  </a:cubicBezTo>
                  <a:cubicBezTo>
                    <a:pt x="1315" y="1000"/>
                    <a:pt x="1315" y="0"/>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2" name="Google Shape;972;p30"/>
            <p:cNvSpPr/>
            <p:nvPr/>
          </p:nvSpPr>
          <p:spPr>
            <a:xfrm>
              <a:off x="9197879" y="2107571"/>
              <a:ext cx="50472" cy="38425"/>
            </a:xfrm>
            <a:custGeom>
              <a:avLst/>
              <a:gdLst/>
              <a:ahLst/>
              <a:cxnLst/>
              <a:rect l="l" t="t" r="r" b="b"/>
              <a:pathLst>
                <a:path w="1106" h="842" extrusionOk="0">
                  <a:moveTo>
                    <a:pt x="553" y="0"/>
                  </a:moveTo>
                  <a:cubicBezTo>
                    <a:pt x="1" y="0"/>
                    <a:pt x="1" y="842"/>
                    <a:pt x="553" y="842"/>
                  </a:cubicBezTo>
                  <a:cubicBezTo>
                    <a:pt x="1105" y="842"/>
                    <a:pt x="1105" y="0"/>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3" name="Google Shape;973;p30"/>
            <p:cNvSpPr/>
            <p:nvPr/>
          </p:nvSpPr>
          <p:spPr>
            <a:xfrm>
              <a:off x="9095891" y="1969535"/>
              <a:ext cx="46822" cy="38470"/>
            </a:xfrm>
            <a:custGeom>
              <a:avLst/>
              <a:gdLst/>
              <a:ahLst/>
              <a:cxnLst/>
              <a:rect l="l" t="t" r="r" b="b"/>
              <a:pathLst>
                <a:path w="1026" h="843" extrusionOk="0">
                  <a:moveTo>
                    <a:pt x="526" y="1"/>
                  </a:moveTo>
                  <a:cubicBezTo>
                    <a:pt x="0" y="53"/>
                    <a:pt x="0" y="790"/>
                    <a:pt x="526" y="842"/>
                  </a:cubicBezTo>
                  <a:cubicBezTo>
                    <a:pt x="1026" y="790"/>
                    <a:pt x="1026" y="53"/>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Title and text 6">
  <p:cSld name="CUSTOM_2_2_1_2_2">
    <p:spTree>
      <p:nvGrpSpPr>
        <p:cNvPr id="1" name="Shape 974"/>
        <p:cNvGrpSpPr/>
        <p:nvPr/>
      </p:nvGrpSpPr>
      <p:grpSpPr>
        <a:xfrm>
          <a:off x="0" y="0"/>
          <a:ext cx="0" cy="0"/>
          <a:chOff x="0" y="0"/>
          <a:chExt cx="0" cy="0"/>
        </a:xfrm>
      </p:grpSpPr>
      <p:sp>
        <p:nvSpPr>
          <p:cNvPr id="975" name="Google Shape;975;p31"/>
          <p:cNvSpPr/>
          <p:nvPr/>
        </p:nvSpPr>
        <p:spPr>
          <a:xfrm rot="6148782">
            <a:off x="4288573" y="4159067"/>
            <a:ext cx="1336161" cy="2217361"/>
          </a:xfrm>
          <a:custGeom>
            <a:avLst/>
            <a:gdLst/>
            <a:ahLst/>
            <a:cxnLst/>
            <a:rect l="l" t="t" r="r" b="b"/>
            <a:pathLst>
              <a:path w="22461" h="35322" extrusionOk="0">
                <a:moveTo>
                  <a:pt x="13029" y="1"/>
                </a:moveTo>
                <a:cubicBezTo>
                  <a:pt x="12673" y="1"/>
                  <a:pt x="12309" y="25"/>
                  <a:pt x="11940" y="69"/>
                </a:cubicBezTo>
                <a:cubicBezTo>
                  <a:pt x="9258" y="411"/>
                  <a:pt x="6707" y="1174"/>
                  <a:pt x="4787" y="3146"/>
                </a:cubicBezTo>
                <a:cubicBezTo>
                  <a:pt x="2893" y="5119"/>
                  <a:pt x="1762" y="7828"/>
                  <a:pt x="1105" y="10537"/>
                </a:cubicBezTo>
                <a:cubicBezTo>
                  <a:pt x="1026" y="10826"/>
                  <a:pt x="947" y="11142"/>
                  <a:pt x="894" y="11457"/>
                </a:cubicBezTo>
                <a:cubicBezTo>
                  <a:pt x="26" y="15718"/>
                  <a:pt x="0" y="20110"/>
                  <a:pt x="815" y="24397"/>
                </a:cubicBezTo>
                <a:cubicBezTo>
                  <a:pt x="1657" y="28763"/>
                  <a:pt x="3840" y="33418"/>
                  <a:pt x="8048" y="34890"/>
                </a:cubicBezTo>
                <a:cubicBezTo>
                  <a:pt x="8897" y="35185"/>
                  <a:pt x="9768" y="35322"/>
                  <a:pt x="10638" y="35322"/>
                </a:cubicBezTo>
                <a:cubicBezTo>
                  <a:pt x="14273" y="35322"/>
                  <a:pt x="17894" y="32940"/>
                  <a:pt x="19804" y="29736"/>
                </a:cubicBezTo>
                <a:cubicBezTo>
                  <a:pt x="22197" y="25738"/>
                  <a:pt x="22460" y="20846"/>
                  <a:pt x="22171" y="16218"/>
                </a:cubicBezTo>
                <a:cubicBezTo>
                  <a:pt x="22039" y="13298"/>
                  <a:pt x="21487" y="10432"/>
                  <a:pt x="20567" y="7644"/>
                </a:cubicBezTo>
                <a:cubicBezTo>
                  <a:pt x="19751" y="5382"/>
                  <a:pt x="18515" y="2962"/>
                  <a:pt x="16674" y="1305"/>
                </a:cubicBezTo>
                <a:cubicBezTo>
                  <a:pt x="15614" y="349"/>
                  <a:pt x="14373" y="1"/>
                  <a:pt x="1302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6" name="Google Shape;976;p31"/>
          <p:cNvSpPr/>
          <p:nvPr/>
        </p:nvSpPr>
        <p:spPr>
          <a:xfrm rot="4721171">
            <a:off x="345302" y="3531048"/>
            <a:ext cx="2287052" cy="2579094"/>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7" name="Google Shape;977;p31"/>
          <p:cNvSpPr txBox="1">
            <a:spLocks noGrp="1"/>
          </p:cNvSpPr>
          <p:nvPr>
            <p:ph type="subTitle" idx="1"/>
          </p:nvPr>
        </p:nvSpPr>
        <p:spPr>
          <a:xfrm flipH="1">
            <a:off x="783325" y="2571750"/>
            <a:ext cx="3664500" cy="10635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solidFill>
                  <a:srgbClr val="191919"/>
                </a:solidFill>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978" name="Google Shape;978;p31"/>
          <p:cNvSpPr txBox="1">
            <a:spLocks noGrp="1"/>
          </p:cNvSpPr>
          <p:nvPr>
            <p:ph type="title"/>
          </p:nvPr>
        </p:nvSpPr>
        <p:spPr>
          <a:xfrm flipH="1">
            <a:off x="783375" y="2088425"/>
            <a:ext cx="2292000" cy="4833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3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979" name="Google Shape;979;p31"/>
          <p:cNvSpPr/>
          <p:nvPr/>
        </p:nvSpPr>
        <p:spPr>
          <a:xfrm rot="2558809">
            <a:off x="2258759" y="-974381"/>
            <a:ext cx="1708751" cy="2687359"/>
          </a:xfrm>
          <a:custGeom>
            <a:avLst/>
            <a:gdLst/>
            <a:ahLst/>
            <a:cxnLst/>
            <a:rect l="l" t="t" r="r" b="b"/>
            <a:pathLst>
              <a:path w="22461" h="35322" extrusionOk="0">
                <a:moveTo>
                  <a:pt x="13029" y="1"/>
                </a:moveTo>
                <a:cubicBezTo>
                  <a:pt x="12673" y="1"/>
                  <a:pt x="12309" y="25"/>
                  <a:pt x="11940" y="69"/>
                </a:cubicBezTo>
                <a:cubicBezTo>
                  <a:pt x="9258" y="411"/>
                  <a:pt x="6707" y="1174"/>
                  <a:pt x="4787" y="3146"/>
                </a:cubicBezTo>
                <a:cubicBezTo>
                  <a:pt x="2893" y="5119"/>
                  <a:pt x="1762" y="7828"/>
                  <a:pt x="1105" y="10537"/>
                </a:cubicBezTo>
                <a:cubicBezTo>
                  <a:pt x="1026" y="10826"/>
                  <a:pt x="947" y="11142"/>
                  <a:pt x="894" y="11457"/>
                </a:cubicBezTo>
                <a:cubicBezTo>
                  <a:pt x="26" y="15718"/>
                  <a:pt x="0" y="20110"/>
                  <a:pt x="815" y="24397"/>
                </a:cubicBezTo>
                <a:cubicBezTo>
                  <a:pt x="1657" y="28763"/>
                  <a:pt x="3840" y="33418"/>
                  <a:pt x="8048" y="34890"/>
                </a:cubicBezTo>
                <a:cubicBezTo>
                  <a:pt x="8897" y="35185"/>
                  <a:pt x="9768" y="35322"/>
                  <a:pt x="10638" y="35322"/>
                </a:cubicBezTo>
                <a:cubicBezTo>
                  <a:pt x="14273" y="35322"/>
                  <a:pt x="17894" y="32940"/>
                  <a:pt x="19804" y="29736"/>
                </a:cubicBezTo>
                <a:cubicBezTo>
                  <a:pt x="22197" y="25738"/>
                  <a:pt x="22460" y="20846"/>
                  <a:pt x="22171" y="16218"/>
                </a:cubicBezTo>
                <a:cubicBezTo>
                  <a:pt x="22039" y="13298"/>
                  <a:pt x="21487" y="10432"/>
                  <a:pt x="20567" y="7644"/>
                </a:cubicBezTo>
                <a:cubicBezTo>
                  <a:pt x="19751" y="5382"/>
                  <a:pt x="18515" y="2962"/>
                  <a:pt x="16674" y="1305"/>
                </a:cubicBezTo>
                <a:cubicBezTo>
                  <a:pt x="15614" y="349"/>
                  <a:pt x="14373" y="1"/>
                  <a:pt x="1302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0" name="Google Shape;980;p31"/>
          <p:cNvSpPr/>
          <p:nvPr/>
        </p:nvSpPr>
        <p:spPr>
          <a:xfrm rot="2055410">
            <a:off x="-728936" y="3663160"/>
            <a:ext cx="3021743" cy="2054044"/>
          </a:xfrm>
          <a:custGeom>
            <a:avLst/>
            <a:gdLst/>
            <a:ahLst/>
            <a:cxnLst/>
            <a:rect l="l" t="t" r="r" b="b"/>
            <a:pathLst>
              <a:path w="41056" h="27908" extrusionOk="0">
                <a:moveTo>
                  <a:pt x="29752" y="362"/>
                </a:moveTo>
                <a:cubicBezTo>
                  <a:pt x="29856" y="362"/>
                  <a:pt x="29960" y="363"/>
                  <a:pt x="30065" y="364"/>
                </a:cubicBezTo>
                <a:lnTo>
                  <a:pt x="30065" y="364"/>
                </a:lnTo>
                <a:cubicBezTo>
                  <a:pt x="30079" y="370"/>
                  <a:pt x="30096" y="373"/>
                  <a:pt x="30114" y="373"/>
                </a:cubicBezTo>
                <a:cubicBezTo>
                  <a:pt x="31008" y="426"/>
                  <a:pt x="31929" y="557"/>
                  <a:pt x="32823" y="742"/>
                </a:cubicBezTo>
                <a:cubicBezTo>
                  <a:pt x="33717" y="899"/>
                  <a:pt x="34585" y="1189"/>
                  <a:pt x="35401" y="1583"/>
                </a:cubicBezTo>
                <a:cubicBezTo>
                  <a:pt x="36689" y="2293"/>
                  <a:pt x="37794" y="3345"/>
                  <a:pt x="38583" y="4608"/>
                </a:cubicBezTo>
                <a:cubicBezTo>
                  <a:pt x="40292" y="7343"/>
                  <a:pt x="40503" y="10709"/>
                  <a:pt x="39556" y="13760"/>
                </a:cubicBezTo>
                <a:cubicBezTo>
                  <a:pt x="38530" y="17047"/>
                  <a:pt x="36295" y="19756"/>
                  <a:pt x="33638" y="21913"/>
                </a:cubicBezTo>
                <a:cubicBezTo>
                  <a:pt x="32323" y="22991"/>
                  <a:pt x="30903" y="23964"/>
                  <a:pt x="29430" y="24832"/>
                </a:cubicBezTo>
                <a:cubicBezTo>
                  <a:pt x="27879" y="25779"/>
                  <a:pt x="26222" y="26515"/>
                  <a:pt x="24486" y="27068"/>
                </a:cubicBezTo>
                <a:cubicBezTo>
                  <a:pt x="22999" y="27477"/>
                  <a:pt x="21458" y="27675"/>
                  <a:pt x="19908" y="27675"/>
                </a:cubicBezTo>
                <a:cubicBezTo>
                  <a:pt x="19567" y="27675"/>
                  <a:pt x="19226" y="27665"/>
                  <a:pt x="18884" y="27646"/>
                </a:cubicBezTo>
                <a:cubicBezTo>
                  <a:pt x="16991" y="27567"/>
                  <a:pt x="15097" y="27331"/>
                  <a:pt x="13203" y="26936"/>
                </a:cubicBezTo>
                <a:cubicBezTo>
                  <a:pt x="11362" y="26568"/>
                  <a:pt x="9574" y="26042"/>
                  <a:pt x="7812" y="25385"/>
                </a:cubicBezTo>
                <a:cubicBezTo>
                  <a:pt x="6208" y="24832"/>
                  <a:pt x="4682" y="23991"/>
                  <a:pt x="3341" y="22939"/>
                </a:cubicBezTo>
                <a:cubicBezTo>
                  <a:pt x="2026" y="21887"/>
                  <a:pt x="1053" y="20466"/>
                  <a:pt x="553" y="18862"/>
                </a:cubicBezTo>
                <a:cubicBezTo>
                  <a:pt x="316" y="18073"/>
                  <a:pt x="237" y="17258"/>
                  <a:pt x="316" y="16443"/>
                </a:cubicBezTo>
                <a:cubicBezTo>
                  <a:pt x="448" y="15575"/>
                  <a:pt x="711" y="14733"/>
                  <a:pt x="1132" y="13944"/>
                </a:cubicBezTo>
                <a:cubicBezTo>
                  <a:pt x="2657" y="10946"/>
                  <a:pt x="5313" y="8632"/>
                  <a:pt x="8049" y="6791"/>
                </a:cubicBezTo>
                <a:cubicBezTo>
                  <a:pt x="10994" y="4871"/>
                  <a:pt x="14176" y="3345"/>
                  <a:pt x="17517" y="2293"/>
                </a:cubicBezTo>
                <a:cubicBezTo>
                  <a:pt x="20909" y="1189"/>
                  <a:pt x="24407" y="557"/>
                  <a:pt x="27958" y="400"/>
                </a:cubicBezTo>
                <a:cubicBezTo>
                  <a:pt x="28553" y="381"/>
                  <a:pt x="29148" y="362"/>
                  <a:pt x="29752" y="362"/>
                </a:cubicBezTo>
                <a:close/>
                <a:moveTo>
                  <a:pt x="29935" y="1"/>
                </a:moveTo>
                <a:cubicBezTo>
                  <a:pt x="26497" y="1"/>
                  <a:pt x="23063" y="448"/>
                  <a:pt x="19699" y="1320"/>
                </a:cubicBezTo>
                <a:cubicBezTo>
                  <a:pt x="16202" y="2241"/>
                  <a:pt x="12835" y="3608"/>
                  <a:pt x="9705" y="5423"/>
                </a:cubicBezTo>
                <a:cubicBezTo>
                  <a:pt x="6760" y="7132"/>
                  <a:pt x="3972" y="9263"/>
                  <a:pt x="1973" y="12024"/>
                </a:cubicBezTo>
                <a:cubicBezTo>
                  <a:pt x="974" y="13444"/>
                  <a:pt x="106" y="15075"/>
                  <a:pt x="27" y="16837"/>
                </a:cubicBezTo>
                <a:cubicBezTo>
                  <a:pt x="1" y="18494"/>
                  <a:pt x="553" y="20098"/>
                  <a:pt x="1579" y="21413"/>
                </a:cubicBezTo>
                <a:cubicBezTo>
                  <a:pt x="2604" y="22755"/>
                  <a:pt x="3946" y="23833"/>
                  <a:pt x="5471" y="24596"/>
                </a:cubicBezTo>
                <a:cubicBezTo>
                  <a:pt x="7102" y="25411"/>
                  <a:pt x="8811" y="26068"/>
                  <a:pt x="10600" y="26542"/>
                </a:cubicBezTo>
                <a:cubicBezTo>
                  <a:pt x="12441" y="27068"/>
                  <a:pt x="14361" y="27436"/>
                  <a:pt x="16280" y="27673"/>
                </a:cubicBezTo>
                <a:cubicBezTo>
                  <a:pt x="17414" y="27826"/>
                  <a:pt x="18557" y="27908"/>
                  <a:pt x="19698" y="27908"/>
                </a:cubicBezTo>
                <a:cubicBezTo>
                  <a:pt x="20516" y="27908"/>
                  <a:pt x="21333" y="27866"/>
                  <a:pt x="22145" y="27778"/>
                </a:cubicBezTo>
                <a:cubicBezTo>
                  <a:pt x="25775" y="27357"/>
                  <a:pt x="29141" y="25542"/>
                  <a:pt x="32113" y="23517"/>
                </a:cubicBezTo>
                <a:cubicBezTo>
                  <a:pt x="35006" y="21545"/>
                  <a:pt x="37505" y="19046"/>
                  <a:pt x="39083" y="15917"/>
                </a:cubicBezTo>
                <a:cubicBezTo>
                  <a:pt x="40582" y="12945"/>
                  <a:pt x="41055" y="9368"/>
                  <a:pt x="39793" y="6212"/>
                </a:cubicBezTo>
                <a:cubicBezTo>
                  <a:pt x="39240" y="4792"/>
                  <a:pt x="38372" y="3529"/>
                  <a:pt x="37215" y="2504"/>
                </a:cubicBezTo>
                <a:cubicBezTo>
                  <a:pt x="35953" y="1425"/>
                  <a:pt x="34401" y="715"/>
                  <a:pt x="32744" y="400"/>
                </a:cubicBezTo>
                <a:cubicBezTo>
                  <a:pt x="32059" y="275"/>
                  <a:pt x="31357" y="200"/>
                  <a:pt x="30665" y="160"/>
                </a:cubicBezTo>
                <a:lnTo>
                  <a:pt x="30665" y="160"/>
                </a:lnTo>
                <a:cubicBezTo>
                  <a:pt x="30654" y="85"/>
                  <a:pt x="30602" y="17"/>
                  <a:pt x="30509" y="5"/>
                </a:cubicBezTo>
                <a:cubicBezTo>
                  <a:pt x="30317" y="2"/>
                  <a:pt x="30126" y="1"/>
                  <a:pt x="29935"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1" name="Google Shape;981;p31"/>
          <p:cNvSpPr/>
          <p:nvPr/>
        </p:nvSpPr>
        <p:spPr>
          <a:xfrm>
            <a:off x="8147374" y="1455350"/>
            <a:ext cx="2213869" cy="2486592"/>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2" name="Google Shape;982;p31"/>
          <p:cNvSpPr/>
          <p:nvPr/>
        </p:nvSpPr>
        <p:spPr>
          <a:xfrm flipH="1">
            <a:off x="-165918" y="537492"/>
            <a:ext cx="1336173" cy="990769"/>
          </a:xfrm>
          <a:custGeom>
            <a:avLst/>
            <a:gdLst/>
            <a:ahLst/>
            <a:cxnLst/>
            <a:rect l="l" t="t" r="r" b="b"/>
            <a:pathLst>
              <a:path w="21199" h="15719" extrusionOk="0">
                <a:moveTo>
                  <a:pt x="3676" y="0"/>
                </a:moveTo>
                <a:cubicBezTo>
                  <a:pt x="3354" y="0"/>
                  <a:pt x="3032" y="5"/>
                  <a:pt x="2709" y="18"/>
                </a:cubicBezTo>
                <a:cubicBezTo>
                  <a:pt x="1657" y="44"/>
                  <a:pt x="447" y="307"/>
                  <a:pt x="27" y="1412"/>
                </a:cubicBezTo>
                <a:cubicBezTo>
                  <a:pt x="0" y="1543"/>
                  <a:pt x="27" y="1675"/>
                  <a:pt x="132" y="1780"/>
                </a:cubicBezTo>
                <a:cubicBezTo>
                  <a:pt x="579" y="2122"/>
                  <a:pt x="1105" y="2385"/>
                  <a:pt x="1657" y="2569"/>
                </a:cubicBezTo>
                <a:cubicBezTo>
                  <a:pt x="2183" y="2700"/>
                  <a:pt x="2762" y="2806"/>
                  <a:pt x="3314" y="2858"/>
                </a:cubicBezTo>
                <a:cubicBezTo>
                  <a:pt x="3764" y="2905"/>
                  <a:pt x="4218" y="2935"/>
                  <a:pt x="4672" y="2957"/>
                </a:cubicBezTo>
                <a:lnTo>
                  <a:pt x="4672" y="2957"/>
                </a:lnTo>
                <a:cubicBezTo>
                  <a:pt x="4229" y="3026"/>
                  <a:pt x="3784" y="3113"/>
                  <a:pt x="3367" y="3226"/>
                </a:cubicBezTo>
                <a:cubicBezTo>
                  <a:pt x="3051" y="3279"/>
                  <a:pt x="2762" y="3384"/>
                  <a:pt x="2446" y="3463"/>
                </a:cubicBezTo>
                <a:cubicBezTo>
                  <a:pt x="2183" y="3516"/>
                  <a:pt x="1946" y="3647"/>
                  <a:pt x="1710" y="3805"/>
                </a:cubicBezTo>
                <a:cubicBezTo>
                  <a:pt x="1315" y="4094"/>
                  <a:pt x="1236" y="4647"/>
                  <a:pt x="1526" y="5067"/>
                </a:cubicBezTo>
                <a:cubicBezTo>
                  <a:pt x="1841" y="5488"/>
                  <a:pt x="2367" y="5725"/>
                  <a:pt x="2893" y="5725"/>
                </a:cubicBezTo>
                <a:cubicBezTo>
                  <a:pt x="3112" y="5734"/>
                  <a:pt x="3334" y="5737"/>
                  <a:pt x="3558" y="5737"/>
                </a:cubicBezTo>
                <a:cubicBezTo>
                  <a:pt x="3644" y="5737"/>
                  <a:pt x="3730" y="5736"/>
                  <a:pt x="3817" y="5735"/>
                </a:cubicBezTo>
                <a:lnTo>
                  <a:pt x="3817" y="5735"/>
                </a:lnTo>
                <a:cubicBezTo>
                  <a:pt x="3407" y="5794"/>
                  <a:pt x="3005" y="5878"/>
                  <a:pt x="2604" y="5988"/>
                </a:cubicBezTo>
                <a:cubicBezTo>
                  <a:pt x="2315" y="6067"/>
                  <a:pt x="2025" y="6172"/>
                  <a:pt x="1762" y="6277"/>
                </a:cubicBezTo>
                <a:cubicBezTo>
                  <a:pt x="1526" y="6356"/>
                  <a:pt x="1315" y="6514"/>
                  <a:pt x="1157" y="6698"/>
                </a:cubicBezTo>
                <a:cubicBezTo>
                  <a:pt x="947" y="7093"/>
                  <a:pt x="1079" y="7592"/>
                  <a:pt x="1447" y="7855"/>
                </a:cubicBezTo>
                <a:cubicBezTo>
                  <a:pt x="1802" y="8092"/>
                  <a:pt x="2260" y="8122"/>
                  <a:pt x="2700" y="8122"/>
                </a:cubicBezTo>
                <a:cubicBezTo>
                  <a:pt x="2847" y="8122"/>
                  <a:pt x="2992" y="8118"/>
                  <a:pt x="3130" y="8118"/>
                </a:cubicBezTo>
                <a:cubicBezTo>
                  <a:pt x="4484" y="8145"/>
                  <a:pt x="5839" y="8158"/>
                  <a:pt x="7193" y="8158"/>
                </a:cubicBezTo>
                <a:cubicBezTo>
                  <a:pt x="7857" y="8158"/>
                  <a:pt x="8520" y="8155"/>
                  <a:pt x="9184" y="8148"/>
                </a:cubicBezTo>
                <a:lnTo>
                  <a:pt x="9184" y="8148"/>
                </a:lnTo>
                <a:cubicBezTo>
                  <a:pt x="7981" y="8241"/>
                  <a:pt x="6782" y="8331"/>
                  <a:pt x="5576" y="8408"/>
                </a:cubicBezTo>
                <a:cubicBezTo>
                  <a:pt x="5050" y="8434"/>
                  <a:pt x="4524" y="8486"/>
                  <a:pt x="3998" y="8539"/>
                </a:cubicBezTo>
                <a:cubicBezTo>
                  <a:pt x="3630" y="8592"/>
                  <a:pt x="3288" y="8776"/>
                  <a:pt x="2998" y="9012"/>
                </a:cubicBezTo>
                <a:cubicBezTo>
                  <a:pt x="2735" y="9328"/>
                  <a:pt x="2709" y="9801"/>
                  <a:pt x="2946" y="10170"/>
                </a:cubicBezTo>
                <a:cubicBezTo>
                  <a:pt x="3209" y="10512"/>
                  <a:pt x="3603" y="10801"/>
                  <a:pt x="4024" y="10932"/>
                </a:cubicBezTo>
                <a:cubicBezTo>
                  <a:pt x="4162" y="10973"/>
                  <a:pt x="4302" y="11006"/>
                  <a:pt x="4444" y="11032"/>
                </a:cubicBezTo>
                <a:lnTo>
                  <a:pt x="4444" y="11032"/>
                </a:lnTo>
                <a:cubicBezTo>
                  <a:pt x="3978" y="11130"/>
                  <a:pt x="3527" y="11252"/>
                  <a:pt x="3077" y="11432"/>
                </a:cubicBezTo>
                <a:cubicBezTo>
                  <a:pt x="2683" y="11590"/>
                  <a:pt x="2288" y="11853"/>
                  <a:pt x="2341" y="12300"/>
                </a:cubicBezTo>
                <a:cubicBezTo>
                  <a:pt x="2394" y="12721"/>
                  <a:pt x="2683" y="13036"/>
                  <a:pt x="3077" y="13168"/>
                </a:cubicBezTo>
                <a:cubicBezTo>
                  <a:pt x="3363" y="13273"/>
                  <a:pt x="3658" y="13353"/>
                  <a:pt x="3956" y="13411"/>
                </a:cubicBezTo>
                <a:lnTo>
                  <a:pt x="3956" y="13411"/>
                </a:lnTo>
                <a:cubicBezTo>
                  <a:pt x="3330" y="13599"/>
                  <a:pt x="2731" y="13921"/>
                  <a:pt x="2446" y="14509"/>
                </a:cubicBezTo>
                <a:cubicBezTo>
                  <a:pt x="2262" y="14904"/>
                  <a:pt x="2472" y="15377"/>
                  <a:pt x="2893" y="15509"/>
                </a:cubicBezTo>
                <a:cubicBezTo>
                  <a:pt x="3184" y="15621"/>
                  <a:pt x="3504" y="15635"/>
                  <a:pt x="3823" y="15635"/>
                </a:cubicBezTo>
                <a:cubicBezTo>
                  <a:pt x="3928" y="15635"/>
                  <a:pt x="4033" y="15634"/>
                  <a:pt x="4137" y="15634"/>
                </a:cubicBezTo>
                <a:cubicBezTo>
                  <a:pt x="4232" y="15634"/>
                  <a:pt x="4326" y="15635"/>
                  <a:pt x="4419" y="15640"/>
                </a:cubicBezTo>
                <a:cubicBezTo>
                  <a:pt x="7022" y="15666"/>
                  <a:pt x="9626" y="15693"/>
                  <a:pt x="12230" y="15719"/>
                </a:cubicBezTo>
                <a:cubicBezTo>
                  <a:pt x="15123" y="15719"/>
                  <a:pt x="18016" y="15719"/>
                  <a:pt x="20909" y="15666"/>
                </a:cubicBezTo>
                <a:cubicBezTo>
                  <a:pt x="21198" y="15640"/>
                  <a:pt x="21198" y="15246"/>
                  <a:pt x="20909" y="15219"/>
                </a:cubicBezTo>
                <a:cubicBezTo>
                  <a:pt x="18211" y="15248"/>
                  <a:pt x="15497" y="15269"/>
                  <a:pt x="12780" y="15269"/>
                </a:cubicBezTo>
                <a:cubicBezTo>
                  <a:pt x="10545" y="15269"/>
                  <a:pt x="8308" y="15255"/>
                  <a:pt x="6076" y="15219"/>
                </a:cubicBezTo>
                <a:lnTo>
                  <a:pt x="4261" y="15167"/>
                </a:lnTo>
                <a:lnTo>
                  <a:pt x="3446" y="15167"/>
                </a:lnTo>
                <a:cubicBezTo>
                  <a:pt x="3261" y="15167"/>
                  <a:pt x="3077" y="15114"/>
                  <a:pt x="2920" y="15009"/>
                </a:cubicBezTo>
                <a:cubicBezTo>
                  <a:pt x="2604" y="14746"/>
                  <a:pt x="3288" y="14272"/>
                  <a:pt x="3498" y="14141"/>
                </a:cubicBezTo>
                <a:cubicBezTo>
                  <a:pt x="3866" y="13931"/>
                  <a:pt x="4287" y="13773"/>
                  <a:pt x="4734" y="13720"/>
                </a:cubicBezTo>
                <a:cubicBezTo>
                  <a:pt x="5029" y="13671"/>
                  <a:pt x="5334" y="13642"/>
                  <a:pt x="5643" y="13621"/>
                </a:cubicBezTo>
                <a:lnTo>
                  <a:pt x="5643" y="13621"/>
                </a:lnTo>
                <a:cubicBezTo>
                  <a:pt x="6282" y="13675"/>
                  <a:pt x="6924" y="13700"/>
                  <a:pt x="7562" y="13700"/>
                </a:cubicBezTo>
                <a:cubicBezTo>
                  <a:pt x="7751" y="13700"/>
                  <a:pt x="7939" y="13698"/>
                  <a:pt x="8127" y="13694"/>
                </a:cubicBezTo>
                <a:cubicBezTo>
                  <a:pt x="9337" y="13694"/>
                  <a:pt x="10547" y="13668"/>
                  <a:pt x="11756" y="13668"/>
                </a:cubicBezTo>
                <a:cubicBezTo>
                  <a:pt x="14518" y="13615"/>
                  <a:pt x="17279" y="13510"/>
                  <a:pt x="20015" y="13352"/>
                </a:cubicBezTo>
                <a:cubicBezTo>
                  <a:pt x="20383" y="13352"/>
                  <a:pt x="20383" y="12826"/>
                  <a:pt x="20015" y="12826"/>
                </a:cubicBezTo>
                <a:cubicBezTo>
                  <a:pt x="19020" y="12806"/>
                  <a:pt x="18029" y="12797"/>
                  <a:pt x="17040" y="12797"/>
                </a:cubicBezTo>
                <a:cubicBezTo>
                  <a:pt x="15438" y="12797"/>
                  <a:pt x="13839" y="12820"/>
                  <a:pt x="12230" y="12852"/>
                </a:cubicBezTo>
                <a:cubicBezTo>
                  <a:pt x="10967" y="12905"/>
                  <a:pt x="9705" y="12957"/>
                  <a:pt x="8416" y="13010"/>
                </a:cubicBezTo>
                <a:cubicBezTo>
                  <a:pt x="7456" y="13053"/>
                  <a:pt x="6478" y="13061"/>
                  <a:pt x="5511" y="13147"/>
                </a:cubicBezTo>
                <a:lnTo>
                  <a:pt x="5511" y="13147"/>
                </a:lnTo>
                <a:cubicBezTo>
                  <a:pt x="5187" y="13119"/>
                  <a:pt x="4869" y="13082"/>
                  <a:pt x="4550" y="13036"/>
                </a:cubicBezTo>
                <a:cubicBezTo>
                  <a:pt x="4050" y="13010"/>
                  <a:pt x="3577" y="12879"/>
                  <a:pt x="3130" y="12668"/>
                </a:cubicBezTo>
                <a:cubicBezTo>
                  <a:pt x="2998" y="12589"/>
                  <a:pt x="2788" y="12458"/>
                  <a:pt x="2788" y="12300"/>
                </a:cubicBezTo>
                <a:cubicBezTo>
                  <a:pt x="2788" y="12142"/>
                  <a:pt x="2946" y="11984"/>
                  <a:pt x="3130" y="11932"/>
                </a:cubicBezTo>
                <a:cubicBezTo>
                  <a:pt x="3603" y="11721"/>
                  <a:pt x="4103" y="11564"/>
                  <a:pt x="4603" y="11485"/>
                </a:cubicBezTo>
                <a:cubicBezTo>
                  <a:pt x="5681" y="11301"/>
                  <a:pt x="6786" y="11222"/>
                  <a:pt x="7864" y="11222"/>
                </a:cubicBezTo>
                <a:lnTo>
                  <a:pt x="11336" y="11116"/>
                </a:lnTo>
                <a:lnTo>
                  <a:pt x="19173" y="10880"/>
                </a:lnTo>
                <a:cubicBezTo>
                  <a:pt x="19489" y="10880"/>
                  <a:pt x="19489" y="10406"/>
                  <a:pt x="19173" y="10406"/>
                </a:cubicBezTo>
                <a:lnTo>
                  <a:pt x="19173" y="10406"/>
                </a:lnTo>
                <a:lnTo>
                  <a:pt x="19173" y="10406"/>
                </a:lnTo>
                <a:cubicBezTo>
                  <a:pt x="16832" y="10459"/>
                  <a:pt x="14465" y="10512"/>
                  <a:pt x="12125" y="10564"/>
                </a:cubicBezTo>
                <a:lnTo>
                  <a:pt x="8600" y="10643"/>
                </a:lnTo>
                <a:cubicBezTo>
                  <a:pt x="7654" y="10643"/>
                  <a:pt x="6687" y="10701"/>
                  <a:pt x="5719" y="10701"/>
                </a:cubicBezTo>
                <a:cubicBezTo>
                  <a:pt x="5557" y="10701"/>
                  <a:pt x="5395" y="10699"/>
                  <a:pt x="5234" y="10696"/>
                </a:cubicBezTo>
                <a:cubicBezTo>
                  <a:pt x="4787" y="10696"/>
                  <a:pt x="4340" y="10617"/>
                  <a:pt x="3919" y="10459"/>
                </a:cubicBezTo>
                <a:cubicBezTo>
                  <a:pt x="3603" y="10301"/>
                  <a:pt x="3077" y="9933"/>
                  <a:pt x="3209" y="9460"/>
                </a:cubicBezTo>
                <a:cubicBezTo>
                  <a:pt x="3288" y="9144"/>
                  <a:pt x="3709" y="8986"/>
                  <a:pt x="4024" y="8934"/>
                </a:cubicBezTo>
                <a:cubicBezTo>
                  <a:pt x="4524" y="8828"/>
                  <a:pt x="5024" y="8776"/>
                  <a:pt x="5523" y="8776"/>
                </a:cubicBezTo>
                <a:cubicBezTo>
                  <a:pt x="7864" y="8592"/>
                  <a:pt x="10205" y="8460"/>
                  <a:pt x="12545" y="8302"/>
                </a:cubicBezTo>
                <a:cubicBezTo>
                  <a:pt x="15175" y="8118"/>
                  <a:pt x="17805" y="7987"/>
                  <a:pt x="20435" y="7803"/>
                </a:cubicBezTo>
                <a:cubicBezTo>
                  <a:pt x="20751" y="7776"/>
                  <a:pt x="20777" y="7250"/>
                  <a:pt x="20435" y="7250"/>
                </a:cubicBezTo>
                <a:cubicBezTo>
                  <a:pt x="15254" y="7566"/>
                  <a:pt x="10073" y="7750"/>
                  <a:pt x="4892" y="7750"/>
                </a:cubicBezTo>
                <a:lnTo>
                  <a:pt x="2972" y="7750"/>
                </a:lnTo>
                <a:cubicBezTo>
                  <a:pt x="2863" y="7750"/>
                  <a:pt x="2737" y="7754"/>
                  <a:pt x="2605" y="7754"/>
                </a:cubicBezTo>
                <a:cubicBezTo>
                  <a:pt x="2164" y="7754"/>
                  <a:pt x="1655" y="7708"/>
                  <a:pt x="1473" y="7303"/>
                </a:cubicBezTo>
                <a:cubicBezTo>
                  <a:pt x="1236" y="6751"/>
                  <a:pt x="2131" y="6540"/>
                  <a:pt x="2472" y="6435"/>
                </a:cubicBezTo>
                <a:cubicBezTo>
                  <a:pt x="3025" y="6251"/>
                  <a:pt x="3603" y="6146"/>
                  <a:pt x="4156" y="6093"/>
                </a:cubicBezTo>
                <a:cubicBezTo>
                  <a:pt x="5365" y="5962"/>
                  <a:pt x="6602" y="5988"/>
                  <a:pt x="7811" y="5962"/>
                </a:cubicBezTo>
                <a:cubicBezTo>
                  <a:pt x="9126" y="5935"/>
                  <a:pt x="10415" y="5909"/>
                  <a:pt x="11730" y="5909"/>
                </a:cubicBezTo>
                <a:cubicBezTo>
                  <a:pt x="14623" y="5856"/>
                  <a:pt x="17516" y="5856"/>
                  <a:pt x="20409" y="5804"/>
                </a:cubicBezTo>
                <a:cubicBezTo>
                  <a:pt x="20725" y="5778"/>
                  <a:pt x="20725" y="5330"/>
                  <a:pt x="20409" y="5304"/>
                </a:cubicBezTo>
                <a:cubicBezTo>
                  <a:pt x="20400" y="5304"/>
                  <a:pt x="20392" y="5304"/>
                  <a:pt x="20383" y="5304"/>
                </a:cubicBezTo>
                <a:lnTo>
                  <a:pt x="20383" y="5304"/>
                </a:lnTo>
                <a:lnTo>
                  <a:pt x="20383" y="5278"/>
                </a:lnTo>
                <a:cubicBezTo>
                  <a:pt x="19648" y="5292"/>
                  <a:pt x="18914" y="5306"/>
                  <a:pt x="18180" y="5321"/>
                </a:cubicBezTo>
                <a:lnTo>
                  <a:pt x="18180" y="5321"/>
                </a:lnTo>
                <a:cubicBezTo>
                  <a:pt x="16267" y="5330"/>
                  <a:pt x="14353" y="5330"/>
                  <a:pt x="12440" y="5330"/>
                </a:cubicBezTo>
                <a:lnTo>
                  <a:pt x="3603" y="5330"/>
                </a:lnTo>
                <a:cubicBezTo>
                  <a:pt x="3288" y="5330"/>
                  <a:pt x="2972" y="5330"/>
                  <a:pt x="2657" y="5278"/>
                </a:cubicBezTo>
                <a:cubicBezTo>
                  <a:pt x="2420" y="5252"/>
                  <a:pt x="2183" y="5146"/>
                  <a:pt x="1999" y="4962"/>
                </a:cubicBezTo>
                <a:cubicBezTo>
                  <a:pt x="1841" y="4804"/>
                  <a:pt x="1789" y="4568"/>
                  <a:pt x="1868" y="4357"/>
                </a:cubicBezTo>
                <a:cubicBezTo>
                  <a:pt x="1973" y="4173"/>
                  <a:pt x="2157" y="4042"/>
                  <a:pt x="2367" y="4015"/>
                </a:cubicBezTo>
                <a:cubicBezTo>
                  <a:pt x="2657" y="3910"/>
                  <a:pt x="2946" y="3831"/>
                  <a:pt x="3261" y="3752"/>
                </a:cubicBezTo>
                <a:cubicBezTo>
                  <a:pt x="3840" y="3621"/>
                  <a:pt x="4419" y="3516"/>
                  <a:pt x="5024" y="3437"/>
                </a:cubicBezTo>
                <a:cubicBezTo>
                  <a:pt x="6060" y="3287"/>
                  <a:pt x="7107" y="3233"/>
                  <a:pt x="8158" y="3233"/>
                </a:cubicBezTo>
                <a:cubicBezTo>
                  <a:pt x="9505" y="3233"/>
                  <a:pt x="10859" y="3322"/>
                  <a:pt x="12203" y="3411"/>
                </a:cubicBezTo>
                <a:cubicBezTo>
                  <a:pt x="13854" y="3507"/>
                  <a:pt x="15525" y="3632"/>
                  <a:pt x="17191" y="3632"/>
                </a:cubicBezTo>
                <a:cubicBezTo>
                  <a:pt x="18259" y="3632"/>
                  <a:pt x="19325" y="3581"/>
                  <a:pt x="20383" y="3437"/>
                </a:cubicBezTo>
                <a:cubicBezTo>
                  <a:pt x="20619" y="3384"/>
                  <a:pt x="20541" y="3016"/>
                  <a:pt x="20304" y="3016"/>
                </a:cubicBezTo>
                <a:lnTo>
                  <a:pt x="20304" y="2937"/>
                </a:lnTo>
                <a:cubicBezTo>
                  <a:pt x="20115" y="2962"/>
                  <a:pt x="19926" y="2985"/>
                  <a:pt x="19737" y="3005"/>
                </a:cubicBezTo>
                <a:lnTo>
                  <a:pt x="19737" y="3005"/>
                </a:lnTo>
                <a:cubicBezTo>
                  <a:pt x="17187" y="2956"/>
                  <a:pt x="14618" y="2907"/>
                  <a:pt x="12072" y="2858"/>
                </a:cubicBezTo>
                <a:cubicBezTo>
                  <a:pt x="11686" y="2843"/>
                  <a:pt x="11300" y="2829"/>
                  <a:pt x="10915" y="2814"/>
                </a:cubicBezTo>
                <a:lnTo>
                  <a:pt x="10915" y="2814"/>
                </a:lnTo>
                <a:cubicBezTo>
                  <a:pt x="10048" y="2760"/>
                  <a:pt x="9189" y="2720"/>
                  <a:pt x="8331" y="2714"/>
                </a:cubicBezTo>
                <a:lnTo>
                  <a:pt x="8331" y="2714"/>
                </a:lnTo>
                <a:cubicBezTo>
                  <a:pt x="8210" y="2710"/>
                  <a:pt x="8090" y="2705"/>
                  <a:pt x="7969" y="2700"/>
                </a:cubicBezTo>
                <a:cubicBezTo>
                  <a:pt x="6654" y="2622"/>
                  <a:pt x="5365" y="2595"/>
                  <a:pt x="4077" y="2464"/>
                </a:cubicBezTo>
                <a:cubicBezTo>
                  <a:pt x="2981" y="2391"/>
                  <a:pt x="1818" y="2115"/>
                  <a:pt x="900" y="1469"/>
                </a:cubicBezTo>
                <a:lnTo>
                  <a:pt x="900" y="1469"/>
                </a:lnTo>
                <a:cubicBezTo>
                  <a:pt x="1293" y="918"/>
                  <a:pt x="2224" y="833"/>
                  <a:pt x="2814" y="833"/>
                </a:cubicBezTo>
                <a:cubicBezTo>
                  <a:pt x="4103" y="781"/>
                  <a:pt x="5392" y="807"/>
                  <a:pt x="6680" y="781"/>
                </a:cubicBezTo>
                <a:cubicBezTo>
                  <a:pt x="9363" y="781"/>
                  <a:pt x="12046" y="807"/>
                  <a:pt x="14728" y="859"/>
                </a:cubicBezTo>
                <a:cubicBezTo>
                  <a:pt x="16227" y="886"/>
                  <a:pt x="17753" y="938"/>
                  <a:pt x="19278" y="991"/>
                </a:cubicBezTo>
                <a:cubicBezTo>
                  <a:pt x="19567" y="991"/>
                  <a:pt x="19567" y="544"/>
                  <a:pt x="19278" y="544"/>
                </a:cubicBezTo>
                <a:lnTo>
                  <a:pt x="19252" y="465"/>
                </a:lnTo>
                <a:cubicBezTo>
                  <a:pt x="16464" y="333"/>
                  <a:pt x="13676" y="228"/>
                  <a:pt x="10888" y="149"/>
                </a:cubicBezTo>
                <a:cubicBezTo>
                  <a:pt x="9495" y="123"/>
                  <a:pt x="8101" y="97"/>
                  <a:pt x="6707" y="70"/>
                </a:cubicBezTo>
                <a:cubicBezTo>
                  <a:pt x="5708" y="50"/>
                  <a:pt x="4694" y="0"/>
                  <a:pt x="36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83" name="Google Shape;983;p31"/>
          <p:cNvGrpSpPr/>
          <p:nvPr/>
        </p:nvGrpSpPr>
        <p:grpSpPr>
          <a:xfrm rot="152993">
            <a:off x="8306960" y="1149942"/>
            <a:ext cx="374291" cy="3365976"/>
            <a:chOff x="8346443" y="1270213"/>
            <a:chExt cx="339835" cy="3056115"/>
          </a:xfrm>
        </p:grpSpPr>
        <p:sp>
          <p:nvSpPr>
            <p:cNvPr id="984" name="Google Shape;984;p31"/>
            <p:cNvSpPr/>
            <p:nvPr/>
          </p:nvSpPr>
          <p:spPr>
            <a:xfrm>
              <a:off x="8450874" y="3340434"/>
              <a:ext cx="68009" cy="66371"/>
            </a:xfrm>
            <a:custGeom>
              <a:avLst/>
              <a:gdLst/>
              <a:ahLst/>
              <a:cxnLst/>
              <a:rect l="l" t="t" r="r" b="b"/>
              <a:pathLst>
                <a:path w="1079" h="1053" extrusionOk="0">
                  <a:moveTo>
                    <a:pt x="500" y="1"/>
                  </a:moveTo>
                  <a:cubicBezTo>
                    <a:pt x="421" y="27"/>
                    <a:pt x="342" y="53"/>
                    <a:pt x="290" y="106"/>
                  </a:cubicBezTo>
                  <a:lnTo>
                    <a:pt x="316" y="132"/>
                  </a:lnTo>
                  <a:lnTo>
                    <a:pt x="132" y="264"/>
                  </a:lnTo>
                  <a:cubicBezTo>
                    <a:pt x="105" y="316"/>
                    <a:pt x="53" y="369"/>
                    <a:pt x="53" y="422"/>
                  </a:cubicBezTo>
                  <a:cubicBezTo>
                    <a:pt x="27" y="474"/>
                    <a:pt x="0" y="527"/>
                    <a:pt x="0" y="606"/>
                  </a:cubicBezTo>
                  <a:cubicBezTo>
                    <a:pt x="0" y="658"/>
                    <a:pt x="27" y="711"/>
                    <a:pt x="53" y="790"/>
                  </a:cubicBezTo>
                  <a:cubicBezTo>
                    <a:pt x="53" y="842"/>
                    <a:pt x="105" y="895"/>
                    <a:pt x="132" y="921"/>
                  </a:cubicBezTo>
                  <a:cubicBezTo>
                    <a:pt x="237" y="1000"/>
                    <a:pt x="342" y="1053"/>
                    <a:pt x="474" y="1053"/>
                  </a:cubicBezTo>
                  <a:cubicBezTo>
                    <a:pt x="605" y="1053"/>
                    <a:pt x="710" y="1026"/>
                    <a:pt x="789" y="921"/>
                  </a:cubicBezTo>
                  <a:lnTo>
                    <a:pt x="947" y="763"/>
                  </a:lnTo>
                  <a:cubicBezTo>
                    <a:pt x="973" y="711"/>
                    <a:pt x="1026" y="658"/>
                    <a:pt x="1026" y="606"/>
                  </a:cubicBezTo>
                  <a:cubicBezTo>
                    <a:pt x="1052" y="553"/>
                    <a:pt x="1079" y="500"/>
                    <a:pt x="1079" y="448"/>
                  </a:cubicBezTo>
                  <a:cubicBezTo>
                    <a:pt x="1079" y="369"/>
                    <a:pt x="1052" y="316"/>
                    <a:pt x="1026" y="264"/>
                  </a:cubicBezTo>
                  <a:cubicBezTo>
                    <a:pt x="1026" y="211"/>
                    <a:pt x="973" y="159"/>
                    <a:pt x="947" y="132"/>
                  </a:cubicBezTo>
                  <a:cubicBezTo>
                    <a:pt x="842" y="27"/>
                    <a:pt x="737"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5" name="Google Shape;985;p31"/>
            <p:cNvSpPr/>
            <p:nvPr/>
          </p:nvSpPr>
          <p:spPr>
            <a:xfrm>
              <a:off x="8346443" y="3482995"/>
              <a:ext cx="77968" cy="58114"/>
            </a:xfrm>
            <a:custGeom>
              <a:avLst/>
              <a:gdLst/>
              <a:ahLst/>
              <a:cxnLst/>
              <a:rect l="l" t="t" r="r" b="b"/>
              <a:pathLst>
                <a:path w="1237" h="922" extrusionOk="0">
                  <a:moveTo>
                    <a:pt x="605" y="1"/>
                  </a:moveTo>
                  <a:cubicBezTo>
                    <a:pt x="0" y="1"/>
                    <a:pt x="0" y="921"/>
                    <a:pt x="605" y="921"/>
                  </a:cubicBezTo>
                  <a:cubicBezTo>
                    <a:pt x="1236" y="921"/>
                    <a:pt x="1236"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6" name="Google Shape;986;p31"/>
            <p:cNvSpPr/>
            <p:nvPr/>
          </p:nvSpPr>
          <p:spPr>
            <a:xfrm>
              <a:off x="8459130" y="3731626"/>
              <a:ext cx="101226" cy="76329"/>
            </a:xfrm>
            <a:custGeom>
              <a:avLst/>
              <a:gdLst/>
              <a:ahLst/>
              <a:cxnLst/>
              <a:rect l="l" t="t" r="r" b="b"/>
              <a:pathLst>
                <a:path w="1606" h="1211" extrusionOk="0">
                  <a:moveTo>
                    <a:pt x="790" y="1"/>
                  </a:moveTo>
                  <a:cubicBezTo>
                    <a:pt x="1" y="1"/>
                    <a:pt x="1" y="1210"/>
                    <a:pt x="790" y="1210"/>
                  </a:cubicBezTo>
                  <a:cubicBezTo>
                    <a:pt x="1605" y="1210"/>
                    <a:pt x="1605" y="1"/>
                    <a:pt x="7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7" name="Google Shape;987;p31"/>
            <p:cNvSpPr/>
            <p:nvPr/>
          </p:nvSpPr>
          <p:spPr>
            <a:xfrm>
              <a:off x="8493983" y="3113358"/>
              <a:ext cx="87864" cy="71350"/>
            </a:xfrm>
            <a:custGeom>
              <a:avLst/>
              <a:gdLst/>
              <a:ahLst/>
              <a:cxnLst/>
              <a:rect l="l" t="t" r="r" b="b"/>
              <a:pathLst>
                <a:path w="1394" h="1132" extrusionOk="0">
                  <a:moveTo>
                    <a:pt x="710" y="1"/>
                  </a:moveTo>
                  <a:cubicBezTo>
                    <a:pt x="0" y="53"/>
                    <a:pt x="0" y="1053"/>
                    <a:pt x="710" y="1132"/>
                  </a:cubicBezTo>
                  <a:cubicBezTo>
                    <a:pt x="1394" y="1053"/>
                    <a:pt x="1394" y="53"/>
                    <a:pt x="7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8" name="Google Shape;988;p31"/>
            <p:cNvSpPr/>
            <p:nvPr/>
          </p:nvSpPr>
          <p:spPr>
            <a:xfrm>
              <a:off x="8396169" y="2982393"/>
              <a:ext cx="131039" cy="102865"/>
            </a:xfrm>
            <a:custGeom>
              <a:avLst/>
              <a:gdLst/>
              <a:ahLst/>
              <a:cxnLst/>
              <a:rect l="l" t="t" r="r" b="b"/>
              <a:pathLst>
                <a:path w="2079" h="1632" extrusionOk="0">
                  <a:moveTo>
                    <a:pt x="1052" y="1"/>
                  </a:moveTo>
                  <a:cubicBezTo>
                    <a:pt x="0" y="1"/>
                    <a:pt x="0" y="1632"/>
                    <a:pt x="1052" y="1632"/>
                  </a:cubicBezTo>
                  <a:cubicBezTo>
                    <a:pt x="2078" y="1632"/>
                    <a:pt x="2078" y="1"/>
                    <a:pt x="10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9" name="Google Shape;989;p31"/>
            <p:cNvSpPr/>
            <p:nvPr/>
          </p:nvSpPr>
          <p:spPr>
            <a:xfrm>
              <a:off x="8570179" y="2914453"/>
              <a:ext cx="87927" cy="66371"/>
            </a:xfrm>
            <a:custGeom>
              <a:avLst/>
              <a:gdLst/>
              <a:ahLst/>
              <a:cxnLst/>
              <a:rect l="l" t="t" r="r" b="b"/>
              <a:pathLst>
                <a:path w="1395" h="1053" extrusionOk="0">
                  <a:moveTo>
                    <a:pt x="711" y="1"/>
                  </a:moveTo>
                  <a:cubicBezTo>
                    <a:pt x="1" y="1"/>
                    <a:pt x="1" y="1053"/>
                    <a:pt x="711" y="1053"/>
                  </a:cubicBezTo>
                  <a:cubicBezTo>
                    <a:pt x="1395" y="1053"/>
                    <a:pt x="1395"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0" name="Google Shape;990;p31"/>
            <p:cNvSpPr/>
            <p:nvPr/>
          </p:nvSpPr>
          <p:spPr>
            <a:xfrm>
              <a:off x="8475706" y="2698973"/>
              <a:ext cx="106143" cy="77968"/>
            </a:xfrm>
            <a:custGeom>
              <a:avLst/>
              <a:gdLst/>
              <a:ahLst/>
              <a:cxnLst/>
              <a:rect l="l" t="t" r="r" b="b"/>
              <a:pathLst>
                <a:path w="1684" h="1237" extrusionOk="0">
                  <a:moveTo>
                    <a:pt x="868" y="0"/>
                  </a:moveTo>
                  <a:cubicBezTo>
                    <a:pt x="860" y="0"/>
                    <a:pt x="851" y="0"/>
                    <a:pt x="842" y="1"/>
                  </a:cubicBezTo>
                  <a:cubicBezTo>
                    <a:pt x="1" y="1"/>
                    <a:pt x="1" y="1237"/>
                    <a:pt x="842" y="1237"/>
                  </a:cubicBezTo>
                  <a:cubicBezTo>
                    <a:pt x="1675" y="1237"/>
                    <a:pt x="1684" y="0"/>
                    <a:pt x="8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1" name="Google Shape;991;p31"/>
            <p:cNvSpPr/>
            <p:nvPr/>
          </p:nvSpPr>
          <p:spPr>
            <a:xfrm>
              <a:off x="8530411" y="2538198"/>
              <a:ext cx="54773" cy="64732"/>
            </a:xfrm>
            <a:custGeom>
              <a:avLst/>
              <a:gdLst/>
              <a:ahLst/>
              <a:cxnLst/>
              <a:rect l="l" t="t" r="r" b="b"/>
              <a:pathLst>
                <a:path w="869" h="1027" extrusionOk="0">
                  <a:moveTo>
                    <a:pt x="448" y="1"/>
                  </a:moveTo>
                  <a:cubicBezTo>
                    <a:pt x="316" y="1"/>
                    <a:pt x="211" y="53"/>
                    <a:pt x="132" y="132"/>
                  </a:cubicBezTo>
                  <a:lnTo>
                    <a:pt x="80" y="211"/>
                  </a:lnTo>
                  <a:cubicBezTo>
                    <a:pt x="27" y="290"/>
                    <a:pt x="1" y="369"/>
                    <a:pt x="27" y="448"/>
                  </a:cubicBezTo>
                  <a:lnTo>
                    <a:pt x="1" y="448"/>
                  </a:lnTo>
                  <a:lnTo>
                    <a:pt x="1" y="579"/>
                  </a:lnTo>
                  <a:cubicBezTo>
                    <a:pt x="1" y="658"/>
                    <a:pt x="1" y="711"/>
                    <a:pt x="27" y="763"/>
                  </a:cubicBezTo>
                  <a:cubicBezTo>
                    <a:pt x="80" y="869"/>
                    <a:pt x="158" y="947"/>
                    <a:pt x="264" y="1000"/>
                  </a:cubicBezTo>
                  <a:cubicBezTo>
                    <a:pt x="316" y="1026"/>
                    <a:pt x="369" y="1026"/>
                    <a:pt x="421" y="1026"/>
                  </a:cubicBezTo>
                  <a:cubicBezTo>
                    <a:pt x="553" y="1026"/>
                    <a:pt x="658" y="974"/>
                    <a:pt x="737" y="895"/>
                  </a:cubicBezTo>
                  <a:cubicBezTo>
                    <a:pt x="816" y="816"/>
                    <a:pt x="869" y="711"/>
                    <a:pt x="869" y="579"/>
                  </a:cubicBezTo>
                  <a:lnTo>
                    <a:pt x="869" y="448"/>
                  </a:lnTo>
                  <a:cubicBezTo>
                    <a:pt x="869" y="316"/>
                    <a:pt x="816" y="211"/>
                    <a:pt x="737" y="132"/>
                  </a:cubicBezTo>
                  <a:cubicBezTo>
                    <a:pt x="658" y="53"/>
                    <a:pt x="553" y="27"/>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2" name="Google Shape;992;p31"/>
            <p:cNvSpPr/>
            <p:nvPr/>
          </p:nvSpPr>
          <p:spPr>
            <a:xfrm>
              <a:off x="8480685" y="2201712"/>
              <a:ext cx="96247" cy="77968"/>
            </a:xfrm>
            <a:custGeom>
              <a:avLst/>
              <a:gdLst/>
              <a:ahLst/>
              <a:cxnLst/>
              <a:rect l="l" t="t" r="r" b="b"/>
              <a:pathLst>
                <a:path w="1527" h="1237" extrusionOk="0">
                  <a:moveTo>
                    <a:pt x="763" y="1"/>
                  </a:moveTo>
                  <a:cubicBezTo>
                    <a:pt x="1" y="53"/>
                    <a:pt x="1" y="1184"/>
                    <a:pt x="763" y="1237"/>
                  </a:cubicBezTo>
                  <a:cubicBezTo>
                    <a:pt x="1526" y="1184"/>
                    <a:pt x="1526" y="53"/>
                    <a:pt x="7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3" name="Google Shape;993;p31"/>
            <p:cNvSpPr/>
            <p:nvPr/>
          </p:nvSpPr>
          <p:spPr>
            <a:xfrm>
              <a:off x="8546986" y="2001168"/>
              <a:ext cx="39835" cy="39835"/>
            </a:xfrm>
            <a:custGeom>
              <a:avLst/>
              <a:gdLst/>
              <a:ahLst/>
              <a:cxnLst/>
              <a:rect l="l" t="t" r="r" b="b"/>
              <a:pathLst>
                <a:path w="632" h="632" extrusionOk="0">
                  <a:moveTo>
                    <a:pt x="316" y="0"/>
                  </a:moveTo>
                  <a:cubicBezTo>
                    <a:pt x="1" y="79"/>
                    <a:pt x="1" y="526"/>
                    <a:pt x="316" y="632"/>
                  </a:cubicBezTo>
                  <a:cubicBezTo>
                    <a:pt x="632" y="526"/>
                    <a:pt x="632" y="79"/>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4" name="Google Shape;994;p31"/>
            <p:cNvSpPr/>
            <p:nvPr/>
          </p:nvSpPr>
          <p:spPr>
            <a:xfrm>
              <a:off x="8515474" y="1808881"/>
              <a:ext cx="82947" cy="61391"/>
            </a:xfrm>
            <a:custGeom>
              <a:avLst/>
              <a:gdLst/>
              <a:ahLst/>
              <a:cxnLst/>
              <a:rect l="l" t="t" r="r" b="b"/>
              <a:pathLst>
                <a:path w="1316" h="974" extrusionOk="0">
                  <a:moveTo>
                    <a:pt x="684" y="0"/>
                  </a:moveTo>
                  <a:cubicBezTo>
                    <a:pt x="675" y="0"/>
                    <a:pt x="667" y="0"/>
                    <a:pt x="658" y="1"/>
                  </a:cubicBezTo>
                  <a:cubicBezTo>
                    <a:pt x="1" y="1"/>
                    <a:pt x="1" y="974"/>
                    <a:pt x="658" y="974"/>
                  </a:cubicBezTo>
                  <a:cubicBezTo>
                    <a:pt x="1307" y="974"/>
                    <a:pt x="1316"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5" name="Google Shape;995;p31"/>
            <p:cNvSpPr/>
            <p:nvPr/>
          </p:nvSpPr>
          <p:spPr>
            <a:xfrm>
              <a:off x="8498899" y="3960341"/>
              <a:ext cx="97886" cy="78031"/>
            </a:xfrm>
            <a:custGeom>
              <a:avLst/>
              <a:gdLst/>
              <a:ahLst/>
              <a:cxnLst/>
              <a:rect l="l" t="t" r="r" b="b"/>
              <a:pathLst>
                <a:path w="1553" h="1238" extrusionOk="0">
                  <a:moveTo>
                    <a:pt x="764" y="1"/>
                  </a:moveTo>
                  <a:cubicBezTo>
                    <a:pt x="1" y="54"/>
                    <a:pt x="1" y="1184"/>
                    <a:pt x="764" y="1237"/>
                  </a:cubicBezTo>
                  <a:cubicBezTo>
                    <a:pt x="1553" y="1184"/>
                    <a:pt x="1553" y="54"/>
                    <a:pt x="7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6" name="Google Shape;996;p31"/>
            <p:cNvSpPr/>
            <p:nvPr/>
          </p:nvSpPr>
          <p:spPr>
            <a:xfrm>
              <a:off x="8435938" y="1643128"/>
              <a:ext cx="89566" cy="68009"/>
            </a:xfrm>
            <a:custGeom>
              <a:avLst/>
              <a:gdLst/>
              <a:ahLst/>
              <a:cxnLst/>
              <a:rect l="l" t="t" r="r" b="b"/>
              <a:pathLst>
                <a:path w="1421" h="1079" extrusionOk="0">
                  <a:moveTo>
                    <a:pt x="711" y="1"/>
                  </a:moveTo>
                  <a:cubicBezTo>
                    <a:pt x="1" y="1"/>
                    <a:pt x="1" y="1079"/>
                    <a:pt x="711" y="1079"/>
                  </a:cubicBezTo>
                  <a:cubicBezTo>
                    <a:pt x="1421" y="1079"/>
                    <a:pt x="1421"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7" name="Google Shape;997;p31"/>
            <p:cNvSpPr/>
            <p:nvPr/>
          </p:nvSpPr>
          <p:spPr>
            <a:xfrm>
              <a:off x="8601691" y="1671299"/>
              <a:ext cx="84586" cy="68072"/>
            </a:xfrm>
            <a:custGeom>
              <a:avLst/>
              <a:gdLst/>
              <a:ahLst/>
              <a:cxnLst/>
              <a:rect l="l" t="t" r="r" b="b"/>
              <a:pathLst>
                <a:path w="1342" h="1080" extrusionOk="0">
                  <a:moveTo>
                    <a:pt x="684" y="1"/>
                  </a:moveTo>
                  <a:cubicBezTo>
                    <a:pt x="1" y="53"/>
                    <a:pt x="1" y="1026"/>
                    <a:pt x="684" y="1079"/>
                  </a:cubicBezTo>
                  <a:cubicBezTo>
                    <a:pt x="1342" y="1026"/>
                    <a:pt x="1342" y="53"/>
                    <a:pt x="6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8" name="Google Shape;998;p31"/>
            <p:cNvSpPr/>
            <p:nvPr/>
          </p:nvSpPr>
          <p:spPr>
            <a:xfrm>
              <a:off x="8571881" y="1545314"/>
              <a:ext cx="66371" cy="53134"/>
            </a:xfrm>
            <a:custGeom>
              <a:avLst/>
              <a:gdLst/>
              <a:ahLst/>
              <a:cxnLst/>
              <a:rect l="l" t="t" r="r" b="b"/>
              <a:pathLst>
                <a:path w="1053" h="843" extrusionOk="0">
                  <a:moveTo>
                    <a:pt x="526" y="1"/>
                  </a:moveTo>
                  <a:cubicBezTo>
                    <a:pt x="0" y="54"/>
                    <a:pt x="0" y="790"/>
                    <a:pt x="526" y="843"/>
                  </a:cubicBezTo>
                  <a:cubicBezTo>
                    <a:pt x="1052" y="790"/>
                    <a:pt x="1052" y="54"/>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9" name="Google Shape;999;p31"/>
            <p:cNvSpPr/>
            <p:nvPr/>
          </p:nvSpPr>
          <p:spPr>
            <a:xfrm>
              <a:off x="8573520" y="1270213"/>
              <a:ext cx="82947" cy="68009"/>
            </a:xfrm>
            <a:custGeom>
              <a:avLst/>
              <a:gdLst/>
              <a:ahLst/>
              <a:cxnLst/>
              <a:rect l="l" t="t" r="r" b="b"/>
              <a:pathLst>
                <a:path w="1316" h="1079" extrusionOk="0">
                  <a:moveTo>
                    <a:pt x="658" y="0"/>
                  </a:moveTo>
                  <a:cubicBezTo>
                    <a:pt x="0" y="53"/>
                    <a:pt x="0" y="1026"/>
                    <a:pt x="658" y="1078"/>
                  </a:cubicBezTo>
                  <a:cubicBezTo>
                    <a:pt x="1315" y="1026"/>
                    <a:pt x="1315" y="53"/>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0" name="Google Shape;1000;p31"/>
            <p:cNvSpPr/>
            <p:nvPr/>
          </p:nvSpPr>
          <p:spPr>
            <a:xfrm>
              <a:off x="8525432" y="4264118"/>
              <a:ext cx="71350" cy="62211"/>
            </a:xfrm>
            <a:custGeom>
              <a:avLst/>
              <a:gdLst/>
              <a:ahLst/>
              <a:cxnLst/>
              <a:rect l="l" t="t" r="r" b="b"/>
              <a:pathLst>
                <a:path w="1132" h="987" extrusionOk="0">
                  <a:moveTo>
                    <a:pt x="500" y="0"/>
                  </a:moveTo>
                  <a:cubicBezTo>
                    <a:pt x="454" y="0"/>
                    <a:pt x="408" y="7"/>
                    <a:pt x="369" y="20"/>
                  </a:cubicBezTo>
                  <a:cubicBezTo>
                    <a:pt x="290" y="20"/>
                    <a:pt x="211" y="73"/>
                    <a:pt x="159" y="152"/>
                  </a:cubicBezTo>
                  <a:cubicBezTo>
                    <a:pt x="53" y="231"/>
                    <a:pt x="1" y="362"/>
                    <a:pt x="1" y="494"/>
                  </a:cubicBezTo>
                  <a:cubicBezTo>
                    <a:pt x="1" y="625"/>
                    <a:pt x="53" y="757"/>
                    <a:pt x="159" y="835"/>
                  </a:cubicBezTo>
                  <a:cubicBezTo>
                    <a:pt x="211" y="914"/>
                    <a:pt x="290" y="967"/>
                    <a:pt x="369" y="967"/>
                  </a:cubicBezTo>
                  <a:cubicBezTo>
                    <a:pt x="408" y="980"/>
                    <a:pt x="454" y="987"/>
                    <a:pt x="500" y="987"/>
                  </a:cubicBezTo>
                  <a:cubicBezTo>
                    <a:pt x="546" y="987"/>
                    <a:pt x="592" y="980"/>
                    <a:pt x="632" y="967"/>
                  </a:cubicBezTo>
                  <a:lnTo>
                    <a:pt x="790" y="967"/>
                  </a:lnTo>
                  <a:lnTo>
                    <a:pt x="895" y="914"/>
                  </a:lnTo>
                  <a:cubicBezTo>
                    <a:pt x="948" y="888"/>
                    <a:pt x="1000" y="835"/>
                    <a:pt x="1026" y="783"/>
                  </a:cubicBezTo>
                  <a:cubicBezTo>
                    <a:pt x="1053" y="757"/>
                    <a:pt x="1079" y="730"/>
                    <a:pt x="1105" y="678"/>
                  </a:cubicBezTo>
                  <a:cubicBezTo>
                    <a:pt x="1132" y="625"/>
                    <a:pt x="1132" y="546"/>
                    <a:pt x="1132" y="494"/>
                  </a:cubicBezTo>
                  <a:lnTo>
                    <a:pt x="1132" y="362"/>
                  </a:lnTo>
                  <a:lnTo>
                    <a:pt x="1079" y="257"/>
                  </a:lnTo>
                  <a:cubicBezTo>
                    <a:pt x="1053" y="204"/>
                    <a:pt x="1026" y="152"/>
                    <a:pt x="974" y="125"/>
                  </a:cubicBezTo>
                  <a:cubicBezTo>
                    <a:pt x="921" y="73"/>
                    <a:pt x="869" y="46"/>
                    <a:pt x="790" y="20"/>
                  </a:cubicBezTo>
                  <a:lnTo>
                    <a:pt x="632" y="20"/>
                  </a:lnTo>
                  <a:cubicBezTo>
                    <a:pt x="592" y="7"/>
                    <a:pt x="546" y="0"/>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01" name="Google Shape;1001;p31"/>
          <p:cNvSpPr/>
          <p:nvPr/>
        </p:nvSpPr>
        <p:spPr>
          <a:xfrm>
            <a:off x="482901" y="4394404"/>
            <a:ext cx="1315289" cy="511792"/>
          </a:xfrm>
          <a:custGeom>
            <a:avLst/>
            <a:gdLst/>
            <a:ahLst/>
            <a:cxnLst/>
            <a:rect l="l" t="t" r="r" b="b"/>
            <a:pathLst>
              <a:path w="28431" h="8737" extrusionOk="0">
                <a:moveTo>
                  <a:pt x="16530" y="871"/>
                </a:moveTo>
                <a:cubicBezTo>
                  <a:pt x="17069" y="2661"/>
                  <a:pt x="16591" y="4569"/>
                  <a:pt x="15286" y="5881"/>
                </a:cubicBezTo>
                <a:lnTo>
                  <a:pt x="15286" y="5881"/>
                </a:lnTo>
                <a:cubicBezTo>
                  <a:pt x="15047" y="4855"/>
                  <a:pt x="15073" y="3756"/>
                  <a:pt x="15386" y="2746"/>
                </a:cubicBezTo>
                <a:cubicBezTo>
                  <a:pt x="15573" y="2148"/>
                  <a:pt x="15932" y="1218"/>
                  <a:pt x="16530" y="871"/>
                </a:cubicBezTo>
                <a:close/>
                <a:moveTo>
                  <a:pt x="16269" y="571"/>
                </a:moveTo>
                <a:cubicBezTo>
                  <a:pt x="15801" y="913"/>
                  <a:pt x="15437" y="1409"/>
                  <a:pt x="15255" y="1983"/>
                </a:cubicBezTo>
                <a:cubicBezTo>
                  <a:pt x="14676" y="3324"/>
                  <a:pt x="14597" y="4850"/>
                  <a:pt x="15018" y="6270"/>
                </a:cubicBezTo>
                <a:cubicBezTo>
                  <a:pt x="15051" y="6352"/>
                  <a:pt x="15125" y="6393"/>
                  <a:pt x="15195" y="6393"/>
                </a:cubicBezTo>
                <a:cubicBezTo>
                  <a:pt x="15237" y="6393"/>
                  <a:pt x="15278" y="6378"/>
                  <a:pt x="15307" y="6349"/>
                </a:cubicBezTo>
                <a:cubicBezTo>
                  <a:pt x="16912" y="4951"/>
                  <a:pt x="17549" y="2763"/>
                  <a:pt x="16941" y="738"/>
                </a:cubicBezTo>
                <a:lnTo>
                  <a:pt x="16941" y="738"/>
                </a:lnTo>
                <a:cubicBezTo>
                  <a:pt x="16968" y="736"/>
                  <a:pt x="16995" y="734"/>
                  <a:pt x="17022" y="734"/>
                </a:cubicBezTo>
                <a:cubicBezTo>
                  <a:pt x="17137" y="734"/>
                  <a:pt x="17257" y="755"/>
                  <a:pt x="17385" y="799"/>
                </a:cubicBezTo>
                <a:cubicBezTo>
                  <a:pt x="17806" y="957"/>
                  <a:pt x="18174" y="1299"/>
                  <a:pt x="18332" y="1746"/>
                </a:cubicBezTo>
                <a:cubicBezTo>
                  <a:pt x="18542" y="2272"/>
                  <a:pt x="18516" y="2851"/>
                  <a:pt x="18332" y="3403"/>
                </a:cubicBezTo>
                <a:cubicBezTo>
                  <a:pt x="18121" y="3955"/>
                  <a:pt x="17858" y="4508"/>
                  <a:pt x="17516" y="5034"/>
                </a:cubicBezTo>
                <a:cubicBezTo>
                  <a:pt x="17253" y="5454"/>
                  <a:pt x="16990" y="5902"/>
                  <a:pt x="16701" y="6296"/>
                </a:cubicBezTo>
                <a:cubicBezTo>
                  <a:pt x="16083" y="7136"/>
                  <a:pt x="15303" y="7907"/>
                  <a:pt x="14273" y="8193"/>
                </a:cubicBezTo>
                <a:lnTo>
                  <a:pt x="14273" y="8193"/>
                </a:lnTo>
                <a:cubicBezTo>
                  <a:pt x="13687" y="6749"/>
                  <a:pt x="13532" y="5171"/>
                  <a:pt x="13808" y="3640"/>
                </a:cubicBezTo>
                <a:cubicBezTo>
                  <a:pt x="13913" y="2851"/>
                  <a:pt x="14150" y="2088"/>
                  <a:pt x="14544" y="1404"/>
                </a:cubicBezTo>
                <a:cubicBezTo>
                  <a:pt x="14933" y="797"/>
                  <a:pt x="15590" y="616"/>
                  <a:pt x="16269" y="571"/>
                </a:cubicBezTo>
                <a:close/>
                <a:moveTo>
                  <a:pt x="17894" y="595"/>
                </a:moveTo>
                <a:cubicBezTo>
                  <a:pt x="18790" y="637"/>
                  <a:pt x="19679" y="724"/>
                  <a:pt x="20567" y="878"/>
                </a:cubicBezTo>
                <a:cubicBezTo>
                  <a:pt x="21908" y="1062"/>
                  <a:pt x="23223" y="1457"/>
                  <a:pt x="24460" y="2009"/>
                </a:cubicBezTo>
                <a:cubicBezTo>
                  <a:pt x="25755" y="2582"/>
                  <a:pt x="26884" y="3461"/>
                  <a:pt x="27805" y="4535"/>
                </a:cubicBezTo>
                <a:lnTo>
                  <a:pt x="27805" y="4535"/>
                </a:lnTo>
                <a:cubicBezTo>
                  <a:pt x="26242" y="5421"/>
                  <a:pt x="24586" y="6139"/>
                  <a:pt x="22882" y="6691"/>
                </a:cubicBezTo>
                <a:cubicBezTo>
                  <a:pt x="21119" y="7295"/>
                  <a:pt x="19305" y="7716"/>
                  <a:pt x="17464" y="7979"/>
                </a:cubicBezTo>
                <a:cubicBezTo>
                  <a:pt x="16747" y="8086"/>
                  <a:pt x="16027" y="8166"/>
                  <a:pt x="15305" y="8220"/>
                </a:cubicBezTo>
                <a:lnTo>
                  <a:pt x="15305" y="8220"/>
                </a:lnTo>
                <a:cubicBezTo>
                  <a:pt x="15919" y="7853"/>
                  <a:pt x="16445" y="7328"/>
                  <a:pt x="16885" y="6769"/>
                </a:cubicBezTo>
                <a:cubicBezTo>
                  <a:pt x="17227" y="6296"/>
                  <a:pt x="17543" y="5823"/>
                  <a:pt x="17832" y="5349"/>
                </a:cubicBezTo>
                <a:cubicBezTo>
                  <a:pt x="18200" y="4771"/>
                  <a:pt x="18489" y="4166"/>
                  <a:pt x="18726" y="3535"/>
                </a:cubicBezTo>
                <a:cubicBezTo>
                  <a:pt x="18963" y="2930"/>
                  <a:pt x="18963" y="2298"/>
                  <a:pt x="18779" y="1694"/>
                </a:cubicBezTo>
                <a:cubicBezTo>
                  <a:pt x="18613" y="1245"/>
                  <a:pt x="18299" y="859"/>
                  <a:pt x="17894" y="595"/>
                </a:cubicBezTo>
                <a:close/>
                <a:moveTo>
                  <a:pt x="14807" y="515"/>
                </a:moveTo>
                <a:lnTo>
                  <a:pt x="14807" y="515"/>
                </a:lnTo>
                <a:cubicBezTo>
                  <a:pt x="14696" y="581"/>
                  <a:pt x="14590" y="657"/>
                  <a:pt x="14492" y="747"/>
                </a:cubicBezTo>
                <a:cubicBezTo>
                  <a:pt x="13940" y="1299"/>
                  <a:pt x="13677" y="2141"/>
                  <a:pt x="13492" y="2877"/>
                </a:cubicBezTo>
                <a:cubicBezTo>
                  <a:pt x="13042" y="4678"/>
                  <a:pt x="13163" y="6574"/>
                  <a:pt x="13832" y="8294"/>
                </a:cubicBezTo>
                <a:lnTo>
                  <a:pt x="13832" y="8294"/>
                </a:lnTo>
                <a:cubicBezTo>
                  <a:pt x="13568" y="8301"/>
                  <a:pt x="13304" y="8305"/>
                  <a:pt x="13040" y="8305"/>
                </a:cubicBezTo>
                <a:cubicBezTo>
                  <a:pt x="10770" y="8305"/>
                  <a:pt x="8499" y="8052"/>
                  <a:pt x="6286" y="7558"/>
                </a:cubicBezTo>
                <a:cubicBezTo>
                  <a:pt x="4354" y="7112"/>
                  <a:pt x="2468" y="6480"/>
                  <a:pt x="673" y="5661"/>
                </a:cubicBezTo>
                <a:lnTo>
                  <a:pt x="673" y="5661"/>
                </a:lnTo>
                <a:cubicBezTo>
                  <a:pt x="3260" y="4000"/>
                  <a:pt x="6016" y="2677"/>
                  <a:pt x="8916" y="1694"/>
                </a:cubicBezTo>
                <a:cubicBezTo>
                  <a:pt x="10834" y="1060"/>
                  <a:pt x="12812" y="667"/>
                  <a:pt x="14807" y="515"/>
                </a:cubicBezTo>
                <a:close/>
                <a:moveTo>
                  <a:pt x="16481" y="1"/>
                </a:moveTo>
                <a:cubicBezTo>
                  <a:pt x="15741" y="1"/>
                  <a:pt x="14998" y="39"/>
                  <a:pt x="14255" y="116"/>
                </a:cubicBezTo>
                <a:cubicBezTo>
                  <a:pt x="11020" y="484"/>
                  <a:pt x="7864" y="1378"/>
                  <a:pt x="4919" y="2798"/>
                </a:cubicBezTo>
                <a:cubicBezTo>
                  <a:pt x="3262" y="3587"/>
                  <a:pt x="1657" y="4481"/>
                  <a:pt x="132" y="5507"/>
                </a:cubicBezTo>
                <a:cubicBezTo>
                  <a:pt x="1" y="5586"/>
                  <a:pt x="1" y="5770"/>
                  <a:pt x="132" y="5875"/>
                </a:cubicBezTo>
                <a:cubicBezTo>
                  <a:pt x="3577" y="7480"/>
                  <a:pt x="7312" y="8426"/>
                  <a:pt x="11125" y="8663"/>
                </a:cubicBezTo>
                <a:cubicBezTo>
                  <a:pt x="11829" y="8712"/>
                  <a:pt x="12535" y="8736"/>
                  <a:pt x="13241" y="8736"/>
                </a:cubicBezTo>
                <a:cubicBezTo>
                  <a:pt x="16332" y="8736"/>
                  <a:pt x="19427" y="8269"/>
                  <a:pt x="22382" y="7348"/>
                </a:cubicBezTo>
                <a:cubicBezTo>
                  <a:pt x="24433" y="6691"/>
                  <a:pt x="26406" y="5823"/>
                  <a:pt x="28273" y="4797"/>
                </a:cubicBezTo>
                <a:cubicBezTo>
                  <a:pt x="28378" y="4744"/>
                  <a:pt x="28431" y="4587"/>
                  <a:pt x="28352" y="4481"/>
                </a:cubicBezTo>
                <a:cubicBezTo>
                  <a:pt x="26810" y="2456"/>
                  <a:pt x="24502" y="1336"/>
                  <a:pt x="22080" y="754"/>
                </a:cubicBezTo>
                <a:lnTo>
                  <a:pt x="22080" y="754"/>
                </a:lnTo>
                <a:cubicBezTo>
                  <a:pt x="20256" y="252"/>
                  <a:pt x="18376" y="1"/>
                  <a:pt x="16481" y="1"/>
                </a:cubicBezTo>
                <a:close/>
              </a:path>
            </a:pathLst>
          </a:custGeom>
          <a:solidFill>
            <a:schemeClr val="dk1"/>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Title and text 7">
  <p:cSld name="CUSTOM_2_2_1_2_3">
    <p:spTree>
      <p:nvGrpSpPr>
        <p:cNvPr id="1" name="Shape 1002"/>
        <p:cNvGrpSpPr/>
        <p:nvPr/>
      </p:nvGrpSpPr>
      <p:grpSpPr>
        <a:xfrm>
          <a:off x="0" y="0"/>
          <a:ext cx="0" cy="0"/>
          <a:chOff x="0" y="0"/>
          <a:chExt cx="0" cy="0"/>
        </a:xfrm>
      </p:grpSpPr>
      <p:sp>
        <p:nvSpPr>
          <p:cNvPr id="1003" name="Google Shape;1003;p32"/>
          <p:cNvSpPr/>
          <p:nvPr/>
        </p:nvSpPr>
        <p:spPr>
          <a:xfrm rot="-2433247">
            <a:off x="7655089" y="4010603"/>
            <a:ext cx="2213866" cy="2486605"/>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4" name="Google Shape;1004;p32"/>
          <p:cNvSpPr/>
          <p:nvPr/>
        </p:nvSpPr>
        <p:spPr>
          <a:xfrm rot="-749095">
            <a:off x="4042038" y="-657411"/>
            <a:ext cx="1367302" cy="2395330"/>
          </a:xfrm>
          <a:custGeom>
            <a:avLst/>
            <a:gdLst/>
            <a:ahLst/>
            <a:cxnLst/>
            <a:rect l="l" t="t" r="r" b="b"/>
            <a:pathLst>
              <a:path w="22461" h="35322" extrusionOk="0">
                <a:moveTo>
                  <a:pt x="13029" y="1"/>
                </a:moveTo>
                <a:cubicBezTo>
                  <a:pt x="12673" y="1"/>
                  <a:pt x="12309" y="25"/>
                  <a:pt x="11940" y="69"/>
                </a:cubicBezTo>
                <a:cubicBezTo>
                  <a:pt x="9258" y="411"/>
                  <a:pt x="6707" y="1174"/>
                  <a:pt x="4787" y="3146"/>
                </a:cubicBezTo>
                <a:cubicBezTo>
                  <a:pt x="2893" y="5119"/>
                  <a:pt x="1762" y="7828"/>
                  <a:pt x="1105" y="10537"/>
                </a:cubicBezTo>
                <a:cubicBezTo>
                  <a:pt x="1026" y="10826"/>
                  <a:pt x="947" y="11142"/>
                  <a:pt x="894" y="11457"/>
                </a:cubicBezTo>
                <a:cubicBezTo>
                  <a:pt x="26" y="15718"/>
                  <a:pt x="0" y="20110"/>
                  <a:pt x="815" y="24397"/>
                </a:cubicBezTo>
                <a:cubicBezTo>
                  <a:pt x="1657" y="28763"/>
                  <a:pt x="3840" y="33418"/>
                  <a:pt x="8048" y="34890"/>
                </a:cubicBezTo>
                <a:cubicBezTo>
                  <a:pt x="8897" y="35185"/>
                  <a:pt x="9768" y="35322"/>
                  <a:pt x="10638" y="35322"/>
                </a:cubicBezTo>
                <a:cubicBezTo>
                  <a:pt x="14273" y="35322"/>
                  <a:pt x="17894" y="32940"/>
                  <a:pt x="19804" y="29736"/>
                </a:cubicBezTo>
                <a:cubicBezTo>
                  <a:pt x="22197" y="25738"/>
                  <a:pt x="22460" y="20846"/>
                  <a:pt x="22171" y="16218"/>
                </a:cubicBezTo>
                <a:cubicBezTo>
                  <a:pt x="22039" y="13298"/>
                  <a:pt x="21487" y="10432"/>
                  <a:pt x="20567" y="7644"/>
                </a:cubicBezTo>
                <a:cubicBezTo>
                  <a:pt x="19751" y="5382"/>
                  <a:pt x="18515" y="2962"/>
                  <a:pt x="16674" y="1305"/>
                </a:cubicBezTo>
                <a:cubicBezTo>
                  <a:pt x="15614" y="349"/>
                  <a:pt x="14373" y="1"/>
                  <a:pt x="1302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5" name="Google Shape;1005;p32"/>
          <p:cNvSpPr txBox="1">
            <a:spLocks noGrp="1"/>
          </p:cNvSpPr>
          <p:nvPr>
            <p:ph type="subTitle" idx="1"/>
          </p:nvPr>
        </p:nvSpPr>
        <p:spPr>
          <a:xfrm flipH="1">
            <a:off x="4572000" y="2460775"/>
            <a:ext cx="3854700" cy="1063500"/>
          </a:xfrm>
          <a:prstGeom prst="rect">
            <a:avLst/>
          </a:prstGeom>
        </p:spPr>
        <p:txBody>
          <a:bodyPr spcFirstLastPara="1" wrap="square" lIns="91425" tIns="91425" rIns="91425" bIns="91425" anchor="ctr" anchorCtr="0">
            <a:noAutofit/>
          </a:bodyPr>
          <a:lstStyle>
            <a:lvl1pPr lvl="0" algn="r" rtl="0">
              <a:lnSpc>
                <a:spcPct val="100000"/>
              </a:lnSpc>
              <a:spcBef>
                <a:spcPts val="0"/>
              </a:spcBef>
              <a:spcAft>
                <a:spcPts val="0"/>
              </a:spcAft>
              <a:buSzPts val="1400"/>
              <a:buNone/>
              <a:defRPr sz="1400">
                <a:solidFill>
                  <a:srgbClr val="191919"/>
                </a:solidFill>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006" name="Google Shape;1006;p32"/>
          <p:cNvSpPr txBox="1">
            <a:spLocks noGrp="1"/>
          </p:cNvSpPr>
          <p:nvPr>
            <p:ph type="title"/>
          </p:nvPr>
        </p:nvSpPr>
        <p:spPr>
          <a:xfrm flipH="1">
            <a:off x="4572000" y="2079925"/>
            <a:ext cx="3854700" cy="4917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3000"/>
              <a:buNone/>
              <a:defRPr sz="3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007" name="Google Shape;1007;p32"/>
          <p:cNvSpPr/>
          <p:nvPr/>
        </p:nvSpPr>
        <p:spPr>
          <a:xfrm rot="3898150">
            <a:off x="7087916" y="-788310"/>
            <a:ext cx="2559033" cy="2690542"/>
          </a:xfrm>
          <a:custGeom>
            <a:avLst/>
            <a:gdLst/>
            <a:ahLst/>
            <a:cxnLst/>
            <a:rect l="l" t="t" r="r" b="b"/>
            <a:pathLst>
              <a:path w="54232" h="57019" extrusionOk="0">
                <a:moveTo>
                  <a:pt x="31379" y="0"/>
                </a:moveTo>
                <a:cubicBezTo>
                  <a:pt x="29782" y="0"/>
                  <a:pt x="28181" y="129"/>
                  <a:pt x="26590" y="390"/>
                </a:cubicBezTo>
                <a:cubicBezTo>
                  <a:pt x="23670" y="863"/>
                  <a:pt x="20830" y="1731"/>
                  <a:pt x="18174" y="2993"/>
                </a:cubicBezTo>
                <a:cubicBezTo>
                  <a:pt x="17832" y="3151"/>
                  <a:pt x="17490" y="3309"/>
                  <a:pt x="17148" y="3467"/>
                </a:cubicBezTo>
                <a:cubicBezTo>
                  <a:pt x="12072" y="6044"/>
                  <a:pt x="7154" y="10147"/>
                  <a:pt x="4103" y="16538"/>
                </a:cubicBezTo>
                <a:cubicBezTo>
                  <a:pt x="132" y="24849"/>
                  <a:pt x="0" y="36605"/>
                  <a:pt x="3788" y="45126"/>
                </a:cubicBezTo>
                <a:cubicBezTo>
                  <a:pt x="7035" y="52484"/>
                  <a:pt x="13028" y="57018"/>
                  <a:pt x="19057" y="57018"/>
                </a:cubicBezTo>
                <a:cubicBezTo>
                  <a:pt x="20010" y="57018"/>
                  <a:pt x="20964" y="56905"/>
                  <a:pt x="21908" y="56672"/>
                </a:cubicBezTo>
                <a:cubicBezTo>
                  <a:pt x="25985" y="55646"/>
                  <a:pt x="29693" y="52595"/>
                  <a:pt x="32981" y="49045"/>
                </a:cubicBezTo>
                <a:cubicBezTo>
                  <a:pt x="33901" y="48045"/>
                  <a:pt x="34900" y="47493"/>
                  <a:pt x="35821" y="46546"/>
                </a:cubicBezTo>
                <a:cubicBezTo>
                  <a:pt x="36768" y="45599"/>
                  <a:pt x="37715" y="44574"/>
                  <a:pt x="38635" y="43574"/>
                </a:cubicBezTo>
                <a:cubicBezTo>
                  <a:pt x="40450" y="41549"/>
                  <a:pt x="42238" y="39392"/>
                  <a:pt x="43974" y="37183"/>
                </a:cubicBezTo>
                <a:cubicBezTo>
                  <a:pt x="45499" y="35211"/>
                  <a:pt x="46999" y="33133"/>
                  <a:pt x="48445" y="31003"/>
                </a:cubicBezTo>
                <a:cubicBezTo>
                  <a:pt x="50838" y="27479"/>
                  <a:pt x="53126" y="23560"/>
                  <a:pt x="53863" y="18747"/>
                </a:cubicBezTo>
                <a:cubicBezTo>
                  <a:pt x="54231" y="16249"/>
                  <a:pt x="54047" y="13697"/>
                  <a:pt x="53311" y="11278"/>
                </a:cubicBezTo>
                <a:cubicBezTo>
                  <a:pt x="52548" y="8911"/>
                  <a:pt x="51285" y="7648"/>
                  <a:pt x="49865" y="6176"/>
                </a:cubicBezTo>
                <a:cubicBezTo>
                  <a:pt x="49050" y="5308"/>
                  <a:pt x="47919" y="5018"/>
                  <a:pt x="46999" y="4492"/>
                </a:cubicBezTo>
                <a:cubicBezTo>
                  <a:pt x="45894" y="3861"/>
                  <a:pt x="44789" y="3177"/>
                  <a:pt x="43632" y="2651"/>
                </a:cubicBezTo>
                <a:cubicBezTo>
                  <a:pt x="39761" y="897"/>
                  <a:pt x="35587" y="0"/>
                  <a:pt x="3137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08" name="Google Shape;1008;p32"/>
          <p:cNvGrpSpPr/>
          <p:nvPr/>
        </p:nvGrpSpPr>
        <p:grpSpPr>
          <a:xfrm>
            <a:off x="6032197" y="668547"/>
            <a:ext cx="2140206" cy="787748"/>
            <a:chOff x="2850522" y="-1019203"/>
            <a:chExt cx="2140206" cy="787748"/>
          </a:xfrm>
        </p:grpSpPr>
        <p:sp>
          <p:nvSpPr>
            <p:cNvPr id="1009" name="Google Shape;1009;p32"/>
            <p:cNvSpPr/>
            <p:nvPr/>
          </p:nvSpPr>
          <p:spPr>
            <a:xfrm rot="-2700000">
              <a:off x="3059331" y="-421445"/>
              <a:ext cx="88665" cy="65113"/>
            </a:xfrm>
            <a:custGeom>
              <a:avLst/>
              <a:gdLst/>
              <a:ahLst/>
              <a:cxnLst/>
              <a:rect l="l" t="t" r="r" b="b"/>
              <a:pathLst>
                <a:path w="896" h="658" extrusionOk="0">
                  <a:moveTo>
                    <a:pt x="448" y="0"/>
                  </a:moveTo>
                  <a:cubicBezTo>
                    <a:pt x="1" y="0"/>
                    <a:pt x="1" y="658"/>
                    <a:pt x="448" y="658"/>
                  </a:cubicBezTo>
                  <a:cubicBezTo>
                    <a:pt x="895" y="658"/>
                    <a:pt x="895" y="0"/>
                    <a:pt x="4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0" name="Google Shape;1010;p32"/>
            <p:cNvSpPr/>
            <p:nvPr/>
          </p:nvSpPr>
          <p:spPr>
            <a:xfrm rot="-2700000">
              <a:off x="2864222" y="-391603"/>
              <a:ext cx="101628" cy="80847"/>
            </a:xfrm>
            <a:custGeom>
              <a:avLst/>
              <a:gdLst/>
              <a:ahLst/>
              <a:cxnLst/>
              <a:rect l="l" t="t" r="r" b="b"/>
              <a:pathLst>
                <a:path w="1027" h="817" extrusionOk="0">
                  <a:moveTo>
                    <a:pt x="527" y="1"/>
                  </a:moveTo>
                  <a:cubicBezTo>
                    <a:pt x="1" y="27"/>
                    <a:pt x="1" y="764"/>
                    <a:pt x="527" y="816"/>
                  </a:cubicBezTo>
                  <a:cubicBezTo>
                    <a:pt x="1026" y="764"/>
                    <a:pt x="1026" y="27"/>
                    <a:pt x="52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1" name="Google Shape;1011;p32"/>
            <p:cNvSpPr/>
            <p:nvPr/>
          </p:nvSpPr>
          <p:spPr>
            <a:xfrm rot="-2700000">
              <a:off x="4709897" y="-978989"/>
              <a:ext cx="88665" cy="65113"/>
            </a:xfrm>
            <a:custGeom>
              <a:avLst/>
              <a:gdLst/>
              <a:ahLst/>
              <a:cxnLst/>
              <a:rect l="l" t="t" r="r" b="b"/>
              <a:pathLst>
                <a:path w="896" h="658" extrusionOk="0">
                  <a:moveTo>
                    <a:pt x="448" y="0"/>
                  </a:moveTo>
                  <a:cubicBezTo>
                    <a:pt x="1" y="0"/>
                    <a:pt x="1" y="658"/>
                    <a:pt x="448" y="658"/>
                  </a:cubicBezTo>
                  <a:cubicBezTo>
                    <a:pt x="895" y="658"/>
                    <a:pt x="895" y="0"/>
                    <a:pt x="4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2" name="Google Shape;1012;p32"/>
            <p:cNvSpPr/>
            <p:nvPr/>
          </p:nvSpPr>
          <p:spPr>
            <a:xfrm rot="-2700000">
              <a:off x="4438274" y="-1005356"/>
              <a:ext cx="65113" cy="62639"/>
            </a:xfrm>
            <a:custGeom>
              <a:avLst/>
              <a:gdLst/>
              <a:ahLst/>
              <a:cxnLst/>
              <a:rect l="l" t="t" r="r" b="b"/>
              <a:pathLst>
                <a:path w="658" h="633" extrusionOk="0">
                  <a:moveTo>
                    <a:pt x="316" y="1"/>
                  </a:moveTo>
                  <a:cubicBezTo>
                    <a:pt x="0" y="80"/>
                    <a:pt x="0" y="553"/>
                    <a:pt x="316" y="632"/>
                  </a:cubicBezTo>
                  <a:cubicBezTo>
                    <a:pt x="658" y="553"/>
                    <a:pt x="658" y="80"/>
                    <a:pt x="3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3" name="Google Shape;1013;p32"/>
            <p:cNvSpPr/>
            <p:nvPr/>
          </p:nvSpPr>
          <p:spPr>
            <a:xfrm rot="-2700000">
              <a:off x="4609311" y="-741865"/>
              <a:ext cx="91139" cy="72931"/>
            </a:xfrm>
            <a:custGeom>
              <a:avLst/>
              <a:gdLst/>
              <a:ahLst/>
              <a:cxnLst/>
              <a:rect l="l" t="t" r="r" b="b"/>
              <a:pathLst>
                <a:path w="921" h="737" extrusionOk="0">
                  <a:moveTo>
                    <a:pt x="447" y="0"/>
                  </a:moveTo>
                  <a:cubicBezTo>
                    <a:pt x="0" y="27"/>
                    <a:pt x="0" y="710"/>
                    <a:pt x="447" y="737"/>
                  </a:cubicBezTo>
                  <a:cubicBezTo>
                    <a:pt x="921" y="710"/>
                    <a:pt x="921" y="27"/>
                    <a:pt x="4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4" name="Google Shape;1014;p32"/>
            <p:cNvSpPr/>
            <p:nvPr/>
          </p:nvSpPr>
          <p:spPr>
            <a:xfrm rot="-2700000">
              <a:off x="4397178" y="-791980"/>
              <a:ext cx="106873" cy="88566"/>
            </a:xfrm>
            <a:custGeom>
              <a:avLst/>
              <a:gdLst/>
              <a:ahLst/>
              <a:cxnLst/>
              <a:rect l="l" t="t" r="r" b="b"/>
              <a:pathLst>
                <a:path w="1080" h="895" extrusionOk="0">
                  <a:moveTo>
                    <a:pt x="553" y="0"/>
                  </a:moveTo>
                  <a:cubicBezTo>
                    <a:pt x="1" y="53"/>
                    <a:pt x="1" y="868"/>
                    <a:pt x="553" y="894"/>
                  </a:cubicBezTo>
                  <a:cubicBezTo>
                    <a:pt x="1079" y="868"/>
                    <a:pt x="1079" y="53"/>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5" name="Google Shape;1015;p32"/>
            <p:cNvSpPr/>
            <p:nvPr/>
          </p:nvSpPr>
          <p:spPr>
            <a:xfrm rot="-2700000">
              <a:off x="4229167" y="-925880"/>
              <a:ext cx="85993" cy="72931"/>
            </a:xfrm>
            <a:custGeom>
              <a:avLst/>
              <a:gdLst/>
              <a:ahLst/>
              <a:cxnLst/>
              <a:rect l="l" t="t" r="r" b="b"/>
              <a:pathLst>
                <a:path w="869" h="737" extrusionOk="0">
                  <a:moveTo>
                    <a:pt x="447" y="0"/>
                  </a:moveTo>
                  <a:cubicBezTo>
                    <a:pt x="0" y="53"/>
                    <a:pt x="0" y="710"/>
                    <a:pt x="447" y="736"/>
                  </a:cubicBezTo>
                  <a:cubicBezTo>
                    <a:pt x="868" y="710"/>
                    <a:pt x="868" y="53"/>
                    <a:pt x="4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6" name="Google Shape;1016;p32"/>
            <p:cNvSpPr/>
            <p:nvPr/>
          </p:nvSpPr>
          <p:spPr>
            <a:xfrm rot="-2700000">
              <a:off x="4185330" y="-743902"/>
              <a:ext cx="130226" cy="110930"/>
            </a:xfrm>
            <a:custGeom>
              <a:avLst/>
              <a:gdLst/>
              <a:ahLst/>
              <a:cxnLst/>
              <a:rect l="l" t="t" r="r" b="b"/>
              <a:pathLst>
                <a:path w="1316" h="1121" extrusionOk="0">
                  <a:moveTo>
                    <a:pt x="569" y="1"/>
                  </a:moveTo>
                  <a:cubicBezTo>
                    <a:pt x="276" y="1"/>
                    <a:pt x="0" y="230"/>
                    <a:pt x="0" y="568"/>
                  </a:cubicBezTo>
                  <a:cubicBezTo>
                    <a:pt x="0" y="884"/>
                    <a:pt x="263" y="1120"/>
                    <a:pt x="579" y="1120"/>
                  </a:cubicBezTo>
                  <a:cubicBezTo>
                    <a:pt x="1079" y="1120"/>
                    <a:pt x="1315" y="515"/>
                    <a:pt x="974" y="173"/>
                  </a:cubicBezTo>
                  <a:cubicBezTo>
                    <a:pt x="854" y="54"/>
                    <a:pt x="710" y="1"/>
                    <a:pt x="5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7" name="Google Shape;1017;p32"/>
            <p:cNvSpPr/>
            <p:nvPr/>
          </p:nvSpPr>
          <p:spPr>
            <a:xfrm rot="-2700000">
              <a:off x="3864080" y="-760177"/>
              <a:ext cx="109445" cy="91139"/>
            </a:xfrm>
            <a:custGeom>
              <a:avLst/>
              <a:gdLst/>
              <a:ahLst/>
              <a:cxnLst/>
              <a:rect l="l" t="t" r="r" b="b"/>
              <a:pathLst>
                <a:path w="1106" h="921" extrusionOk="0">
                  <a:moveTo>
                    <a:pt x="553" y="0"/>
                  </a:moveTo>
                  <a:cubicBezTo>
                    <a:pt x="1" y="53"/>
                    <a:pt x="1" y="868"/>
                    <a:pt x="553" y="921"/>
                  </a:cubicBezTo>
                  <a:cubicBezTo>
                    <a:pt x="1105" y="868"/>
                    <a:pt x="1105" y="53"/>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8" name="Google Shape;1018;p32"/>
            <p:cNvSpPr/>
            <p:nvPr/>
          </p:nvSpPr>
          <p:spPr>
            <a:xfrm rot="-2700000">
              <a:off x="3711138" y="-902715"/>
              <a:ext cx="85993" cy="65212"/>
            </a:xfrm>
            <a:custGeom>
              <a:avLst/>
              <a:gdLst/>
              <a:ahLst/>
              <a:cxnLst/>
              <a:rect l="l" t="t" r="r" b="b"/>
              <a:pathLst>
                <a:path w="869" h="659" extrusionOk="0">
                  <a:moveTo>
                    <a:pt x="447" y="1"/>
                  </a:moveTo>
                  <a:cubicBezTo>
                    <a:pt x="0" y="1"/>
                    <a:pt x="0" y="658"/>
                    <a:pt x="447" y="658"/>
                  </a:cubicBezTo>
                  <a:cubicBezTo>
                    <a:pt x="868" y="658"/>
                    <a:pt x="868" y="1"/>
                    <a:pt x="4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9" name="Google Shape;1019;p32"/>
            <p:cNvSpPr/>
            <p:nvPr/>
          </p:nvSpPr>
          <p:spPr>
            <a:xfrm rot="-2700000">
              <a:off x="3783651" y="-502141"/>
              <a:ext cx="93711" cy="75602"/>
            </a:xfrm>
            <a:custGeom>
              <a:avLst/>
              <a:gdLst/>
              <a:ahLst/>
              <a:cxnLst/>
              <a:rect l="l" t="t" r="r" b="b"/>
              <a:pathLst>
                <a:path w="947" h="764" extrusionOk="0">
                  <a:moveTo>
                    <a:pt x="473" y="1"/>
                  </a:moveTo>
                  <a:cubicBezTo>
                    <a:pt x="0" y="27"/>
                    <a:pt x="0" y="711"/>
                    <a:pt x="473" y="763"/>
                  </a:cubicBezTo>
                  <a:cubicBezTo>
                    <a:pt x="947" y="711"/>
                    <a:pt x="947" y="27"/>
                    <a:pt x="4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0" name="Google Shape;1020;p32"/>
            <p:cNvSpPr/>
            <p:nvPr/>
          </p:nvSpPr>
          <p:spPr>
            <a:xfrm rot="-2700000">
              <a:off x="3521754" y="-605259"/>
              <a:ext cx="135372" cy="101529"/>
            </a:xfrm>
            <a:custGeom>
              <a:avLst/>
              <a:gdLst/>
              <a:ahLst/>
              <a:cxnLst/>
              <a:rect l="l" t="t" r="r" b="b"/>
              <a:pathLst>
                <a:path w="1368" h="1026" extrusionOk="0">
                  <a:moveTo>
                    <a:pt x="684" y="0"/>
                  </a:moveTo>
                  <a:cubicBezTo>
                    <a:pt x="0" y="0"/>
                    <a:pt x="0" y="1026"/>
                    <a:pt x="684" y="1026"/>
                  </a:cubicBezTo>
                  <a:cubicBezTo>
                    <a:pt x="1368" y="1026"/>
                    <a:pt x="1368"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1" name="Google Shape;1021;p32"/>
            <p:cNvSpPr/>
            <p:nvPr/>
          </p:nvSpPr>
          <p:spPr>
            <a:xfrm rot="-2700000">
              <a:off x="3368480" y="-692261"/>
              <a:ext cx="101529" cy="85993"/>
            </a:xfrm>
            <a:custGeom>
              <a:avLst/>
              <a:gdLst/>
              <a:ahLst/>
              <a:cxnLst/>
              <a:rect l="l" t="t" r="r" b="b"/>
              <a:pathLst>
                <a:path w="1026" h="869" extrusionOk="0">
                  <a:moveTo>
                    <a:pt x="500" y="0"/>
                  </a:moveTo>
                  <a:cubicBezTo>
                    <a:pt x="0" y="53"/>
                    <a:pt x="0" y="816"/>
                    <a:pt x="500" y="868"/>
                  </a:cubicBezTo>
                  <a:cubicBezTo>
                    <a:pt x="1026" y="816"/>
                    <a:pt x="1026" y="53"/>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2" name="Google Shape;1022;p32"/>
            <p:cNvSpPr/>
            <p:nvPr/>
          </p:nvSpPr>
          <p:spPr>
            <a:xfrm rot="-2700000">
              <a:off x="3305789" y="-564031"/>
              <a:ext cx="114690" cy="96383"/>
            </a:xfrm>
            <a:custGeom>
              <a:avLst/>
              <a:gdLst/>
              <a:ahLst/>
              <a:cxnLst/>
              <a:rect l="l" t="t" r="r" b="b"/>
              <a:pathLst>
                <a:path w="1159" h="974" extrusionOk="0">
                  <a:moveTo>
                    <a:pt x="579" y="0"/>
                  </a:moveTo>
                  <a:cubicBezTo>
                    <a:pt x="1" y="53"/>
                    <a:pt x="1" y="921"/>
                    <a:pt x="579" y="973"/>
                  </a:cubicBezTo>
                  <a:cubicBezTo>
                    <a:pt x="1158" y="921"/>
                    <a:pt x="1158" y="53"/>
                    <a:pt x="5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3" name="Google Shape;1023;p32"/>
            <p:cNvSpPr/>
            <p:nvPr/>
          </p:nvSpPr>
          <p:spPr>
            <a:xfrm rot="-2700000">
              <a:off x="3294687" y="-369719"/>
              <a:ext cx="75602" cy="69764"/>
            </a:xfrm>
            <a:custGeom>
              <a:avLst/>
              <a:gdLst/>
              <a:ahLst/>
              <a:cxnLst/>
              <a:rect l="l" t="t" r="r" b="b"/>
              <a:pathLst>
                <a:path w="764" h="705" extrusionOk="0">
                  <a:moveTo>
                    <a:pt x="316" y="1"/>
                  </a:moveTo>
                  <a:lnTo>
                    <a:pt x="264" y="27"/>
                  </a:lnTo>
                  <a:lnTo>
                    <a:pt x="185" y="53"/>
                  </a:lnTo>
                  <a:cubicBezTo>
                    <a:pt x="132" y="80"/>
                    <a:pt x="106" y="106"/>
                    <a:pt x="80" y="159"/>
                  </a:cubicBezTo>
                  <a:cubicBezTo>
                    <a:pt x="53" y="159"/>
                    <a:pt x="53" y="185"/>
                    <a:pt x="53" y="211"/>
                  </a:cubicBezTo>
                  <a:cubicBezTo>
                    <a:pt x="27" y="264"/>
                    <a:pt x="1" y="316"/>
                    <a:pt x="1" y="343"/>
                  </a:cubicBezTo>
                  <a:lnTo>
                    <a:pt x="1" y="448"/>
                  </a:lnTo>
                  <a:lnTo>
                    <a:pt x="53" y="527"/>
                  </a:lnTo>
                  <a:cubicBezTo>
                    <a:pt x="53" y="553"/>
                    <a:pt x="80" y="579"/>
                    <a:pt x="132" y="606"/>
                  </a:cubicBezTo>
                  <a:cubicBezTo>
                    <a:pt x="159" y="632"/>
                    <a:pt x="211" y="658"/>
                    <a:pt x="238" y="685"/>
                  </a:cubicBezTo>
                  <a:lnTo>
                    <a:pt x="316" y="685"/>
                  </a:lnTo>
                  <a:cubicBezTo>
                    <a:pt x="356" y="698"/>
                    <a:pt x="389" y="704"/>
                    <a:pt x="418" y="704"/>
                  </a:cubicBezTo>
                  <a:cubicBezTo>
                    <a:pt x="448" y="704"/>
                    <a:pt x="474" y="698"/>
                    <a:pt x="501" y="685"/>
                  </a:cubicBezTo>
                  <a:cubicBezTo>
                    <a:pt x="579" y="685"/>
                    <a:pt x="632" y="658"/>
                    <a:pt x="658" y="606"/>
                  </a:cubicBezTo>
                  <a:lnTo>
                    <a:pt x="737" y="527"/>
                  </a:lnTo>
                  <a:cubicBezTo>
                    <a:pt x="764" y="474"/>
                    <a:pt x="764" y="422"/>
                    <a:pt x="764" y="343"/>
                  </a:cubicBezTo>
                  <a:cubicBezTo>
                    <a:pt x="764" y="290"/>
                    <a:pt x="764" y="264"/>
                    <a:pt x="737" y="211"/>
                  </a:cubicBezTo>
                  <a:cubicBezTo>
                    <a:pt x="737" y="159"/>
                    <a:pt x="711" y="132"/>
                    <a:pt x="658" y="106"/>
                  </a:cubicBezTo>
                  <a:cubicBezTo>
                    <a:pt x="632" y="53"/>
                    <a:pt x="579" y="27"/>
                    <a:pt x="5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4" name="Google Shape;1024;p32"/>
            <p:cNvSpPr/>
            <p:nvPr/>
          </p:nvSpPr>
          <p:spPr>
            <a:xfrm rot="-2700000">
              <a:off x="3110684" y="-638396"/>
              <a:ext cx="83420" cy="88665"/>
            </a:xfrm>
            <a:custGeom>
              <a:avLst/>
              <a:gdLst/>
              <a:ahLst/>
              <a:cxnLst/>
              <a:rect l="l" t="t" r="r" b="b"/>
              <a:pathLst>
                <a:path w="843" h="896" extrusionOk="0">
                  <a:moveTo>
                    <a:pt x="316" y="1"/>
                  </a:moveTo>
                  <a:cubicBezTo>
                    <a:pt x="238" y="27"/>
                    <a:pt x="159" y="54"/>
                    <a:pt x="132" y="106"/>
                  </a:cubicBezTo>
                  <a:lnTo>
                    <a:pt x="53" y="185"/>
                  </a:lnTo>
                  <a:cubicBezTo>
                    <a:pt x="27" y="264"/>
                    <a:pt x="1" y="317"/>
                    <a:pt x="1" y="395"/>
                  </a:cubicBezTo>
                  <a:lnTo>
                    <a:pt x="1" y="474"/>
                  </a:lnTo>
                  <a:cubicBezTo>
                    <a:pt x="1" y="527"/>
                    <a:pt x="1" y="580"/>
                    <a:pt x="27" y="632"/>
                  </a:cubicBezTo>
                  <a:cubicBezTo>
                    <a:pt x="53" y="685"/>
                    <a:pt x="80" y="711"/>
                    <a:pt x="132" y="764"/>
                  </a:cubicBezTo>
                  <a:cubicBezTo>
                    <a:pt x="159" y="790"/>
                    <a:pt x="211" y="843"/>
                    <a:pt x="264" y="843"/>
                  </a:cubicBezTo>
                  <a:cubicBezTo>
                    <a:pt x="290" y="869"/>
                    <a:pt x="343" y="895"/>
                    <a:pt x="422" y="895"/>
                  </a:cubicBezTo>
                  <a:lnTo>
                    <a:pt x="527" y="895"/>
                  </a:lnTo>
                  <a:cubicBezTo>
                    <a:pt x="579" y="869"/>
                    <a:pt x="658" y="816"/>
                    <a:pt x="711" y="764"/>
                  </a:cubicBezTo>
                  <a:lnTo>
                    <a:pt x="764" y="685"/>
                  </a:lnTo>
                  <a:cubicBezTo>
                    <a:pt x="816" y="632"/>
                    <a:pt x="816" y="553"/>
                    <a:pt x="816" y="474"/>
                  </a:cubicBezTo>
                  <a:lnTo>
                    <a:pt x="842" y="501"/>
                  </a:lnTo>
                  <a:lnTo>
                    <a:pt x="842" y="422"/>
                  </a:lnTo>
                  <a:cubicBezTo>
                    <a:pt x="842" y="369"/>
                    <a:pt x="816" y="317"/>
                    <a:pt x="816" y="264"/>
                  </a:cubicBezTo>
                  <a:cubicBezTo>
                    <a:pt x="790" y="211"/>
                    <a:pt x="764" y="159"/>
                    <a:pt x="711" y="132"/>
                  </a:cubicBezTo>
                  <a:cubicBezTo>
                    <a:pt x="685" y="80"/>
                    <a:pt x="632" y="54"/>
                    <a:pt x="579" y="27"/>
                  </a:cubicBezTo>
                  <a:cubicBezTo>
                    <a:pt x="527" y="1"/>
                    <a:pt x="474" y="1"/>
                    <a:pt x="4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5" name="Google Shape;1025;p32"/>
            <p:cNvSpPr/>
            <p:nvPr/>
          </p:nvSpPr>
          <p:spPr>
            <a:xfrm rot="-2700000">
              <a:off x="3558935" y="-828510"/>
              <a:ext cx="88566" cy="67785"/>
            </a:xfrm>
            <a:custGeom>
              <a:avLst/>
              <a:gdLst/>
              <a:ahLst/>
              <a:cxnLst/>
              <a:rect l="l" t="t" r="r" b="b"/>
              <a:pathLst>
                <a:path w="895" h="685" extrusionOk="0">
                  <a:moveTo>
                    <a:pt x="448" y="1"/>
                  </a:moveTo>
                  <a:cubicBezTo>
                    <a:pt x="1" y="1"/>
                    <a:pt x="1" y="684"/>
                    <a:pt x="448" y="684"/>
                  </a:cubicBezTo>
                  <a:cubicBezTo>
                    <a:pt x="895" y="684"/>
                    <a:pt x="895" y="1"/>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6" name="Google Shape;1026;p32"/>
            <p:cNvSpPr/>
            <p:nvPr/>
          </p:nvSpPr>
          <p:spPr>
            <a:xfrm rot="-2700000">
              <a:off x="3530379" y="-318465"/>
              <a:ext cx="88665" cy="65212"/>
            </a:xfrm>
            <a:custGeom>
              <a:avLst/>
              <a:gdLst/>
              <a:ahLst/>
              <a:cxnLst/>
              <a:rect l="l" t="t" r="r" b="b"/>
              <a:pathLst>
                <a:path w="896" h="659" extrusionOk="0">
                  <a:moveTo>
                    <a:pt x="448" y="1"/>
                  </a:moveTo>
                  <a:cubicBezTo>
                    <a:pt x="1" y="1"/>
                    <a:pt x="1" y="658"/>
                    <a:pt x="448" y="658"/>
                  </a:cubicBezTo>
                  <a:cubicBezTo>
                    <a:pt x="895" y="658"/>
                    <a:pt x="895" y="1"/>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7" name="Google Shape;1027;p32"/>
            <p:cNvSpPr/>
            <p:nvPr/>
          </p:nvSpPr>
          <p:spPr>
            <a:xfrm rot="-2700000">
              <a:off x="4004415" y="-447952"/>
              <a:ext cx="93810" cy="70358"/>
            </a:xfrm>
            <a:custGeom>
              <a:avLst/>
              <a:gdLst/>
              <a:ahLst/>
              <a:cxnLst/>
              <a:rect l="l" t="t" r="r" b="b"/>
              <a:pathLst>
                <a:path w="948" h="711" extrusionOk="0">
                  <a:moveTo>
                    <a:pt x="474" y="0"/>
                  </a:moveTo>
                  <a:cubicBezTo>
                    <a:pt x="1" y="0"/>
                    <a:pt x="1" y="710"/>
                    <a:pt x="474" y="710"/>
                  </a:cubicBezTo>
                  <a:cubicBezTo>
                    <a:pt x="948" y="710"/>
                    <a:pt x="948" y="0"/>
                    <a:pt x="47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8" name="Google Shape;1028;p32"/>
            <p:cNvSpPr/>
            <p:nvPr/>
          </p:nvSpPr>
          <p:spPr>
            <a:xfrm rot="-2700000">
              <a:off x="4264954" y="-506291"/>
              <a:ext cx="130226" cy="104201"/>
            </a:xfrm>
            <a:custGeom>
              <a:avLst/>
              <a:gdLst/>
              <a:ahLst/>
              <a:cxnLst/>
              <a:rect l="l" t="t" r="r" b="b"/>
              <a:pathLst>
                <a:path w="1316" h="1053" extrusionOk="0">
                  <a:moveTo>
                    <a:pt x="658" y="0"/>
                  </a:moveTo>
                  <a:cubicBezTo>
                    <a:pt x="1" y="27"/>
                    <a:pt x="1" y="1000"/>
                    <a:pt x="658" y="1052"/>
                  </a:cubicBezTo>
                  <a:cubicBezTo>
                    <a:pt x="1316" y="1000"/>
                    <a:pt x="1316" y="27"/>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9" name="Google Shape;1029;p32"/>
            <p:cNvSpPr/>
            <p:nvPr/>
          </p:nvSpPr>
          <p:spPr>
            <a:xfrm rot="-2700000">
              <a:off x="4520845" y="-593153"/>
              <a:ext cx="122409" cy="115680"/>
            </a:xfrm>
            <a:custGeom>
              <a:avLst/>
              <a:gdLst/>
              <a:ahLst/>
              <a:cxnLst/>
              <a:rect l="l" t="t" r="r" b="b"/>
              <a:pathLst>
                <a:path w="1237" h="1169" extrusionOk="0">
                  <a:moveTo>
                    <a:pt x="601" y="1"/>
                  </a:moveTo>
                  <a:cubicBezTo>
                    <a:pt x="448" y="1"/>
                    <a:pt x="302" y="55"/>
                    <a:pt x="185" y="152"/>
                  </a:cubicBezTo>
                  <a:lnTo>
                    <a:pt x="106" y="284"/>
                  </a:lnTo>
                  <a:cubicBezTo>
                    <a:pt x="53" y="363"/>
                    <a:pt x="0" y="468"/>
                    <a:pt x="0" y="573"/>
                  </a:cubicBezTo>
                  <a:cubicBezTo>
                    <a:pt x="0" y="652"/>
                    <a:pt x="27" y="731"/>
                    <a:pt x="53" y="810"/>
                  </a:cubicBezTo>
                  <a:cubicBezTo>
                    <a:pt x="79" y="863"/>
                    <a:pt x="132" y="941"/>
                    <a:pt x="185" y="994"/>
                  </a:cubicBezTo>
                  <a:cubicBezTo>
                    <a:pt x="309" y="1097"/>
                    <a:pt x="465" y="1168"/>
                    <a:pt x="629" y="1168"/>
                  </a:cubicBezTo>
                  <a:cubicBezTo>
                    <a:pt x="673" y="1168"/>
                    <a:pt x="718" y="1163"/>
                    <a:pt x="763" y="1152"/>
                  </a:cubicBezTo>
                  <a:lnTo>
                    <a:pt x="816" y="1152"/>
                  </a:lnTo>
                  <a:lnTo>
                    <a:pt x="947" y="1073"/>
                  </a:lnTo>
                  <a:cubicBezTo>
                    <a:pt x="1026" y="1047"/>
                    <a:pt x="1079" y="994"/>
                    <a:pt x="1131" y="941"/>
                  </a:cubicBezTo>
                  <a:cubicBezTo>
                    <a:pt x="1158" y="889"/>
                    <a:pt x="1184" y="863"/>
                    <a:pt x="1184" y="810"/>
                  </a:cubicBezTo>
                  <a:cubicBezTo>
                    <a:pt x="1237" y="731"/>
                    <a:pt x="1237" y="652"/>
                    <a:pt x="1237" y="573"/>
                  </a:cubicBezTo>
                  <a:lnTo>
                    <a:pt x="1210" y="442"/>
                  </a:lnTo>
                  <a:lnTo>
                    <a:pt x="1158" y="284"/>
                  </a:lnTo>
                  <a:cubicBezTo>
                    <a:pt x="1131" y="231"/>
                    <a:pt x="1079" y="179"/>
                    <a:pt x="1026" y="126"/>
                  </a:cubicBezTo>
                  <a:cubicBezTo>
                    <a:pt x="947" y="74"/>
                    <a:pt x="895" y="47"/>
                    <a:pt x="816" y="21"/>
                  </a:cubicBezTo>
                  <a:lnTo>
                    <a:pt x="763" y="21"/>
                  </a:lnTo>
                  <a:cubicBezTo>
                    <a:pt x="709" y="7"/>
                    <a:pt x="654" y="1"/>
                    <a:pt x="6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0" name="Google Shape;1030;p32"/>
            <p:cNvSpPr/>
            <p:nvPr/>
          </p:nvSpPr>
          <p:spPr>
            <a:xfrm rot="-2700000">
              <a:off x="4845013" y="-728042"/>
              <a:ext cx="127554" cy="104201"/>
            </a:xfrm>
            <a:custGeom>
              <a:avLst/>
              <a:gdLst/>
              <a:ahLst/>
              <a:cxnLst/>
              <a:rect l="l" t="t" r="r" b="b"/>
              <a:pathLst>
                <a:path w="1289" h="1053" extrusionOk="0">
                  <a:moveTo>
                    <a:pt x="658" y="1"/>
                  </a:moveTo>
                  <a:cubicBezTo>
                    <a:pt x="0" y="53"/>
                    <a:pt x="0" y="1000"/>
                    <a:pt x="658" y="1053"/>
                  </a:cubicBezTo>
                  <a:cubicBezTo>
                    <a:pt x="1289" y="1000"/>
                    <a:pt x="1289" y="53"/>
                    <a:pt x="6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31" name="Google Shape;1031;p32"/>
          <p:cNvSpPr/>
          <p:nvPr/>
        </p:nvSpPr>
        <p:spPr>
          <a:xfrm rot="9812653">
            <a:off x="7277468" y="3663323"/>
            <a:ext cx="2475307" cy="1885343"/>
          </a:xfrm>
          <a:custGeom>
            <a:avLst/>
            <a:gdLst/>
            <a:ahLst/>
            <a:cxnLst/>
            <a:rect l="l" t="t" r="r" b="b"/>
            <a:pathLst>
              <a:path w="27047" h="20601" extrusionOk="0">
                <a:moveTo>
                  <a:pt x="14669" y="189"/>
                </a:moveTo>
                <a:cubicBezTo>
                  <a:pt x="16513" y="189"/>
                  <a:pt x="18344" y="544"/>
                  <a:pt x="20067" y="1266"/>
                </a:cubicBezTo>
                <a:cubicBezTo>
                  <a:pt x="21987" y="2133"/>
                  <a:pt x="23670" y="3501"/>
                  <a:pt x="24880" y="5263"/>
                </a:cubicBezTo>
                <a:cubicBezTo>
                  <a:pt x="26090" y="6946"/>
                  <a:pt x="26721" y="8998"/>
                  <a:pt x="26695" y="11075"/>
                </a:cubicBezTo>
                <a:cubicBezTo>
                  <a:pt x="26671" y="11536"/>
                  <a:pt x="26602" y="11998"/>
                  <a:pt x="26509" y="12459"/>
                </a:cubicBezTo>
                <a:lnTo>
                  <a:pt x="26509" y="12459"/>
                </a:lnTo>
                <a:cubicBezTo>
                  <a:pt x="26462" y="12474"/>
                  <a:pt x="26422" y="12511"/>
                  <a:pt x="26406" y="12575"/>
                </a:cubicBezTo>
                <a:cubicBezTo>
                  <a:pt x="26274" y="13153"/>
                  <a:pt x="26090" y="13732"/>
                  <a:pt x="25827" y="14284"/>
                </a:cubicBezTo>
                <a:cubicBezTo>
                  <a:pt x="25748" y="14494"/>
                  <a:pt x="25617" y="14679"/>
                  <a:pt x="25459" y="14836"/>
                </a:cubicBezTo>
                <a:cubicBezTo>
                  <a:pt x="25248" y="15047"/>
                  <a:pt x="25012" y="15205"/>
                  <a:pt x="24775" y="15389"/>
                </a:cubicBezTo>
                <a:cubicBezTo>
                  <a:pt x="23697" y="16204"/>
                  <a:pt x="22697" y="17151"/>
                  <a:pt x="21619" y="17966"/>
                </a:cubicBezTo>
                <a:cubicBezTo>
                  <a:pt x="21119" y="18361"/>
                  <a:pt x="20593" y="18702"/>
                  <a:pt x="20041" y="19018"/>
                </a:cubicBezTo>
                <a:cubicBezTo>
                  <a:pt x="19462" y="19334"/>
                  <a:pt x="18831" y="19570"/>
                  <a:pt x="18174" y="19728"/>
                </a:cubicBezTo>
                <a:cubicBezTo>
                  <a:pt x="17516" y="19860"/>
                  <a:pt x="16832" y="19991"/>
                  <a:pt x="16149" y="20044"/>
                </a:cubicBezTo>
                <a:cubicBezTo>
                  <a:pt x="15491" y="20123"/>
                  <a:pt x="14834" y="20202"/>
                  <a:pt x="14176" y="20228"/>
                </a:cubicBezTo>
                <a:cubicBezTo>
                  <a:pt x="13741" y="20262"/>
                  <a:pt x="13303" y="20279"/>
                  <a:pt x="12865" y="20279"/>
                </a:cubicBezTo>
                <a:cubicBezTo>
                  <a:pt x="11953" y="20279"/>
                  <a:pt x="11040" y="20204"/>
                  <a:pt x="10152" y="20044"/>
                </a:cubicBezTo>
                <a:cubicBezTo>
                  <a:pt x="9495" y="19939"/>
                  <a:pt x="8864" y="19754"/>
                  <a:pt x="8259" y="19465"/>
                </a:cubicBezTo>
                <a:cubicBezTo>
                  <a:pt x="7706" y="19202"/>
                  <a:pt x="7154" y="18887"/>
                  <a:pt x="6654" y="18545"/>
                </a:cubicBezTo>
                <a:cubicBezTo>
                  <a:pt x="6128" y="18229"/>
                  <a:pt x="5576" y="17913"/>
                  <a:pt x="5076" y="17572"/>
                </a:cubicBezTo>
                <a:cubicBezTo>
                  <a:pt x="4550" y="17203"/>
                  <a:pt x="4051" y="16809"/>
                  <a:pt x="3604" y="16388"/>
                </a:cubicBezTo>
                <a:cubicBezTo>
                  <a:pt x="2736" y="15599"/>
                  <a:pt x="2026" y="14652"/>
                  <a:pt x="1447" y="13600"/>
                </a:cubicBezTo>
                <a:cubicBezTo>
                  <a:pt x="448" y="11680"/>
                  <a:pt x="0" y="9313"/>
                  <a:pt x="789" y="7209"/>
                </a:cubicBezTo>
                <a:cubicBezTo>
                  <a:pt x="1631" y="4974"/>
                  <a:pt x="3788" y="3554"/>
                  <a:pt x="5813" y="2502"/>
                </a:cubicBezTo>
                <a:cubicBezTo>
                  <a:pt x="8022" y="1344"/>
                  <a:pt x="10442" y="582"/>
                  <a:pt x="12940" y="292"/>
                </a:cubicBezTo>
                <a:cubicBezTo>
                  <a:pt x="13516" y="224"/>
                  <a:pt x="14093" y="189"/>
                  <a:pt x="14669" y="189"/>
                </a:cubicBezTo>
                <a:close/>
                <a:moveTo>
                  <a:pt x="14926" y="0"/>
                </a:moveTo>
                <a:cubicBezTo>
                  <a:pt x="14834" y="0"/>
                  <a:pt x="14742" y="1"/>
                  <a:pt x="14650" y="3"/>
                </a:cubicBezTo>
                <a:cubicBezTo>
                  <a:pt x="12098" y="29"/>
                  <a:pt x="9574" y="555"/>
                  <a:pt x="7233" y="1581"/>
                </a:cubicBezTo>
                <a:cubicBezTo>
                  <a:pt x="6076" y="2055"/>
                  <a:pt x="4971" y="2633"/>
                  <a:pt x="3919" y="3317"/>
                </a:cubicBezTo>
                <a:cubicBezTo>
                  <a:pt x="2893" y="3948"/>
                  <a:pt x="1999" y="4763"/>
                  <a:pt x="1289" y="5710"/>
                </a:cubicBezTo>
                <a:cubicBezTo>
                  <a:pt x="605" y="6631"/>
                  <a:pt x="211" y="7735"/>
                  <a:pt x="106" y="8866"/>
                </a:cubicBezTo>
                <a:cubicBezTo>
                  <a:pt x="27" y="9997"/>
                  <a:pt x="158" y="11128"/>
                  <a:pt x="526" y="12206"/>
                </a:cubicBezTo>
                <a:cubicBezTo>
                  <a:pt x="1315" y="14521"/>
                  <a:pt x="2867" y="16493"/>
                  <a:pt x="4919" y="17835"/>
                </a:cubicBezTo>
                <a:cubicBezTo>
                  <a:pt x="5445" y="18203"/>
                  <a:pt x="6023" y="18518"/>
                  <a:pt x="6575" y="18860"/>
                </a:cubicBezTo>
                <a:cubicBezTo>
                  <a:pt x="7075" y="19228"/>
                  <a:pt x="7627" y="19544"/>
                  <a:pt x="8206" y="19807"/>
                </a:cubicBezTo>
                <a:cubicBezTo>
                  <a:pt x="9468" y="20307"/>
                  <a:pt x="10836" y="20570"/>
                  <a:pt x="12204" y="20596"/>
                </a:cubicBezTo>
                <a:cubicBezTo>
                  <a:pt x="12375" y="20599"/>
                  <a:pt x="12546" y="20601"/>
                  <a:pt x="12718" y="20601"/>
                </a:cubicBezTo>
                <a:cubicBezTo>
                  <a:pt x="13919" y="20601"/>
                  <a:pt x="15136" y="20520"/>
                  <a:pt x="16333" y="20359"/>
                </a:cubicBezTo>
                <a:cubicBezTo>
                  <a:pt x="17017" y="20280"/>
                  <a:pt x="17727" y="20149"/>
                  <a:pt x="18410" y="19991"/>
                </a:cubicBezTo>
                <a:cubicBezTo>
                  <a:pt x="19042" y="19833"/>
                  <a:pt x="19673" y="19570"/>
                  <a:pt x="20251" y="19255"/>
                </a:cubicBezTo>
                <a:cubicBezTo>
                  <a:pt x="21409" y="18571"/>
                  <a:pt x="22461" y="17782"/>
                  <a:pt x="23434" y="16861"/>
                </a:cubicBezTo>
                <a:cubicBezTo>
                  <a:pt x="23986" y="16388"/>
                  <a:pt x="24538" y="15915"/>
                  <a:pt x="25143" y="15494"/>
                </a:cubicBezTo>
                <a:cubicBezTo>
                  <a:pt x="25354" y="15362"/>
                  <a:pt x="25564" y="15178"/>
                  <a:pt x="25774" y="14968"/>
                </a:cubicBezTo>
                <a:cubicBezTo>
                  <a:pt x="25906" y="14810"/>
                  <a:pt x="26037" y="14600"/>
                  <a:pt x="26116" y="14389"/>
                </a:cubicBezTo>
                <a:cubicBezTo>
                  <a:pt x="26379" y="13837"/>
                  <a:pt x="26563" y="13258"/>
                  <a:pt x="26721" y="12653"/>
                </a:cubicBezTo>
                <a:cubicBezTo>
                  <a:pt x="26742" y="12571"/>
                  <a:pt x="26706" y="12509"/>
                  <a:pt x="26652" y="12477"/>
                </a:cubicBezTo>
                <a:lnTo>
                  <a:pt x="26652" y="12477"/>
                </a:lnTo>
                <a:cubicBezTo>
                  <a:pt x="27046" y="10452"/>
                  <a:pt x="26746" y="8340"/>
                  <a:pt x="25801" y="6526"/>
                </a:cubicBezTo>
                <a:cubicBezTo>
                  <a:pt x="24801" y="4579"/>
                  <a:pt x="23329" y="2949"/>
                  <a:pt x="21488" y="1818"/>
                </a:cubicBezTo>
                <a:cubicBezTo>
                  <a:pt x="19490" y="629"/>
                  <a:pt x="17225" y="0"/>
                  <a:pt x="14926"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32" name="Google Shape;1032;p32"/>
          <p:cNvGrpSpPr/>
          <p:nvPr/>
        </p:nvGrpSpPr>
        <p:grpSpPr>
          <a:xfrm>
            <a:off x="4156600" y="4473749"/>
            <a:ext cx="2292797" cy="787743"/>
            <a:chOff x="6310925" y="4605474"/>
            <a:chExt cx="2292797" cy="787743"/>
          </a:xfrm>
        </p:grpSpPr>
        <p:sp>
          <p:nvSpPr>
            <p:cNvPr id="1033" name="Google Shape;1033;p32"/>
            <p:cNvSpPr/>
            <p:nvPr/>
          </p:nvSpPr>
          <p:spPr>
            <a:xfrm>
              <a:off x="6310925" y="4617872"/>
              <a:ext cx="62521" cy="737161"/>
            </a:xfrm>
            <a:custGeom>
              <a:avLst/>
              <a:gdLst/>
              <a:ahLst/>
              <a:cxnLst/>
              <a:rect l="l" t="t" r="r" b="b"/>
              <a:pathLst>
                <a:path w="948" h="11178" extrusionOk="0">
                  <a:moveTo>
                    <a:pt x="276" y="0"/>
                  </a:moveTo>
                  <a:cubicBezTo>
                    <a:pt x="191" y="0"/>
                    <a:pt x="105" y="46"/>
                    <a:pt x="79" y="138"/>
                  </a:cubicBezTo>
                  <a:cubicBezTo>
                    <a:pt x="27" y="480"/>
                    <a:pt x="0" y="822"/>
                    <a:pt x="27" y="1164"/>
                  </a:cubicBezTo>
                  <a:lnTo>
                    <a:pt x="27" y="2216"/>
                  </a:lnTo>
                  <a:cubicBezTo>
                    <a:pt x="27" y="2900"/>
                    <a:pt x="53" y="3583"/>
                    <a:pt x="53" y="4294"/>
                  </a:cubicBezTo>
                  <a:cubicBezTo>
                    <a:pt x="79" y="5687"/>
                    <a:pt x="132" y="7081"/>
                    <a:pt x="184" y="8475"/>
                  </a:cubicBezTo>
                  <a:cubicBezTo>
                    <a:pt x="211" y="9264"/>
                    <a:pt x="211" y="10053"/>
                    <a:pt x="263" y="10842"/>
                  </a:cubicBezTo>
                  <a:cubicBezTo>
                    <a:pt x="263" y="11066"/>
                    <a:pt x="434" y="11178"/>
                    <a:pt x="605" y="11178"/>
                  </a:cubicBezTo>
                  <a:cubicBezTo>
                    <a:pt x="776" y="11178"/>
                    <a:pt x="947" y="11066"/>
                    <a:pt x="947" y="10842"/>
                  </a:cubicBezTo>
                  <a:cubicBezTo>
                    <a:pt x="947" y="10132"/>
                    <a:pt x="921" y="9448"/>
                    <a:pt x="894" y="8765"/>
                  </a:cubicBezTo>
                  <a:cubicBezTo>
                    <a:pt x="868" y="8054"/>
                    <a:pt x="868" y="7371"/>
                    <a:pt x="842" y="6687"/>
                  </a:cubicBezTo>
                  <a:cubicBezTo>
                    <a:pt x="789" y="5267"/>
                    <a:pt x="737" y="3873"/>
                    <a:pt x="658" y="2479"/>
                  </a:cubicBezTo>
                  <a:cubicBezTo>
                    <a:pt x="658" y="2084"/>
                    <a:pt x="631" y="1716"/>
                    <a:pt x="605" y="1322"/>
                  </a:cubicBezTo>
                  <a:cubicBezTo>
                    <a:pt x="605" y="927"/>
                    <a:pt x="579" y="533"/>
                    <a:pt x="474" y="138"/>
                  </a:cubicBezTo>
                  <a:cubicBezTo>
                    <a:pt x="447" y="46"/>
                    <a:pt x="362" y="0"/>
                    <a:pt x="2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4" name="Google Shape;1034;p32"/>
            <p:cNvSpPr/>
            <p:nvPr/>
          </p:nvSpPr>
          <p:spPr>
            <a:xfrm>
              <a:off x="6487786" y="4609233"/>
              <a:ext cx="89494" cy="783984"/>
            </a:xfrm>
            <a:custGeom>
              <a:avLst/>
              <a:gdLst/>
              <a:ahLst/>
              <a:cxnLst/>
              <a:rect l="l" t="t" r="r" b="b"/>
              <a:pathLst>
                <a:path w="1357" h="11888" extrusionOk="0">
                  <a:moveTo>
                    <a:pt x="319" y="1"/>
                  </a:moveTo>
                  <a:cubicBezTo>
                    <a:pt x="246" y="1"/>
                    <a:pt x="180" y="40"/>
                    <a:pt x="159" y="138"/>
                  </a:cubicBezTo>
                  <a:cubicBezTo>
                    <a:pt x="27" y="1637"/>
                    <a:pt x="1" y="3110"/>
                    <a:pt x="80" y="4609"/>
                  </a:cubicBezTo>
                  <a:cubicBezTo>
                    <a:pt x="132" y="6108"/>
                    <a:pt x="211" y="7581"/>
                    <a:pt x="343" y="9080"/>
                  </a:cubicBezTo>
                  <a:cubicBezTo>
                    <a:pt x="422" y="9921"/>
                    <a:pt x="501" y="10789"/>
                    <a:pt x="632" y="11631"/>
                  </a:cubicBezTo>
                  <a:cubicBezTo>
                    <a:pt x="655" y="11806"/>
                    <a:pt x="803" y="11888"/>
                    <a:pt x="958" y="11888"/>
                  </a:cubicBezTo>
                  <a:cubicBezTo>
                    <a:pt x="1152" y="11888"/>
                    <a:pt x="1357" y="11759"/>
                    <a:pt x="1342" y="11526"/>
                  </a:cubicBezTo>
                  <a:cubicBezTo>
                    <a:pt x="1211" y="10079"/>
                    <a:pt x="1053" y="8606"/>
                    <a:pt x="948" y="7133"/>
                  </a:cubicBezTo>
                  <a:cubicBezTo>
                    <a:pt x="842" y="5661"/>
                    <a:pt x="764" y="4188"/>
                    <a:pt x="711" y="2689"/>
                  </a:cubicBezTo>
                  <a:cubicBezTo>
                    <a:pt x="658" y="1873"/>
                    <a:pt x="658" y="1032"/>
                    <a:pt x="553" y="190"/>
                  </a:cubicBezTo>
                  <a:cubicBezTo>
                    <a:pt x="538" y="82"/>
                    <a:pt x="422" y="1"/>
                    <a:pt x="3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5" name="Google Shape;1035;p32"/>
            <p:cNvSpPr/>
            <p:nvPr/>
          </p:nvSpPr>
          <p:spPr>
            <a:xfrm>
              <a:off x="6676846" y="4625587"/>
              <a:ext cx="57311" cy="673522"/>
            </a:xfrm>
            <a:custGeom>
              <a:avLst/>
              <a:gdLst/>
              <a:ahLst/>
              <a:cxnLst/>
              <a:rect l="l" t="t" r="r" b="b"/>
              <a:pathLst>
                <a:path w="869" h="10213" extrusionOk="0">
                  <a:moveTo>
                    <a:pt x="645" y="1"/>
                  </a:moveTo>
                  <a:cubicBezTo>
                    <a:pt x="538" y="1"/>
                    <a:pt x="423" y="68"/>
                    <a:pt x="395" y="179"/>
                  </a:cubicBezTo>
                  <a:lnTo>
                    <a:pt x="369" y="179"/>
                  </a:lnTo>
                  <a:cubicBezTo>
                    <a:pt x="290" y="573"/>
                    <a:pt x="237" y="994"/>
                    <a:pt x="211" y="1415"/>
                  </a:cubicBezTo>
                  <a:cubicBezTo>
                    <a:pt x="185" y="1810"/>
                    <a:pt x="158" y="2230"/>
                    <a:pt x="132" y="2625"/>
                  </a:cubicBezTo>
                  <a:cubicBezTo>
                    <a:pt x="106" y="3414"/>
                    <a:pt x="53" y="4203"/>
                    <a:pt x="53" y="5018"/>
                  </a:cubicBezTo>
                  <a:cubicBezTo>
                    <a:pt x="1" y="6622"/>
                    <a:pt x="1" y="8253"/>
                    <a:pt x="106" y="9857"/>
                  </a:cubicBezTo>
                  <a:cubicBezTo>
                    <a:pt x="106" y="10094"/>
                    <a:pt x="283" y="10212"/>
                    <a:pt x="461" y="10212"/>
                  </a:cubicBezTo>
                  <a:cubicBezTo>
                    <a:pt x="638" y="10212"/>
                    <a:pt x="816" y="10094"/>
                    <a:pt x="816" y="9857"/>
                  </a:cubicBezTo>
                  <a:cubicBezTo>
                    <a:pt x="816" y="8253"/>
                    <a:pt x="763" y="6622"/>
                    <a:pt x="763" y="5018"/>
                  </a:cubicBezTo>
                  <a:cubicBezTo>
                    <a:pt x="763" y="4203"/>
                    <a:pt x="790" y="3414"/>
                    <a:pt x="816" y="2625"/>
                  </a:cubicBezTo>
                  <a:lnTo>
                    <a:pt x="842" y="1415"/>
                  </a:lnTo>
                  <a:cubicBezTo>
                    <a:pt x="868" y="994"/>
                    <a:pt x="868" y="600"/>
                    <a:pt x="842" y="179"/>
                  </a:cubicBezTo>
                  <a:cubicBezTo>
                    <a:pt x="830" y="55"/>
                    <a:pt x="741" y="1"/>
                    <a:pt x="6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6" name="Google Shape;1036;p32"/>
            <p:cNvSpPr/>
            <p:nvPr/>
          </p:nvSpPr>
          <p:spPr>
            <a:xfrm>
              <a:off x="6851992" y="4618729"/>
              <a:ext cx="64235" cy="715596"/>
            </a:xfrm>
            <a:custGeom>
              <a:avLst/>
              <a:gdLst/>
              <a:ahLst/>
              <a:cxnLst/>
              <a:rect l="l" t="t" r="r" b="b"/>
              <a:pathLst>
                <a:path w="974" h="10851" extrusionOk="0">
                  <a:moveTo>
                    <a:pt x="464" y="0"/>
                  </a:moveTo>
                  <a:cubicBezTo>
                    <a:pt x="402" y="0"/>
                    <a:pt x="343" y="33"/>
                    <a:pt x="316" y="99"/>
                  </a:cubicBezTo>
                  <a:cubicBezTo>
                    <a:pt x="185" y="388"/>
                    <a:pt x="132" y="730"/>
                    <a:pt x="132" y="1072"/>
                  </a:cubicBezTo>
                  <a:cubicBezTo>
                    <a:pt x="106" y="1414"/>
                    <a:pt x="106" y="1756"/>
                    <a:pt x="80" y="2098"/>
                  </a:cubicBezTo>
                  <a:cubicBezTo>
                    <a:pt x="53" y="2781"/>
                    <a:pt x="27" y="3465"/>
                    <a:pt x="27" y="4175"/>
                  </a:cubicBezTo>
                  <a:cubicBezTo>
                    <a:pt x="1" y="5543"/>
                    <a:pt x="53" y="6911"/>
                    <a:pt x="132" y="8252"/>
                  </a:cubicBezTo>
                  <a:cubicBezTo>
                    <a:pt x="159" y="9041"/>
                    <a:pt x="238" y="9830"/>
                    <a:pt x="343" y="10619"/>
                  </a:cubicBezTo>
                  <a:cubicBezTo>
                    <a:pt x="366" y="10780"/>
                    <a:pt x="489" y="10850"/>
                    <a:pt x="620" y="10850"/>
                  </a:cubicBezTo>
                  <a:cubicBezTo>
                    <a:pt x="790" y="10850"/>
                    <a:pt x="974" y="10733"/>
                    <a:pt x="974" y="10540"/>
                  </a:cubicBezTo>
                  <a:cubicBezTo>
                    <a:pt x="974" y="9856"/>
                    <a:pt x="921" y="9172"/>
                    <a:pt x="869" y="8515"/>
                  </a:cubicBezTo>
                  <a:cubicBezTo>
                    <a:pt x="842" y="7831"/>
                    <a:pt x="816" y="7121"/>
                    <a:pt x="790" y="6437"/>
                  </a:cubicBezTo>
                  <a:cubicBezTo>
                    <a:pt x="764" y="5070"/>
                    <a:pt x="737" y="3728"/>
                    <a:pt x="737" y="2387"/>
                  </a:cubicBezTo>
                  <a:lnTo>
                    <a:pt x="737" y="1230"/>
                  </a:lnTo>
                  <a:cubicBezTo>
                    <a:pt x="790" y="835"/>
                    <a:pt x="737" y="467"/>
                    <a:pt x="632" y="99"/>
                  </a:cubicBezTo>
                  <a:cubicBezTo>
                    <a:pt x="593" y="33"/>
                    <a:pt x="527" y="0"/>
                    <a:pt x="46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7" name="Google Shape;1037;p32"/>
            <p:cNvSpPr/>
            <p:nvPr/>
          </p:nvSpPr>
          <p:spPr>
            <a:xfrm>
              <a:off x="7021995" y="4611937"/>
              <a:ext cx="85010" cy="690009"/>
            </a:xfrm>
            <a:custGeom>
              <a:avLst/>
              <a:gdLst/>
              <a:ahLst/>
              <a:cxnLst/>
              <a:rect l="l" t="t" r="r" b="b"/>
              <a:pathLst>
                <a:path w="1289" h="10463" extrusionOk="0">
                  <a:moveTo>
                    <a:pt x="320" y="0"/>
                  </a:moveTo>
                  <a:cubicBezTo>
                    <a:pt x="281" y="0"/>
                    <a:pt x="241" y="13"/>
                    <a:pt x="211" y="44"/>
                  </a:cubicBezTo>
                  <a:cubicBezTo>
                    <a:pt x="0" y="254"/>
                    <a:pt x="53" y="675"/>
                    <a:pt x="53" y="912"/>
                  </a:cubicBezTo>
                  <a:cubicBezTo>
                    <a:pt x="53" y="1254"/>
                    <a:pt x="79" y="1569"/>
                    <a:pt x="105" y="1911"/>
                  </a:cubicBezTo>
                  <a:cubicBezTo>
                    <a:pt x="105" y="2569"/>
                    <a:pt x="158" y="3226"/>
                    <a:pt x="211" y="3910"/>
                  </a:cubicBezTo>
                  <a:cubicBezTo>
                    <a:pt x="316" y="5251"/>
                    <a:pt x="421" y="6593"/>
                    <a:pt x="553" y="7934"/>
                  </a:cubicBezTo>
                  <a:lnTo>
                    <a:pt x="737" y="10196"/>
                  </a:lnTo>
                  <a:cubicBezTo>
                    <a:pt x="750" y="10370"/>
                    <a:pt x="893" y="10462"/>
                    <a:pt x="1030" y="10462"/>
                  </a:cubicBezTo>
                  <a:cubicBezTo>
                    <a:pt x="1162" y="10462"/>
                    <a:pt x="1289" y="10377"/>
                    <a:pt x="1289" y="10196"/>
                  </a:cubicBezTo>
                  <a:cubicBezTo>
                    <a:pt x="1210" y="8855"/>
                    <a:pt x="1131" y="7513"/>
                    <a:pt x="1052" y="6172"/>
                  </a:cubicBezTo>
                  <a:cubicBezTo>
                    <a:pt x="973" y="4831"/>
                    <a:pt x="921" y="3489"/>
                    <a:pt x="789" y="2148"/>
                  </a:cubicBezTo>
                  <a:cubicBezTo>
                    <a:pt x="763" y="1754"/>
                    <a:pt x="710" y="1385"/>
                    <a:pt x="684" y="991"/>
                  </a:cubicBezTo>
                  <a:cubicBezTo>
                    <a:pt x="658" y="702"/>
                    <a:pt x="684" y="202"/>
                    <a:pt x="395" y="18"/>
                  </a:cubicBezTo>
                  <a:cubicBezTo>
                    <a:pt x="373" y="7"/>
                    <a:pt x="347" y="0"/>
                    <a:pt x="3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8" name="Google Shape;1038;p32"/>
            <p:cNvSpPr/>
            <p:nvPr/>
          </p:nvSpPr>
          <p:spPr>
            <a:xfrm>
              <a:off x="7197141" y="4610882"/>
              <a:ext cx="78151" cy="704715"/>
            </a:xfrm>
            <a:custGeom>
              <a:avLst/>
              <a:gdLst/>
              <a:ahLst/>
              <a:cxnLst/>
              <a:rect l="l" t="t" r="r" b="b"/>
              <a:pathLst>
                <a:path w="1185" h="10686" extrusionOk="0">
                  <a:moveTo>
                    <a:pt x="319" y="1"/>
                  </a:moveTo>
                  <a:cubicBezTo>
                    <a:pt x="237" y="1"/>
                    <a:pt x="158" y="47"/>
                    <a:pt x="132" y="139"/>
                  </a:cubicBezTo>
                  <a:lnTo>
                    <a:pt x="106" y="113"/>
                  </a:lnTo>
                  <a:cubicBezTo>
                    <a:pt x="27" y="770"/>
                    <a:pt x="1" y="1454"/>
                    <a:pt x="27" y="2111"/>
                  </a:cubicBezTo>
                  <a:cubicBezTo>
                    <a:pt x="27" y="2769"/>
                    <a:pt x="53" y="3426"/>
                    <a:pt x="79" y="4084"/>
                  </a:cubicBezTo>
                  <a:cubicBezTo>
                    <a:pt x="106" y="5399"/>
                    <a:pt x="211" y="6740"/>
                    <a:pt x="342" y="8082"/>
                  </a:cubicBezTo>
                  <a:cubicBezTo>
                    <a:pt x="395" y="8844"/>
                    <a:pt x="474" y="9607"/>
                    <a:pt x="579" y="10370"/>
                  </a:cubicBezTo>
                  <a:cubicBezTo>
                    <a:pt x="579" y="10527"/>
                    <a:pt x="711" y="10659"/>
                    <a:pt x="868" y="10685"/>
                  </a:cubicBezTo>
                  <a:cubicBezTo>
                    <a:pt x="1026" y="10685"/>
                    <a:pt x="1184" y="10554"/>
                    <a:pt x="1184" y="10396"/>
                  </a:cubicBezTo>
                  <a:cubicBezTo>
                    <a:pt x="1105" y="9055"/>
                    <a:pt x="1000" y="7713"/>
                    <a:pt x="947" y="6398"/>
                  </a:cubicBezTo>
                  <a:cubicBezTo>
                    <a:pt x="868" y="5057"/>
                    <a:pt x="790" y="3742"/>
                    <a:pt x="737" y="2401"/>
                  </a:cubicBezTo>
                  <a:cubicBezTo>
                    <a:pt x="711" y="1638"/>
                    <a:pt x="632" y="875"/>
                    <a:pt x="527" y="139"/>
                  </a:cubicBezTo>
                  <a:cubicBezTo>
                    <a:pt x="487" y="47"/>
                    <a:pt x="402" y="1"/>
                    <a:pt x="3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9" name="Google Shape;1039;p32"/>
            <p:cNvSpPr/>
            <p:nvPr/>
          </p:nvSpPr>
          <p:spPr>
            <a:xfrm>
              <a:off x="7417392" y="4643062"/>
              <a:ext cx="59949" cy="661256"/>
            </a:xfrm>
            <a:custGeom>
              <a:avLst/>
              <a:gdLst/>
              <a:ahLst/>
              <a:cxnLst/>
              <a:rect l="l" t="t" r="r" b="b"/>
              <a:pathLst>
                <a:path w="909" h="10027" extrusionOk="0">
                  <a:moveTo>
                    <a:pt x="341" y="1"/>
                  </a:moveTo>
                  <a:cubicBezTo>
                    <a:pt x="317" y="1"/>
                    <a:pt x="292" y="6"/>
                    <a:pt x="264" y="19"/>
                  </a:cubicBezTo>
                  <a:cubicBezTo>
                    <a:pt x="106" y="72"/>
                    <a:pt x="80" y="282"/>
                    <a:pt x="53" y="440"/>
                  </a:cubicBezTo>
                  <a:cubicBezTo>
                    <a:pt x="27" y="650"/>
                    <a:pt x="27" y="861"/>
                    <a:pt x="27" y="1071"/>
                  </a:cubicBezTo>
                  <a:cubicBezTo>
                    <a:pt x="1" y="1466"/>
                    <a:pt x="1" y="1860"/>
                    <a:pt x="1" y="2255"/>
                  </a:cubicBezTo>
                  <a:cubicBezTo>
                    <a:pt x="1" y="3096"/>
                    <a:pt x="1" y="3938"/>
                    <a:pt x="53" y="4779"/>
                  </a:cubicBezTo>
                  <a:cubicBezTo>
                    <a:pt x="106" y="6436"/>
                    <a:pt x="211" y="8093"/>
                    <a:pt x="316" y="9750"/>
                  </a:cubicBezTo>
                  <a:cubicBezTo>
                    <a:pt x="329" y="9934"/>
                    <a:pt x="481" y="10026"/>
                    <a:pt x="625" y="10026"/>
                  </a:cubicBezTo>
                  <a:cubicBezTo>
                    <a:pt x="770" y="10026"/>
                    <a:pt x="908" y="9934"/>
                    <a:pt x="895" y="9750"/>
                  </a:cubicBezTo>
                  <a:cubicBezTo>
                    <a:pt x="763" y="7068"/>
                    <a:pt x="737" y="4411"/>
                    <a:pt x="632" y="1755"/>
                  </a:cubicBezTo>
                  <a:cubicBezTo>
                    <a:pt x="632" y="1360"/>
                    <a:pt x="606" y="992"/>
                    <a:pt x="579" y="624"/>
                  </a:cubicBezTo>
                  <a:cubicBezTo>
                    <a:pt x="579" y="505"/>
                    <a:pt x="558" y="1"/>
                    <a:pt x="34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0" name="Google Shape;1040;p32"/>
            <p:cNvSpPr/>
            <p:nvPr/>
          </p:nvSpPr>
          <p:spPr>
            <a:xfrm>
              <a:off x="7606453" y="4607255"/>
              <a:ext cx="85999" cy="679523"/>
            </a:xfrm>
            <a:custGeom>
              <a:avLst/>
              <a:gdLst/>
              <a:ahLst/>
              <a:cxnLst/>
              <a:rect l="l" t="t" r="r" b="b"/>
              <a:pathLst>
                <a:path w="1304" h="10304" extrusionOk="0">
                  <a:moveTo>
                    <a:pt x="288" y="1"/>
                  </a:moveTo>
                  <a:cubicBezTo>
                    <a:pt x="194" y="1"/>
                    <a:pt x="98" y="63"/>
                    <a:pt x="53" y="168"/>
                  </a:cubicBezTo>
                  <a:cubicBezTo>
                    <a:pt x="27" y="378"/>
                    <a:pt x="0" y="588"/>
                    <a:pt x="27" y="773"/>
                  </a:cubicBezTo>
                  <a:cubicBezTo>
                    <a:pt x="27" y="1009"/>
                    <a:pt x="27" y="1220"/>
                    <a:pt x="53" y="1430"/>
                  </a:cubicBezTo>
                  <a:cubicBezTo>
                    <a:pt x="79" y="1825"/>
                    <a:pt x="106" y="2219"/>
                    <a:pt x="106" y="2614"/>
                  </a:cubicBezTo>
                  <a:cubicBezTo>
                    <a:pt x="184" y="3455"/>
                    <a:pt x="237" y="4270"/>
                    <a:pt x="290" y="5112"/>
                  </a:cubicBezTo>
                  <a:cubicBezTo>
                    <a:pt x="342" y="5954"/>
                    <a:pt x="421" y="6769"/>
                    <a:pt x="474" y="7584"/>
                  </a:cubicBezTo>
                  <a:cubicBezTo>
                    <a:pt x="553" y="8400"/>
                    <a:pt x="605" y="9241"/>
                    <a:pt x="710" y="10083"/>
                  </a:cubicBezTo>
                  <a:cubicBezTo>
                    <a:pt x="734" y="10234"/>
                    <a:pt x="855" y="10303"/>
                    <a:pt x="981" y="10303"/>
                  </a:cubicBezTo>
                  <a:cubicBezTo>
                    <a:pt x="1139" y="10303"/>
                    <a:pt x="1304" y="10194"/>
                    <a:pt x="1289" y="10004"/>
                  </a:cubicBezTo>
                  <a:cubicBezTo>
                    <a:pt x="1289" y="9189"/>
                    <a:pt x="1210" y="8347"/>
                    <a:pt x="1158" y="7532"/>
                  </a:cubicBezTo>
                  <a:cubicBezTo>
                    <a:pt x="1105" y="6716"/>
                    <a:pt x="1052" y="5875"/>
                    <a:pt x="1000" y="5033"/>
                  </a:cubicBezTo>
                  <a:cubicBezTo>
                    <a:pt x="921" y="4192"/>
                    <a:pt x="868" y="3403"/>
                    <a:pt x="789" y="2561"/>
                  </a:cubicBezTo>
                  <a:cubicBezTo>
                    <a:pt x="763" y="2166"/>
                    <a:pt x="737" y="1746"/>
                    <a:pt x="684" y="1351"/>
                  </a:cubicBezTo>
                  <a:lnTo>
                    <a:pt x="605" y="694"/>
                  </a:lnTo>
                  <a:cubicBezTo>
                    <a:pt x="605" y="510"/>
                    <a:pt x="553" y="299"/>
                    <a:pt x="474" y="115"/>
                  </a:cubicBezTo>
                  <a:cubicBezTo>
                    <a:pt x="429" y="36"/>
                    <a:pt x="359"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1" name="Google Shape;1041;p32"/>
            <p:cNvSpPr/>
            <p:nvPr/>
          </p:nvSpPr>
          <p:spPr>
            <a:xfrm>
              <a:off x="7845762" y="4616025"/>
              <a:ext cx="57311" cy="671807"/>
            </a:xfrm>
            <a:custGeom>
              <a:avLst/>
              <a:gdLst/>
              <a:ahLst/>
              <a:cxnLst/>
              <a:rect l="l" t="t" r="r" b="b"/>
              <a:pathLst>
                <a:path w="869" h="10187" extrusionOk="0">
                  <a:moveTo>
                    <a:pt x="368" y="1"/>
                  </a:moveTo>
                  <a:cubicBezTo>
                    <a:pt x="241" y="1"/>
                    <a:pt x="95" y="104"/>
                    <a:pt x="80" y="245"/>
                  </a:cubicBezTo>
                  <a:cubicBezTo>
                    <a:pt x="27" y="1034"/>
                    <a:pt x="1" y="1823"/>
                    <a:pt x="53" y="2638"/>
                  </a:cubicBezTo>
                  <a:cubicBezTo>
                    <a:pt x="53" y="3427"/>
                    <a:pt x="53" y="4243"/>
                    <a:pt x="80" y="5058"/>
                  </a:cubicBezTo>
                  <a:cubicBezTo>
                    <a:pt x="106" y="6662"/>
                    <a:pt x="106" y="8267"/>
                    <a:pt x="211" y="9871"/>
                  </a:cubicBezTo>
                  <a:cubicBezTo>
                    <a:pt x="211" y="10081"/>
                    <a:pt x="376" y="10186"/>
                    <a:pt x="540" y="10186"/>
                  </a:cubicBezTo>
                  <a:cubicBezTo>
                    <a:pt x="704" y="10186"/>
                    <a:pt x="869" y="10081"/>
                    <a:pt x="869" y="9871"/>
                  </a:cubicBezTo>
                  <a:cubicBezTo>
                    <a:pt x="869" y="8240"/>
                    <a:pt x="816" y="6636"/>
                    <a:pt x="763" y="5005"/>
                  </a:cubicBezTo>
                  <a:cubicBezTo>
                    <a:pt x="763" y="4216"/>
                    <a:pt x="737" y="3427"/>
                    <a:pt x="711" y="2638"/>
                  </a:cubicBezTo>
                  <a:cubicBezTo>
                    <a:pt x="711" y="1797"/>
                    <a:pt x="658" y="981"/>
                    <a:pt x="553" y="166"/>
                  </a:cubicBezTo>
                  <a:cubicBezTo>
                    <a:pt x="532" y="49"/>
                    <a:pt x="454" y="1"/>
                    <a:pt x="3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2" name="Google Shape;1042;p32"/>
            <p:cNvSpPr/>
            <p:nvPr/>
          </p:nvSpPr>
          <p:spPr>
            <a:xfrm>
              <a:off x="8168358" y="4605474"/>
              <a:ext cx="59025" cy="704056"/>
            </a:xfrm>
            <a:custGeom>
              <a:avLst/>
              <a:gdLst/>
              <a:ahLst/>
              <a:cxnLst/>
              <a:rect l="l" t="t" r="r" b="b"/>
              <a:pathLst>
                <a:path w="895" h="10676" extrusionOk="0">
                  <a:moveTo>
                    <a:pt x="711" y="0"/>
                  </a:moveTo>
                  <a:cubicBezTo>
                    <a:pt x="684" y="0"/>
                    <a:pt x="655" y="13"/>
                    <a:pt x="632" y="37"/>
                  </a:cubicBezTo>
                  <a:cubicBezTo>
                    <a:pt x="474" y="300"/>
                    <a:pt x="395" y="589"/>
                    <a:pt x="395" y="905"/>
                  </a:cubicBezTo>
                  <a:cubicBezTo>
                    <a:pt x="342" y="1220"/>
                    <a:pt x="290" y="1562"/>
                    <a:pt x="264" y="1904"/>
                  </a:cubicBezTo>
                  <a:cubicBezTo>
                    <a:pt x="211" y="2588"/>
                    <a:pt x="158" y="3272"/>
                    <a:pt x="106" y="3956"/>
                  </a:cubicBezTo>
                  <a:cubicBezTo>
                    <a:pt x="27" y="5297"/>
                    <a:pt x="1" y="6638"/>
                    <a:pt x="27" y="7979"/>
                  </a:cubicBezTo>
                  <a:cubicBezTo>
                    <a:pt x="27" y="8768"/>
                    <a:pt x="79" y="9531"/>
                    <a:pt x="106" y="10320"/>
                  </a:cubicBezTo>
                  <a:cubicBezTo>
                    <a:pt x="132" y="10557"/>
                    <a:pt x="323" y="10675"/>
                    <a:pt x="504" y="10675"/>
                  </a:cubicBezTo>
                  <a:cubicBezTo>
                    <a:pt x="684" y="10675"/>
                    <a:pt x="855" y="10557"/>
                    <a:pt x="842" y="10320"/>
                  </a:cubicBezTo>
                  <a:cubicBezTo>
                    <a:pt x="816" y="8979"/>
                    <a:pt x="763" y="7638"/>
                    <a:pt x="763" y="6296"/>
                  </a:cubicBezTo>
                  <a:cubicBezTo>
                    <a:pt x="763" y="4929"/>
                    <a:pt x="816" y="3587"/>
                    <a:pt x="842" y="2246"/>
                  </a:cubicBezTo>
                  <a:cubicBezTo>
                    <a:pt x="842" y="1878"/>
                    <a:pt x="868" y="1510"/>
                    <a:pt x="895" y="1141"/>
                  </a:cubicBezTo>
                  <a:lnTo>
                    <a:pt x="895" y="563"/>
                  </a:lnTo>
                  <a:cubicBezTo>
                    <a:pt x="895" y="379"/>
                    <a:pt x="868" y="221"/>
                    <a:pt x="790" y="63"/>
                  </a:cubicBezTo>
                  <a:cubicBezTo>
                    <a:pt x="775" y="20"/>
                    <a:pt x="745" y="0"/>
                    <a:pt x="7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3" name="Google Shape;1043;p32"/>
            <p:cNvSpPr/>
            <p:nvPr/>
          </p:nvSpPr>
          <p:spPr>
            <a:xfrm>
              <a:off x="8353923" y="4617014"/>
              <a:ext cx="69445" cy="692515"/>
            </a:xfrm>
            <a:custGeom>
              <a:avLst/>
              <a:gdLst/>
              <a:ahLst/>
              <a:cxnLst/>
              <a:rect l="l" t="t" r="r" b="b"/>
              <a:pathLst>
                <a:path w="1053" h="10501" extrusionOk="0">
                  <a:moveTo>
                    <a:pt x="235" y="0"/>
                  </a:moveTo>
                  <a:cubicBezTo>
                    <a:pt x="118" y="0"/>
                    <a:pt x="1" y="81"/>
                    <a:pt x="1" y="230"/>
                  </a:cubicBezTo>
                  <a:cubicBezTo>
                    <a:pt x="106" y="1861"/>
                    <a:pt x="237" y="3518"/>
                    <a:pt x="290" y="5174"/>
                  </a:cubicBezTo>
                  <a:cubicBezTo>
                    <a:pt x="316" y="5990"/>
                    <a:pt x="316" y="6805"/>
                    <a:pt x="290" y="7620"/>
                  </a:cubicBezTo>
                  <a:cubicBezTo>
                    <a:pt x="264" y="8436"/>
                    <a:pt x="211" y="9304"/>
                    <a:pt x="211" y="10145"/>
                  </a:cubicBezTo>
                  <a:cubicBezTo>
                    <a:pt x="211" y="10382"/>
                    <a:pt x="395" y="10500"/>
                    <a:pt x="579" y="10500"/>
                  </a:cubicBezTo>
                  <a:cubicBezTo>
                    <a:pt x="763" y="10500"/>
                    <a:pt x="947" y="10382"/>
                    <a:pt x="947" y="10145"/>
                  </a:cubicBezTo>
                  <a:cubicBezTo>
                    <a:pt x="1026" y="9304"/>
                    <a:pt x="1053" y="8462"/>
                    <a:pt x="1053" y="7620"/>
                  </a:cubicBezTo>
                  <a:cubicBezTo>
                    <a:pt x="1053" y="6779"/>
                    <a:pt x="1053" y="5963"/>
                    <a:pt x="1000" y="5122"/>
                  </a:cubicBezTo>
                  <a:cubicBezTo>
                    <a:pt x="947" y="3465"/>
                    <a:pt x="763" y="1808"/>
                    <a:pt x="448" y="151"/>
                  </a:cubicBezTo>
                  <a:cubicBezTo>
                    <a:pt x="413" y="48"/>
                    <a:pt x="324" y="0"/>
                    <a:pt x="23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4" name="Google Shape;1044;p32"/>
            <p:cNvSpPr/>
            <p:nvPr/>
          </p:nvSpPr>
          <p:spPr>
            <a:xfrm>
              <a:off x="8548193" y="4618399"/>
              <a:ext cx="55530" cy="736634"/>
            </a:xfrm>
            <a:custGeom>
              <a:avLst/>
              <a:gdLst/>
              <a:ahLst/>
              <a:cxnLst/>
              <a:rect l="l" t="t" r="r" b="b"/>
              <a:pathLst>
                <a:path w="842" h="11170" extrusionOk="0">
                  <a:moveTo>
                    <a:pt x="325" y="0"/>
                  </a:moveTo>
                  <a:cubicBezTo>
                    <a:pt x="216" y="0"/>
                    <a:pt x="94" y="87"/>
                    <a:pt x="79" y="209"/>
                  </a:cubicBezTo>
                  <a:lnTo>
                    <a:pt x="105" y="209"/>
                  </a:lnTo>
                  <a:cubicBezTo>
                    <a:pt x="27" y="893"/>
                    <a:pt x="0" y="1577"/>
                    <a:pt x="27" y="2287"/>
                  </a:cubicBezTo>
                  <a:lnTo>
                    <a:pt x="27" y="4364"/>
                  </a:lnTo>
                  <a:cubicBezTo>
                    <a:pt x="27" y="5732"/>
                    <a:pt x="27" y="7100"/>
                    <a:pt x="79" y="8467"/>
                  </a:cubicBezTo>
                  <a:cubicBezTo>
                    <a:pt x="105" y="9256"/>
                    <a:pt x="132" y="10045"/>
                    <a:pt x="158" y="10834"/>
                  </a:cubicBezTo>
                  <a:cubicBezTo>
                    <a:pt x="158" y="11058"/>
                    <a:pt x="329" y="11170"/>
                    <a:pt x="500" y="11170"/>
                  </a:cubicBezTo>
                  <a:cubicBezTo>
                    <a:pt x="671" y="11170"/>
                    <a:pt x="842" y="11058"/>
                    <a:pt x="842" y="10834"/>
                  </a:cubicBezTo>
                  <a:cubicBezTo>
                    <a:pt x="842" y="8046"/>
                    <a:pt x="789" y="5259"/>
                    <a:pt x="658" y="2471"/>
                  </a:cubicBezTo>
                  <a:cubicBezTo>
                    <a:pt x="631" y="1682"/>
                    <a:pt x="579" y="919"/>
                    <a:pt x="500" y="156"/>
                  </a:cubicBezTo>
                  <a:cubicBezTo>
                    <a:pt x="478" y="46"/>
                    <a:pt x="405" y="0"/>
                    <a:pt x="3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5" name="Google Shape;1045;p32"/>
            <p:cNvSpPr/>
            <p:nvPr/>
          </p:nvSpPr>
          <p:spPr>
            <a:xfrm>
              <a:off x="8013984" y="4618663"/>
              <a:ext cx="64235" cy="651034"/>
            </a:xfrm>
            <a:custGeom>
              <a:avLst/>
              <a:gdLst/>
              <a:ahLst/>
              <a:cxnLst/>
              <a:rect l="l" t="t" r="r" b="b"/>
              <a:pathLst>
                <a:path w="974" h="9872" extrusionOk="0">
                  <a:moveTo>
                    <a:pt x="354" y="1"/>
                  </a:moveTo>
                  <a:cubicBezTo>
                    <a:pt x="284" y="1"/>
                    <a:pt x="222" y="38"/>
                    <a:pt x="211" y="126"/>
                  </a:cubicBezTo>
                  <a:lnTo>
                    <a:pt x="211" y="152"/>
                  </a:lnTo>
                  <a:cubicBezTo>
                    <a:pt x="80" y="915"/>
                    <a:pt x="27" y="1704"/>
                    <a:pt x="27" y="2493"/>
                  </a:cubicBezTo>
                  <a:cubicBezTo>
                    <a:pt x="1" y="3282"/>
                    <a:pt x="27" y="4071"/>
                    <a:pt x="27" y="4860"/>
                  </a:cubicBezTo>
                  <a:cubicBezTo>
                    <a:pt x="27" y="5675"/>
                    <a:pt x="53" y="6464"/>
                    <a:pt x="106" y="7253"/>
                  </a:cubicBezTo>
                  <a:cubicBezTo>
                    <a:pt x="106" y="8042"/>
                    <a:pt x="185" y="8831"/>
                    <a:pt x="290" y="9620"/>
                  </a:cubicBezTo>
                  <a:cubicBezTo>
                    <a:pt x="325" y="9794"/>
                    <a:pt x="452" y="9871"/>
                    <a:pt x="585" y="9871"/>
                  </a:cubicBezTo>
                  <a:cubicBezTo>
                    <a:pt x="754" y="9871"/>
                    <a:pt x="933" y="9747"/>
                    <a:pt x="948" y="9542"/>
                  </a:cubicBezTo>
                  <a:cubicBezTo>
                    <a:pt x="974" y="9200"/>
                    <a:pt x="921" y="8753"/>
                    <a:pt x="895" y="8358"/>
                  </a:cubicBezTo>
                  <a:cubicBezTo>
                    <a:pt x="895" y="7964"/>
                    <a:pt x="869" y="7569"/>
                    <a:pt x="842" y="7175"/>
                  </a:cubicBezTo>
                  <a:cubicBezTo>
                    <a:pt x="816" y="6412"/>
                    <a:pt x="790" y="5623"/>
                    <a:pt x="764" y="4860"/>
                  </a:cubicBezTo>
                  <a:cubicBezTo>
                    <a:pt x="737" y="4097"/>
                    <a:pt x="711" y="3335"/>
                    <a:pt x="711" y="2572"/>
                  </a:cubicBezTo>
                  <a:cubicBezTo>
                    <a:pt x="711" y="1757"/>
                    <a:pt x="658" y="968"/>
                    <a:pt x="579" y="179"/>
                  </a:cubicBezTo>
                  <a:cubicBezTo>
                    <a:pt x="564" y="72"/>
                    <a:pt x="452" y="1"/>
                    <a:pt x="3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46" name="Google Shape;1046;p32"/>
          <p:cNvSpPr/>
          <p:nvPr/>
        </p:nvSpPr>
        <p:spPr>
          <a:xfrm rot="10799819" flipH="1">
            <a:off x="-931185" y="865852"/>
            <a:ext cx="1575278" cy="3509140"/>
          </a:xfrm>
          <a:custGeom>
            <a:avLst/>
            <a:gdLst/>
            <a:ahLst/>
            <a:cxnLst/>
            <a:rect l="l" t="t" r="r" b="b"/>
            <a:pathLst>
              <a:path w="16544" h="36852" extrusionOk="0">
                <a:moveTo>
                  <a:pt x="9452" y="0"/>
                </a:moveTo>
                <a:cubicBezTo>
                  <a:pt x="9431" y="0"/>
                  <a:pt x="9411" y="1"/>
                  <a:pt x="9390" y="1"/>
                </a:cubicBezTo>
                <a:cubicBezTo>
                  <a:pt x="7733" y="54"/>
                  <a:pt x="6418" y="1316"/>
                  <a:pt x="5471" y="2631"/>
                </a:cubicBezTo>
                <a:cubicBezTo>
                  <a:pt x="2052" y="7391"/>
                  <a:pt x="1342" y="13519"/>
                  <a:pt x="763" y="19331"/>
                </a:cubicBezTo>
                <a:cubicBezTo>
                  <a:pt x="369" y="23197"/>
                  <a:pt x="1" y="27037"/>
                  <a:pt x="132" y="30903"/>
                </a:cubicBezTo>
                <a:cubicBezTo>
                  <a:pt x="158" y="32061"/>
                  <a:pt x="264" y="33244"/>
                  <a:pt x="790" y="34270"/>
                </a:cubicBezTo>
                <a:cubicBezTo>
                  <a:pt x="1648" y="35937"/>
                  <a:pt x="3599" y="36852"/>
                  <a:pt x="5476" y="36852"/>
                </a:cubicBezTo>
                <a:cubicBezTo>
                  <a:pt x="5553" y="36852"/>
                  <a:pt x="5631" y="36850"/>
                  <a:pt x="5708" y="36847"/>
                </a:cubicBezTo>
                <a:cubicBezTo>
                  <a:pt x="7680" y="36742"/>
                  <a:pt x="9495" y="35795"/>
                  <a:pt x="11020" y="34559"/>
                </a:cubicBezTo>
                <a:cubicBezTo>
                  <a:pt x="14124" y="32008"/>
                  <a:pt x="15833" y="28352"/>
                  <a:pt x="16386" y="24434"/>
                </a:cubicBezTo>
                <a:cubicBezTo>
                  <a:pt x="16543" y="23040"/>
                  <a:pt x="16543" y="21620"/>
                  <a:pt x="16412" y="20226"/>
                </a:cubicBezTo>
                <a:cubicBezTo>
                  <a:pt x="16228" y="17990"/>
                  <a:pt x="16149" y="15755"/>
                  <a:pt x="15860" y="13519"/>
                </a:cubicBezTo>
                <a:cubicBezTo>
                  <a:pt x="15518" y="10889"/>
                  <a:pt x="15018" y="8259"/>
                  <a:pt x="14334" y="5655"/>
                </a:cubicBezTo>
                <a:cubicBezTo>
                  <a:pt x="14019" y="4340"/>
                  <a:pt x="13598" y="3025"/>
                  <a:pt x="12809" y="1921"/>
                </a:cubicBezTo>
                <a:cubicBezTo>
                  <a:pt x="12032" y="833"/>
                  <a:pt x="10796" y="0"/>
                  <a:pt x="945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7" name="Google Shape;1047;p32"/>
          <p:cNvSpPr/>
          <p:nvPr/>
        </p:nvSpPr>
        <p:spPr>
          <a:xfrm>
            <a:off x="7904901" y="4394404"/>
            <a:ext cx="1315289" cy="511792"/>
          </a:xfrm>
          <a:custGeom>
            <a:avLst/>
            <a:gdLst/>
            <a:ahLst/>
            <a:cxnLst/>
            <a:rect l="l" t="t" r="r" b="b"/>
            <a:pathLst>
              <a:path w="28431" h="8737" extrusionOk="0">
                <a:moveTo>
                  <a:pt x="16530" y="871"/>
                </a:moveTo>
                <a:cubicBezTo>
                  <a:pt x="17069" y="2661"/>
                  <a:pt x="16591" y="4569"/>
                  <a:pt x="15286" y="5881"/>
                </a:cubicBezTo>
                <a:lnTo>
                  <a:pt x="15286" y="5881"/>
                </a:lnTo>
                <a:cubicBezTo>
                  <a:pt x="15047" y="4855"/>
                  <a:pt x="15073" y="3756"/>
                  <a:pt x="15386" y="2746"/>
                </a:cubicBezTo>
                <a:cubicBezTo>
                  <a:pt x="15573" y="2148"/>
                  <a:pt x="15932" y="1218"/>
                  <a:pt x="16530" y="871"/>
                </a:cubicBezTo>
                <a:close/>
                <a:moveTo>
                  <a:pt x="16269" y="571"/>
                </a:moveTo>
                <a:cubicBezTo>
                  <a:pt x="15801" y="913"/>
                  <a:pt x="15437" y="1409"/>
                  <a:pt x="15255" y="1983"/>
                </a:cubicBezTo>
                <a:cubicBezTo>
                  <a:pt x="14676" y="3324"/>
                  <a:pt x="14597" y="4850"/>
                  <a:pt x="15018" y="6270"/>
                </a:cubicBezTo>
                <a:cubicBezTo>
                  <a:pt x="15051" y="6352"/>
                  <a:pt x="15125" y="6393"/>
                  <a:pt x="15195" y="6393"/>
                </a:cubicBezTo>
                <a:cubicBezTo>
                  <a:pt x="15237" y="6393"/>
                  <a:pt x="15278" y="6378"/>
                  <a:pt x="15307" y="6349"/>
                </a:cubicBezTo>
                <a:cubicBezTo>
                  <a:pt x="16912" y="4951"/>
                  <a:pt x="17549" y="2763"/>
                  <a:pt x="16941" y="738"/>
                </a:cubicBezTo>
                <a:lnTo>
                  <a:pt x="16941" y="738"/>
                </a:lnTo>
                <a:cubicBezTo>
                  <a:pt x="16968" y="736"/>
                  <a:pt x="16995" y="734"/>
                  <a:pt x="17022" y="734"/>
                </a:cubicBezTo>
                <a:cubicBezTo>
                  <a:pt x="17137" y="734"/>
                  <a:pt x="17257" y="755"/>
                  <a:pt x="17385" y="799"/>
                </a:cubicBezTo>
                <a:cubicBezTo>
                  <a:pt x="17806" y="957"/>
                  <a:pt x="18174" y="1299"/>
                  <a:pt x="18332" y="1746"/>
                </a:cubicBezTo>
                <a:cubicBezTo>
                  <a:pt x="18542" y="2272"/>
                  <a:pt x="18516" y="2851"/>
                  <a:pt x="18332" y="3403"/>
                </a:cubicBezTo>
                <a:cubicBezTo>
                  <a:pt x="18121" y="3955"/>
                  <a:pt x="17858" y="4508"/>
                  <a:pt x="17516" y="5034"/>
                </a:cubicBezTo>
                <a:cubicBezTo>
                  <a:pt x="17253" y="5454"/>
                  <a:pt x="16990" y="5902"/>
                  <a:pt x="16701" y="6296"/>
                </a:cubicBezTo>
                <a:cubicBezTo>
                  <a:pt x="16083" y="7136"/>
                  <a:pt x="15303" y="7907"/>
                  <a:pt x="14273" y="8193"/>
                </a:cubicBezTo>
                <a:lnTo>
                  <a:pt x="14273" y="8193"/>
                </a:lnTo>
                <a:cubicBezTo>
                  <a:pt x="13687" y="6749"/>
                  <a:pt x="13532" y="5171"/>
                  <a:pt x="13808" y="3640"/>
                </a:cubicBezTo>
                <a:cubicBezTo>
                  <a:pt x="13913" y="2851"/>
                  <a:pt x="14150" y="2088"/>
                  <a:pt x="14544" y="1404"/>
                </a:cubicBezTo>
                <a:cubicBezTo>
                  <a:pt x="14933" y="797"/>
                  <a:pt x="15590" y="616"/>
                  <a:pt x="16269" y="571"/>
                </a:cubicBezTo>
                <a:close/>
                <a:moveTo>
                  <a:pt x="17894" y="595"/>
                </a:moveTo>
                <a:cubicBezTo>
                  <a:pt x="18790" y="637"/>
                  <a:pt x="19679" y="724"/>
                  <a:pt x="20567" y="878"/>
                </a:cubicBezTo>
                <a:cubicBezTo>
                  <a:pt x="21908" y="1062"/>
                  <a:pt x="23223" y="1457"/>
                  <a:pt x="24460" y="2009"/>
                </a:cubicBezTo>
                <a:cubicBezTo>
                  <a:pt x="25755" y="2582"/>
                  <a:pt x="26884" y="3461"/>
                  <a:pt x="27805" y="4535"/>
                </a:cubicBezTo>
                <a:lnTo>
                  <a:pt x="27805" y="4535"/>
                </a:lnTo>
                <a:cubicBezTo>
                  <a:pt x="26242" y="5421"/>
                  <a:pt x="24586" y="6139"/>
                  <a:pt x="22882" y="6691"/>
                </a:cubicBezTo>
                <a:cubicBezTo>
                  <a:pt x="21119" y="7295"/>
                  <a:pt x="19305" y="7716"/>
                  <a:pt x="17464" y="7979"/>
                </a:cubicBezTo>
                <a:cubicBezTo>
                  <a:pt x="16747" y="8086"/>
                  <a:pt x="16027" y="8166"/>
                  <a:pt x="15305" y="8220"/>
                </a:cubicBezTo>
                <a:lnTo>
                  <a:pt x="15305" y="8220"/>
                </a:lnTo>
                <a:cubicBezTo>
                  <a:pt x="15919" y="7853"/>
                  <a:pt x="16445" y="7328"/>
                  <a:pt x="16885" y="6769"/>
                </a:cubicBezTo>
                <a:cubicBezTo>
                  <a:pt x="17227" y="6296"/>
                  <a:pt x="17543" y="5823"/>
                  <a:pt x="17832" y="5349"/>
                </a:cubicBezTo>
                <a:cubicBezTo>
                  <a:pt x="18200" y="4771"/>
                  <a:pt x="18489" y="4166"/>
                  <a:pt x="18726" y="3535"/>
                </a:cubicBezTo>
                <a:cubicBezTo>
                  <a:pt x="18963" y="2930"/>
                  <a:pt x="18963" y="2298"/>
                  <a:pt x="18779" y="1694"/>
                </a:cubicBezTo>
                <a:cubicBezTo>
                  <a:pt x="18613" y="1245"/>
                  <a:pt x="18299" y="859"/>
                  <a:pt x="17894" y="595"/>
                </a:cubicBezTo>
                <a:close/>
                <a:moveTo>
                  <a:pt x="14807" y="515"/>
                </a:moveTo>
                <a:lnTo>
                  <a:pt x="14807" y="515"/>
                </a:lnTo>
                <a:cubicBezTo>
                  <a:pt x="14696" y="581"/>
                  <a:pt x="14590" y="657"/>
                  <a:pt x="14492" y="747"/>
                </a:cubicBezTo>
                <a:cubicBezTo>
                  <a:pt x="13940" y="1299"/>
                  <a:pt x="13677" y="2141"/>
                  <a:pt x="13492" y="2877"/>
                </a:cubicBezTo>
                <a:cubicBezTo>
                  <a:pt x="13042" y="4678"/>
                  <a:pt x="13163" y="6574"/>
                  <a:pt x="13832" y="8294"/>
                </a:cubicBezTo>
                <a:lnTo>
                  <a:pt x="13832" y="8294"/>
                </a:lnTo>
                <a:cubicBezTo>
                  <a:pt x="13568" y="8301"/>
                  <a:pt x="13304" y="8305"/>
                  <a:pt x="13040" y="8305"/>
                </a:cubicBezTo>
                <a:cubicBezTo>
                  <a:pt x="10770" y="8305"/>
                  <a:pt x="8499" y="8052"/>
                  <a:pt x="6286" y="7558"/>
                </a:cubicBezTo>
                <a:cubicBezTo>
                  <a:pt x="4354" y="7112"/>
                  <a:pt x="2468" y="6480"/>
                  <a:pt x="673" y="5661"/>
                </a:cubicBezTo>
                <a:lnTo>
                  <a:pt x="673" y="5661"/>
                </a:lnTo>
                <a:cubicBezTo>
                  <a:pt x="3260" y="4000"/>
                  <a:pt x="6016" y="2677"/>
                  <a:pt x="8916" y="1694"/>
                </a:cubicBezTo>
                <a:cubicBezTo>
                  <a:pt x="10834" y="1060"/>
                  <a:pt x="12812" y="667"/>
                  <a:pt x="14807" y="515"/>
                </a:cubicBezTo>
                <a:close/>
                <a:moveTo>
                  <a:pt x="16481" y="1"/>
                </a:moveTo>
                <a:cubicBezTo>
                  <a:pt x="15741" y="1"/>
                  <a:pt x="14998" y="39"/>
                  <a:pt x="14255" y="116"/>
                </a:cubicBezTo>
                <a:cubicBezTo>
                  <a:pt x="11020" y="484"/>
                  <a:pt x="7864" y="1378"/>
                  <a:pt x="4919" y="2798"/>
                </a:cubicBezTo>
                <a:cubicBezTo>
                  <a:pt x="3262" y="3587"/>
                  <a:pt x="1657" y="4481"/>
                  <a:pt x="132" y="5507"/>
                </a:cubicBezTo>
                <a:cubicBezTo>
                  <a:pt x="1" y="5586"/>
                  <a:pt x="1" y="5770"/>
                  <a:pt x="132" y="5875"/>
                </a:cubicBezTo>
                <a:cubicBezTo>
                  <a:pt x="3577" y="7480"/>
                  <a:pt x="7312" y="8426"/>
                  <a:pt x="11125" y="8663"/>
                </a:cubicBezTo>
                <a:cubicBezTo>
                  <a:pt x="11829" y="8712"/>
                  <a:pt x="12535" y="8736"/>
                  <a:pt x="13241" y="8736"/>
                </a:cubicBezTo>
                <a:cubicBezTo>
                  <a:pt x="16332" y="8736"/>
                  <a:pt x="19427" y="8269"/>
                  <a:pt x="22382" y="7348"/>
                </a:cubicBezTo>
                <a:cubicBezTo>
                  <a:pt x="24433" y="6691"/>
                  <a:pt x="26406" y="5823"/>
                  <a:pt x="28273" y="4797"/>
                </a:cubicBezTo>
                <a:cubicBezTo>
                  <a:pt x="28378" y="4744"/>
                  <a:pt x="28431" y="4587"/>
                  <a:pt x="28352" y="4481"/>
                </a:cubicBezTo>
                <a:cubicBezTo>
                  <a:pt x="26810" y="2456"/>
                  <a:pt x="24502" y="1336"/>
                  <a:pt x="22080" y="754"/>
                </a:cubicBezTo>
                <a:lnTo>
                  <a:pt x="22080" y="754"/>
                </a:lnTo>
                <a:cubicBezTo>
                  <a:pt x="20256" y="252"/>
                  <a:pt x="18376" y="1"/>
                  <a:pt x="16481" y="1"/>
                </a:cubicBezTo>
                <a:close/>
              </a:path>
            </a:pathLst>
          </a:custGeom>
          <a:solidFill>
            <a:schemeClr val="dk1"/>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Quote">
  <p:cSld name="CUSTOM_2_1">
    <p:spTree>
      <p:nvGrpSpPr>
        <p:cNvPr id="1" name="Shape 1048"/>
        <p:cNvGrpSpPr/>
        <p:nvPr/>
      </p:nvGrpSpPr>
      <p:grpSpPr>
        <a:xfrm>
          <a:off x="0" y="0"/>
          <a:ext cx="0" cy="0"/>
          <a:chOff x="0" y="0"/>
          <a:chExt cx="0" cy="0"/>
        </a:xfrm>
      </p:grpSpPr>
      <p:sp>
        <p:nvSpPr>
          <p:cNvPr id="1049" name="Google Shape;1049;p33"/>
          <p:cNvSpPr txBox="1">
            <a:spLocks noGrp="1"/>
          </p:cNvSpPr>
          <p:nvPr>
            <p:ph type="subTitle" idx="1"/>
          </p:nvPr>
        </p:nvSpPr>
        <p:spPr>
          <a:xfrm flipH="1">
            <a:off x="1254300" y="1806725"/>
            <a:ext cx="6635400" cy="9159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31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050" name="Google Shape;1050;p33"/>
          <p:cNvSpPr txBox="1">
            <a:spLocks noGrp="1"/>
          </p:cNvSpPr>
          <p:nvPr>
            <p:ph type="title"/>
          </p:nvPr>
        </p:nvSpPr>
        <p:spPr>
          <a:xfrm flipH="1">
            <a:off x="1748400" y="2722625"/>
            <a:ext cx="5647200" cy="790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23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051" name="Google Shape;1051;p33"/>
          <p:cNvSpPr/>
          <p:nvPr/>
        </p:nvSpPr>
        <p:spPr>
          <a:xfrm flipH="1">
            <a:off x="8259570" y="3063478"/>
            <a:ext cx="1953339" cy="2430764"/>
          </a:xfrm>
          <a:custGeom>
            <a:avLst/>
            <a:gdLst/>
            <a:ahLst/>
            <a:cxnLst/>
            <a:rect l="l" t="t" r="r" b="b"/>
            <a:pathLst>
              <a:path w="43422" h="54035" extrusionOk="0">
                <a:moveTo>
                  <a:pt x="35584" y="0"/>
                </a:moveTo>
                <a:cubicBezTo>
                  <a:pt x="33612" y="26"/>
                  <a:pt x="31666" y="342"/>
                  <a:pt x="29798" y="947"/>
                </a:cubicBezTo>
                <a:cubicBezTo>
                  <a:pt x="19699" y="4024"/>
                  <a:pt x="11204" y="11335"/>
                  <a:pt x="5366" y="20146"/>
                </a:cubicBezTo>
                <a:cubicBezTo>
                  <a:pt x="3314" y="23275"/>
                  <a:pt x="1526" y="26668"/>
                  <a:pt x="947" y="30376"/>
                </a:cubicBezTo>
                <a:cubicBezTo>
                  <a:pt x="0" y="36794"/>
                  <a:pt x="3025" y="43421"/>
                  <a:pt x="7969" y="47629"/>
                </a:cubicBezTo>
                <a:cubicBezTo>
                  <a:pt x="12887" y="51837"/>
                  <a:pt x="19462" y="53810"/>
                  <a:pt x="25932" y="54020"/>
                </a:cubicBezTo>
                <a:cubicBezTo>
                  <a:pt x="26239" y="54030"/>
                  <a:pt x="26547" y="54034"/>
                  <a:pt x="26856" y="54034"/>
                </a:cubicBezTo>
                <a:cubicBezTo>
                  <a:pt x="31667" y="54034"/>
                  <a:pt x="36731" y="52841"/>
                  <a:pt x="39845" y="49233"/>
                </a:cubicBezTo>
                <a:cubicBezTo>
                  <a:pt x="43027" y="45551"/>
                  <a:pt x="43422" y="40318"/>
                  <a:pt x="43395" y="35479"/>
                </a:cubicBezTo>
                <a:cubicBezTo>
                  <a:pt x="43343" y="27694"/>
                  <a:pt x="42554" y="19935"/>
                  <a:pt x="41791" y="12203"/>
                </a:cubicBezTo>
                <a:cubicBezTo>
                  <a:pt x="41449" y="9021"/>
                  <a:pt x="41081" y="5812"/>
                  <a:pt x="39950" y="2814"/>
                </a:cubicBezTo>
                <a:cubicBezTo>
                  <a:pt x="39161" y="763"/>
                  <a:pt x="37741" y="26"/>
                  <a:pt x="355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2" name="Google Shape;1052;p33"/>
          <p:cNvSpPr/>
          <p:nvPr/>
        </p:nvSpPr>
        <p:spPr>
          <a:xfrm rot="-3521181" flipH="1">
            <a:off x="-444921" y="3317767"/>
            <a:ext cx="1981559" cy="2465882"/>
          </a:xfrm>
          <a:custGeom>
            <a:avLst/>
            <a:gdLst/>
            <a:ahLst/>
            <a:cxnLst/>
            <a:rect l="l" t="t" r="r" b="b"/>
            <a:pathLst>
              <a:path w="43422" h="54035" extrusionOk="0">
                <a:moveTo>
                  <a:pt x="35584" y="0"/>
                </a:moveTo>
                <a:cubicBezTo>
                  <a:pt x="33612" y="26"/>
                  <a:pt x="31666" y="342"/>
                  <a:pt x="29798" y="947"/>
                </a:cubicBezTo>
                <a:cubicBezTo>
                  <a:pt x="19699" y="4024"/>
                  <a:pt x="11204" y="11335"/>
                  <a:pt x="5366" y="20146"/>
                </a:cubicBezTo>
                <a:cubicBezTo>
                  <a:pt x="3314" y="23275"/>
                  <a:pt x="1526" y="26668"/>
                  <a:pt x="947" y="30376"/>
                </a:cubicBezTo>
                <a:cubicBezTo>
                  <a:pt x="0" y="36794"/>
                  <a:pt x="3025" y="43421"/>
                  <a:pt x="7969" y="47629"/>
                </a:cubicBezTo>
                <a:cubicBezTo>
                  <a:pt x="12887" y="51837"/>
                  <a:pt x="19462" y="53810"/>
                  <a:pt x="25932" y="54020"/>
                </a:cubicBezTo>
                <a:cubicBezTo>
                  <a:pt x="26239" y="54030"/>
                  <a:pt x="26547" y="54034"/>
                  <a:pt x="26856" y="54034"/>
                </a:cubicBezTo>
                <a:cubicBezTo>
                  <a:pt x="31667" y="54034"/>
                  <a:pt x="36731" y="52841"/>
                  <a:pt x="39845" y="49233"/>
                </a:cubicBezTo>
                <a:cubicBezTo>
                  <a:pt x="43027" y="45551"/>
                  <a:pt x="43422" y="40318"/>
                  <a:pt x="43395" y="35479"/>
                </a:cubicBezTo>
                <a:cubicBezTo>
                  <a:pt x="43343" y="27694"/>
                  <a:pt x="42554" y="19935"/>
                  <a:pt x="41791" y="12203"/>
                </a:cubicBezTo>
                <a:cubicBezTo>
                  <a:pt x="41449" y="9021"/>
                  <a:pt x="41081" y="5812"/>
                  <a:pt x="39950" y="2814"/>
                </a:cubicBezTo>
                <a:cubicBezTo>
                  <a:pt x="39161" y="763"/>
                  <a:pt x="37741" y="26"/>
                  <a:pt x="3558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3" name="Google Shape;1053;p33"/>
          <p:cNvSpPr/>
          <p:nvPr/>
        </p:nvSpPr>
        <p:spPr>
          <a:xfrm rot="-9757688">
            <a:off x="338075" y="3253276"/>
            <a:ext cx="1864380" cy="1649517"/>
          </a:xfrm>
          <a:custGeom>
            <a:avLst/>
            <a:gdLst/>
            <a:ahLst/>
            <a:cxnLst/>
            <a:rect l="l" t="t" r="r" b="b"/>
            <a:pathLst>
              <a:path w="45815" h="40535" extrusionOk="0">
                <a:moveTo>
                  <a:pt x="26879" y="637"/>
                </a:moveTo>
                <a:cubicBezTo>
                  <a:pt x="27510" y="637"/>
                  <a:pt x="28115" y="663"/>
                  <a:pt x="28746" y="716"/>
                </a:cubicBezTo>
                <a:cubicBezTo>
                  <a:pt x="29009" y="716"/>
                  <a:pt x="29272" y="742"/>
                  <a:pt x="29561" y="795"/>
                </a:cubicBezTo>
                <a:cubicBezTo>
                  <a:pt x="29851" y="847"/>
                  <a:pt x="30140" y="953"/>
                  <a:pt x="30429" y="1058"/>
                </a:cubicBezTo>
                <a:cubicBezTo>
                  <a:pt x="32665" y="1926"/>
                  <a:pt x="34953" y="2688"/>
                  <a:pt x="37004" y="3925"/>
                </a:cubicBezTo>
                <a:cubicBezTo>
                  <a:pt x="38872" y="5029"/>
                  <a:pt x="40423" y="6555"/>
                  <a:pt x="41581" y="8343"/>
                </a:cubicBezTo>
                <a:cubicBezTo>
                  <a:pt x="42659" y="10079"/>
                  <a:pt x="43474" y="11972"/>
                  <a:pt x="44000" y="13945"/>
                </a:cubicBezTo>
                <a:cubicBezTo>
                  <a:pt x="44579" y="16075"/>
                  <a:pt x="44947" y="18258"/>
                  <a:pt x="45105" y="20493"/>
                </a:cubicBezTo>
                <a:cubicBezTo>
                  <a:pt x="45184" y="21730"/>
                  <a:pt x="45131" y="22992"/>
                  <a:pt x="44921" y="24228"/>
                </a:cubicBezTo>
                <a:cubicBezTo>
                  <a:pt x="44710" y="25412"/>
                  <a:pt x="44184" y="26490"/>
                  <a:pt x="43763" y="27594"/>
                </a:cubicBezTo>
                <a:cubicBezTo>
                  <a:pt x="43418" y="28606"/>
                  <a:pt x="42910" y="29549"/>
                  <a:pt x="42262" y="30400"/>
                </a:cubicBezTo>
                <a:lnTo>
                  <a:pt x="42262" y="30400"/>
                </a:lnTo>
                <a:cubicBezTo>
                  <a:pt x="42250" y="30398"/>
                  <a:pt x="42238" y="30397"/>
                  <a:pt x="42226" y="30397"/>
                </a:cubicBezTo>
                <a:cubicBezTo>
                  <a:pt x="42166" y="30397"/>
                  <a:pt x="42105" y="30423"/>
                  <a:pt x="42054" y="30487"/>
                </a:cubicBezTo>
                <a:cubicBezTo>
                  <a:pt x="41318" y="31303"/>
                  <a:pt x="40450" y="32013"/>
                  <a:pt x="39477" y="32565"/>
                </a:cubicBezTo>
                <a:cubicBezTo>
                  <a:pt x="38530" y="33117"/>
                  <a:pt x="37530" y="33643"/>
                  <a:pt x="36531" y="34091"/>
                </a:cubicBezTo>
                <a:cubicBezTo>
                  <a:pt x="34322" y="35116"/>
                  <a:pt x="32086" y="36037"/>
                  <a:pt x="29798" y="36826"/>
                </a:cubicBezTo>
                <a:cubicBezTo>
                  <a:pt x="27484" y="37588"/>
                  <a:pt x="25143" y="38246"/>
                  <a:pt x="22776" y="38746"/>
                </a:cubicBezTo>
                <a:cubicBezTo>
                  <a:pt x="20435" y="39245"/>
                  <a:pt x="18042" y="39614"/>
                  <a:pt x="15649" y="39877"/>
                </a:cubicBezTo>
                <a:cubicBezTo>
                  <a:pt x="14681" y="39977"/>
                  <a:pt x="13680" y="40045"/>
                  <a:pt x="12677" y="40045"/>
                </a:cubicBezTo>
                <a:cubicBezTo>
                  <a:pt x="9483" y="40045"/>
                  <a:pt x="6272" y="39360"/>
                  <a:pt x="4050" y="36878"/>
                </a:cubicBezTo>
                <a:cubicBezTo>
                  <a:pt x="1631" y="34143"/>
                  <a:pt x="1026" y="30146"/>
                  <a:pt x="1210" y="26595"/>
                </a:cubicBezTo>
                <a:cubicBezTo>
                  <a:pt x="1315" y="24701"/>
                  <a:pt x="1631" y="22808"/>
                  <a:pt x="2130" y="20993"/>
                </a:cubicBezTo>
                <a:cubicBezTo>
                  <a:pt x="2656" y="19073"/>
                  <a:pt x="3340" y="17232"/>
                  <a:pt x="4182" y="15470"/>
                </a:cubicBezTo>
                <a:cubicBezTo>
                  <a:pt x="5891" y="11920"/>
                  <a:pt x="8311" y="8790"/>
                  <a:pt x="11335" y="6239"/>
                </a:cubicBezTo>
                <a:cubicBezTo>
                  <a:pt x="14676" y="3425"/>
                  <a:pt x="18726" y="1584"/>
                  <a:pt x="23039" y="926"/>
                </a:cubicBezTo>
                <a:cubicBezTo>
                  <a:pt x="24328" y="716"/>
                  <a:pt x="25590" y="637"/>
                  <a:pt x="26879" y="637"/>
                </a:cubicBezTo>
                <a:close/>
                <a:moveTo>
                  <a:pt x="26534" y="0"/>
                </a:moveTo>
                <a:cubicBezTo>
                  <a:pt x="21878" y="0"/>
                  <a:pt x="17315" y="1337"/>
                  <a:pt x="13387" y="3846"/>
                </a:cubicBezTo>
                <a:cubicBezTo>
                  <a:pt x="9968" y="6081"/>
                  <a:pt x="7101" y="9027"/>
                  <a:pt x="4945" y="12472"/>
                </a:cubicBezTo>
                <a:cubicBezTo>
                  <a:pt x="2762" y="15917"/>
                  <a:pt x="1315" y="19731"/>
                  <a:pt x="631" y="23755"/>
                </a:cubicBezTo>
                <a:cubicBezTo>
                  <a:pt x="0" y="27542"/>
                  <a:pt x="53" y="31697"/>
                  <a:pt x="1867" y="35169"/>
                </a:cubicBezTo>
                <a:cubicBezTo>
                  <a:pt x="2762" y="36878"/>
                  <a:pt x="4129" y="38272"/>
                  <a:pt x="5812" y="39193"/>
                </a:cubicBezTo>
                <a:cubicBezTo>
                  <a:pt x="7759" y="40245"/>
                  <a:pt x="9994" y="40534"/>
                  <a:pt x="12177" y="40534"/>
                </a:cubicBezTo>
                <a:cubicBezTo>
                  <a:pt x="14518" y="40508"/>
                  <a:pt x="16832" y="40271"/>
                  <a:pt x="19147" y="39877"/>
                </a:cubicBezTo>
                <a:cubicBezTo>
                  <a:pt x="21592" y="39508"/>
                  <a:pt x="24038" y="38982"/>
                  <a:pt x="26432" y="38299"/>
                </a:cubicBezTo>
                <a:cubicBezTo>
                  <a:pt x="28825" y="37641"/>
                  <a:pt x="31192" y="36852"/>
                  <a:pt x="33506" y="35958"/>
                </a:cubicBezTo>
                <a:cubicBezTo>
                  <a:pt x="35716" y="35116"/>
                  <a:pt x="37951" y="34196"/>
                  <a:pt x="39976" y="32933"/>
                </a:cubicBezTo>
                <a:cubicBezTo>
                  <a:pt x="40423" y="32644"/>
                  <a:pt x="40870" y="32328"/>
                  <a:pt x="41291" y="31987"/>
                </a:cubicBezTo>
                <a:cubicBezTo>
                  <a:pt x="41686" y="31645"/>
                  <a:pt x="42080" y="31250"/>
                  <a:pt x="42422" y="30829"/>
                </a:cubicBezTo>
                <a:cubicBezTo>
                  <a:pt x="42460" y="30786"/>
                  <a:pt x="42480" y="30739"/>
                  <a:pt x="42484" y="30692"/>
                </a:cubicBezTo>
                <a:lnTo>
                  <a:pt x="42484" y="30692"/>
                </a:lnTo>
                <a:cubicBezTo>
                  <a:pt x="43179" y="29802"/>
                  <a:pt x="43728" y="28839"/>
                  <a:pt x="44132" y="27779"/>
                </a:cubicBezTo>
                <a:cubicBezTo>
                  <a:pt x="44579" y="26648"/>
                  <a:pt x="45131" y="25569"/>
                  <a:pt x="45368" y="24360"/>
                </a:cubicBezTo>
                <a:cubicBezTo>
                  <a:pt x="45815" y="21940"/>
                  <a:pt x="45578" y="19415"/>
                  <a:pt x="45184" y="16996"/>
                </a:cubicBezTo>
                <a:cubicBezTo>
                  <a:pt x="44526" y="12867"/>
                  <a:pt x="43106" y="8659"/>
                  <a:pt x="40108" y="5634"/>
                </a:cubicBezTo>
                <a:cubicBezTo>
                  <a:pt x="38451" y="3977"/>
                  <a:pt x="36426" y="2820"/>
                  <a:pt x="34295" y="1926"/>
                </a:cubicBezTo>
                <a:cubicBezTo>
                  <a:pt x="33112" y="1400"/>
                  <a:pt x="31876" y="979"/>
                  <a:pt x="30692" y="506"/>
                </a:cubicBezTo>
                <a:cubicBezTo>
                  <a:pt x="30429" y="400"/>
                  <a:pt x="30140" y="295"/>
                  <a:pt x="29877" y="216"/>
                </a:cubicBezTo>
                <a:cubicBezTo>
                  <a:pt x="29588" y="164"/>
                  <a:pt x="29272" y="111"/>
                  <a:pt x="28983" y="85"/>
                </a:cubicBezTo>
                <a:cubicBezTo>
                  <a:pt x="28352" y="58"/>
                  <a:pt x="27694" y="6"/>
                  <a:pt x="27063" y="6"/>
                </a:cubicBezTo>
                <a:cubicBezTo>
                  <a:pt x="26887" y="2"/>
                  <a:pt x="26710" y="0"/>
                  <a:pt x="265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4" name="Google Shape;1054;p33"/>
          <p:cNvSpPr/>
          <p:nvPr/>
        </p:nvSpPr>
        <p:spPr>
          <a:xfrm rot="3698694" flipH="1">
            <a:off x="7171073" y="3554965"/>
            <a:ext cx="1107863" cy="1447797"/>
          </a:xfrm>
          <a:custGeom>
            <a:avLst/>
            <a:gdLst/>
            <a:ahLst/>
            <a:cxnLst/>
            <a:rect l="l" t="t" r="r" b="b"/>
            <a:pathLst>
              <a:path w="19095" h="24955" extrusionOk="0">
                <a:moveTo>
                  <a:pt x="6883" y="3807"/>
                </a:moveTo>
                <a:cubicBezTo>
                  <a:pt x="7015" y="3807"/>
                  <a:pt x="7150" y="3815"/>
                  <a:pt x="7285" y="3831"/>
                </a:cubicBezTo>
                <a:cubicBezTo>
                  <a:pt x="7969" y="3936"/>
                  <a:pt x="8679" y="4093"/>
                  <a:pt x="9363" y="4278"/>
                </a:cubicBezTo>
                <a:cubicBezTo>
                  <a:pt x="10599" y="4541"/>
                  <a:pt x="11809" y="5014"/>
                  <a:pt x="12914" y="5698"/>
                </a:cubicBezTo>
                <a:cubicBezTo>
                  <a:pt x="13413" y="6013"/>
                  <a:pt x="13860" y="6460"/>
                  <a:pt x="14229" y="6934"/>
                </a:cubicBezTo>
                <a:cubicBezTo>
                  <a:pt x="14649" y="7565"/>
                  <a:pt x="14939" y="8249"/>
                  <a:pt x="15070" y="8985"/>
                </a:cubicBezTo>
                <a:cubicBezTo>
                  <a:pt x="15202" y="9801"/>
                  <a:pt x="15307" y="10616"/>
                  <a:pt x="15360" y="11431"/>
                </a:cubicBezTo>
                <a:cubicBezTo>
                  <a:pt x="15404" y="11930"/>
                  <a:pt x="15439" y="12429"/>
                  <a:pt x="15467" y="12929"/>
                </a:cubicBezTo>
                <a:lnTo>
                  <a:pt x="15467" y="12929"/>
                </a:lnTo>
                <a:cubicBezTo>
                  <a:pt x="15377" y="12707"/>
                  <a:pt x="15280" y="12488"/>
                  <a:pt x="15175" y="12273"/>
                </a:cubicBezTo>
                <a:cubicBezTo>
                  <a:pt x="14518" y="10984"/>
                  <a:pt x="13519" y="9879"/>
                  <a:pt x="12309" y="9090"/>
                </a:cubicBezTo>
                <a:cubicBezTo>
                  <a:pt x="11704" y="8696"/>
                  <a:pt x="11046" y="8407"/>
                  <a:pt x="10336" y="8249"/>
                </a:cubicBezTo>
                <a:cubicBezTo>
                  <a:pt x="10031" y="8170"/>
                  <a:pt x="9693" y="8105"/>
                  <a:pt x="9361" y="8105"/>
                </a:cubicBezTo>
                <a:cubicBezTo>
                  <a:pt x="8921" y="8105"/>
                  <a:pt x="8495" y="8219"/>
                  <a:pt x="8180" y="8564"/>
                </a:cubicBezTo>
                <a:cubicBezTo>
                  <a:pt x="7680" y="9117"/>
                  <a:pt x="7654" y="9932"/>
                  <a:pt x="7575" y="10642"/>
                </a:cubicBezTo>
                <a:cubicBezTo>
                  <a:pt x="7470" y="11589"/>
                  <a:pt x="7391" y="12536"/>
                  <a:pt x="7364" y="13483"/>
                </a:cubicBezTo>
                <a:cubicBezTo>
                  <a:pt x="7233" y="15271"/>
                  <a:pt x="7285" y="17086"/>
                  <a:pt x="7548" y="18848"/>
                </a:cubicBezTo>
                <a:cubicBezTo>
                  <a:pt x="7801" y="20363"/>
                  <a:pt x="8320" y="21878"/>
                  <a:pt x="9315" y="23044"/>
                </a:cubicBezTo>
                <a:lnTo>
                  <a:pt x="9315" y="23044"/>
                </a:lnTo>
                <a:cubicBezTo>
                  <a:pt x="7302" y="22064"/>
                  <a:pt x="5533" y="20470"/>
                  <a:pt x="4761" y="18322"/>
                </a:cubicBezTo>
                <a:cubicBezTo>
                  <a:pt x="4182" y="16717"/>
                  <a:pt x="4182" y="15008"/>
                  <a:pt x="4156" y="13351"/>
                </a:cubicBezTo>
                <a:cubicBezTo>
                  <a:pt x="4156" y="11536"/>
                  <a:pt x="4235" y="9748"/>
                  <a:pt x="4392" y="7960"/>
                </a:cubicBezTo>
                <a:cubicBezTo>
                  <a:pt x="4498" y="6776"/>
                  <a:pt x="4550" y="5303"/>
                  <a:pt x="5418" y="4383"/>
                </a:cubicBezTo>
                <a:cubicBezTo>
                  <a:pt x="5801" y="3957"/>
                  <a:pt x="6322" y="3807"/>
                  <a:pt x="6883" y="3807"/>
                </a:cubicBezTo>
                <a:close/>
                <a:moveTo>
                  <a:pt x="9311" y="8749"/>
                </a:moveTo>
                <a:cubicBezTo>
                  <a:pt x="9968" y="8749"/>
                  <a:pt x="10626" y="8933"/>
                  <a:pt x="11230" y="9222"/>
                </a:cubicBezTo>
                <a:cubicBezTo>
                  <a:pt x="13539" y="10286"/>
                  <a:pt x="14854" y="12576"/>
                  <a:pt x="15394" y="14970"/>
                </a:cubicBezTo>
                <a:lnTo>
                  <a:pt x="15394" y="14970"/>
                </a:lnTo>
                <a:cubicBezTo>
                  <a:pt x="14823" y="13792"/>
                  <a:pt x="13726" y="12615"/>
                  <a:pt x="12335" y="12615"/>
                </a:cubicBezTo>
                <a:cubicBezTo>
                  <a:pt x="12300" y="12612"/>
                  <a:pt x="12266" y="12611"/>
                  <a:pt x="12232" y="12611"/>
                </a:cubicBezTo>
                <a:cubicBezTo>
                  <a:pt x="11930" y="12611"/>
                  <a:pt x="11648" y="12715"/>
                  <a:pt x="11388" y="12904"/>
                </a:cubicBezTo>
                <a:cubicBezTo>
                  <a:pt x="11099" y="13167"/>
                  <a:pt x="10915" y="13509"/>
                  <a:pt x="10889" y="13903"/>
                </a:cubicBezTo>
                <a:cubicBezTo>
                  <a:pt x="10731" y="14798"/>
                  <a:pt x="10678" y="15744"/>
                  <a:pt x="10599" y="16665"/>
                </a:cubicBezTo>
                <a:cubicBezTo>
                  <a:pt x="10547" y="17585"/>
                  <a:pt x="10468" y="18585"/>
                  <a:pt x="10441" y="19558"/>
                </a:cubicBezTo>
                <a:cubicBezTo>
                  <a:pt x="10363" y="20426"/>
                  <a:pt x="10363" y="21294"/>
                  <a:pt x="10389" y="22188"/>
                </a:cubicBezTo>
                <a:cubicBezTo>
                  <a:pt x="10418" y="22587"/>
                  <a:pt x="10489" y="23002"/>
                  <a:pt x="10644" y="23378"/>
                </a:cubicBezTo>
                <a:lnTo>
                  <a:pt x="10644" y="23378"/>
                </a:lnTo>
                <a:cubicBezTo>
                  <a:pt x="8146" y="21560"/>
                  <a:pt x="7943" y="18059"/>
                  <a:pt x="7943" y="15218"/>
                </a:cubicBezTo>
                <a:cubicBezTo>
                  <a:pt x="7943" y="14324"/>
                  <a:pt x="7969" y="13430"/>
                  <a:pt x="8048" y="12536"/>
                </a:cubicBezTo>
                <a:cubicBezTo>
                  <a:pt x="8101" y="11642"/>
                  <a:pt x="8153" y="10826"/>
                  <a:pt x="8285" y="9985"/>
                </a:cubicBezTo>
                <a:cubicBezTo>
                  <a:pt x="8390" y="9380"/>
                  <a:pt x="8600" y="8749"/>
                  <a:pt x="9311" y="8749"/>
                </a:cubicBezTo>
                <a:close/>
                <a:moveTo>
                  <a:pt x="12282" y="13220"/>
                </a:moveTo>
                <a:cubicBezTo>
                  <a:pt x="12914" y="13246"/>
                  <a:pt x="13519" y="13535"/>
                  <a:pt x="13939" y="14009"/>
                </a:cubicBezTo>
                <a:cubicBezTo>
                  <a:pt x="14386" y="14456"/>
                  <a:pt x="14755" y="15034"/>
                  <a:pt x="14965" y="15665"/>
                </a:cubicBezTo>
                <a:cubicBezTo>
                  <a:pt x="15491" y="17165"/>
                  <a:pt x="15333" y="18821"/>
                  <a:pt x="15149" y="20373"/>
                </a:cubicBezTo>
                <a:cubicBezTo>
                  <a:pt x="15149" y="20557"/>
                  <a:pt x="15307" y="20689"/>
                  <a:pt x="15491" y="20689"/>
                </a:cubicBezTo>
                <a:cubicBezTo>
                  <a:pt x="15504" y="20689"/>
                  <a:pt x="15517" y="20688"/>
                  <a:pt x="15530" y="20687"/>
                </a:cubicBezTo>
                <a:lnTo>
                  <a:pt x="15530" y="20687"/>
                </a:lnTo>
                <a:cubicBezTo>
                  <a:pt x="15525" y="20804"/>
                  <a:pt x="15519" y="20922"/>
                  <a:pt x="15513" y="21039"/>
                </a:cubicBezTo>
                <a:lnTo>
                  <a:pt x="15513" y="21039"/>
                </a:lnTo>
                <a:cubicBezTo>
                  <a:pt x="15309" y="22253"/>
                  <a:pt x="14818" y="23579"/>
                  <a:pt x="13545" y="24029"/>
                </a:cubicBezTo>
                <a:cubicBezTo>
                  <a:pt x="13379" y="24095"/>
                  <a:pt x="13208" y="24138"/>
                  <a:pt x="13035" y="24159"/>
                </a:cubicBezTo>
                <a:lnTo>
                  <a:pt x="13035" y="24159"/>
                </a:lnTo>
                <a:cubicBezTo>
                  <a:pt x="12623" y="24106"/>
                  <a:pt x="12215" y="24031"/>
                  <a:pt x="11811" y="23934"/>
                </a:cubicBezTo>
                <a:lnTo>
                  <a:pt x="11811" y="23934"/>
                </a:lnTo>
                <a:cubicBezTo>
                  <a:pt x="11320" y="23586"/>
                  <a:pt x="11018" y="23042"/>
                  <a:pt x="10994" y="22451"/>
                </a:cubicBezTo>
                <a:cubicBezTo>
                  <a:pt x="10915" y="21636"/>
                  <a:pt x="10915" y="20847"/>
                  <a:pt x="10994" y="20031"/>
                </a:cubicBezTo>
                <a:cubicBezTo>
                  <a:pt x="11020" y="19137"/>
                  <a:pt x="11073" y="18243"/>
                  <a:pt x="11152" y="17375"/>
                </a:cubicBezTo>
                <a:cubicBezTo>
                  <a:pt x="11204" y="16481"/>
                  <a:pt x="11283" y="15587"/>
                  <a:pt x="11388" y="14692"/>
                </a:cubicBezTo>
                <a:cubicBezTo>
                  <a:pt x="11388" y="14298"/>
                  <a:pt x="11467" y="13903"/>
                  <a:pt x="11625" y="13561"/>
                </a:cubicBezTo>
                <a:cubicBezTo>
                  <a:pt x="11783" y="13351"/>
                  <a:pt x="12019" y="13220"/>
                  <a:pt x="12282" y="13220"/>
                </a:cubicBezTo>
                <a:close/>
                <a:moveTo>
                  <a:pt x="5476" y="644"/>
                </a:moveTo>
                <a:cubicBezTo>
                  <a:pt x="5544" y="644"/>
                  <a:pt x="5613" y="646"/>
                  <a:pt x="5681" y="648"/>
                </a:cubicBezTo>
                <a:cubicBezTo>
                  <a:pt x="5801" y="646"/>
                  <a:pt x="5921" y="645"/>
                  <a:pt x="6041" y="645"/>
                </a:cubicBezTo>
                <a:cubicBezTo>
                  <a:pt x="7341" y="645"/>
                  <a:pt x="8639" y="773"/>
                  <a:pt x="9915" y="990"/>
                </a:cubicBezTo>
                <a:cubicBezTo>
                  <a:pt x="11283" y="1227"/>
                  <a:pt x="12598" y="1700"/>
                  <a:pt x="13782" y="2410"/>
                </a:cubicBezTo>
                <a:cubicBezTo>
                  <a:pt x="14939" y="3120"/>
                  <a:pt x="15886" y="4146"/>
                  <a:pt x="16543" y="5356"/>
                </a:cubicBezTo>
                <a:cubicBezTo>
                  <a:pt x="17858" y="7854"/>
                  <a:pt x="18016" y="10826"/>
                  <a:pt x="18200" y="13614"/>
                </a:cubicBezTo>
                <a:cubicBezTo>
                  <a:pt x="18331" y="15350"/>
                  <a:pt x="18358" y="17112"/>
                  <a:pt x="18305" y="18874"/>
                </a:cubicBezTo>
                <a:cubicBezTo>
                  <a:pt x="18253" y="19716"/>
                  <a:pt x="18174" y="20584"/>
                  <a:pt x="18016" y="21425"/>
                </a:cubicBezTo>
                <a:cubicBezTo>
                  <a:pt x="17911" y="22083"/>
                  <a:pt x="17674" y="22714"/>
                  <a:pt x="17332" y="23292"/>
                </a:cubicBezTo>
                <a:cubicBezTo>
                  <a:pt x="16911" y="23845"/>
                  <a:pt x="16280" y="24187"/>
                  <a:pt x="15596" y="24213"/>
                </a:cubicBezTo>
                <a:cubicBezTo>
                  <a:pt x="15494" y="24225"/>
                  <a:pt x="15392" y="24235"/>
                  <a:pt x="15289" y="24243"/>
                </a:cubicBezTo>
                <a:lnTo>
                  <a:pt x="15289" y="24243"/>
                </a:lnTo>
                <a:cubicBezTo>
                  <a:pt x="15350" y="24192"/>
                  <a:pt x="15408" y="24138"/>
                  <a:pt x="15465" y="24081"/>
                </a:cubicBezTo>
                <a:cubicBezTo>
                  <a:pt x="16043" y="23424"/>
                  <a:pt x="16096" y="22556"/>
                  <a:pt x="16122" y="21714"/>
                </a:cubicBezTo>
                <a:cubicBezTo>
                  <a:pt x="16140" y="21398"/>
                  <a:pt x="16156" y="21081"/>
                  <a:pt x="16170" y="20764"/>
                </a:cubicBezTo>
                <a:lnTo>
                  <a:pt x="16170" y="20764"/>
                </a:lnTo>
                <a:cubicBezTo>
                  <a:pt x="16221" y="20442"/>
                  <a:pt x="16258" y="20118"/>
                  <a:pt x="16280" y="19795"/>
                </a:cubicBezTo>
                <a:cubicBezTo>
                  <a:pt x="16359" y="18927"/>
                  <a:pt x="16359" y="18059"/>
                  <a:pt x="16333" y="17191"/>
                </a:cubicBezTo>
                <a:cubicBezTo>
                  <a:pt x="16325" y="16699"/>
                  <a:pt x="16287" y="16210"/>
                  <a:pt x="16219" y="15726"/>
                </a:cubicBezTo>
                <a:lnTo>
                  <a:pt x="16219" y="15726"/>
                </a:lnTo>
                <a:cubicBezTo>
                  <a:pt x="16164" y="13926"/>
                  <a:pt x="16059" y="12126"/>
                  <a:pt x="15859" y="10327"/>
                </a:cubicBezTo>
                <a:cubicBezTo>
                  <a:pt x="15780" y="9485"/>
                  <a:pt x="15623" y="8643"/>
                  <a:pt x="15333" y="7854"/>
                </a:cubicBezTo>
                <a:cubicBezTo>
                  <a:pt x="15070" y="7171"/>
                  <a:pt x="14676" y="6566"/>
                  <a:pt x="14176" y="6040"/>
                </a:cubicBezTo>
                <a:cubicBezTo>
                  <a:pt x="13177" y="5119"/>
                  <a:pt x="11967" y="4435"/>
                  <a:pt x="10652" y="4067"/>
                </a:cubicBezTo>
                <a:cubicBezTo>
                  <a:pt x="9994" y="3857"/>
                  <a:pt x="9311" y="3673"/>
                  <a:pt x="8627" y="3515"/>
                </a:cubicBezTo>
                <a:cubicBezTo>
                  <a:pt x="8013" y="3376"/>
                  <a:pt x="7384" y="3223"/>
                  <a:pt x="6763" y="3223"/>
                </a:cubicBezTo>
                <a:cubicBezTo>
                  <a:pt x="6559" y="3223"/>
                  <a:pt x="6356" y="3239"/>
                  <a:pt x="6155" y="3278"/>
                </a:cubicBezTo>
                <a:cubicBezTo>
                  <a:pt x="4761" y="3594"/>
                  <a:pt x="4182" y="5014"/>
                  <a:pt x="3998" y="6276"/>
                </a:cubicBezTo>
                <a:cubicBezTo>
                  <a:pt x="3866" y="7092"/>
                  <a:pt x="3814" y="7907"/>
                  <a:pt x="3761" y="8749"/>
                </a:cubicBezTo>
                <a:cubicBezTo>
                  <a:pt x="3709" y="9695"/>
                  <a:pt x="3682" y="10642"/>
                  <a:pt x="3656" y="11589"/>
                </a:cubicBezTo>
                <a:cubicBezTo>
                  <a:pt x="3630" y="13404"/>
                  <a:pt x="3577" y="15271"/>
                  <a:pt x="3893" y="17086"/>
                </a:cubicBezTo>
                <a:cubicBezTo>
                  <a:pt x="4129" y="18480"/>
                  <a:pt x="4734" y="19821"/>
                  <a:pt x="5629" y="20925"/>
                </a:cubicBezTo>
                <a:cubicBezTo>
                  <a:pt x="6298" y="21750"/>
                  <a:pt x="7109" y="22441"/>
                  <a:pt x="8006" y="23003"/>
                </a:cubicBezTo>
                <a:lnTo>
                  <a:pt x="8006" y="23003"/>
                </a:lnTo>
                <a:cubicBezTo>
                  <a:pt x="6231" y="22518"/>
                  <a:pt x="4495" y="21839"/>
                  <a:pt x="3156" y="20610"/>
                </a:cubicBezTo>
                <a:cubicBezTo>
                  <a:pt x="2131" y="19663"/>
                  <a:pt x="1421" y="18401"/>
                  <a:pt x="1158" y="17007"/>
                </a:cubicBezTo>
                <a:cubicBezTo>
                  <a:pt x="842" y="15402"/>
                  <a:pt x="737" y="13746"/>
                  <a:pt x="789" y="12115"/>
                </a:cubicBezTo>
                <a:cubicBezTo>
                  <a:pt x="816" y="10353"/>
                  <a:pt x="947" y="8617"/>
                  <a:pt x="1210" y="6881"/>
                </a:cubicBezTo>
                <a:cubicBezTo>
                  <a:pt x="1315" y="6013"/>
                  <a:pt x="1473" y="5145"/>
                  <a:pt x="1684" y="4304"/>
                </a:cubicBezTo>
                <a:cubicBezTo>
                  <a:pt x="1789" y="3620"/>
                  <a:pt x="1999" y="2936"/>
                  <a:pt x="2315" y="2331"/>
                </a:cubicBezTo>
                <a:cubicBezTo>
                  <a:pt x="2604" y="1727"/>
                  <a:pt x="3077" y="1253"/>
                  <a:pt x="3682" y="964"/>
                </a:cubicBezTo>
                <a:cubicBezTo>
                  <a:pt x="4250" y="751"/>
                  <a:pt x="4861" y="644"/>
                  <a:pt x="5476" y="644"/>
                </a:cubicBezTo>
                <a:close/>
                <a:moveTo>
                  <a:pt x="5469" y="0"/>
                </a:moveTo>
                <a:cubicBezTo>
                  <a:pt x="4140" y="0"/>
                  <a:pt x="2760" y="268"/>
                  <a:pt x="1894" y="1385"/>
                </a:cubicBezTo>
                <a:cubicBezTo>
                  <a:pt x="1447" y="2016"/>
                  <a:pt x="1131" y="2726"/>
                  <a:pt x="973" y="3489"/>
                </a:cubicBezTo>
                <a:cubicBezTo>
                  <a:pt x="763" y="4356"/>
                  <a:pt x="605" y="5224"/>
                  <a:pt x="474" y="6119"/>
                </a:cubicBezTo>
                <a:cubicBezTo>
                  <a:pt x="184" y="7960"/>
                  <a:pt x="53" y="9827"/>
                  <a:pt x="27" y="11720"/>
                </a:cubicBezTo>
                <a:cubicBezTo>
                  <a:pt x="0" y="13483"/>
                  <a:pt x="132" y="15271"/>
                  <a:pt x="474" y="17007"/>
                </a:cubicBezTo>
                <a:cubicBezTo>
                  <a:pt x="763" y="18506"/>
                  <a:pt x="1526" y="19900"/>
                  <a:pt x="2657" y="20952"/>
                </a:cubicBezTo>
                <a:cubicBezTo>
                  <a:pt x="3709" y="21846"/>
                  <a:pt x="4918" y="22503"/>
                  <a:pt x="6207" y="22924"/>
                </a:cubicBezTo>
                <a:cubicBezTo>
                  <a:pt x="7325" y="23304"/>
                  <a:pt x="8463" y="23609"/>
                  <a:pt x="9603" y="23837"/>
                </a:cubicBezTo>
                <a:lnTo>
                  <a:pt x="9603" y="23837"/>
                </a:lnTo>
                <a:cubicBezTo>
                  <a:pt x="9996" y="24005"/>
                  <a:pt x="10398" y="24153"/>
                  <a:pt x="10805" y="24281"/>
                </a:cubicBezTo>
                <a:lnTo>
                  <a:pt x="10805" y="24281"/>
                </a:lnTo>
                <a:cubicBezTo>
                  <a:pt x="11526" y="24700"/>
                  <a:pt x="12339" y="24955"/>
                  <a:pt x="13173" y="24955"/>
                </a:cubicBezTo>
                <a:cubicBezTo>
                  <a:pt x="13244" y="24955"/>
                  <a:pt x="13316" y="24953"/>
                  <a:pt x="13387" y="24949"/>
                </a:cubicBezTo>
                <a:cubicBezTo>
                  <a:pt x="13575" y="24943"/>
                  <a:pt x="13759" y="24922"/>
                  <a:pt x="13939" y="24886"/>
                </a:cubicBezTo>
                <a:lnTo>
                  <a:pt x="13939" y="24886"/>
                </a:lnTo>
                <a:cubicBezTo>
                  <a:pt x="14167" y="24903"/>
                  <a:pt x="14395" y="24914"/>
                  <a:pt x="14623" y="24923"/>
                </a:cubicBezTo>
                <a:cubicBezTo>
                  <a:pt x="14726" y="24930"/>
                  <a:pt x="14829" y="24933"/>
                  <a:pt x="14931" y="24933"/>
                </a:cubicBezTo>
                <a:cubicBezTo>
                  <a:pt x="15643" y="24933"/>
                  <a:pt x="16347" y="24775"/>
                  <a:pt x="16990" y="24476"/>
                </a:cubicBezTo>
                <a:cubicBezTo>
                  <a:pt x="18384" y="23687"/>
                  <a:pt x="18673" y="21846"/>
                  <a:pt x="18857" y="20399"/>
                </a:cubicBezTo>
                <a:cubicBezTo>
                  <a:pt x="19068" y="18558"/>
                  <a:pt x="19094" y="16691"/>
                  <a:pt x="18989" y="14824"/>
                </a:cubicBezTo>
                <a:cubicBezTo>
                  <a:pt x="18910" y="13167"/>
                  <a:pt x="18779" y="11536"/>
                  <a:pt x="18568" y="9932"/>
                </a:cubicBezTo>
                <a:cubicBezTo>
                  <a:pt x="18384" y="8433"/>
                  <a:pt x="17990" y="6986"/>
                  <a:pt x="17385" y="5619"/>
                </a:cubicBezTo>
                <a:cubicBezTo>
                  <a:pt x="16780" y="4278"/>
                  <a:pt x="15859" y="3120"/>
                  <a:pt x="14676" y="2253"/>
                </a:cubicBezTo>
                <a:cubicBezTo>
                  <a:pt x="12230" y="464"/>
                  <a:pt x="8995" y="122"/>
                  <a:pt x="6076" y="17"/>
                </a:cubicBezTo>
                <a:cubicBezTo>
                  <a:pt x="5876" y="7"/>
                  <a:pt x="5673" y="0"/>
                  <a:pt x="54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5" name="Google Shape;1055;p33"/>
          <p:cNvSpPr/>
          <p:nvPr/>
        </p:nvSpPr>
        <p:spPr>
          <a:xfrm rot="-1586466">
            <a:off x="-457966" y="-462714"/>
            <a:ext cx="1888113" cy="2120765"/>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6" name="Google Shape;1056;p33"/>
          <p:cNvSpPr/>
          <p:nvPr/>
        </p:nvSpPr>
        <p:spPr>
          <a:xfrm flipH="1">
            <a:off x="7309322" y="236159"/>
            <a:ext cx="2169602" cy="644106"/>
          </a:xfrm>
          <a:custGeom>
            <a:avLst/>
            <a:gdLst/>
            <a:ahLst/>
            <a:cxnLst/>
            <a:rect l="l" t="t" r="r" b="b"/>
            <a:pathLst>
              <a:path w="38110" h="11314" extrusionOk="0">
                <a:moveTo>
                  <a:pt x="14836" y="1"/>
                </a:moveTo>
                <a:cubicBezTo>
                  <a:pt x="12569" y="1"/>
                  <a:pt x="10301" y="87"/>
                  <a:pt x="8049" y="263"/>
                </a:cubicBezTo>
                <a:cubicBezTo>
                  <a:pt x="7023" y="368"/>
                  <a:pt x="5997" y="474"/>
                  <a:pt x="4972" y="605"/>
                </a:cubicBezTo>
                <a:cubicBezTo>
                  <a:pt x="4235" y="684"/>
                  <a:pt x="3394" y="710"/>
                  <a:pt x="2710" y="1000"/>
                </a:cubicBezTo>
                <a:cubicBezTo>
                  <a:pt x="2263" y="1236"/>
                  <a:pt x="1894" y="1605"/>
                  <a:pt x="1631" y="2052"/>
                </a:cubicBezTo>
                <a:cubicBezTo>
                  <a:pt x="1079" y="2762"/>
                  <a:pt x="658" y="3577"/>
                  <a:pt x="395" y="4445"/>
                </a:cubicBezTo>
                <a:cubicBezTo>
                  <a:pt x="1" y="5786"/>
                  <a:pt x="159" y="7338"/>
                  <a:pt x="1184" y="8390"/>
                </a:cubicBezTo>
                <a:cubicBezTo>
                  <a:pt x="2184" y="9442"/>
                  <a:pt x="3762" y="9679"/>
                  <a:pt x="5208" y="9836"/>
                </a:cubicBezTo>
                <a:cubicBezTo>
                  <a:pt x="11441" y="10581"/>
                  <a:pt x="17723" y="11314"/>
                  <a:pt x="23987" y="11314"/>
                </a:cubicBezTo>
                <a:cubicBezTo>
                  <a:pt x="26789" y="11314"/>
                  <a:pt x="29588" y="11167"/>
                  <a:pt x="32376" y="10810"/>
                </a:cubicBezTo>
                <a:cubicBezTo>
                  <a:pt x="34480" y="10520"/>
                  <a:pt x="36900" y="9836"/>
                  <a:pt x="37663" y="7864"/>
                </a:cubicBezTo>
                <a:cubicBezTo>
                  <a:pt x="38110" y="6628"/>
                  <a:pt x="37741" y="5208"/>
                  <a:pt x="36926" y="4182"/>
                </a:cubicBezTo>
                <a:cubicBezTo>
                  <a:pt x="36085" y="3183"/>
                  <a:pt x="34980" y="2420"/>
                  <a:pt x="33744" y="1999"/>
                </a:cubicBezTo>
                <a:cubicBezTo>
                  <a:pt x="31614" y="1184"/>
                  <a:pt x="29299" y="894"/>
                  <a:pt x="27011" y="684"/>
                </a:cubicBezTo>
                <a:cubicBezTo>
                  <a:pt x="24749" y="474"/>
                  <a:pt x="22461" y="290"/>
                  <a:pt x="20173" y="158"/>
                </a:cubicBezTo>
                <a:cubicBezTo>
                  <a:pt x="18401" y="54"/>
                  <a:pt x="16619" y="1"/>
                  <a:pt x="1483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7" name="Google Shape;1057;p33"/>
          <p:cNvSpPr/>
          <p:nvPr/>
        </p:nvSpPr>
        <p:spPr>
          <a:xfrm flipH="1">
            <a:off x="7384173" y="978592"/>
            <a:ext cx="2271393" cy="699727"/>
          </a:xfrm>
          <a:custGeom>
            <a:avLst/>
            <a:gdLst/>
            <a:ahLst/>
            <a:cxnLst/>
            <a:rect l="l" t="t" r="r" b="b"/>
            <a:pathLst>
              <a:path w="39898" h="12291" extrusionOk="0">
                <a:moveTo>
                  <a:pt x="11792" y="0"/>
                </a:moveTo>
                <a:cubicBezTo>
                  <a:pt x="11069" y="0"/>
                  <a:pt x="10347" y="10"/>
                  <a:pt x="9626" y="29"/>
                </a:cubicBezTo>
                <a:cubicBezTo>
                  <a:pt x="8153" y="82"/>
                  <a:pt x="6681" y="187"/>
                  <a:pt x="5208" y="397"/>
                </a:cubicBezTo>
                <a:cubicBezTo>
                  <a:pt x="4340" y="476"/>
                  <a:pt x="3472" y="687"/>
                  <a:pt x="2683" y="1002"/>
                </a:cubicBezTo>
                <a:cubicBezTo>
                  <a:pt x="1131" y="1712"/>
                  <a:pt x="185" y="3922"/>
                  <a:pt x="106" y="5526"/>
                </a:cubicBezTo>
                <a:cubicBezTo>
                  <a:pt x="0" y="7972"/>
                  <a:pt x="1920" y="9997"/>
                  <a:pt x="4024" y="10970"/>
                </a:cubicBezTo>
                <a:cubicBezTo>
                  <a:pt x="5839" y="11838"/>
                  <a:pt x="7917" y="12048"/>
                  <a:pt x="9942" y="12180"/>
                </a:cubicBezTo>
                <a:cubicBezTo>
                  <a:pt x="11256" y="12255"/>
                  <a:pt x="12571" y="12290"/>
                  <a:pt x="13886" y="12290"/>
                </a:cubicBezTo>
                <a:cubicBezTo>
                  <a:pt x="20885" y="12290"/>
                  <a:pt x="27883" y="11287"/>
                  <a:pt x="34769" y="9892"/>
                </a:cubicBezTo>
                <a:cubicBezTo>
                  <a:pt x="35953" y="9655"/>
                  <a:pt x="37162" y="9392"/>
                  <a:pt x="38162" y="8708"/>
                </a:cubicBezTo>
                <a:cubicBezTo>
                  <a:pt x="39161" y="8024"/>
                  <a:pt x="39898" y="6815"/>
                  <a:pt x="39661" y="5631"/>
                </a:cubicBezTo>
                <a:cubicBezTo>
                  <a:pt x="39477" y="4763"/>
                  <a:pt x="38819" y="4053"/>
                  <a:pt x="38083" y="3527"/>
                </a:cubicBezTo>
                <a:cubicBezTo>
                  <a:pt x="35453" y="1607"/>
                  <a:pt x="32008" y="1449"/>
                  <a:pt x="28746" y="1239"/>
                </a:cubicBezTo>
                <a:lnTo>
                  <a:pt x="27642" y="1134"/>
                </a:lnTo>
                <a:cubicBezTo>
                  <a:pt x="24617" y="897"/>
                  <a:pt x="21645" y="555"/>
                  <a:pt x="18621" y="319"/>
                </a:cubicBezTo>
                <a:cubicBezTo>
                  <a:pt x="16363" y="99"/>
                  <a:pt x="14075" y="0"/>
                  <a:pt x="117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58" name="Google Shape;1058;p33"/>
          <p:cNvGrpSpPr/>
          <p:nvPr/>
        </p:nvGrpSpPr>
        <p:grpSpPr>
          <a:xfrm rot="-5106639">
            <a:off x="1857686" y="-204371"/>
            <a:ext cx="883404" cy="2267076"/>
            <a:chOff x="8884661" y="1969535"/>
            <a:chExt cx="415301" cy="1065736"/>
          </a:xfrm>
        </p:grpSpPr>
        <p:sp>
          <p:nvSpPr>
            <p:cNvPr id="1059" name="Google Shape;1059;p33"/>
            <p:cNvSpPr/>
            <p:nvPr/>
          </p:nvSpPr>
          <p:spPr>
            <a:xfrm>
              <a:off x="8971042" y="2269564"/>
              <a:ext cx="61288" cy="46867"/>
            </a:xfrm>
            <a:custGeom>
              <a:avLst/>
              <a:gdLst/>
              <a:ahLst/>
              <a:cxnLst/>
              <a:rect l="l" t="t" r="r" b="b"/>
              <a:pathLst>
                <a:path w="1343" h="1027" extrusionOk="0">
                  <a:moveTo>
                    <a:pt x="685" y="0"/>
                  </a:moveTo>
                  <a:cubicBezTo>
                    <a:pt x="1" y="0"/>
                    <a:pt x="1" y="1026"/>
                    <a:pt x="685" y="1026"/>
                  </a:cubicBezTo>
                  <a:cubicBezTo>
                    <a:pt x="1342" y="1026"/>
                    <a:pt x="1342" y="0"/>
                    <a:pt x="6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0" name="Google Shape;1060;p33"/>
            <p:cNvSpPr/>
            <p:nvPr/>
          </p:nvSpPr>
          <p:spPr>
            <a:xfrm>
              <a:off x="9008278" y="2381180"/>
              <a:ext cx="56450" cy="45635"/>
            </a:xfrm>
            <a:custGeom>
              <a:avLst/>
              <a:gdLst/>
              <a:ahLst/>
              <a:cxnLst/>
              <a:rect l="l" t="t" r="r" b="b"/>
              <a:pathLst>
                <a:path w="1237" h="1000" extrusionOk="0">
                  <a:moveTo>
                    <a:pt x="605" y="0"/>
                  </a:moveTo>
                  <a:cubicBezTo>
                    <a:pt x="0" y="53"/>
                    <a:pt x="0" y="947"/>
                    <a:pt x="605" y="1000"/>
                  </a:cubicBezTo>
                  <a:cubicBezTo>
                    <a:pt x="1236" y="947"/>
                    <a:pt x="1236" y="53"/>
                    <a:pt x="6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1" name="Google Shape;1061;p33"/>
            <p:cNvSpPr/>
            <p:nvPr/>
          </p:nvSpPr>
          <p:spPr>
            <a:xfrm>
              <a:off x="9128290" y="2342758"/>
              <a:ext cx="51659" cy="38470"/>
            </a:xfrm>
            <a:custGeom>
              <a:avLst/>
              <a:gdLst/>
              <a:ahLst/>
              <a:cxnLst/>
              <a:rect l="l" t="t" r="r" b="b"/>
              <a:pathLst>
                <a:path w="1132" h="843" extrusionOk="0">
                  <a:moveTo>
                    <a:pt x="552" y="1"/>
                  </a:moveTo>
                  <a:cubicBezTo>
                    <a:pt x="0" y="1"/>
                    <a:pt x="0" y="842"/>
                    <a:pt x="552" y="842"/>
                  </a:cubicBezTo>
                  <a:cubicBezTo>
                    <a:pt x="1131" y="842"/>
                    <a:pt x="1131" y="1"/>
                    <a:pt x="5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2" name="Google Shape;1062;p33"/>
            <p:cNvSpPr/>
            <p:nvPr/>
          </p:nvSpPr>
          <p:spPr>
            <a:xfrm>
              <a:off x="9045468" y="2502926"/>
              <a:ext cx="58869" cy="51111"/>
            </a:xfrm>
            <a:custGeom>
              <a:avLst/>
              <a:gdLst/>
              <a:ahLst/>
              <a:cxnLst/>
              <a:rect l="l" t="t" r="r" b="b"/>
              <a:pathLst>
                <a:path w="1290" h="1120" extrusionOk="0">
                  <a:moveTo>
                    <a:pt x="561" y="0"/>
                  </a:moveTo>
                  <a:cubicBezTo>
                    <a:pt x="276" y="0"/>
                    <a:pt x="0" y="230"/>
                    <a:pt x="0" y="567"/>
                  </a:cubicBezTo>
                  <a:cubicBezTo>
                    <a:pt x="0" y="857"/>
                    <a:pt x="237" y="1120"/>
                    <a:pt x="553" y="1120"/>
                  </a:cubicBezTo>
                  <a:cubicBezTo>
                    <a:pt x="1052" y="1120"/>
                    <a:pt x="1289" y="515"/>
                    <a:pt x="947" y="173"/>
                  </a:cubicBezTo>
                  <a:cubicBezTo>
                    <a:pt x="836" y="53"/>
                    <a:pt x="698" y="0"/>
                    <a:pt x="56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3" name="Google Shape;1063;p33"/>
            <p:cNvSpPr/>
            <p:nvPr/>
          </p:nvSpPr>
          <p:spPr>
            <a:xfrm>
              <a:off x="9037072" y="2695127"/>
              <a:ext cx="79268" cy="67722"/>
            </a:xfrm>
            <a:custGeom>
              <a:avLst/>
              <a:gdLst/>
              <a:ahLst/>
              <a:cxnLst/>
              <a:rect l="l" t="t" r="r" b="b"/>
              <a:pathLst>
                <a:path w="1737" h="1484" extrusionOk="0">
                  <a:moveTo>
                    <a:pt x="744" y="1"/>
                  </a:moveTo>
                  <a:cubicBezTo>
                    <a:pt x="363" y="1"/>
                    <a:pt x="0" y="302"/>
                    <a:pt x="0" y="747"/>
                  </a:cubicBezTo>
                  <a:cubicBezTo>
                    <a:pt x="0" y="1142"/>
                    <a:pt x="342" y="1484"/>
                    <a:pt x="737" y="1484"/>
                  </a:cubicBezTo>
                  <a:cubicBezTo>
                    <a:pt x="1394" y="1484"/>
                    <a:pt x="1736" y="695"/>
                    <a:pt x="1263" y="221"/>
                  </a:cubicBezTo>
                  <a:cubicBezTo>
                    <a:pt x="1110" y="69"/>
                    <a:pt x="925" y="1"/>
                    <a:pt x="7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4" name="Google Shape;1064;p33"/>
            <p:cNvSpPr/>
            <p:nvPr/>
          </p:nvSpPr>
          <p:spPr>
            <a:xfrm>
              <a:off x="9123453" y="2605598"/>
              <a:ext cx="46867" cy="38470"/>
            </a:xfrm>
            <a:custGeom>
              <a:avLst/>
              <a:gdLst/>
              <a:ahLst/>
              <a:cxnLst/>
              <a:rect l="l" t="t" r="r" b="b"/>
              <a:pathLst>
                <a:path w="1027" h="843" extrusionOk="0">
                  <a:moveTo>
                    <a:pt x="527" y="0"/>
                  </a:moveTo>
                  <a:cubicBezTo>
                    <a:pt x="1" y="53"/>
                    <a:pt x="1" y="816"/>
                    <a:pt x="527" y="842"/>
                  </a:cubicBezTo>
                  <a:cubicBezTo>
                    <a:pt x="1027" y="816"/>
                    <a:pt x="1027" y="53"/>
                    <a:pt x="52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5" name="Google Shape;1065;p33"/>
            <p:cNvSpPr/>
            <p:nvPr/>
          </p:nvSpPr>
          <p:spPr>
            <a:xfrm>
              <a:off x="8884661" y="2464002"/>
              <a:ext cx="54032" cy="45635"/>
            </a:xfrm>
            <a:custGeom>
              <a:avLst/>
              <a:gdLst/>
              <a:ahLst/>
              <a:cxnLst/>
              <a:rect l="l" t="t" r="r" b="b"/>
              <a:pathLst>
                <a:path w="1184" h="1000" extrusionOk="0">
                  <a:moveTo>
                    <a:pt x="605" y="0"/>
                  </a:moveTo>
                  <a:cubicBezTo>
                    <a:pt x="0" y="79"/>
                    <a:pt x="0" y="921"/>
                    <a:pt x="605" y="999"/>
                  </a:cubicBezTo>
                  <a:cubicBezTo>
                    <a:pt x="1184" y="921"/>
                    <a:pt x="1184" y="79"/>
                    <a:pt x="6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6" name="Google Shape;1066;p33"/>
            <p:cNvSpPr/>
            <p:nvPr/>
          </p:nvSpPr>
          <p:spPr>
            <a:xfrm>
              <a:off x="9148688" y="2493982"/>
              <a:ext cx="51659" cy="40843"/>
            </a:xfrm>
            <a:custGeom>
              <a:avLst/>
              <a:gdLst/>
              <a:ahLst/>
              <a:cxnLst/>
              <a:rect l="l" t="t" r="r" b="b"/>
              <a:pathLst>
                <a:path w="1132" h="895" extrusionOk="0">
                  <a:moveTo>
                    <a:pt x="579" y="1"/>
                  </a:moveTo>
                  <a:cubicBezTo>
                    <a:pt x="0" y="53"/>
                    <a:pt x="0" y="868"/>
                    <a:pt x="579" y="895"/>
                  </a:cubicBezTo>
                  <a:cubicBezTo>
                    <a:pt x="1131" y="868"/>
                    <a:pt x="1131" y="53"/>
                    <a:pt x="5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7" name="Google Shape;1067;p33"/>
            <p:cNvSpPr/>
            <p:nvPr/>
          </p:nvSpPr>
          <p:spPr>
            <a:xfrm>
              <a:off x="9068284" y="2229956"/>
              <a:ext cx="60056" cy="44448"/>
            </a:xfrm>
            <a:custGeom>
              <a:avLst/>
              <a:gdLst/>
              <a:ahLst/>
              <a:cxnLst/>
              <a:rect l="l" t="t" r="r" b="b"/>
              <a:pathLst>
                <a:path w="1316" h="974" extrusionOk="0">
                  <a:moveTo>
                    <a:pt x="683" y="0"/>
                  </a:moveTo>
                  <a:cubicBezTo>
                    <a:pt x="675" y="0"/>
                    <a:pt x="666" y="0"/>
                    <a:pt x="658" y="1"/>
                  </a:cubicBezTo>
                  <a:cubicBezTo>
                    <a:pt x="0" y="1"/>
                    <a:pt x="0" y="974"/>
                    <a:pt x="658" y="974"/>
                  </a:cubicBezTo>
                  <a:cubicBezTo>
                    <a:pt x="1307" y="974"/>
                    <a:pt x="1315" y="0"/>
                    <a:pt x="6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8" name="Google Shape;1068;p33"/>
            <p:cNvSpPr/>
            <p:nvPr/>
          </p:nvSpPr>
          <p:spPr>
            <a:xfrm>
              <a:off x="9164294" y="2197557"/>
              <a:ext cx="48054" cy="38470"/>
            </a:xfrm>
            <a:custGeom>
              <a:avLst/>
              <a:gdLst/>
              <a:ahLst/>
              <a:cxnLst/>
              <a:rect l="l" t="t" r="r" b="b"/>
              <a:pathLst>
                <a:path w="1053" h="843" extrusionOk="0">
                  <a:moveTo>
                    <a:pt x="526" y="0"/>
                  </a:moveTo>
                  <a:cubicBezTo>
                    <a:pt x="0" y="53"/>
                    <a:pt x="0" y="816"/>
                    <a:pt x="526" y="842"/>
                  </a:cubicBezTo>
                  <a:cubicBezTo>
                    <a:pt x="1052" y="816"/>
                    <a:pt x="1052" y="53"/>
                    <a:pt x="52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9" name="Google Shape;1069;p33"/>
            <p:cNvSpPr/>
            <p:nvPr/>
          </p:nvSpPr>
          <p:spPr>
            <a:xfrm>
              <a:off x="9087450" y="2112362"/>
              <a:ext cx="50472" cy="44448"/>
            </a:xfrm>
            <a:custGeom>
              <a:avLst/>
              <a:gdLst/>
              <a:ahLst/>
              <a:cxnLst/>
              <a:rect l="l" t="t" r="r" b="b"/>
              <a:pathLst>
                <a:path w="1106" h="974" extrusionOk="0">
                  <a:moveTo>
                    <a:pt x="553" y="0"/>
                  </a:moveTo>
                  <a:cubicBezTo>
                    <a:pt x="1" y="79"/>
                    <a:pt x="1" y="894"/>
                    <a:pt x="553" y="973"/>
                  </a:cubicBezTo>
                  <a:cubicBezTo>
                    <a:pt x="1106" y="894"/>
                    <a:pt x="1106" y="79"/>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0" name="Google Shape;1070;p33"/>
            <p:cNvSpPr/>
            <p:nvPr/>
          </p:nvSpPr>
          <p:spPr>
            <a:xfrm>
              <a:off x="9238674" y="2322680"/>
              <a:ext cx="61288" cy="60923"/>
            </a:xfrm>
            <a:custGeom>
              <a:avLst/>
              <a:gdLst/>
              <a:ahLst/>
              <a:cxnLst/>
              <a:rect l="l" t="t" r="r" b="b"/>
              <a:pathLst>
                <a:path w="1343" h="1335" extrusionOk="0">
                  <a:moveTo>
                    <a:pt x="606" y="0"/>
                  </a:moveTo>
                  <a:cubicBezTo>
                    <a:pt x="566" y="0"/>
                    <a:pt x="527" y="7"/>
                    <a:pt x="500" y="20"/>
                  </a:cubicBezTo>
                  <a:cubicBezTo>
                    <a:pt x="448" y="20"/>
                    <a:pt x="395" y="20"/>
                    <a:pt x="343" y="46"/>
                  </a:cubicBezTo>
                  <a:cubicBezTo>
                    <a:pt x="264" y="73"/>
                    <a:pt x="211" y="125"/>
                    <a:pt x="159" y="178"/>
                  </a:cubicBezTo>
                  <a:lnTo>
                    <a:pt x="80" y="283"/>
                  </a:lnTo>
                  <a:lnTo>
                    <a:pt x="27" y="414"/>
                  </a:lnTo>
                  <a:cubicBezTo>
                    <a:pt x="1" y="493"/>
                    <a:pt x="1" y="572"/>
                    <a:pt x="27" y="651"/>
                  </a:cubicBezTo>
                  <a:cubicBezTo>
                    <a:pt x="27" y="730"/>
                    <a:pt x="53" y="809"/>
                    <a:pt x="80" y="862"/>
                  </a:cubicBezTo>
                  <a:lnTo>
                    <a:pt x="185" y="1019"/>
                  </a:lnTo>
                  <a:cubicBezTo>
                    <a:pt x="237" y="1125"/>
                    <a:pt x="316" y="1203"/>
                    <a:pt x="422" y="1256"/>
                  </a:cubicBezTo>
                  <a:cubicBezTo>
                    <a:pt x="500" y="1309"/>
                    <a:pt x="606" y="1335"/>
                    <a:pt x="711" y="1335"/>
                  </a:cubicBezTo>
                  <a:lnTo>
                    <a:pt x="895" y="1309"/>
                  </a:lnTo>
                  <a:cubicBezTo>
                    <a:pt x="974" y="1282"/>
                    <a:pt x="1079" y="1230"/>
                    <a:pt x="1158" y="1151"/>
                  </a:cubicBezTo>
                  <a:cubicBezTo>
                    <a:pt x="1263" y="1019"/>
                    <a:pt x="1316" y="888"/>
                    <a:pt x="1342" y="704"/>
                  </a:cubicBezTo>
                  <a:cubicBezTo>
                    <a:pt x="1342" y="599"/>
                    <a:pt x="1316" y="493"/>
                    <a:pt x="1263" y="414"/>
                  </a:cubicBezTo>
                  <a:cubicBezTo>
                    <a:pt x="1184" y="309"/>
                    <a:pt x="1132" y="230"/>
                    <a:pt x="1026" y="178"/>
                  </a:cubicBezTo>
                  <a:lnTo>
                    <a:pt x="869" y="73"/>
                  </a:lnTo>
                  <a:lnTo>
                    <a:pt x="711" y="20"/>
                  </a:lnTo>
                  <a:cubicBezTo>
                    <a:pt x="685" y="7"/>
                    <a:pt x="645" y="0"/>
                    <a:pt x="6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1" name="Google Shape;1071;p33"/>
            <p:cNvSpPr/>
            <p:nvPr/>
          </p:nvSpPr>
          <p:spPr>
            <a:xfrm>
              <a:off x="9071889" y="2866019"/>
              <a:ext cx="54032" cy="44448"/>
            </a:xfrm>
            <a:custGeom>
              <a:avLst/>
              <a:gdLst/>
              <a:ahLst/>
              <a:cxnLst/>
              <a:rect l="l" t="t" r="r" b="b"/>
              <a:pathLst>
                <a:path w="1184" h="974" extrusionOk="0">
                  <a:moveTo>
                    <a:pt x="579" y="1"/>
                  </a:moveTo>
                  <a:cubicBezTo>
                    <a:pt x="0" y="53"/>
                    <a:pt x="0" y="921"/>
                    <a:pt x="579" y="974"/>
                  </a:cubicBezTo>
                  <a:cubicBezTo>
                    <a:pt x="1184" y="921"/>
                    <a:pt x="1184" y="53"/>
                    <a:pt x="5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2" name="Google Shape;1072;p33"/>
            <p:cNvSpPr/>
            <p:nvPr/>
          </p:nvSpPr>
          <p:spPr>
            <a:xfrm>
              <a:off x="9068284" y="2989636"/>
              <a:ext cx="60056" cy="45635"/>
            </a:xfrm>
            <a:custGeom>
              <a:avLst/>
              <a:gdLst/>
              <a:ahLst/>
              <a:cxnLst/>
              <a:rect l="l" t="t" r="r" b="b"/>
              <a:pathLst>
                <a:path w="1316" h="1000" extrusionOk="0">
                  <a:moveTo>
                    <a:pt x="658" y="0"/>
                  </a:moveTo>
                  <a:cubicBezTo>
                    <a:pt x="0" y="0"/>
                    <a:pt x="0" y="1000"/>
                    <a:pt x="658" y="1000"/>
                  </a:cubicBezTo>
                  <a:cubicBezTo>
                    <a:pt x="1315" y="1000"/>
                    <a:pt x="1315" y="0"/>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3" name="Google Shape;1073;p33"/>
            <p:cNvSpPr/>
            <p:nvPr/>
          </p:nvSpPr>
          <p:spPr>
            <a:xfrm>
              <a:off x="9197879" y="2107571"/>
              <a:ext cx="50472" cy="38425"/>
            </a:xfrm>
            <a:custGeom>
              <a:avLst/>
              <a:gdLst/>
              <a:ahLst/>
              <a:cxnLst/>
              <a:rect l="l" t="t" r="r" b="b"/>
              <a:pathLst>
                <a:path w="1106" h="842" extrusionOk="0">
                  <a:moveTo>
                    <a:pt x="553" y="0"/>
                  </a:moveTo>
                  <a:cubicBezTo>
                    <a:pt x="1" y="0"/>
                    <a:pt x="1" y="842"/>
                    <a:pt x="553" y="842"/>
                  </a:cubicBezTo>
                  <a:cubicBezTo>
                    <a:pt x="1105" y="842"/>
                    <a:pt x="1105" y="0"/>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4" name="Google Shape;1074;p33"/>
            <p:cNvSpPr/>
            <p:nvPr/>
          </p:nvSpPr>
          <p:spPr>
            <a:xfrm>
              <a:off x="9095891" y="1969535"/>
              <a:ext cx="46822" cy="38470"/>
            </a:xfrm>
            <a:custGeom>
              <a:avLst/>
              <a:gdLst/>
              <a:ahLst/>
              <a:cxnLst/>
              <a:rect l="l" t="t" r="r" b="b"/>
              <a:pathLst>
                <a:path w="1026" h="843" extrusionOk="0">
                  <a:moveTo>
                    <a:pt x="526" y="1"/>
                  </a:moveTo>
                  <a:cubicBezTo>
                    <a:pt x="0" y="53"/>
                    <a:pt x="0" y="790"/>
                    <a:pt x="526" y="842"/>
                  </a:cubicBezTo>
                  <a:cubicBezTo>
                    <a:pt x="1026" y="790"/>
                    <a:pt x="1026" y="53"/>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Title and text 9">
  <p:cSld name="CUSTOM_3">
    <p:spTree>
      <p:nvGrpSpPr>
        <p:cNvPr id="1" name="Shape 1075"/>
        <p:cNvGrpSpPr/>
        <p:nvPr/>
      </p:nvGrpSpPr>
      <p:grpSpPr>
        <a:xfrm>
          <a:off x="0" y="0"/>
          <a:ext cx="0" cy="0"/>
          <a:chOff x="0" y="0"/>
          <a:chExt cx="0" cy="0"/>
        </a:xfrm>
      </p:grpSpPr>
      <p:sp>
        <p:nvSpPr>
          <p:cNvPr id="1076" name="Google Shape;1076;p34"/>
          <p:cNvSpPr/>
          <p:nvPr/>
        </p:nvSpPr>
        <p:spPr>
          <a:xfrm>
            <a:off x="7641550" y="3743525"/>
            <a:ext cx="2242267" cy="2368596"/>
          </a:xfrm>
          <a:custGeom>
            <a:avLst/>
            <a:gdLst/>
            <a:ahLst/>
            <a:cxnLst/>
            <a:rect l="l" t="t" r="r" b="b"/>
            <a:pathLst>
              <a:path w="47551" h="50230" extrusionOk="0">
                <a:moveTo>
                  <a:pt x="25925" y="1"/>
                </a:moveTo>
                <a:cubicBezTo>
                  <a:pt x="25127" y="1"/>
                  <a:pt x="24330" y="43"/>
                  <a:pt x="23539" y="126"/>
                </a:cubicBezTo>
                <a:cubicBezTo>
                  <a:pt x="18305" y="678"/>
                  <a:pt x="13334" y="2914"/>
                  <a:pt x="8916" y="5807"/>
                </a:cubicBezTo>
                <a:cubicBezTo>
                  <a:pt x="7916" y="6490"/>
                  <a:pt x="6943" y="7174"/>
                  <a:pt x="5996" y="7937"/>
                </a:cubicBezTo>
                <a:cubicBezTo>
                  <a:pt x="3314" y="10120"/>
                  <a:pt x="0" y="12986"/>
                  <a:pt x="473" y="16826"/>
                </a:cubicBezTo>
                <a:cubicBezTo>
                  <a:pt x="1683" y="26557"/>
                  <a:pt x="7154" y="35210"/>
                  <a:pt x="13334" y="42837"/>
                </a:cubicBezTo>
                <a:cubicBezTo>
                  <a:pt x="15228" y="45151"/>
                  <a:pt x="17279" y="47492"/>
                  <a:pt x="19935" y="48860"/>
                </a:cubicBezTo>
                <a:cubicBezTo>
                  <a:pt x="21775" y="49806"/>
                  <a:pt x="23800" y="50229"/>
                  <a:pt x="25853" y="50229"/>
                </a:cubicBezTo>
                <a:cubicBezTo>
                  <a:pt x="28819" y="50229"/>
                  <a:pt x="31842" y="49347"/>
                  <a:pt x="34453" y="47886"/>
                </a:cubicBezTo>
                <a:cubicBezTo>
                  <a:pt x="40002" y="44783"/>
                  <a:pt x="44053" y="39260"/>
                  <a:pt x="45788" y="33132"/>
                </a:cubicBezTo>
                <a:cubicBezTo>
                  <a:pt x="47551" y="27004"/>
                  <a:pt x="47077" y="20350"/>
                  <a:pt x="44973" y="14328"/>
                </a:cubicBezTo>
                <a:cubicBezTo>
                  <a:pt x="43606" y="10488"/>
                  <a:pt x="41554" y="6806"/>
                  <a:pt x="38424" y="4202"/>
                </a:cubicBezTo>
                <a:cubicBezTo>
                  <a:pt x="34961" y="1342"/>
                  <a:pt x="30434" y="1"/>
                  <a:pt x="2592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7" name="Google Shape;1077;p34"/>
          <p:cNvSpPr/>
          <p:nvPr/>
        </p:nvSpPr>
        <p:spPr>
          <a:xfrm rot="-2165365" flipH="1">
            <a:off x="8163186" y="-1098561"/>
            <a:ext cx="1575276" cy="3509193"/>
          </a:xfrm>
          <a:custGeom>
            <a:avLst/>
            <a:gdLst/>
            <a:ahLst/>
            <a:cxnLst/>
            <a:rect l="l" t="t" r="r" b="b"/>
            <a:pathLst>
              <a:path w="16544" h="36852" extrusionOk="0">
                <a:moveTo>
                  <a:pt x="9452" y="0"/>
                </a:moveTo>
                <a:cubicBezTo>
                  <a:pt x="9431" y="0"/>
                  <a:pt x="9411" y="1"/>
                  <a:pt x="9390" y="1"/>
                </a:cubicBezTo>
                <a:cubicBezTo>
                  <a:pt x="7733" y="54"/>
                  <a:pt x="6418" y="1316"/>
                  <a:pt x="5471" y="2631"/>
                </a:cubicBezTo>
                <a:cubicBezTo>
                  <a:pt x="2052" y="7391"/>
                  <a:pt x="1342" y="13519"/>
                  <a:pt x="763" y="19331"/>
                </a:cubicBezTo>
                <a:cubicBezTo>
                  <a:pt x="369" y="23197"/>
                  <a:pt x="1" y="27037"/>
                  <a:pt x="132" y="30903"/>
                </a:cubicBezTo>
                <a:cubicBezTo>
                  <a:pt x="158" y="32061"/>
                  <a:pt x="264" y="33244"/>
                  <a:pt x="790" y="34270"/>
                </a:cubicBezTo>
                <a:cubicBezTo>
                  <a:pt x="1648" y="35937"/>
                  <a:pt x="3599" y="36852"/>
                  <a:pt x="5476" y="36852"/>
                </a:cubicBezTo>
                <a:cubicBezTo>
                  <a:pt x="5553" y="36852"/>
                  <a:pt x="5631" y="36850"/>
                  <a:pt x="5708" y="36847"/>
                </a:cubicBezTo>
                <a:cubicBezTo>
                  <a:pt x="7680" y="36742"/>
                  <a:pt x="9495" y="35795"/>
                  <a:pt x="11020" y="34559"/>
                </a:cubicBezTo>
                <a:cubicBezTo>
                  <a:pt x="14124" y="32008"/>
                  <a:pt x="15833" y="28352"/>
                  <a:pt x="16386" y="24434"/>
                </a:cubicBezTo>
                <a:cubicBezTo>
                  <a:pt x="16543" y="23040"/>
                  <a:pt x="16543" y="21620"/>
                  <a:pt x="16412" y="20226"/>
                </a:cubicBezTo>
                <a:cubicBezTo>
                  <a:pt x="16228" y="17990"/>
                  <a:pt x="16149" y="15755"/>
                  <a:pt x="15860" y="13519"/>
                </a:cubicBezTo>
                <a:cubicBezTo>
                  <a:pt x="15518" y="10889"/>
                  <a:pt x="15018" y="8259"/>
                  <a:pt x="14334" y="5655"/>
                </a:cubicBezTo>
                <a:cubicBezTo>
                  <a:pt x="14019" y="4340"/>
                  <a:pt x="13598" y="3025"/>
                  <a:pt x="12809" y="1921"/>
                </a:cubicBezTo>
                <a:cubicBezTo>
                  <a:pt x="12032" y="833"/>
                  <a:pt x="10796" y="0"/>
                  <a:pt x="945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8" name="Google Shape;1078;p34"/>
          <p:cNvSpPr txBox="1">
            <a:spLocks noGrp="1"/>
          </p:cNvSpPr>
          <p:nvPr>
            <p:ph type="title"/>
          </p:nvPr>
        </p:nvSpPr>
        <p:spPr>
          <a:xfrm>
            <a:off x="821863" y="1625600"/>
            <a:ext cx="3802800" cy="12981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4200"/>
              <a:buNone/>
              <a:defRPr sz="3600"/>
            </a:lvl1pPr>
            <a:lvl2pPr lvl="1" rtl="0">
              <a:spcBef>
                <a:spcPts val="0"/>
              </a:spcBef>
              <a:spcAft>
                <a:spcPts val="0"/>
              </a:spcAft>
              <a:buSzPts val="4200"/>
              <a:buNone/>
              <a:defRPr sz="4200"/>
            </a:lvl2pPr>
            <a:lvl3pPr lvl="2" rtl="0">
              <a:spcBef>
                <a:spcPts val="0"/>
              </a:spcBef>
              <a:spcAft>
                <a:spcPts val="0"/>
              </a:spcAft>
              <a:buSzPts val="4200"/>
              <a:buNone/>
              <a:defRPr sz="4200"/>
            </a:lvl3pPr>
            <a:lvl4pPr lvl="3" rtl="0">
              <a:spcBef>
                <a:spcPts val="0"/>
              </a:spcBef>
              <a:spcAft>
                <a:spcPts val="0"/>
              </a:spcAft>
              <a:buSzPts val="4200"/>
              <a:buNone/>
              <a:defRPr sz="4200"/>
            </a:lvl4pPr>
            <a:lvl5pPr lvl="4" rtl="0">
              <a:spcBef>
                <a:spcPts val="0"/>
              </a:spcBef>
              <a:spcAft>
                <a:spcPts val="0"/>
              </a:spcAft>
              <a:buSzPts val="4200"/>
              <a:buNone/>
              <a:defRPr sz="4200"/>
            </a:lvl5pPr>
            <a:lvl6pPr lvl="5" rtl="0">
              <a:spcBef>
                <a:spcPts val="0"/>
              </a:spcBef>
              <a:spcAft>
                <a:spcPts val="0"/>
              </a:spcAft>
              <a:buSzPts val="4200"/>
              <a:buNone/>
              <a:defRPr sz="4200"/>
            </a:lvl6pPr>
            <a:lvl7pPr lvl="6" rtl="0">
              <a:spcBef>
                <a:spcPts val="0"/>
              </a:spcBef>
              <a:spcAft>
                <a:spcPts val="0"/>
              </a:spcAft>
              <a:buSzPts val="4200"/>
              <a:buNone/>
              <a:defRPr sz="4200"/>
            </a:lvl7pPr>
            <a:lvl8pPr lvl="7" rtl="0">
              <a:spcBef>
                <a:spcPts val="0"/>
              </a:spcBef>
              <a:spcAft>
                <a:spcPts val="0"/>
              </a:spcAft>
              <a:buSzPts val="4200"/>
              <a:buNone/>
              <a:defRPr sz="4200"/>
            </a:lvl8pPr>
            <a:lvl9pPr lvl="8" rtl="0">
              <a:spcBef>
                <a:spcPts val="0"/>
              </a:spcBef>
              <a:spcAft>
                <a:spcPts val="0"/>
              </a:spcAft>
              <a:buSzPts val="4200"/>
              <a:buNone/>
              <a:defRPr sz="4200"/>
            </a:lvl9pPr>
          </a:lstStyle>
          <a:p>
            <a:endParaRPr/>
          </a:p>
        </p:txBody>
      </p:sp>
      <p:sp>
        <p:nvSpPr>
          <p:cNvPr id="1079" name="Google Shape;1079;p34"/>
          <p:cNvSpPr txBox="1">
            <a:spLocks noGrp="1"/>
          </p:cNvSpPr>
          <p:nvPr>
            <p:ph type="subTitle" idx="1"/>
          </p:nvPr>
        </p:nvSpPr>
        <p:spPr>
          <a:xfrm>
            <a:off x="1252813" y="2923600"/>
            <a:ext cx="2940900" cy="873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100"/>
              <a:buNone/>
              <a:defRPr sz="1400"/>
            </a:lvl1pPr>
            <a:lvl2pPr lvl="1" rtl="0">
              <a:lnSpc>
                <a:spcPct val="100000"/>
              </a:lnSpc>
              <a:spcBef>
                <a:spcPts val="0"/>
              </a:spcBef>
              <a:spcAft>
                <a:spcPts val="0"/>
              </a:spcAft>
              <a:buSzPts val="2100"/>
              <a:buNone/>
              <a:defRPr sz="2100"/>
            </a:lvl2pPr>
            <a:lvl3pPr lvl="2" rtl="0">
              <a:lnSpc>
                <a:spcPct val="100000"/>
              </a:lnSpc>
              <a:spcBef>
                <a:spcPts val="0"/>
              </a:spcBef>
              <a:spcAft>
                <a:spcPts val="0"/>
              </a:spcAft>
              <a:buSzPts val="2100"/>
              <a:buNone/>
              <a:defRPr sz="2100"/>
            </a:lvl3pPr>
            <a:lvl4pPr lvl="3" rtl="0">
              <a:lnSpc>
                <a:spcPct val="100000"/>
              </a:lnSpc>
              <a:spcBef>
                <a:spcPts val="0"/>
              </a:spcBef>
              <a:spcAft>
                <a:spcPts val="0"/>
              </a:spcAft>
              <a:buSzPts val="2100"/>
              <a:buNone/>
              <a:defRPr sz="2100"/>
            </a:lvl4pPr>
            <a:lvl5pPr lvl="4" rtl="0">
              <a:lnSpc>
                <a:spcPct val="100000"/>
              </a:lnSpc>
              <a:spcBef>
                <a:spcPts val="0"/>
              </a:spcBef>
              <a:spcAft>
                <a:spcPts val="0"/>
              </a:spcAft>
              <a:buSzPts val="2100"/>
              <a:buNone/>
              <a:defRPr sz="2100"/>
            </a:lvl5pPr>
            <a:lvl6pPr lvl="5" rtl="0">
              <a:lnSpc>
                <a:spcPct val="100000"/>
              </a:lnSpc>
              <a:spcBef>
                <a:spcPts val="0"/>
              </a:spcBef>
              <a:spcAft>
                <a:spcPts val="0"/>
              </a:spcAft>
              <a:buSzPts val="2100"/>
              <a:buNone/>
              <a:defRPr sz="2100"/>
            </a:lvl6pPr>
            <a:lvl7pPr lvl="6" rtl="0">
              <a:lnSpc>
                <a:spcPct val="100000"/>
              </a:lnSpc>
              <a:spcBef>
                <a:spcPts val="0"/>
              </a:spcBef>
              <a:spcAft>
                <a:spcPts val="0"/>
              </a:spcAft>
              <a:buSzPts val="2100"/>
              <a:buNone/>
              <a:defRPr sz="2100"/>
            </a:lvl7pPr>
            <a:lvl8pPr lvl="7" rtl="0">
              <a:lnSpc>
                <a:spcPct val="100000"/>
              </a:lnSpc>
              <a:spcBef>
                <a:spcPts val="0"/>
              </a:spcBef>
              <a:spcAft>
                <a:spcPts val="0"/>
              </a:spcAft>
              <a:buSzPts val="2100"/>
              <a:buNone/>
              <a:defRPr sz="2100"/>
            </a:lvl8pPr>
            <a:lvl9pPr lvl="8" rtl="0">
              <a:lnSpc>
                <a:spcPct val="100000"/>
              </a:lnSpc>
              <a:spcBef>
                <a:spcPts val="0"/>
              </a:spcBef>
              <a:spcAft>
                <a:spcPts val="0"/>
              </a:spcAft>
              <a:buSzPts val="2100"/>
              <a:buNone/>
              <a:defRPr sz="2100"/>
            </a:lvl9pPr>
          </a:lstStyle>
          <a:p>
            <a:endParaRPr/>
          </a:p>
        </p:txBody>
      </p:sp>
      <p:sp>
        <p:nvSpPr>
          <p:cNvPr id="1080" name="Google Shape;1080;p34"/>
          <p:cNvSpPr txBox="1">
            <a:spLocks noGrp="1"/>
          </p:cNvSpPr>
          <p:nvPr>
            <p:ph type="body" idx="2"/>
          </p:nvPr>
        </p:nvSpPr>
        <p:spPr>
          <a:xfrm>
            <a:off x="4804038" y="1123350"/>
            <a:ext cx="3518100" cy="3201600"/>
          </a:xfrm>
          <a:prstGeom prst="rect">
            <a:avLst/>
          </a:prstGeom>
        </p:spPr>
        <p:txBody>
          <a:bodyPr spcFirstLastPara="1" wrap="square" lIns="91425" tIns="91425" rIns="91425" bIns="91425" anchor="ctr" anchorCtr="0">
            <a:noAutofit/>
          </a:bodyPr>
          <a:lstStyle>
            <a:lvl1pPr marL="457200" lvl="0" indent="-317500" rtl="0">
              <a:lnSpc>
                <a:spcPct val="100000"/>
              </a:lnSpc>
              <a:spcBef>
                <a:spcPts val="0"/>
              </a:spcBef>
              <a:spcAft>
                <a:spcPts val="0"/>
              </a:spcAft>
              <a:buClr>
                <a:schemeClr val="dk2"/>
              </a:buClr>
              <a:buSzPts val="1400"/>
              <a:buChar char="●"/>
              <a:defRPr sz="1400"/>
            </a:lvl1pPr>
            <a:lvl2pPr marL="914400" lvl="1" indent="-317500" rtl="0">
              <a:spcBef>
                <a:spcPts val="0"/>
              </a:spcBef>
              <a:spcAft>
                <a:spcPts val="0"/>
              </a:spcAft>
              <a:buClr>
                <a:schemeClr val="lt1"/>
              </a:buClr>
              <a:buSzPts val="1400"/>
              <a:buFont typeface="Actor" panose="020B0503050000020004"/>
              <a:buChar char="○"/>
              <a:defRPr/>
            </a:lvl2pPr>
            <a:lvl3pPr marL="1371600" lvl="2" indent="-317500" rtl="0">
              <a:spcBef>
                <a:spcPts val="0"/>
              </a:spcBef>
              <a:spcAft>
                <a:spcPts val="0"/>
              </a:spcAft>
              <a:buClr>
                <a:schemeClr val="lt1"/>
              </a:buClr>
              <a:buSzPts val="1400"/>
              <a:buFont typeface="Actor" panose="020B0503050000020004"/>
              <a:buChar char="■"/>
              <a:defRPr/>
            </a:lvl3pPr>
            <a:lvl4pPr marL="1828800" lvl="3" indent="-317500" rtl="0">
              <a:spcBef>
                <a:spcPts val="0"/>
              </a:spcBef>
              <a:spcAft>
                <a:spcPts val="0"/>
              </a:spcAft>
              <a:buClr>
                <a:schemeClr val="lt1"/>
              </a:buClr>
              <a:buSzPts val="1400"/>
              <a:buFont typeface="Actor" panose="020B0503050000020004"/>
              <a:buChar char="●"/>
              <a:defRPr/>
            </a:lvl4pPr>
            <a:lvl5pPr marL="2286000" lvl="4" indent="-317500" rtl="0">
              <a:spcBef>
                <a:spcPts val="0"/>
              </a:spcBef>
              <a:spcAft>
                <a:spcPts val="0"/>
              </a:spcAft>
              <a:buClr>
                <a:schemeClr val="lt1"/>
              </a:buClr>
              <a:buSzPts val="1400"/>
              <a:buFont typeface="Actor" panose="020B0503050000020004"/>
              <a:buChar char="○"/>
              <a:defRPr/>
            </a:lvl5pPr>
            <a:lvl6pPr marL="2743200" lvl="5" indent="-317500" rtl="0">
              <a:spcBef>
                <a:spcPts val="0"/>
              </a:spcBef>
              <a:spcAft>
                <a:spcPts val="0"/>
              </a:spcAft>
              <a:buClr>
                <a:schemeClr val="lt1"/>
              </a:buClr>
              <a:buSzPts val="1400"/>
              <a:buFont typeface="Actor" panose="020B0503050000020004"/>
              <a:buChar char="■"/>
              <a:defRPr/>
            </a:lvl6pPr>
            <a:lvl7pPr marL="3200400" lvl="6" indent="-317500" rtl="0">
              <a:spcBef>
                <a:spcPts val="0"/>
              </a:spcBef>
              <a:spcAft>
                <a:spcPts val="0"/>
              </a:spcAft>
              <a:buClr>
                <a:schemeClr val="lt1"/>
              </a:buClr>
              <a:buSzPts val="1400"/>
              <a:buFont typeface="Actor" panose="020B0503050000020004"/>
              <a:buChar char="●"/>
              <a:defRPr/>
            </a:lvl7pPr>
            <a:lvl8pPr marL="3657600" lvl="7" indent="-317500" rtl="0">
              <a:spcBef>
                <a:spcPts val="0"/>
              </a:spcBef>
              <a:spcAft>
                <a:spcPts val="0"/>
              </a:spcAft>
              <a:buClr>
                <a:schemeClr val="lt1"/>
              </a:buClr>
              <a:buSzPts val="1400"/>
              <a:buFont typeface="Actor" panose="020B0503050000020004"/>
              <a:buChar char="○"/>
              <a:defRPr/>
            </a:lvl8pPr>
            <a:lvl9pPr marL="4114800" lvl="8" indent="-317500" rtl="0">
              <a:spcBef>
                <a:spcPts val="0"/>
              </a:spcBef>
              <a:spcAft>
                <a:spcPts val="0"/>
              </a:spcAft>
              <a:buClr>
                <a:schemeClr val="lt1"/>
              </a:buClr>
              <a:buSzPts val="1400"/>
              <a:buFont typeface="Actor" panose="020B0503050000020004"/>
              <a:buChar char="■"/>
              <a:defRPr/>
            </a:lvl9pPr>
          </a:lstStyle>
          <a:p>
            <a:endParaRPr/>
          </a:p>
        </p:txBody>
      </p:sp>
      <p:sp>
        <p:nvSpPr>
          <p:cNvPr id="1081" name="Google Shape;1081;p34"/>
          <p:cNvSpPr/>
          <p:nvPr/>
        </p:nvSpPr>
        <p:spPr>
          <a:xfrm rot="6502417">
            <a:off x="-136934" y="-1104777"/>
            <a:ext cx="1708737" cy="2687315"/>
          </a:xfrm>
          <a:custGeom>
            <a:avLst/>
            <a:gdLst/>
            <a:ahLst/>
            <a:cxnLst/>
            <a:rect l="l" t="t" r="r" b="b"/>
            <a:pathLst>
              <a:path w="22461" h="35322" extrusionOk="0">
                <a:moveTo>
                  <a:pt x="13029" y="1"/>
                </a:moveTo>
                <a:cubicBezTo>
                  <a:pt x="12673" y="1"/>
                  <a:pt x="12309" y="25"/>
                  <a:pt x="11940" y="69"/>
                </a:cubicBezTo>
                <a:cubicBezTo>
                  <a:pt x="9258" y="411"/>
                  <a:pt x="6707" y="1174"/>
                  <a:pt x="4787" y="3146"/>
                </a:cubicBezTo>
                <a:cubicBezTo>
                  <a:pt x="2893" y="5119"/>
                  <a:pt x="1762" y="7828"/>
                  <a:pt x="1105" y="10537"/>
                </a:cubicBezTo>
                <a:cubicBezTo>
                  <a:pt x="1026" y="10826"/>
                  <a:pt x="947" y="11142"/>
                  <a:pt x="894" y="11457"/>
                </a:cubicBezTo>
                <a:cubicBezTo>
                  <a:pt x="26" y="15718"/>
                  <a:pt x="0" y="20110"/>
                  <a:pt x="815" y="24397"/>
                </a:cubicBezTo>
                <a:cubicBezTo>
                  <a:pt x="1657" y="28763"/>
                  <a:pt x="3840" y="33418"/>
                  <a:pt x="8048" y="34890"/>
                </a:cubicBezTo>
                <a:cubicBezTo>
                  <a:pt x="8897" y="35185"/>
                  <a:pt x="9768" y="35322"/>
                  <a:pt x="10638" y="35322"/>
                </a:cubicBezTo>
                <a:cubicBezTo>
                  <a:pt x="14273" y="35322"/>
                  <a:pt x="17894" y="32940"/>
                  <a:pt x="19804" y="29736"/>
                </a:cubicBezTo>
                <a:cubicBezTo>
                  <a:pt x="22197" y="25738"/>
                  <a:pt x="22460" y="20846"/>
                  <a:pt x="22171" y="16218"/>
                </a:cubicBezTo>
                <a:cubicBezTo>
                  <a:pt x="22039" y="13298"/>
                  <a:pt x="21487" y="10432"/>
                  <a:pt x="20567" y="7644"/>
                </a:cubicBezTo>
                <a:cubicBezTo>
                  <a:pt x="19751" y="5382"/>
                  <a:pt x="18515" y="2962"/>
                  <a:pt x="16674" y="1305"/>
                </a:cubicBezTo>
                <a:cubicBezTo>
                  <a:pt x="15614" y="349"/>
                  <a:pt x="14373" y="1"/>
                  <a:pt x="1302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2" name="Google Shape;1082;p34"/>
          <p:cNvSpPr/>
          <p:nvPr/>
        </p:nvSpPr>
        <p:spPr>
          <a:xfrm rot="-449675" flipH="1">
            <a:off x="6384976" y="4172664"/>
            <a:ext cx="3021773" cy="2054064"/>
          </a:xfrm>
          <a:custGeom>
            <a:avLst/>
            <a:gdLst/>
            <a:ahLst/>
            <a:cxnLst/>
            <a:rect l="l" t="t" r="r" b="b"/>
            <a:pathLst>
              <a:path w="41056" h="27908" extrusionOk="0">
                <a:moveTo>
                  <a:pt x="29752" y="362"/>
                </a:moveTo>
                <a:cubicBezTo>
                  <a:pt x="29856" y="362"/>
                  <a:pt x="29960" y="363"/>
                  <a:pt x="30065" y="364"/>
                </a:cubicBezTo>
                <a:lnTo>
                  <a:pt x="30065" y="364"/>
                </a:lnTo>
                <a:cubicBezTo>
                  <a:pt x="30079" y="370"/>
                  <a:pt x="30096" y="373"/>
                  <a:pt x="30114" y="373"/>
                </a:cubicBezTo>
                <a:cubicBezTo>
                  <a:pt x="31008" y="426"/>
                  <a:pt x="31929" y="557"/>
                  <a:pt x="32823" y="742"/>
                </a:cubicBezTo>
                <a:cubicBezTo>
                  <a:pt x="33717" y="899"/>
                  <a:pt x="34585" y="1189"/>
                  <a:pt x="35401" y="1583"/>
                </a:cubicBezTo>
                <a:cubicBezTo>
                  <a:pt x="36689" y="2293"/>
                  <a:pt x="37794" y="3345"/>
                  <a:pt x="38583" y="4608"/>
                </a:cubicBezTo>
                <a:cubicBezTo>
                  <a:pt x="40292" y="7343"/>
                  <a:pt x="40503" y="10709"/>
                  <a:pt x="39556" y="13760"/>
                </a:cubicBezTo>
                <a:cubicBezTo>
                  <a:pt x="38530" y="17047"/>
                  <a:pt x="36295" y="19756"/>
                  <a:pt x="33638" y="21913"/>
                </a:cubicBezTo>
                <a:cubicBezTo>
                  <a:pt x="32323" y="22991"/>
                  <a:pt x="30903" y="23964"/>
                  <a:pt x="29430" y="24832"/>
                </a:cubicBezTo>
                <a:cubicBezTo>
                  <a:pt x="27879" y="25779"/>
                  <a:pt x="26222" y="26515"/>
                  <a:pt x="24486" y="27068"/>
                </a:cubicBezTo>
                <a:cubicBezTo>
                  <a:pt x="22999" y="27477"/>
                  <a:pt x="21458" y="27675"/>
                  <a:pt x="19908" y="27675"/>
                </a:cubicBezTo>
                <a:cubicBezTo>
                  <a:pt x="19567" y="27675"/>
                  <a:pt x="19226" y="27665"/>
                  <a:pt x="18884" y="27646"/>
                </a:cubicBezTo>
                <a:cubicBezTo>
                  <a:pt x="16991" y="27567"/>
                  <a:pt x="15097" y="27331"/>
                  <a:pt x="13203" y="26936"/>
                </a:cubicBezTo>
                <a:cubicBezTo>
                  <a:pt x="11362" y="26568"/>
                  <a:pt x="9574" y="26042"/>
                  <a:pt x="7812" y="25385"/>
                </a:cubicBezTo>
                <a:cubicBezTo>
                  <a:pt x="6208" y="24832"/>
                  <a:pt x="4682" y="23991"/>
                  <a:pt x="3341" y="22939"/>
                </a:cubicBezTo>
                <a:cubicBezTo>
                  <a:pt x="2026" y="21887"/>
                  <a:pt x="1053" y="20466"/>
                  <a:pt x="553" y="18862"/>
                </a:cubicBezTo>
                <a:cubicBezTo>
                  <a:pt x="316" y="18073"/>
                  <a:pt x="237" y="17258"/>
                  <a:pt x="316" y="16443"/>
                </a:cubicBezTo>
                <a:cubicBezTo>
                  <a:pt x="448" y="15575"/>
                  <a:pt x="711" y="14733"/>
                  <a:pt x="1132" y="13944"/>
                </a:cubicBezTo>
                <a:cubicBezTo>
                  <a:pt x="2657" y="10946"/>
                  <a:pt x="5313" y="8632"/>
                  <a:pt x="8049" y="6791"/>
                </a:cubicBezTo>
                <a:cubicBezTo>
                  <a:pt x="10994" y="4871"/>
                  <a:pt x="14176" y="3345"/>
                  <a:pt x="17517" y="2293"/>
                </a:cubicBezTo>
                <a:cubicBezTo>
                  <a:pt x="20909" y="1189"/>
                  <a:pt x="24407" y="557"/>
                  <a:pt x="27958" y="400"/>
                </a:cubicBezTo>
                <a:cubicBezTo>
                  <a:pt x="28553" y="381"/>
                  <a:pt x="29148" y="362"/>
                  <a:pt x="29752" y="362"/>
                </a:cubicBezTo>
                <a:close/>
                <a:moveTo>
                  <a:pt x="29935" y="1"/>
                </a:moveTo>
                <a:cubicBezTo>
                  <a:pt x="26497" y="1"/>
                  <a:pt x="23063" y="448"/>
                  <a:pt x="19699" y="1320"/>
                </a:cubicBezTo>
                <a:cubicBezTo>
                  <a:pt x="16202" y="2241"/>
                  <a:pt x="12835" y="3608"/>
                  <a:pt x="9705" y="5423"/>
                </a:cubicBezTo>
                <a:cubicBezTo>
                  <a:pt x="6760" y="7132"/>
                  <a:pt x="3972" y="9263"/>
                  <a:pt x="1973" y="12024"/>
                </a:cubicBezTo>
                <a:cubicBezTo>
                  <a:pt x="974" y="13444"/>
                  <a:pt x="106" y="15075"/>
                  <a:pt x="27" y="16837"/>
                </a:cubicBezTo>
                <a:cubicBezTo>
                  <a:pt x="1" y="18494"/>
                  <a:pt x="553" y="20098"/>
                  <a:pt x="1579" y="21413"/>
                </a:cubicBezTo>
                <a:cubicBezTo>
                  <a:pt x="2604" y="22755"/>
                  <a:pt x="3946" y="23833"/>
                  <a:pt x="5471" y="24596"/>
                </a:cubicBezTo>
                <a:cubicBezTo>
                  <a:pt x="7102" y="25411"/>
                  <a:pt x="8811" y="26068"/>
                  <a:pt x="10600" y="26542"/>
                </a:cubicBezTo>
                <a:cubicBezTo>
                  <a:pt x="12441" y="27068"/>
                  <a:pt x="14361" y="27436"/>
                  <a:pt x="16280" y="27673"/>
                </a:cubicBezTo>
                <a:cubicBezTo>
                  <a:pt x="17414" y="27826"/>
                  <a:pt x="18557" y="27908"/>
                  <a:pt x="19698" y="27908"/>
                </a:cubicBezTo>
                <a:cubicBezTo>
                  <a:pt x="20516" y="27908"/>
                  <a:pt x="21333" y="27866"/>
                  <a:pt x="22145" y="27778"/>
                </a:cubicBezTo>
                <a:cubicBezTo>
                  <a:pt x="25775" y="27357"/>
                  <a:pt x="29141" y="25542"/>
                  <a:pt x="32113" y="23517"/>
                </a:cubicBezTo>
                <a:cubicBezTo>
                  <a:pt x="35006" y="21545"/>
                  <a:pt x="37505" y="19046"/>
                  <a:pt x="39083" y="15917"/>
                </a:cubicBezTo>
                <a:cubicBezTo>
                  <a:pt x="40582" y="12945"/>
                  <a:pt x="41055" y="9368"/>
                  <a:pt x="39793" y="6212"/>
                </a:cubicBezTo>
                <a:cubicBezTo>
                  <a:pt x="39240" y="4792"/>
                  <a:pt x="38372" y="3529"/>
                  <a:pt x="37215" y="2504"/>
                </a:cubicBezTo>
                <a:cubicBezTo>
                  <a:pt x="35953" y="1425"/>
                  <a:pt x="34401" y="715"/>
                  <a:pt x="32744" y="400"/>
                </a:cubicBezTo>
                <a:cubicBezTo>
                  <a:pt x="32059" y="275"/>
                  <a:pt x="31357" y="200"/>
                  <a:pt x="30665" y="160"/>
                </a:cubicBezTo>
                <a:lnTo>
                  <a:pt x="30665" y="160"/>
                </a:lnTo>
                <a:cubicBezTo>
                  <a:pt x="30654" y="85"/>
                  <a:pt x="30602" y="17"/>
                  <a:pt x="30509" y="5"/>
                </a:cubicBezTo>
                <a:cubicBezTo>
                  <a:pt x="30317" y="2"/>
                  <a:pt x="30126" y="1"/>
                  <a:pt x="29935"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3" name="Google Shape;1083;p34"/>
          <p:cNvSpPr/>
          <p:nvPr/>
        </p:nvSpPr>
        <p:spPr>
          <a:xfrm rot="-2861849">
            <a:off x="-455605" y="3745636"/>
            <a:ext cx="2213877" cy="2486572"/>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84" name="Google Shape;1084;p34"/>
          <p:cNvGrpSpPr/>
          <p:nvPr/>
        </p:nvGrpSpPr>
        <p:grpSpPr>
          <a:xfrm rot="5017486">
            <a:off x="6375955" y="-821037"/>
            <a:ext cx="374298" cy="3366039"/>
            <a:chOff x="8346443" y="1270213"/>
            <a:chExt cx="339835" cy="3056115"/>
          </a:xfrm>
        </p:grpSpPr>
        <p:sp>
          <p:nvSpPr>
            <p:cNvPr id="1085" name="Google Shape;1085;p34"/>
            <p:cNvSpPr/>
            <p:nvPr/>
          </p:nvSpPr>
          <p:spPr>
            <a:xfrm>
              <a:off x="8450874" y="3340434"/>
              <a:ext cx="68009" cy="66371"/>
            </a:xfrm>
            <a:custGeom>
              <a:avLst/>
              <a:gdLst/>
              <a:ahLst/>
              <a:cxnLst/>
              <a:rect l="l" t="t" r="r" b="b"/>
              <a:pathLst>
                <a:path w="1079" h="1053" extrusionOk="0">
                  <a:moveTo>
                    <a:pt x="500" y="1"/>
                  </a:moveTo>
                  <a:cubicBezTo>
                    <a:pt x="421" y="27"/>
                    <a:pt x="342" y="53"/>
                    <a:pt x="290" y="106"/>
                  </a:cubicBezTo>
                  <a:lnTo>
                    <a:pt x="316" y="132"/>
                  </a:lnTo>
                  <a:lnTo>
                    <a:pt x="132" y="264"/>
                  </a:lnTo>
                  <a:cubicBezTo>
                    <a:pt x="105" y="316"/>
                    <a:pt x="53" y="369"/>
                    <a:pt x="53" y="422"/>
                  </a:cubicBezTo>
                  <a:cubicBezTo>
                    <a:pt x="27" y="474"/>
                    <a:pt x="0" y="527"/>
                    <a:pt x="0" y="606"/>
                  </a:cubicBezTo>
                  <a:cubicBezTo>
                    <a:pt x="0" y="658"/>
                    <a:pt x="27" y="711"/>
                    <a:pt x="53" y="790"/>
                  </a:cubicBezTo>
                  <a:cubicBezTo>
                    <a:pt x="53" y="842"/>
                    <a:pt x="105" y="895"/>
                    <a:pt x="132" y="921"/>
                  </a:cubicBezTo>
                  <a:cubicBezTo>
                    <a:pt x="237" y="1000"/>
                    <a:pt x="342" y="1053"/>
                    <a:pt x="474" y="1053"/>
                  </a:cubicBezTo>
                  <a:cubicBezTo>
                    <a:pt x="605" y="1053"/>
                    <a:pt x="710" y="1026"/>
                    <a:pt x="789" y="921"/>
                  </a:cubicBezTo>
                  <a:lnTo>
                    <a:pt x="947" y="763"/>
                  </a:lnTo>
                  <a:cubicBezTo>
                    <a:pt x="973" y="711"/>
                    <a:pt x="1026" y="658"/>
                    <a:pt x="1026" y="606"/>
                  </a:cubicBezTo>
                  <a:cubicBezTo>
                    <a:pt x="1052" y="553"/>
                    <a:pt x="1079" y="500"/>
                    <a:pt x="1079" y="448"/>
                  </a:cubicBezTo>
                  <a:cubicBezTo>
                    <a:pt x="1079" y="369"/>
                    <a:pt x="1052" y="316"/>
                    <a:pt x="1026" y="264"/>
                  </a:cubicBezTo>
                  <a:cubicBezTo>
                    <a:pt x="1026" y="211"/>
                    <a:pt x="973" y="159"/>
                    <a:pt x="947" y="132"/>
                  </a:cubicBezTo>
                  <a:cubicBezTo>
                    <a:pt x="842" y="27"/>
                    <a:pt x="737"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6" name="Google Shape;1086;p34"/>
            <p:cNvSpPr/>
            <p:nvPr/>
          </p:nvSpPr>
          <p:spPr>
            <a:xfrm>
              <a:off x="8346443" y="3482995"/>
              <a:ext cx="77968" cy="58114"/>
            </a:xfrm>
            <a:custGeom>
              <a:avLst/>
              <a:gdLst/>
              <a:ahLst/>
              <a:cxnLst/>
              <a:rect l="l" t="t" r="r" b="b"/>
              <a:pathLst>
                <a:path w="1237" h="922" extrusionOk="0">
                  <a:moveTo>
                    <a:pt x="605" y="1"/>
                  </a:moveTo>
                  <a:cubicBezTo>
                    <a:pt x="0" y="1"/>
                    <a:pt x="0" y="921"/>
                    <a:pt x="605" y="921"/>
                  </a:cubicBezTo>
                  <a:cubicBezTo>
                    <a:pt x="1236" y="921"/>
                    <a:pt x="1236"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7" name="Google Shape;1087;p34"/>
            <p:cNvSpPr/>
            <p:nvPr/>
          </p:nvSpPr>
          <p:spPr>
            <a:xfrm>
              <a:off x="8459130" y="3731626"/>
              <a:ext cx="101226" cy="76329"/>
            </a:xfrm>
            <a:custGeom>
              <a:avLst/>
              <a:gdLst/>
              <a:ahLst/>
              <a:cxnLst/>
              <a:rect l="l" t="t" r="r" b="b"/>
              <a:pathLst>
                <a:path w="1606" h="1211" extrusionOk="0">
                  <a:moveTo>
                    <a:pt x="790" y="1"/>
                  </a:moveTo>
                  <a:cubicBezTo>
                    <a:pt x="1" y="1"/>
                    <a:pt x="1" y="1210"/>
                    <a:pt x="790" y="1210"/>
                  </a:cubicBezTo>
                  <a:cubicBezTo>
                    <a:pt x="1605" y="1210"/>
                    <a:pt x="1605" y="1"/>
                    <a:pt x="7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8" name="Google Shape;1088;p34"/>
            <p:cNvSpPr/>
            <p:nvPr/>
          </p:nvSpPr>
          <p:spPr>
            <a:xfrm>
              <a:off x="8493983" y="3113358"/>
              <a:ext cx="87864" cy="71350"/>
            </a:xfrm>
            <a:custGeom>
              <a:avLst/>
              <a:gdLst/>
              <a:ahLst/>
              <a:cxnLst/>
              <a:rect l="l" t="t" r="r" b="b"/>
              <a:pathLst>
                <a:path w="1394" h="1132" extrusionOk="0">
                  <a:moveTo>
                    <a:pt x="710" y="1"/>
                  </a:moveTo>
                  <a:cubicBezTo>
                    <a:pt x="0" y="53"/>
                    <a:pt x="0" y="1053"/>
                    <a:pt x="710" y="1132"/>
                  </a:cubicBezTo>
                  <a:cubicBezTo>
                    <a:pt x="1394" y="1053"/>
                    <a:pt x="1394" y="53"/>
                    <a:pt x="7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9" name="Google Shape;1089;p34"/>
            <p:cNvSpPr/>
            <p:nvPr/>
          </p:nvSpPr>
          <p:spPr>
            <a:xfrm>
              <a:off x="8396169" y="2982393"/>
              <a:ext cx="131039" cy="102865"/>
            </a:xfrm>
            <a:custGeom>
              <a:avLst/>
              <a:gdLst/>
              <a:ahLst/>
              <a:cxnLst/>
              <a:rect l="l" t="t" r="r" b="b"/>
              <a:pathLst>
                <a:path w="2079" h="1632" extrusionOk="0">
                  <a:moveTo>
                    <a:pt x="1052" y="1"/>
                  </a:moveTo>
                  <a:cubicBezTo>
                    <a:pt x="0" y="1"/>
                    <a:pt x="0" y="1632"/>
                    <a:pt x="1052" y="1632"/>
                  </a:cubicBezTo>
                  <a:cubicBezTo>
                    <a:pt x="2078" y="1632"/>
                    <a:pt x="2078" y="1"/>
                    <a:pt x="10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0" name="Google Shape;1090;p34"/>
            <p:cNvSpPr/>
            <p:nvPr/>
          </p:nvSpPr>
          <p:spPr>
            <a:xfrm>
              <a:off x="8570179" y="2914453"/>
              <a:ext cx="87927" cy="66371"/>
            </a:xfrm>
            <a:custGeom>
              <a:avLst/>
              <a:gdLst/>
              <a:ahLst/>
              <a:cxnLst/>
              <a:rect l="l" t="t" r="r" b="b"/>
              <a:pathLst>
                <a:path w="1395" h="1053" extrusionOk="0">
                  <a:moveTo>
                    <a:pt x="711" y="1"/>
                  </a:moveTo>
                  <a:cubicBezTo>
                    <a:pt x="1" y="1"/>
                    <a:pt x="1" y="1053"/>
                    <a:pt x="711" y="1053"/>
                  </a:cubicBezTo>
                  <a:cubicBezTo>
                    <a:pt x="1395" y="1053"/>
                    <a:pt x="1395"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1" name="Google Shape;1091;p34"/>
            <p:cNvSpPr/>
            <p:nvPr/>
          </p:nvSpPr>
          <p:spPr>
            <a:xfrm>
              <a:off x="8475706" y="2698973"/>
              <a:ext cx="106143" cy="77968"/>
            </a:xfrm>
            <a:custGeom>
              <a:avLst/>
              <a:gdLst/>
              <a:ahLst/>
              <a:cxnLst/>
              <a:rect l="l" t="t" r="r" b="b"/>
              <a:pathLst>
                <a:path w="1684" h="1237" extrusionOk="0">
                  <a:moveTo>
                    <a:pt x="868" y="0"/>
                  </a:moveTo>
                  <a:cubicBezTo>
                    <a:pt x="860" y="0"/>
                    <a:pt x="851" y="0"/>
                    <a:pt x="842" y="1"/>
                  </a:cubicBezTo>
                  <a:cubicBezTo>
                    <a:pt x="1" y="1"/>
                    <a:pt x="1" y="1237"/>
                    <a:pt x="842" y="1237"/>
                  </a:cubicBezTo>
                  <a:cubicBezTo>
                    <a:pt x="1675" y="1237"/>
                    <a:pt x="1684" y="0"/>
                    <a:pt x="8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2" name="Google Shape;1092;p34"/>
            <p:cNvSpPr/>
            <p:nvPr/>
          </p:nvSpPr>
          <p:spPr>
            <a:xfrm>
              <a:off x="8530411" y="2538198"/>
              <a:ext cx="54773" cy="64732"/>
            </a:xfrm>
            <a:custGeom>
              <a:avLst/>
              <a:gdLst/>
              <a:ahLst/>
              <a:cxnLst/>
              <a:rect l="l" t="t" r="r" b="b"/>
              <a:pathLst>
                <a:path w="869" h="1027" extrusionOk="0">
                  <a:moveTo>
                    <a:pt x="448" y="1"/>
                  </a:moveTo>
                  <a:cubicBezTo>
                    <a:pt x="316" y="1"/>
                    <a:pt x="211" y="53"/>
                    <a:pt x="132" y="132"/>
                  </a:cubicBezTo>
                  <a:lnTo>
                    <a:pt x="80" y="211"/>
                  </a:lnTo>
                  <a:cubicBezTo>
                    <a:pt x="27" y="290"/>
                    <a:pt x="1" y="369"/>
                    <a:pt x="27" y="448"/>
                  </a:cubicBezTo>
                  <a:lnTo>
                    <a:pt x="1" y="448"/>
                  </a:lnTo>
                  <a:lnTo>
                    <a:pt x="1" y="579"/>
                  </a:lnTo>
                  <a:cubicBezTo>
                    <a:pt x="1" y="658"/>
                    <a:pt x="1" y="711"/>
                    <a:pt x="27" y="763"/>
                  </a:cubicBezTo>
                  <a:cubicBezTo>
                    <a:pt x="80" y="869"/>
                    <a:pt x="158" y="947"/>
                    <a:pt x="264" y="1000"/>
                  </a:cubicBezTo>
                  <a:cubicBezTo>
                    <a:pt x="316" y="1026"/>
                    <a:pt x="369" y="1026"/>
                    <a:pt x="421" y="1026"/>
                  </a:cubicBezTo>
                  <a:cubicBezTo>
                    <a:pt x="553" y="1026"/>
                    <a:pt x="658" y="974"/>
                    <a:pt x="737" y="895"/>
                  </a:cubicBezTo>
                  <a:cubicBezTo>
                    <a:pt x="816" y="816"/>
                    <a:pt x="869" y="711"/>
                    <a:pt x="869" y="579"/>
                  </a:cubicBezTo>
                  <a:lnTo>
                    <a:pt x="869" y="448"/>
                  </a:lnTo>
                  <a:cubicBezTo>
                    <a:pt x="869" y="316"/>
                    <a:pt x="816" y="211"/>
                    <a:pt x="737" y="132"/>
                  </a:cubicBezTo>
                  <a:cubicBezTo>
                    <a:pt x="658" y="53"/>
                    <a:pt x="553" y="27"/>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3" name="Google Shape;1093;p34"/>
            <p:cNvSpPr/>
            <p:nvPr/>
          </p:nvSpPr>
          <p:spPr>
            <a:xfrm>
              <a:off x="8480685" y="2201712"/>
              <a:ext cx="96247" cy="77968"/>
            </a:xfrm>
            <a:custGeom>
              <a:avLst/>
              <a:gdLst/>
              <a:ahLst/>
              <a:cxnLst/>
              <a:rect l="l" t="t" r="r" b="b"/>
              <a:pathLst>
                <a:path w="1527" h="1237" extrusionOk="0">
                  <a:moveTo>
                    <a:pt x="763" y="1"/>
                  </a:moveTo>
                  <a:cubicBezTo>
                    <a:pt x="1" y="53"/>
                    <a:pt x="1" y="1184"/>
                    <a:pt x="763" y="1237"/>
                  </a:cubicBezTo>
                  <a:cubicBezTo>
                    <a:pt x="1526" y="1184"/>
                    <a:pt x="1526" y="53"/>
                    <a:pt x="7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4" name="Google Shape;1094;p34"/>
            <p:cNvSpPr/>
            <p:nvPr/>
          </p:nvSpPr>
          <p:spPr>
            <a:xfrm>
              <a:off x="8546986" y="2001168"/>
              <a:ext cx="39835" cy="39835"/>
            </a:xfrm>
            <a:custGeom>
              <a:avLst/>
              <a:gdLst/>
              <a:ahLst/>
              <a:cxnLst/>
              <a:rect l="l" t="t" r="r" b="b"/>
              <a:pathLst>
                <a:path w="632" h="632" extrusionOk="0">
                  <a:moveTo>
                    <a:pt x="316" y="0"/>
                  </a:moveTo>
                  <a:cubicBezTo>
                    <a:pt x="1" y="79"/>
                    <a:pt x="1" y="526"/>
                    <a:pt x="316" y="632"/>
                  </a:cubicBezTo>
                  <a:cubicBezTo>
                    <a:pt x="632" y="526"/>
                    <a:pt x="632" y="79"/>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5" name="Google Shape;1095;p34"/>
            <p:cNvSpPr/>
            <p:nvPr/>
          </p:nvSpPr>
          <p:spPr>
            <a:xfrm>
              <a:off x="8515474" y="1808881"/>
              <a:ext cx="82947" cy="61391"/>
            </a:xfrm>
            <a:custGeom>
              <a:avLst/>
              <a:gdLst/>
              <a:ahLst/>
              <a:cxnLst/>
              <a:rect l="l" t="t" r="r" b="b"/>
              <a:pathLst>
                <a:path w="1316" h="974" extrusionOk="0">
                  <a:moveTo>
                    <a:pt x="684" y="0"/>
                  </a:moveTo>
                  <a:cubicBezTo>
                    <a:pt x="675" y="0"/>
                    <a:pt x="667" y="0"/>
                    <a:pt x="658" y="1"/>
                  </a:cubicBezTo>
                  <a:cubicBezTo>
                    <a:pt x="1" y="1"/>
                    <a:pt x="1" y="974"/>
                    <a:pt x="658" y="974"/>
                  </a:cubicBezTo>
                  <a:cubicBezTo>
                    <a:pt x="1307" y="974"/>
                    <a:pt x="1316"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6" name="Google Shape;1096;p34"/>
            <p:cNvSpPr/>
            <p:nvPr/>
          </p:nvSpPr>
          <p:spPr>
            <a:xfrm>
              <a:off x="8498899" y="3960341"/>
              <a:ext cx="97886" cy="78031"/>
            </a:xfrm>
            <a:custGeom>
              <a:avLst/>
              <a:gdLst/>
              <a:ahLst/>
              <a:cxnLst/>
              <a:rect l="l" t="t" r="r" b="b"/>
              <a:pathLst>
                <a:path w="1553" h="1238" extrusionOk="0">
                  <a:moveTo>
                    <a:pt x="764" y="1"/>
                  </a:moveTo>
                  <a:cubicBezTo>
                    <a:pt x="1" y="54"/>
                    <a:pt x="1" y="1184"/>
                    <a:pt x="764" y="1237"/>
                  </a:cubicBezTo>
                  <a:cubicBezTo>
                    <a:pt x="1553" y="1184"/>
                    <a:pt x="1553" y="54"/>
                    <a:pt x="7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7" name="Google Shape;1097;p34"/>
            <p:cNvSpPr/>
            <p:nvPr/>
          </p:nvSpPr>
          <p:spPr>
            <a:xfrm>
              <a:off x="8435938" y="1643128"/>
              <a:ext cx="89566" cy="68009"/>
            </a:xfrm>
            <a:custGeom>
              <a:avLst/>
              <a:gdLst/>
              <a:ahLst/>
              <a:cxnLst/>
              <a:rect l="l" t="t" r="r" b="b"/>
              <a:pathLst>
                <a:path w="1421" h="1079" extrusionOk="0">
                  <a:moveTo>
                    <a:pt x="711" y="1"/>
                  </a:moveTo>
                  <a:cubicBezTo>
                    <a:pt x="1" y="1"/>
                    <a:pt x="1" y="1079"/>
                    <a:pt x="711" y="1079"/>
                  </a:cubicBezTo>
                  <a:cubicBezTo>
                    <a:pt x="1421" y="1079"/>
                    <a:pt x="1421"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8" name="Google Shape;1098;p34"/>
            <p:cNvSpPr/>
            <p:nvPr/>
          </p:nvSpPr>
          <p:spPr>
            <a:xfrm>
              <a:off x="8601691" y="1671299"/>
              <a:ext cx="84586" cy="68072"/>
            </a:xfrm>
            <a:custGeom>
              <a:avLst/>
              <a:gdLst/>
              <a:ahLst/>
              <a:cxnLst/>
              <a:rect l="l" t="t" r="r" b="b"/>
              <a:pathLst>
                <a:path w="1342" h="1080" extrusionOk="0">
                  <a:moveTo>
                    <a:pt x="684" y="1"/>
                  </a:moveTo>
                  <a:cubicBezTo>
                    <a:pt x="1" y="53"/>
                    <a:pt x="1" y="1026"/>
                    <a:pt x="684" y="1079"/>
                  </a:cubicBezTo>
                  <a:cubicBezTo>
                    <a:pt x="1342" y="1026"/>
                    <a:pt x="1342" y="53"/>
                    <a:pt x="6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9" name="Google Shape;1099;p34"/>
            <p:cNvSpPr/>
            <p:nvPr/>
          </p:nvSpPr>
          <p:spPr>
            <a:xfrm>
              <a:off x="8571881" y="1545314"/>
              <a:ext cx="66371" cy="53134"/>
            </a:xfrm>
            <a:custGeom>
              <a:avLst/>
              <a:gdLst/>
              <a:ahLst/>
              <a:cxnLst/>
              <a:rect l="l" t="t" r="r" b="b"/>
              <a:pathLst>
                <a:path w="1053" h="843" extrusionOk="0">
                  <a:moveTo>
                    <a:pt x="526" y="1"/>
                  </a:moveTo>
                  <a:cubicBezTo>
                    <a:pt x="0" y="54"/>
                    <a:pt x="0" y="790"/>
                    <a:pt x="526" y="843"/>
                  </a:cubicBezTo>
                  <a:cubicBezTo>
                    <a:pt x="1052" y="790"/>
                    <a:pt x="1052" y="54"/>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0" name="Google Shape;1100;p34"/>
            <p:cNvSpPr/>
            <p:nvPr/>
          </p:nvSpPr>
          <p:spPr>
            <a:xfrm>
              <a:off x="8573520" y="1270213"/>
              <a:ext cx="82947" cy="68009"/>
            </a:xfrm>
            <a:custGeom>
              <a:avLst/>
              <a:gdLst/>
              <a:ahLst/>
              <a:cxnLst/>
              <a:rect l="l" t="t" r="r" b="b"/>
              <a:pathLst>
                <a:path w="1316" h="1079" extrusionOk="0">
                  <a:moveTo>
                    <a:pt x="658" y="0"/>
                  </a:moveTo>
                  <a:cubicBezTo>
                    <a:pt x="0" y="53"/>
                    <a:pt x="0" y="1026"/>
                    <a:pt x="658" y="1078"/>
                  </a:cubicBezTo>
                  <a:cubicBezTo>
                    <a:pt x="1315" y="1026"/>
                    <a:pt x="1315" y="53"/>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1" name="Google Shape;1101;p34"/>
            <p:cNvSpPr/>
            <p:nvPr/>
          </p:nvSpPr>
          <p:spPr>
            <a:xfrm>
              <a:off x="8525432" y="4264118"/>
              <a:ext cx="71350" cy="62211"/>
            </a:xfrm>
            <a:custGeom>
              <a:avLst/>
              <a:gdLst/>
              <a:ahLst/>
              <a:cxnLst/>
              <a:rect l="l" t="t" r="r" b="b"/>
              <a:pathLst>
                <a:path w="1132" h="987" extrusionOk="0">
                  <a:moveTo>
                    <a:pt x="500" y="0"/>
                  </a:moveTo>
                  <a:cubicBezTo>
                    <a:pt x="454" y="0"/>
                    <a:pt x="408" y="7"/>
                    <a:pt x="369" y="20"/>
                  </a:cubicBezTo>
                  <a:cubicBezTo>
                    <a:pt x="290" y="20"/>
                    <a:pt x="211" y="73"/>
                    <a:pt x="159" y="152"/>
                  </a:cubicBezTo>
                  <a:cubicBezTo>
                    <a:pt x="53" y="231"/>
                    <a:pt x="1" y="362"/>
                    <a:pt x="1" y="494"/>
                  </a:cubicBezTo>
                  <a:cubicBezTo>
                    <a:pt x="1" y="625"/>
                    <a:pt x="53" y="757"/>
                    <a:pt x="159" y="835"/>
                  </a:cubicBezTo>
                  <a:cubicBezTo>
                    <a:pt x="211" y="914"/>
                    <a:pt x="290" y="967"/>
                    <a:pt x="369" y="967"/>
                  </a:cubicBezTo>
                  <a:cubicBezTo>
                    <a:pt x="408" y="980"/>
                    <a:pt x="454" y="987"/>
                    <a:pt x="500" y="987"/>
                  </a:cubicBezTo>
                  <a:cubicBezTo>
                    <a:pt x="546" y="987"/>
                    <a:pt x="592" y="980"/>
                    <a:pt x="632" y="967"/>
                  </a:cubicBezTo>
                  <a:lnTo>
                    <a:pt x="790" y="967"/>
                  </a:lnTo>
                  <a:lnTo>
                    <a:pt x="895" y="914"/>
                  </a:lnTo>
                  <a:cubicBezTo>
                    <a:pt x="948" y="888"/>
                    <a:pt x="1000" y="835"/>
                    <a:pt x="1026" y="783"/>
                  </a:cubicBezTo>
                  <a:cubicBezTo>
                    <a:pt x="1053" y="757"/>
                    <a:pt x="1079" y="730"/>
                    <a:pt x="1105" y="678"/>
                  </a:cubicBezTo>
                  <a:cubicBezTo>
                    <a:pt x="1132" y="625"/>
                    <a:pt x="1132" y="546"/>
                    <a:pt x="1132" y="494"/>
                  </a:cubicBezTo>
                  <a:lnTo>
                    <a:pt x="1132" y="362"/>
                  </a:lnTo>
                  <a:lnTo>
                    <a:pt x="1079" y="257"/>
                  </a:lnTo>
                  <a:cubicBezTo>
                    <a:pt x="1053" y="204"/>
                    <a:pt x="1026" y="152"/>
                    <a:pt x="974" y="125"/>
                  </a:cubicBezTo>
                  <a:cubicBezTo>
                    <a:pt x="921" y="73"/>
                    <a:pt x="869" y="46"/>
                    <a:pt x="790" y="20"/>
                  </a:cubicBezTo>
                  <a:lnTo>
                    <a:pt x="632" y="20"/>
                  </a:lnTo>
                  <a:cubicBezTo>
                    <a:pt x="592" y="7"/>
                    <a:pt x="546" y="0"/>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02" name="Google Shape;1102;p34"/>
          <p:cNvSpPr/>
          <p:nvPr/>
        </p:nvSpPr>
        <p:spPr>
          <a:xfrm rot="-1879374">
            <a:off x="1617181" y="565440"/>
            <a:ext cx="529117" cy="593080"/>
          </a:xfrm>
          <a:custGeom>
            <a:avLst/>
            <a:gdLst/>
            <a:ahLst/>
            <a:cxnLst/>
            <a:rect l="l" t="t" r="r" b="b"/>
            <a:pathLst>
              <a:path w="6550" h="7342" extrusionOk="0">
                <a:moveTo>
                  <a:pt x="2037" y="1"/>
                </a:moveTo>
                <a:cubicBezTo>
                  <a:pt x="1814" y="1"/>
                  <a:pt x="1591" y="30"/>
                  <a:pt x="1368" y="101"/>
                </a:cubicBezTo>
                <a:cubicBezTo>
                  <a:pt x="553" y="364"/>
                  <a:pt x="53" y="1232"/>
                  <a:pt x="1" y="2074"/>
                </a:cubicBezTo>
                <a:cubicBezTo>
                  <a:pt x="1" y="2942"/>
                  <a:pt x="185" y="3783"/>
                  <a:pt x="579" y="4546"/>
                </a:cubicBezTo>
                <a:cubicBezTo>
                  <a:pt x="869" y="5335"/>
                  <a:pt x="1342" y="6045"/>
                  <a:pt x="1921" y="6623"/>
                </a:cubicBezTo>
                <a:cubicBezTo>
                  <a:pt x="2392" y="7094"/>
                  <a:pt x="3021" y="7342"/>
                  <a:pt x="3662" y="7342"/>
                </a:cubicBezTo>
                <a:cubicBezTo>
                  <a:pt x="3845" y="7342"/>
                  <a:pt x="4028" y="7322"/>
                  <a:pt x="4209" y="7281"/>
                </a:cubicBezTo>
                <a:cubicBezTo>
                  <a:pt x="4761" y="7097"/>
                  <a:pt x="5235" y="6755"/>
                  <a:pt x="5603" y="6308"/>
                </a:cubicBezTo>
                <a:cubicBezTo>
                  <a:pt x="5945" y="5913"/>
                  <a:pt x="6234" y="5466"/>
                  <a:pt x="6392" y="4967"/>
                </a:cubicBezTo>
                <a:cubicBezTo>
                  <a:pt x="6550" y="4204"/>
                  <a:pt x="6444" y="3389"/>
                  <a:pt x="6076" y="2705"/>
                </a:cubicBezTo>
                <a:cubicBezTo>
                  <a:pt x="5708" y="2100"/>
                  <a:pt x="5313" y="1521"/>
                  <a:pt x="4866" y="969"/>
                </a:cubicBezTo>
                <a:cubicBezTo>
                  <a:pt x="4498" y="469"/>
                  <a:pt x="3920" y="417"/>
                  <a:pt x="3341" y="233"/>
                </a:cubicBezTo>
                <a:cubicBezTo>
                  <a:pt x="2906" y="111"/>
                  <a:pt x="2472" y="1"/>
                  <a:pt x="203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3" name="Google Shape;1103;p34"/>
          <p:cNvSpPr/>
          <p:nvPr/>
        </p:nvSpPr>
        <p:spPr>
          <a:xfrm rot="-1879374">
            <a:off x="2224948" y="465266"/>
            <a:ext cx="399463" cy="415447"/>
          </a:xfrm>
          <a:custGeom>
            <a:avLst/>
            <a:gdLst/>
            <a:ahLst/>
            <a:cxnLst/>
            <a:rect l="l" t="t" r="r" b="b"/>
            <a:pathLst>
              <a:path w="4945" h="5143" extrusionOk="0">
                <a:moveTo>
                  <a:pt x="2254" y="1"/>
                </a:moveTo>
                <a:cubicBezTo>
                  <a:pt x="1917" y="1"/>
                  <a:pt x="1572" y="122"/>
                  <a:pt x="1237" y="412"/>
                </a:cubicBezTo>
                <a:cubicBezTo>
                  <a:pt x="684" y="886"/>
                  <a:pt x="290" y="1517"/>
                  <a:pt x="106" y="2227"/>
                </a:cubicBezTo>
                <a:cubicBezTo>
                  <a:pt x="0" y="2884"/>
                  <a:pt x="211" y="3568"/>
                  <a:pt x="711" y="4042"/>
                </a:cubicBezTo>
                <a:cubicBezTo>
                  <a:pt x="1184" y="4515"/>
                  <a:pt x="1789" y="4857"/>
                  <a:pt x="2446" y="5015"/>
                </a:cubicBezTo>
                <a:cubicBezTo>
                  <a:pt x="2713" y="5089"/>
                  <a:pt x="3009" y="5142"/>
                  <a:pt x="3297" y="5142"/>
                </a:cubicBezTo>
                <a:cubicBezTo>
                  <a:pt x="3721" y="5142"/>
                  <a:pt x="4127" y="5028"/>
                  <a:pt x="4393" y="4699"/>
                </a:cubicBezTo>
                <a:cubicBezTo>
                  <a:pt x="4524" y="4541"/>
                  <a:pt x="4603" y="4331"/>
                  <a:pt x="4656" y="4121"/>
                </a:cubicBezTo>
                <a:cubicBezTo>
                  <a:pt x="4945" y="3042"/>
                  <a:pt x="4682" y="1859"/>
                  <a:pt x="3972" y="991"/>
                </a:cubicBezTo>
                <a:cubicBezTo>
                  <a:pt x="3506" y="439"/>
                  <a:pt x="2894" y="1"/>
                  <a:pt x="22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04" name="Google Shape;1104;p34"/>
          <p:cNvGrpSpPr/>
          <p:nvPr/>
        </p:nvGrpSpPr>
        <p:grpSpPr>
          <a:xfrm rot="-4902178">
            <a:off x="1885913" y="3109218"/>
            <a:ext cx="360297" cy="2462142"/>
            <a:chOff x="11647063" y="2882548"/>
            <a:chExt cx="360309" cy="2462225"/>
          </a:xfrm>
        </p:grpSpPr>
        <p:sp>
          <p:nvSpPr>
            <p:cNvPr id="1105" name="Google Shape;1105;p34"/>
            <p:cNvSpPr/>
            <p:nvPr/>
          </p:nvSpPr>
          <p:spPr>
            <a:xfrm rot="10800000" flipH="1">
              <a:off x="11840275" y="2882548"/>
              <a:ext cx="126551" cy="95531"/>
            </a:xfrm>
            <a:custGeom>
              <a:avLst/>
              <a:gdLst/>
              <a:ahLst/>
              <a:cxnLst/>
              <a:rect l="l" t="t" r="r" b="b"/>
              <a:pathLst>
                <a:path w="1395" h="1053" extrusionOk="0">
                  <a:moveTo>
                    <a:pt x="711" y="1"/>
                  </a:moveTo>
                  <a:cubicBezTo>
                    <a:pt x="1" y="1"/>
                    <a:pt x="1" y="1053"/>
                    <a:pt x="711" y="1053"/>
                  </a:cubicBezTo>
                  <a:cubicBezTo>
                    <a:pt x="1395" y="1053"/>
                    <a:pt x="1395"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6" name="Google Shape;1106;p34"/>
            <p:cNvSpPr/>
            <p:nvPr/>
          </p:nvSpPr>
          <p:spPr>
            <a:xfrm rot="10800000" flipH="1">
              <a:off x="11704301" y="3176014"/>
              <a:ext cx="152768" cy="112224"/>
            </a:xfrm>
            <a:custGeom>
              <a:avLst/>
              <a:gdLst/>
              <a:ahLst/>
              <a:cxnLst/>
              <a:rect l="l" t="t" r="r" b="b"/>
              <a:pathLst>
                <a:path w="1684" h="1237" extrusionOk="0">
                  <a:moveTo>
                    <a:pt x="868" y="0"/>
                  </a:moveTo>
                  <a:cubicBezTo>
                    <a:pt x="860" y="0"/>
                    <a:pt x="851" y="0"/>
                    <a:pt x="842" y="1"/>
                  </a:cubicBezTo>
                  <a:cubicBezTo>
                    <a:pt x="1" y="1"/>
                    <a:pt x="1" y="1237"/>
                    <a:pt x="842" y="1237"/>
                  </a:cubicBezTo>
                  <a:cubicBezTo>
                    <a:pt x="1675" y="1237"/>
                    <a:pt x="1684" y="0"/>
                    <a:pt x="8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7" name="Google Shape;1107;p34"/>
            <p:cNvSpPr/>
            <p:nvPr/>
          </p:nvSpPr>
          <p:spPr>
            <a:xfrm rot="10800000" flipH="1">
              <a:off x="11783037" y="3426482"/>
              <a:ext cx="78834" cy="93172"/>
            </a:xfrm>
            <a:custGeom>
              <a:avLst/>
              <a:gdLst/>
              <a:ahLst/>
              <a:cxnLst/>
              <a:rect l="l" t="t" r="r" b="b"/>
              <a:pathLst>
                <a:path w="869" h="1027" extrusionOk="0">
                  <a:moveTo>
                    <a:pt x="448" y="1"/>
                  </a:moveTo>
                  <a:cubicBezTo>
                    <a:pt x="316" y="1"/>
                    <a:pt x="211" y="53"/>
                    <a:pt x="132" y="132"/>
                  </a:cubicBezTo>
                  <a:lnTo>
                    <a:pt x="80" y="211"/>
                  </a:lnTo>
                  <a:cubicBezTo>
                    <a:pt x="27" y="290"/>
                    <a:pt x="1" y="369"/>
                    <a:pt x="27" y="448"/>
                  </a:cubicBezTo>
                  <a:lnTo>
                    <a:pt x="1" y="448"/>
                  </a:lnTo>
                  <a:lnTo>
                    <a:pt x="1" y="579"/>
                  </a:lnTo>
                  <a:cubicBezTo>
                    <a:pt x="1" y="658"/>
                    <a:pt x="1" y="711"/>
                    <a:pt x="27" y="763"/>
                  </a:cubicBezTo>
                  <a:cubicBezTo>
                    <a:pt x="80" y="869"/>
                    <a:pt x="158" y="947"/>
                    <a:pt x="264" y="1000"/>
                  </a:cubicBezTo>
                  <a:cubicBezTo>
                    <a:pt x="316" y="1026"/>
                    <a:pt x="369" y="1026"/>
                    <a:pt x="421" y="1026"/>
                  </a:cubicBezTo>
                  <a:cubicBezTo>
                    <a:pt x="553" y="1026"/>
                    <a:pt x="658" y="974"/>
                    <a:pt x="737" y="895"/>
                  </a:cubicBezTo>
                  <a:cubicBezTo>
                    <a:pt x="816" y="816"/>
                    <a:pt x="869" y="711"/>
                    <a:pt x="869" y="579"/>
                  </a:cubicBezTo>
                  <a:lnTo>
                    <a:pt x="869" y="448"/>
                  </a:lnTo>
                  <a:cubicBezTo>
                    <a:pt x="869" y="316"/>
                    <a:pt x="816" y="211"/>
                    <a:pt x="737" y="132"/>
                  </a:cubicBezTo>
                  <a:cubicBezTo>
                    <a:pt x="658" y="53"/>
                    <a:pt x="553" y="27"/>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8" name="Google Shape;1108;p34"/>
            <p:cNvSpPr/>
            <p:nvPr/>
          </p:nvSpPr>
          <p:spPr>
            <a:xfrm rot="10800000" flipH="1">
              <a:off x="11711467" y="3891764"/>
              <a:ext cx="138526" cy="112224"/>
            </a:xfrm>
            <a:custGeom>
              <a:avLst/>
              <a:gdLst/>
              <a:ahLst/>
              <a:cxnLst/>
              <a:rect l="l" t="t" r="r" b="b"/>
              <a:pathLst>
                <a:path w="1527" h="1237" extrusionOk="0">
                  <a:moveTo>
                    <a:pt x="763" y="1"/>
                  </a:moveTo>
                  <a:cubicBezTo>
                    <a:pt x="1" y="53"/>
                    <a:pt x="1" y="1184"/>
                    <a:pt x="763" y="1237"/>
                  </a:cubicBezTo>
                  <a:cubicBezTo>
                    <a:pt x="1526" y="1184"/>
                    <a:pt x="1526" y="53"/>
                    <a:pt x="7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9" name="Google Shape;1109;p34"/>
            <p:cNvSpPr/>
            <p:nvPr/>
          </p:nvSpPr>
          <p:spPr>
            <a:xfrm rot="10800000" flipH="1">
              <a:off x="11806894" y="4235310"/>
              <a:ext cx="57333" cy="57337"/>
            </a:xfrm>
            <a:custGeom>
              <a:avLst/>
              <a:gdLst/>
              <a:ahLst/>
              <a:cxnLst/>
              <a:rect l="l" t="t" r="r" b="b"/>
              <a:pathLst>
                <a:path w="632" h="632" extrusionOk="0">
                  <a:moveTo>
                    <a:pt x="316" y="0"/>
                  </a:moveTo>
                  <a:cubicBezTo>
                    <a:pt x="1" y="79"/>
                    <a:pt x="1" y="526"/>
                    <a:pt x="316" y="632"/>
                  </a:cubicBezTo>
                  <a:cubicBezTo>
                    <a:pt x="632" y="526"/>
                    <a:pt x="632" y="79"/>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0" name="Google Shape;1110;p34"/>
            <p:cNvSpPr/>
            <p:nvPr/>
          </p:nvSpPr>
          <p:spPr>
            <a:xfrm rot="10800000" flipH="1">
              <a:off x="11761539" y="4481058"/>
              <a:ext cx="119384" cy="88364"/>
            </a:xfrm>
            <a:custGeom>
              <a:avLst/>
              <a:gdLst/>
              <a:ahLst/>
              <a:cxnLst/>
              <a:rect l="l" t="t" r="r" b="b"/>
              <a:pathLst>
                <a:path w="1316" h="974" extrusionOk="0">
                  <a:moveTo>
                    <a:pt x="684" y="0"/>
                  </a:moveTo>
                  <a:cubicBezTo>
                    <a:pt x="675" y="0"/>
                    <a:pt x="667" y="0"/>
                    <a:pt x="658" y="1"/>
                  </a:cubicBezTo>
                  <a:cubicBezTo>
                    <a:pt x="1" y="1"/>
                    <a:pt x="1" y="974"/>
                    <a:pt x="658" y="974"/>
                  </a:cubicBezTo>
                  <a:cubicBezTo>
                    <a:pt x="1307" y="974"/>
                    <a:pt x="1316"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1" name="Google Shape;1111;p34"/>
            <p:cNvSpPr/>
            <p:nvPr/>
          </p:nvSpPr>
          <p:spPr>
            <a:xfrm rot="10800000" flipH="1">
              <a:off x="11647063" y="4710116"/>
              <a:ext cx="128910" cy="97890"/>
            </a:xfrm>
            <a:custGeom>
              <a:avLst/>
              <a:gdLst/>
              <a:ahLst/>
              <a:cxnLst/>
              <a:rect l="l" t="t" r="r" b="b"/>
              <a:pathLst>
                <a:path w="1421" h="1079" extrusionOk="0">
                  <a:moveTo>
                    <a:pt x="711" y="1"/>
                  </a:moveTo>
                  <a:cubicBezTo>
                    <a:pt x="1" y="1"/>
                    <a:pt x="1" y="1079"/>
                    <a:pt x="711" y="1079"/>
                  </a:cubicBezTo>
                  <a:cubicBezTo>
                    <a:pt x="1421" y="1079"/>
                    <a:pt x="1421"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2" name="Google Shape;1112;p34"/>
            <p:cNvSpPr/>
            <p:nvPr/>
          </p:nvSpPr>
          <p:spPr>
            <a:xfrm rot="10800000" flipH="1">
              <a:off x="11885629" y="4669475"/>
              <a:ext cx="121743" cy="97980"/>
            </a:xfrm>
            <a:custGeom>
              <a:avLst/>
              <a:gdLst/>
              <a:ahLst/>
              <a:cxnLst/>
              <a:rect l="l" t="t" r="r" b="b"/>
              <a:pathLst>
                <a:path w="1342" h="1080" extrusionOk="0">
                  <a:moveTo>
                    <a:pt x="684" y="1"/>
                  </a:moveTo>
                  <a:cubicBezTo>
                    <a:pt x="1" y="53"/>
                    <a:pt x="1" y="1026"/>
                    <a:pt x="684" y="1079"/>
                  </a:cubicBezTo>
                  <a:cubicBezTo>
                    <a:pt x="1342" y="1026"/>
                    <a:pt x="1342" y="53"/>
                    <a:pt x="6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3" name="Google Shape;1113;p34"/>
            <p:cNvSpPr/>
            <p:nvPr/>
          </p:nvSpPr>
          <p:spPr>
            <a:xfrm rot="10800000" flipH="1">
              <a:off x="11842724" y="4872318"/>
              <a:ext cx="95526" cy="76479"/>
            </a:xfrm>
            <a:custGeom>
              <a:avLst/>
              <a:gdLst/>
              <a:ahLst/>
              <a:cxnLst/>
              <a:rect l="l" t="t" r="r" b="b"/>
              <a:pathLst>
                <a:path w="1053" h="843" extrusionOk="0">
                  <a:moveTo>
                    <a:pt x="526" y="1"/>
                  </a:moveTo>
                  <a:cubicBezTo>
                    <a:pt x="0" y="54"/>
                    <a:pt x="0" y="790"/>
                    <a:pt x="526" y="843"/>
                  </a:cubicBezTo>
                  <a:cubicBezTo>
                    <a:pt x="1052" y="790"/>
                    <a:pt x="1052" y="54"/>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4" name="Google Shape;1114;p34"/>
            <p:cNvSpPr/>
            <p:nvPr/>
          </p:nvSpPr>
          <p:spPr>
            <a:xfrm rot="10800000" flipH="1">
              <a:off x="11845082" y="5246884"/>
              <a:ext cx="119384" cy="97890"/>
            </a:xfrm>
            <a:custGeom>
              <a:avLst/>
              <a:gdLst/>
              <a:ahLst/>
              <a:cxnLst/>
              <a:rect l="l" t="t" r="r" b="b"/>
              <a:pathLst>
                <a:path w="1316" h="1079" extrusionOk="0">
                  <a:moveTo>
                    <a:pt x="658" y="0"/>
                  </a:moveTo>
                  <a:cubicBezTo>
                    <a:pt x="0" y="53"/>
                    <a:pt x="0" y="1026"/>
                    <a:pt x="658" y="1078"/>
                  </a:cubicBezTo>
                  <a:cubicBezTo>
                    <a:pt x="1315" y="1026"/>
                    <a:pt x="1315" y="53"/>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15" name="Google Shape;1115;p34"/>
          <p:cNvSpPr/>
          <p:nvPr/>
        </p:nvSpPr>
        <p:spPr>
          <a:xfrm flipH="1">
            <a:off x="6803901" y="4513504"/>
            <a:ext cx="1315289" cy="511792"/>
          </a:xfrm>
          <a:custGeom>
            <a:avLst/>
            <a:gdLst/>
            <a:ahLst/>
            <a:cxnLst/>
            <a:rect l="l" t="t" r="r" b="b"/>
            <a:pathLst>
              <a:path w="28431" h="8737" extrusionOk="0">
                <a:moveTo>
                  <a:pt x="16530" y="871"/>
                </a:moveTo>
                <a:cubicBezTo>
                  <a:pt x="17069" y="2661"/>
                  <a:pt x="16591" y="4569"/>
                  <a:pt x="15286" y="5881"/>
                </a:cubicBezTo>
                <a:lnTo>
                  <a:pt x="15286" y="5881"/>
                </a:lnTo>
                <a:cubicBezTo>
                  <a:pt x="15047" y="4855"/>
                  <a:pt x="15073" y="3756"/>
                  <a:pt x="15386" y="2746"/>
                </a:cubicBezTo>
                <a:cubicBezTo>
                  <a:pt x="15573" y="2148"/>
                  <a:pt x="15932" y="1218"/>
                  <a:pt x="16530" y="871"/>
                </a:cubicBezTo>
                <a:close/>
                <a:moveTo>
                  <a:pt x="16269" y="571"/>
                </a:moveTo>
                <a:cubicBezTo>
                  <a:pt x="15801" y="913"/>
                  <a:pt x="15437" y="1409"/>
                  <a:pt x="15255" y="1983"/>
                </a:cubicBezTo>
                <a:cubicBezTo>
                  <a:pt x="14676" y="3324"/>
                  <a:pt x="14597" y="4850"/>
                  <a:pt x="15018" y="6270"/>
                </a:cubicBezTo>
                <a:cubicBezTo>
                  <a:pt x="15051" y="6352"/>
                  <a:pt x="15125" y="6393"/>
                  <a:pt x="15195" y="6393"/>
                </a:cubicBezTo>
                <a:cubicBezTo>
                  <a:pt x="15237" y="6393"/>
                  <a:pt x="15278" y="6378"/>
                  <a:pt x="15307" y="6349"/>
                </a:cubicBezTo>
                <a:cubicBezTo>
                  <a:pt x="16912" y="4951"/>
                  <a:pt x="17549" y="2763"/>
                  <a:pt x="16941" y="738"/>
                </a:cubicBezTo>
                <a:lnTo>
                  <a:pt x="16941" y="738"/>
                </a:lnTo>
                <a:cubicBezTo>
                  <a:pt x="16968" y="736"/>
                  <a:pt x="16995" y="734"/>
                  <a:pt x="17022" y="734"/>
                </a:cubicBezTo>
                <a:cubicBezTo>
                  <a:pt x="17137" y="734"/>
                  <a:pt x="17257" y="755"/>
                  <a:pt x="17385" y="799"/>
                </a:cubicBezTo>
                <a:cubicBezTo>
                  <a:pt x="17806" y="957"/>
                  <a:pt x="18174" y="1299"/>
                  <a:pt x="18332" y="1746"/>
                </a:cubicBezTo>
                <a:cubicBezTo>
                  <a:pt x="18542" y="2272"/>
                  <a:pt x="18516" y="2851"/>
                  <a:pt x="18332" y="3403"/>
                </a:cubicBezTo>
                <a:cubicBezTo>
                  <a:pt x="18121" y="3955"/>
                  <a:pt x="17858" y="4508"/>
                  <a:pt x="17516" y="5034"/>
                </a:cubicBezTo>
                <a:cubicBezTo>
                  <a:pt x="17253" y="5454"/>
                  <a:pt x="16990" y="5902"/>
                  <a:pt x="16701" y="6296"/>
                </a:cubicBezTo>
                <a:cubicBezTo>
                  <a:pt x="16083" y="7136"/>
                  <a:pt x="15303" y="7907"/>
                  <a:pt x="14273" y="8193"/>
                </a:cubicBezTo>
                <a:lnTo>
                  <a:pt x="14273" y="8193"/>
                </a:lnTo>
                <a:cubicBezTo>
                  <a:pt x="13687" y="6749"/>
                  <a:pt x="13532" y="5171"/>
                  <a:pt x="13808" y="3640"/>
                </a:cubicBezTo>
                <a:cubicBezTo>
                  <a:pt x="13913" y="2851"/>
                  <a:pt x="14150" y="2088"/>
                  <a:pt x="14544" y="1404"/>
                </a:cubicBezTo>
                <a:cubicBezTo>
                  <a:pt x="14933" y="797"/>
                  <a:pt x="15590" y="616"/>
                  <a:pt x="16269" y="571"/>
                </a:cubicBezTo>
                <a:close/>
                <a:moveTo>
                  <a:pt x="17894" y="595"/>
                </a:moveTo>
                <a:cubicBezTo>
                  <a:pt x="18790" y="637"/>
                  <a:pt x="19679" y="724"/>
                  <a:pt x="20567" y="878"/>
                </a:cubicBezTo>
                <a:cubicBezTo>
                  <a:pt x="21908" y="1062"/>
                  <a:pt x="23223" y="1457"/>
                  <a:pt x="24460" y="2009"/>
                </a:cubicBezTo>
                <a:cubicBezTo>
                  <a:pt x="25755" y="2582"/>
                  <a:pt x="26884" y="3461"/>
                  <a:pt x="27805" y="4535"/>
                </a:cubicBezTo>
                <a:lnTo>
                  <a:pt x="27805" y="4535"/>
                </a:lnTo>
                <a:cubicBezTo>
                  <a:pt x="26242" y="5421"/>
                  <a:pt x="24586" y="6139"/>
                  <a:pt x="22882" y="6691"/>
                </a:cubicBezTo>
                <a:cubicBezTo>
                  <a:pt x="21119" y="7295"/>
                  <a:pt x="19305" y="7716"/>
                  <a:pt x="17464" y="7979"/>
                </a:cubicBezTo>
                <a:cubicBezTo>
                  <a:pt x="16747" y="8086"/>
                  <a:pt x="16027" y="8166"/>
                  <a:pt x="15305" y="8220"/>
                </a:cubicBezTo>
                <a:lnTo>
                  <a:pt x="15305" y="8220"/>
                </a:lnTo>
                <a:cubicBezTo>
                  <a:pt x="15919" y="7853"/>
                  <a:pt x="16445" y="7328"/>
                  <a:pt x="16885" y="6769"/>
                </a:cubicBezTo>
                <a:cubicBezTo>
                  <a:pt x="17227" y="6296"/>
                  <a:pt x="17543" y="5823"/>
                  <a:pt x="17832" y="5349"/>
                </a:cubicBezTo>
                <a:cubicBezTo>
                  <a:pt x="18200" y="4771"/>
                  <a:pt x="18489" y="4166"/>
                  <a:pt x="18726" y="3535"/>
                </a:cubicBezTo>
                <a:cubicBezTo>
                  <a:pt x="18963" y="2930"/>
                  <a:pt x="18963" y="2298"/>
                  <a:pt x="18779" y="1694"/>
                </a:cubicBezTo>
                <a:cubicBezTo>
                  <a:pt x="18613" y="1245"/>
                  <a:pt x="18299" y="859"/>
                  <a:pt x="17894" y="595"/>
                </a:cubicBezTo>
                <a:close/>
                <a:moveTo>
                  <a:pt x="14807" y="515"/>
                </a:moveTo>
                <a:lnTo>
                  <a:pt x="14807" y="515"/>
                </a:lnTo>
                <a:cubicBezTo>
                  <a:pt x="14696" y="581"/>
                  <a:pt x="14590" y="657"/>
                  <a:pt x="14492" y="747"/>
                </a:cubicBezTo>
                <a:cubicBezTo>
                  <a:pt x="13940" y="1299"/>
                  <a:pt x="13677" y="2141"/>
                  <a:pt x="13492" y="2877"/>
                </a:cubicBezTo>
                <a:cubicBezTo>
                  <a:pt x="13042" y="4678"/>
                  <a:pt x="13163" y="6574"/>
                  <a:pt x="13832" y="8294"/>
                </a:cubicBezTo>
                <a:lnTo>
                  <a:pt x="13832" y="8294"/>
                </a:lnTo>
                <a:cubicBezTo>
                  <a:pt x="13568" y="8301"/>
                  <a:pt x="13304" y="8305"/>
                  <a:pt x="13040" y="8305"/>
                </a:cubicBezTo>
                <a:cubicBezTo>
                  <a:pt x="10770" y="8305"/>
                  <a:pt x="8499" y="8052"/>
                  <a:pt x="6286" y="7558"/>
                </a:cubicBezTo>
                <a:cubicBezTo>
                  <a:pt x="4354" y="7112"/>
                  <a:pt x="2468" y="6480"/>
                  <a:pt x="673" y="5661"/>
                </a:cubicBezTo>
                <a:lnTo>
                  <a:pt x="673" y="5661"/>
                </a:lnTo>
                <a:cubicBezTo>
                  <a:pt x="3260" y="4000"/>
                  <a:pt x="6016" y="2677"/>
                  <a:pt x="8916" y="1694"/>
                </a:cubicBezTo>
                <a:cubicBezTo>
                  <a:pt x="10834" y="1060"/>
                  <a:pt x="12812" y="667"/>
                  <a:pt x="14807" y="515"/>
                </a:cubicBezTo>
                <a:close/>
                <a:moveTo>
                  <a:pt x="16481" y="1"/>
                </a:moveTo>
                <a:cubicBezTo>
                  <a:pt x="15741" y="1"/>
                  <a:pt x="14998" y="39"/>
                  <a:pt x="14255" y="116"/>
                </a:cubicBezTo>
                <a:cubicBezTo>
                  <a:pt x="11020" y="484"/>
                  <a:pt x="7864" y="1378"/>
                  <a:pt x="4919" y="2798"/>
                </a:cubicBezTo>
                <a:cubicBezTo>
                  <a:pt x="3262" y="3587"/>
                  <a:pt x="1657" y="4481"/>
                  <a:pt x="132" y="5507"/>
                </a:cubicBezTo>
                <a:cubicBezTo>
                  <a:pt x="1" y="5586"/>
                  <a:pt x="1" y="5770"/>
                  <a:pt x="132" y="5875"/>
                </a:cubicBezTo>
                <a:cubicBezTo>
                  <a:pt x="3577" y="7480"/>
                  <a:pt x="7312" y="8426"/>
                  <a:pt x="11125" y="8663"/>
                </a:cubicBezTo>
                <a:cubicBezTo>
                  <a:pt x="11829" y="8712"/>
                  <a:pt x="12535" y="8736"/>
                  <a:pt x="13241" y="8736"/>
                </a:cubicBezTo>
                <a:cubicBezTo>
                  <a:pt x="16332" y="8736"/>
                  <a:pt x="19427" y="8269"/>
                  <a:pt x="22382" y="7348"/>
                </a:cubicBezTo>
                <a:cubicBezTo>
                  <a:pt x="24433" y="6691"/>
                  <a:pt x="26406" y="5823"/>
                  <a:pt x="28273" y="4797"/>
                </a:cubicBezTo>
                <a:cubicBezTo>
                  <a:pt x="28378" y="4744"/>
                  <a:pt x="28431" y="4587"/>
                  <a:pt x="28352" y="4481"/>
                </a:cubicBezTo>
                <a:cubicBezTo>
                  <a:pt x="26810" y="2456"/>
                  <a:pt x="24502" y="1336"/>
                  <a:pt x="22080" y="754"/>
                </a:cubicBezTo>
                <a:lnTo>
                  <a:pt x="22080" y="754"/>
                </a:lnTo>
                <a:cubicBezTo>
                  <a:pt x="20256" y="252"/>
                  <a:pt x="18376" y="1"/>
                  <a:pt x="16481" y="1"/>
                </a:cubicBezTo>
                <a:close/>
              </a:path>
            </a:pathLst>
          </a:custGeom>
          <a:solidFill>
            <a:schemeClr val="dk1"/>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Title and four columns ">
  <p:cSld name="CUSTOM_6_1_1">
    <p:spTree>
      <p:nvGrpSpPr>
        <p:cNvPr id="1" name="Shape 1116"/>
        <p:cNvGrpSpPr/>
        <p:nvPr/>
      </p:nvGrpSpPr>
      <p:grpSpPr>
        <a:xfrm>
          <a:off x="0" y="0"/>
          <a:ext cx="0" cy="0"/>
          <a:chOff x="0" y="0"/>
          <a:chExt cx="0" cy="0"/>
        </a:xfrm>
      </p:grpSpPr>
      <p:sp>
        <p:nvSpPr>
          <p:cNvPr id="1117" name="Google Shape;1117;p35"/>
          <p:cNvSpPr txBox="1">
            <a:spLocks noGrp="1"/>
          </p:cNvSpPr>
          <p:nvPr>
            <p:ph type="subTitle" idx="1"/>
          </p:nvPr>
        </p:nvSpPr>
        <p:spPr>
          <a:xfrm>
            <a:off x="720075" y="1515675"/>
            <a:ext cx="2489700" cy="4320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2100">
                <a:solidFill>
                  <a:schemeClr val="dk1"/>
                </a:solidFill>
                <a:latin typeface="Rubik Mono One" panose="02000504020000020004"/>
                <a:ea typeface="Rubik Mono One" panose="02000504020000020004"/>
                <a:cs typeface="Rubik Mono One" panose="02000504020000020004"/>
                <a:sym typeface="Rubik Mono One" panose="02000504020000020004"/>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118" name="Google Shape;1118;p35"/>
          <p:cNvSpPr txBox="1">
            <a:spLocks noGrp="1"/>
          </p:cNvSpPr>
          <p:nvPr>
            <p:ph type="subTitle" idx="2"/>
          </p:nvPr>
        </p:nvSpPr>
        <p:spPr>
          <a:xfrm>
            <a:off x="5934325" y="1517300"/>
            <a:ext cx="2489700" cy="432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2100">
                <a:solidFill>
                  <a:schemeClr val="dk1"/>
                </a:solidFill>
                <a:latin typeface="Rubik Mono One" panose="02000504020000020004"/>
                <a:ea typeface="Rubik Mono One" panose="02000504020000020004"/>
                <a:cs typeface="Rubik Mono One" panose="02000504020000020004"/>
                <a:sym typeface="Rubik Mono One" panose="02000504020000020004"/>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119" name="Google Shape;1119;p35"/>
          <p:cNvSpPr txBox="1">
            <a:spLocks noGrp="1"/>
          </p:cNvSpPr>
          <p:nvPr>
            <p:ph type="subTitle" idx="3"/>
          </p:nvPr>
        </p:nvSpPr>
        <p:spPr>
          <a:xfrm>
            <a:off x="720075" y="2925174"/>
            <a:ext cx="2489700" cy="4320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2100">
                <a:solidFill>
                  <a:schemeClr val="dk1"/>
                </a:solidFill>
                <a:latin typeface="Rubik Mono One" panose="02000504020000020004"/>
                <a:ea typeface="Rubik Mono One" panose="02000504020000020004"/>
                <a:cs typeface="Rubik Mono One" panose="02000504020000020004"/>
                <a:sym typeface="Rubik Mono One" panose="02000504020000020004"/>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120" name="Google Shape;1120;p35"/>
          <p:cNvSpPr txBox="1">
            <a:spLocks noGrp="1"/>
          </p:cNvSpPr>
          <p:nvPr>
            <p:ph type="subTitle" idx="4"/>
          </p:nvPr>
        </p:nvSpPr>
        <p:spPr>
          <a:xfrm>
            <a:off x="5934325" y="2925174"/>
            <a:ext cx="2489700" cy="432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2100">
                <a:solidFill>
                  <a:schemeClr val="dk1"/>
                </a:solidFill>
                <a:latin typeface="Rubik Mono One" panose="02000504020000020004"/>
                <a:ea typeface="Rubik Mono One" panose="02000504020000020004"/>
                <a:cs typeface="Rubik Mono One" panose="02000504020000020004"/>
                <a:sym typeface="Rubik Mono One" panose="02000504020000020004"/>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121" name="Google Shape;1121;p35"/>
          <p:cNvSpPr txBox="1">
            <a:spLocks noGrp="1"/>
          </p:cNvSpPr>
          <p:nvPr>
            <p:ph type="body" idx="5"/>
          </p:nvPr>
        </p:nvSpPr>
        <p:spPr>
          <a:xfrm>
            <a:off x="1262200" y="1947675"/>
            <a:ext cx="1947600" cy="568200"/>
          </a:xfrm>
          <a:prstGeom prst="rect">
            <a:avLst/>
          </a:prstGeom>
        </p:spPr>
        <p:txBody>
          <a:bodyPr spcFirstLastPara="1" wrap="square" lIns="91425" tIns="91425" rIns="91425" bIns="91425" anchor="t" anchorCtr="0">
            <a:noAutofit/>
          </a:bodyPr>
          <a:lstStyle>
            <a:lvl1pPr marL="457200" lvl="0" indent="-317500" algn="r" rtl="0">
              <a:lnSpc>
                <a:spcPct val="100000"/>
              </a:lnSpc>
              <a:spcBef>
                <a:spcPts val="0"/>
              </a:spcBef>
              <a:spcAft>
                <a:spcPts val="0"/>
              </a:spcAft>
              <a:buSzPts val="1400"/>
              <a:buChar char="●"/>
              <a:defRPr>
                <a:solidFill>
                  <a:schemeClr val="dk1"/>
                </a:solidFill>
              </a:defRPr>
            </a:lvl1pPr>
            <a:lvl2pPr marL="914400" lvl="1" indent="-317500" rtl="0">
              <a:spcBef>
                <a:spcPts val="0"/>
              </a:spcBef>
              <a:spcAft>
                <a:spcPts val="0"/>
              </a:spcAft>
              <a:buSzPts val="1400"/>
              <a:buChar char="○"/>
              <a:defRPr/>
            </a:lvl2pPr>
            <a:lvl3pPr marL="1371600" lvl="2" indent="-317500" rtl="0">
              <a:spcBef>
                <a:spcPts val="0"/>
              </a:spcBef>
              <a:spcAft>
                <a:spcPts val="0"/>
              </a:spcAft>
              <a:buSzPts val="1400"/>
              <a:buChar char="■"/>
              <a:defRPr/>
            </a:lvl3pPr>
            <a:lvl4pPr marL="1828800" lvl="3" indent="-317500" rtl="0">
              <a:spcBef>
                <a:spcPts val="0"/>
              </a:spcBef>
              <a:spcAft>
                <a:spcPts val="0"/>
              </a:spcAft>
              <a:buSzPts val="1400"/>
              <a:buChar char="●"/>
              <a:defRPr/>
            </a:lvl4pPr>
            <a:lvl5pPr marL="2286000" lvl="4" indent="-317500" rtl="0">
              <a:spcBef>
                <a:spcPts val="0"/>
              </a:spcBef>
              <a:spcAft>
                <a:spcPts val="0"/>
              </a:spcAft>
              <a:buSzPts val="1400"/>
              <a:buChar char="○"/>
              <a:defRPr/>
            </a:lvl5pPr>
            <a:lvl6pPr marL="2743200" lvl="5" indent="-317500" rtl="0">
              <a:spcBef>
                <a:spcPts val="0"/>
              </a:spcBef>
              <a:spcAft>
                <a:spcPts val="0"/>
              </a:spcAft>
              <a:buSzPts val="1400"/>
              <a:buChar char="■"/>
              <a:defRPr/>
            </a:lvl6pPr>
            <a:lvl7pPr marL="3200400" lvl="6" indent="-317500" rtl="0">
              <a:spcBef>
                <a:spcPts val="0"/>
              </a:spcBef>
              <a:spcAft>
                <a:spcPts val="0"/>
              </a:spcAft>
              <a:buSzPts val="1400"/>
              <a:buChar char="●"/>
              <a:defRPr/>
            </a:lvl7pPr>
            <a:lvl8pPr marL="3657600" lvl="7" indent="-317500" rtl="0">
              <a:spcBef>
                <a:spcPts val="0"/>
              </a:spcBef>
              <a:spcAft>
                <a:spcPts val="0"/>
              </a:spcAft>
              <a:buSzPts val="1400"/>
              <a:buChar char="○"/>
              <a:defRPr/>
            </a:lvl8pPr>
            <a:lvl9pPr marL="4114800" lvl="8" indent="-317500" rtl="0">
              <a:spcBef>
                <a:spcPts val="0"/>
              </a:spcBef>
              <a:spcAft>
                <a:spcPts val="0"/>
              </a:spcAft>
              <a:buSzPts val="1400"/>
              <a:buChar char="■"/>
              <a:defRPr/>
            </a:lvl9pPr>
          </a:lstStyle>
          <a:p>
            <a:endParaRPr/>
          </a:p>
        </p:txBody>
      </p:sp>
      <p:sp>
        <p:nvSpPr>
          <p:cNvPr id="1122" name="Google Shape;1122;p35"/>
          <p:cNvSpPr txBox="1">
            <a:spLocks noGrp="1"/>
          </p:cNvSpPr>
          <p:nvPr>
            <p:ph type="body" idx="6"/>
          </p:nvPr>
        </p:nvSpPr>
        <p:spPr>
          <a:xfrm>
            <a:off x="1262200" y="3395900"/>
            <a:ext cx="1947600" cy="568200"/>
          </a:xfrm>
          <a:prstGeom prst="rect">
            <a:avLst/>
          </a:prstGeom>
        </p:spPr>
        <p:txBody>
          <a:bodyPr spcFirstLastPara="1" wrap="square" lIns="91425" tIns="91425" rIns="91425" bIns="91425" anchor="t" anchorCtr="0">
            <a:noAutofit/>
          </a:bodyPr>
          <a:lstStyle>
            <a:lvl1pPr marL="457200" lvl="0" indent="-317500" algn="r" rtl="0">
              <a:lnSpc>
                <a:spcPct val="100000"/>
              </a:lnSpc>
              <a:spcBef>
                <a:spcPts val="0"/>
              </a:spcBef>
              <a:spcAft>
                <a:spcPts val="0"/>
              </a:spcAft>
              <a:buSzPts val="1400"/>
              <a:buChar char="●"/>
              <a:defRPr>
                <a:solidFill>
                  <a:schemeClr val="dk1"/>
                </a:solidFill>
              </a:defRPr>
            </a:lvl1pPr>
            <a:lvl2pPr marL="914400" lvl="1" indent="-317500" rtl="0">
              <a:spcBef>
                <a:spcPts val="0"/>
              </a:spcBef>
              <a:spcAft>
                <a:spcPts val="0"/>
              </a:spcAft>
              <a:buSzPts val="1400"/>
              <a:buChar char="○"/>
              <a:defRPr/>
            </a:lvl2pPr>
            <a:lvl3pPr marL="1371600" lvl="2" indent="-317500" rtl="0">
              <a:spcBef>
                <a:spcPts val="0"/>
              </a:spcBef>
              <a:spcAft>
                <a:spcPts val="0"/>
              </a:spcAft>
              <a:buSzPts val="1400"/>
              <a:buChar char="■"/>
              <a:defRPr/>
            </a:lvl3pPr>
            <a:lvl4pPr marL="1828800" lvl="3" indent="-317500" rtl="0">
              <a:spcBef>
                <a:spcPts val="0"/>
              </a:spcBef>
              <a:spcAft>
                <a:spcPts val="0"/>
              </a:spcAft>
              <a:buSzPts val="1400"/>
              <a:buChar char="●"/>
              <a:defRPr/>
            </a:lvl4pPr>
            <a:lvl5pPr marL="2286000" lvl="4" indent="-317500" rtl="0">
              <a:spcBef>
                <a:spcPts val="0"/>
              </a:spcBef>
              <a:spcAft>
                <a:spcPts val="0"/>
              </a:spcAft>
              <a:buSzPts val="1400"/>
              <a:buChar char="○"/>
              <a:defRPr/>
            </a:lvl5pPr>
            <a:lvl6pPr marL="2743200" lvl="5" indent="-317500" rtl="0">
              <a:spcBef>
                <a:spcPts val="0"/>
              </a:spcBef>
              <a:spcAft>
                <a:spcPts val="0"/>
              </a:spcAft>
              <a:buSzPts val="1400"/>
              <a:buChar char="■"/>
              <a:defRPr/>
            </a:lvl6pPr>
            <a:lvl7pPr marL="3200400" lvl="6" indent="-317500" rtl="0">
              <a:spcBef>
                <a:spcPts val="0"/>
              </a:spcBef>
              <a:spcAft>
                <a:spcPts val="0"/>
              </a:spcAft>
              <a:buSzPts val="1400"/>
              <a:buChar char="●"/>
              <a:defRPr/>
            </a:lvl7pPr>
            <a:lvl8pPr marL="3657600" lvl="7" indent="-317500" rtl="0">
              <a:spcBef>
                <a:spcPts val="0"/>
              </a:spcBef>
              <a:spcAft>
                <a:spcPts val="0"/>
              </a:spcAft>
              <a:buSzPts val="1400"/>
              <a:buChar char="○"/>
              <a:defRPr/>
            </a:lvl8pPr>
            <a:lvl9pPr marL="4114800" lvl="8" indent="-317500" rtl="0">
              <a:spcBef>
                <a:spcPts val="0"/>
              </a:spcBef>
              <a:spcAft>
                <a:spcPts val="0"/>
              </a:spcAft>
              <a:buSzPts val="1400"/>
              <a:buChar char="■"/>
              <a:defRPr/>
            </a:lvl9pPr>
          </a:lstStyle>
          <a:p>
            <a:endParaRPr/>
          </a:p>
        </p:txBody>
      </p:sp>
      <p:sp>
        <p:nvSpPr>
          <p:cNvPr id="1123" name="Google Shape;1123;p35"/>
          <p:cNvSpPr txBox="1">
            <a:spLocks noGrp="1"/>
          </p:cNvSpPr>
          <p:nvPr>
            <p:ph type="body" idx="7"/>
          </p:nvPr>
        </p:nvSpPr>
        <p:spPr>
          <a:xfrm>
            <a:off x="5934325" y="1990075"/>
            <a:ext cx="1947600" cy="568200"/>
          </a:xfrm>
          <a:prstGeom prst="rect">
            <a:avLst/>
          </a:prstGeom>
        </p:spPr>
        <p:txBody>
          <a:bodyPr spcFirstLastPara="1" wrap="square" lIns="91425" tIns="91425" rIns="91425" bIns="91425" anchor="t" anchorCtr="0">
            <a:noAutofit/>
          </a:bodyPr>
          <a:lstStyle>
            <a:lvl1pPr marL="457200" lvl="0" indent="-317500" rtl="0">
              <a:lnSpc>
                <a:spcPct val="100000"/>
              </a:lnSpc>
              <a:spcBef>
                <a:spcPts val="0"/>
              </a:spcBef>
              <a:spcAft>
                <a:spcPts val="0"/>
              </a:spcAft>
              <a:buSzPts val="1400"/>
              <a:buChar char="●"/>
              <a:defRPr/>
            </a:lvl1pPr>
            <a:lvl2pPr marL="914400" lvl="1" indent="-317500" rtl="0">
              <a:spcBef>
                <a:spcPts val="0"/>
              </a:spcBef>
              <a:spcAft>
                <a:spcPts val="0"/>
              </a:spcAft>
              <a:buSzPts val="1400"/>
              <a:buChar char="○"/>
              <a:defRPr/>
            </a:lvl2pPr>
            <a:lvl3pPr marL="1371600" lvl="2" indent="-317500" rtl="0">
              <a:spcBef>
                <a:spcPts val="0"/>
              </a:spcBef>
              <a:spcAft>
                <a:spcPts val="0"/>
              </a:spcAft>
              <a:buSzPts val="1400"/>
              <a:buChar char="■"/>
              <a:defRPr/>
            </a:lvl3pPr>
            <a:lvl4pPr marL="1828800" lvl="3" indent="-317500" rtl="0">
              <a:spcBef>
                <a:spcPts val="0"/>
              </a:spcBef>
              <a:spcAft>
                <a:spcPts val="0"/>
              </a:spcAft>
              <a:buSzPts val="1400"/>
              <a:buChar char="●"/>
              <a:defRPr/>
            </a:lvl4pPr>
            <a:lvl5pPr marL="2286000" lvl="4" indent="-317500" rtl="0">
              <a:spcBef>
                <a:spcPts val="0"/>
              </a:spcBef>
              <a:spcAft>
                <a:spcPts val="0"/>
              </a:spcAft>
              <a:buSzPts val="1400"/>
              <a:buChar char="○"/>
              <a:defRPr/>
            </a:lvl5pPr>
            <a:lvl6pPr marL="2743200" lvl="5" indent="-317500" rtl="0">
              <a:spcBef>
                <a:spcPts val="0"/>
              </a:spcBef>
              <a:spcAft>
                <a:spcPts val="0"/>
              </a:spcAft>
              <a:buSzPts val="1400"/>
              <a:buChar char="■"/>
              <a:defRPr/>
            </a:lvl6pPr>
            <a:lvl7pPr marL="3200400" lvl="6" indent="-317500" rtl="0">
              <a:spcBef>
                <a:spcPts val="0"/>
              </a:spcBef>
              <a:spcAft>
                <a:spcPts val="0"/>
              </a:spcAft>
              <a:buSzPts val="1400"/>
              <a:buChar char="●"/>
              <a:defRPr/>
            </a:lvl7pPr>
            <a:lvl8pPr marL="3657600" lvl="7" indent="-317500" rtl="0">
              <a:spcBef>
                <a:spcPts val="0"/>
              </a:spcBef>
              <a:spcAft>
                <a:spcPts val="0"/>
              </a:spcAft>
              <a:buSzPts val="1400"/>
              <a:buChar char="○"/>
              <a:defRPr/>
            </a:lvl8pPr>
            <a:lvl9pPr marL="4114800" lvl="8" indent="-317500" rtl="0">
              <a:spcBef>
                <a:spcPts val="0"/>
              </a:spcBef>
              <a:spcAft>
                <a:spcPts val="0"/>
              </a:spcAft>
              <a:buSzPts val="1400"/>
              <a:buChar char="■"/>
              <a:defRPr/>
            </a:lvl9pPr>
          </a:lstStyle>
          <a:p>
            <a:endParaRPr/>
          </a:p>
        </p:txBody>
      </p:sp>
      <p:sp>
        <p:nvSpPr>
          <p:cNvPr id="1124" name="Google Shape;1124;p35"/>
          <p:cNvSpPr txBox="1">
            <a:spLocks noGrp="1"/>
          </p:cNvSpPr>
          <p:nvPr>
            <p:ph type="body" idx="8"/>
          </p:nvPr>
        </p:nvSpPr>
        <p:spPr>
          <a:xfrm>
            <a:off x="5934325" y="3395900"/>
            <a:ext cx="1947600" cy="568200"/>
          </a:xfrm>
          <a:prstGeom prst="rect">
            <a:avLst/>
          </a:prstGeom>
        </p:spPr>
        <p:txBody>
          <a:bodyPr spcFirstLastPara="1" wrap="square" lIns="91425" tIns="91425" rIns="91425" bIns="91425" anchor="t" anchorCtr="0">
            <a:noAutofit/>
          </a:bodyPr>
          <a:lstStyle>
            <a:lvl1pPr marL="457200" lvl="0" indent="-317500" rtl="0">
              <a:lnSpc>
                <a:spcPct val="100000"/>
              </a:lnSpc>
              <a:spcBef>
                <a:spcPts val="0"/>
              </a:spcBef>
              <a:spcAft>
                <a:spcPts val="0"/>
              </a:spcAft>
              <a:buSzPts val="1400"/>
              <a:buChar char="●"/>
              <a:defRPr>
                <a:solidFill>
                  <a:schemeClr val="dk1"/>
                </a:solidFill>
              </a:defRPr>
            </a:lvl1pPr>
            <a:lvl2pPr marL="914400" lvl="1" indent="-317500" rtl="0">
              <a:spcBef>
                <a:spcPts val="0"/>
              </a:spcBef>
              <a:spcAft>
                <a:spcPts val="0"/>
              </a:spcAft>
              <a:buSzPts val="1400"/>
              <a:buChar char="○"/>
              <a:defRPr/>
            </a:lvl2pPr>
            <a:lvl3pPr marL="1371600" lvl="2" indent="-317500" rtl="0">
              <a:spcBef>
                <a:spcPts val="0"/>
              </a:spcBef>
              <a:spcAft>
                <a:spcPts val="0"/>
              </a:spcAft>
              <a:buSzPts val="1400"/>
              <a:buChar char="■"/>
              <a:defRPr/>
            </a:lvl3pPr>
            <a:lvl4pPr marL="1828800" lvl="3" indent="-317500" rtl="0">
              <a:spcBef>
                <a:spcPts val="0"/>
              </a:spcBef>
              <a:spcAft>
                <a:spcPts val="0"/>
              </a:spcAft>
              <a:buSzPts val="1400"/>
              <a:buChar char="●"/>
              <a:defRPr/>
            </a:lvl4pPr>
            <a:lvl5pPr marL="2286000" lvl="4" indent="-317500" rtl="0">
              <a:spcBef>
                <a:spcPts val="0"/>
              </a:spcBef>
              <a:spcAft>
                <a:spcPts val="0"/>
              </a:spcAft>
              <a:buSzPts val="1400"/>
              <a:buChar char="○"/>
              <a:defRPr/>
            </a:lvl5pPr>
            <a:lvl6pPr marL="2743200" lvl="5" indent="-317500" rtl="0">
              <a:spcBef>
                <a:spcPts val="0"/>
              </a:spcBef>
              <a:spcAft>
                <a:spcPts val="0"/>
              </a:spcAft>
              <a:buSzPts val="1400"/>
              <a:buChar char="■"/>
              <a:defRPr/>
            </a:lvl6pPr>
            <a:lvl7pPr marL="3200400" lvl="6" indent="-317500" rtl="0">
              <a:spcBef>
                <a:spcPts val="0"/>
              </a:spcBef>
              <a:spcAft>
                <a:spcPts val="0"/>
              </a:spcAft>
              <a:buSzPts val="1400"/>
              <a:buChar char="●"/>
              <a:defRPr/>
            </a:lvl7pPr>
            <a:lvl8pPr marL="3657600" lvl="7" indent="-317500" rtl="0">
              <a:spcBef>
                <a:spcPts val="0"/>
              </a:spcBef>
              <a:spcAft>
                <a:spcPts val="0"/>
              </a:spcAft>
              <a:buSzPts val="1400"/>
              <a:buChar char="○"/>
              <a:defRPr/>
            </a:lvl8pPr>
            <a:lvl9pPr marL="4114800" lvl="8" indent="-317500" rtl="0">
              <a:spcBef>
                <a:spcPts val="0"/>
              </a:spcBef>
              <a:spcAft>
                <a:spcPts val="0"/>
              </a:spcAft>
              <a:buSzPts val="1400"/>
              <a:buChar char="■"/>
              <a:defRPr/>
            </a:lvl9pPr>
          </a:lstStyle>
          <a:p>
            <a:endParaRPr/>
          </a:p>
        </p:txBody>
      </p:sp>
      <p:sp>
        <p:nvSpPr>
          <p:cNvPr id="1125" name="Google Shape;1125;p35"/>
          <p:cNvSpPr txBox="1">
            <a:spLocks noGrp="1"/>
          </p:cNvSpPr>
          <p:nvPr>
            <p:ph type="title"/>
          </p:nvPr>
        </p:nvSpPr>
        <p:spPr>
          <a:xfrm>
            <a:off x="717425" y="360943"/>
            <a:ext cx="7709100" cy="613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endParaRPr/>
          </a:p>
        </p:txBody>
      </p:sp>
      <p:sp>
        <p:nvSpPr>
          <p:cNvPr id="1126" name="Google Shape;1126;p35"/>
          <p:cNvSpPr/>
          <p:nvPr/>
        </p:nvSpPr>
        <p:spPr>
          <a:xfrm rot="4099971">
            <a:off x="7985072" y="3526916"/>
            <a:ext cx="2242230" cy="2368556"/>
          </a:xfrm>
          <a:custGeom>
            <a:avLst/>
            <a:gdLst/>
            <a:ahLst/>
            <a:cxnLst/>
            <a:rect l="l" t="t" r="r" b="b"/>
            <a:pathLst>
              <a:path w="47551" h="50230" extrusionOk="0">
                <a:moveTo>
                  <a:pt x="25925" y="1"/>
                </a:moveTo>
                <a:cubicBezTo>
                  <a:pt x="25127" y="1"/>
                  <a:pt x="24330" y="43"/>
                  <a:pt x="23539" y="126"/>
                </a:cubicBezTo>
                <a:cubicBezTo>
                  <a:pt x="18305" y="678"/>
                  <a:pt x="13334" y="2914"/>
                  <a:pt x="8916" y="5807"/>
                </a:cubicBezTo>
                <a:cubicBezTo>
                  <a:pt x="7916" y="6490"/>
                  <a:pt x="6943" y="7174"/>
                  <a:pt x="5996" y="7937"/>
                </a:cubicBezTo>
                <a:cubicBezTo>
                  <a:pt x="3314" y="10120"/>
                  <a:pt x="0" y="12986"/>
                  <a:pt x="473" y="16826"/>
                </a:cubicBezTo>
                <a:cubicBezTo>
                  <a:pt x="1683" y="26557"/>
                  <a:pt x="7154" y="35210"/>
                  <a:pt x="13334" y="42837"/>
                </a:cubicBezTo>
                <a:cubicBezTo>
                  <a:pt x="15228" y="45151"/>
                  <a:pt x="17279" y="47492"/>
                  <a:pt x="19935" y="48860"/>
                </a:cubicBezTo>
                <a:cubicBezTo>
                  <a:pt x="21775" y="49806"/>
                  <a:pt x="23800" y="50229"/>
                  <a:pt x="25853" y="50229"/>
                </a:cubicBezTo>
                <a:cubicBezTo>
                  <a:pt x="28819" y="50229"/>
                  <a:pt x="31842" y="49347"/>
                  <a:pt x="34453" y="47886"/>
                </a:cubicBezTo>
                <a:cubicBezTo>
                  <a:pt x="40002" y="44783"/>
                  <a:pt x="44053" y="39260"/>
                  <a:pt x="45788" y="33132"/>
                </a:cubicBezTo>
                <a:cubicBezTo>
                  <a:pt x="47551" y="27004"/>
                  <a:pt x="47077" y="20350"/>
                  <a:pt x="44973" y="14328"/>
                </a:cubicBezTo>
                <a:cubicBezTo>
                  <a:pt x="43606" y="10488"/>
                  <a:pt x="41554" y="6806"/>
                  <a:pt x="38424" y="4202"/>
                </a:cubicBezTo>
                <a:cubicBezTo>
                  <a:pt x="34961" y="1342"/>
                  <a:pt x="30434" y="1"/>
                  <a:pt x="2592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7" name="Google Shape;1127;p35"/>
          <p:cNvSpPr/>
          <p:nvPr/>
        </p:nvSpPr>
        <p:spPr>
          <a:xfrm rot="-2165365" flipH="1">
            <a:off x="8570486" y="-1354311"/>
            <a:ext cx="1575276" cy="3509193"/>
          </a:xfrm>
          <a:custGeom>
            <a:avLst/>
            <a:gdLst/>
            <a:ahLst/>
            <a:cxnLst/>
            <a:rect l="l" t="t" r="r" b="b"/>
            <a:pathLst>
              <a:path w="16544" h="36852" extrusionOk="0">
                <a:moveTo>
                  <a:pt x="9452" y="0"/>
                </a:moveTo>
                <a:cubicBezTo>
                  <a:pt x="9431" y="0"/>
                  <a:pt x="9411" y="1"/>
                  <a:pt x="9390" y="1"/>
                </a:cubicBezTo>
                <a:cubicBezTo>
                  <a:pt x="7733" y="54"/>
                  <a:pt x="6418" y="1316"/>
                  <a:pt x="5471" y="2631"/>
                </a:cubicBezTo>
                <a:cubicBezTo>
                  <a:pt x="2052" y="7391"/>
                  <a:pt x="1342" y="13519"/>
                  <a:pt x="763" y="19331"/>
                </a:cubicBezTo>
                <a:cubicBezTo>
                  <a:pt x="369" y="23197"/>
                  <a:pt x="1" y="27037"/>
                  <a:pt x="132" y="30903"/>
                </a:cubicBezTo>
                <a:cubicBezTo>
                  <a:pt x="158" y="32061"/>
                  <a:pt x="264" y="33244"/>
                  <a:pt x="790" y="34270"/>
                </a:cubicBezTo>
                <a:cubicBezTo>
                  <a:pt x="1648" y="35937"/>
                  <a:pt x="3599" y="36852"/>
                  <a:pt x="5476" y="36852"/>
                </a:cubicBezTo>
                <a:cubicBezTo>
                  <a:pt x="5553" y="36852"/>
                  <a:pt x="5631" y="36850"/>
                  <a:pt x="5708" y="36847"/>
                </a:cubicBezTo>
                <a:cubicBezTo>
                  <a:pt x="7680" y="36742"/>
                  <a:pt x="9495" y="35795"/>
                  <a:pt x="11020" y="34559"/>
                </a:cubicBezTo>
                <a:cubicBezTo>
                  <a:pt x="14124" y="32008"/>
                  <a:pt x="15833" y="28352"/>
                  <a:pt x="16386" y="24434"/>
                </a:cubicBezTo>
                <a:cubicBezTo>
                  <a:pt x="16543" y="23040"/>
                  <a:pt x="16543" y="21620"/>
                  <a:pt x="16412" y="20226"/>
                </a:cubicBezTo>
                <a:cubicBezTo>
                  <a:pt x="16228" y="17990"/>
                  <a:pt x="16149" y="15755"/>
                  <a:pt x="15860" y="13519"/>
                </a:cubicBezTo>
                <a:cubicBezTo>
                  <a:pt x="15518" y="10889"/>
                  <a:pt x="15018" y="8259"/>
                  <a:pt x="14334" y="5655"/>
                </a:cubicBezTo>
                <a:cubicBezTo>
                  <a:pt x="14019" y="4340"/>
                  <a:pt x="13598" y="3025"/>
                  <a:pt x="12809" y="1921"/>
                </a:cubicBezTo>
                <a:cubicBezTo>
                  <a:pt x="12032" y="833"/>
                  <a:pt x="10796" y="0"/>
                  <a:pt x="945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8" name="Google Shape;1128;p35"/>
          <p:cNvSpPr/>
          <p:nvPr/>
        </p:nvSpPr>
        <p:spPr>
          <a:xfrm rot="-2861849">
            <a:off x="-1014280" y="3922961"/>
            <a:ext cx="2213877" cy="2486572"/>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29" name="Google Shape;1129;p35"/>
          <p:cNvGrpSpPr/>
          <p:nvPr/>
        </p:nvGrpSpPr>
        <p:grpSpPr>
          <a:xfrm rot="-393081">
            <a:off x="503326" y="4332116"/>
            <a:ext cx="3170879" cy="754931"/>
            <a:chOff x="501430" y="4330082"/>
            <a:chExt cx="2770114" cy="659515"/>
          </a:xfrm>
        </p:grpSpPr>
        <p:sp>
          <p:nvSpPr>
            <p:cNvPr id="1130" name="Google Shape;1130;p35"/>
            <p:cNvSpPr/>
            <p:nvPr/>
          </p:nvSpPr>
          <p:spPr>
            <a:xfrm rot="-4957804">
              <a:off x="2749003" y="4778168"/>
              <a:ext cx="74905" cy="73100"/>
            </a:xfrm>
            <a:custGeom>
              <a:avLst/>
              <a:gdLst/>
              <a:ahLst/>
              <a:cxnLst/>
              <a:rect l="l" t="t" r="r" b="b"/>
              <a:pathLst>
                <a:path w="1079" h="1053" extrusionOk="0">
                  <a:moveTo>
                    <a:pt x="500" y="1"/>
                  </a:moveTo>
                  <a:cubicBezTo>
                    <a:pt x="421" y="27"/>
                    <a:pt x="342" y="53"/>
                    <a:pt x="290" y="106"/>
                  </a:cubicBezTo>
                  <a:lnTo>
                    <a:pt x="316" y="132"/>
                  </a:lnTo>
                  <a:lnTo>
                    <a:pt x="132" y="264"/>
                  </a:lnTo>
                  <a:cubicBezTo>
                    <a:pt x="105" y="316"/>
                    <a:pt x="53" y="369"/>
                    <a:pt x="53" y="422"/>
                  </a:cubicBezTo>
                  <a:cubicBezTo>
                    <a:pt x="27" y="474"/>
                    <a:pt x="0" y="527"/>
                    <a:pt x="0" y="606"/>
                  </a:cubicBezTo>
                  <a:cubicBezTo>
                    <a:pt x="0" y="658"/>
                    <a:pt x="27" y="711"/>
                    <a:pt x="53" y="790"/>
                  </a:cubicBezTo>
                  <a:cubicBezTo>
                    <a:pt x="53" y="842"/>
                    <a:pt x="105" y="895"/>
                    <a:pt x="132" y="921"/>
                  </a:cubicBezTo>
                  <a:cubicBezTo>
                    <a:pt x="237" y="1000"/>
                    <a:pt x="342" y="1053"/>
                    <a:pt x="474" y="1053"/>
                  </a:cubicBezTo>
                  <a:cubicBezTo>
                    <a:pt x="605" y="1053"/>
                    <a:pt x="710" y="1026"/>
                    <a:pt x="789" y="921"/>
                  </a:cubicBezTo>
                  <a:lnTo>
                    <a:pt x="947" y="763"/>
                  </a:lnTo>
                  <a:cubicBezTo>
                    <a:pt x="973" y="711"/>
                    <a:pt x="1026" y="658"/>
                    <a:pt x="1026" y="606"/>
                  </a:cubicBezTo>
                  <a:cubicBezTo>
                    <a:pt x="1052" y="553"/>
                    <a:pt x="1079" y="500"/>
                    <a:pt x="1079" y="448"/>
                  </a:cubicBezTo>
                  <a:cubicBezTo>
                    <a:pt x="1079" y="369"/>
                    <a:pt x="1052" y="316"/>
                    <a:pt x="1026" y="264"/>
                  </a:cubicBezTo>
                  <a:cubicBezTo>
                    <a:pt x="1026" y="211"/>
                    <a:pt x="973" y="159"/>
                    <a:pt x="947" y="132"/>
                  </a:cubicBezTo>
                  <a:cubicBezTo>
                    <a:pt x="842" y="27"/>
                    <a:pt x="737"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1" name="Google Shape;1131;p35"/>
            <p:cNvSpPr/>
            <p:nvPr/>
          </p:nvSpPr>
          <p:spPr>
            <a:xfrm rot="-4957804">
              <a:off x="2880676" y="4910907"/>
              <a:ext cx="85874" cy="64006"/>
            </a:xfrm>
            <a:custGeom>
              <a:avLst/>
              <a:gdLst/>
              <a:ahLst/>
              <a:cxnLst/>
              <a:rect l="l" t="t" r="r" b="b"/>
              <a:pathLst>
                <a:path w="1237" h="922" extrusionOk="0">
                  <a:moveTo>
                    <a:pt x="605" y="1"/>
                  </a:moveTo>
                  <a:cubicBezTo>
                    <a:pt x="0" y="1"/>
                    <a:pt x="0" y="921"/>
                    <a:pt x="605" y="921"/>
                  </a:cubicBezTo>
                  <a:cubicBezTo>
                    <a:pt x="1236" y="921"/>
                    <a:pt x="1236"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2" name="Google Shape;1132;p35"/>
            <p:cNvSpPr/>
            <p:nvPr/>
          </p:nvSpPr>
          <p:spPr>
            <a:xfrm rot="-4957804">
              <a:off x="3166961" y="4801503"/>
              <a:ext cx="111490" cy="84069"/>
            </a:xfrm>
            <a:custGeom>
              <a:avLst/>
              <a:gdLst/>
              <a:ahLst/>
              <a:cxnLst/>
              <a:rect l="l" t="t" r="r" b="b"/>
              <a:pathLst>
                <a:path w="1606" h="1211" extrusionOk="0">
                  <a:moveTo>
                    <a:pt x="790" y="1"/>
                  </a:moveTo>
                  <a:cubicBezTo>
                    <a:pt x="1" y="1"/>
                    <a:pt x="1" y="1210"/>
                    <a:pt x="790" y="1210"/>
                  </a:cubicBezTo>
                  <a:cubicBezTo>
                    <a:pt x="1605" y="1210"/>
                    <a:pt x="1605" y="1"/>
                    <a:pt x="7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3" name="Google Shape;1133;p35"/>
            <p:cNvSpPr/>
            <p:nvPr/>
          </p:nvSpPr>
          <p:spPr>
            <a:xfrm rot="-4957804">
              <a:off x="2500247" y="4685761"/>
              <a:ext cx="96773" cy="78585"/>
            </a:xfrm>
            <a:custGeom>
              <a:avLst/>
              <a:gdLst/>
              <a:ahLst/>
              <a:cxnLst/>
              <a:rect l="l" t="t" r="r" b="b"/>
              <a:pathLst>
                <a:path w="1394" h="1132" extrusionOk="0">
                  <a:moveTo>
                    <a:pt x="710" y="1"/>
                  </a:moveTo>
                  <a:cubicBezTo>
                    <a:pt x="0" y="53"/>
                    <a:pt x="0" y="1053"/>
                    <a:pt x="710" y="1132"/>
                  </a:cubicBezTo>
                  <a:cubicBezTo>
                    <a:pt x="1394" y="1053"/>
                    <a:pt x="1394" y="53"/>
                    <a:pt x="7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4" name="Google Shape;1134;p35"/>
            <p:cNvSpPr/>
            <p:nvPr/>
          </p:nvSpPr>
          <p:spPr>
            <a:xfrm rot="-4957804">
              <a:off x="2339858" y="4735388"/>
              <a:ext cx="144326" cy="113295"/>
            </a:xfrm>
            <a:custGeom>
              <a:avLst/>
              <a:gdLst/>
              <a:ahLst/>
              <a:cxnLst/>
              <a:rect l="l" t="t" r="r" b="b"/>
              <a:pathLst>
                <a:path w="2079" h="1632" extrusionOk="0">
                  <a:moveTo>
                    <a:pt x="1052" y="1"/>
                  </a:moveTo>
                  <a:cubicBezTo>
                    <a:pt x="0" y="1"/>
                    <a:pt x="0" y="1632"/>
                    <a:pt x="1052" y="1632"/>
                  </a:cubicBezTo>
                  <a:cubicBezTo>
                    <a:pt x="2078" y="1632"/>
                    <a:pt x="2078" y="1"/>
                    <a:pt x="10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5" name="Google Shape;1135;p35"/>
            <p:cNvSpPr/>
            <p:nvPr/>
          </p:nvSpPr>
          <p:spPr>
            <a:xfrm rot="-4957804">
              <a:off x="2291000" y="4576782"/>
              <a:ext cx="96842" cy="73100"/>
            </a:xfrm>
            <a:custGeom>
              <a:avLst/>
              <a:gdLst/>
              <a:ahLst/>
              <a:cxnLst/>
              <a:rect l="l" t="t" r="r" b="b"/>
              <a:pathLst>
                <a:path w="1395" h="1053" extrusionOk="0">
                  <a:moveTo>
                    <a:pt x="711" y="1"/>
                  </a:moveTo>
                  <a:cubicBezTo>
                    <a:pt x="1" y="1"/>
                    <a:pt x="1" y="1053"/>
                    <a:pt x="711" y="1053"/>
                  </a:cubicBezTo>
                  <a:cubicBezTo>
                    <a:pt x="1395" y="1053"/>
                    <a:pt x="1395"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6" name="Google Shape;1136;p35"/>
            <p:cNvSpPr/>
            <p:nvPr/>
          </p:nvSpPr>
          <p:spPr>
            <a:xfrm rot="-4957804">
              <a:off x="2039872" y="4634012"/>
              <a:ext cx="116905" cy="85874"/>
            </a:xfrm>
            <a:custGeom>
              <a:avLst/>
              <a:gdLst/>
              <a:ahLst/>
              <a:cxnLst/>
              <a:rect l="l" t="t" r="r" b="b"/>
              <a:pathLst>
                <a:path w="1684" h="1237" extrusionOk="0">
                  <a:moveTo>
                    <a:pt x="868" y="0"/>
                  </a:moveTo>
                  <a:cubicBezTo>
                    <a:pt x="860" y="0"/>
                    <a:pt x="851" y="0"/>
                    <a:pt x="842" y="1"/>
                  </a:cubicBezTo>
                  <a:cubicBezTo>
                    <a:pt x="1" y="1"/>
                    <a:pt x="1" y="1237"/>
                    <a:pt x="842" y="1237"/>
                  </a:cubicBezTo>
                  <a:cubicBezTo>
                    <a:pt x="1675" y="1237"/>
                    <a:pt x="1684" y="0"/>
                    <a:pt x="8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7" name="Google Shape;1137;p35"/>
            <p:cNvSpPr/>
            <p:nvPr/>
          </p:nvSpPr>
          <p:spPr>
            <a:xfrm rot="-4957804">
              <a:off x="1889418" y="4585950"/>
              <a:ext cx="60327" cy="71295"/>
            </a:xfrm>
            <a:custGeom>
              <a:avLst/>
              <a:gdLst/>
              <a:ahLst/>
              <a:cxnLst/>
              <a:rect l="l" t="t" r="r" b="b"/>
              <a:pathLst>
                <a:path w="869" h="1027" extrusionOk="0">
                  <a:moveTo>
                    <a:pt x="448" y="1"/>
                  </a:moveTo>
                  <a:cubicBezTo>
                    <a:pt x="316" y="1"/>
                    <a:pt x="211" y="53"/>
                    <a:pt x="132" y="132"/>
                  </a:cubicBezTo>
                  <a:lnTo>
                    <a:pt x="80" y="211"/>
                  </a:lnTo>
                  <a:cubicBezTo>
                    <a:pt x="27" y="290"/>
                    <a:pt x="1" y="369"/>
                    <a:pt x="27" y="448"/>
                  </a:cubicBezTo>
                  <a:lnTo>
                    <a:pt x="1" y="448"/>
                  </a:lnTo>
                  <a:lnTo>
                    <a:pt x="1" y="579"/>
                  </a:lnTo>
                  <a:cubicBezTo>
                    <a:pt x="1" y="658"/>
                    <a:pt x="1" y="711"/>
                    <a:pt x="27" y="763"/>
                  </a:cubicBezTo>
                  <a:cubicBezTo>
                    <a:pt x="80" y="869"/>
                    <a:pt x="158" y="947"/>
                    <a:pt x="264" y="1000"/>
                  </a:cubicBezTo>
                  <a:cubicBezTo>
                    <a:pt x="316" y="1026"/>
                    <a:pt x="369" y="1026"/>
                    <a:pt x="421" y="1026"/>
                  </a:cubicBezTo>
                  <a:cubicBezTo>
                    <a:pt x="553" y="1026"/>
                    <a:pt x="658" y="974"/>
                    <a:pt x="737" y="895"/>
                  </a:cubicBezTo>
                  <a:cubicBezTo>
                    <a:pt x="816" y="816"/>
                    <a:pt x="869" y="711"/>
                    <a:pt x="869" y="579"/>
                  </a:cubicBezTo>
                  <a:lnTo>
                    <a:pt x="869" y="448"/>
                  </a:lnTo>
                  <a:cubicBezTo>
                    <a:pt x="869" y="316"/>
                    <a:pt x="816" y="211"/>
                    <a:pt x="737" y="132"/>
                  </a:cubicBezTo>
                  <a:cubicBezTo>
                    <a:pt x="658" y="53"/>
                    <a:pt x="553" y="27"/>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8" name="Google Shape;1138;p35"/>
            <p:cNvSpPr/>
            <p:nvPr/>
          </p:nvSpPr>
          <p:spPr>
            <a:xfrm rot="-4957804">
              <a:off x="1502167" y="4563715"/>
              <a:ext cx="106006" cy="85874"/>
            </a:xfrm>
            <a:custGeom>
              <a:avLst/>
              <a:gdLst/>
              <a:ahLst/>
              <a:cxnLst/>
              <a:rect l="l" t="t" r="r" b="b"/>
              <a:pathLst>
                <a:path w="1527" h="1237" extrusionOk="0">
                  <a:moveTo>
                    <a:pt x="763" y="1"/>
                  </a:moveTo>
                  <a:cubicBezTo>
                    <a:pt x="1" y="53"/>
                    <a:pt x="1" y="1184"/>
                    <a:pt x="763" y="1237"/>
                  </a:cubicBezTo>
                  <a:cubicBezTo>
                    <a:pt x="1526" y="1184"/>
                    <a:pt x="1526" y="53"/>
                    <a:pt x="7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9" name="Google Shape;1139;p35"/>
            <p:cNvSpPr/>
            <p:nvPr/>
          </p:nvSpPr>
          <p:spPr>
            <a:xfrm rot="-4957804">
              <a:off x="1298736" y="4512073"/>
              <a:ext cx="43874" cy="43874"/>
            </a:xfrm>
            <a:custGeom>
              <a:avLst/>
              <a:gdLst/>
              <a:ahLst/>
              <a:cxnLst/>
              <a:rect l="l" t="t" r="r" b="b"/>
              <a:pathLst>
                <a:path w="632" h="632" extrusionOk="0">
                  <a:moveTo>
                    <a:pt x="316" y="0"/>
                  </a:moveTo>
                  <a:cubicBezTo>
                    <a:pt x="1" y="79"/>
                    <a:pt x="1" y="526"/>
                    <a:pt x="316" y="632"/>
                  </a:cubicBezTo>
                  <a:cubicBezTo>
                    <a:pt x="632" y="526"/>
                    <a:pt x="632" y="79"/>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0" name="Google Shape;1140;p35"/>
            <p:cNvSpPr/>
            <p:nvPr/>
          </p:nvSpPr>
          <p:spPr>
            <a:xfrm rot="-4957804">
              <a:off x="1075325" y="4485429"/>
              <a:ext cx="91358" cy="67616"/>
            </a:xfrm>
            <a:custGeom>
              <a:avLst/>
              <a:gdLst/>
              <a:ahLst/>
              <a:cxnLst/>
              <a:rect l="l" t="t" r="r" b="b"/>
              <a:pathLst>
                <a:path w="1316" h="974" extrusionOk="0">
                  <a:moveTo>
                    <a:pt x="684" y="0"/>
                  </a:moveTo>
                  <a:cubicBezTo>
                    <a:pt x="675" y="0"/>
                    <a:pt x="667" y="0"/>
                    <a:pt x="658" y="1"/>
                  </a:cubicBezTo>
                  <a:cubicBezTo>
                    <a:pt x="1" y="1"/>
                    <a:pt x="1" y="974"/>
                    <a:pt x="658" y="974"/>
                  </a:cubicBezTo>
                  <a:cubicBezTo>
                    <a:pt x="1307" y="974"/>
                    <a:pt x="1316"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1" name="Google Shape;1141;p35"/>
            <p:cNvSpPr/>
            <p:nvPr/>
          </p:nvSpPr>
          <p:spPr>
            <a:xfrm rot="-4957804">
              <a:off x="883471" y="4542095"/>
              <a:ext cx="98647" cy="74905"/>
            </a:xfrm>
            <a:custGeom>
              <a:avLst/>
              <a:gdLst/>
              <a:ahLst/>
              <a:cxnLst/>
              <a:rect l="l" t="t" r="r" b="b"/>
              <a:pathLst>
                <a:path w="1421" h="1079" extrusionOk="0">
                  <a:moveTo>
                    <a:pt x="711" y="1"/>
                  </a:moveTo>
                  <a:cubicBezTo>
                    <a:pt x="1" y="1"/>
                    <a:pt x="1" y="1079"/>
                    <a:pt x="711" y="1079"/>
                  </a:cubicBezTo>
                  <a:cubicBezTo>
                    <a:pt x="1421" y="1079"/>
                    <a:pt x="1421"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2" name="Google Shape;1142;p35"/>
            <p:cNvSpPr/>
            <p:nvPr/>
          </p:nvSpPr>
          <p:spPr>
            <a:xfrm rot="-4957804">
              <a:off x="940089" y="4367711"/>
              <a:ext cx="93163" cy="74975"/>
            </a:xfrm>
            <a:custGeom>
              <a:avLst/>
              <a:gdLst/>
              <a:ahLst/>
              <a:cxnLst/>
              <a:rect l="l" t="t" r="r" b="b"/>
              <a:pathLst>
                <a:path w="1342" h="1080" extrusionOk="0">
                  <a:moveTo>
                    <a:pt x="684" y="1"/>
                  </a:moveTo>
                  <a:cubicBezTo>
                    <a:pt x="1" y="53"/>
                    <a:pt x="1" y="1026"/>
                    <a:pt x="684" y="1079"/>
                  </a:cubicBezTo>
                  <a:cubicBezTo>
                    <a:pt x="1342" y="1026"/>
                    <a:pt x="1342" y="53"/>
                    <a:pt x="6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3" name="Google Shape;1143;p35"/>
            <p:cNvSpPr/>
            <p:nvPr/>
          </p:nvSpPr>
          <p:spPr>
            <a:xfrm rot="-4957804">
              <a:off x="798849" y="4399591"/>
              <a:ext cx="73100" cy="58522"/>
            </a:xfrm>
            <a:custGeom>
              <a:avLst/>
              <a:gdLst/>
              <a:ahLst/>
              <a:cxnLst/>
              <a:rect l="l" t="t" r="r" b="b"/>
              <a:pathLst>
                <a:path w="1053" h="843" extrusionOk="0">
                  <a:moveTo>
                    <a:pt x="526" y="1"/>
                  </a:moveTo>
                  <a:cubicBezTo>
                    <a:pt x="0" y="54"/>
                    <a:pt x="0" y="790"/>
                    <a:pt x="526" y="843"/>
                  </a:cubicBezTo>
                  <a:cubicBezTo>
                    <a:pt x="1052" y="790"/>
                    <a:pt x="1052" y="54"/>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4" name="Google Shape;1144;p35"/>
            <p:cNvSpPr/>
            <p:nvPr/>
          </p:nvSpPr>
          <p:spPr>
            <a:xfrm rot="-4957804">
              <a:off x="498754" y="4342735"/>
              <a:ext cx="91358" cy="74905"/>
            </a:xfrm>
            <a:custGeom>
              <a:avLst/>
              <a:gdLst/>
              <a:ahLst/>
              <a:cxnLst/>
              <a:rect l="l" t="t" r="r" b="b"/>
              <a:pathLst>
                <a:path w="1316" h="1079" extrusionOk="0">
                  <a:moveTo>
                    <a:pt x="658" y="0"/>
                  </a:moveTo>
                  <a:cubicBezTo>
                    <a:pt x="0" y="53"/>
                    <a:pt x="0" y="1026"/>
                    <a:pt x="658" y="1078"/>
                  </a:cubicBezTo>
                  <a:cubicBezTo>
                    <a:pt x="1315" y="1026"/>
                    <a:pt x="1315" y="53"/>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45" name="Google Shape;1145;p35"/>
          <p:cNvSpPr/>
          <p:nvPr/>
        </p:nvSpPr>
        <p:spPr>
          <a:xfrm rot="6502475">
            <a:off x="-1035003" y="318874"/>
            <a:ext cx="1550469" cy="2071496"/>
          </a:xfrm>
          <a:custGeom>
            <a:avLst/>
            <a:gdLst/>
            <a:ahLst/>
            <a:cxnLst/>
            <a:rect l="l" t="t" r="r" b="b"/>
            <a:pathLst>
              <a:path w="22461" h="35322" extrusionOk="0">
                <a:moveTo>
                  <a:pt x="13029" y="1"/>
                </a:moveTo>
                <a:cubicBezTo>
                  <a:pt x="12673" y="1"/>
                  <a:pt x="12309" y="25"/>
                  <a:pt x="11940" y="69"/>
                </a:cubicBezTo>
                <a:cubicBezTo>
                  <a:pt x="9258" y="411"/>
                  <a:pt x="6707" y="1174"/>
                  <a:pt x="4787" y="3146"/>
                </a:cubicBezTo>
                <a:cubicBezTo>
                  <a:pt x="2893" y="5119"/>
                  <a:pt x="1762" y="7828"/>
                  <a:pt x="1105" y="10537"/>
                </a:cubicBezTo>
                <a:cubicBezTo>
                  <a:pt x="1026" y="10826"/>
                  <a:pt x="947" y="11142"/>
                  <a:pt x="894" y="11457"/>
                </a:cubicBezTo>
                <a:cubicBezTo>
                  <a:pt x="26" y="15718"/>
                  <a:pt x="0" y="20110"/>
                  <a:pt x="815" y="24397"/>
                </a:cubicBezTo>
                <a:cubicBezTo>
                  <a:pt x="1657" y="28763"/>
                  <a:pt x="3840" y="33418"/>
                  <a:pt x="8048" y="34890"/>
                </a:cubicBezTo>
                <a:cubicBezTo>
                  <a:pt x="8897" y="35185"/>
                  <a:pt x="9768" y="35322"/>
                  <a:pt x="10638" y="35322"/>
                </a:cubicBezTo>
                <a:cubicBezTo>
                  <a:pt x="14273" y="35322"/>
                  <a:pt x="17894" y="32940"/>
                  <a:pt x="19804" y="29736"/>
                </a:cubicBezTo>
                <a:cubicBezTo>
                  <a:pt x="22197" y="25738"/>
                  <a:pt x="22460" y="20846"/>
                  <a:pt x="22171" y="16218"/>
                </a:cubicBezTo>
                <a:cubicBezTo>
                  <a:pt x="22039" y="13298"/>
                  <a:pt x="21487" y="10432"/>
                  <a:pt x="20567" y="7644"/>
                </a:cubicBezTo>
                <a:cubicBezTo>
                  <a:pt x="19751" y="5382"/>
                  <a:pt x="18515" y="2962"/>
                  <a:pt x="16674" y="1305"/>
                </a:cubicBezTo>
                <a:cubicBezTo>
                  <a:pt x="15614" y="349"/>
                  <a:pt x="14373" y="1"/>
                  <a:pt x="1302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6" name="Google Shape;1146;p35"/>
          <p:cNvSpPr/>
          <p:nvPr/>
        </p:nvSpPr>
        <p:spPr>
          <a:xfrm>
            <a:off x="-425228" y="-224902"/>
            <a:ext cx="895838" cy="1398335"/>
          </a:xfrm>
          <a:custGeom>
            <a:avLst/>
            <a:gdLst/>
            <a:ahLst/>
            <a:cxnLst/>
            <a:rect l="l" t="t" r="r" b="b"/>
            <a:pathLst>
              <a:path w="15273" h="23840" extrusionOk="0">
                <a:moveTo>
                  <a:pt x="1359" y="1"/>
                </a:moveTo>
                <a:cubicBezTo>
                  <a:pt x="1123" y="1"/>
                  <a:pt x="1123" y="343"/>
                  <a:pt x="1359" y="369"/>
                </a:cubicBezTo>
                <a:lnTo>
                  <a:pt x="1359" y="343"/>
                </a:lnTo>
                <a:cubicBezTo>
                  <a:pt x="3989" y="474"/>
                  <a:pt x="6777" y="658"/>
                  <a:pt x="9197" y="1842"/>
                </a:cubicBezTo>
                <a:cubicBezTo>
                  <a:pt x="10380" y="2394"/>
                  <a:pt x="11432" y="3236"/>
                  <a:pt x="12248" y="4261"/>
                </a:cubicBezTo>
                <a:cubicBezTo>
                  <a:pt x="13037" y="5366"/>
                  <a:pt x="13615" y="6602"/>
                  <a:pt x="13957" y="7917"/>
                </a:cubicBezTo>
                <a:cubicBezTo>
                  <a:pt x="14588" y="10521"/>
                  <a:pt x="14457" y="13230"/>
                  <a:pt x="13563" y="15754"/>
                </a:cubicBezTo>
                <a:cubicBezTo>
                  <a:pt x="12721" y="18253"/>
                  <a:pt x="11012" y="20383"/>
                  <a:pt x="8750" y="21777"/>
                </a:cubicBezTo>
                <a:cubicBezTo>
                  <a:pt x="6987" y="22856"/>
                  <a:pt x="4979" y="23427"/>
                  <a:pt x="2932" y="23427"/>
                </a:cubicBezTo>
                <a:cubicBezTo>
                  <a:pt x="2759" y="23427"/>
                  <a:pt x="2585" y="23423"/>
                  <a:pt x="2412" y="23415"/>
                </a:cubicBezTo>
                <a:lnTo>
                  <a:pt x="2412" y="23415"/>
                </a:lnTo>
                <a:cubicBezTo>
                  <a:pt x="4168" y="23203"/>
                  <a:pt x="5869" y="22618"/>
                  <a:pt x="7408" y="21698"/>
                </a:cubicBezTo>
                <a:cubicBezTo>
                  <a:pt x="9565" y="20436"/>
                  <a:pt x="11275" y="18490"/>
                  <a:pt x="12221" y="16149"/>
                </a:cubicBezTo>
                <a:cubicBezTo>
                  <a:pt x="13168" y="13782"/>
                  <a:pt x="13326" y="11178"/>
                  <a:pt x="12642" y="8732"/>
                </a:cubicBezTo>
                <a:cubicBezTo>
                  <a:pt x="11564" y="5182"/>
                  <a:pt x="8697" y="2447"/>
                  <a:pt x="5094" y="1553"/>
                </a:cubicBezTo>
                <a:cubicBezTo>
                  <a:pt x="4489" y="1421"/>
                  <a:pt x="3911" y="1342"/>
                  <a:pt x="3306" y="1290"/>
                </a:cubicBezTo>
                <a:lnTo>
                  <a:pt x="2438" y="1290"/>
                </a:lnTo>
                <a:cubicBezTo>
                  <a:pt x="2122" y="1290"/>
                  <a:pt x="1859" y="1342"/>
                  <a:pt x="1570" y="1421"/>
                </a:cubicBezTo>
                <a:cubicBezTo>
                  <a:pt x="1333" y="1500"/>
                  <a:pt x="1175" y="1710"/>
                  <a:pt x="1175" y="1947"/>
                </a:cubicBezTo>
                <a:cubicBezTo>
                  <a:pt x="1175" y="2079"/>
                  <a:pt x="1254" y="2157"/>
                  <a:pt x="1359" y="2157"/>
                </a:cubicBezTo>
                <a:cubicBezTo>
                  <a:pt x="1468" y="2152"/>
                  <a:pt x="1576" y="2149"/>
                  <a:pt x="1684" y="2149"/>
                </a:cubicBezTo>
                <a:cubicBezTo>
                  <a:pt x="3542" y="2149"/>
                  <a:pt x="5334" y="2988"/>
                  <a:pt x="6751" y="4156"/>
                </a:cubicBezTo>
                <a:cubicBezTo>
                  <a:pt x="8355" y="5471"/>
                  <a:pt x="9670" y="7128"/>
                  <a:pt x="10564" y="8995"/>
                </a:cubicBezTo>
                <a:cubicBezTo>
                  <a:pt x="11038" y="9916"/>
                  <a:pt x="11301" y="10942"/>
                  <a:pt x="11327" y="11994"/>
                </a:cubicBezTo>
                <a:cubicBezTo>
                  <a:pt x="11353" y="12967"/>
                  <a:pt x="11196" y="13913"/>
                  <a:pt x="10880" y="14808"/>
                </a:cubicBezTo>
                <a:cubicBezTo>
                  <a:pt x="10223" y="16728"/>
                  <a:pt x="8934" y="18384"/>
                  <a:pt x="7224" y="19489"/>
                </a:cubicBezTo>
                <a:cubicBezTo>
                  <a:pt x="5292" y="20684"/>
                  <a:pt x="3114" y="21387"/>
                  <a:pt x="833" y="21528"/>
                </a:cubicBezTo>
                <a:lnTo>
                  <a:pt x="833" y="21528"/>
                </a:lnTo>
                <a:lnTo>
                  <a:pt x="833" y="21035"/>
                </a:lnTo>
                <a:lnTo>
                  <a:pt x="833" y="21035"/>
                </a:lnTo>
                <a:cubicBezTo>
                  <a:pt x="2723" y="20956"/>
                  <a:pt x="4440" y="20160"/>
                  <a:pt x="5962" y="19095"/>
                </a:cubicBezTo>
                <a:cubicBezTo>
                  <a:pt x="7487" y="18043"/>
                  <a:pt x="9144" y="16754"/>
                  <a:pt x="9697" y="14887"/>
                </a:cubicBezTo>
                <a:cubicBezTo>
                  <a:pt x="10196" y="13203"/>
                  <a:pt x="9907" y="11283"/>
                  <a:pt x="9302" y="9627"/>
                </a:cubicBezTo>
                <a:cubicBezTo>
                  <a:pt x="8723" y="8101"/>
                  <a:pt x="7829" y="6707"/>
                  <a:pt x="6646" y="5576"/>
                </a:cubicBezTo>
                <a:cubicBezTo>
                  <a:pt x="5331" y="4288"/>
                  <a:pt x="3674" y="3394"/>
                  <a:pt x="1885" y="2946"/>
                </a:cubicBezTo>
                <a:cubicBezTo>
                  <a:pt x="1867" y="2942"/>
                  <a:pt x="1847" y="2940"/>
                  <a:pt x="1828" y="2940"/>
                </a:cubicBezTo>
                <a:cubicBezTo>
                  <a:pt x="1736" y="2940"/>
                  <a:pt x="1639" y="2987"/>
                  <a:pt x="1596" y="3052"/>
                </a:cubicBezTo>
                <a:cubicBezTo>
                  <a:pt x="1333" y="3472"/>
                  <a:pt x="1228" y="3946"/>
                  <a:pt x="1307" y="4446"/>
                </a:cubicBezTo>
                <a:cubicBezTo>
                  <a:pt x="1333" y="4524"/>
                  <a:pt x="1386" y="4603"/>
                  <a:pt x="1491" y="4603"/>
                </a:cubicBezTo>
                <a:cubicBezTo>
                  <a:pt x="4226" y="5129"/>
                  <a:pt x="6278" y="7444"/>
                  <a:pt x="7145" y="10021"/>
                </a:cubicBezTo>
                <a:cubicBezTo>
                  <a:pt x="8013" y="12572"/>
                  <a:pt x="7856" y="16017"/>
                  <a:pt x="5383" y="17595"/>
                </a:cubicBezTo>
                <a:cubicBezTo>
                  <a:pt x="4621" y="18069"/>
                  <a:pt x="3805" y="18358"/>
                  <a:pt x="2937" y="18516"/>
                </a:cubicBezTo>
                <a:cubicBezTo>
                  <a:pt x="2490" y="18621"/>
                  <a:pt x="2043" y="18674"/>
                  <a:pt x="1596" y="18700"/>
                </a:cubicBezTo>
                <a:cubicBezTo>
                  <a:pt x="1412" y="18700"/>
                  <a:pt x="1202" y="18621"/>
                  <a:pt x="1070" y="18463"/>
                </a:cubicBezTo>
                <a:cubicBezTo>
                  <a:pt x="1025" y="18373"/>
                  <a:pt x="980" y="18184"/>
                  <a:pt x="1035" y="18084"/>
                </a:cubicBezTo>
                <a:lnTo>
                  <a:pt x="1035" y="18084"/>
                </a:lnTo>
                <a:cubicBezTo>
                  <a:pt x="1228" y="18111"/>
                  <a:pt x="1421" y="18124"/>
                  <a:pt x="1612" y="18124"/>
                </a:cubicBezTo>
                <a:cubicBezTo>
                  <a:pt x="3597" y="18124"/>
                  <a:pt x="5421" y="16707"/>
                  <a:pt x="6225" y="14887"/>
                </a:cubicBezTo>
                <a:cubicBezTo>
                  <a:pt x="6672" y="13861"/>
                  <a:pt x="6804" y="12677"/>
                  <a:pt x="6541" y="11546"/>
                </a:cubicBezTo>
                <a:cubicBezTo>
                  <a:pt x="6278" y="10416"/>
                  <a:pt x="5752" y="9364"/>
                  <a:pt x="4989" y="8496"/>
                </a:cubicBezTo>
                <a:cubicBezTo>
                  <a:pt x="4121" y="7496"/>
                  <a:pt x="3043" y="6707"/>
                  <a:pt x="1807" y="6208"/>
                </a:cubicBezTo>
                <a:cubicBezTo>
                  <a:pt x="1782" y="6201"/>
                  <a:pt x="1757" y="6198"/>
                  <a:pt x="1733" y="6198"/>
                </a:cubicBezTo>
                <a:cubicBezTo>
                  <a:pt x="1655" y="6198"/>
                  <a:pt x="1584" y="6232"/>
                  <a:pt x="1544" y="6313"/>
                </a:cubicBezTo>
                <a:cubicBezTo>
                  <a:pt x="1307" y="6681"/>
                  <a:pt x="1281" y="7128"/>
                  <a:pt x="1491" y="7523"/>
                </a:cubicBezTo>
                <a:cubicBezTo>
                  <a:pt x="1701" y="7917"/>
                  <a:pt x="2043" y="8233"/>
                  <a:pt x="2438" y="8469"/>
                </a:cubicBezTo>
                <a:cubicBezTo>
                  <a:pt x="2806" y="8706"/>
                  <a:pt x="3174" y="8969"/>
                  <a:pt x="3516" y="9285"/>
                </a:cubicBezTo>
                <a:cubicBezTo>
                  <a:pt x="3805" y="9574"/>
                  <a:pt x="4095" y="9942"/>
                  <a:pt x="4305" y="10337"/>
                </a:cubicBezTo>
                <a:cubicBezTo>
                  <a:pt x="4726" y="11073"/>
                  <a:pt x="4910" y="11915"/>
                  <a:pt x="4857" y="12783"/>
                </a:cubicBezTo>
                <a:cubicBezTo>
                  <a:pt x="4778" y="13572"/>
                  <a:pt x="4410" y="14334"/>
                  <a:pt x="3832" y="14913"/>
                </a:cubicBezTo>
                <a:cubicBezTo>
                  <a:pt x="3240" y="15529"/>
                  <a:pt x="2418" y="15891"/>
                  <a:pt x="1560" y="15891"/>
                </a:cubicBezTo>
                <a:cubicBezTo>
                  <a:pt x="1502" y="15891"/>
                  <a:pt x="1444" y="15889"/>
                  <a:pt x="1386" y="15886"/>
                </a:cubicBezTo>
                <a:cubicBezTo>
                  <a:pt x="1044" y="15886"/>
                  <a:pt x="1044" y="16412"/>
                  <a:pt x="1386" y="16438"/>
                </a:cubicBezTo>
                <a:cubicBezTo>
                  <a:pt x="1451" y="16442"/>
                  <a:pt x="1516" y="16444"/>
                  <a:pt x="1580" y="16444"/>
                </a:cubicBezTo>
                <a:cubicBezTo>
                  <a:pt x="3265" y="16444"/>
                  <a:pt x="4770" y="15142"/>
                  <a:pt x="5226" y="13572"/>
                </a:cubicBezTo>
                <a:cubicBezTo>
                  <a:pt x="5752" y="11862"/>
                  <a:pt x="4989" y="9916"/>
                  <a:pt x="3674" y="8759"/>
                </a:cubicBezTo>
                <a:cubicBezTo>
                  <a:pt x="3253" y="8417"/>
                  <a:pt x="2806" y="8180"/>
                  <a:pt x="2385" y="7838"/>
                </a:cubicBezTo>
                <a:cubicBezTo>
                  <a:pt x="2023" y="7567"/>
                  <a:pt x="1720" y="7140"/>
                  <a:pt x="1859" y="6724"/>
                </a:cubicBezTo>
                <a:lnTo>
                  <a:pt x="1859" y="6724"/>
                </a:lnTo>
                <a:cubicBezTo>
                  <a:pt x="4160" y="7813"/>
                  <a:pt x="6071" y="9996"/>
                  <a:pt x="6199" y="12625"/>
                </a:cubicBezTo>
                <a:cubicBezTo>
                  <a:pt x="6278" y="15097"/>
                  <a:pt x="4226" y="17753"/>
                  <a:pt x="1622" y="17753"/>
                </a:cubicBezTo>
                <a:cubicBezTo>
                  <a:pt x="1491" y="17753"/>
                  <a:pt x="1333" y="17727"/>
                  <a:pt x="1175" y="17701"/>
                </a:cubicBezTo>
                <a:cubicBezTo>
                  <a:pt x="1123" y="17701"/>
                  <a:pt x="1077" y="17699"/>
                  <a:pt x="1034" y="17699"/>
                </a:cubicBezTo>
                <a:cubicBezTo>
                  <a:pt x="929" y="17699"/>
                  <a:pt x="848" y="17712"/>
                  <a:pt x="755" y="17806"/>
                </a:cubicBezTo>
                <a:cubicBezTo>
                  <a:pt x="597" y="18016"/>
                  <a:pt x="570" y="18306"/>
                  <a:pt x="676" y="18542"/>
                </a:cubicBezTo>
                <a:cubicBezTo>
                  <a:pt x="867" y="19012"/>
                  <a:pt x="1322" y="19125"/>
                  <a:pt x="1792" y="19125"/>
                </a:cubicBezTo>
                <a:cubicBezTo>
                  <a:pt x="2032" y="19125"/>
                  <a:pt x="2276" y="19095"/>
                  <a:pt x="2490" y="19068"/>
                </a:cubicBezTo>
                <a:cubicBezTo>
                  <a:pt x="3937" y="18884"/>
                  <a:pt x="5436" y="18437"/>
                  <a:pt x="6514" y="17385"/>
                </a:cubicBezTo>
                <a:cubicBezTo>
                  <a:pt x="8487" y="15491"/>
                  <a:pt x="8513" y="12309"/>
                  <a:pt x="7671" y="9890"/>
                </a:cubicBezTo>
                <a:cubicBezTo>
                  <a:pt x="6856" y="7444"/>
                  <a:pt x="5041" y="5208"/>
                  <a:pt x="2543" y="4367"/>
                </a:cubicBezTo>
                <a:cubicBezTo>
                  <a:pt x="2298" y="4278"/>
                  <a:pt x="2034" y="4207"/>
                  <a:pt x="1768" y="4156"/>
                </a:cubicBezTo>
                <a:lnTo>
                  <a:pt x="1768" y="4156"/>
                </a:lnTo>
                <a:cubicBezTo>
                  <a:pt x="1758" y="3917"/>
                  <a:pt x="1821" y="3682"/>
                  <a:pt x="1930" y="3467"/>
                </a:cubicBezTo>
                <a:lnTo>
                  <a:pt x="1930" y="3467"/>
                </a:lnTo>
                <a:cubicBezTo>
                  <a:pt x="4876" y="4291"/>
                  <a:pt x="7328" y="6369"/>
                  <a:pt x="8592" y="9179"/>
                </a:cubicBezTo>
                <a:cubicBezTo>
                  <a:pt x="9302" y="10679"/>
                  <a:pt x="9591" y="12362"/>
                  <a:pt x="9407" y="13992"/>
                </a:cubicBezTo>
                <a:cubicBezTo>
                  <a:pt x="9276" y="14913"/>
                  <a:pt x="8881" y="15781"/>
                  <a:pt x="8303" y="16491"/>
                </a:cubicBezTo>
                <a:cubicBezTo>
                  <a:pt x="7698" y="17175"/>
                  <a:pt x="7040" y="17780"/>
                  <a:pt x="6304" y="18306"/>
                </a:cubicBezTo>
                <a:cubicBezTo>
                  <a:pt x="4686" y="19538"/>
                  <a:pt x="2817" y="20595"/>
                  <a:pt x="747" y="20595"/>
                </a:cubicBezTo>
                <a:cubicBezTo>
                  <a:pt x="697" y="20595"/>
                  <a:pt x="647" y="20595"/>
                  <a:pt x="597" y="20594"/>
                </a:cubicBezTo>
                <a:cubicBezTo>
                  <a:pt x="492" y="20594"/>
                  <a:pt x="386" y="20699"/>
                  <a:pt x="386" y="20804"/>
                </a:cubicBezTo>
                <a:cubicBezTo>
                  <a:pt x="386" y="21146"/>
                  <a:pt x="386" y="21435"/>
                  <a:pt x="360" y="21751"/>
                </a:cubicBezTo>
                <a:cubicBezTo>
                  <a:pt x="360" y="21882"/>
                  <a:pt x="465" y="21988"/>
                  <a:pt x="597" y="21988"/>
                </a:cubicBezTo>
                <a:cubicBezTo>
                  <a:pt x="2780" y="21909"/>
                  <a:pt x="4936" y="21304"/>
                  <a:pt x="6830" y="20252"/>
                </a:cubicBezTo>
                <a:cubicBezTo>
                  <a:pt x="8697" y="19226"/>
                  <a:pt x="10196" y="17648"/>
                  <a:pt x="11090" y="15728"/>
                </a:cubicBezTo>
                <a:cubicBezTo>
                  <a:pt x="12011" y="13782"/>
                  <a:pt x="12116" y="11573"/>
                  <a:pt x="11406" y="9574"/>
                </a:cubicBezTo>
                <a:cubicBezTo>
                  <a:pt x="10985" y="8496"/>
                  <a:pt x="10407" y="7496"/>
                  <a:pt x="9697" y="6576"/>
                </a:cubicBezTo>
                <a:cubicBezTo>
                  <a:pt x="9065" y="5734"/>
                  <a:pt x="8355" y="4945"/>
                  <a:pt x="7566" y="4261"/>
                </a:cubicBezTo>
                <a:cubicBezTo>
                  <a:pt x="6068" y="2947"/>
                  <a:pt x="4176" y="1896"/>
                  <a:pt x="2125" y="1763"/>
                </a:cubicBezTo>
                <a:lnTo>
                  <a:pt x="2125" y="1763"/>
                </a:lnTo>
                <a:cubicBezTo>
                  <a:pt x="2145" y="1763"/>
                  <a:pt x="2162" y="1763"/>
                  <a:pt x="2175" y="1763"/>
                </a:cubicBezTo>
                <a:cubicBezTo>
                  <a:pt x="2319" y="1750"/>
                  <a:pt x="2464" y="1743"/>
                  <a:pt x="2609" y="1743"/>
                </a:cubicBezTo>
                <a:cubicBezTo>
                  <a:pt x="2753" y="1743"/>
                  <a:pt x="2898" y="1750"/>
                  <a:pt x="3043" y="1763"/>
                </a:cubicBezTo>
                <a:cubicBezTo>
                  <a:pt x="3595" y="1789"/>
                  <a:pt x="4147" y="1842"/>
                  <a:pt x="4673" y="1973"/>
                </a:cubicBezTo>
                <a:cubicBezTo>
                  <a:pt x="5778" y="2210"/>
                  <a:pt x="6830" y="2631"/>
                  <a:pt x="7803" y="3236"/>
                </a:cubicBezTo>
                <a:cubicBezTo>
                  <a:pt x="9802" y="4419"/>
                  <a:pt x="11301" y="6260"/>
                  <a:pt x="12090" y="8469"/>
                </a:cubicBezTo>
                <a:cubicBezTo>
                  <a:pt x="13642" y="13124"/>
                  <a:pt x="11906" y="18279"/>
                  <a:pt x="7803" y="21041"/>
                </a:cubicBezTo>
                <a:cubicBezTo>
                  <a:pt x="5857" y="22382"/>
                  <a:pt x="3542" y="23092"/>
                  <a:pt x="1149" y="23145"/>
                </a:cubicBezTo>
                <a:lnTo>
                  <a:pt x="506" y="23145"/>
                </a:lnTo>
                <a:cubicBezTo>
                  <a:pt x="449" y="23129"/>
                  <a:pt x="391" y="23111"/>
                  <a:pt x="334" y="23092"/>
                </a:cubicBezTo>
                <a:lnTo>
                  <a:pt x="327" y="23145"/>
                </a:lnTo>
                <a:lnTo>
                  <a:pt x="281" y="23145"/>
                </a:lnTo>
                <a:cubicBezTo>
                  <a:pt x="272" y="23144"/>
                  <a:pt x="264" y="23143"/>
                  <a:pt x="256" y="23143"/>
                </a:cubicBezTo>
                <a:cubicBezTo>
                  <a:pt x="41" y="23143"/>
                  <a:pt x="1" y="23463"/>
                  <a:pt x="229" y="23539"/>
                </a:cubicBezTo>
                <a:cubicBezTo>
                  <a:pt x="1101" y="23740"/>
                  <a:pt x="1988" y="23839"/>
                  <a:pt x="2872" y="23839"/>
                </a:cubicBezTo>
                <a:cubicBezTo>
                  <a:pt x="4653" y="23839"/>
                  <a:pt x="6423" y="23436"/>
                  <a:pt x="8040" y="22645"/>
                </a:cubicBezTo>
                <a:cubicBezTo>
                  <a:pt x="10512" y="21435"/>
                  <a:pt x="12484" y="19436"/>
                  <a:pt x="13668" y="16964"/>
                </a:cubicBezTo>
                <a:cubicBezTo>
                  <a:pt x="14878" y="14439"/>
                  <a:pt x="15272" y="11599"/>
                  <a:pt x="14746" y="8838"/>
                </a:cubicBezTo>
                <a:cubicBezTo>
                  <a:pt x="14246" y="6076"/>
                  <a:pt x="12774" y="3420"/>
                  <a:pt x="10354" y="1921"/>
                </a:cubicBezTo>
                <a:cubicBezTo>
                  <a:pt x="7961" y="474"/>
                  <a:pt x="5094" y="185"/>
                  <a:pt x="2359" y="53"/>
                </a:cubicBezTo>
                <a:cubicBezTo>
                  <a:pt x="2017" y="27"/>
                  <a:pt x="1701" y="27"/>
                  <a:pt x="135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7" name="Google Shape;1147;p35"/>
          <p:cNvSpPr/>
          <p:nvPr/>
        </p:nvSpPr>
        <p:spPr>
          <a:xfrm flipH="1">
            <a:off x="7469850" y="4217713"/>
            <a:ext cx="2591865" cy="1761832"/>
          </a:xfrm>
          <a:custGeom>
            <a:avLst/>
            <a:gdLst/>
            <a:ahLst/>
            <a:cxnLst/>
            <a:rect l="l" t="t" r="r" b="b"/>
            <a:pathLst>
              <a:path w="41056" h="27908" extrusionOk="0">
                <a:moveTo>
                  <a:pt x="29752" y="362"/>
                </a:moveTo>
                <a:cubicBezTo>
                  <a:pt x="29856" y="362"/>
                  <a:pt x="29960" y="363"/>
                  <a:pt x="30065" y="364"/>
                </a:cubicBezTo>
                <a:lnTo>
                  <a:pt x="30065" y="364"/>
                </a:lnTo>
                <a:cubicBezTo>
                  <a:pt x="30079" y="370"/>
                  <a:pt x="30096" y="373"/>
                  <a:pt x="30114" y="373"/>
                </a:cubicBezTo>
                <a:cubicBezTo>
                  <a:pt x="31008" y="426"/>
                  <a:pt x="31929" y="557"/>
                  <a:pt x="32823" y="742"/>
                </a:cubicBezTo>
                <a:cubicBezTo>
                  <a:pt x="33717" y="899"/>
                  <a:pt x="34585" y="1189"/>
                  <a:pt x="35401" y="1583"/>
                </a:cubicBezTo>
                <a:cubicBezTo>
                  <a:pt x="36689" y="2293"/>
                  <a:pt x="37794" y="3345"/>
                  <a:pt x="38583" y="4608"/>
                </a:cubicBezTo>
                <a:cubicBezTo>
                  <a:pt x="40292" y="7343"/>
                  <a:pt x="40503" y="10709"/>
                  <a:pt x="39556" y="13760"/>
                </a:cubicBezTo>
                <a:cubicBezTo>
                  <a:pt x="38530" y="17047"/>
                  <a:pt x="36295" y="19756"/>
                  <a:pt x="33638" y="21913"/>
                </a:cubicBezTo>
                <a:cubicBezTo>
                  <a:pt x="32323" y="22991"/>
                  <a:pt x="30903" y="23964"/>
                  <a:pt x="29430" y="24832"/>
                </a:cubicBezTo>
                <a:cubicBezTo>
                  <a:pt x="27879" y="25779"/>
                  <a:pt x="26222" y="26515"/>
                  <a:pt x="24486" y="27068"/>
                </a:cubicBezTo>
                <a:cubicBezTo>
                  <a:pt x="22999" y="27477"/>
                  <a:pt x="21458" y="27675"/>
                  <a:pt x="19908" y="27675"/>
                </a:cubicBezTo>
                <a:cubicBezTo>
                  <a:pt x="19567" y="27675"/>
                  <a:pt x="19226" y="27665"/>
                  <a:pt x="18884" y="27646"/>
                </a:cubicBezTo>
                <a:cubicBezTo>
                  <a:pt x="16991" y="27567"/>
                  <a:pt x="15097" y="27331"/>
                  <a:pt x="13203" y="26936"/>
                </a:cubicBezTo>
                <a:cubicBezTo>
                  <a:pt x="11362" y="26568"/>
                  <a:pt x="9574" y="26042"/>
                  <a:pt x="7812" y="25385"/>
                </a:cubicBezTo>
                <a:cubicBezTo>
                  <a:pt x="6208" y="24832"/>
                  <a:pt x="4682" y="23991"/>
                  <a:pt x="3341" y="22939"/>
                </a:cubicBezTo>
                <a:cubicBezTo>
                  <a:pt x="2026" y="21887"/>
                  <a:pt x="1053" y="20466"/>
                  <a:pt x="553" y="18862"/>
                </a:cubicBezTo>
                <a:cubicBezTo>
                  <a:pt x="316" y="18073"/>
                  <a:pt x="237" y="17258"/>
                  <a:pt x="316" y="16443"/>
                </a:cubicBezTo>
                <a:cubicBezTo>
                  <a:pt x="448" y="15575"/>
                  <a:pt x="711" y="14733"/>
                  <a:pt x="1132" y="13944"/>
                </a:cubicBezTo>
                <a:cubicBezTo>
                  <a:pt x="2657" y="10946"/>
                  <a:pt x="5313" y="8632"/>
                  <a:pt x="8049" y="6791"/>
                </a:cubicBezTo>
                <a:cubicBezTo>
                  <a:pt x="10994" y="4871"/>
                  <a:pt x="14176" y="3345"/>
                  <a:pt x="17517" y="2293"/>
                </a:cubicBezTo>
                <a:cubicBezTo>
                  <a:pt x="20909" y="1189"/>
                  <a:pt x="24407" y="557"/>
                  <a:pt x="27958" y="400"/>
                </a:cubicBezTo>
                <a:cubicBezTo>
                  <a:pt x="28553" y="381"/>
                  <a:pt x="29148" y="362"/>
                  <a:pt x="29752" y="362"/>
                </a:cubicBezTo>
                <a:close/>
                <a:moveTo>
                  <a:pt x="29935" y="1"/>
                </a:moveTo>
                <a:cubicBezTo>
                  <a:pt x="26497" y="1"/>
                  <a:pt x="23063" y="448"/>
                  <a:pt x="19699" y="1320"/>
                </a:cubicBezTo>
                <a:cubicBezTo>
                  <a:pt x="16202" y="2241"/>
                  <a:pt x="12835" y="3608"/>
                  <a:pt x="9705" y="5423"/>
                </a:cubicBezTo>
                <a:cubicBezTo>
                  <a:pt x="6760" y="7132"/>
                  <a:pt x="3972" y="9263"/>
                  <a:pt x="1973" y="12024"/>
                </a:cubicBezTo>
                <a:cubicBezTo>
                  <a:pt x="974" y="13444"/>
                  <a:pt x="106" y="15075"/>
                  <a:pt x="27" y="16837"/>
                </a:cubicBezTo>
                <a:cubicBezTo>
                  <a:pt x="1" y="18494"/>
                  <a:pt x="553" y="20098"/>
                  <a:pt x="1579" y="21413"/>
                </a:cubicBezTo>
                <a:cubicBezTo>
                  <a:pt x="2604" y="22755"/>
                  <a:pt x="3946" y="23833"/>
                  <a:pt x="5471" y="24596"/>
                </a:cubicBezTo>
                <a:cubicBezTo>
                  <a:pt x="7102" y="25411"/>
                  <a:pt x="8811" y="26068"/>
                  <a:pt x="10600" y="26542"/>
                </a:cubicBezTo>
                <a:cubicBezTo>
                  <a:pt x="12441" y="27068"/>
                  <a:pt x="14361" y="27436"/>
                  <a:pt x="16280" y="27673"/>
                </a:cubicBezTo>
                <a:cubicBezTo>
                  <a:pt x="17414" y="27826"/>
                  <a:pt x="18557" y="27908"/>
                  <a:pt x="19698" y="27908"/>
                </a:cubicBezTo>
                <a:cubicBezTo>
                  <a:pt x="20516" y="27908"/>
                  <a:pt x="21333" y="27866"/>
                  <a:pt x="22145" y="27778"/>
                </a:cubicBezTo>
                <a:cubicBezTo>
                  <a:pt x="25775" y="27357"/>
                  <a:pt x="29141" y="25542"/>
                  <a:pt x="32113" y="23517"/>
                </a:cubicBezTo>
                <a:cubicBezTo>
                  <a:pt x="35006" y="21545"/>
                  <a:pt x="37505" y="19046"/>
                  <a:pt x="39083" y="15917"/>
                </a:cubicBezTo>
                <a:cubicBezTo>
                  <a:pt x="40582" y="12945"/>
                  <a:pt x="41055" y="9368"/>
                  <a:pt x="39793" y="6212"/>
                </a:cubicBezTo>
                <a:cubicBezTo>
                  <a:pt x="39240" y="4792"/>
                  <a:pt x="38372" y="3529"/>
                  <a:pt x="37215" y="2504"/>
                </a:cubicBezTo>
                <a:cubicBezTo>
                  <a:pt x="35953" y="1425"/>
                  <a:pt x="34401" y="715"/>
                  <a:pt x="32744" y="400"/>
                </a:cubicBezTo>
                <a:cubicBezTo>
                  <a:pt x="32059" y="275"/>
                  <a:pt x="31357" y="200"/>
                  <a:pt x="30665" y="160"/>
                </a:cubicBezTo>
                <a:lnTo>
                  <a:pt x="30665" y="160"/>
                </a:lnTo>
                <a:cubicBezTo>
                  <a:pt x="30654" y="85"/>
                  <a:pt x="30602" y="17"/>
                  <a:pt x="30509" y="5"/>
                </a:cubicBezTo>
                <a:cubicBezTo>
                  <a:pt x="30317" y="2"/>
                  <a:pt x="30126" y="1"/>
                  <a:pt x="29935"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8" name="Google Shape;1148;p35"/>
          <p:cNvSpPr/>
          <p:nvPr/>
        </p:nvSpPr>
        <p:spPr>
          <a:xfrm flipH="1">
            <a:off x="7697026" y="4479317"/>
            <a:ext cx="1315289" cy="511792"/>
          </a:xfrm>
          <a:custGeom>
            <a:avLst/>
            <a:gdLst/>
            <a:ahLst/>
            <a:cxnLst/>
            <a:rect l="l" t="t" r="r" b="b"/>
            <a:pathLst>
              <a:path w="28431" h="8737" extrusionOk="0">
                <a:moveTo>
                  <a:pt x="16530" y="871"/>
                </a:moveTo>
                <a:cubicBezTo>
                  <a:pt x="17069" y="2661"/>
                  <a:pt x="16591" y="4569"/>
                  <a:pt x="15286" y="5881"/>
                </a:cubicBezTo>
                <a:lnTo>
                  <a:pt x="15286" y="5881"/>
                </a:lnTo>
                <a:cubicBezTo>
                  <a:pt x="15047" y="4855"/>
                  <a:pt x="15073" y="3756"/>
                  <a:pt x="15386" y="2746"/>
                </a:cubicBezTo>
                <a:cubicBezTo>
                  <a:pt x="15573" y="2148"/>
                  <a:pt x="15932" y="1218"/>
                  <a:pt x="16530" y="871"/>
                </a:cubicBezTo>
                <a:close/>
                <a:moveTo>
                  <a:pt x="16269" y="571"/>
                </a:moveTo>
                <a:cubicBezTo>
                  <a:pt x="15801" y="913"/>
                  <a:pt x="15437" y="1409"/>
                  <a:pt x="15255" y="1983"/>
                </a:cubicBezTo>
                <a:cubicBezTo>
                  <a:pt x="14676" y="3324"/>
                  <a:pt x="14597" y="4850"/>
                  <a:pt x="15018" y="6270"/>
                </a:cubicBezTo>
                <a:cubicBezTo>
                  <a:pt x="15051" y="6352"/>
                  <a:pt x="15125" y="6393"/>
                  <a:pt x="15195" y="6393"/>
                </a:cubicBezTo>
                <a:cubicBezTo>
                  <a:pt x="15237" y="6393"/>
                  <a:pt x="15278" y="6378"/>
                  <a:pt x="15307" y="6349"/>
                </a:cubicBezTo>
                <a:cubicBezTo>
                  <a:pt x="16912" y="4951"/>
                  <a:pt x="17549" y="2763"/>
                  <a:pt x="16941" y="738"/>
                </a:cubicBezTo>
                <a:lnTo>
                  <a:pt x="16941" y="738"/>
                </a:lnTo>
                <a:cubicBezTo>
                  <a:pt x="16968" y="736"/>
                  <a:pt x="16995" y="734"/>
                  <a:pt x="17022" y="734"/>
                </a:cubicBezTo>
                <a:cubicBezTo>
                  <a:pt x="17137" y="734"/>
                  <a:pt x="17257" y="755"/>
                  <a:pt x="17385" y="799"/>
                </a:cubicBezTo>
                <a:cubicBezTo>
                  <a:pt x="17806" y="957"/>
                  <a:pt x="18174" y="1299"/>
                  <a:pt x="18332" y="1746"/>
                </a:cubicBezTo>
                <a:cubicBezTo>
                  <a:pt x="18542" y="2272"/>
                  <a:pt x="18516" y="2851"/>
                  <a:pt x="18332" y="3403"/>
                </a:cubicBezTo>
                <a:cubicBezTo>
                  <a:pt x="18121" y="3955"/>
                  <a:pt x="17858" y="4508"/>
                  <a:pt x="17516" y="5034"/>
                </a:cubicBezTo>
                <a:cubicBezTo>
                  <a:pt x="17253" y="5454"/>
                  <a:pt x="16990" y="5902"/>
                  <a:pt x="16701" y="6296"/>
                </a:cubicBezTo>
                <a:cubicBezTo>
                  <a:pt x="16083" y="7136"/>
                  <a:pt x="15303" y="7907"/>
                  <a:pt x="14273" y="8193"/>
                </a:cubicBezTo>
                <a:lnTo>
                  <a:pt x="14273" y="8193"/>
                </a:lnTo>
                <a:cubicBezTo>
                  <a:pt x="13687" y="6749"/>
                  <a:pt x="13532" y="5171"/>
                  <a:pt x="13808" y="3640"/>
                </a:cubicBezTo>
                <a:cubicBezTo>
                  <a:pt x="13913" y="2851"/>
                  <a:pt x="14150" y="2088"/>
                  <a:pt x="14544" y="1404"/>
                </a:cubicBezTo>
                <a:cubicBezTo>
                  <a:pt x="14933" y="797"/>
                  <a:pt x="15590" y="616"/>
                  <a:pt x="16269" y="571"/>
                </a:cubicBezTo>
                <a:close/>
                <a:moveTo>
                  <a:pt x="17894" y="595"/>
                </a:moveTo>
                <a:cubicBezTo>
                  <a:pt x="18790" y="637"/>
                  <a:pt x="19679" y="724"/>
                  <a:pt x="20567" y="878"/>
                </a:cubicBezTo>
                <a:cubicBezTo>
                  <a:pt x="21908" y="1062"/>
                  <a:pt x="23223" y="1457"/>
                  <a:pt x="24460" y="2009"/>
                </a:cubicBezTo>
                <a:cubicBezTo>
                  <a:pt x="25755" y="2582"/>
                  <a:pt x="26884" y="3461"/>
                  <a:pt x="27805" y="4535"/>
                </a:cubicBezTo>
                <a:lnTo>
                  <a:pt x="27805" y="4535"/>
                </a:lnTo>
                <a:cubicBezTo>
                  <a:pt x="26242" y="5421"/>
                  <a:pt x="24586" y="6139"/>
                  <a:pt x="22882" y="6691"/>
                </a:cubicBezTo>
                <a:cubicBezTo>
                  <a:pt x="21119" y="7295"/>
                  <a:pt x="19305" y="7716"/>
                  <a:pt x="17464" y="7979"/>
                </a:cubicBezTo>
                <a:cubicBezTo>
                  <a:pt x="16747" y="8086"/>
                  <a:pt x="16027" y="8166"/>
                  <a:pt x="15305" y="8220"/>
                </a:cubicBezTo>
                <a:lnTo>
                  <a:pt x="15305" y="8220"/>
                </a:lnTo>
                <a:cubicBezTo>
                  <a:pt x="15919" y="7853"/>
                  <a:pt x="16445" y="7328"/>
                  <a:pt x="16885" y="6769"/>
                </a:cubicBezTo>
                <a:cubicBezTo>
                  <a:pt x="17227" y="6296"/>
                  <a:pt x="17543" y="5823"/>
                  <a:pt x="17832" y="5349"/>
                </a:cubicBezTo>
                <a:cubicBezTo>
                  <a:pt x="18200" y="4771"/>
                  <a:pt x="18489" y="4166"/>
                  <a:pt x="18726" y="3535"/>
                </a:cubicBezTo>
                <a:cubicBezTo>
                  <a:pt x="18963" y="2930"/>
                  <a:pt x="18963" y="2298"/>
                  <a:pt x="18779" y="1694"/>
                </a:cubicBezTo>
                <a:cubicBezTo>
                  <a:pt x="18613" y="1245"/>
                  <a:pt x="18299" y="859"/>
                  <a:pt x="17894" y="595"/>
                </a:cubicBezTo>
                <a:close/>
                <a:moveTo>
                  <a:pt x="14807" y="515"/>
                </a:moveTo>
                <a:lnTo>
                  <a:pt x="14807" y="515"/>
                </a:lnTo>
                <a:cubicBezTo>
                  <a:pt x="14696" y="581"/>
                  <a:pt x="14590" y="657"/>
                  <a:pt x="14492" y="747"/>
                </a:cubicBezTo>
                <a:cubicBezTo>
                  <a:pt x="13940" y="1299"/>
                  <a:pt x="13677" y="2141"/>
                  <a:pt x="13492" y="2877"/>
                </a:cubicBezTo>
                <a:cubicBezTo>
                  <a:pt x="13042" y="4678"/>
                  <a:pt x="13163" y="6574"/>
                  <a:pt x="13832" y="8294"/>
                </a:cubicBezTo>
                <a:lnTo>
                  <a:pt x="13832" y="8294"/>
                </a:lnTo>
                <a:cubicBezTo>
                  <a:pt x="13568" y="8301"/>
                  <a:pt x="13304" y="8305"/>
                  <a:pt x="13040" y="8305"/>
                </a:cubicBezTo>
                <a:cubicBezTo>
                  <a:pt x="10770" y="8305"/>
                  <a:pt x="8499" y="8052"/>
                  <a:pt x="6286" y="7558"/>
                </a:cubicBezTo>
                <a:cubicBezTo>
                  <a:pt x="4354" y="7112"/>
                  <a:pt x="2468" y="6480"/>
                  <a:pt x="673" y="5661"/>
                </a:cubicBezTo>
                <a:lnTo>
                  <a:pt x="673" y="5661"/>
                </a:lnTo>
                <a:cubicBezTo>
                  <a:pt x="3260" y="4000"/>
                  <a:pt x="6016" y="2677"/>
                  <a:pt x="8916" y="1694"/>
                </a:cubicBezTo>
                <a:cubicBezTo>
                  <a:pt x="10834" y="1060"/>
                  <a:pt x="12812" y="667"/>
                  <a:pt x="14807" y="515"/>
                </a:cubicBezTo>
                <a:close/>
                <a:moveTo>
                  <a:pt x="16481" y="1"/>
                </a:moveTo>
                <a:cubicBezTo>
                  <a:pt x="15741" y="1"/>
                  <a:pt x="14998" y="39"/>
                  <a:pt x="14255" y="116"/>
                </a:cubicBezTo>
                <a:cubicBezTo>
                  <a:pt x="11020" y="484"/>
                  <a:pt x="7864" y="1378"/>
                  <a:pt x="4919" y="2798"/>
                </a:cubicBezTo>
                <a:cubicBezTo>
                  <a:pt x="3262" y="3587"/>
                  <a:pt x="1657" y="4481"/>
                  <a:pt x="132" y="5507"/>
                </a:cubicBezTo>
                <a:cubicBezTo>
                  <a:pt x="1" y="5586"/>
                  <a:pt x="1" y="5770"/>
                  <a:pt x="132" y="5875"/>
                </a:cubicBezTo>
                <a:cubicBezTo>
                  <a:pt x="3577" y="7480"/>
                  <a:pt x="7312" y="8426"/>
                  <a:pt x="11125" y="8663"/>
                </a:cubicBezTo>
                <a:cubicBezTo>
                  <a:pt x="11829" y="8712"/>
                  <a:pt x="12535" y="8736"/>
                  <a:pt x="13241" y="8736"/>
                </a:cubicBezTo>
                <a:cubicBezTo>
                  <a:pt x="16332" y="8736"/>
                  <a:pt x="19427" y="8269"/>
                  <a:pt x="22382" y="7348"/>
                </a:cubicBezTo>
                <a:cubicBezTo>
                  <a:pt x="24433" y="6691"/>
                  <a:pt x="26406" y="5823"/>
                  <a:pt x="28273" y="4797"/>
                </a:cubicBezTo>
                <a:cubicBezTo>
                  <a:pt x="28378" y="4744"/>
                  <a:pt x="28431" y="4587"/>
                  <a:pt x="28352" y="4481"/>
                </a:cubicBezTo>
                <a:cubicBezTo>
                  <a:pt x="26810" y="2456"/>
                  <a:pt x="24502" y="1336"/>
                  <a:pt x="22080" y="754"/>
                </a:cubicBezTo>
                <a:lnTo>
                  <a:pt x="22080" y="754"/>
                </a:lnTo>
                <a:cubicBezTo>
                  <a:pt x="20256" y="252"/>
                  <a:pt x="18376" y="1"/>
                  <a:pt x="16481" y="1"/>
                </a:cubicBezTo>
                <a:close/>
              </a:path>
            </a:pathLst>
          </a:custGeom>
          <a:solidFill>
            <a:schemeClr val="dk1"/>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Title only 1">
  <p:cSld name="CUSTOM_4">
    <p:spTree>
      <p:nvGrpSpPr>
        <p:cNvPr id="1" name="Shape 1149"/>
        <p:cNvGrpSpPr/>
        <p:nvPr/>
      </p:nvGrpSpPr>
      <p:grpSpPr>
        <a:xfrm>
          <a:off x="0" y="0"/>
          <a:ext cx="0" cy="0"/>
          <a:chOff x="0" y="0"/>
          <a:chExt cx="0" cy="0"/>
        </a:xfrm>
      </p:grpSpPr>
      <p:sp>
        <p:nvSpPr>
          <p:cNvPr id="1150" name="Google Shape;1150;p36"/>
          <p:cNvSpPr/>
          <p:nvPr/>
        </p:nvSpPr>
        <p:spPr>
          <a:xfrm>
            <a:off x="-1803125" y="-463100"/>
            <a:ext cx="2242267" cy="2368596"/>
          </a:xfrm>
          <a:custGeom>
            <a:avLst/>
            <a:gdLst/>
            <a:ahLst/>
            <a:cxnLst/>
            <a:rect l="l" t="t" r="r" b="b"/>
            <a:pathLst>
              <a:path w="47551" h="50230" extrusionOk="0">
                <a:moveTo>
                  <a:pt x="25925" y="1"/>
                </a:moveTo>
                <a:cubicBezTo>
                  <a:pt x="25127" y="1"/>
                  <a:pt x="24330" y="43"/>
                  <a:pt x="23539" y="126"/>
                </a:cubicBezTo>
                <a:cubicBezTo>
                  <a:pt x="18305" y="678"/>
                  <a:pt x="13334" y="2914"/>
                  <a:pt x="8916" y="5807"/>
                </a:cubicBezTo>
                <a:cubicBezTo>
                  <a:pt x="7916" y="6490"/>
                  <a:pt x="6943" y="7174"/>
                  <a:pt x="5996" y="7937"/>
                </a:cubicBezTo>
                <a:cubicBezTo>
                  <a:pt x="3314" y="10120"/>
                  <a:pt x="0" y="12986"/>
                  <a:pt x="473" y="16826"/>
                </a:cubicBezTo>
                <a:cubicBezTo>
                  <a:pt x="1683" y="26557"/>
                  <a:pt x="7154" y="35210"/>
                  <a:pt x="13334" y="42837"/>
                </a:cubicBezTo>
                <a:cubicBezTo>
                  <a:pt x="15228" y="45151"/>
                  <a:pt x="17279" y="47492"/>
                  <a:pt x="19935" y="48860"/>
                </a:cubicBezTo>
                <a:cubicBezTo>
                  <a:pt x="21775" y="49806"/>
                  <a:pt x="23800" y="50229"/>
                  <a:pt x="25853" y="50229"/>
                </a:cubicBezTo>
                <a:cubicBezTo>
                  <a:pt x="28819" y="50229"/>
                  <a:pt x="31842" y="49347"/>
                  <a:pt x="34453" y="47886"/>
                </a:cubicBezTo>
                <a:cubicBezTo>
                  <a:pt x="40002" y="44783"/>
                  <a:pt x="44053" y="39260"/>
                  <a:pt x="45788" y="33132"/>
                </a:cubicBezTo>
                <a:cubicBezTo>
                  <a:pt x="47551" y="27004"/>
                  <a:pt x="47077" y="20350"/>
                  <a:pt x="44973" y="14328"/>
                </a:cubicBezTo>
                <a:cubicBezTo>
                  <a:pt x="43606" y="10488"/>
                  <a:pt x="41554" y="6806"/>
                  <a:pt x="38424" y="4202"/>
                </a:cubicBezTo>
                <a:cubicBezTo>
                  <a:pt x="34961" y="1342"/>
                  <a:pt x="30434" y="1"/>
                  <a:pt x="2592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 name="Google Shape;1151;p36"/>
          <p:cNvSpPr/>
          <p:nvPr/>
        </p:nvSpPr>
        <p:spPr>
          <a:xfrm rot="-2165365" flipH="1">
            <a:off x="8627761" y="3889939"/>
            <a:ext cx="1575276" cy="3509193"/>
          </a:xfrm>
          <a:custGeom>
            <a:avLst/>
            <a:gdLst/>
            <a:ahLst/>
            <a:cxnLst/>
            <a:rect l="l" t="t" r="r" b="b"/>
            <a:pathLst>
              <a:path w="16544" h="36852" extrusionOk="0">
                <a:moveTo>
                  <a:pt x="9452" y="0"/>
                </a:moveTo>
                <a:cubicBezTo>
                  <a:pt x="9431" y="0"/>
                  <a:pt x="9411" y="1"/>
                  <a:pt x="9390" y="1"/>
                </a:cubicBezTo>
                <a:cubicBezTo>
                  <a:pt x="7733" y="54"/>
                  <a:pt x="6418" y="1316"/>
                  <a:pt x="5471" y="2631"/>
                </a:cubicBezTo>
                <a:cubicBezTo>
                  <a:pt x="2052" y="7391"/>
                  <a:pt x="1342" y="13519"/>
                  <a:pt x="763" y="19331"/>
                </a:cubicBezTo>
                <a:cubicBezTo>
                  <a:pt x="369" y="23197"/>
                  <a:pt x="1" y="27037"/>
                  <a:pt x="132" y="30903"/>
                </a:cubicBezTo>
                <a:cubicBezTo>
                  <a:pt x="158" y="32061"/>
                  <a:pt x="264" y="33244"/>
                  <a:pt x="790" y="34270"/>
                </a:cubicBezTo>
                <a:cubicBezTo>
                  <a:pt x="1648" y="35937"/>
                  <a:pt x="3599" y="36852"/>
                  <a:pt x="5476" y="36852"/>
                </a:cubicBezTo>
                <a:cubicBezTo>
                  <a:pt x="5553" y="36852"/>
                  <a:pt x="5631" y="36850"/>
                  <a:pt x="5708" y="36847"/>
                </a:cubicBezTo>
                <a:cubicBezTo>
                  <a:pt x="7680" y="36742"/>
                  <a:pt x="9495" y="35795"/>
                  <a:pt x="11020" y="34559"/>
                </a:cubicBezTo>
                <a:cubicBezTo>
                  <a:pt x="14124" y="32008"/>
                  <a:pt x="15833" y="28352"/>
                  <a:pt x="16386" y="24434"/>
                </a:cubicBezTo>
                <a:cubicBezTo>
                  <a:pt x="16543" y="23040"/>
                  <a:pt x="16543" y="21620"/>
                  <a:pt x="16412" y="20226"/>
                </a:cubicBezTo>
                <a:cubicBezTo>
                  <a:pt x="16228" y="17990"/>
                  <a:pt x="16149" y="15755"/>
                  <a:pt x="15860" y="13519"/>
                </a:cubicBezTo>
                <a:cubicBezTo>
                  <a:pt x="15518" y="10889"/>
                  <a:pt x="15018" y="8259"/>
                  <a:pt x="14334" y="5655"/>
                </a:cubicBezTo>
                <a:cubicBezTo>
                  <a:pt x="14019" y="4340"/>
                  <a:pt x="13598" y="3025"/>
                  <a:pt x="12809" y="1921"/>
                </a:cubicBezTo>
                <a:cubicBezTo>
                  <a:pt x="12032" y="833"/>
                  <a:pt x="10796" y="0"/>
                  <a:pt x="945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2" name="Google Shape;1152;p36"/>
          <p:cNvSpPr txBox="1">
            <a:spLocks noGrp="1"/>
          </p:cNvSpPr>
          <p:nvPr>
            <p:ph type="title"/>
          </p:nvPr>
        </p:nvSpPr>
        <p:spPr>
          <a:xfrm>
            <a:off x="717425" y="350425"/>
            <a:ext cx="7709100" cy="6138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153" name="Google Shape;1153;p36"/>
          <p:cNvSpPr/>
          <p:nvPr/>
        </p:nvSpPr>
        <p:spPr>
          <a:xfrm>
            <a:off x="7654075" y="266775"/>
            <a:ext cx="2148629" cy="2673787"/>
          </a:xfrm>
          <a:custGeom>
            <a:avLst/>
            <a:gdLst/>
            <a:ahLst/>
            <a:cxnLst/>
            <a:rect l="l" t="t" r="r" b="b"/>
            <a:pathLst>
              <a:path w="43422" h="54035" extrusionOk="0">
                <a:moveTo>
                  <a:pt x="35584" y="0"/>
                </a:moveTo>
                <a:cubicBezTo>
                  <a:pt x="33612" y="26"/>
                  <a:pt x="31666" y="342"/>
                  <a:pt x="29798" y="947"/>
                </a:cubicBezTo>
                <a:cubicBezTo>
                  <a:pt x="19699" y="4024"/>
                  <a:pt x="11204" y="11335"/>
                  <a:pt x="5366" y="20146"/>
                </a:cubicBezTo>
                <a:cubicBezTo>
                  <a:pt x="3314" y="23275"/>
                  <a:pt x="1526" y="26668"/>
                  <a:pt x="947" y="30376"/>
                </a:cubicBezTo>
                <a:cubicBezTo>
                  <a:pt x="0" y="36794"/>
                  <a:pt x="3025" y="43421"/>
                  <a:pt x="7969" y="47629"/>
                </a:cubicBezTo>
                <a:cubicBezTo>
                  <a:pt x="12887" y="51837"/>
                  <a:pt x="19462" y="53810"/>
                  <a:pt x="25932" y="54020"/>
                </a:cubicBezTo>
                <a:cubicBezTo>
                  <a:pt x="26239" y="54030"/>
                  <a:pt x="26547" y="54034"/>
                  <a:pt x="26856" y="54034"/>
                </a:cubicBezTo>
                <a:cubicBezTo>
                  <a:pt x="31667" y="54034"/>
                  <a:pt x="36731" y="52841"/>
                  <a:pt x="39845" y="49233"/>
                </a:cubicBezTo>
                <a:cubicBezTo>
                  <a:pt x="43027" y="45551"/>
                  <a:pt x="43422" y="40318"/>
                  <a:pt x="43395" y="35479"/>
                </a:cubicBezTo>
                <a:cubicBezTo>
                  <a:pt x="43343" y="27694"/>
                  <a:pt x="42554" y="19935"/>
                  <a:pt x="41791" y="12203"/>
                </a:cubicBezTo>
                <a:cubicBezTo>
                  <a:pt x="41449" y="9021"/>
                  <a:pt x="41081" y="5812"/>
                  <a:pt x="39950" y="2814"/>
                </a:cubicBezTo>
                <a:cubicBezTo>
                  <a:pt x="39161" y="763"/>
                  <a:pt x="37741" y="26"/>
                  <a:pt x="3558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 name="Google Shape;1154;p36"/>
          <p:cNvSpPr/>
          <p:nvPr/>
        </p:nvSpPr>
        <p:spPr>
          <a:xfrm>
            <a:off x="-1034800" y="2635675"/>
            <a:ext cx="2242267" cy="2368596"/>
          </a:xfrm>
          <a:custGeom>
            <a:avLst/>
            <a:gdLst/>
            <a:ahLst/>
            <a:cxnLst/>
            <a:rect l="l" t="t" r="r" b="b"/>
            <a:pathLst>
              <a:path w="47551" h="50230" extrusionOk="0">
                <a:moveTo>
                  <a:pt x="25925" y="1"/>
                </a:moveTo>
                <a:cubicBezTo>
                  <a:pt x="25127" y="1"/>
                  <a:pt x="24330" y="43"/>
                  <a:pt x="23539" y="126"/>
                </a:cubicBezTo>
                <a:cubicBezTo>
                  <a:pt x="18305" y="678"/>
                  <a:pt x="13334" y="2914"/>
                  <a:pt x="8916" y="5807"/>
                </a:cubicBezTo>
                <a:cubicBezTo>
                  <a:pt x="7916" y="6490"/>
                  <a:pt x="6943" y="7174"/>
                  <a:pt x="5996" y="7937"/>
                </a:cubicBezTo>
                <a:cubicBezTo>
                  <a:pt x="3314" y="10120"/>
                  <a:pt x="0" y="12986"/>
                  <a:pt x="473" y="16826"/>
                </a:cubicBezTo>
                <a:cubicBezTo>
                  <a:pt x="1683" y="26557"/>
                  <a:pt x="7154" y="35210"/>
                  <a:pt x="13334" y="42837"/>
                </a:cubicBezTo>
                <a:cubicBezTo>
                  <a:pt x="15228" y="45151"/>
                  <a:pt x="17279" y="47492"/>
                  <a:pt x="19935" y="48860"/>
                </a:cubicBezTo>
                <a:cubicBezTo>
                  <a:pt x="21775" y="49806"/>
                  <a:pt x="23800" y="50229"/>
                  <a:pt x="25853" y="50229"/>
                </a:cubicBezTo>
                <a:cubicBezTo>
                  <a:pt x="28819" y="50229"/>
                  <a:pt x="31842" y="49347"/>
                  <a:pt x="34453" y="47886"/>
                </a:cubicBezTo>
                <a:cubicBezTo>
                  <a:pt x="40002" y="44783"/>
                  <a:pt x="44053" y="39260"/>
                  <a:pt x="45788" y="33132"/>
                </a:cubicBezTo>
                <a:cubicBezTo>
                  <a:pt x="47551" y="27004"/>
                  <a:pt x="47077" y="20350"/>
                  <a:pt x="44973" y="14328"/>
                </a:cubicBezTo>
                <a:cubicBezTo>
                  <a:pt x="43606" y="10488"/>
                  <a:pt x="41554" y="6806"/>
                  <a:pt x="38424" y="4202"/>
                </a:cubicBezTo>
                <a:cubicBezTo>
                  <a:pt x="34961" y="1342"/>
                  <a:pt x="30434" y="1"/>
                  <a:pt x="2592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 name="Google Shape;1155;p36"/>
          <p:cNvSpPr/>
          <p:nvPr/>
        </p:nvSpPr>
        <p:spPr>
          <a:xfrm>
            <a:off x="7497927" y="1100300"/>
            <a:ext cx="529125" cy="593087"/>
          </a:xfrm>
          <a:custGeom>
            <a:avLst/>
            <a:gdLst/>
            <a:ahLst/>
            <a:cxnLst/>
            <a:rect l="l" t="t" r="r" b="b"/>
            <a:pathLst>
              <a:path w="6550" h="7342" extrusionOk="0">
                <a:moveTo>
                  <a:pt x="2037" y="1"/>
                </a:moveTo>
                <a:cubicBezTo>
                  <a:pt x="1814" y="1"/>
                  <a:pt x="1591" y="30"/>
                  <a:pt x="1368" y="101"/>
                </a:cubicBezTo>
                <a:cubicBezTo>
                  <a:pt x="553" y="364"/>
                  <a:pt x="53" y="1232"/>
                  <a:pt x="1" y="2074"/>
                </a:cubicBezTo>
                <a:cubicBezTo>
                  <a:pt x="1" y="2942"/>
                  <a:pt x="185" y="3783"/>
                  <a:pt x="579" y="4546"/>
                </a:cubicBezTo>
                <a:cubicBezTo>
                  <a:pt x="869" y="5335"/>
                  <a:pt x="1342" y="6045"/>
                  <a:pt x="1921" y="6623"/>
                </a:cubicBezTo>
                <a:cubicBezTo>
                  <a:pt x="2392" y="7094"/>
                  <a:pt x="3021" y="7342"/>
                  <a:pt x="3662" y="7342"/>
                </a:cubicBezTo>
                <a:cubicBezTo>
                  <a:pt x="3845" y="7342"/>
                  <a:pt x="4028" y="7322"/>
                  <a:pt x="4209" y="7281"/>
                </a:cubicBezTo>
                <a:cubicBezTo>
                  <a:pt x="4761" y="7097"/>
                  <a:pt x="5235" y="6755"/>
                  <a:pt x="5603" y="6308"/>
                </a:cubicBezTo>
                <a:cubicBezTo>
                  <a:pt x="5945" y="5913"/>
                  <a:pt x="6234" y="5466"/>
                  <a:pt x="6392" y="4967"/>
                </a:cubicBezTo>
                <a:cubicBezTo>
                  <a:pt x="6550" y="4204"/>
                  <a:pt x="6444" y="3389"/>
                  <a:pt x="6076" y="2705"/>
                </a:cubicBezTo>
                <a:cubicBezTo>
                  <a:pt x="5708" y="2100"/>
                  <a:pt x="5313" y="1521"/>
                  <a:pt x="4866" y="969"/>
                </a:cubicBezTo>
                <a:cubicBezTo>
                  <a:pt x="4498" y="469"/>
                  <a:pt x="3920" y="417"/>
                  <a:pt x="3341" y="233"/>
                </a:cubicBezTo>
                <a:cubicBezTo>
                  <a:pt x="2906" y="111"/>
                  <a:pt x="2472" y="1"/>
                  <a:pt x="203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6" name="Google Shape;1156;p36"/>
          <p:cNvSpPr/>
          <p:nvPr/>
        </p:nvSpPr>
        <p:spPr>
          <a:xfrm>
            <a:off x="8027060" y="1693374"/>
            <a:ext cx="399469" cy="415452"/>
          </a:xfrm>
          <a:custGeom>
            <a:avLst/>
            <a:gdLst/>
            <a:ahLst/>
            <a:cxnLst/>
            <a:rect l="l" t="t" r="r" b="b"/>
            <a:pathLst>
              <a:path w="4945" h="5143" extrusionOk="0">
                <a:moveTo>
                  <a:pt x="2254" y="1"/>
                </a:moveTo>
                <a:cubicBezTo>
                  <a:pt x="1917" y="1"/>
                  <a:pt x="1572" y="122"/>
                  <a:pt x="1237" y="412"/>
                </a:cubicBezTo>
                <a:cubicBezTo>
                  <a:pt x="684" y="886"/>
                  <a:pt x="290" y="1517"/>
                  <a:pt x="106" y="2227"/>
                </a:cubicBezTo>
                <a:cubicBezTo>
                  <a:pt x="0" y="2884"/>
                  <a:pt x="211" y="3568"/>
                  <a:pt x="711" y="4042"/>
                </a:cubicBezTo>
                <a:cubicBezTo>
                  <a:pt x="1184" y="4515"/>
                  <a:pt x="1789" y="4857"/>
                  <a:pt x="2446" y="5015"/>
                </a:cubicBezTo>
                <a:cubicBezTo>
                  <a:pt x="2713" y="5089"/>
                  <a:pt x="3009" y="5142"/>
                  <a:pt x="3297" y="5142"/>
                </a:cubicBezTo>
                <a:cubicBezTo>
                  <a:pt x="3721" y="5142"/>
                  <a:pt x="4127" y="5028"/>
                  <a:pt x="4393" y="4699"/>
                </a:cubicBezTo>
                <a:cubicBezTo>
                  <a:pt x="4524" y="4541"/>
                  <a:pt x="4603" y="4331"/>
                  <a:pt x="4656" y="4121"/>
                </a:cubicBezTo>
                <a:cubicBezTo>
                  <a:pt x="4945" y="3042"/>
                  <a:pt x="4682" y="1859"/>
                  <a:pt x="3972" y="991"/>
                </a:cubicBezTo>
                <a:cubicBezTo>
                  <a:pt x="3506" y="439"/>
                  <a:pt x="2894" y="1"/>
                  <a:pt x="22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57" name="Google Shape;1157;p36"/>
          <p:cNvGrpSpPr/>
          <p:nvPr/>
        </p:nvGrpSpPr>
        <p:grpSpPr>
          <a:xfrm rot="4566273">
            <a:off x="-376829" y="1915880"/>
            <a:ext cx="2342150" cy="1439198"/>
            <a:chOff x="3520886" y="1085667"/>
            <a:chExt cx="1473976" cy="905725"/>
          </a:xfrm>
        </p:grpSpPr>
        <p:sp>
          <p:nvSpPr>
            <p:cNvPr id="1158" name="Google Shape;1158;p36"/>
            <p:cNvSpPr/>
            <p:nvPr/>
          </p:nvSpPr>
          <p:spPr>
            <a:xfrm>
              <a:off x="3625685" y="1162695"/>
              <a:ext cx="55798" cy="40977"/>
            </a:xfrm>
            <a:custGeom>
              <a:avLst/>
              <a:gdLst/>
              <a:ahLst/>
              <a:cxnLst/>
              <a:rect l="l" t="t" r="r" b="b"/>
              <a:pathLst>
                <a:path w="896" h="658" extrusionOk="0">
                  <a:moveTo>
                    <a:pt x="448" y="0"/>
                  </a:moveTo>
                  <a:cubicBezTo>
                    <a:pt x="1" y="0"/>
                    <a:pt x="1" y="658"/>
                    <a:pt x="448" y="658"/>
                  </a:cubicBezTo>
                  <a:cubicBezTo>
                    <a:pt x="895" y="658"/>
                    <a:pt x="895" y="0"/>
                    <a:pt x="4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9" name="Google Shape;1159;p36"/>
            <p:cNvSpPr/>
            <p:nvPr/>
          </p:nvSpPr>
          <p:spPr>
            <a:xfrm>
              <a:off x="3520886" y="1090586"/>
              <a:ext cx="63956" cy="50879"/>
            </a:xfrm>
            <a:custGeom>
              <a:avLst/>
              <a:gdLst/>
              <a:ahLst/>
              <a:cxnLst/>
              <a:rect l="l" t="t" r="r" b="b"/>
              <a:pathLst>
                <a:path w="1027" h="817" extrusionOk="0">
                  <a:moveTo>
                    <a:pt x="527" y="1"/>
                  </a:moveTo>
                  <a:cubicBezTo>
                    <a:pt x="1" y="27"/>
                    <a:pt x="1" y="764"/>
                    <a:pt x="527" y="816"/>
                  </a:cubicBezTo>
                  <a:cubicBezTo>
                    <a:pt x="1026" y="764"/>
                    <a:pt x="1026" y="27"/>
                    <a:pt x="52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 name="Google Shape;1160;p36"/>
            <p:cNvSpPr/>
            <p:nvPr/>
          </p:nvSpPr>
          <p:spPr>
            <a:xfrm>
              <a:off x="4696774" y="1524609"/>
              <a:ext cx="78653" cy="63956"/>
            </a:xfrm>
            <a:custGeom>
              <a:avLst/>
              <a:gdLst/>
              <a:ahLst/>
              <a:cxnLst/>
              <a:rect l="l" t="t" r="r" b="b"/>
              <a:pathLst>
                <a:path w="1263" h="1027" extrusionOk="0">
                  <a:moveTo>
                    <a:pt x="631" y="0"/>
                  </a:moveTo>
                  <a:cubicBezTo>
                    <a:pt x="0" y="53"/>
                    <a:pt x="0" y="973"/>
                    <a:pt x="631" y="1026"/>
                  </a:cubicBezTo>
                  <a:cubicBezTo>
                    <a:pt x="1263" y="973"/>
                    <a:pt x="1263" y="53"/>
                    <a:pt x="6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 name="Google Shape;1161;p36"/>
            <p:cNvSpPr/>
            <p:nvPr/>
          </p:nvSpPr>
          <p:spPr>
            <a:xfrm>
              <a:off x="4608289" y="1649088"/>
              <a:ext cx="55798" cy="40977"/>
            </a:xfrm>
            <a:custGeom>
              <a:avLst/>
              <a:gdLst/>
              <a:ahLst/>
              <a:cxnLst/>
              <a:rect l="l" t="t" r="r" b="b"/>
              <a:pathLst>
                <a:path w="896" h="658" extrusionOk="0">
                  <a:moveTo>
                    <a:pt x="448" y="0"/>
                  </a:moveTo>
                  <a:cubicBezTo>
                    <a:pt x="1" y="0"/>
                    <a:pt x="1" y="658"/>
                    <a:pt x="448" y="658"/>
                  </a:cubicBezTo>
                  <a:cubicBezTo>
                    <a:pt x="895" y="658"/>
                    <a:pt x="895" y="0"/>
                    <a:pt x="4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2" name="Google Shape;1162;p36"/>
            <p:cNvSpPr/>
            <p:nvPr/>
          </p:nvSpPr>
          <p:spPr>
            <a:xfrm>
              <a:off x="4501872" y="1511470"/>
              <a:ext cx="40977" cy="39420"/>
            </a:xfrm>
            <a:custGeom>
              <a:avLst/>
              <a:gdLst/>
              <a:ahLst/>
              <a:cxnLst/>
              <a:rect l="l" t="t" r="r" b="b"/>
              <a:pathLst>
                <a:path w="658" h="633" extrusionOk="0">
                  <a:moveTo>
                    <a:pt x="316" y="1"/>
                  </a:moveTo>
                  <a:cubicBezTo>
                    <a:pt x="0" y="80"/>
                    <a:pt x="0" y="553"/>
                    <a:pt x="316" y="632"/>
                  </a:cubicBezTo>
                  <a:cubicBezTo>
                    <a:pt x="658" y="553"/>
                    <a:pt x="658" y="80"/>
                    <a:pt x="3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 name="Google Shape;1163;p36"/>
            <p:cNvSpPr/>
            <p:nvPr/>
          </p:nvSpPr>
          <p:spPr>
            <a:xfrm>
              <a:off x="4456042" y="1709677"/>
              <a:ext cx="57355" cy="45897"/>
            </a:xfrm>
            <a:custGeom>
              <a:avLst/>
              <a:gdLst/>
              <a:ahLst/>
              <a:cxnLst/>
              <a:rect l="l" t="t" r="r" b="b"/>
              <a:pathLst>
                <a:path w="921" h="737" extrusionOk="0">
                  <a:moveTo>
                    <a:pt x="447" y="0"/>
                  </a:moveTo>
                  <a:cubicBezTo>
                    <a:pt x="0" y="27"/>
                    <a:pt x="0" y="710"/>
                    <a:pt x="447" y="737"/>
                  </a:cubicBezTo>
                  <a:cubicBezTo>
                    <a:pt x="921" y="710"/>
                    <a:pt x="921" y="27"/>
                    <a:pt x="4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 name="Google Shape;1164;p36"/>
            <p:cNvSpPr/>
            <p:nvPr/>
          </p:nvSpPr>
          <p:spPr>
            <a:xfrm>
              <a:off x="4734446" y="1762046"/>
              <a:ext cx="52436" cy="42658"/>
            </a:xfrm>
            <a:custGeom>
              <a:avLst/>
              <a:gdLst/>
              <a:ahLst/>
              <a:cxnLst/>
              <a:rect l="l" t="t" r="r" b="b"/>
              <a:pathLst>
                <a:path w="842" h="685" extrusionOk="0">
                  <a:moveTo>
                    <a:pt x="421" y="1"/>
                  </a:moveTo>
                  <a:cubicBezTo>
                    <a:pt x="0" y="27"/>
                    <a:pt x="0" y="632"/>
                    <a:pt x="421" y="685"/>
                  </a:cubicBezTo>
                  <a:cubicBezTo>
                    <a:pt x="842" y="632"/>
                    <a:pt x="842" y="27"/>
                    <a:pt x="42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5" name="Google Shape;1165;p36"/>
            <p:cNvSpPr/>
            <p:nvPr/>
          </p:nvSpPr>
          <p:spPr>
            <a:xfrm>
              <a:off x="4588675" y="1419809"/>
              <a:ext cx="85192" cy="63894"/>
            </a:xfrm>
            <a:custGeom>
              <a:avLst/>
              <a:gdLst/>
              <a:ahLst/>
              <a:cxnLst/>
              <a:rect l="l" t="t" r="r" b="b"/>
              <a:pathLst>
                <a:path w="1368" h="1026" extrusionOk="0">
                  <a:moveTo>
                    <a:pt x="684" y="0"/>
                  </a:moveTo>
                  <a:cubicBezTo>
                    <a:pt x="0" y="0"/>
                    <a:pt x="0" y="1026"/>
                    <a:pt x="684" y="1026"/>
                  </a:cubicBezTo>
                  <a:cubicBezTo>
                    <a:pt x="1368" y="1026"/>
                    <a:pt x="1368"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6" name="Google Shape;1166;p36"/>
            <p:cNvSpPr/>
            <p:nvPr/>
          </p:nvSpPr>
          <p:spPr>
            <a:xfrm>
              <a:off x="4482195" y="1364077"/>
              <a:ext cx="72177" cy="57418"/>
            </a:xfrm>
            <a:custGeom>
              <a:avLst/>
              <a:gdLst/>
              <a:ahLst/>
              <a:cxnLst/>
              <a:rect l="l" t="t" r="r" b="b"/>
              <a:pathLst>
                <a:path w="1159" h="922" extrusionOk="0">
                  <a:moveTo>
                    <a:pt x="579" y="1"/>
                  </a:moveTo>
                  <a:cubicBezTo>
                    <a:pt x="1" y="27"/>
                    <a:pt x="1" y="895"/>
                    <a:pt x="579" y="921"/>
                  </a:cubicBezTo>
                  <a:cubicBezTo>
                    <a:pt x="1158" y="895"/>
                    <a:pt x="1158" y="27"/>
                    <a:pt x="5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7" name="Google Shape;1167;p36"/>
            <p:cNvSpPr/>
            <p:nvPr/>
          </p:nvSpPr>
          <p:spPr>
            <a:xfrm>
              <a:off x="4379015" y="1595037"/>
              <a:ext cx="67257" cy="55736"/>
            </a:xfrm>
            <a:custGeom>
              <a:avLst/>
              <a:gdLst/>
              <a:ahLst/>
              <a:cxnLst/>
              <a:rect l="l" t="t" r="r" b="b"/>
              <a:pathLst>
                <a:path w="1080" h="895" extrusionOk="0">
                  <a:moveTo>
                    <a:pt x="553" y="0"/>
                  </a:moveTo>
                  <a:cubicBezTo>
                    <a:pt x="1" y="53"/>
                    <a:pt x="1" y="868"/>
                    <a:pt x="553" y="894"/>
                  </a:cubicBezTo>
                  <a:cubicBezTo>
                    <a:pt x="1079" y="868"/>
                    <a:pt x="1079" y="53"/>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8" name="Google Shape;1168;p36"/>
            <p:cNvSpPr/>
            <p:nvPr/>
          </p:nvSpPr>
          <p:spPr>
            <a:xfrm>
              <a:off x="4369239" y="1457482"/>
              <a:ext cx="54117" cy="45897"/>
            </a:xfrm>
            <a:custGeom>
              <a:avLst/>
              <a:gdLst/>
              <a:ahLst/>
              <a:cxnLst/>
              <a:rect l="l" t="t" r="r" b="b"/>
              <a:pathLst>
                <a:path w="869" h="737" extrusionOk="0">
                  <a:moveTo>
                    <a:pt x="447" y="0"/>
                  </a:moveTo>
                  <a:cubicBezTo>
                    <a:pt x="0" y="53"/>
                    <a:pt x="0" y="710"/>
                    <a:pt x="447" y="736"/>
                  </a:cubicBezTo>
                  <a:cubicBezTo>
                    <a:pt x="868" y="710"/>
                    <a:pt x="868" y="53"/>
                    <a:pt x="4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 name="Google Shape;1169;p36"/>
            <p:cNvSpPr/>
            <p:nvPr/>
          </p:nvSpPr>
          <p:spPr>
            <a:xfrm>
              <a:off x="4256220" y="1525294"/>
              <a:ext cx="81954" cy="69810"/>
            </a:xfrm>
            <a:custGeom>
              <a:avLst/>
              <a:gdLst/>
              <a:ahLst/>
              <a:cxnLst/>
              <a:rect l="l" t="t" r="r" b="b"/>
              <a:pathLst>
                <a:path w="1316" h="1121" extrusionOk="0">
                  <a:moveTo>
                    <a:pt x="569" y="1"/>
                  </a:moveTo>
                  <a:cubicBezTo>
                    <a:pt x="276" y="1"/>
                    <a:pt x="0" y="230"/>
                    <a:pt x="0" y="568"/>
                  </a:cubicBezTo>
                  <a:cubicBezTo>
                    <a:pt x="0" y="884"/>
                    <a:pt x="263" y="1120"/>
                    <a:pt x="579" y="1120"/>
                  </a:cubicBezTo>
                  <a:cubicBezTo>
                    <a:pt x="1079" y="1120"/>
                    <a:pt x="1315" y="515"/>
                    <a:pt x="974" y="173"/>
                  </a:cubicBezTo>
                  <a:cubicBezTo>
                    <a:pt x="854" y="54"/>
                    <a:pt x="710" y="1"/>
                    <a:pt x="5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 name="Google Shape;1170;p36"/>
            <p:cNvSpPr/>
            <p:nvPr/>
          </p:nvSpPr>
          <p:spPr>
            <a:xfrm>
              <a:off x="4295512" y="1293711"/>
              <a:ext cx="75415" cy="55736"/>
            </a:xfrm>
            <a:custGeom>
              <a:avLst/>
              <a:gdLst/>
              <a:ahLst/>
              <a:cxnLst/>
              <a:rect l="l" t="t" r="r" b="b"/>
              <a:pathLst>
                <a:path w="1211" h="895" extrusionOk="0">
                  <a:moveTo>
                    <a:pt x="606" y="0"/>
                  </a:moveTo>
                  <a:cubicBezTo>
                    <a:pt x="1" y="0"/>
                    <a:pt x="1" y="894"/>
                    <a:pt x="606" y="894"/>
                  </a:cubicBezTo>
                  <a:cubicBezTo>
                    <a:pt x="1210" y="894"/>
                    <a:pt x="1210" y="0"/>
                    <a:pt x="6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 name="Google Shape;1171;p36"/>
            <p:cNvSpPr/>
            <p:nvPr/>
          </p:nvSpPr>
          <p:spPr>
            <a:xfrm>
              <a:off x="4126825" y="1372296"/>
              <a:ext cx="68876" cy="57355"/>
            </a:xfrm>
            <a:custGeom>
              <a:avLst/>
              <a:gdLst/>
              <a:ahLst/>
              <a:cxnLst/>
              <a:rect l="l" t="t" r="r" b="b"/>
              <a:pathLst>
                <a:path w="1106" h="921" extrusionOk="0">
                  <a:moveTo>
                    <a:pt x="553" y="0"/>
                  </a:moveTo>
                  <a:cubicBezTo>
                    <a:pt x="1" y="53"/>
                    <a:pt x="1" y="868"/>
                    <a:pt x="553" y="921"/>
                  </a:cubicBezTo>
                  <a:cubicBezTo>
                    <a:pt x="1105" y="868"/>
                    <a:pt x="1105" y="53"/>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 name="Google Shape;1172;p36"/>
            <p:cNvSpPr/>
            <p:nvPr/>
          </p:nvSpPr>
          <p:spPr>
            <a:xfrm>
              <a:off x="4130126" y="1237980"/>
              <a:ext cx="54117" cy="41039"/>
            </a:xfrm>
            <a:custGeom>
              <a:avLst/>
              <a:gdLst/>
              <a:ahLst/>
              <a:cxnLst/>
              <a:rect l="l" t="t" r="r" b="b"/>
              <a:pathLst>
                <a:path w="869" h="659" extrusionOk="0">
                  <a:moveTo>
                    <a:pt x="447" y="1"/>
                  </a:moveTo>
                  <a:cubicBezTo>
                    <a:pt x="0" y="1"/>
                    <a:pt x="0" y="658"/>
                    <a:pt x="447" y="658"/>
                  </a:cubicBezTo>
                  <a:cubicBezTo>
                    <a:pt x="868" y="658"/>
                    <a:pt x="868" y="1"/>
                    <a:pt x="4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 name="Google Shape;1173;p36"/>
            <p:cNvSpPr/>
            <p:nvPr/>
          </p:nvSpPr>
          <p:spPr>
            <a:xfrm>
              <a:off x="3981116" y="1449262"/>
              <a:ext cx="58974" cy="47578"/>
            </a:xfrm>
            <a:custGeom>
              <a:avLst/>
              <a:gdLst/>
              <a:ahLst/>
              <a:cxnLst/>
              <a:rect l="l" t="t" r="r" b="b"/>
              <a:pathLst>
                <a:path w="947" h="764" extrusionOk="0">
                  <a:moveTo>
                    <a:pt x="473" y="1"/>
                  </a:moveTo>
                  <a:cubicBezTo>
                    <a:pt x="0" y="27"/>
                    <a:pt x="0" y="711"/>
                    <a:pt x="473" y="763"/>
                  </a:cubicBezTo>
                  <a:cubicBezTo>
                    <a:pt x="947" y="711"/>
                    <a:pt x="947" y="27"/>
                    <a:pt x="4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 name="Google Shape;1174;p36"/>
            <p:cNvSpPr/>
            <p:nvPr/>
          </p:nvSpPr>
          <p:spPr>
            <a:xfrm>
              <a:off x="3900851" y="1293711"/>
              <a:ext cx="85192" cy="63894"/>
            </a:xfrm>
            <a:custGeom>
              <a:avLst/>
              <a:gdLst/>
              <a:ahLst/>
              <a:cxnLst/>
              <a:rect l="l" t="t" r="r" b="b"/>
              <a:pathLst>
                <a:path w="1368" h="1026" extrusionOk="0">
                  <a:moveTo>
                    <a:pt x="684" y="0"/>
                  </a:moveTo>
                  <a:cubicBezTo>
                    <a:pt x="0" y="0"/>
                    <a:pt x="0" y="1026"/>
                    <a:pt x="684" y="1026"/>
                  </a:cubicBezTo>
                  <a:cubicBezTo>
                    <a:pt x="1368" y="1026"/>
                    <a:pt x="1368"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5" name="Google Shape;1175;p36"/>
            <p:cNvSpPr/>
            <p:nvPr/>
          </p:nvSpPr>
          <p:spPr>
            <a:xfrm>
              <a:off x="3877936" y="1180691"/>
              <a:ext cx="63894" cy="54117"/>
            </a:xfrm>
            <a:custGeom>
              <a:avLst/>
              <a:gdLst/>
              <a:ahLst/>
              <a:cxnLst/>
              <a:rect l="l" t="t" r="r" b="b"/>
              <a:pathLst>
                <a:path w="1026" h="869" extrusionOk="0">
                  <a:moveTo>
                    <a:pt x="500" y="0"/>
                  </a:moveTo>
                  <a:cubicBezTo>
                    <a:pt x="0" y="53"/>
                    <a:pt x="0" y="816"/>
                    <a:pt x="500" y="868"/>
                  </a:cubicBezTo>
                  <a:cubicBezTo>
                    <a:pt x="1026" y="816"/>
                    <a:pt x="1026" y="53"/>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6" name="Google Shape;1176;p36"/>
            <p:cNvSpPr/>
            <p:nvPr/>
          </p:nvSpPr>
          <p:spPr>
            <a:xfrm>
              <a:off x="3789452" y="1211826"/>
              <a:ext cx="72177" cy="60656"/>
            </a:xfrm>
            <a:custGeom>
              <a:avLst/>
              <a:gdLst/>
              <a:ahLst/>
              <a:cxnLst/>
              <a:rect l="l" t="t" r="r" b="b"/>
              <a:pathLst>
                <a:path w="1159" h="974" extrusionOk="0">
                  <a:moveTo>
                    <a:pt x="579" y="0"/>
                  </a:moveTo>
                  <a:cubicBezTo>
                    <a:pt x="1" y="53"/>
                    <a:pt x="1" y="921"/>
                    <a:pt x="579" y="973"/>
                  </a:cubicBezTo>
                  <a:cubicBezTo>
                    <a:pt x="1158" y="921"/>
                    <a:pt x="1158" y="53"/>
                    <a:pt x="5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 name="Google Shape;1177;p36"/>
            <p:cNvSpPr/>
            <p:nvPr/>
          </p:nvSpPr>
          <p:spPr>
            <a:xfrm>
              <a:off x="3707568" y="1287111"/>
              <a:ext cx="47578" cy="43904"/>
            </a:xfrm>
            <a:custGeom>
              <a:avLst/>
              <a:gdLst/>
              <a:ahLst/>
              <a:cxnLst/>
              <a:rect l="l" t="t" r="r" b="b"/>
              <a:pathLst>
                <a:path w="764" h="705" extrusionOk="0">
                  <a:moveTo>
                    <a:pt x="316" y="1"/>
                  </a:moveTo>
                  <a:lnTo>
                    <a:pt x="264" y="27"/>
                  </a:lnTo>
                  <a:lnTo>
                    <a:pt x="185" y="53"/>
                  </a:lnTo>
                  <a:cubicBezTo>
                    <a:pt x="132" y="80"/>
                    <a:pt x="106" y="106"/>
                    <a:pt x="80" y="159"/>
                  </a:cubicBezTo>
                  <a:cubicBezTo>
                    <a:pt x="53" y="159"/>
                    <a:pt x="53" y="185"/>
                    <a:pt x="53" y="211"/>
                  </a:cubicBezTo>
                  <a:cubicBezTo>
                    <a:pt x="27" y="264"/>
                    <a:pt x="1" y="316"/>
                    <a:pt x="1" y="343"/>
                  </a:cubicBezTo>
                  <a:lnTo>
                    <a:pt x="1" y="448"/>
                  </a:lnTo>
                  <a:lnTo>
                    <a:pt x="53" y="527"/>
                  </a:lnTo>
                  <a:cubicBezTo>
                    <a:pt x="53" y="553"/>
                    <a:pt x="80" y="579"/>
                    <a:pt x="132" y="606"/>
                  </a:cubicBezTo>
                  <a:cubicBezTo>
                    <a:pt x="159" y="632"/>
                    <a:pt x="211" y="658"/>
                    <a:pt x="238" y="685"/>
                  </a:cubicBezTo>
                  <a:lnTo>
                    <a:pt x="316" y="685"/>
                  </a:lnTo>
                  <a:cubicBezTo>
                    <a:pt x="356" y="698"/>
                    <a:pt x="389" y="704"/>
                    <a:pt x="418" y="704"/>
                  </a:cubicBezTo>
                  <a:cubicBezTo>
                    <a:pt x="448" y="704"/>
                    <a:pt x="474" y="698"/>
                    <a:pt x="501" y="685"/>
                  </a:cubicBezTo>
                  <a:cubicBezTo>
                    <a:pt x="579" y="685"/>
                    <a:pt x="632" y="658"/>
                    <a:pt x="658" y="606"/>
                  </a:cubicBezTo>
                  <a:lnTo>
                    <a:pt x="737" y="527"/>
                  </a:lnTo>
                  <a:cubicBezTo>
                    <a:pt x="764" y="474"/>
                    <a:pt x="764" y="422"/>
                    <a:pt x="764" y="343"/>
                  </a:cubicBezTo>
                  <a:cubicBezTo>
                    <a:pt x="764" y="290"/>
                    <a:pt x="764" y="264"/>
                    <a:pt x="737" y="211"/>
                  </a:cubicBezTo>
                  <a:cubicBezTo>
                    <a:pt x="737" y="159"/>
                    <a:pt x="711" y="132"/>
                    <a:pt x="658" y="106"/>
                  </a:cubicBezTo>
                  <a:cubicBezTo>
                    <a:pt x="632" y="53"/>
                    <a:pt x="579" y="27"/>
                    <a:pt x="5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 name="Google Shape;1178;p36"/>
            <p:cNvSpPr/>
            <p:nvPr/>
          </p:nvSpPr>
          <p:spPr>
            <a:xfrm>
              <a:off x="3740322" y="1085667"/>
              <a:ext cx="52498" cy="55798"/>
            </a:xfrm>
            <a:custGeom>
              <a:avLst/>
              <a:gdLst/>
              <a:ahLst/>
              <a:cxnLst/>
              <a:rect l="l" t="t" r="r" b="b"/>
              <a:pathLst>
                <a:path w="843" h="896" extrusionOk="0">
                  <a:moveTo>
                    <a:pt x="316" y="1"/>
                  </a:moveTo>
                  <a:cubicBezTo>
                    <a:pt x="238" y="27"/>
                    <a:pt x="159" y="54"/>
                    <a:pt x="132" y="106"/>
                  </a:cubicBezTo>
                  <a:lnTo>
                    <a:pt x="53" y="185"/>
                  </a:lnTo>
                  <a:cubicBezTo>
                    <a:pt x="27" y="264"/>
                    <a:pt x="1" y="317"/>
                    <a:pt x="1" y="395"/>
                  </a:cubicBezTo>
                  <a:lnTo>
                    <a:pt x="1" y="474"/>
                  </a:lnTo>
                  <a:cubicBezTo>
                    <a:pt x="1" y="527"/>
                    <a:pt x="1" y="580"/>
                    <a:pt x="27" y="632"/>
                  </a:cubicBezTo>
                  <a:cubicBezTo>
                    <a:pt x="53" y="685"/>
                    <a:pt x="80" y="711"/>
                    <a:pt x="132" y="764"/>
                  </a:cubicBezTo>
                  <a:cubicBezTo>
                    <a:pt x="159" y="790"/>
                    <a:pt x="211" y="843"/>
                    <a:pt x="264" y="843"/>
                  </a:cubicBezTo>
                  <a:cubicBezTo>
                    <a:pt x="290" y="869"/>
                    <a:pt x="343" y="895"/>
                    <a:pt x="422" y="895"/>
                  </a:cubicBezTo>
                  <a:lnTo>
                    <a:pt x="527" y="895"/>
                  </a:lnTo>
                  <a:cubicBezTo>
                    <a:pt x="579" y="869"/>
                    <a:pt x="658" y="816"/>
                    <a:pt x="711" y="764"/>
                  </a:cubicBezTo>
                  <a:lnTo>
                    <a:pt x="764" y="685"/>
                  </a:lnTo>
                  <a:cubicBezTo>
                    <a:pt x="816" y="632"/>
                    <a:pt x="816" y="553"/>
                    <a:pt x="816" y="474"/>
                  </a:cubicBezTo>
                  <a:lnTo>
                    <a:pt x="842" y="501"/>
                  </a:lnTo>
                  <a:lnTo>
                    <a:pt x="842" y="422"/>
                  </a:lnTo>
                  <a:cubicBezTo>
                    <a:pt x="842" y="369"/>
                    <a:pt x="816" y="317"/>
                    <a:pt x="816" y="264"/>
                  </a:cubicBezTo>
                  <a:cubicBezTo>
                    <a:pt x="790" y="211"/>
                    <a:pt x="764" y="159"/>
                    <a:pt x="711" y="132"/>
                  </a:cubicBezTo>
                  <a:cubicBezTo>
                    <a:pt x="685" y="80"/>
                    <a:pt x="632" y="54"/>
                    <a:pt x="579" y="27"/>
                  </a:cubicBezTo>
                  <a:cubicBezTo>
                    <a:pt x="527" y="1"/>
                    <a:pt x="474" y="1"/>
                    <a:pt x="4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9" name="Google Shape;1179;p36"/>
            <p:cNvSpPr/>
            <p:nvPr/>
          </p:nvSpPr>
          <p:spPr>
            <a:xfrm>
              <a:off x="4028565" y="1203606"/>
              <a:ext cx="55736" cy="42658"/>
            </a:xfrm>
            <a:custGeom>
              <a:avLst/>
              <a:gdLst/>
              <a:ahLst/>
              <a:cxnLst/>
              <a:rect l="l" t="t" r="r" b="b"/>
              <a:pathLst>
                <a:path w="895" h="685" extrusionOk="0">
                  <a:moveTo>
                    <a:pt x="448" y="1"/>
                  </a:moveTo>
                  <a:cubicBezTo>
                    <a:pt x="1" y="1"/>
                    <a:pt x="1" y="684"/>
                    <a:pt x="448" y="684"/>
                  </a:cubicBezTo>
                  <a:cubicBezTo>
                    <a:pt x="895" y="684"/>
                    <a:pt x="895" y="1"/>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0" name="Google Shape;1180;p36"/>
            <p:cNvSpPr/>
            <p:nvPr/>
          </p:nvSpPr>
          <p:spPr>
            <a:xfrm>
              <a:off x="3789452" y="1418127"/>
              <a:ext cx="55798" cy="41039"/>
            </a:xfrm>
            <a:custGeom>
              <a:avLst/>
              <a:gdLst/>
              <a:ahLst/>
              <a:cxnLst/>
              <a:rect l="l" t="t" r="r" b="b"/>
              <a:pathLst>
                <a:path w="896" h="659" extrusionOk="0">
                  <a:moveTo>
                    <a:pt x="448" y="1"/>
                  </a:moveTo>
                  <a:cubicBezTo>
                    <a:pt x="1" y="1"/>
                    <a:pt x="1" y="658"/>
                    <a:pt x="448" y="658"/>
                  </a:cubicBezTo>
                  <a:cubicBezTo>
                    <a:pt x="895" y="658"/>
                    <a:pt x="895" y="1"/>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 name="Google Shape;1181;p36"/>
            <p:cNvSpPr/>
            <p:nvPr/>
          </p:nvSpPr>
          <p:spPr>
            <a:xfrm>
              <a:off x="4056399" y="1572122"/>
              <a:ext cx="59037" cy="44278"/>
            </a:xfrm>
            <a:custGeom>
              <a:avLst/>
              <a:gdLst/>
              <a:ahLst/>
              <a:cxnLst/>
              <a:rect l="l" t="t" r="r" b="b"/>
              <a:pathLst>
                <a:path w="948" h="711" extrusionOk="0">
                  <a:moveTo>
                    <a:pt x="474" y="0"/>
                  </a:moveTo>
                  <a:cubicBezTo>
                    <a:pt x="1" y="0"/>
                    <a:pt x="1" y="710"/>
                    <a:pt x="474" y="710"/>
                  </a:cubicBezTo>
                  <a:cubicBezTo>
                    <a:pt x="948" y="710"/>
                    <a:pt x="948" y="0"/>
                    <a:pt x="47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 name="Google Shape;1182;p36"/>
            <p:cNvSpPr/>
            <p:nvPr/>
          </p:nvSpPr>
          <p:spPr>
            <a:xfrm>
              <a:off x="4187413" y="1667084"/>
              <a:ext cx="81954" cy="65576"/>
            </a:xfrm>
            <a:custGeom>
              <a:avLst/>
              <a:gdLst/>
              <a:ahLst/>
              <a:cxnLst/>
              <a:rect l="l" t="t" r="r" b="b"/>
              <a:pathLst>
                <a:path w="1316" h="1053" extrusionOk="0">
                  <a:moveTo>
                    <a:pt x="658" y="0"/>
                  </a:moveTo>
                  <a:cubicBezTo>
                    <a:pt x="1" y="27"/>
                    <a:pt x="1" y="1000"/>
                    <a:pt x="658" y="1052"/>
                  </a:cubicBezTo>
                  <a:cubicBezTo>
                    <a:pt x="1316" y="1000"/>
                    <a:pt x="1316" y="27"/>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3" name="Google Shape;1183;p36"/>
            <p:cNvSpPr/>
            <p:nvPr/>
          </p:nvSpPr>
          <p:spPr>
            <a:xfrm>
              <a:off x="4338104" y="1739504"/>
              <a:ext cx="77034" cy="72799"/>
            </a:xfrm>
            <a:custGeom>
              <a:avLst/>
              <a:gdLst/>
              <a:ahLst/>
              <a:cxnLst/>
              <a:rect l="l" t="t" r="r" b="b"/>
              <a:pathLst>
                <a:path w="1237" h="1169" extrusionOk="0">
                  <a:moveTo>
                    <a:pt x="601" y="1"/>
                  </a:moveTo>
                  <a:cubicBezTo>
                    <a:pt x="448" y="1"/>
                    <a:pt x="302" y="55"/>
                    <a:pt x="185" y="152"/>
                  </a:cubicBezTo>
                  <a:lnTo>
                    <a:pt x="106" y="284"/>
                  </a:lnTo>
                  <a:cubicBezTo>
                    <a:pt x="53" y="363"/>
                    <a:pt x="0" y="468"/>
                    <a:pt x="0" y="573"/>
                  </a:cubicBezTo>
                  <a:cubicBezTo>
                    <a:pt x="0" y="652"/>
                    <a:pt x="27" y="731"/>
                    <a:pt x="53" y="810"/>
                  </a:cubicBezTo>
                  <a:cubicBezTo>
                    <a:pt x="79" y="863"/>
                    <a:pt x="132" y="941"/>
                    <a:pt x="185" y="994"/>
                  </a:cubicBezTo>
                  <a:cubicBezTo>
                    <a:pt x="309" y="1097"/>
                    <a:pt x="465" y="1168"/>
                    <a:pt x="629" y="1168"/>
                  </a:cubicBezTo>
                  <a:cubicBezTo>
                    <a:pt x="673" y="1168"/>
                    <a:pt x="718" y="1163"/>
                    <a:pt x="763" y="1152"/>
                  </a:cubicBezTo>
                  <a:lnTo>
                    <a:pt x="816" y="1152"/>
                  </a:lnTo>
                  <a:lnTo>
                    <a:pt x="947" y="1073"/>
                  </a:lnTo>
                  <a:cubicBezTo>
                    <a:pt x="1026" y="1047"/>
                    <a:pt x="1079" y="994"/>
                    <a:pt x="1131" y="941"/>
                  </a:cubicBezTo>
                  <a:cubicBezTo>
                    <a:pt x="1158" y="889"/>
                    <a:pt x="1184" y="863"/>
                    <a:pt x="1184" y="810"/>
                  </a:cubicBezTo>
                  <a:cubicBezTo>
                    <a:pt x="1237" y="731"/>
                    <a:pt x="1237" y="652"/>
                    <a:pt x="1237" y="573"/>
                  </a:cubicBezTo>
                  <a:lnTo>
                    <a:pt x="1210" y="442"/>
                  </a:lnTo>
                  <a:lnTo>
                    <a:pt x="1158" y="284"/>
                  </a:lnTo>
                  <a:cubicBezTo>
                    <a:pt x="1131" y="231"/>
                    <a:pt x="1079" y="179"/>
                    <a:pt x="1026" y="126"/>
                  </a:cubicBezTo>
                  <a:cubicBezTo>
                    <a:pt x="947" y="74"/>
                    <a:pt x="895" y="47"/>
                    <a:pt x="816" y="21"/>
                  </a:cubicBezTo>
                  <a:lnTo>
                    <a:pt x="763" y="21"/>
                  </a:lnTo>
                  <a:cubicBezTo>
                    <a:pt x="709" y="7"/>
                    <a:pt x="654" y="1"/>
                    <a:pt x="6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4" name="Google Shape;1184;p36"/>
            <p:cNvSpPr/>
            <p:nvPr/>
          </p:nvSpPr>
          <p:spPr>
            <a:xfrm>
              <a:off x="4544464" y="1825935"/>
              <a:ext cx="80272" cy="65576"/>
            </a:xfrm>
            <a:custGeom>
              <a:avLst/>
              <a:gdLst/>
              <a:ahLst/>
              <a:cxnLst/>
              <a:rect l="l" t="t" r="r" b="b"/>
              <a:pathLst>
                <a:path w="1289" h="1053" extrusionOk="0">
                  <a:moveTo>
                    <a:pt x="658" y="1"/>
                  </a:moveTo>
                  <a:cubicBezTo>
                    <a:pt x="0" y="53"/>
                    <a:pt x="0" y="1000"/>
                    <a:pt x="658" y="1053"/>
                  </a:cubicBezTo>
                  <a:cubicBezTo>
                    <a:pt x="1289" y="1000"/>
                    <a:pt x="1289" y="53"/>
                    <a:pt x="6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5" name="Google Shape;1185;p36"/>
            <p:cNvSpPr/>
            <p:nvPr/>
          </p:nvSpPr>
          <p:spPr>
            <a:xfrm>
              <a:off x="4758980" y="1627791"/>
              <a:ext cx="88493" cy="67195"/>
            </a:xfrm>
            <a:custGeom>
              <a:avLst/>
              <a:gdLst/>
              <a:ahLst/>
              <a:cxnLst/>
              <a:rect l="l" t="t" r="r" b="b"/>
              <a:pathLst>
                <a:path w="1421" h="1079" extrusionOk="0">
                  <a:moveTo>
                    <a:pt x="711" y="0"/>
                  </a:moveTo>
                  <a:cubicBezTo>
                    <a:pt x="1" y="0"/>
                    <a:pt x="1" y="1079"/>
                    <a:pt x="711" y="1079"/>
                  </a:cubicBezTo>
                  <a:cubicBezTo>
                    <a:pt x="1421" y="1079"/>
                    <a:pt x="1421" y="0"/>
                    <a:pt x="7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6" name="Google Shape;1186;p36"/>
            <p:cNvSpPr/>
            <p:nvPr/>
          </p:nvSpPr>
          <p:spPr>
            <a:xfrm>
              <a:off x="4716388" y="1914359"/>
              <a:ext cx="65576" cy="49197"/>
            </a:xfrm>
            <a:custGeom>
              <a:avLst/>
              <a:gdLst/>
              <a:ahLst/>
              <a:cxnLst/>
              <a:rect l="l" t="t" r="r" b="b"/>
              <a:pathLst>
                <a:path w="1053" h="790" extrusionOk="0">
                  <a:moveTo>
                    <a:pt x="527" y="1"/>
                  </a:moveTo>
                  <a:cubicBezTo>
                    <a:pt x="1" y="1"/>
                    <a:pt x="1" y="790"/>
                    <a:pt x="527" y="790"/>
                  </a:cubicBezTo>
                  <a:cubicBezTo>
                    <a:pt x="1053" y="790"/>
                    <a:pt x="1053" y="1"/>
                    <a:pt x="52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7" name="Google Shape;1187;p36"/>
            <p:cNvSpPr/>
            <p:nvPr/>
          </p:nvSpPr>
          <p:spPr>
            <a:xfrm>
              <a:off x="4868698" y="1785024"/>
              <a:ext cx="62337" cy="45897"/>
            </a:xfrm>
            <a:custGeom>
              <a:avLst/>
              <a:gdLst/>
              <a:ahLst/>
              <a:cxnLst/>
              <a:rect l="l" t="t" r="r" b="b"/>
              <a:pathLst>
                <a:path w="1001" h="737" extrusionOk="0">
                  <a:moveTo>
                    <a:pt x="500" y="0"/>
                  </a:moveTo>
                  <a:cubicBezTo>
                    <a:pt x="1" y="0"/>
                    <a:pt x="1" y="736"/>
                    <a:pt x="500" y="736"/>
                  </a:cubicBezTo>
                  <a:cubicBezTo>
                    <a:pt x="1000" y="736"/>
                    <a:pt x="1000" y="0"/>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8" name="Google Shape;1188;p36"/>
            <p:cNvSpPr/>
            <p:nvPr/>
          </p:nvSpPr>
          <p:spPr>
            <a:xfrm>
              <a:off x="4921129" y="1627791"/>
              <a:ext cx="73734" cy="59037"/>
            </a:xfrm>
            <a:custGeom>
              <a:avLst/>
              <a:gdLst/>
              <a:ahLst/>
              <a:cxnLst/>
              <a:rect l="l" t="t" r="r" b="b"/>
              <a:pathLst>
                <a:path w="1184" h="948" extrusionOk="0">
                  <a:moveTo>
                    <a:pt x="605" y="0"/>
                  </a:moveTo>
                  <a:cubicBezTo>
                    <a:pt x="0" y="27"/>
                    <a:pt x="0" y="894"/>
                    <a:pt x="605" y="947"/>
                  </a:cubicBezTo>
                  <a:cubicBezTo>
                    <a:pt x="1184" y="894"/>
                    <a:pt x="1184" y="27"/>
                    <a:pt x="6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 name="Google Shape;1189;p36"/>
            <p:cNvSpPr/>
            <p:nvPr/>
          </p:nvSpPr>
          <p:spPr>
            <a:xfrm>
              <a:off x="4837564" y="1545906"/>
              <a:ext cx="65576" cy="54117"/>
            </a:xfrm>
            <a:custGeom>
              <a:avLst/>
              <a:gdLst/>
              <a:ahLst/>
              <a:cxnLst/>
              <a:rect l="l" t="t" r="r" b="b"/>
              <a:pathLst>
                <a:path w="1053" h="869" extrusionOk="0">
                  <a:moveTo>
                    <a:pt x="527" y="0"/>
                  </a:moveTo>
                  <a:cubicBezTo>
                    <a:pt x="1" y="53"/>
                    <a:pt x="1" y="842"/>
                    <a:pt x="527" y="868"/>
                  </a:cubicBezTo>
                  <a:cubicBezTo>
                    <a:pt x="1053" y="842"/>
                    <a:pt x="1053" y="53"/>
                    <a:pt x="52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0" name="Google Shape;1190;p36"/>
            <p:cNvSpPr/>
            <p:nvPr/>
          </p:nvSpPr>
          <p:spPr>
            <a:xfrm>
              <a:off x="4816330" y="1937274"/>
              <a:ext cx="73734" cy="54117"/>
            </a:xfrm>
            <a:custGeom>
              <a:avLst/>
              <a:gdLst/>
              <a:ahLst/>
              <a:cxnLst/>
              <a:rect l="l" t="t" r="r" b="b"/>
              <a:pathLst>
                <a:path w="1184" h="869" extrusionOk="0">
                  <a:moveTo>
                    <a:pt x="605" y="1"/>
                  </a:moveTo>
                  <a:cubicBezTo>
                    <a:pt x="0" y="1"/>
                    <a:pt x="0" y="869"/>
                    <a:pt x="605" y="869"/>
                  </a:cubicBezTo>
                  <a:cubicBezTo>
                    <a:pt x="1184" y="869"/>
                    <a:pt x="1184"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91" name="Google Shape;1191;p36"/>
          <p:cNvSpPr/>
          <p:nvPr/>
        </p:nvSpPr>
        <p:spPr>
          <a:xfrm rot="7529882">
            <a:off x="7491546" y="3854848"/>
            <a:ext cx="2551705" cy="1734533"/>
          </a:xfrm>
          <a:custGeom>
            <a:avLst/>
            <a:gdLst/>
            <a:ahLst/>
            <a:cxnLst/>
            <a:rect l="l" t="t" r="r" b="b"/>
            <a:pathLst>
              <a:path w="41056" h="27908" extrusionOk="0">
                <a:moveTo>
                  <a:pt x="29752" y="362"/>
                </a:moveTo>
                <a:cubicBezTo>
                  <a:pt x="29856" y="362"/>
                  <a:pt x="29960" y="363"/>
                  <a:pt x="30065" y="364"/>
                </a:cubicBezTo>
                <a:lnTo>
                  <a:pt x="30065" y="364"/>
                </a:lnTo>
                <a:cubicBezTo>
                  <a:pt x="30079" y="370"/>
                  <a:pt x="30096" y="373"/>
                  <a:pt x="30114" y="373"/>
                </a:cubicBezTo>
                <a:cubicBezTo>
                  <a:pt x="31008" y="426"/>
                  <a:pt x="31929" y="557"/>
                  <a:pt x="32823" y="742"/>
                </a:cubicBezTo>
                <a:cubicBezTo>
                  <a:pt x="33717" y="899"/>
                  <a:pt x="34585" y="1189"/>
                  <a:pt x="35401" y="1583"/>
                </a:cubicBezTo>
                <a:cubicBezTo>
                  <a:pt x="36689" y="2293"/>
                  <a:pt x="37794" y="3345"/>
                  <a:pt x="38583" y="4608"/>
                </a:cubicBezTo>
                <a:cubicBezTo>
                  <a:pt x="40292" y="7343"/>
                  <a:pt x="40503" y="10709"/>
                  <a:pt x="39556" y="13760"/>
                </a:cubicBezTo>
                <a:cubicBezTo>
                  <a:pt x="38530" y="17047"/>
                  <a:pt x="36295" y="19756"/>
                  <a:pt x="33638" y="21913"/>
                </a:cubicBezTo>
                <a:cubicBezTo>
                  <a:pt x="32323" y="22991"/>
                  <a:pt x="30903" y="23964"/>
                  <a:pt x="29430" y="24832"/>
                </a:cubicBezTo>
                <a:cubicBezTo>
                  <a:pt x="27879" y="25779"/>
                  <a:pt x="26222" y="26515"/>
                  <a:pt x="24486" y="27068"/>
                </a:cubicBezTo>
                <a:cubicBezTo>
                  <a:pt x="22999" y="27477"/>
                  <a:pt x="21458" y="27675"/>
                  <a:pt x="19908" y="27675"/>
                </a:cubicBezTo>
                <a:cubicBezTo>
                  <a:pt x="19567" y="27675"/>
                  <a:pt x="19226" y="27665"/>
                  <a:pt x="18884" y="27646"/>
                </a:cubicBezTo>
                <a:cubicBezTo>
                  <a:pt x="16991" y="27567"/>
                  <a:pt x="15097" y="27331"/>
                  <a:pt x="13203" y="26936"/>
                </a:cubicBezTo>
                <a:cubicBezTo>
                  <a:pt x="11362" y="26568"/>
                  <a:pt x="9574" y="26042"/>
                  <a:pt x="7812" y="25385"/>
                </a:cubicBezTo>
                <a:cubicBezTo>
                  <a:pt x="6208" y="24832"/>
                  <a:pt x="4682" y="23991"/>
                  <a:pt x="3341" y="22939"/>
                </a:cubicBezTo>
                <a:cubicBezTo>
                  <a:pt x="2026" y="21887"/>
                  <a:pt x="1053" y="20466"/>
                  <a:pt x="553" y="18862"/>
                </a:cubicBezTo>
                <a:cubicBezTo>
                  <a:pt x="316" y="18073"/>
                  <a:pt x="237" y="17258"/>
                  <a:pt x="316" y="16443"/>
                </a:cubicBezTo>
                <a:cubicBezTo>
                  <a:pt x="448" y="15575"/>
                  <a:pt x="711" y="14733"/>
                  <a:pt x="1132" y="13944"/>
                </a:cubicBezTo>
                <a:cubicBezTo>
                  <a:pt x="2657" y="10946"/>
                  <a:pt x="5313" y="8632"/>
                  <a:pt x="8049" y="6791"/>
                </a:cubicBezTo>
                <a:cubicBezTo>
                  <a:pt x="10994" y="4871"/>
                  <a:pt x="14176" y="3345"/>
                  <a:pt x="17517" y="2293"/>
                </a:cubicBezTo>
                <a:cubicBezTo>
                  <a:pt x="20909" y="1189"/>
                  <a:pt x="24407" y="557"/>
                  <a:pt x="27958" y="400"/>
                </a:cubicBezTo>
                <a:cubicBezTo>
                  <a:pt x="28553" y="381"/>
                  <a:pt x="29148" y="362"/>
                  <a:pt x="29752" y="362"/>
                </a:cubicBezTo>
                <a:close/>
                <a:moveTo>
                  <a:pt x="29935" y="1"/>
                </a:moveTo>
                <a:cubicBezTo>
                  <a:pt x="26497" y="1"/>
                  <a:pt x="23063" y="448"/>
                  <a:pt x="19699" y="1320"/>
                </a:cubicBezTo>
                <a:cubicBezTo>
                  <a:pt x="16202" y="2241"/>
                  <a:pt x="12835" y="3608"/>
                  <a:pt x="9705" y="5423"/>
                </a:cubicBezTo>
                <a:cubicBezTo>
                  <a:pt x="6760" y="7132"/>
                  <a:pt x="3972" y="9263"/>
                  <a:pt x="1973" y="12024"/>
                </a:cubicBezTo>
                <a:cubicBezTo>
                  <a:pt x="974" y="13444"/>
                  <a:pt x="106" y="15075"/>
                  <a:pt x="27" y="16837"/>
                </a:cubicBezTo>
                <a:cubicBezTo>
                  <a:pt x="1" y="18494"/>
                  <a:pt x="553" y="20098"/>
                  <a:pt x="1579" y="21413"/>
                </a:cubicBezTo>
                <a:cubicBezTo>
                  <a:pt x="2604" y="22755"/>
                  <a:pt x="3946" y="23833"/>
                  <a:pt x="5471" y="24596"/>
                </a:cubicBezTo>
                <a:cubicBezTo>
                  <a:pt x="7102" y="25411"/>
                  <a:pt x="8811" y="26068"/>
                  <a:pt x="10600" y="26542"/>
                </a:cubicBezTo>
                <a:cubicBezTo>
                  <a:pt x="12441" y="27068"/>
                  <a:pt x="14361" y="27436"/>
                  <a:pt x="16280" y="27673"/>
                </a:cubicBezTo>
                <a:cubicBezTo>
                  <a:pt x="17414" y="27826"/>
                  <a:pt x="18557" y="27908"/>
                  <a:pt x="19698" y="27908"/>
                </a:cubicBezTo>
                <a:cubicBezTo>
                  <a:pt x="20516" y="27908"/>
                  <a:pt x="21333" y="27866"/>
                  <a:pt x="22145" y="27778"/>
                </a:cubicBezTo>
                <a:cubicBezTo>
                  <a:pt x="25775" y="27357"/>
                  <a:pt x="29141" y="25542"/>
                  <a:pt x="32113" y="23517"/>
                </a:cubicBezTo>
                <a:cubicBezTo>
                  <a:pt x="35006" y="21545"/>
                  <a:pt x="37505" y="19046"/>
                  <a:pt x="39083" y="15917"/>
                </a:cubicBezTo>
                <a:cubicBezTo>
                  <a:pt x="40582" y="12945"/>
                  <a:pt x="41055" y="9368"/>
                  <a:pt x="39793" y="6212"/>
                </a:cubicBezTo>
                <a:cubicBezTo>
                  <a:pt x="39240" y="4792"/>
                  <a:pt x="38372" y="3529"/>
                  <a:pt x="37215" y="2504"/>
                </a:cubicBezTo>
                <a:cubicBezTo>
                  <a:pt x="35953" y="1425"/>
                  <a:pt x="34401" y="715"/>
                  <a:pt x="32744" y="400"/>
                </a:cubicBezTo>
                <a:cubicBezTo>
                  <a:pt x="32059" y="275"/>
                  <a:pt x="31357" y="200"/>
                  <a:pt x="30665" y="160"/>
                </a:cubicBezTo>
                <a:lnTo>
                  <a:pt x="30665" y="160"/>
                </a:lnTo>
                <a:cubicBezTo>
                  <a:pt x="30654" y="85"/>
                  <a:pt x="30602" y="17"/>
                  <a:pt x="30509" y="5"/>
                </a:cubicBezTo>
                <a:cubicBezTo>
                  <a:pt x="30317" y="2"/>
                  <a:pt x="30126" y="1"/>
                  <a:pt x="29935"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Title only 2">
  <p:cSld name="CUSTOM_4_1">
    <p:spTree>
      <p:nvGrpSpPr>
        <p:cNvPr id="1" name="Shape 1192"/>
        <p:cNvGrpSpPr/>
        <p:nvPr/>
      </p:nvGrpSpPr>
      <p:grpSpPr>
        <a:xfrm>
          <a:off x="0" y="0"/>
          <a:ext cx="0" cy="0"/>
          <a:chOff x="0" y="0"/>
          <a:chExt cx="0" cy="0"/>
        </a:xfrm>
      </p:grpSpPr>
      <p:sp>
        <p:nvSpPr>
          <p:cNvPr id="1193" name="Google Shape;1193;p37"/>
          <p:cNvSpPr txBox="1">
            <a:spLocks noGrp="1"/>
          </p:cNvSpPr>
          <p:nvPr>
            <p:ph type="title"/>
          </p:nvPr>
        </p:nvSpPr>
        <p:spPr>
          <a:xfrm>
            <a:off x="717425" y="350425"/>
            <a:ext cx="7709100" cy="6138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194" name="Google Shape;1194;p37"/>
          <p:cNvSpPr/>
          <p:nvPr/>
        </p:nvSpPr>
        <p:spPr>
          <a:xfrm rot="2700000">
            <a:off x="7047892" y="-826778"/>
            <a:ext cx="2595188" cy="2728556"/>
          </a:xfrm>
          <a:custGeom>
            <a:avLst/>
            <a:gdLst/>
            <a:ahLst/>
            <a:cxnLst/>
            <a:rect l="l" t="t" r="r" b="b"/>
            <a:pathLst>
              <a:path w="54232" h="57019" extrusionOk="0">
                <a:moveTo>
                  <a:pt x="31379" y="0"/>
                </a:moveTo>
                <a:cubicBezTo>
                  <a:pt x="29782" y="0"/>
                  <a:pt x="28181" y="129"/>
                  <a:pt x="26590" y="390"/>
                </a:cubicBezTo>
                <a:cubicBezTo>
                  <a:pt x="23670" y="863"/>
                  <a:pt x="20830" y="1731"/>
                  <a:pt x="18174" y="2993"/>
                </a:cubicBezTo>
                <a:cubicBezTo>
                  <a:pt x="17832" y="3151"/>
                  <a:pt x="17490" y="3309"/>
                  <a:pt x="17148" y="3467"/>
                </a:cubicBezTo>
                <a:cubicBezTo>
                  <a:pt x="12072" y="6044"/>
                  <a:pt x="7154" y="10147"/>
                  <a:pt x="4103" y="16538"/>
                </a:cubicBezTo>
                <a:cubicBezTo>
                  <a:pt x="132" y="24849"/>
                  <a:pt x="0" y="36605"/>
                  <a:pt x="3788" y="45126"/>
                </a:cubicBezTo>
                <a:cubicBezTo>
                  <a:pt x="7035" y="52484"/>
                  <a:pt x="13028" y="57018"/>
                  <a:pt x="19057" y="57018"/>
                </a:cubicBezTo>
                <a:cubicBezTo>
                  <a:pt x="20010" y="57018"/>
                  <a:pt x="20964" y="56905"/>
                  <a:pt x="21908" y="56672"/>
                </a:cubicBezTo>
                <a:cubicBezTo>
                  <a:pt x="25985" y="55646"/>
                  <a:pt x="29693" y="52595"/>
                  <a:pt x="32981" y="49045"/>
                </a:cubicBezTo>
                <a:cubicBezTo>
                  <a:pt x="33901" y="48045"/>
                  <a:pt x="34900" y="47493"/>
                  <a:pt x="35821" y="46546"/>
                </a:cubicBezTo>
                <a:cubicBezTo>
                  <a:pt x="36768" y="45599"/>
                  <a:pt x="37715" y="44574"/>
                  <a:pt x="38635" y="43574"/>
                </a:cubicBezTo>
                <a:cubicBezTo>
                  <a:pt x="40450" y="41549"/>
                  <a:pt x="42238" y="39392"/>
                  <a:pt x="43974" y="37183"/>
                </a:cubicBezTo>
                <a:cubicBezTo>
                  <a:pt x="45499" y="35211"/>
                  <a:pt x="46999" y="33133"/>
                  <a:pt x="48445" y="31003"/>
                </a:cubicBezTo>
                <a:cubicBezTo>
                  <a:pt x="50838" y="27479"/>
                  <a:pt x="53126" y="23560"/>
                  <a:pt x="53863" y="18747"/>
                </a:cubicBezTo>
                <a:cubicBezTo>
                  <a:pt x="54231" y="16249"/>
                  <a:pt x="54047" y="13697"/>
                  <a:pt x="53311" y="11278"/>
                </a:cubicBezTo>
                <a:cubicBezTo>
                  <a:pt x="52548" y="8911"/>
                  <a:pt x="51285" y="7648"/>
                  <a:pt x="49865" y="6176"/>
                </a:cubicBezTo>
                <a:cubicBezTo>
                  <a:pt x="49050" y="5308"/>
                  <a:pt x="47919" y="5018"/>
                  <a:pt x="46999" y="4492"/>
                </a:cubicBezTo>
                <a:cubicBezTo>
                  <a:pt x="45894" y="3861"/>
                  <a:pt x="44789" y="3177"/>
                  <a:pt x="43632" y="2651"/>
                </a:cubicBezTo>
                <a:cubicBezTo>
                  <a:pt x="39761" y="897"/>
                  <a:pt x="35587" y="0"/>
                  <a:pt x="3137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 name="Google Shape;1195;p37"/>
          <p:cNvSpPr/>
          <p:nvPr/>
        </p:nvSpPr>
        <p:spPr>
          <a:xfrm rot="-1586470">
            <a:off x="-843390" y="3686534"/>
            <a:ext cx="1637191" cy="1838924"/>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96" name="Google Shape;1196;p37"/>
          <p:cNvGrpSpPr/>
          <p:nvPr/>
        </p:nvGrpSpPr>
        <p:grpSpPr>
          <a:xfrm>
            <a:off x="8140716" y="4002481"/>
            <a:ext cx="2171635" cy="1029931"/>
            <a:chOff x="7097466" y="3719281"/>
            <a:chExt cx="2171635" cy="1029931"/>
          </a:xfrm>
        </p:grpSpPr>
        <p:sp>
          <p:nvSpPr>
            <p:cNvPr id="1197" name="Google Shape;1197;p37"/>
            <p:cNvSpPr/>
            <p:nvPr/>
          </p:nvSpPr>
          <p:spPr>
            <a:xfrm flipH="1">
              <a:off x="7123735" y="3719281"/>
              <a:ext cx="2143486" cy="361259"/>
            </a:xfrm>
            <a:custGeom>
              <a:avLst/>
              <a:gdLst/>
              <a:ahLst/>
              <a:cxnLst/>
              <a:rect l="l" t="t" r="r" b="b"/>
              <a:pathLst>
                <a:path w="36474" h="6147" extrusionOk="0">
                  <a:moveTo>
                    <a:pt x="15194" y="1"/>
                  </a:moveTo>
                  <a:cubicBezTo>
                    <a:pt x="15107" y="1"/>
                    <a:pt x="15020" y="8"/>
                    <a:pt x="14934" y="22"/>
                  </a:cubicBezTo>
                  <a:cubicBezTo>
                    <a:pt x="14276" y="180"/>
                    <a:pt x="13724" y="627"/>
                    <a:pt x="13434" y="1206"/>
                  </a:cubicBezTo>
                  <a:cubicBezTo>
                    <a:pt x="13093" y="1863"/>
                    <a:pt x="13040" y="2574"/>
                    <a:pt x="12882" y="3257"/>
                  </a:cubicBezTo>
                  <a:cubicBezTo>
                    <a:pt x="12856" y="3573"/>
                    <a:pt x="12751" y="3889"/>
                    <a:pt x="12593" y="4152"/>
                  </a:cubicBezTo>
                  <a:cubicBezTo>
                    <a:pt x="12488" y="4362"/>
                    <a:pt x="12304" y="4546"/>
                    <a:pt x="12119" y="4651"/>
                  </a:cubicBezTo>
                  <a:cubicBezTo>
                    <a:pt x="12067" y="4678"/>
                    <a:pt x="11962" y="4730"/>
                    <a:pt x="11988" y="4730"/>
                  </a:cubicBezTo>
                  <a:cubicBezTo>
                    <a:pt x="12014" y="4730"/>
                    <a:pt x="11883" y="4756"/>
                    <a:pt x="11830" y="4756"/>
                  </a:cubicBezTo>
                  <a:cubicBezTo>
                    <a:pt x="11760" y="4756"/>
                    <a:pt x="11772" y="4768"/>
                    <a:pt x="11795" y="4768"/>
                  </a:cubicBezTo>
                  <a:cubicBezTo>
                    <a:pt x="11807" y="4768"/>
                    <a:pt x="11821" y="4765"/>
                    <a:pt x="11830" y="4756"/>
                  </a:cubicBezTo>
                  <a:lnTo>
                    <a:pt x="11830" y="4756"/>
                  </a:lnTo>
                  <a:cubicBezTo>
                    <a:pt x="11817" y="4770"/>
                    <a:pt x="11804" y="4776"/>
                    <a:pt x="11787" y="4776"/>
                  </a:cubicBezTo>
                  <a:cubicBezTo>
                    <a:pt x="11771" y="4776"/>
                    <a:pt x="11751" y="4770"/>
                    <a:pt x="11725" y="4756"/>
                  </a:cubicBezTo>
                  <a:lnTo>
                    <a:pt x="11646" y="4756"/>
                  </a:lnTo>
                  <a:cubicBezTo>
                    <a:pt x="11633" y="4756"/>
                    <a:pt x="11631" y="4758"/>
                    <a:pt x="11635" y="4760"/>
                  </a:cubicBezTo>
                  <a:lnTo>
                    <a:pt x="11635" y="4760"/>
                  </a:lnTo>
                  <a:cubicBezTo>
                    <a:pt x="11630" y="4759"/>
                    <a:pt x="11625" y="4758"/>
                    <a:pt x="11620" y="4756"/>
                  </a:cubicBezTo>
                  <a:cubicBezTo>
                    <a:pt x="11567" y="4756"/>
                    <a:pt x="11541" y="4730"/>
                    <a:pt x="11515" y="4730"/>
                  </a:cubicBezTo>
                  <a:cubicBezTo>
                    <a:pt x="11515" y="4730"/>
                    <a:pt x="11437" y="4672"/>
                    <a:pt x="11448" y="4672"/>
                  </a:cubicBezTo>
                  <a:cubicBezTo>
                    <a:pt x="11450" y="4672"/>
                    <a:pt x="11454" y="4674"/>
                    <a:pt x="11462" y="4678"/>
                  </a:cubicBezTo>
                  <a:lnTo>
                    <a:pt x="11462" y="4678"/>
                  </a:lnTo>
                  <a:cubicBezTo>
                    <a:pt x="11450" y="4665"/>
                    <a:pt x="11436" y="4651"/>
                    <a:pt x="11436" y="4651"/>
                  </a:cubicBezTo>
                  <a:cubicBezTo>
                    <a:pt x="11330" y="4572"/>
                    <a:pt x="11252" y="4441"/>
                    <a:pt x="11199" y="4336"/>
                  </a:cubicBezTo>
                  <a:cubicBezTo>
                    <a:pt x="10910" y="3731"/>
                    <a:pt x="10989" y="2994"/>
                    <a:pt x="10883" y="2311"/>
                  </a:cubicBezTo>
                  <a:cubicBezTo>
                    <a:pt x="10804" y="1653"/>
                    <a:pt x="10436" y="1048"/>
                    <a:pt x="9910" y="627"/>
                  </a:cubicBezTo>
                  <a:cubicBezTo>
                    <a:pt x="9646" y="444"/>
                    <a:pt x="9343" y="355"/>
                    <a:pt x="9040" y="355"/>
                  </a:cubicBezTo>
                  <a:cubicBezTo>
                    <a:pt x="8649" y="355"/>
                    <a:pt x="8261" y="503"/>
                    <a:pt x="7964" y="785"/>
                  </a:cubicBezTo>
                  <a:cubicBezTo>
                    <a:pt x="6912" y="1679"/>
                    <a:pt x="6965" y="3152"/>
                    <a:pt x="6491" y="4336"/>
                  </a:cubicBezTo>
                  <a:cubicBezTo>
                    <a:pt x="6414" y="4568"/>
                    <a:pt x="6286" y="4775"/>
                    <a:pt x="6082" y="4907"/>
                  </a:cubicBezTo>
                  <a:lnTo>
                    <a:pt x="6082" y="4907"/>
                  </a:lnTo>
                  <a:cubicBezTo>
                    <a:pt x="6073" y="4907"/>
                    <a:pt x="5986" y="4941"/>
                    <a:pt x="5965" y="4941"/>
                  </a:cubicBezTo>
                  <a:lnTo>
                    <a:pt x="5781" y="4941"/>
                  </a:lnTo>
                  <a:cubicBezTo>
                    <a:pt x="5729" y="4914"/>
                    <a:pt x="5676" y="4888"/>
                    <a:pt x="5623" y="4862"/>
                  </a:cubicBezTo>
                  <a:cubicBezTo>
                    <a:pt x="5439" y="4756"/>
                    <a:pt x="5281" y="4572"/>
                    <a:pt x="5203" y="4362"/>
                  </a:cubicBezTo>
                  <a:cubicBezTo>
                    <a:pt x="5097" y="4046"/>
                    <a:pt x="5045" y="3731"/>
                    <a:pt x="5045" y="3389"/>
                  </a:cubicBezTo>
                  <a:cubicBezTo>
                    <a:pt x="5045" y="2731"/>
                    <a:pt x="5045" y="2048"/>
                    <a:pt x="4808" y="1416"/>
                  </a:cubicBezTo>
                  <a:cubicBezTo>
                    <a:pt x="4571" y="811"/>
                    <a:pt x="4072" y="391"/>
                    <a:pt x="3440" y="259"/>
                  </a:cubicBezTo>
                  <a:cubicBezTo>
                    <a:pt x="3318" y="242"/>
                    <a:pt x="3195" y="234"/>
                    <a:pt x="3072" y="234"/>
                  </a:cubicBezTo>
                  <a:cubicBezTo>
                    <a:pt x="2611" y="234"/>
                    <a:pt x="2151" y="352"/>
                    <a:pt x="1757" y="601"/>
                  </a:cubicBezTo>
                  <a:cubicBezTo>
                    <a:pt x="1231" y="943"/>
                    <a:pt x="837" y="1443"/>
                    <a:pt x="600" y="2021"/>
                  </a:cubicBezTo>
                  <a:cubicBezTo>
                    <a:pt x="337" y="2600"/>
                    <a:pt x="153" y="3231"/>
                    <a:pt x="48" y="3862"/>
                  </a:cubicBezTo>
                  <a:cubicBezTo>
                    <a:pt x="1" y="4019"/>
                    <a:pt x="131" y="4120"/>
                    <a:pt x="261" y="4120"/>
                  </a:cubicBezTo>
                  <a:cubicBezTo>
                    <a:pt x="349" y="4120"/>
                    <a:pt x="437" y="4074"/>
                    <a:pt x="469" y="3967"/>
                  </a:cubicBezTo>
                  <a:lnTo>
                    <a:pt x="442" y="3941"/>
                  </a:lnTo>
                  <a:cubicBezTo>
                    <a:pt x="758" y="2863"/>
                    <a:pt x="1126" y="1416"/>
                    <a:pt x="2336" y="996"/>
                  </a:cubicBezTo>
                  <a:cubicBezTo>
                    <a:pt x="2514" y="922"/>
                    <a:pt x="2700" y="887"/>
                    <a:pt x="2884" y="887"/>
                  </a:cubicBezTo>
                  <a:cubicBezTo>
                    <a:pt x="3164" y="887"/>
                    <a:pt x="3440" y="969"/>
                    <a:pt x="3677" y="1127"/>
                  </a:cubicBezTo>
                  <a:cubicBezTo>
                    <a:pt x="4124" y="1495"/>
                    <a:pt x="4151" y="2153"/>
                    <a:pt x="4151" y="2679"/>
                  </a:cubicBezTo>
                  <a:cubicBezTo>
                    <a:pt x="4151" y="3415"/>
                    <a:pt x="4072" y="4125"/>
                    <a:pt x="4361" y="4835"/>
                  </a:cubicBezTo>
                  <a:cubicBezTo>
                    <a:pt x="4624" y="5414"/>
                    <a:pt x="5176" y="5835"/>
                    <a:pt x="5807" y="5914"/>
                  </a:cubicBezTo>
                  <a:cubicBezTo>
                    <a:pt x="5872" y="5921"/>
                    <a:pt x="5935" y="5925"/>
                    <a:pt x="5995" y="5925"/>
                  </a:cubicBezTo>
                  <a:cubicBezTo>
                    <a:pt x="7360" y="5925"/>
                    <a:pt x="7662" y="4002"/>
                    <a:pt x="7964" y="2994"/>
                  </a:cubicBezTo>
                  <a:cubicBezTo>
                    <a:pt x="8043" y="2442"/>
                    <a:pt x="8306" y="1942"/>
                    <a:pt x="8700" y="1548"/>
                  </a:cubicBezTo>
                  <a:cubicBezTo>
                    <a:pt x="8753" y="1495"/>
                    <a:pt x="8858" y="1443"/>
                    <a:pt x="8963" y="1416"/>
                  </a:cubicBezTo>
                  <a:lnTo>
                    <a:pt x="9042" y="1416"/>
                  </a:lnTo>
                  <a:cubicBezTo>
                    <a:pt x="9069" y="1416"/>
                    <a:pt x="9121" y="1443"/>
                    <a:pt x="9148" y="1443"/>
                  </a:cubicBezTo>
                  <a:lnTo>
                    <a:pt x="9226" y="1495"/>
                  </a:lnTo>
                  <a:lnTo>
                    <a:pt x="9305" y="1548"/>
                  </a:lnTo>
                  <a:cubicBezTo>
                    <a:pt x="9305" y="1533"/>
                    <a:pt x="9288" y="1517"/>
                    <a:pt x="9288" y="1517"/>
                  </a:cubicBezTo>
                  <a:lnTo>
                    <a:pt x="9288" y="1517"/>
                  </a:lnTo>
                  <a:cubicBezTo>
                    <a:pt x="9288" y="1517"/>
                    <a:pt x="9298" y="1526"/>
                    <a:pt x="9332" y="1548"/>
                  </a:cubicBezTo>
                  <a:cubicBezTo>
                    <a:pt x="9411" y="1627"/>
                    <a:pt x="9489" y="1706"/>
                    <a:pt x="9568" y="1811"/>
                  </a:cubicBezTo>
                  <a:cubicBezTo>
                    <a:pt x="9700" y="2021"/>
                    <a:pt x="9779" y="2284"/>
                    <a:pt x="9805" y="2521"/>
                  </a:cubicBezTo>
                  <a:cubicBezTo>
                    <a:pt x="9858" y="2863"/>
                    <a:pt x="9858" y="3205"/>
                    <a:pt x="9884" y="3547"/>
                  </a:cubicBezTo>
                  <a:cubicBezTo>
                    <a:pt x="9963" y="4230"/>
                    <a:pt x="10121" y="4993"/>
                    <a:pt x="10699" y="5467"/>
                  </a:cubicBezTo>
                  <a:cubicBezTo>
                    <a:pt x="11005" y="5728"/>
                    <a:pt x="11382" y="5861"/>
                    <a:pt x="11766" y="5861"/>
                  </a:cubicBezTo>
                  <a:cubicBezTo>
                    <a:pt x="12076" y="5861"/>
                    <a:pt x="12390" y="5774"/>
                    <a:pt x="12672" y="5598"/>
                  </a:cubicBezTo>
                  <a:cubicBezTo>
                    <a:pt x="13250" y="5230"/>
                    <a:pt x="13671" y="4651"/>
                    <a:pt x="13855" y="3994"/>
                  </a:cubicBezTo>
                  <a:cubicBezTo>
                    <a:pt x="14039" y="3310"/>
                    <a:pt x="14039" y="2600"/>
                    <a:pt x="14276" y="1942"/>
                  </a:cubicBezTo>
                  <a:lnTo>
                    <a:pt x="14302" y="1863"/>
                  </a:lnTo>
                  <a:cubicBezTo>
                    <a:pt x="14303" y="1861"/>
                    <a:pt x="14304" y="1858"/>
                    <a:pt x="14304" y="1856"/>
                  </a:cubicBezTo>
                  <a:lnTo>
                    <a:pt x="14304" y="1856"/>
                  </a:lnTo>
                  <a:cubicBezTo>
                    <a:pt x="14305" y="1858"/>
                    <a:pt x="14306" y="1860"/>
                    <a:pt x="14307" y="1860"/>
                  </a:cubicBezTo>
                  <a:cubicBezTo>
                    <a:pt x="14311" y="1860"/>
                    <a:pt x="14317" y="1854"/>
                    <a:pt x="14329" y="1837"/>
                  </a:cubicBezTo>
                  <a:cubicBezTo>
                    <a:pt x="14355" y="1732"/>
                    <a:pt x="14381" y="1706"/>
                    <a:pt x="14408" y="1653"/>
                  </a:cubicBezTo>
                  <a:cubicBezTo>
                    <a:pt x="14460" y="1522"/>
                    <a:pt x="14539" y="1443"/>
                    <a:pt x="14618" y="1337"/>
                  </a:cubicBezTo>
                  <a:cubicBezTo>
                    <a:pt x="14697" y="1259"/>
                    <a:pt x="14776" y="1180"/>
                    <a:pt x="14881" y="1127"/>
                  </a:cubicBezTo>
                  <a:cubicBezTo>
                    <a:pt x="14995" y="1051"/>
                    <a:pt x="15127" y="1012"/>
                    <a:pt x="15259" y="1012"/>
                  </a:cubicBezTo>
                  <a:cubicBezTo>
                    <a:pt x="15403" y="1012"/>
                    <a:pt x="15547" y="1058"/>
                    <a:pt x="15670" y="1153"/>
                  </a:cubicBezTo>
                  <a:cubicBezTo>
                    <a:pt x="15854" y="1311"/>
                    <a:pt x="15986" y="1495"/>
                    <a:pt x="16091" y="1706"/>
                  </a:cubicBezTo>
                  <a:cubicBezTo>
                    <a:pt x="16117" y="1811"/>
                    <a:pt x="16170" y="1916"/>
                    <a:pt x="16196" y="2021"/>
                  </a:cubicBezTo>
                  <a:cubicBezTo>
                    <a:pt x="16222" y="2153"/>
                    <a:pt x="16249" y="2284"/>
                    <a:pt x="16275" y="2416"/>
                  </a:cubicBezTo>
                  <a:cubicBezTo>
                    <a:pt x="16301" y="2758"/>
                    <a:pt x="16327" y="3126"/>
                    <a:pt x="16354" y="3468"/>
                  </a:cubicBezTo>
                  <a:cubicBezTo>
                    <a:pt x="16354" y="4178"/>
                    <a:pt x="16590" y="4888"/>
                    <a:pt x="17038" y="5467"/>
                  </a:cubicBezTo>
                  <a:cubicBezTo>
                    <a:pt x="17397" y="5893"/>
                    <a:pt x="17928" y="6147"/>
                    <a:pt x="18468" y="6147"/>
                  </a:cubicBezTo>
                  <a:cubicBezTo>
                    <a:pt x="18561" y="6147"/>
                    <a:pt x="18654" y="6139"/>
                    <a:pt x="18747" y="6124"/>
                  </a:cubicBezTo>
                  <a:cubicBezTo>
                    <a:pt x="20141" y="5835"/>
                    <a:pt x="20009" y="4152"/>
                    <a:pt x="20351" y="3100"/>
                  </a:cubicBezTo>
                  <a:cubicBezTo>
                    <a:pt x="20430" y="2784"/>
                    <a:pt x="20588" y="2468"/>
                    <a:pt x="20746" y="2179"/>
                  </a:cubicBezTo>
                  <a:cubicBezTo>
                    <a:pt x="20877" y="1969"/>
                    <a:pt x="21035" y="1679"/>
                    <a:pt x="21219" y="1574"/>
                  </a:cubicBezTo>
                  <a:cubicBezTo>
                    <a:pt x="21259" y="1561"/>
                    <a:pt x="21292" y="1554"/>
                    <a:pt x="21324" y="1554"/>
                  </a:cubicBezTo>
                  <a:cubicBezTo>
                    <a:pt x="21357" y="1554"/>
                    <a:pt x="21390" y="1561"/>
                    <a:pt x="21430" y="1574"/>
                  </a:cubicBezTo>
                  <a:cubicBezTo>
                    <a:pt x="21509" y="1627"/>
                    <a:pt x="21587" y="1679"/>
                    <a:pt x="21666" y="1732"/>
                  </a:cubicBezTo>
                  <a:cubicBezTo>
                    <a:pt x="21850" y="1890"/>
                    <a:pt x="21982" y="2126"/>
                    <a:pt x="22035" y="2363"/>
                  </a:cubicBezTo>
                  <a:cubicBezTo>
                    <a:pt x="22113" y="2626"/>
                    <a:pt x="22140" y="2942"/>
                    <a:pt x="22113" y="3231"/>
                  </a:cubicBezTo>
                  <a:cubicBezTo>
                    <a:pt x="22113" y="3573"/>
                    <a:pt x="22166" y="3941"/>
                    <a:pt x="22219" y="4283"/>
                  </a:cubicBezTo>
                  <a:cubicBezTo>
                    <a:pt x="22324" y="4888"/>
                    <a:pt x="22692" y="5440"/>
                    <a:pt x="23244" y="5730"/>
                  </a:cubicBezTo>
                  <a:cubicBezTo>
                    <a:pt x="23588" y="5922"/>
                    <a:pt x="23958" y="6014"/>
                    <a:pt x="24322" y="6014"/>
                  </a:cubicBezTo>
                  <a:cubicBezTo>
                    <a:pt x="25100" y="6014"/>
                    <a:pt x="25848" y="5596"/>
                    <a:pt x="26243" y="4862"/>
                  </a:cubicBezTo>
                  <a:cubicBezTo>
                    <a:pt x="26479" y="4283"/>
                    <a:pt x="26637" y="3652"/>
                    <a:pt x="26663" y="3021"/>
                  </a:cubicBezTo>
                  <a:cubicBezTo>
                    <a:pt x="26663" y="2495"/>
                    <a:pt x="26821" y="1969"/>
                    <a:pt x="27084" y="1522"/>
                  </a:cubicBezTo>
                  <a:cubicBezTo>
                    <a:pt x="27216" y="1337"/>
                    <a:pt x="27373" y="1206"/>
                    <a:pt x="27558" y="1101"/>
                  </a:cubicBezTo>
                  <a:cubicBezTo>
                    <a:pt x="27610" y="1074"/>
                    <a:pt x="27636" y="1074"/>
                    <a:pt x="27663" y="1074"/>
                  </a:cubicBezTo>
                  <a:cubicBezTo>
                    <a:pt x="27689" y="1048"/>
                    <a:pt x="27715" y="1048"/>
                    <a:pt x="27768" y="1048"/>
                  </a:cubicBezTo>
                  <a:cubicBezTo>
                    <a:pt x="27789" y="1041"/>
                    <a:pt x="27812" y="1038"/>
                    <a:pt x="27837" y="1038"/>
                  </a:cubicBezTo>
                  <a:cubicBezTo>
                    <a:pt x="27903" y="1038"/>
                    <a:pt x="27980" y="1062"/>
                    <a:pt x="28057" y="1101"/>
                  </a:cubicBezTo>
                  <a:lnTo>
                    <a:pt x="28057" y="1101"/>
                  </a:lnTo>
                  <a:cubicBezTo>
                    <a:pt x="28050" y="1097"/>
                    <a:pt x="28046" y="1095"/>
                    <a:pt x="28045" y="1095"/>
                  </a:cubicBezTo>
                  <a:cubicBezTo>
                    <a:pt x="28041" y="1095"/>
                    <a:pt x="28113" y="1138"/>
                    <a:pt x="28148" y="1150"/>
                  </a:cubicBezTo>
                  <a:lnTo>
                    <a:pt x="28148" y="1150"/>
                  </a:lnTo>
                  <a:cubicBezTo>
                    <a:pt x="28154" y="1160"/>
                    <a:pt x="28215" y="1206"/>
                    <a:pt x="28215" y="1206"/>
                  </a:cubicBezTo>
                  <a:cubicBezTo>
                    <a:pt x="28236" y="1227"/>
                    <a:pt x="28291" y="1299"/>
                    <a:pt x="28299" y="1299"/>
                  </a:cubicBezTo>
                  <a:cubicBezTo>
                    <a:pt x="28300" y="1299"/>
                    <a:pt x="28299" y="1295"/>
                    <a:pt x="28294" y="1285"/>
                  </a:cubicBezTo>
                  <a:lnTo>
                    <a:pt x="28294" y="1285"/>
                  </a:lnTo>
                  <a:cubicBezTo>
                    <a:pt x="28320" y="1337"/>
                    <a:pt x="28347" y="1390"/>
                    <a:pt x="28373" y="1443"/>
                  </a:cubicBezTo>
                  <a:cubicBezTo>
                    <a:pt x="28531" y="1758"/>
                    <a:pt x="28610" y="2074"/>
                    <a:pt x="28636" y="2389"/>
                  </a:cubicBezTo>
                  <a:cubicBezTo>
                    <a:pt x="28636" y="2547"/>
                    <a:pt x="28662" y="2679"/>
                    <a:pt x="28662" y="2810"/>
                  </a:cubicBezTo>
                  <a:cubicBezTo>
                    <a:pt x="28662" y="3100"/>
                    <a:pt x="28688" y="3389"/>
                    <a:pt x="28741" y="3652"/>
                  </a:cubicBezTo>
                  <a:cubicBezTo>
                    <a:pt x="28820" y="4204"/>
                    <a:pt x="29057" y="4704"/>
                    <a:pt x="29425" y="5125"/>
                  </a:cubicBezTo>
                  <a:cubicBezTo>
                    <a:pt x="29723" y="5405"/>
                    <a:pt x="30103" y="5545"/>
                    <a:pt x="30487" y="5545"/>
                  </a:cubicBezTo>
                  <a:cubicBezTo>
                    <a:pt x="30679" y="5545"/>
                    <a:pt x="30871" y="5510"/>
                    <a:pt x="31055" y="5440"/>
                  </a:cubicBezTo>
                  <a:cubicBezTo>
                    <a:pt x="31608" y="5151"/>
                    <a:pt x="32029" y="4678"/>
                    <a:pt x="32239" y="4125"/>
                  </a:cubicBezTo>
                  <a:cubicBezTo>
                    <a:pt x="32449" y="3573"/>
                    <a:pt x="32581" y="3021"/>
                    <a:pt x="32712" y="2442"/>
                  </a:cubicBezTo>
                  <a:cubicBezTo>
                    <a:pt x="32765" y="2205"/>
                    <a:pt x="32870" y="1995"/>
                    <a:pt x="33002" y="1785"/>
                  </a:cubicBezTo>
                  <a:cubicBezTo>
                    <a:pt x="33107" y="1627"/>
                    <a:pt x="33265" y="1522"/>
                    <a:pt x="33422" y="1443"/>
                  </a:cubicBezTo>
                  <a:cubicBezTo>
                    <a:pt x="33501" y="1416"/>
                    <a:pt x="33554" y="1390"/>
                    <a:pt x="33633" y="1390"/>
                  </a:cubicBezTo>
                  <a:lnTo>
                    <a:pt x="33712" y="1390"/>
                  </a:lnTo>
                  <a:cubicBezTo>
                    <a:pt x="33817" y="1390"/>
                    <a:pt x="33922" y="1390"/>
                    <a:pt x="34027" y="1416"/>
                  </a:cubicBezTo>
                  <a:cubicBezTo>
                    <a:pt x="34238" y="1469"/>
                    <a:pt x="34448" y="1574"/>
                    <a:pt x="34606" y="1706"/>
                  </a:cubicBezTo>
                  <a:cubicBezTo>
                    <a:pt x="35053" y="2074"/>
                    <a:pt x="35316" y="2574"/>
                    <a:pt x="35369" y="3152"/>
                  </a:cubicBezTo>
                  <a:cubicBezTo>
                    <a:pt x="35448" y="3783"/>
                    <a:pt x="35448" y="4441"/>
                    <a:pt x="35369" y="5072"/>
                  </a:cubicBezTo>
                  <a:cubicBezTo>
                    <a:pt x="35369" y="5388"/>
                    <a:pt x="35605" y="5545"/>
                    <a:pt x="35842" y="5545"/>
                  </a:cubicBezTo>
                  <a:cubicBezTo>
                    <a:pt x="36079" y="5545"/>
                    <a:pt x="36315" y="5388"/>
                    <a:pt x="36315" y="5072"/>
                  </a:cubicBezTo>
                  <a:cubicBezTo>
                    <a:pt x="36421" y="3757"/>
                    <a:pt x="36473" y="2179"/>
                    <a:pt x="35448" y="1180"/>
                  </a:cubicBezTo>
                  <a:cubicBezTo>
                    <a:pt x="34978" y="724"/>
                    <a:pt x="34331" y="438"/>
                    <a:pt x="33704" y="438"/>
                  </a:cubicBezTo>
                  <a:cubicBezTo>
                    <a:pt x="33171" y="438"/>
                    <a:pt x="32652" y="644"/>
                    <a:pt x="32265" y="1127"/>
                  </a:cubicBezTo>
                  <a:cubicBezTo>
                    <a:pt x="31897" y="1627"/>
                    <a:pt x="31660" y="2205"/>
                    <a:pt x="31555" y="2810"/>
                  </a:cubicBezTo>
                  <a:cubicBezTo>
                    <a:pt x="31503" y="3100"/>
                    <a:pt x="31450" y="3363"/>
                    <a:pt x="31371" y="3626"/>
                  </a:cubicBezTo>
                  <a:cubicBezTo>
                    <a:pt x="31318" y="3731"/>
                    <a:pt x="31266" y="3836"/>
                    <a:pt x="31213" y="3915"/>
                  </a:cubicBezTo>
                  <a:cubicBezTo>
                    <a:pt x="31161" y="4020"/>
                    <a:pt x="31082" y="4125"/>
                    <a:pt x="31003" y="4230"/>
                  </a:cubicBezTo>
                  <a:cubicBezTo>
                    <a:pt x="30977" y="4283"/>
                    <a:pt x="30924" y="4309"/>
                    <a:pt x="30898" y="4362"/>
                  </a:cubicBezTo>
                  <a:lnTo>
                    <a:pt x="30819" y="4415"/>
                  </a:lnTo>
                  <a:cubicBezTo>
                    <a:pt x="30740" y="4493"/>
                    <a:pt x="30635" y="4520"/>
                    <a:pt x="30529" y="4546"/>
                  </a:cubicBezTo>
                  <a:lnTo>
                    <a:pt x="30451" y="4546"/>
                  </a:lnTo>
                  <a:lnTo>
                    <a:pt x="30372" y="4520"/>
                  </a:lnTo>
                  <a:lnTo>
                    <a:pt x="30266" y="4493"/>
                  </a:lnTo>
                  <a:cubicBezTo>
                    <a:pt x="30230" y="4475"/>
                    <a:pt x="30169" y="4432"/>
                    <a:pt x="30152" y="4424"/>
                  </a:cubicBezTo>
                  <a:lnTo>
                    <a:pt x="30152" y="4424"/>
                  </a:lnTo>
                  <a:cubicBezTo>
                    <a:pt x="30124" y="4382"/>
                    <a:pt x="30079" y="4359"/>
                    <a:pt x="30056" y="4336"/>
                  </a:cubicBezTo>
                  <a:lnTo>
                    <a:pt x="30003" y="4283"/>
                  </a:lnTo>
                  <a:lnTo>
                    <a:pt x="29925" y="4099"/>
                  </a:lnTo>
                  <a:cubicBezTo>
                    <a:pt x="29925" y="4099"/>
                    <a:pt x="29886" y="4022"/>
                    <a:pt x="29872" y="3994"/>
                  </a:cubicBezTo>
                  <a:lnTo>
                    <a:pt x="29872" y="3994"/>
                  </a:lnTo>
                  <a:cubicBezTo>
                    <a:pt x="29767" y="3757"/>
                    <a:pt x="29714" y="3520"/>
                    <a:pt x="29662" y="3257"/>
                  </a:cubicBezTo>
                  <a:lnTo>
                    <a:pt x="29662" y="3231"/>
                  </a:lnTo>
                  <a:lnTo>
                    <a:pt x="29662" y="3126"/>
                  </a:lnTo>
                  <a:lnTo>
                    <a:pt x="29662" y="2942"/>
                  </a:lnTo>
                  <a:cubicBezTo>
                    <a:pt x="29662" y="2810"/>
                    <a:pt x="29662" y="2679"/>
                    <a:pt x="29635" y="2547"/>
                  </a:cubicBezTo>
                  <a:cubicBezTo>
                    <a:pt x="29609" y="2258"/>
                    <a:pt x="29556" y="1969"/>
                    <a:pt x="29504" y="1679"/>
                  </a:cubicBezTo>
                  <a:cubicBezTo>
                    <a:pt x="29372" y="1127"/>
                    <a:pt x="29057" y="627"/>
                    <a:pt x="28557" y="338"/>
                  </a:cubicBezTo>
                  <a:cubicBezTo>
                    <a:pt x="28327" y="211"/>
                    <a:pt x="28076" y="150"/>
                    <a:pt x="27825" y="150"/>
                  </a:cubicBezTo>
                  <a:cubicBezTo>
                    <a:pt x="27503" y="150"/>
                    <a:pt x="27181" y="251"/>
                    <a:pt x="26900" y="443"/>
                  </a:cubicBezTo>
                  <a:cubicBezTo>
                    <a:pt x="26400" y="838"/>
                    <a:pt x="26032" y="1364"/>
                    <a:pt x="25848" y="1969"/>
                  </a:cubicBezTo>
                  <a:cubicBezTo>
                    <a:pt x="25664" y="2574"/>
                    <a:pt x="25690" y="3178"/>
                    <a:pt x="25559" y="3757"/>
                  </a:cubicBezTo>
                  <a:cubicBezTo>
                    <a:pt x="25506" y="4020"/>
                    <a:pt x="25427" y="4257"/>
                    <a:pt x="25269" y="4493"/>
                  </a:cubicBezTo>
                  <a:cubicBezTo>
                    <a:pt x="25164" y="4678"/>
                    <a:pt x="25006" y="4835"/>
                    <a:pt x="24796" y="4941"/>
                  </a:cubicBezTo>
                  <a:lnTo>
                    <a:pt x="24717" y="4967"/>
                  </a:lnTo>
                  <a:lnTo>
                    <a:pt x="24533" y="4993"/>
                  </a:lnTo>
                  <a:lnTo>
                    <a:pt x="24244" y="4993"/>
                  </a:lnTo>
                  <a:cubicBezTo>
                    <a:pt x="24226" y="4993"/>
                    <a:pt x="24162" y="4981"/>
                    <a:pt x="24144" y="4981"/>
                  </a:cubicBezTo>
                  <a:cubicBezTo>
                    <a:pt x="24136" y="4981"/>
                    <a:pt x="24139" y="4984"/>
                    <a:pt x="24165" y="4993"/>
                  </a:cubicBezTo>
                  <a:lnTo>
                    <a:pt x="23981" y="4967"/>
                  </a:lnTo>
                  <a:cubicBezTo>
                    <a:pt x="23928" y="4941"/>
                    <a:pt x="23876" y="4914"/>
                    <a:pt x="23823" y="4888"/>
                  </a:cubicBezTo>
                  <a:lnTo>
                    <a:pt x="23718" y="4835"/>
                  </a:lnTo>
                  <a:cubicBezTo>
                    <a:pt x="23534" y="4756"/>
                    <a:pt x="23402" y="4625"/>
                    <a:pt x="23323" y="4467"/>
                  </a:cubicBezTo>
                  <a:cubicBezTo>
                    <a:pt x="23192" y="4204"/>
                    <a:pt x="23113" y="3915"/>
                    <a:pt x="23113" y="3626"/>
                  </a:cubicBezTo>
                  <a:cubicBezTo>
                    <a:pt x="23060" y="2942"/>
                    <a:pt x="23113" y="2232"/>
                    <a:pt x="22745" y="1627"/>
                  </a:cubicBezTo>
                  <a:cubicBezTo>
                    <a:pt x="22469" y="1101"/>
                    <a:pt x="21932" y="624"/>
                    <a:pt x="21315" y="624"/>
                  </a:cubicBezTo>
                  <a:cubicBezTo>
                    <a:pt x="21283" y="624"/>
                    <a:pt x="21251" y="625"/>
                    <a:pt x="21219" y="627"/>
                  </a:cubicBezTo>
                  <a:cubicBezTo>
                    <a:pt x="20430" y="706"/>
                    <a:pt x="20009" y="1443"/>
                    <a:pt x="19694" y="2074"/>
                  </a:cubicBezTo>
                  <a:cubicBezTo>
                    <a:pt x="19431" y="2705"/>
                    <a:pt x="19247" y="3363"/>
                    <a:pt x="19142" y="4046"/>
                  </a:cubicBezTo>
                  <a:cubicBezTo>
                    <a:pt x="19115" y="4178"/>
                    <a:pt x="19089" y="4309"/>
                    <a:pt x="19063" y="4415"/>
                  </a:cubicBezTo>
                  <a:cubicBezTo>
                    <a:pt x="19063" y="4493"/>
                    <a:pt x="19036" y="4546"/>
                    <a:pt x="19010" y="4599"/>
                  </a:cubicBezTo>
                  <a:cubicBezTo>
                    <a:pt x="18984" y="4678"/>
                    <a:pt x="18984" y="4678"/>
                    <a:pt x="18984" y="4704"/>
                  </a:cubicBezTo>
                  <a:lnTo>
                    <a:pt x="18957" y="4756"/>
                  </a:lnTo>
                  <a:cubicBezTo>
                    <a:pt x="18931" y="4809"/>
                    <a:pt x="18905" y="4862"/>
                    <a:pt x="18879" y="4914"/>
                  </a:cubicBezTo>
                  <a:cubicBezTo>
                    <a:pt x="18840" y="4953"/>
                    <a:pt x="18816" y="4977"/>
                    <a:pt x="18816" y="4977"/>
                  </a:cubicBezTo>
                  <a:lnTo>
                    <a:pt x="18816" y="4977"/>
                  </a:lnTo>
                  <a:cubicBezTo>
                    <a:pt x="18807" y="4986"/>
                    <a:pt x="18800" y="4993"/>
                    <a:pt x="18800" y="4993"/>
                  </a:cubicBezTo>
                  <a:cubicBezTo>
                    <a:pt x="18747" y="5046"/>
                    <a:pt x="18668" y="5098"/>
                    <a:pt x="18589" y="5125"/>
                  </a:cubicBezTo>
                  <a:cubicBezTo>
                    <a:pt x="18563" y="5151"/>
                    <a:pt x="18537" y="5151"/>
                    <a:pt x="18510" y="5151"/>
                  </a:cubicBezTo>
                  <a:lnTo>
                    <a:pt x="18405" y="5151"/>
                  </a:lnTo>
                  <a:cubicBezTo>
                    <a:pt x="18394" y="5151"/>
                    <a:pt x="18387" y="5151"/>
                    <a:pt x="18383" y="5152"/>
                  </a:cubicBezTo>
                  <a:lnTo>
                    <a:pt x="18383" y="5152"/>
                  </a:lnTo>
                  <a:cubicBezTo>
                    <a:pt x="18382" y="5152"/>
                    <a:pt x="18380" y="5151"/>
                    <a:pt x="18379" y="5151"/>
                  </a:cubicBezTo>
                  <a:cubicBezTo>
                    <a:pt x="18274" y="5151"/>
                    <a:pt x="18168" y="5098"/>
                    <a:pt x="18090" y="5046"/>
                  </a:cubicBezTo>
                  <a:cubicBezTo>
                    <a:pt x="17853" y="4914"/>
                    <a:pt x="17695" y="4730"/>
                    <a:pt x="17590" y="4520"/>
                  </a:cubicBezTo>
                  <a:cubicBezTo>
                    <a:pt x="17458" y="4257"/>
                    <a:pt x="17379" y="3967"/>
                    <a:pt x="17379" y="3652"/>
                  </a:cubicBezTo>
                  <a:cubicBezTo>
                    <a:pt x="17327" y="3284"/>
                    <a:pt x="17327" y="2915"/>
                    <a:pt x="17274" y="2547"/>
                  </a:cubicBezTo>
                  <a:cubicBezTo>
                    <a:pt x="17248" y="1890"/>
                    <a:pt x="17011" y="1259"/>
                    <a:pt x="16617" y="733"/>
                  </a:cubicBezTo>
                  <a:cubicBezTo>
                    <a:pt x="16276" y="279"/>
                    <a:pt x="15740" y="1"/>
                    <a:pt x="151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 name="Google Shape;1198;p37"/>
            <p:cNvSpPr/>
            <p:nvPr/>
          </p:nvSpPr>
          <p:spPr>
            <a:xfrm flipH="1">
              <a:off x="7127613" y="4122285"/>
              <a:ext cx="2141488" cy="315477"/>
            </a:xfrm>
            <a:custGeom>
              <a:avLst/>
              <a:gdLst/>
              <a:ahLst/>
              <a:cxnLst/>
              <a:rect l="l" t="t" r="r" b="b"/>
              <a:pathLst>
                <a:path w="36440" h="5368" extrusionOk="0">
                  <a:moveTo>
                    <a:pt x="33893" y="0"/>
                  </a:moveTo>
                  <a:cubicBezTo>
                    <a:pt x="33861" y="0"/>
                    <a:pt x="33829" y="1"/>
                    <a:pt x="33796" y="2"/>
                  </a:cubicBezTo>
                  <a:cubicBezTo>
                    <a:pt x="33218" y="55"/>
                    <a:pt x="32718" y="344"/>
                    <a:pt x="32402" y="844"/>
                  </a:cubicBezTo>
                  <a:cubicBezTo>
                    <a:pt x="32139" y="1317"/>
                    <a:pt x="31929" y="1817"/>
                    <a:pt x="31798" y="2317"/>
                  </a:cubicBezTo>
                  <a:cubicBezTo>
                    <a:pt x="31719" y="2553"/>
                    <a:pt x="31613" y="2764"/>
                    <a:pt x="31482" y="2948"/>
                  </a:cubicBezTo>
                  <a:cubicBezTo>
                    <a:pt x="31429" y="3027"/>
                    <a:pt x="31377" y="3106"/>
                    <a:pt x="31298" y="3158"/>
                  </a:cubicBezTo>
                  <a:cubicBezTo>
                    <a:pt x="31298" y="3158"/>
                    <a:pt x="31216" y="3240"/>
                    <a:pt x="31233" y="3241"/>
                  </a:cubicBezTo>
                  <a:lnTo>
                    <a:pt x="31233" y="3241"/>
                  </a:lnTo>
                  <a:lnTo>
                    <a:pt x="31166" y="3264"/>
                  </a:lnTo>
                  <a:cubicBezTo>
                    <a:pt x="31166" y="3264"/>
                    <a:pt x="31099" y="3297"/>
                    <a:pt x="31113" y="3297"/>
                  </a:cubicBezTo>
                  <a:cubicBezTo>
                    <a:pt x="31116" y="3297"/>
                    <a:pt x="31124" y="3295"/>
                    <a:pt x="31140" y="3290"/>
                  </a:cubicBezTo>
                  <a:lnTo>
                    <a:pt x="31140" y="3290"/>
                  </a:lnTo>
                  <a:cubicBezTo>
                    <a:pt x="31048" y="3329"/>
                    <a:pt x="30956" y="3349"/>
                    <a:pt x="30867" y="3349"/>
                  </a:cubicBezTo>
                  <a:cubicBezTo>
                    <a:pt x="30778" y="3349"/>
                    <a:pt x="30693" y="3329"/>
                    <a:pt x="30614" y="3290"/>
                  </a:cubicBezTo>
                  <a:cubicBezTo>
                    <a:pt x="30377" y="3185"/>
                    <a:pt x="30193" y="3027"/>
                    <a:pt x="30062" y="2843"/>
                  </a:cubicBezTo>
                  <a:cubicBezTo>
                    <a:pt x="29694" y="2369"/>
                    <a:pt x="29536" y="1738"/>
                    <a:pt x="29194" y="1238"/>
                  </a:cubicBezTo>
                  <a:cubicBezTo>
                    <a:pt x="28878" y="739"/>
                    <a:pt x="28405" y="371"/>
                    <a:pt x="27826" y="239"/>
                  </a:cubicBezTo>
                  <a:cubicBezTo>
                    <a:pt x="27712" y="213"/>
                    <a:pt x="27599" y="201"/>
                    <a:pt x="27487" y="201"/>
                  </a:cubicBezTo>
                  <a:cubicBezTo>
                    <a:pt x="27029" y="201"/>
                    <a:pt x="26602" y="411"/>
                    <a:pt x="26327" y="791"/>
                  </a:cubicBezTo>
                  <a:cubicBezTo>
                    <a:pt x="26064" y="1186"/>
                    <a:pt x="25906" y="1633"/>
                    <a:pt x="25854" y="2106"/>
                  </a:cubicBezTo>
                  <a:cubicBezTo>
                    <a:pt x="25801" y="2343"/>
                    <a:pt x="25749" y="2553"/>
                    <a:pt x="25696" y="2764"/>
                  </a:cubicBezTo>
                  <a:cubicBezTo>
                    <a:pt x="25670" y="2843"/>
                    <a:pt x="25617" y="2922"/>
                    <a:pt x="25591" y="3001"/>
                  </a:cubicBezTo>
                  <a:cubicBezTo>
                    <a:pt x="25538" y="3079"/>
                    <a:pt x="25486" y="3132"/>
                    <a:pt x="25433" y="3211"/>
                  </a:cubicBezTo>
                  <a:cubicBezTo>
                    <a:pt x="25407" y="3237"/>
                    <a:pt x="25354" y="3290"/>
                    <a:pt x="25301" y="3316"/>
                  </a:cubicBezTo>
                  <a:cubicBezTo>
                    <a:pt x="25315" y="3303"/>
                    <a:pt x="25320" y="3298"/>
                    <a:pt x="25319" y="3298"/>
                  </a:cubicBezTo>
                  <a:lnTo>
                    <a:pt x="25319" y="3298"/>
                  </a:lnTo>
                  <a:cubicBezTo>
                    <a:pt x="25318" y="3298"/>
                    <a:pt x="25269" y="3342"/>
                    <a:pt x="25249" y="3342"/>
                  </a:cubicBezTo>
                  <a:lnTo>
                    <a:pt x="25144" y="3421"/>
                  </a:lnTo>
                  <a:cubicBezTo>
                    <a:pt x="25121" y="3421"/>
                    <a:pt x="25002" y="3479"/>
                    <a:pt x="25018" y="3479"/>
                  </a:cubicBezTo>
                  <a:cubicBezTo>
                    <a:pt x="25021" y="3479"/>
                    <a:pt x="25027" y="3478"/>
                    <a:pt x="25038" y="3474"/>
                  </a:cubicBezTo>
                  <a:lnTo>
                    <a:pt x="25038" y="3474"/>
                  </a:lnTo>
                  <a:cubicBezTo>
                    <a:pt x="24933" y="3527"/>
                    <a:pt x="24854" y="3553"/>
                    <a:pt x="24749" y="3579"/>
                  </a:cubicBezTo>
                  <a:cubicBezTo>
                    <a:pt x="24732" y="3579"/>
                    <a:pt x="24679" y="3591"/>
                    <a:pt x="24654" y="3591"/>
                  </a:cubicBezTo>
                  <a:cubicBezTo>
                    <a:pt x="24641" y="3591"/>
                    <a:pt x="24635" y="3588"/>
                    <a:pt x="24644" y="3579"/>
                  </a:cubicBezTo>
                  <a:lnTo>
                    <a:pt x="24276" y="3579"/>
                  </a:lnTo>
                  <a:cubicBezTo>
                    <a:pt x="24171" y="3579"/>
                    <a:pt x="24039" y="3553"/>
                    <a:pt x="23934" y="3500"/>
                  </a:cubicBezTo>
                  <a:cubicBezTo>
                    <a:pt x="23917" y="3495"/>
                    <a:pt x="23909" y="3493"/>
                    <a:pt x="23905" y="3493"/>
                  </a:cubicBezTo>
                  <a:cubicBezTo>
                    <a:pt x="23895" y="3493"/>
                    <a:pt x="23920" y="3508"/>
                    <a:pt x="23910" y="3508"/>
                  </a:cubicBezTo>
                  <a:cubicBezTo>
                    <a:pt x="23906" y="3508"/>
                    <a:pt x="23898" y="3506"/>
                    <a:pt x="23881" y="3500"/>
                  </a:cubicBezTo>
                  <a:lnTo>
                    <a:pt x="23750" y="3421"/>
                  </a:lnTo>
                  <a:cubicBezTo>
                    <a:pt x="23724" y="3421"/>
                    <a:pt x="23645" y="3343"/>
                    <a:pt x="23645" y="3342"/>
                  </a:cubicBezTo>
                  <a:lnTo>
                    <a:pt x="23645" y="3342"/>
                  </a:lnTo>
                  <a:cubicBezTo>
                    <a:pt x="23629" y="3327"/>
                    <a:pt x="23584" y="3282"/>
                    <a:pt x="23566" y="3264"/>
                  </a:cubicBezTo>
                  <a:lnTo>
                    <a:pt x="23460" y="3132"/>
                  </a:lnTo>
                  <a:lnTo>
                    <a:pt x="23408" y="3079"/>
                  </a:lnTo>
                  <a:cubicBezTo>
                    <a:pt x="23382" y="3027"/>
                    <a:pt x="23303" y="2895"/>
                    <a:pt x="23224" y="2816"/>
                  </a:cubicBezTo>
                  <a:cubicBezTo>
                    <a:pt x="23119" y="2606"/>
                    <a:pt x="23040" y="2422"/>
                    <a:pt x="22934" y="2212"/>
                  </a:cubicBezTo>
                  <a:cubicBezTo>
                    <a:pt x="22777" y="1791"/>
                    <a:pt x="22566" y="1396"/>
                    <a:pt x="22277" y="1054"/>
                  </a:cubicBezTo>
                  <a:cubicBezTo>
                    <a:pt x="22014" y="686"/>
                    <a:pt x="21593" y="449"/>
                    <a:pt x="21146" y="397"/>
                  </a:cubicBezTo>
                  <a:cubicBezTo>
                    <a:pt x="21088" y="392"/>
                    <a:pt x="21029" y="389"/>
                    <a:pt x="20972" y="389"/>
                  </a:cubicBezTo>
                  <a:cubicBezTo>
                    <a:pt x="20458" y="389"/>
                    <a:pt x="19978" y="597"/>
                    <a:pt x="19647" y="975"/>
                  </a:cubicBezTo>
                  <a:cubicBezTo>
                    <a:pt x="19279" y="1344"/>
                    <a:pt x="19016" y="1817"/>
                    <a:pt x="18884" y="2343"/>
                  </a:cubicBezTo>
                  <a:cubicBezTo>
                    <a:pt x="18779" y="2816"/>
                    <a:pt x="18726" y="3290"/>
                    <a:pt x="18569" y="3737"/>
                  </a:cubicBezTo>
                  <a:cubicBezTo>
                    <a:pt x="18569" y="3790"/>
                    <a:pt x="18542" y="3816"/>
                    <a:pt x="18516" y="3868"/>
                  </a:cubicBezTo>
                  <a:cubicBezTo>
                    <a:pt x="18522" y="3851"/>
                    <a:pt x="18524" y="3844"/>
                    <a:pt x="18523" y="3844"/>
                  </a:cubicBezTo>
                  <a:cubicBezTo>
                    <a:pt x="18521" y="3844"/>
                    <a:pt x="18490" y="3927"/>
                    <a:pt x="18490" y="3947"/>
                  </a:cubicBezTo>
                  <a:cubicBezTo>
                    <a:pt x="18463" y="3974"/>
                    <a:pt x="18437" y="4026"/>
                    <a:pt x="18411" y="4079"/>
                  </a:cubicBezTo>
                  <a:cubicBezTo>
                    <a:pt x="18411" y="4079"/>
                    <a:pt x="18358" y="4131"/>
                    <a:pt x="18332" y="4158"/>
                  </a:cubicBezTo>
                  <a:cubicBezTo>
                    <a:pt x="18311" y="4179"/>
                    <a:pt x="18255" y="4218"/>
                    <a:pt x="18248" y="4218"/>
                  </a:cubicBezTo>
                  <a:cubicBezTo>
                    <a:pt x="18247" y="4218"/>
                    <a:pt x="18248" y="4215"/>
                    <a:pt x="18253" y="4210"/>
                  </a:cubicBezTo>
                  <a:cubicBezTo>
                    <a:pt x="18271" y="4202"/>
                    <a:pt x="18276" y="4199"/>
                    <a:pt x="18275" y="4199"/>
                  </a:cubicBezTo>
                  <a:cubicBezTo>
                    <a:pt x="18274" y="4199"/>
                    <a:pt x="18244" y="4210"/>
                    <a:pt x="18227" y="4210"/>
                  </a:cubicBezTo>
                  <a:lnTo>
                    <a:pt x="18148" y="4263"/>
                  </a:lnTo>
                  <a:cubicBezTo>
                    <a:pt x="18134" y="4272"/>
                    <a:pt x="18126" y="4278"/>
                    <a:pt x="18122" y="4282"/>
                  </a:cubicBezTo>
                  <a:lnTo>
                    <a:pt x="18122" y="4282"/>
                  </a:lnTo>
                  <a:cubicBezTo>
                    <a:pt x="18117" y="4283"/>
                    <a:pt x="18109" y="4285"/>
                    <a:pt x="18095" y="4289"/>
                  </a:cubicBezTo>
                  <a:cubicBezTo>
                    <a:pt x="18095" y="4289"/>
                    <a:pt x="18048" y="4301"/>
                    <a:pt x="18033" y="4301"/>
                  </a:cubicBezTo>
                  <a:cubicBezTo>
                    <a:pt x="18025" y="4301"/>
                    <a:pt x="18025" y="4298"/>
                    <a:pt x="18043" y="4289"/>
                  </a:cubicBezTo>
                  <a:cubicBezTo>
                    <a:pt x="18060" y="4281"/>
                    <a:pt x="18060" y="4278"/>
                    <a:pt x="18051" y="4278"/>
                  </a:cubicBezTo>
                  <a:cubicBezTo>
                    <a:pt x="18034" y="4278"/>
                    <a:pt x="17981" y="4289"/>
                    <a:pt x="17964" y="4289"/>
                  </a:cubicBezTo>
                  <a:lnTo>
                    <a:pt x="17859" y="4289"/>
                  </a:lnTo>
                  <a:cubicBezTo>
                    <a:pt x="17806" y="4263"/>
                    <a:pt x="17753" y="4263"/>
                    <a:pt x="17701" y="4237"/>
                  </a:cubicBezTo>
                  <a:cubicBezTo>
                    <a:pt x="17622" y="4184"/>
                    <a:pt x="17543" y="4131"/>
                    <a:pt x="17464" y="4079"/>
                  </a:cubicBezTo>
                  <a:cubicBezTo>
                    <a:pt x="17254" y="3921"/>
                    <a:pt x="17096" y="3711"/>
                    <a:pt x="16991" y="3474"/>
                  </a:cubicBezTo>
                  <a:cubicBezTo>
                    <a:pt x="16728" y="2895"/>
                    <a:pt x="16622" y="2290"/>
                    <a:pt x="16307" y="1738"/>
                  </a:cubicBezTo>
                  <a:cubicBezTo>
                    <a:pt x="16044" y="1186"/>
                    <a:pt x="15570" y="791"/>
                    <a:pt x="14992" y="607"/>
                  </a:cubicBezTo>
                  <a:cubicBezTo>
                    <a:pt x="14847" y="559"/>
                    <a:pt x="14699" y="536"/>
                    <a:pt x="14551" y="536"/>
                  </a:cubicBezTo>
                  <a:cubicBezTo>
                    <a:pt x="14137" y="536"/>
                    <a:pt x="13731" y="718"/>
                    <a:pt x="13440" y="1028"/>
                  </a:cubicBezTo>
                  <a:cubicBezTo>
                    <a:pt x="13098" y="1423"/>
                    <a:pt x="12888" y="1922"/>
                    <a:pt x="12809" y="2422"/>
                  </a:cubicBezTo>
                  <a:cubicBezTo>
                    <a:pt x="12730" y="2895"/>
                    <a:pt x="12625" y="3342"/>
                    <a:pt x="12467" y="3790"/>
                  </a:cubicBezTo>
                  <a:cubicBezTo>
                    <a:pt x="12388" y="3974"/>
                    <a:pt x="12283" y="4131"/>
                    <a:pt x="12125" y="4237"/>
                  </a:cubicBezTo>
                  <a:cubicBezTo>
                    <a:pt x="12023" y="4288"/>
                    <a:pt x="11910" y="4317"/>
                    <a:pt x="11794" y="4317"/>
                  </a:cubicBezTo>
                  <a:cubicBezTo>
                    <a:pt x="11730" y="4317"/>
                    <a:pt x="11664" y="4308"/>
                    <a:pt x="11599" y="4289"/>
                  </a:cubicBezTo>
                  <a:cubicBezTo>
                    <a:pt x="10495" y="4026"/>
                    <a:pt x="10521" y="2659"/>
                    <a:pt x="10258" y="1764"/>
                  </a:cubicBezTo>
                  <a:cubicBezTo>
                    <a:pt x="10126" y="1238"/>
                    <a:pt x="9758" y="791"/>
                    <a:pt x="9258" y="528"/>
                  </a:cubicBezTo>
                  <a:cubicBezTo>
                    <a:pt x="9050" y="449"/>
                    <a:pt x="8835" y="411"/>
                    <a:pt x="8621" y="411"/>
                  </a:cubicBezTo>
                  <a:cubicBezTo>
                    <a:pt x="8266" y="411"/>
                    <a:pt x="7913" y="516"/>
                    <a:pt x="7602" y="712"/>
                  </a:cubicBezTo>
                  <a:cubicBezTo>
                    <a:pt x="7102" y="1054"/>
                    <a:pt x="6734" y="1554"/>
                    <a:pt x="6550" y="2133"/>
                  </a:cubicBezTo>
                  <a:cubicBezTo>
                    <a:pt x="6365" y="2606"/>
                    <a:pt x="6287" y="3132"/>
                    <a:pt x="6102" y="3632"/>
                  </a:cubicBezTo>
                  <a:cubicBezTo>
                    <a:pt x="6050" y="3816"/>
                    <a:pt x="5945" y="3974"/>
                    <a:pt x="5839" y="4131"/>
                  </a:cubicBezTo>
                  <a:cubicBezTo>
                    <a:pt x="5813" y="4158"/>
                    <a:pt x="5787" y="4210"/>
                    <a:pt x="5734" y="4237"/>
                  </a:cubicBezTo>
                  <a:lnTo>
                    <a:pt x="5682" y="4316"/>
                  </a:lnTo>
                  <a:cubicBezTo>
                    <a:pt x="5603" y="4368"/>
                    <a:pt x="5550" y="4394"/>
                    <a:pt x="5471" y="4394"/>
                  </a:cubicBezTo>
                  <a:cubicBezTo>
                    <a:pt x="5436" y="4399"/>
                    <a:pt x="5401" y="4401"/>
                    <a:pt x="5366" y="4401"/>
                  </a:cubicBezTo>
                  <a:cubicBezTo>
                    <a:pt x="5193" y="4401"/>
                    <a:pt x="5029" y="4346"/>
                    <a:pt x="4919" y="4237"/>
                  </a:cubicBezTo>
                  <a:cubicBezTo>
                    <a:pt x="4735" y="4079"/>
                    <a:pt x="4577" y="3895"/>
                    <a:pt x="4472" y="3711"/>
                  </a:cubicBezTo>
                  <a:cubicBezTo>
                    <a:pt x="4183" y="3158"/>
                    <a:pt x="4156" y="2527"/>
                    <a:pt x="3946" y="1949"/>
                  </a:cubicBezTo>
                  <a:cubicBezTo>
                    <a:pt x="3788" y="1344"/>
                    <a:pt x="3394" y="844"/>
                    <a:pt x="2868" y="555"/>
                  </a:cubicBezTo>
                  <a:cubicBezTo>
                    <a:pt x="2634" y="441"/>
                    <a:pt x="2399" y="389"/>
                    <a:pt x="2171" y="389"/>
                  </a:cubicBezTo>
                  <a:cubicBezTo>
                    <a:pt x="1292" y="389"/>
                    <a:pt x="503" y="1146"/>
                    <a:pt x="211" y="2001"/>
                  </a:cubicBezTo>
                  <a:cubicBezTo>
                    <a:pt x="53" y="2580"/>
                    <a:pt x="1" y="3158"/>
                    <a:pt x="1" y="3737"/>
                  </a:cubicBezTo>
                  <a:cubicBezTo>
                    <a:pt x="1" y="3918"/>
                    <a:pt x="121" y="4003"/>
                    <a:pt x="250" y="4003"/>
                  </a:cubicBezTo>
                  <a:cubicBezTo>
                    <a:pt x="384" y="4003"/>
                    <a:pt x="526" y="3911"/>
                    <a:pt x="553" y="3737"/>
                  </a:cubicBezTo>
                  <a:cubicBezTo>
                    <a:pt x="658" y="2816"/>
                    <a:pt x="869" y="1475"/>
                    <a:pt x="1973" y="1291"/>
                  </a:cubicBezTo>
                  <a:cubicBezTo>
                    <a:pt x="2035" y="1274"/>
                    <a:pt x="2096" y="1265"/>
                    <a:pt x="2156" y="1265"/>
                  </a:cubicBezTo>
                  <a:cubicBezTo>
                    <a:pt x="2277" y="1265"/>
                    <a:pt x="2394" y="1300"/>
                    <a:pt x="2499" y="1370"/>
                  </a:cubicBezTo>
                  <a:cubicBezTo>
                    <a:pt x="2683" y="1475"/>
                    <a:pt x="2815" y="1659"/>
                    <a:pt x="2920" y="1870"/>
                  </a:cubicBezTo>
                  <a:cubicBezTo>
                    <a:pt x="3157" y="2422"/>
                    <a:pt x="3209" y="3053"/>
                    <a:pt x="3367" y="3605"/>
                  </a:cubicBezTo>
                  <a:cubicBezTo>
                    <a:pt x="3551" y="4210"/>
                    <a:pt x="3893" y="4710"/>
                    <a:pt x="4419" y="5078"/>
                  </a:cubicBezTo>
                  <a:cubicBezTo>
                    <a:pt x="4690" y="5263"/>
                    <a:pt x="4999" y="5356"/>
                    <a:pt x="5309" y="5356"/>
                  </a:cubicBezTo>
                  <a:cubicBezTo>
                    <a:pt x="5572" y="5356"/>
                    <a:pt x="5835" y="5290"/>
                    <a:pt x="6076" y="5157"/>
                  </a:cubicBezTo>
                  <a:cubicBezTo>
                    <a:pt x="7023" y="4657"/>
                    <a:pt x="7076" y="3448"/>
                    <a:pt x="7365" y="2527"/>
                  </a:cubicBezTo>
                  <a:cubicBezTo>
                    <a:pt x="7496" y="2054"/>
                    <a:pt x="7786" y="1659"/>
                    <a:pt x="8233" y="1396"/>
                  </a:cubicBezTo>
                  <a:cubicBezTo>
                    <a:pt x="8347" y="1329"/>
                    <a:pt x="8476" y="1297"/>
                    <a:pt x="8604" y="1297"/>
                  </a:cubicBezTo>
                  <a:cubicBezTo>
                    <a:pt x="8830" y="1297"/>
                    <a:pt x="9055" y="1396"/>
                    <a:pt x="9206" y="1580"/>
                  </a:cubicBezTo>
                  <a:cubicBezTo>
                    <a:pt x="9469" y="1975"/>
                    <a:pt x="9495" y="2501"/>
                    <a:pt x="9574" y="2948"/>
                  </a:cubicBezTo>
                  <a:cubicBezTo>
                    <a:pt x="9653" y="3553"/>
                    <a:pt x="9890" y="4105"/>
                    <a:pt x="10284" y="4579"/>
                  </a:cubicBezTo>
                  <a:cubicBezTo>
                    <a:pt x="10652" y="5026"/>
                    <a:pt x="11205" y="5289"/>
                    <a:pt x="11783" y="5289"/>
                  </a:cubicBezTo>
                  <a:cubicBezTo>
                    <a:pt x="12362" y="5262"/>
                    <a:pt x="12888" y="4947"/>
                    <a:pt x="13177" y="4473"/>
                  </a:cubicBezTo>
                  <a:cubicBezTo>
                    <a:pt x="13414" y="4026"/>
                    <a:pt x="13572" y="3553"/>
                    <a:pt x="13624" y="3053"/>
                  </a:cubicBezTo>
                  <a:cubicBezTo>
                    <a:pt x="13677" y="2580"/>
                    <a:pt x="13808" y="2159"/>
                    <a:pt x="14045" y="1764"/>
                  </a:cubicBezTo>
                  <a:cubicBezTo>
                    <a:pt x="14150" y="1633"/>
                    <a:pt x="14255" y="1554"/>
                    <a:pt x="14413" y="1501"/>
                  </a:cubicBezTo>
                  <a:cubicBezTo>
                    <a:pt x="14472" y="1485"/>
                    <a:pt x="14530" y="1476"/>
                    <a:pt x="14587" y="1476"/>
                  </a:cubicBezTo>
                  <a:cubicBezTo>
                    <a:pt x="14711" y="1476"/>
                    <a:pt x="14831" y="1517"/>
                    <a:pt x="14939" y="1607"/>
                  </a:cubicBezTo>
                  <a:cubicBezTo>
                    <a:pt x="15334" y="1922"/>
                    <a:pt x="15623" y="2369"/>
                    <a:pt x="15728" y="2869"/>
                  </a:cubicBezTo>
                  <a:cubicBezTo>
                    <a:pt x="15860" y="3474"/>
                    <a:pt x="16123" y="4053"/>
                    <a:pt x="16465" y="4579"/>
                  </a:cubicBezTo>
                  <a:cubicBezTo>
                    <a:pt x="16833" y="5052"/>
                    <a:pt x="17385" y="5341"/>
                    <a:pt x="17990" y="5368"/>
                  </a:cubicBezTo>
                  <a:cubicBezTo>
                    <a:pt x="18542" y="5341"/>
                    <a:pt x="19068" y="5026"/>
                    <a:pt x="19331" y="4526"/>
                  </a:cubicBezTo>
                  <a:cubicBezTo>
                    <a:pt x="19542" y="4105"/>
                    <a:pt x="19673" y="3632"/>
                    <a:pt x="19726" y="3185"/>
                  </a:cubicBezTo>
                  <a:cubicBezTo>
                    <a:pt x="19778" y="2711"/>
                    <a:pt x="19910" y="2264"/>
                    <a:pt x="20147" y="1870"/>
                  </a:cubicBezTo>
                  <a:cubicBezTo>
                    <a:pt x="20252" y="1686"/>
                    <a:pt x="20383" y="1554"/>
                    <a:pt x="20541" y="1449"/>
                  </a:cubicBezTo>
                  <a:cubicBezTo>
                    <a:pt x="20651" y="1339"/>
                    <a:pt x="20797" y="1285"/>
                    <a:pt x="20949" y="1285"/>
                  </a:cubicBezTo>
                  <a:cubicBezTo>
                    <a:pt x="20979" y="1285"/>
                    <a:pt x="21010" y="1287"/>
                    <a:pt x="21041" y="1291"/>
                  </a:cubicBezTo>
                  <a:cubicBezTo>
                    <a:pt x="21054" y="1278"/>
                    <a:pt x="21067" y="1271"/>
                    <a:pt x="21080" y="1271"/>
                  </a:cubicBezTo>
                  <a:cubicBezTo>
                    <a:pt x="21093" y="1271"/>
                    <a:pt x="21107" y="1278"/>
                    <a:pt x="21120" y="1291"/>
                  </a:cubicBezTo>
                  <a:lnTo>
                    <a:pt x="21278" y="1317"/>
                  </a:lnTo>
                  <a:lnTo>
                    <a:pt x="21330" y="1344"/>
                  </a:lnTo>
                  <a:cubicBezTo>
                    <a:pt x="21351" y="1344"/>
                    <a:pt x="21423" y="1411"/>
                    <a:pt x="21410" y="1411"/>
                  </a:cubicBezTo>
                  <a:cubicBezTo>
                    <a:pt x="21407" y="1411"/>
                    <a:pt x="21399" y="1407"/>
                    <a:pt x="21383" y="1396"/>
                  </a:cubicBezTo>
                  <a:lnTo>
                    <a:pt x="21383" y="1396"/>
                  </a:lnTo>
                  <a:cubicBezTo>
                    <a:pt x="21462" y="1449"/>
                    <a:pt x="21514" y="1528"/>
                    <a:pt x="21593" y="1580"/>
                  </a:cubicBezTo>
                  <a:lnTo>
                    <a:pt x="21619" y="1633"/>
                  </a:lnTo>
                  <a:cubicBezTo>
                    <a:pt x="21646" y="1686"/>
                    <a:pt x="21672" y="1738"/>
                    <a:pt x="21698" y="1764"/>
                  </a:cubicBezTo>
                  <a:cubicBezTo>
                    <a:pt x="21804" y="1949"/>
                    <a:pt x="21909" y="2159"/>
                    <a:pt x="21988" y="2343"/>
                  </a:cubicBezTo>
                  <a:lnTo>
                    <a:pt x="22014" y="2396"/>
                  </a:lnTo>
                  <a:cubicBezTo>
                    <a:pt x="22040" y="2448"/>
                    <a:pt x="22040" y="2501"/>
                    <a:pt x="22067" y="2553"/>
                  </a:cubicBezTo>
                  <a:cubicBezTo>
                    <a:pt x="22119" y="2685"/>
                    <a:pt x="22172" y="2816"/>
                    <a:pt x="22224" y="2922"/>
                  </a:cubicBezTo>
                  <a:cubicBezTo>
                    <a:pt x="22382" y="3342"/>
                    <a:pt x="22645" y="3711"/>
                    <a:pt x="22961" y="4026"/>
                  </a:cubicBezTo>
                  <a:cubicBezTo>
                    <a:pt x="23329" y="4342"/>
                    <a:pt x="23829" y="4552"/>
                    <a:pt x="24328" y="4552"/>
                  </a:cubicBezTo>
                  <a:cubicBezTo>
                    <a:pt x="24369" y="4554"/>
                    <a:pt x="24409" y="4555"/>
                    <a:pt x="24449" y="4555"/>
                  </a:cubicBezTo>
                  <a:cubicBezTo>
                    <a:pt x="25399" y="4555"/>
                    <a:pt x="26236" y="3963"/>
                    <a:pt x="26564" y="3079"/>
                  </a:cubicBezTo>
                  <a:cubicBezTo>
                    <a:pt x="26722" y="2659"/>
                    <a:pt x="26774" y="2185"/>
                    <a:pt x="26879" y="1764"/>
                  </a:cubicBezTo>
                  <a:cubicBezTo>
                    <a:pt x="26932" y="1607"/>
                    <a:pt x="26985" y="1449"/>
                    <a:pt x="27090" y="1317"/>
                  </a:cubicBezTo>
                  <a:cubicBezTo>
                    <a:pt x="27169" y="1186"/>
                    <a:pt x="27300" y="1107"/>
                    <a:pt x="27432" y="1081"/>
                  </a:cubicBezTo>
                  <a:cubicBezTo>
                    <a:pt x="27457" y="1077"/>
                    <a:pt x="27483" y="1076"/>
                    <a:pt x="27508" y="1076"/>
                  </a:cubicBezTo>
                  <a:cubicBezTo>
                    <a:pt x="27900" y="1076"/>
                    <a:pt x="28260" y="1445"/>
                    <a:pt x="28457" y="1791"/>
                  </a:cubicBezTo>
                  <a:cubicBezTo>
                    <a:pt x="28747" y="2290"/>
                    <a:pt x="28905" y="2869"/>
                    <a:pt x="29246" y="3342"/>
                  </a:cubicBezTo>
                  <a:cubicBezTo>
                    <a:pt x="29588" y="3895"/>
                    <a:pt x="30141" y="4263"/>
                    <a:pt x="30772" y="4342"/>
                  </a:cubicBezTo>
                  <a:cubicBezTo>
                    <a:pt x="30796" y="4343"/>
                    <a:pt x="30820" y="4344"/>
                    <a:pt x="30845" y="4344"/>
                  </a:cubicBezTo>
                  <a:cubicBezTo>
                    <a:pt x="31396" y="4344"/>
                    <a:pt x="31916" y="4058"/>
                    <a:pt x="32218" y="3579"/>
                  </a:cubicBezTo>
                  <a:cubicBezTo>
                    <a:pt x="32508" y="3158"/>
                    <a:pt x="32718" y="2685"/>
                    <a:pt x="32823" y="2185"/>
                  </a:cubicBezTo>
                  <a:cubicBezTo>
                    <a:pt x="32955" y="1764"/>
                    <a:pt x="33113" y="1291"/>
                    <a:pt x="33454" y="1054"/>
                  </a:cubicBezTo>
                  <a:cubicBezTo>
                    <a:pt x="33608" y="972"/>
                    <a:pt x="33778" y="931"/>
                    <a:pt x="33945" y="931"/>
                  </a:cubicBezTo>
                  <a:cubicBezTo>
                    <a:pt x="34149" y="931"/>
                    <a:pt x="34347" y="991"/>
                    <a:pt x="34506" y="1107"/>
                  </a:cubicBezTo>
                  <a:cubicBezTo>
                    <a:pt x="34901" y="1370"/>
                    <a:pt x="35190" y="1791"/>
                    <a:pt x="35269" y="2238"/>
                  </a:cubicBezTo>
                  <a:cubicBezTo>
                    <a:pt x="35401" y="2790"/>
                    <a:pt x="35427" y="3342"/>
                    <a:pt x="35401" y="3895"/>
                  </a:cubicBezTo>
                  <a:cubicBezTo>
                    <a:pt x="35401" y="4224"/>
                    <a:pt x="35664" y="4388"/>
                    <a:pt x="35923" y="4388"/>
                  </a:cubicBezTo>
                  <a:cubicBezTo>
                    <a:pt x="36183" y="4388"/>
                    <a:pt x="36440" y="4224"/>
                    <a:pt x="36426" y="3895"/>
                  </a:cubicBezTo>
                  <a:cubicBezTo>
                    <a:pt x="36400" y="2711"/>
                    <a:pt x="36295" y="1370"/>
                    <a:pt x="35322" y="555"/>
                  </a:cubicBezTo>
                  <a:cubicBezTo>
                    <a:pt x="34925" y="207"/>
                    <a:pt x="34434" y="0"/>
                    <a:pt x="338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 name="Google Shape;1199;p37"/>
            <p:cNvSpPr/>
            <p:nvPr/>
          </p:nvSpPr>
          <p:spPr>
            <a:xfrm flipH="1">
              <a:off x="7097466" y="4442080"/>
              <a:ext cx="2155827" cy="307132"/>
            </a:xfrm>
            <a:custGeom>
              <a:avLst/>
              <a:gdLst/>
              <a:ahLst/>
              <a:cxnLst/>
              <a:rect l="l" t="t" r="r" b="b"/>
              <a:pathLst>
                <a:path w="36684" h="5226" extrusionOk="0">
                  <a:moveTo>
                    <a:pt x="20766" y="1511"/>
                  </a:moveTo>
                  <a:cubicBezTo>
                    <a:pt x="20749" y="1535"/>
                    <a:pt x="20742" y="1544"/>
                    <a:pt x="20743" y="1544"/>
                  </a:cubicBezTo>
                  <a:cubicBezTo>
                    <a:pt x="20743" y="1544"/>
                    <a:pt x="20754" y="1529"/>
                    <a:pt x="20766" y="1511"/>
                  </a:cubicBezTo>
                  <a:close/>
                  <a:moveTo>
                    <a:pt x="21208" y="0"/>
                  </a:moveTo>
                  <a:cubicBezTo>
                    <a:pt x="20200" y="0"/>
                    <a:pt x="19603" y="983"/>
                    <a:pt x="19299" y="1819"/>
                  </a:cubicBezTo>
                  <a:cubicBezTo>
                    <a:pt x="19220" y="2003"/>
                    <a:pt x="19168" y="2187"/>
                    <a:pt x="19115" y="2371"/>
                  </a:cubicBezTo>
                  <a:cubicBezTo>
                    <a:pt x="19089" y="2477"/>
                    <a:pt x="19036" y="2582"/>
                    <a:pt x="19010" y="2687"/>
                  </a:cubicBezTo>
                  <a:cubicBezTo>
                    <a:pt x="19009" y="2690"/>
                    <a:pt x="19008" y="2693"/>
                    <a:pt x="19007" y="2695"/>
                  </a:cubicBezTo>
                  <a:lnTo>
                    <a:pt x="19007" y="2695"/>
                  </a:lnTo>
                  <a:cubicBezTo>
                    <a:pt x="19002" y="2703"/>
                    <a:pt x="18995" y="2717"/>
                    <a:pt x="18983" y="2740"/>
                  </a:cubicBezTo>
                  <a:cubicBezTo>
                    <a:pt x="18957" y="2819"/>
                    <a:pt x="18931" y="2871"/>
                    <a:pt x="18878" y="2924"/>
                  </a:cubicBezTo>
                  <a:cubicBezTo>
                    <a:pt x="18852" y="3003"/>
                    <a:pt x="18799" y="3082"/>
                    <a:pt x="18747" y="3160"/>
                  </a:cubicBezTo>
                  <a:cubicBezTo>
                    <a:pt x="18747" y="3160"/>
                    <a:pt x="18688" y="3249"/>
                    <a:pt x="18691" y="3249"/>
                  </a:cubicBezTo>
                  <a:cubicBezTo>
                    <a:pt x="18692" y="3249"/>
                    <a:pt x="18692" y="3249"/>
                    <a:pt x="18693" y="3248"/>
                  </a:cubicBezTo>
                  <a:lnTo>
                    <a:pt x="18693" y="3248"/>
                  </a:lnTo>
                  <a:cubicBezTo>
                    <a:pt x="18676" y="3273"/>
                    <a:pt x="18659" y="3301"/>
                    <a:pt x="18642" y="3318"/>
                  </a:cubicBezTo>
                  <a:cubicBezTo>
                    <a:pt x="18607" y="3335"/>
                    <a:pt x="18584" y="3353"/>
                    <a:pt x="18565" y="3377"/>
                  </a:cubicBezTo>
                  <a:lnTo>
                    <a:pt x="18565" y="3377"/>
                  </a:lnTo>
                  <a:cubicBezTo>
                    <a:pt x="18565" y="3377"/>
                    <a:pt x="18564" y="3377"/>
                    <a:pt x="18564" y="3377"/>
                  </a:cubicBezTo>
                  <a:cubicBezTo>
                    <a:pt x="18554" y="3377"/>
                    <a:pt x="18501" y="3423"/>
                    <a:pt x="18484" y="3423"/>
                  </a:cubicBezTo>
                  <a:lnTo>
                    <a:pt x="18433" y="3457"/>
                  </a:lnTo>
                  <a:lnTo>
                    <a:pt x="18433" y="3457"/>
                  </a:lnTo>
                  <a:cubicBezTo>
                    <a:pt x="18402" y="3466"/>
                    <a:pt x="18340" y="3488"/>
                    <a:pt x="18326" y="3502"/>
                  </a:cubicBezTo>
                  <a:cubicBezTo>
                    <a:pt x="18322" y="3503"/>
                    <a:pt x="18319" y="3504"/>
                    <a:pt x="18315" y="3505"/>
                  </a:cubicBezTo>
                  <a:lnTo>
                    <a:pt x="18315" y="3505"/>
                  </a:lnTo>
                  <a:cubicBezTo>
                    <a:pt x="18310" y="3503"/>
                    <a:pt x="18297" y="3502"/>
                    <a:pt x="18273" y="3502"/>
                  </a:cubicBezTo>
                  <a:cubicBezTo>
                    <a:pt x="18256" y="3502"/>
                    <a:pt x="18180" y="3491"/>
                    <a:pt x="18170" y="3491"/>
                  </a:cubicBezTo>
                  <a:cubicBezTo>
                    <a:pt x="18165" y="3491"/>
                    <a:pt x="18177" y="3494"/>
                    <a:pt x="18221" y="3502"/>
                  </a:cubicBezTo>
                  <a:cubicBezTo>
                    <a:pt x="18168" y="3502"/>
                    <a:pt x="18116" y="3476"/>
                    <a:pt x="18063" y="3450"/>
                  </a:cubicBezTo>
                  <a:cubicBezTo>
                    <a:pt x="18045" y="3446"/>
                    <a:pt x="18033" y="3445"/>
                    <a:pt x="18026" y="3444"/>
                  </a:cubicBezTo>
                  <a:lnTo>
                    <a:pt x="18026" y="3444"/>
                  </a:lnTo>
                  <a:lnTo>
                    <a:pt x="17931" y="3397"/>
                  </a:lnTo>
                  <a:cubicBezTo>
                    <a:pt x="17899" y="3377"/>
                    <a:pt x="17885" y="3371"/>
                    <a:pt x="17883" y="3371"/>
                  </a:cubicBezTo>
                  <a:cubicBezTo>
                    <a:pt x="17881" y="3371"/>
                    <a:pt x="17883" y="3373"/>
                    <a:pt x="17887" y="3377"/>
                  </a:cubicBezTo>
                  <a:lnTo>
                    <a:pt x="17887" y="3377"/>
                  </a:lnTo>
                  <a:cubicBezTo>
                    <a:pt x="17884" y="3375"/>
                    <a:pt x="17882" y="3373"/>
                    <a:pt x="17879" y="3371"/>
                  </a:cubicBezTo>
                  <a:cubicBezTo>
                    <a:pt x="17800" y="3266"/>
                    <a:pt x="17695" y="3187"/>
                    <a:pt x="17616" y="3082"/>
                  </a:cubicBezTo>
                  <a:lnTo>
                    <a:pt x="17616" y="3082"/>
                  </a:lnTo>
                  <a:cubicBezTo>
                    <a:pt x="17634" y="3100"/>
                    <a:pt x="17642" y="3107"/>
                    <a:pt x="17645" y="3107"/>
                  </a:cubicBezTo>
                  <a:cubicBezTo>
                    <a:pt x="17652" y="3107"/>
                    <a:pt x="17590" y="3029"/>
                    <a:pt x="17590" y="3029"/>
                  </a:cubicBezTo>
                  <a:lnTo>
                    <a:pt x="17511" y="2924"/>
                  </a:lnTo>
                  <a:cubicBezTo>
                    <a:pt x="17458" y="2845"/>
                    <a:pt x="17405" y="2740"/>
                    <a:pt x="17327" y="2634"/>
                  </a:cubicBezTo>
                  <a:cubicBezTo>
                    <a:pt x="17221" y="2450"/>
                    <a:pt x="17142" y="2240"/>
                    <a:pt x="17037" y="2030"/>
                  </a:cubicBezTo>
                  <a:cubicBezTo>
                    <a:pt x="16652" y="1281"/>
                    <a:pt x="15973" y="493"/>
                    <a:pt x="15101" y="493"/>
                  </a:cubicBezTo>
                  <a:cubicBezTo>
                    <a:pt x="14962" y="493"/>
                    <a:pt x="14819" y="513"/>
                    <a:pt x="14670" y="557"/>
                  </a:cubicBezTo>
                  <a:cubicBezTo>
                    <a:pt x="14144" y="741"/>
                    <a:pt x="13697" y="1109"/>
                    <a:pt x="13487" y="1635"/>
                  </a:cubicBezTo>
                  <a:cubicBezTo>
                    <a:pt x="13250" y="2082"/>
                    <a:pt x="13145" y="2634"/>
                    <a:pt x="12934" y="3055"/>
                  </a:cubicBezTo>
                  <a:cubicBezTo>
                    <a:pt x="12908" y="3108"/>
                    <a:pt x="12882" y="3187"/>
                    <a:pt x="12829" y="3239"/>
                  </a:cubicBezTo>
                  <a:cubicBezTo>
                    <a:pt x="12829" y="3239"/>
                    <a:pt x="12755" y="3328"/>
                    <a:pt x="12763" y="3328"/>
                  </a:cubicBezTo>
                  <a:cubicBezTo>
                    <a:pt x="12765" y="3328"/>
                    <a:pt x="12777" y="3318"/>
                    <a:pt x="12803" y="3292"/>
                  </a:cubicBezTo>
                  <a:lnTo>
                    <a:pt x="12803" y="3292"/>
                  </a:lnTo>
                  <a:cubicBezTo>
                    <a:pt x="12724" y="3371"/>
                    <a:pt x="12671" y="3450"/>
                    <a:pt x="12593" y="3502"/>
                  </a:cubicBezTo>
                  <a:cubicBezTo>
                    <a:pt x="12591" y="3504"/>
                    <a:pt x="12590" y="3505"/>
                    <a:pt x="12589" y="3506"/>
                  </a:cubicBezTo>
                  <a:lnTo>
                    <a:pt x="12589" y="3506"/>
                  </a:lnTo>
                  <a:cubicBezTo>
                    <a:pt x="12590" y="3502"/>
                    <a:pt x="12589" y="3499"/>
                    <a:pt x="12583" y="3499"/>
                  </a:cubicBezTo>
                  <a:cubicBezTo>
                    <a:pt x="12579" y="3499"/>
                    <a:pt x="12574" y="3500"/>
                    <a:pt x="12566" y="3502"/>
                  </a:cubicBezTo>
                  <a:lnTo>
                    <a:pt x="12461" y="3555"/>
                  </a:lnTo>
                  <a:cubicBezTo>
                    <a:pt x="12435" y="3581"/>
                    <a:pt x="12382" y="3608"/>
                    <a:pt x="12356" y="3634"/>
                  </a:cubicBezTo>
                  <a:lnTo>
                    <a:pt x="12251" y="3660"/>
                  </a:lnTo>
                  <a:cubicBezTo>
                    <a:pt x="12172" y="3686"/>
                    <a:pt x="12067" y="3713"/>
                    <a:pt x="11988" y="3739"/>
                  </a:cubicBezTo>
                  <a:lnTo>
                    <a:pt x="11541" y="3739"/>
                  </a:lnTo>
                  <a:cubicBezTo>
                    <a:pt x="11523" y="3739"/>
                    <a:pt x="11447" y="3727"/>
                    <a:pt x="11437" y="3727"/>
                  </a:cubicBezTo>
                  <a:cubicBezTo>
                    <a:pt x="11432" y="3727"/>
                    <a:pt x="11444" y="3730"/>
                    <a:pt x="11488" y="3739"/>
                  </a:cubicBezTo>
                  <a:cubicBezTo>
                    <a:pt x="11435" y="3739"/>
                    <a:pt x="11383" y="3713"/>
                    <a:pt x="11356" y="3713"/>
                  </a:cubicBezTo>
                  <a:cubicBezTo>
                    <a:pt x="11251" y="3686"/>
                    <a:pt x="11172" y="3660"/>
                    <a:pt x="11067" y="3634"/>
                  </a:cubicBezTo>
                  <a:lnTo>
                    <a:pt x="11067" y="3634"/>
                  </a:lnTo>
                  <a:cubicBezTo>
                    <a:pt x="11088" y="3639"/>
                    <a:pt x="11100" y="3641"/>
                    <a:pt x="11105" y="3641"/>
                  </a:cubicBezTo>
                  <a:cubicBezTo>
                    <a:pt x="11124" y="3641"/>
                    <a:pt x="11036" y="3608"/>
                    <a:pt x="11015" y="3608"/>
                  </a:cubicBezTo>
                  <a:cubicBezTo>
                    <a:pt x="10988" y="3581"/>
                    <a:pt x="10936" y="3555"/>
                    <a:pt x="10883" y="3529"/>
                  </a:cubicBezTo>
                  <a:lnTo>
                    <a:pt x="10778" y="3450"/>
                  </a:lnTo>
                  <a:cubicBezTo>
                    <a:pt x="10706" y="3378"/>
                    <a:pt x="10613" y="3307"/>
                    <a:pt x="10557" y="3235"/>
                  </a:cubicBezTo>
                  <a:lnTo>
                    <a:pt x="10557" y="3235"/>
                  </a:lnTo>
                  <a:cubicBezTo>
                    <a:pt x="10548" y="3220"/>
                    <a:pt x="10506" y="3160"/>
                    <a:pt x="10489" y="3160"/>
                  </a:cubicBezTo>
                  <a:lnTo>
                    <a:pt x="10410" y="3029"/>
                  </a:lnTo>
                  <a:cubicBezTo>
                    <a:pt x="10383" y="2950"/>
                    <a:pt x="10331" y="2897"/>
                    <a:pt x="10278" y="2819"/>
                  </a:cubicBezTo>
                  <a:cubicBezTo>
                    <a:pt x="10173" y="2608"/>
                    <a:pt x="10094" y="2424"/>
                    <a:pt x="9989" y="2214"/>
                  </a:cubicBezTo>
                  <a:cubicBezTo>
                    <a:pt x="9601" y="1489"/>
                    <a:pt x="9060" y="714"/>
                    <a:pt x="8141" y="714"/>
                  </a:cubicBezTo>
                  <a:cubicBezTo>
                    <a:pt x="8126" y="714"/>
                    <a:pt x="8111" y="714"/>
                    <a:pt x="8095" y="715"/>
                  </a:cubicBezTo>
                  <a:cubicBezTo>
                    <a:pt x="7043" y="715"/>
                    <a:pt x="6386" y="1661"/>
                    <a:pt x="6044" y="2529"/>
                  </a:cubicBezTo>
                  <a:cubicBezTo>
                    <a:pt x="5965" y="2740"/>
                    <a:pt x="5912" y="2950"/>
                    <a:pt x="5860" y="3160"/>
                  </a:cubicBezTo>
                  <a:cubicBezTo>
                    <a:pt x="5833" y="3371"/>
                    <a:pt x="5755" y="3555"/>
                    <a:pt x="5676" y="3765"/>
                  </a:cubicBezTo>
                  <a:cubicBezTo>
                    <a:pt x="5512" y="4092"/>
                    <a:pt x="5183" y="4274"/>
                    <a:pt x="4835" y="4274"/>
                  </a:cubicBezTo>
                  <a:cubicBezTo>
                    <a:pt x="4791" y="4274"/>
                    <a:pt x="4747" y="4271"/>
                    <a:pt x="4703" y="4265"/>
                  </a:cubicBezTo>
                  <a:cubicBezTo>
                    <a:pt x="4308" y="4239"/>
                    <a:pt x="3940" y="4107"/>
                    <a:pt x="3624" y="3871"/>
                  </a:cubicBezTo>
                  <a:cubicBezTo>
                    <a:pt x="3256" y="3555"/>
                    <a:pt x="3098" y="3108"/>
                    <a:pt x="2835" y="2713"/>
                  </a:cubicBezTo>
                  <a:cubicBezTo>
                    <a:pt x="2625" y="2371"/>
                    <a:pt x="2257" y="2108"/>
                    <a:pt x="1862" y="2030"/>
                  </a:cubicBezTo>
                  <a:cubicBezTo>
                    <a:pt x="1759" y="2009"/>
                    <a:pt x="1654" y="1999"/>
                    <a:pt x="1549" y="1999"/>
                  </a:cubicBezTo>
                  <a:cubicBezTo>
                    <a:pt x="1253" y="1999"/>
                    <a:pt x="957" y="2078"/>
                    <a:pt x="705" y="2214"/>
                  </a:cubicBezTo>
                  <a:cubicBezTo>
                    <a:pt x="389" y="2398"/>
                    <a:pt x="153" y="2687"/>
                    <a:pt x="47" y="3055"/>
                  </a:cubicBezTo>
                  <a:cubicBezTo>
                    <a:pt x="0" y="3243"/>
                    <a:pt x="149" y="3356"/>
                    <a:pt x="299" y="3356"/>
                  </a:cubicBezTo>
                  <a:cubicBezTo>
                    <a:pt x="402" y="3356"/>
                    <a:pt x="505" y="3304"/>
                    <a:pt x="547" y="3187"/>
                  </a:cubicBezTo>
                  <a:lnTo>
                    <a:pt x="521" y="3160"/>
                  </a:lnTo>
                  <a:cubicBezTo>
                    <a:pt x="654" y="2827"/>
                    <a:pt x="1063" y="2609"/>
                    <a:pt x="1445" y="2609"/>
                  </a:cubicBezTo>
                  <a:cubicBezTo>
                    <a:pt x="1665" y="2609"/>
                    <a:pt x="1876" y="2681"/>
                    <a:pt x="2020" y="2845"/>
                  </a:cubicBezTo>
                  <a:cubicBezTo>
                    <a:pt x="2336" y="3187"/>
                    <a:pt x="2388" y="3713"/>
                    <a:pt x="2651" y="4081"/>
                  </a:cubicBezTo>
                  <a:cubicBezTo>
                    <a:pt x="2940" y="4475"/>
                    <a:pt x="3309" y="4791"/>
                    <a:pt x="3756" y="5001"/>
                  </a:cubicBezTo>
                  <a:cubicBezTo>
                    <a:pt x="4091" y="5146"/>
                    <a:pt x="4466" y="5226"/>
                    <a:pt x="4837" y="5226"/>
                  </a:cubicBezTo>
                  <a:cubicBezTo>
                    <a:pt x="5544" y="5226"/>
                    <a:pt x="6234" y="4938"/>
                    <a:pt x="6596" y="4265"/>
                  </a:cubicBezTo>
                  <a:cubicBezTo>
                    <a:pt x="6780" y="3844"/>
                    <a:pt x="6912" y="3397"/>
                    <a:pt x="7043" y="2924"/>
                  </a:cubicBezTo>
                  <a:cubicBezTo>
                    <a:pt x="7148" y="2582"/>
                    <a:pt x="7359" y="2266"/>
                    <a:pt x="7596" y="1977"/>
                  </a:cubicBezTo>
                  <a:cubicBezTo>
                    <a:pt x="7648" y="1951"/>
                    <a:pt x="7674" y="1924"/>
                    <a:pt x="7727" y="1872"/>
                  </a:cubicBezTo>
                  <a:lnTo>
                    <a:pt x="7727" y="1872"/>
                  </a:lnTo>
                  <a:cubicBezTo>
                    <a:pt x="7712" y="1887"/>
                    <a:pt x="7688" y="1902"/>
                    <a:pt x="7686" y="1902"/>
                  </a:cubicBezTo>
                  <a:cubicBezTo>
                    <a:pt x="7684" y="1902"/>
                    <a:pt x="7694" y="1894"/>
                    <a:pt x="7727" y="1872"/>
                  </a:cubicBezTo>
                  <a:lnTo>
                    <a:pt x="7727" y="1872"/>
                  </a:lnTo>
                  <a:cubicBezTo>
                    <a:pt x="7727" y="1872"/>
                    <a:pt x="7727" y="1872"/>
                    <a:pt x="7727" y="1872"/>
                  </a:cubicBezTo>
                  <a:lnTo>
                    <a:pt x="7859" y="1793"/>
                  </a:lnTo>
                  <a:cubicBezTo>
                    <a:pt x="7862" y="1791"/>
                    <a:pt x="7864" y="1790"/>
                    <a:pt x="7867" y="1789"/>
                  </a:cubicBezTo>
                  <a:lnTo>
                    <a:pt x="7867" y="1789"/>
                  </a:lnTo>
                  <a:cubicBezTo>
                    <a:pt x="7874" y="1791"/>
                    <a:pt x="7887" y="1793"/>
                    <a:pt x="7911" y="1793"/>
                  </a:cubicBezTo>
                  <a:cubicBezTo>
                    <a:pt x="7964" y="1793"/>
                    <a:pt x="7990" y="1767"/>
                    <a:pt x="8043" y="1740"/>
                  </a:cubicBezTo>
                  <a:lnTo>
                    <a:pt x="8200" y="1740"/>
                  </a:lnTo>
                  <a:cubicBezTo>
                    <a:pt x="8098" y="1740"/>
                    <a:pt x="8270" y="1765"/>
                    <a:pt x="8303" y="1767"/>
                  </a:cubicBezTo>
                  <a:lnTo>
                    <a:pt x="8303" y="1767"/>
                  </a:lnTo>
                  <a:cubicBezTo>
                    <a:pt x="8307" y="1772"/>
                    <a:pt x="8316" y="1781"/>
                    <a:pt x="8332" y="1793"/>
                  </a:cubicBezTo>
                  <a:lnTo>
                    <a:pt x="8411" y="1819"/>
                  </a:lnTo>
                  <a:cubicBezTo>
                    <a:pt x="8411" y="1819"/>
                    <a:pt x="8480" y="1875"/>
                    <a:pt x="8488" y="1875"/>
                  </a:cubicBezTo>
                  <a:cubicBezTo>
                    <a:pt x="8491" y="1875"/>
                    <a:pt x="8485" y="1867"/>
                    <a:pt x="8463" y="1845"/>
                  </a:cubicBezTo>
                  <a:lnTo>
                    <a:pt x="8463" y="1845"/>
                  </a:lnTo>
                  <a:cubicBezTo>
                    <a:pt x="8490" y="1872"/>
                    <a:pt x="8542" y="1898"/>
                    <a:pt x="8569" y="1951"/>
                  </a:cubicBezTo>
                  <a:lnTo>
                    <a:pt x="8648" y="2030"/>
                  </a:lnTo>
                  <a:cubicBezTo>
                    <a:pt x="8726" y="2135"/>
                    <a:pt x="8779" y="2214"/>
                    <a:pt x="8832" y="2319"/>
                  </a:cubicBezTo>
                  <a:cubicBezTo>
                    <a:pt x="9252" y="3029"/>
                    <a:pt x="9489" y="3844"/>
                    <a:pt x="10199" y="4344"/>
                  </a:cubicBezTo>
                  <a:cubicBezTo>
                    <a:pt x="10643" y="4668"/>
                    <a:pt x="11186" y="4837"/>
                    <a:pt x="11728" y="4837"/>
                  </a:cubicBezTo>
                  <a:cubicBezTo>
                    <a:pt x="12022" y="4837"/>
                    <a:pt x="12315" y="4788"/>
                    <a:pt x="12593" y="4686"/>
                  </a:cubicBezTo>
                  <a:cubicBezTo>
                    <a:pt x="13040" y="4528"/>
                    <a:pt x="13408" y="4239"/>
                    <a:pt x="13697" y="3871"/>
                  </a:cubicBezTo>
                  <a:cubicBezTo>
                    <a:pt x="13986" y="3397"/>
                    <a:pt x="14197" y="2897"/>
                    <a:pt x="14328" y="2371"/>
                  </a:cubicBezTo>
                  <a:cubicBezTo>
                    <a:pt x="14328" y="2371"/>
                    <a:pt x="14382" y="2247"/>
                    <a:pt x="14386" y="2247"/>
                  </a:cubicBezTo>
                  <a:cubicBezTo>
                    <a:pt x="14387" y="2247"/>
                    <a:pt x="14386" y="2252"/>
                    <a:pt x="14381" y="2266"/>
                  </a:cubicBezTo>
                  <a:cubicBezTo>
                    <a:pt x="14407" y="2214"/>
                    <a:pt x="14434" y="2187"/>
                    <a:pt x="14460" y="2108"/>
                  </a:cubicBezTo>
                  <a:cubicBezTo>
                    <a:pt x="14486" y="2030"/>
                    <a:pt x="14539" y="1951"/>
                    <a:pt x="14618" y="1872"/>
                  </a:cubicBezTo>
                  <a:cubicBezTo>
                    <a:pt x="14638" y="1838"/>
                    <a:pt x="14643" y="1825"/>
                    <a:pt x="14640" y="1822"/>
                  </a:cubicBezTo>
                  <a:lnTo>
                    <a:pt x="14640" y="1822"/>
                  </a:lnTo>
                  <a:cubicBezTo>
                    <a:pt x="14648" y="1815"/>
                    <a:pt x="14658" y="1805"/>
                    <a:pt x="14670" y="1793"/>
                  </a:cubicBezTo>
                  <a:cubicBezTo>
                    <a:pt x="14697" y="1767"/>
                    <a:pt x="14749" y="1714"/>
                    <a:pt x="14775" y="1688"/>
                  </a:cubicBezTo>
                  <a:lnTo>
                    <a:pt x="14775" y="1688"/>
                  </a:lnTo>
                  <a:cubicBezTo>
                    <a:pt x="14805" y="1668"/>
                    <a:pt x="14854" y="1635"/>
                    <a:pt x="14854" y="1635"/>
                  </a:cubicBezTo>
                  <a:cubicBezTo>
                    <a:pt x="14870" y="1625"/>
                    <a:pt x="14879" y="1618"/>
                    <a:pt x="14883" y="1615"/>
                  </a:cubicBezTo>
                  <a:lnTo>
                    <a:pt x="14883" y="1615"/>
                  </a:lnTo>
                  <a:cubicBezTo>
                    <a:pt x="14883" y="1616"/>
                    <a:pt x="14885" y="1617"/>
                    <a:pt x="14890" y="1617"/>
                  </a:cubicBezTo>
                  <a:cubicBezTo>
                    <a:pt x="14896" y="1617"/>
                    <a:pt x="14909" y="1615"/>
                    <a:pt x="14933" y="1609"/>
                  </a:cubicBezTo>
                  <a:cubicBezTo>
                    <a:pt x="14933" y="1609"/>
                    <a:pt x="15117" y="1582"/>
                    <a:pt x="14986" y="1582"/>
                  </a:cubicBezTo>
                  <a:lnTo>
                    <a:pt x="15144" y="1582"/>
                  </a:lnTo>
                  <a:cubicBezTo>
                    <a:pt x="15045" y="1582"/>
                    <a:pt x="15198" y="1627"/>
                    <a:pt x="15236" y="1627"/>
                  </a:cubicBezTo>
                  <a:cubicBezTo>
                    <a:pt x="15242" y="1627"/>
                    <a:pt x="15245" y="1626"/>
                    <a:pt x="15244" y="1624"/>
                  </a:cubicBezTo>
                  <a:lnTo>
                    <a:pt x="15244" y="1624"/>
                  </a:lnTo>
                  <a:cubicBezTo>
                    <a:pt x="15273" y="1638"/>
                    <a:pt x="15313" y="1647"/>
                    <a:pt x="15354" y="1688"/>
                  </a:cubicBezTo>
                  <a:lnTo>
                    <a:pt x="15407" y="1714"/>
                  </a:lnTo>
                  <a:cubicBezTo>
                    <a:pt x="15486" y="1793"/>
                    <a:pt x="15564" y="1872"/>
                    <a:pt x="15643" y="1951"/>
                  </a:cubicBezTo>
                  <a:cubicBezTo>
                    <a:pt x="15650" y="1958"/>
                    <a:pt x="15657" y="1964"/>
                    <a:pt x="15662" y="1969"/>
                  </a:cubicBezTo>
                  <a:lnTo>
                    <a:pt x="15662" y="1969"/>
                  </a:lnTo>
                  <a:cubicBezTo>
                    <a:pt x="15661" y="1973"/>
                    <a:pt x="15669" y="1990"/>
                    <a:pt x="15696" y="2030"/>
                  </a:cubicBezTo>
                  <a:lnTo>
                    <a:pt x="15801" y="2161"/>
                  </a:lnTo>
                  <a:cubicBezTo>
                    <a:pt x="15854" y="2240"/>
                    <a:pt x="15906" y="2319"/>
                    <a:pt x="15959" y="2398"/>
                  </a:cubicBezTo>
                  <a:cubicBezTo>
                    <a:pt x="16064" y="2608"/>
                    <a:pt x="16143" y="2819"/>
                    <a:pt x="16248" y="3003"/>
                  </a:cubicBezTo>
                  <a:cubicBezTo>
                    <a:pt x="16432" y="3450"/>
                    <a:pt x="16722" y="3818"/>
                    <a:pt x="17064" y="4134"/>
                  </a:cubicBezTo>
                  <a:cubicBezTo>
                    <a:pt x="17405" y="4451"/>
                    <a:pt x="17838" y="4610"/>
                    <a:pt x="18298" y="4610"/>
                  </a:cubicBezTo>
                  <a:cubicBezTo>
                    <a:pt x="18334" y="4610"/>
                    <a:pt x="18369" y="4609"/>
                    <a:pt x="18405" y="4607"/>
                  </a:cubicBezTo>
                  <a:cubicBezTo>
                    <a:pt x="18905" y="4528"/>
                    <a:pt x="19352" y="4265"/>
                    <a:pt x="19641" y="3871"/>
                  </a:cubicBezTo>
                  <a:cubicBezTo>
                    <a:pt x="19904" y="3476"/>
                    <a:pt x="20114" y="3055"/>
                    <a:pt x="20246" y="2608"/>
                  </a:cubicBezTo>
                  <a:cubicBezTo>
                    <a:pt x="20325" y="2424"/>
                    <a:pt x="20377" y="2240"/>
                    <a:pt x="20430" y="2056"/>
                  </a:cubicBezTo>
                  <a:cubicBezTo>
                    <a:pt x="20456" y="2030"/>
                    <a:pt x="20483" y="1977"/>
                    <a:pt x="20509" y="1924"/>
                  </a:cubicBezTo>
                  <a:cubicBezTo>
                    <a:pt x="20561" y="1793"/>
                    <a:pt x="20640" y="1688"/>
                    <a:pt x="20693" y="1582"/>
                  </a:cubicBezTo>
                  <a:lnTo>
                    <a:pt x="20770" y="1505"/>
                  </a:lnTo>
                  <a:lnTo>
                    <a:pt x="20770" y="1505"/>
                  </a:lnTo>
                  <a:cubicBezTo>
                    <a:pt x="20769" y="1507"/>
                    <a:pt x="20767" y="1509"/>
                    <a:pt x="20766" y="1511"/>
                  </a:cubicBezTo>
                  <a:lnTo>
                    <a:pt x="20766" y="1511"/>
                  </a:lnTo>
                  <a:cubicBezTo>
                    <a:pt x="20768" y="1509"/>
                    <a:pt x="20770" y="1506"/>
                    <a:pt x="20772" y="1504"/>
                  </a:cubicBezTo>
                  <a:lnTo>
                    <a:pt x="20772" y="1504"/>
                  </a:lnTo>
                  <a:lnTo>
                    <a:pt x="20770" y="1505"/>
                  </a:lnTo>
                  <a:lnTo>
                    <a:pt x="20770" y="1505"/>
                  </a:lnTo>
                  <a:cubicBezTo>
                    <a:pt x="20784" y="1484"/>
                    <a:pt x="20798" y="1461"/>
                    <a:pt x="20798" y="1451"/>
                  </a:cubicBezTo>
                  <a:cubicBezTo>
                    <a:pt x="20851" y="1372"/>
                    <a:pt x="20930" y="1293"/>
                    <a:pt x="21009" y="1241"/>
                  </a:cubicBezTo>
                  <a:lnTo>
                    <a:pt x="21009" y="1241"/>
                  </a:lnTo>
                  <a:cubicBezTo>
                    <a:pt x="20984" y="1259"/>
                    <a:pt x="20975" y="1266"/>
                    <a:pt x="20977" y="1266"/>
                  </a:cubicBezTo>
                  <a:cubicBezTo>
                    <a:pt x="20981" y="1266"/>
                    <a:pt x="21100" y="1188"/>
                    <a:pt x="21140" y="1188"/>
                  </a:cubicBezTo>
                  <a:cubicBezTo>
                    <a:pt x="21096" y="1206"/>
                    <a:pt x="21082" y="1211"/>
                    <a:pt x="21083" y="1211"/>
                  </a:cubicBezTo>
                  <a:cubicBezTo>
                    <a:pt x="21085" y="1211"/>
                    <a:pt x="21149" y="1188"/>
                    <a:pt x="21166" y="1188"/>
                  </a:cubicBezTo>
                  <a:lnTo>
                    <a:pt x="21272" y="1188"/>
                  </a:lnTo>
                  <a:cubicBezTo>
                    <a:pt x="21324" y="1188"/>
                    <a:pt x="21377" y="1188"/>
                    <a:pt x="21429" y="1214"/>
                  </a:cubicBezTo>
                  <a:cubicBezTo>
                    <a:pt x="21414" y="1211"/>
                    <a:pt x="21405" y="1209"/>
                    <a:pt x="21399" y="1209"/>
                  </a:cubicBezTo>
                  <a:cubicBezTo>
                    <a:pt x="21367" y="1209"/>
                    <a:pt x="21486" y="1267"/>
                    <a:pt x="21508" y="1267"/>
                  </a:cubicBezTo>
                  <a:cubicBezTo>
                    <a:pt x="21514" y="1271"/>
                    <a:pt x="21519" y="1275"/>
                    <a:pt x="21523" y="1278"/>
                  </a:cubicBezTo>
                  <a:lnTo>
                    <a:pt x="21523" y="1278"/>
                  </a:lnTo>
                  <a:cubicBezTo>
                    <a:pt x="21524" y="1281"/>
                    <a:pt x="21534" y="1293"/>
                    <a:pt x="21561" y="1319"/>
                  </a:cubicBezTo>
                  <a:cubicBezTo>
                    <a:pt x="21692" y="1477"/>
                    <a:pt x="21824" y="1635"/>
                    <a:pt x="21903" y="1845"/>
                  </a:cubicBezTo>
                  <a:cubicBezTo>
                    <a:pt x="21955" y="1951"/>
                    <a:pt x="22034" y="2240"/>
                    <a:pt x="22113" y="2424"/>
                  </a:cubicBezTo>
                  <a:cubicBezTo>
                    <a:pt x="22218" y="2687"/>
                    <a:pt x="22324" y="2924"/>
                    <a:pt x="22481" y="3160"/>
                  </a:cubicBezTo>
                  <a:cubicBezTo>
                    <a:pt x="22771" y="3581"/>
                    <a:pt x="23218" y="3897"/>
                    <a:pt x="23717" y="4028"/>
                  </a:cubicBezTo>
                  <a:cubicBezTo>
                    <a:pt x="23919" y="4081"/>
                    <a:pt x="24125" y="4109"/>
                    <a:pt x="24329" y="4109"/>
                  </a:cubicBezTo>
                  <a:cubicBezTo>
                    <a:pt x="24633" y="4109"/>
                    <a:pt x="24934" y="4049"/>
                    <a:pt x="25217" y="3923"/>
                  </a:cubicBezTo>
                  <a:cubicBezTo>
                    <a:pt x="25664" y="3686"/>
                    <a:pt x="26032" y="3318"/>
                    <a:pt x="26295" y="2897"/>
                  </a:cubicBezTo>
                  <a:cubicBezTo>
                    <a:pt x="26532" y="2503"/>
                    <a:pt x="26716" y="2056"/>
                    <a:pt x="26979" y="1688"/>
                  </a:cubicBezTo>
                  <a:lnTo>
                    <a:pt x="26979" y="1688"/>
                  </a:lnTo>
                  <a:cubicBezTo>
                    <a:pt x="26971" y="1695"/>
                    <a:pt x="26967" y="1698"/>
                    <a:pt x="26966" y="1698"/>
                  </a:cubicBezTo>
                  <a:cubicBezTo>
                    <a:pt x="26962" y="1698"/>
                    <a:pt x="27041" y="1606"/>
                    <a:pt x="27055" y="1606"/>
                  </a:cubicBezTo>
                  <a:cubicBezTo>
                    <a:pt x="27057" y="1606"/>
                    <a:pt x="27058" y="1607"/>
                    <a:pt x="27058" y="1609"/>
                  </a:cubicBezTo>
                  <a:lnTo>
                    <a:pt x="27163" y="1477"/>
                  </a:lnTo>
                  <a:cubicBezTo>
                    <a:pt x="27215" y="1425"/>
                    <a:pt x="27294" y="1346"/>
                    <a:pt x="27373" y="1293"/>
                  </a:cubicBezTo>
                  <a:cubicBezTo>
                    <a:pt x="27426" y="1267"/>
                    <a:pt x="27452" y="1241"/>
                    <a:pt x="27531" y="1214"/>
                  </a:cubicBezTo>
                  <a:cubicBezTo>
                    <a:pt x="27531" y="1214"/>
                    <a:pt x="27647" y="1156"/>
                    <a:pt x="27630" y="1156"/>
                  </a:cubicBezTo>
                  <a:cubicBezTo>
                    <a:pt x="27628" y="1156"/>
                    <a:pt x="27621" y="1158"/>
                    <a:pt x="27610" y="1162"/>
                  </a:cubicBezTo>
                  <a:cubicBezTo>
                    <a:pt x="27666" y="1143"/>
                    <a:pt x="27721" y="1124"/>
                    <a:pt x="27777" y="1124"/>
                  </a:cubicBezTo>
                  <a:cubicBezTo>
                    <a:pt x="27800" y="1124"/>
                    <a:pt x="27823" y="1128"/>
                    <a:pt x="27847" y="1135"/>
                  </a:cubicBezTo>
                  <a:cubicBezTo>
                    <a:pt x="27899" y="1135"/>
                    <a:pt x="27952" y="1135"/>
                    <a:pt x="28004" y="1162"/>
                  </a:cubicBezTo>
                  <a:cubicBezTo>
                    <a:pt x="28083" y="1214"/>
                    <a:pt x="28162" y="1267"/>
                    <a:pt x="28215" y="1346"/>
                  </a:cubicBezTo>
                  <a:cubicBezTo>
                    <a:pt x="28373" y="1504"/>
                    <a:pt x="28478" y="1714"/>
                    <a:pt x="28583" y="1924"/>
                  </a:cubicBezTo>
                  <a:cubicBezTo>
                    <a:pt x="28741" y="2371"/>
                    <a:pt x="28951" y="2819"/>
                    <a:pt x="29214" y="3239"/>
                  </a:cubicBezTo>
                  <a:cubicBezTo>
                    <a:pt x="29530" y="3686"/>
                    <a:pt x="29977" y="4002"/>
                    <a:pt x="30529" y="4134"/>
                  </a:cubicBezTo>
                  <a:cubicBezTo>
                    <a:pt x="30614" y="4149"/>
                    <a:pt x="30699" y="4157"/>
                    <a:pt x="30785" y="4157"/>
                  </a:cubicBezTo>
                  <a:cubicBezTo>
                    <a:pt x="31280" y="4157"/>
                    <a:pt x="31763" y="3902"/>
                    <a:pt x="32055" y="3476"/>
                  </a:cubicBezTo>
                  <a:cubicBezTo>
                    <a:pt x="32291" y="3134"/>
                    <a:pt x="32528" y="2766"/>
                    <a:pt x="32712" y="2371"/>
                  </a:cubicBezTo>
                  <a:cubicBezTo>
                    <a:pt x="32817" y="2214"/>
                    <a:pt x="32922" y="2056"/>
                    <a:pt x="33054" y="1872"/>
                  </a:cubicBezTo>
                  <a:cubicBezTo>
                    <a:pt x="33069" y="1845"/>
                    <a:pt x="33078" y="1828"/>
                    <a:pt x="33083" y="1818"/>
                  </a:cubicBezTo>
                  <a:lnTo>
                    <a:pt x="33083" y="1818"/>
                  </a:lnTo>
                  <a:cubicBezTo>
                    <a:pt x="33134" y="1791"/>
                    <a:pt x="33160" y="1740"/>
                    <a:pt x="33185" y="1714"/>
                  </a:cubicBezTo>
                  <a:lnTo>
                    <a:pt x="33291" y="1609"/>
                  </a:lnTo>
                  <a:cubicBezTo>
                    <a:pt x="33311" y="1589"/>
                    <a:pt x="33376" y="1538"/>
                    <a:pt x="33360" y="1538"/>
                  </a:cubicBezTo>
                  <a:cubicBezTo>
                    <a:pt x="33355" y="1538"/>
                    <a:pt x="33342" y="1544"/>
                    <a:pt x="33317" y="1556"/>
                  </a:cubicBezTo>
                  <a:cubicBezTo>
                    <a:pt x="33422" y="1504"/>
                    <a:pt x="33501" y="1451"/>
                    <a:pt x="33580" y="1425"/>
                  </a:cubicBezTo>
                  <a:lnTo>
                    <a:pt x="33580" y="1425"/>
                  </a:lnTo>
                  <a:cubicBezTo>
                    <a:pt x="33555" y="1437"/>
                    <a:pt x="33548" y="1442"/>
                    <a:pt x="33552" y="1442"/>
                  </a:cubicBezTo>
                  <a:cubicBezTo>
                    <a:pt x="33567" y="1442"/>
                    <a:pt x="33698" y="1392"/>
                    <a:pt x="33738" y="1372"/>
                  </a:cubicBezTo>
                  <a:cubicBezTo>
                    <a:pt x="33746" y="1371"/>
                    <a:pt x="33754" y="1369"/>
                    <a:pt x="33760" y="1368"/>
                  </a:cubicBezTo>
                  <a:lnTo>
                    <a:pt x="33760" y="1368"/>
                  </a:lnTo>
                  <a:cubicBezTo>
                    <a:pt x="33762" y="1370"/>
                    <a:pt x="33777" y="1372"/>
                    <a:pt x="33817" y="1372"/>
                  </a:cubicBezTo>
                  <a:lnTo>
                    <a:pt x="33896" y="1372"/>
                  </a:lnTo>
                  <a:cubicBezTo>
                    <a:pt x="33948" y="1398"/>
                    <a:pt x="34027" y="1398"/>
                    <a:pt x="34080" y="1425"/>
                  </a:cubicBezTo>
                  <a:cubicBezTo>
                    <a:pt x="34080" y="1425"/>
                    <a:pt x="34129" y="1441"/>
                    <a:pt x="34159" y="1451"/>
                  </a:cubicBezTo>
                  <a:lnTo>
                    <a:pt x="34159" y="1451"/>
                  </a:lnTo>
                  <a:cubicBezTo>
                    <a:pt x="34256" y="1475"/>
                    <a:pt x="34354" y="1545"/>
                    <a:pt x="34452" y="1597"/>
                  </a:cubicBezTo>
                  <a:lnTo>
                    <a:pt x="34452" y="1597"/>
                  </a:lnTo>
                  <a:cubicBezTo>
                    <a:pt x="34457" y="1608"/>
                    <a:pt x="34553" y="1688"/>
                    <a:pt x="34553" y="1688"/>
                  </a:cubicBezTo>
                  <a:cubicBezTo>
                    <a:pt x="34579" y="1714"/>
                    <a:pt x="34606" y="1740"/>
                    <a:pt x="34632" y="1767"/>
                  </a:cubicBezTo>
                  <a:cubicBezTo>
                    <a:pt x="34685" y="1819"/>
                    <a:pt x="34737" y="1845"/>
                    <a:pt x="34763" y="1898"/>
                  </a:cubicBezTo>
                  <a:cubicBezTo>
                    <a:pt x="34748" y="1882"/>
                    <a:pt x="34740" y="1876"/>
                    <a:pt x="34739" y="1876"/>
                  </a:cubicBezTo>
                  <a:cubicBezTo>
                    <a:pt x="34732" y="1876"/>
                    <a:pt x="34816" y="1977"/>
                    <a:pt x="34816" y="1977"/>
                  </a:cubicBezTo>
                  <a:cubicBezTo>
                    <a:pt x="34895" y="2082"/>
                    <a:pt x="34948" y="2214"/>
                    <a:pt x="35026" y="2345"/>
                  </a:cubicBezTo>
                  <a:cubicBezTo>
                    <a:pt x="35184" y="2792"/>
                    <a:pt x="35316" y="3292"/>
                    <a:pt x="35395" y="3765"/>
                  </a:cubicBezTo>
                  <a:cubicBezTo>
                    <a:pt x="35484" y="4054"/>
                    <a:pt x="35742" y="4231"/>
                    <a:pt x="36010" y="4231"/>
                  </a:cubicBezTo>
                  <a:cubicBezTo>
                    <a:pt x="36059" y="4231"/>
                    <a:pt x="36109" y="4225"/>
                    <a:pt x="36157" y="4212"/>
                  </a:cubicBezTo>
                  <a:cubicBezTo>
                    <a:pt x="36473" y="4107"/>
                    <a:pt x="36683" y="3765"/>
                    <a:pt x="36578" y="3450"/>
                  </a:cubicBezTo>
                  <a:cubicBezTo>
                    <a:pt x="36394" y="2345"/>
                    <a:pt x="36026" y="1162"/>
                    <a:pt x="35000" y="530"/>
                  </a:cubicBezTo>
                  <a:cubicBezTo>
                    <a:pt x="34672" y="312"/>
                    <a:pt x="34293" y="207"/>
                    <a:pt x="33908" y="207"/>
                  </a:cubicBezTo>
                  <a:cubicBezTo>
                    <a:pt x="33737" y="207"/>
                    <a:pt x="33565" y="227"/>
                    <a:pt x="33396" y="267"/>
                  </a:cubicBezTo>
                  <a:cubicBezTo>
                    <a:pt x="32922" y="399"/>
                    <a:pt x="32528" y="688"/>
                    <a:pt x="32239" y="1056"/>
                  </a:cubicBezTo>
                  <a:cubicBezTo>
                    <a:pt x="31976" y="1425"/>
                    <a:pt x="31739" y="1793"/>
                    <a:pt x="31529" y="2187"/>
                  </a:cubicBezTo>
                  <a:cubicBezTo>
                    <a:pt x="31450" y="2371"/>
                    <a:pt x="31344" y="2556"/>
                    <a:pt x="31239" y="2713"/>
                  </a:cubicBezTo>
                  <a:cubicBezTo>
                    <a:pt x="31213" y="2766"/>
                    <a:pt x="31187" y="2819"/>
                    <a:pt x="31134" y="2871"/>
                  </a:cubicBezTo>
                  <a:cubicBezTo>
                    <a:pt x="31145" y="2855"/>
                    <a:pt x="31148" y="2849"/>
                    <a:pt x="31146" y="2849"/>
                  </a:cubicBezTo>
                  <a:cubicBezTo>
                    <a:pt x="31140" y="2849"/>
                    <a:pt x="31073" y="2929"/>
                    <a:pt x="31058" y="2947"/>
                  </a:cubicBezTo>
                  <a:lnTo>
                    <a:pt x="31058" y="2947"/>
                  </a:lnTo>
                  <a:cubicBezTo>
                    <a:pt x="31058" y="2947"/>
                    <a:pt x="31058" y="2947"/>
                    <a:pt x="31058" y="2947"/>
                  </a:cubicBezTo>
                  <a:cubicBezTo>
                    <a:pt x="31055" y="2947"/>
                    <a:pt x="30982" y="3008"/>
                    <a:pt x="30980" y="3015"/>
                  </a:cubicBezTo>
                  <a:lnTo>
                    <a:pt x="30980" y="3015"/>
                  </a:lnTo>
                  <a:cubicBezTo>
                    <a:pt x="30942" y="3036"/>
                    <a:pt x="30920" y="3055"/>
                    <a:pt x="30897" y="3055"/>
                  </a:cubicBezTo>
                  <a:lnTo>
                    <a:pt x="30792" y="3055"/>
                  </a:lnTo>
                  <a:cubicBezTo>
                    <a:pt x="30731" y="3055"/>
                    <a:pt x="30686" y="3040"/>
                    <a:pt x="30644" y="3032"/>
                  </a:cubicBezTo>
                  <a:lnTo>
                    <a:pt x="30644" y="3032"/>
                  </a:lnTo>
                  <a:cubicBezTo>
                    <a:pt x="30647" y="3022"/>
                    <a:pt x="30555" y="2976"/>
                    <a:pt x="30555" y="2976"/>
                  </a:cubicBezTo>
                  <a:cubicBezTo>
                    <a:pt x="30398" y="2871"/>
                    <a:pt x="30240" y="2740"/>
                    <a:pt x="30135" y="2608"/>
                  </a:cubicBezTo>
                  <a:cubicBezTo>
                    <a:pt x="29872" y="2135"/>
                    <a:pt x="29740" y="1688"/>
                    <a:pt x="29477" y="1214"/>
                  </a:cubicBezTo>
                  <a:cubicBezTo>
                    <a:pt x="29240" y="662"/>
                    <a:pt x="28793" y="267"/>
                    <a:pt x="28241" y="57"/>
                  </a:cubicBezTo>
                  <a:cubicBezTo>
                    <a:pt x="28108" y="27"/>
                    <a:pt x="27973" y="12"/>
                    <a:pt x="27837" y="12"/>
                  </a:cubicBezTo>
                  <a:cubicBezTo>
                    <a:pt x="27382" y="12"/>
                    <a:pt x="26929" y="180"/>
                    <a:pt x="26584" y="504"/>
                  </a:cubicBezTo>
                  <a:cubicBezTo>
                    <a:pt x="26190" y="846"/>
                    <a:pt x="25900" y="1241"/>
                    <a:pt x="25664" y="1714"/>
                  </a:cubicBezTo>
                  <a:cubicBezTo>
                    <a:pt x="25558" y="1924"/>
                    <a:pt x="25453" y="2135"/>
                    <a:pt x="25322" y="2345"/>
                  </a:cubicBezTo>
                  <a:lnTo>
                    <a:pt x="25243" y="2450"/>
                  </a:lnTo>
                  <a:cubicBezTo>
                    <a:pt x="25243" y="2450"/>
                    <a:pt x="25210" y="2500"/>
                    <a:pt x="25190" y="2529"/>
                  </a:cubicBezTo>
                  <a:lnTo>
                    <a:pt x="25190" y="2529"/>
                  </a:lnTo>
                  <a:cubicBezTo>
                    <a:pt x="25111" y="2634"/>
                    <a:pt x="25032" y="2740"/>
                    <a:pt x="24927" y="2819"/>
                  </a:cubicBezTo>
                  <a:cubicBezTo>
                    <a:pt x="24938" y="2808"/>
                    <a:pt x="24941" y="2804"/>
                    <a:pt x="24939" y="2804"/>
                  </a:cubicBezTo>
                  <a:cubicBezTo>
                    <a:pt x="24933" y="2804"/>
                    <a:pt x="24848" y="2871"/>
                    <a:pt x="24848" y="2871"/>
                  </a:cubicBezTo>
                  <a:cubicBezTo>
                    <a:pt x="24796" y="2897"/>
                    <a:pt x="24743" y="2924"/>
                    <a:pt x="24691" y="2950"/>
                  </a:cubicBezTo>
                  <a:cubicBezTo>
                    <a:pt x="24638" y="2976"/>
                    <a:pt x="24585" y="2976"/>
                    <a:pt x="24533" y="3003"/>
                  </a:cubicBezTo>
                  <a:cubicBezTo>
                    <a:pt x="24533" y="3003"/>
                    <a:pt x="24451" y="3014"/>
                    <a:pt x="24435" y="3014"/>
                  </a:cubicBezTo>
                  <a:cubicBezTo>
                    <a:pt x="24428" y="3014"/>
                    <a:pt x="24436" y="3011"/>
                    <a:pt x="24480" y="3003"/>
                  </a:cubicBezTo>
                  <a:lnTo>
                    <a:pt x="24086" y="3003"/>
                  </a:lnTo>
                  <a:cubicBezTo>
                    <a:pt x="24059" y="3003"/>
                    <a:pt x="23980" y="2976"/>
                    <a:pt x="23928" y="2976"/>
                  </a:cubicBezTo>
                  <a:cubicBezTo>
                    <a:pt x="23920" y="2974"/>
                    <a:pt x="23912" y="2971"/>
                    <a:pt x="23906" y="2969"/>
                  </a:cubicBezTo>
                  <a:lnTo>
                    <a:pt x="23906" y="2969"/>
                  </a:lnTo>
                  <a:cubicBezTo>
                    <a:pt x="23906" y="2969"/>
                    <a:pt x="23893" y="2965"/>
                    <a:pt x="23849" y="2950"/>
                  </a:cubicBezTo>
                  <a:cubicBezTo>
                    <a:pt x="23823" y="2924"/>
                    <a:pt x="23770" y="2897"/>
                    <a:pt x="23717" y="2845"/>
                  </a:cubicBezTo>
                  <a:cubicBezTo>
                    <a:pt x="23682" y="2827"/>
                    <a:pt x="23633" y="2784"/>
                    <a:pt x="23632" y="2784"/>
                  </a:cubicBezTo>
                  <a:cubicBezTo>
                    <a:pt x="23632" y="2784"/>
                    <a:pt x="23632" y="2784"/>
                    <a:pt x="23632" y="2784"/>
                  </a:cubicBezTo>
                  <a:lnTo>
                    <a:pt x="23632" y="2784"/>
                  </a:lnTo>
                  <a:cubicBezTo>
                    <a:pt x="23489" y="2635"/>
                    <a:pt x="23370" y="2464"/>
                    <a:pt x="23297" y="2293"/>
                  </a:cubicBezTo>
                  <a:cubicBezTo>
                    <a:pt x="23139" y="1819"/>
                    <a:pt x="22928" y="1346"/>
                    <a:pt x="22692" y="925"/>
                  </a:cubicBezTo>
                  <a:cubicBezTo>
                    <a:pt x="22402" y="425"/>
                    <a:pt x="21903" y="83"/>
                    <a:pt x="21324" y="4"/>
                  </a:cubicBezTo>
                  <a:cubicBezTo>
                    <a:pt x="21285" y="2"/>
                    <a:pt x="21246" y="0"/>
                    <a:pt x="212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00" name="Google Shape;1200;p37"/>
          <p:cNvGrpSpPr/>
          <p:nvPr/>
        </p:nvGrpSpPr>
        <p:grpSpPr>
          <a:xfrm>
            <a:off x="191489" y="1233379"/>
            <a:ext cx="374294" cy="3366005"/>
            <a:chOff x="8346443" y="1270213"/>
            <a:chExt cx="339835" cy="3056115"/>
          </a:xfrm>
        </p:grpSpPr>
        <p:sp>
          <p:nvSpPr>
            <p:cNvPr id="1201" name="Google Shape;1201;p37"/>
            <p:cNvSpPr/>
            <p:nvPr/>
          </p:nvSpPr>
          <p:spPr>
            <a:xfrm>
              <a:off x="8450874" y="3340434"/>
              <a:ext cx="68009" cy="66371"/>
            </a:xfrm>
            <a:custGeom>
              <a:avLst/>
              <a:gdLst/>
              <a:ahLst/>
              <a:cxnLst/>
              <a:rect l="l" t="t" r="r" b="b"/>
              <a:pathLst>
                <a:path w="1079" h="1053" extrusionOk="0">
                  <a:moveTo>
                    <a:pt x="500" y="1"/>
                  </a:moveTo>
                  <a:cubicBezTo>
                    <a:pt x="421" y="27"/>
                    <a:pt x="342" y="53"/>
                    <a:pt x="290" y="106"/>
                  </a:cubicBezTo>
                  <a:lnTo>
                    <a:pt x="316" y="132"/>
                  </a:lnTo>
                  <a:lnTo>
                    <a:pt x="132" y="264"/>
                  </a:lnTo>
                  <a:cubicBezTo>
                    <a:pt x="105" y="316"/>
                    <a:pt x="53" y="369"/>
                    <a:pt x="53" y="422"/>
                  </a:cubicBezTo>
                  <a:cubicBezTo>
                    <a:pt x="27" y="474"/>
                    <a:pt x="0" y="527"/>
                    <a:pt x="0" y="606"/>
                  </a:cubicBezTo>
                  <a:cubicBezTo>
                    <a:pt x="0" y="658"/>
                    <a:pt x="27" y="711"/>
                    <a:pt x="53" y="790"/>
                  </a:cubicBezTo>
                  <a:cubicBezTo>
                    <a:pt x="53" y="842"/>
                    <a:pt x="105" y="895"/>
                    <a:pt x="132" y="921"/>
                  </a:cubicBezTo>
                  <a:cubicBezTo>
                    <a:pt x="237" y="1000"/>
                    <a:pt x="342" y="1053"/>
                    <a:pt x="474" y="1053"/>
                  </a:cubicBezTo>
                  <a:cubicBezTo>
                    <a:pt x="605" y="1053"/>
                    <a:pt x="710" y="1026"/>
                    <a:pt x="789" y="921"/>
                  </a:cubicBezTo>
                  <a:lnTo>
                    <a:pt x="947" y="763"/>
                  </a:lnTo>
                  <a:cubicBezTo>
                    <a:pt x="973" y="711"/>
                    <a:pt x="1026" y="658"/>
                    <a:pt x="1026" y="606"/>
                  </a:cubicBezTo>
                  <a:cubicBezTo>
                    <a:pt x="1052" y="553"/>
                    <a:pt x="1079" y="500"/>
                    <a:pt x="1079" y="448"/>
                  </a:cubicBezTo>
                  <a:cubicBezTo>
                    <a:pt x="1079" y="369"/>
                    <a:pt x="1052" y="316"/>
                    <a:pt x="1026" y="264"/>
                  </a:cubicBezTo>
                  <a:cubicBezTo>
                    <a:pt x="1026" y="211"/>
                    <a:pt x="973" y="159"/>
                    <a:pt x="947" y="132"/>
                  </a:cubicBezTo>
                  <a:cubicBezTo>
                    <a:pt x="842" y="27"/>
                    <a:pt x="737"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 name="Google Shape;1202;p37"/>
            <p:cNvSpPr/>
            <p:nvPr/>
          </p:nvSpPr>
          <p:spPr>
            <a:xfrm>
              <a:off x="8346443" y="3482995"/>
              <a:ext cx="77968" cy="58114"/>
            </a:xfrm>
            <a:custGeom>
              <a:avLst/>
              <a:gdLst/>
              <a:ahLst/>
              <a:cxnLst/>
              <a:rect l="l" t="t" r="r" b="b"/>
              <a:pathLst>
                <a:path w="1237" h="922" extrusionOk="0">
                  <a:moveTo>
                    <a:pt x="605" y="1"/>
                  </a:moveTo>
                  <a:cubicBezTo>
                    <a:pt x="0" y="1"/>
                    <a:pt x="0" y="921"/>
                    <a:pt x="605" y="921"/>
                  </a:cubicBezTo>
                  <a:cubicBezTo>
                    <a:pt x="1236" y="921"/>
                    <a:pt x="1236"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 name="Google Shape;1203;p37"/>
            <p:cNvSpPr/>
            <p:nvPr/>
          </p:nvSpPr>
          <p:spPr>
            <a:xfrm>
              <a:off x="8459130" y="3731626"/>
              <a:ext cx="101226" cy="76329"/>
            </a:xfrm>
            <a:custGeom>
              <a:avLst/>
              <a:gdLst/>
              <a:ahLst/>
              <a:cxnLst/>
              <a:rect l="l" t="t" r="r" b="b"/>
              <a:pathLst>
                <a:path w="1606" h="1211" extrusionOk="0">
                  <a:moveTo>
                    <a:pt x="790" y="1"/>
                  </a:moveTo>
                  <a:cubicBezTo>
                    <a:pt x="1" y="1"/>
                    <a:pt x="1" y="1210"/>
                    <a:pt x="790" y="1210"/>
                  </a:cubicBezTo>
                  <a:cubicBezTo>
                    <a:pt x="1605" y="1210"/>
                    <a:pt x="1605" y="1"/>
                    <a:pt x="7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 name="Google Shape;1204;p37"/>
            <p:cNvSpPr/>
            <p:nvPr/>
          </p:nvSpPr>
          <p:spPr>
            <a:xfrm>
              <a:off x="8493983" y="3113358"/>
              <a:ext cx="87864" cy="71350"/>
            </a:xfrm>
            <a:custGeom>
              <a:avLst/>
              <a:gdLst/>
              <a:ahLst/>
              <a:cxnLst/>
              <a:rect l="l" t="t" r="r" b="b"/>
              <a:pathLst>
                <a:path w="1394" h="1132" extrusionOk="0">
                  <a:moveTo>
                    <a:pt x="710" y="1"/>
                  </a:moveTo>
                  <a:cubicBezTo>
                    <a:pt x="0" y="53"/>
                    <a:pt x="0" y="1053"/>
                    <a:pt x="710" y="1132"/>
                  </a:cubicBezTo>
                  <a:cubicBezTo>
                    <a:pt x="1394" y="1053"/>
                    <a:pt x="1394" y="53"/>
                    <a:pt x="7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 name="Google Shape;1205;p37"/>
            <p:cNvSpPr/>
            <p:nvPr/>
          </p:nvSpPr>
          <p:spPr>
            <a:xfrm>
              <a:off x="8396169" y="2982393"/>
              <a:ext cx="131039" cy="102865"/>
            </a:xfrm>
            <a:custGeom>
              <a:avLst/>
              <a:gdLst/>
              <a:ahLst/>
              <a:cxnLst/>
              <a:rect l="l" t="t" r="r" b="b"/>
              <a:pathLst>
                <a:path w="2079" h="1632" extrusionOk="0">
                  <a:moveTo>
                    <a:pt x="1052" y="1"/>
                  </a:moveTo>
                  <a:cubicBezTo>
                    <a:pt x="0" y="1"/>
                    <a:pt x="0" y="1632"/>
                    <a:pt x="1052" y="1632"/>
                  </a:cubicBezTo>
                  <a:cubicBezTo>
                    <a:pt x="2078" y="1632"/>
                    <a:pt x="2078" y="1"/>
                    <a:pt x="10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 name="Google Shape;1206;p37"/>
            <p:cNvSpPr/>
            <p:nvPr/>
          </p:nvSpPr>
          <p:spPr>
            <a:xfrm>
              <a:off x="8570179" y="2914453"/>
              <a:ext cx="87927" cy="66371"/>
            </a:xfrm>
            <a:custGeom>
              <a:avLst/>
              <a:gdLst/>
              <a:ahLst/>
              <a:cxnLst/>
              <a:rect l="l" t="t" r="r" b="b"/>
              <a:pathLst>
                <a:path w="1395" h="1053" extrusionOk="0">
                  <a:moveTo>
                    <a:pt x="711" y="1"/>
                  </a:moveTo>
                  <a:cubicBezTo>
                    <a:pt x="1" y="1"/>
                    <a:pt x="1" y="1053"/>
                    <a:pt x="711" y="1053"/>
                  </a:cubicBezTo>
                  <a:cubicBezTo>
                    <a:pt x="1395" y="1053"/>
                    <a:pt x="1395"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 name="Google Shape;1207;p37"/>
            <p:cNvSpPr/>
            <p:nvPr/>
          </p:nvSpPr>
          <p:spPr>
            <a:xfrm>
              <a:off x="8475706" y="2698973"/>
              <a:ext cx="106143" cy="77968"/>
            </a:xfrm>
            <a:custGeom>
              <a:avLst/>
              <a:gdLst/>
              <a:ahLst/>
              <a:cxnLst/>
              <a:rect l="l" t="t" r="r" b="b"/>
              <a:pathLst>
                <a:path w="1684" h="1237" extrusionOk="0">
                  <a:moveTo>
                    <a:pt x="868" y="0"/>
                  </a:moveTo>
                  <a:cubicBezTo>
                    <a:pt x="860" y="0"/>
                    <a:pt x="851" y="0"/>
                    <a:pt x="842" y="1"/>
                  </a:cubicBezTo>
                  <a:cubicBezTo>
                    <a:pt x="1" y="1"/>
                    <a:pt x="1" y="1237"/>
                    <a:pt x="842" y="1237"/>
                  </a:cubicBezTo>
                  <a:cubicBezTo>
                    <a:pt x="1675" y="1237"/>
                    <a:pt x="1684" y="0"/>
                    <a:pt x="8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 name="Google Shape;1208;p37"/>
            <p:cNvSpPr/>
            <p:nvPr/>
          </p:nvSpPr>
          <p:spPr>
            <a:xfrm>
              <a:off x="8530411" y="2538198"/>
              <a:ext cx="54773" cy="64732"/>
            </a:xfrm>
            <a:custGeom>
              <a:avLst/>
              <a:gdLst/>
              <a:ahLst/>
              <a:cxnLst/>
              <a:rect l="l" t="t" r="r" b="b"/>
              <a:pathLst>
                <a:path w="869" h="1027" extrusionOk="0">
                  <a:moveTo>
                    <a:pt x="448" y="1"/>
                  </a:moveTo>
                  <a:cubicBezTo>
                    <a:pt x="316" y="1"/>
                    <a:pt x="211" y="53"/>
                    <a:pt x="132" y="132"/>
                  </a:cubicBezTo>
                  <a:lnTo>
                    <a:pt x="80" y="211"/>
                  </a:lnTo>
                  <a:cubicBezTo>
                    <a:pt x="27" y="290"/>
                    <a:pt x="1" y="369"/>
                    <a:pt x="27" y="448"/>
                  </a:cubicBezTo>
                  <a:lnTo>
                    <a:pt x="1" y="448"/>
                  </a:lnTo>
                  <a:lnTo>
                    <a:pt x="1" y="579"/>
                  </a:lnTo>
                  <a:cubicBezTo>
                    <a:pt x="1" y="658"/>
                    <a:pt x="1" y="711"/>
                    <a:pt x="27" y="763"/>
                  </a:cubicBezTo>
                  <a:cubicBezTo>
                    <a:pt x="80" y="869"/>
                    <a:pt x="158" y="947"/>
                    <a:pt x="264" y="1000"/>
                  </a:cubicBezTo>
                  <a:cubicBezTo>
                    <a:pt x="316" y="1026"/>
                    <a:pt x="369" y="1026"/>
                    <a:pt x="421" y="1026"/>
                  </a:cubicBezTo>
                  <a:cubicBezTo>
                    <a:pt x="553" y="1026"/>
                    <a:pt x="658" y="974"/>
                    <a:pt x="737" y="895"/>
                  </a:cubicBezTo>
                  <a:cubicBezTo>
                    <a:pt x="816" y="816"/>
                    <a:pt x="869" y="711"/>
                    <a:pt x="869" y="579"/>
                  </a:cubicBezTo>
                  <a:lnTo>
                    <a:pt x="869" y="448"/>
                  </a:lnTo>
                  <a:cubicBezTo>
                    <a:pt x="869" y="316"/>
                    <a:pt x="816" y="211"/>
                    <a:pt x="737" y="132"/>
                  </a:cubicBezTo>
                  <a:cubicBezTo>
                    <a:pt x="658" y="53"/>
                    <a:pt x="553" y="27"/>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 name="Google Shape;1209;p37"/>
            <p:cNvSpPr/>
            <p:nvPr/>
          </p:nvSpPr>
          <p:spPr>
            <a:xfrm>
              <a:off x="8480685" y="2201712"/>
              <a:ext cx="96247" cy="77968"/>
            </a:xfrm>
            <a:custGeom>
              <a:avLst/>
              <a:gdLst/>
              <a:ahLst/>
              <a:cxnLst/>
              <a:rect l="l" t="t" r="r" b="b"/>
              <a:pathLst>
                <a:path w="1527" h="1237" extrusionOk="0">
                  <a:moveTo>
                    <a:pt x="763" y="1"/>
                  </a:moveTo>
                  <a:cubicBezTo>
                    <a:pt x="1" y="53"/>
                    <a:pt x="1" y="1184"/>
                    <a:pt x="763" y="1237"/>
                  </a:cubicBezTo>
                  <a:cubicBezTo>
                    <a:pt x="1526" y="1184"/>
                    <a:pt x="1526" y="53"/>
                    <a:pt x="7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 name="Google Shape;1210;p37"/>
            <p:cNvSpPr/>
            <p:nvPr/>
          </p:nvSpPr>
          <p:spPr>
            <a:xfrm>
              <a:off x="8546986" y="2001168"/>
              <a:ext cx="39835" cy="39835"/>
            </a:xfrm>
            <a:custGeom>
              <a:avLst/>
              <a:gdLst/>
              <a:ahLst/>
              <a:cxnLst/>
              <a:rect l="l" t="t" r="r" b="b"/>
              <a:pathLst>
                <a:path w="632" h="632" extrusionOk="0">
                  <a:moveTo>
                    <a:pt x="316" y="0"/>
                  </a:moveTo>
                  <a:cubicBezTo>
                    <a:pt x="1" y="79"/>
                    <a:pt x="1" y="526"/>
                    <a:pt x="316" y="632"/>
                  </a:cubicBezTo>
                  <a:cubicBezTo>
                    <a:pt x="632" y="526"/>
                    <a:pt x="632" y="79"/>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 name="Google Shape;1211;p37"/>
            <p:cNvSpPr/>
            <p:nvPr/>
          </p:nvSpPr>
          <p:spPr>
            <a:xfrm>
              <a:off x="8515474" y="1808881"/>
              <a:ext cx="82947" cy="61391"/>
            </a:xfrm>
            <a:custGeom>
              <a:avLst/>
              <a:gdLst/>
              <a:ahLst/>
              <a:cxnLst/>
              <a:rect l="l" t="t" r="r" b="b"/>
              <a:pathLst>
                <a:path w="1316" h="974" extrusionOk="0">
                  <a:moveTo>
                    <a:pt x="684" y="0"/>
                  </a:moveTo>
                  <a:cubicBezTo>
                    <a:pt x="675" y="0"/>
                    <a:pt x="667" y="0"/>
                    <a:pt x="658" y="1"/>
                  </a:cubicBezTo>
                  <a:cubicBezTo>
                    <a:pt x="1" y="1"/>
                    <a:pt x="1" y="974"/>
                    <a:pt x="658" y="974"/>
                  </a:cubicBezTo>
                  <a:cubicBezTo>
                    <a:pt x="1307" y="974"/>
                    <a:pt x="1316"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 name="Google Shape;1212;p37"/>
            <p:cNvSpPr/>
            <p:nvPr/>
          </p:nvSpPr>
          <p:spPr>
            <a:xfrm>
              <a:off x="8498899" y="3960341"/>
              <a:ext cx="97886" cy="78031"/>
            </a:xfrm>
            <a:custGeom>
              <a:avLst/>
              <a:gdLst/>
              <a:ahLst/>
              <a:cxnLst/>
              <a:rect l="l" t="t" r="r" b="b"/>
              <a:pathLst>
                <a:path w="1553" h="1238" extrusionOk="0">
                  <a:moveTo>
                    <a:pt x="764" y="1"/>
                  </a:moveTo>
                  <a:cubicBezTo>
                    <a:pt x="1" y="54"/>
                    <a:pt x="1" y="1184"/>
                    <a:pt x="764" y="1237"/>
                  </a:cubicBezTo>
                  <a:cubicBezTo>
                    <a:pt x="1553" y="1184"/>
                    <a:pt x="1553" y="54"/>
                    <a:pt x="7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3" name="Google Shape;1213;p37"/>
            <p:cNvSpPr/>
            <p:nvPr/>
          </p:nvSpPr>
          <p:spPr>
            <a:xfrm>
              <a:off x="8435938" y="1643128"/>
              <a:ext cx="89566" cy="68009"/>
            </a:xfrm>
            <a:custGeom>
              <a:avLst/>
              <a:gdLst/>
              <a:ahLst/>
              <a:cxnLst/>
              <a:rect l="l" t="t" r="r" b="b"/>
              <a:pathLst>
                <a:path w="1421" h="1079" extrusionOk="0">
                  <a:moveTo>
                    <a:pt x="711" y="1"/>
                  </a:moveTo>
                  <a:cubicBezTo>
                    <a:pt x="1" y="1"/>
                    <a:pt x="1" y="1079"/>
                    <a:pt x="711" y="1079"/>
                  </a:cubicBezTo>
                  <a:cubicBezTo>
                    <a:pt x="1421" y="1079"/>
                    <a:pt x="1421"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4" name="Google Shape;1214;p37"/>
            <p:cNvSpPr/>
            <p:nvPr/>
          </p:nvSpPr>
          <p:spPr>
            <a:xfrm>
              <a:off x="8601691" y="1671299"/>
              <a:ext cx="84586" cy="68072"/>
            </a:xfrm>
            <a:custGeom>
              <a:avLst/>
              <a:gdLst/>
              <a:ahLst/>
              <a:cxnLst/>
              <a:rect l="l" t="t" r="r" b="b"/>
              <a:pathLst>
                <a:path w="1342" h="1080" extrusionOk="0">
                  <a:moveTo>
                    <a:pt x="684" y="1"/>
                  </a:moveTo>
                  <a:cubicBezTo>
                    <a:pt x="1" y="53"/>
                    <a:pt x="1" y="1026"/>
                    <a:pt x="684" y="1079"/>
                  </a:cubicBezTo>
                  <a:cubicBezTo>
                    <a:pt x="1342" y="1026"/>
                    <a:pt x="1342" y="53"/>
                    <a:pt x="6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 name="Google Shape;1215;p37"/>
            <p:cNvSpPr/>
            <p:nvPr/>
          </p:nvSpPr>
          <p:spPr>
            <a:xfrm>
              <a:off x="8571881" y="1545314"/>
              <a:ext cx="66371" cy="53134"/>
            </a:xfrm>
            <a:custGeom>
              <a:avLst/>
              <a:gdLst/>
              <a:ahLst/>
              <a:cxnLst/>
              <a:rect l="l" t="t" r="r" b="b"/>
              <a:pathLst>
                <a:path w="1053" h="843" extrusionOk="0">
                  <a:moveTo>
                    <a:pt x="526" y="1"/>
                  </a:moveTo>
                  <a:cubicBezTo>
                    <a:pt x="0" y="54"/>
                    <a:pt x="0" y="790"/>
                    <a:pt x="526" y="843"/>
                  </a:cubicBezTo>
                  <a:cubicBezTo>
                    <a:pt x="1052" y="790"/>
                    <a:pt x="1052" y="54"/>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 name="Google Shape;1216;p37"/>
            <p:cNvSpPr/>
            <p:nvPr/>
          </p:nvSpPr>
          <p:spPr>
            <a:xfrm>
              <a:off x="8573520" y="1270213"/>
              <a:ext cx="82947" cy="68009"/>
            </a:xfrm>
            <a:custGeom>
              <a:avLst/>
              <a:gdLst/>
              <a:ahLst/>
              <a:cxnLst/>
              <a:rect l="l" t="t" r="r" b="b"/>
              <a:pathLst>
                <a:path w="1316" h="1079" extrusionOk="0">
                  <a:moveTo>
                    <a:pt x="658" y="0"/>
                  </a:moveTo>
                  <a:cubicBezTo>
                    <a:pt x="0" y="53"/>
                    <a:pt x="0" y="1026"/>
                    <a:pt x="658" y="1078"/>
                  </a:cubicBezTo>
                  <a:cubicBezTo>
                    <a:pt x="1315" y="1026"/>
                    <a:pt x="1315" y="53"/>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 name="Google Shape;1217;p37"/>
            <p:cNvSpPr/>
            <p:nvPr/>
          </p:nvSpPr>
          <p:spPr>
            <a:xfrm>
              <a:off x="8525432" y="4264118"/>
              <a:ext cx="71350" cy="62211"/>
            </a:xfrm>
            <a:custGeom>
              <a:avLst/>
              <a:gdLst/>
              <a:ahLst/>
              <a:cxnLst/>
              <a:rect l="l" t="t" r="r" b="b"/>
              <a:pathLst>
                <a:path w="1132" h="987" extrusionOk="0">
                  <a:moveTo>
                    <a:pt x="500" y="0"/>
                  </a:moveTo>
                  <a:cubicBezTo>
                    <a:pt x="454" y="0"/>
                    <a:pt x="408" y="7"/>
                    <a:pt x="369" y="20"/>
                  </a:cubicBezTo>
                  <a:cubicBezTo>
                    <a:pt x="290" y="20"/>
                    <a:pt x="211" y="73"/>
                    <a:pt x="159" y="152"/>
                  </a:cubicBezTo>
                  <a:cubicBezTo>
                    <a:pt x="53" y="231"/>
                    <a:pt x="1" y="362"/>
                    <a:pt x="1" y="494"/>
                  </a:cubicBezTo>
                  <a:cubicBezTo>
                    <a:pt x="1" y="625"/>
                    <a:pt x="53" y="757"/>
                    <a:pt x="159" y="835"/>
                  </a:cubicBezTo>
                  <a:cubicBezTo>
                    <a:pt x="211" y="914"/>
                    <a:pt x="290" y="967"/>
                    <a:pt x="369" y="967"/>
                  </a:cubicBezTo>
                  <a:cubicBezTo>
                    <a:pt x="408" y="980"/>
                    <a:pt x="454" y="987"/>
                    <a:pt x="500" y="987"/>
                  </a:cubicBezTo>
                  <a:cubicBezTo>
                    <a:pt x="546" y="987"/>
                    <a:pt x="592" y="980"/>
                    <a:pt x="632" y="967"/>
                  </a:cubicBezTo>
                  <a:lnTo>
                    <a:pt x="790" y="967"/>
                  </a:lnTo>
                  <a:lnTo>
                    <a:pt x="895" y="914"/>
                  </a:lnTo>
                  <a:cubicBezTo>
                    <a:pt x="948" y="888"/>
                    <a:pt x="1000" y="835"/>
                    <a:pt x="1026" y="783"/>
                  </a:cubicBezTo>
                  <a:cubicBezTo>
                    <a:pt x="1053" y="757"/>
                    <a:pt x="1079" y="730"/>
                    <a:pt x="1105" y="678"/>
                  </a:cubicBezTo>
                  <a:cubicBezTo>
                    <a:pt x="1132" y="625"/>
                    <a:pt x="1132" y="546"/>
                    <a:pt x="1132" y="494"/>
                  </a:cubicBezTo>
                  <a:lnTo>
                    <a:pt x="1132" y="362"/>
                  </a:lnTo>
                  <a:lnTo>
                    <a:pt x="1079" y="257"/>
                  </a:lnTo>
                  <a:cubicBezTo>
                    <a:pt x="1053" y="204"/>
                    <a:pt x="1026" y="152"/>
                    <a:pt x="974" y="125"/>
                  </a:cubicBezTo>
                  <a:cubicBezTo>
                    <a:pt x="921" y="73"/>
                    <a:pt x="869" y="46"/>
                    <a:pt x="790" y="20"/>
                  </a:cubicBezTo>
                  <a:lnTo>
                    <a:pt x="632" y="20"/>
                  </a:lnTo>
                  <a:cubicBezTo>
                    <a:pt x="592" y="7"/>
                    <a:pt x="546" y="0"/>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18" name="Google Shape;1218;p37"/>
          <p:cNvSpPr/>
          <p:nvPr/>
        </p:nvSpPr>
        <p:spPr>
          <a:xfrm rot="-1903988">
            <a:off x="6565544" y="-417618"/>
            <a:ext cx="2252553" cy="1321628"/>
          </a:xfrm>
          <a:custGeom>
            <a:avLst/>
            <a:gdLst/>
            <a:ahLst/>
            <a:cxnLst/>
            <a:rect l="l" t="t" r="r" b="b"/>
            <a:pathLst>
              <a:path w="44286" h="25983" extrusionOk="0">
                <a:moveTo>
                  <a:pt x="1270" y="1"/>
                </a:moveTo>
                <a:cubicBezTo>
                  <a:pt x="758" y="1"/>
                  <a:pt x="366" y="742"/>
                  <a:pt x="237" y="1150"/>
                </a:cubicBezTo>
                <a:cubicBezTo>
                  <a:pt x="1" y="1887"/>
                  <a:pt x="1" y="2676"/>
                  <a:pt x="211" y="3438"/>
                </a:cubicBezTo>
                <a:cubicBezTo>
                  <a:pt x="579" y="4964"/>
                  <a:pt x="1737" y="6174"/>
                  <a:pt x="3052" y="6989"/>
                </a:cubicBezTo>
                <a:cubicBezTo>
                  <a:pt x="4524" y="7883"/>
                  <a:pt x="6181" y="8462"/>
                  <a:pt x="7891" y="8698"/>
                </a:cubicBezTo>
                <a:cubicBezTo>
                  <a:pt x="8680" y="8804"/>
                  <a:pt x="9495" y="8882"/>
                  <a:pt x="10310" y="8882"/>
                </a:cubicBezTo>
                <a:cubicBezTo>
                  <a:pt x="11152" y="8909"/>
                  <a:pt x="11967" y="9093"/>
                  <a:pt x="12730" y="9461"/>
                </a:cubicBezTo>
                <a:cubicBezTo>
                  <a:pt x="13545" y="9882"/>
                  <a:pt x="14413" y="10197"/>
                  <a:pt x="15255" y="10566"/>
                </a:cubicBezTo>
                <a:cubicBezTo>
                  <a:pt x="16096" y="10934"/>
                  <a:pt x="17017" y="11302"/>
                  <a:pt x="17885" y="11697"/>
                </a:cubicBezTo>
                <a:cubicBezTo>
                  <a:pt x="19647" y="12459"/>
                  <a:pt x="21356" y="13275"/>
                  <a:pt x="23066" y="14142"/>
                </a:cubicBezTo>
                <a:cubicBezTo>
                  <a:pt x="23934" y="14563"/>
                  <a:pt x="24775" y="14984"/>
                  <a:pt x="25617" y="15431"/>
                </a:cubicBezTo>
                <a:cubicBezTo>
                  <a:pt x="26485" y="15878"/>
                  <a:pt x="27274" y="16352"/>
                  <a:pt x="28089" y="16799"/>
                </a:cubicBezTo>
                <a:cubicBezTo>
                  <a:pt x="29746" y="17693"/>
                  <a:pt x="31403" y="18587"/>
                  <a:pt x="33034" y="19508"/>
                </a:cubicBezTo>
                <a:cubicBezTo>
                  <a:pt x="36295" y="21349"/>
                  <a:pt x="39503" y="23268"/>
                  <a:pt x="42686" y="25241"/>
                </a:cubicBezTo>
                <a:cubicBezTo>
                  <a:pt x="43080" y="25504"/>
                  <a:pt x="43501" y="25714"/>
                  <a:pt x="43922" y="25951"/>
                </a:cubicBezTo>
                <a:cubicBezTo>
                  <a:pt x="43961" y="25973"/>
                  <a:pt x="43998" y="25982"/>
                  <a:pt x="44032" y="25982"/>
                </a:cubicBezTo>
                <a:cubicBezTo>
                  <a:pt x="44201" y="25982"/>
                  <a:pt x="44286" y="25741"/>
                  <a:pt x="44132" y="25609"/>
                </a:cubicBezTo>
                <a:lnTo>
                  <a:pt x="44132" y="25583"/>
                </a:lnTo>
                <a:cubicBezTo>
                  <a:pt x="42686" y="24505"/>
                  <a:pt x="41108" y="23558"/>
                  <a:pt x="39582" y="22637"/>
                </a:cubicBezTo>
                <a:cubicBezTo>
                  <a:pt x="38031" y="21690"/>
                  <a:pt x="36479" y="20744"/>
                  <a:pt x="34901" y="19849"/>
                </a:cubicBezTo>
                <a:cubicBezTo>
                  <a:pt x="33323" y="18955"/>
                  <a:pt x="31719" y="18061"/>
                  <a:pt x="30114" y="17193"/>
                </a:cubicBezTo>
                <a:cubicBezTo>
                  <a:pt x="29299" y="16772"/>
                  <a:pt x="28510" y="16378"/>
                  <a:pt x="27695" y="15957"/>
                </a:cubicBezTo>
                <a:cubicBezTo>
                  <a:pt x="27274" y="15747"/>
                  <a:pt x="26853" y="15615"/>
                  <a:pt x="26459" y="15405"/>
                </a:cubicBezTo>
                <a:lnTo>
                  <a:pt x="25196" y="14800"/>
                </a:lnTo>
                <a:cubicBezTo>
                  <a:pt x="21909" y="13196"/>
                  <a:pt x="18569" y="11591"/>
                  <a:pt x="15228" y="10119"/>
                </a:cubicBezTo>
                <a:cubicBezTo>
                  <a:pt x="14413" y="9750"/>
                  <a:pt x="13572" y="9408"/>
                  <a:pt x="12783" y="9014"/>
                </a:cubicBezTo>
                <a:cubicBezTo>
                  <a:pt x="12099" y="8698"/>
                  <a:pt x="11336" y="8514"/>
                  <a:pt x="10573" y="8514"/>
                </a:cubicBezTo>
                <a:cubicBezTo>
                  <a:pt x="9758" y="8462"/>
                  <a:pt x="8969" y="8462"/>
                  <a:pt x="8180" y="8356"/>
                </a:cubicBezTo>
                <a:cubicBezTo>
                  <a:pt x="7312" y="8225"/>
                  <a:pt x="6471" y="7988"/>
                  <a:pt x="5682" y="7699"/>
                </a:cubicBezTo>
                <a:cubicBezTo>
                  <a:pt x="4209" y="7173"/>
                  <a:pt x="2710" y="6410"/>
                  <a:pt x="1658" y="5253"/>
                </a:cubicBezTo>
                <a:cubicBezTo>
                  <a:pt x="579" y="4096"/>
                  <a:pt x="53" y="2413"/>
                  <a:pt x="711" y="966"/>
                </a:cubicBezTo>
                <a:cubicBezTo>
                  <a:pt x="798" y="769"/>
                  <a:pt x="1014" y="390"/>
                  <a:pt x="1265" y="390"/>
                </a:cubicBezTo>
                <a:cubicBezTo>
                  <a:pt x="1283" y="390"/>
                  <a:pt x="1301" y="392"/>
                  <a:pt x="1319" y="396"/>
                </a:cubicBezTo>
                <a:lnTo>
                  <a:pt x="1319" y="396"/>
                </a:lnTo>
                <a:cubicBezTo>
                  <a:pt x="1162" y="1707"/>
                  <a:pt x="1536" y="3007"/>
                  <a:pt x="2394" y="4017"/>
                </a:cubicBezTo>
                <a:cubicBezTo>
                  <a:pt x="3367" y="5174"/>
                  <a:pt x="4630" y="5989"/>
                  <a:pt x="6076" y="6410"/>
                </a:cubicBezTo>
                <a:cubicBezTo>
                  <a:pt x="6812" y="6647"/>
                  <a:pt x="7601" y="6831"/>
                  <a:pt x="8364" y="6963"/>
                </a:cubicBezTo>
                <a:cubicBezTo>
                  <a:pt x="8753" y="7030"/>
                  <a:pt x="9186" y="7130"/>
                  <a:pt x="9606" y="7130"/>
                </a:cubicBezTo>
                <a:cubicBezTo>
                  <a:pt x="9839" y="7130"/>
                  <a:pt x="10068" y="7100"/>
                  <a:pt x="10284" y="7015"/>
                </a:cubicBezTo>
                <a:cubicBezTo>
                  <a:pt x="10836" y="6884"/>
                  <a:pt x="11047" y="6252"/>
                  <a:pt x="10731" y="5805"/>
                </a:cubicBezTo>
                <a:cubicBezTo>
                  <a:pt x="10363" y="5358"/>
                  <a:pt x="9679" y="5306"/>
                  <a:pt x="9153" y="5227"/>
                </a:cubicBezTo>
                <a:cubicBezTo>
                  <a:pt x="7754" y="5017"/>
                  <a:pt x="6479" y="4269"/>
                  <a:pt x="5603" y="3167"/>
                </a:cubicBezTo>
                <a:lnTo>
                  <a:pt x="5603" y="3167"/>
                </a:lnTo>
                <a:cubicBezTo>
                  <a:pt x="8292" y="3755"/>
                  <a:pt x="11025" y="4137"/>
                  <a:pt x="13782" y="4359"/>
                </a:cubicBezTo>
                <a:cubicBezTo>
                  <a:pt x="15556" y="4517"/>
                  <a:pt x="17340" y="4599"/>
                  <a:pt x="19122" y="4599"/>
                </a:cubicBezTo>
                <a:cubicBezTo>
                  <a:pt x="20298" y="4599"/>
                  <a:pt x="21474" y="4564"/>
                  <a:pt x="22645" y="4490"/>
                </a:cubicBezTo>
                <a:cubicBezTo>
                  <a:pt x="24328" y="4411"/>
                  <a:pt x="25985" y="4227"/>
                  <a:pt x="27642" y="4017"/>
                </a:cubicBezTo>
                <a:cubicBezTo>
                  <a:pt x="27914" y="3967"/>
                  <a:pt x="27930" y="3592"/>
                  <a:pt x="27690" y="3592"/>
                </a:cubicBezTo>
                <a:cubicBezTo>
                  <a:pt x="27675" y="3592"/>
                  <a:pt x="27659" y="3593"/>
                  <a:pt x="27642" y="3596"/>
                </a:cubicBezTo>
                <a:cubicBezTo>
                  <a:pt x="24906" y="3941"/>
                  <a:pt x="22170" y="4125"/>
                  <a:pt x="19412" y="4125"/>
                </a:cubicBezTo>
                <a:cubicBezTo>
                  <a:pt x="19227" y="4125"/>
                  <a:pt x="19043" y="4124"/>
                  <a:pt x="18858" y="4122"/>
                </a:cubicBezTo>
                <a:cubicBezTo>
                  <a:pt x="15912" y="4096"/>
                  <a:pt x="12967" y="3912"/>
                  <a:pt x="10074" y="3517"/>
                </a:cubicBezTo>
                <a:cubicBezTo>
                  <a:pt x="8417" y="3281"/>
                  <a:pt x="6786" y="2991"/>
                  <a:pt x="5156" y="2623"/>
                </a:cubicBezTo>
                <a:cubicBezTo>
                  <a:pt x="5136" y="2617"/>
                  <a:pt x="5117" y="2615"/>
                  <a:pt x="5098" y="2615"/>
                </a:cubicBezTo>
                <a:cubicBezTo>
                  <a:pt x="4941" y="2615"/>
                  <a:pt x="4825" y="2800"/>
                  <a:pt x="4919" y="2965"/>
                </a:cubicBezTo>
                <a:cubicBezTo>
                  <a:pt x="5603" y="4017"/>
                  <a:pt x="6628" y="4832"/>
                  <a:pt x="7812" y="5306"/>
                </a:cubicBezTo>
                <a:cubicBezTo>
                  <a:pt x="8101" y="5411"/>
                  <a:pt x="8390" y="5516"/>
                  <a:pt x="8680" y="5569"/>
                </a:cubicBezTo>
                <a:cubicBezTo>
                  <a:pt x="8969" y="5648"/>
                  <a:pt x="9285" y="5648"/>
                  <a:pt x="9574" y="5700"/>
                </a:cubicBezTo>
                <a:cubicBezTo>
                  <a:pt x="9863" y="5779"/>
                  <a:pt x="10757" y="6016"/>
                  <a:pt x="10389" y="6463"/>
                </a:cubicBezTo>
                <a:cubicBezTo>
                  <a:pt x="10229" y="6601"/>
                  <a:pt x="10028" y="6678"/>
                  <a:pt x="9839" y="6678"/>
                </a:cubicBezTo>
                <a:cubicBezTo>
                  <a:pt x="9812" y="6678"/>
                  <a:pt x="9785" y="6677"/>
                  <a:pt x="9758" y="6673"/>
                </a:cubicBezTo>
                <a:cubicBezTo>
                  <a:pt x="9442" y="6673"/>
                  <a:pt x="9127" y="6647"/>
                  <a:pt x="8838" y="6568"/>
                </a:cubicBezTo>
                <a:cubicBezTo>
                  <a:pt x="8127" y="6463"/>
                  <a:pt x="7417" y="6331"/>
                  <a:pt x="6734" y="6174"/>
                </a:cubicBezTo>
                <a:cubicBezTo>
                  <a:pt x="5392" y="5805"/>
                  <a:pt x="4051" y="5253"/>
                  <a:pt x="3078" y="4254"/>
                </a:cubicBezTo>
                <a:cubicBezTo>
                  <a:pt x="2105" y="3228"/>
                  <a:pt x="1447" y="1781"/>
                  <a:pt x="1737" y="335"/>
                </a:cubicBezTo>
                <a:cubicBezTo>
                  <a:pt x="1737" y="256"/>
                  <a:pt x="1710" y="177"/>
                  <a:pt x="1631" y="125"/>
                </a:cubicBezTo>
                <a:cubicBezTo>
                  <a:pt x="1506" y="38"/>
                  <a:pt x="1385" y="1"/>
                  <a:pt x="12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9" name="Google Shape;1219;p37"/>
          <p:cNvSpPr/>
          <p:nvPr/>
        </p:nvSpPr>
        <p:spPr>
          <a:xfrm rot="-4732485" flipH="1">
            <a:off x="3725135" y="3572299"/>
            <a:ext cx="1575267" cy="3509183"/>
          </a:xfrm>
          <a:custGeom>
            <a:avLst/>
            <a:gdLst/>
            <a:ahLst/>
            <a:cxnLst/>
            <a:rect l="l" t="t" r="r" b="b"/>
            <a:pathLst>
              <a:path w="16544" h="36852" extrusionOk="0">
                <a:moveTo>
                  <a:pt x="9452" y="0"/>
                </a:moveTo>
                <a:cubicBezTo>
                  <a:pt x="9431" y="0"/>
                  <a:pt x="9411" y="1"/>
                  <a:pt x="9390" y="1"/>
                </a:cubicBezTo>
                <a:cubicBezTo>
                  <a:pt x="7733" y="54"/>
                  <a:pt x="6418" y="1316"/>
                  <a:pt x="5471" y="2631"/>
                </a:cubicBezTo>
                <a:cubicBezTo>
                  <a:pt x="2052" y="7391"/>
                  <a:pt x="1342" y="13519"/>
                  <a:pt x="763" y="19331"/>
                </a:cubicBezTo>
                <a:cubicBezTo>
                  <a:pt x="369" y="23197"/>
                  <a:pt x="1" y="27037"/>
                  <a:pt x="132" y="30903"/>
                </a:cubicBezTo>
                <a:cubicBezTo>
                  <a:pt x="158" y="32061"/>
                  <a:pt x="264" y="33244"/>
                  <a:pt x="790" y="34270"/>
                </a:cubicBezTo>
                <a:cubicBezTo>
                  <a:pt x="1648" y="35937"/>
                  <a:pt x="3599" y="36852"/>
                  <a:pt x="5476" y="36852"/>
                </a:cubicBezTo>
                <a:cubicBezTo>
                  <a:pt x="5553" y="36852"/>
                  <a:pt x="5631" y="36850"/>
                  <a:pt x="5708" y="36847"/>
                </a:cubicBezTo>
                <a:cubicBezTo>
                  <a:pt x="7680" y="36742"/>
                  <a:pt x="9495" y="35795"/>
                  <a:pt x="11020" y="34559"/>
                </a:cubicBezTo>
                <a:cubicBezTo>
                  <a:pt x="14124" y="32008"/>
                  <a:pt x="15833" y="28352"/>
                  <a:pt x="16386" y="24434"/>
                </a:cubicBezTo>
                <a:cubicBezTo>
                  <a:pt x="16543" y="23040"/>
                  <a:pt x="16543" y="21620"/>
                  <a:pt x="16412" y="20226"/>
                </a:cubicBezTo>
                <a:cubicBezTo>
                  <a:pt x="16228" y="17990"/>
                  <a:pt x="16149" y="15755"/>
                  <a:pt x="15860" y="13519"/>
                </a:cubicBezTo>
                <a:cubicBezTo>
                  <a:pt x="15518" y="10889"/>
                  <a:pt x="15018" y="8259"/>
                  <a:pt x="14334" y="5655"/>
                </a:cubicBezTo>
                <a:cubicBezTo>
                  <a:pt x="14019" y="4340"/>
                  <a:pt x="13598" y="3025"/>
                  <a:pt x="12809" y="1921"/>
                </a:cubicBezTo>
                <a:cubicBezTo>
                  <a:pt x="12032" y="833"/>
                  <a:pt x="10796" y="0"/>
                  <a:pt x="945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Title only 3">
  <p:cSld name="CUSTOM_4_1_1_1">
    <p:spTree>
      <p:nvGrpSpPr>
        <p:cNvPr id="1" name="Shape 1220"/>
        <p:cNvGrpSpPr/>
        <p:nvPr/>
      </p:nvGrpSpPr>
      <p:grpSpPr>
        <a:xfrm>
          <a:off x="0" y="0"/>
          <a:ext cx="0" cy="0"/>
          <a:chOff x="0" y="0"/>
          <a:chExt cx="0" cy="0"/>
        </a:xfrm>
      </p:grpSpPr>
      <p:sp>
        <p:nvSpPr>
          <p:cNvPr id="1221" name="Google Shape;1221;p38"/>
          <p:cNvSpPr/>
          <p:nvPr/>
        </p:nvSpPr>
        <p:spPr>
          <a:xfrm rot="845464" flipH="1">
            <a:off x="8398226" y="3242429"/>
            <a:ext cx="1953388" cy="2430826"/>
          </a:xfrm>
          <a:custGeom>
            <a:avLst/>
            <a:gdLst/>
            <a:ahLst/>
            <a:cxnLst/>
            <a:rect l="l" t="t" r="r" b="b"/>
            <a:pathLst>
              <a:path w="43422" h="54035" extrusionOk="0">
                <a:moveTo>
                  <a:pt x="35584" y="0"/>
                </a:moveTo>
                <a:cubicBezTo>
                  <a:pt x="33612" y="26"/>
                  <a:pt x="31666" y="342"/>
                  <a:pt x="29798" y="947"/>
                </a:cubicBezTo>
                <a:cubicBezTo>
                  <a:pt x="19699" y="4024"/>
                  <a:pt x="11204" y="11335"/>
                  <a:pt x="5366" y="20146"/>
                </a:cubicBezTo>
                <a:cubicBezTo>
                  <a:pt x="3314" y="23275"/>
                  <a:pt x="1526" y="26668"/>
                  <a:pt x="947" y="30376"/>
                </a:cubicBezTo>
                <a:cubicBezTo>
                  <a:pt x="0" y="36794"/>
                  <a:pt x="3025" y="43421"/>
                  <a:pt x="7969" y="47629"/>
                </a:cubicBezTo>
                <a:cubicBezTo>
                  <a:pt x="12887" y="51837"/>
                  <a:pt x="19462" y="53810"/>
                  <a:pt x="25932" y="54020"/>
                </a:cubicBezTo>
                <a:cubicBezTo>
                  <a:pt x="26239" y="54030"/>
                  <a:pt x="26547" y="54034"/>
                  <a:pt x="26856" y="54034"/>
                </a:cubicBezTo>
                <a:cubicBezTo>
                  <a:pt x="31667" y="54034"/>
                  <a:pt x="36731" y="52841"/>
                  <a:pt x="39845" y="49233"/>
                </a:cubicBezTo>
                <a:cubicBezTo>
                  <a:pt x="43027" y="45551"/>
                  <a:pt x="43422" y="40318"/>
                  <a:pt x="43395" y="35479"/>
                </a:cubicBezTo>
                <a:cubicBezTo>
                  <a:pt x="43343" y="27694"/>
                  <a:pt x="42554" y="19935"/>
                  <a:pt x="41791" y="12203"/>
                </a:cubicBezTo>
                <a:cubicBezTo>
                  <a:pt x="41449" y="9021"/>
                  <a:pt x="41081" y="5812"/>
                  <a:pt x="39950" y="2814"/>
                </a:cubicBezTo>
                <a:cubicBezTo>
                  <a:pt x="39161" y="763"/>
                  <a:pt x="37741" y="26"/>
                  <a:pt x="3558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 name="Google Shape;1222;p38"/>
          <p:cNvSpPr/>
          <p:nvPr/>
        </p:nvSpPr>
        <p:spPr>
          <a:xfrm flipH="1">
            <a:off x="7992822" y="174479"/>
            <a:ext cx="2169602" cy="644106"/>
          </a:xfrm>
          <a:custGeom>
            <a:avLst/>
            <a:gdLst/>
            <a:ahLst/>
            <a:cxnLst/>
            <a:rect l="l" t="t" r="r" b="b"/>
            <a:pathLst>
              <a:path w="38110" h="11314" extrusionOk="0">
                <a:moveTo>
                  <a:pt x="14836" y="1"/>
                </a:moveTo>
                <a:cubicBezTo>
                  <a:pt x="12569" y="1"/>
                  <a:pt x="10301" y="87"/>
                  <a:pt x="8049" y="263"/>
                </a:cubicBezTo>
                <a:cubicBezTo>
                  <a:pt x="7023" y="368"/>
                  <a:pt x="5997" y="474"/>
                  <a:pt x="4972" y="605"/>
                </a:cubicBezTo>
                <a:cubicBezTo>
                  <a:pt x="4235" y="684"/>
                  <a:pt x="3394" y="710"/>
                  <a:pt x="2710" y="1000"/>
                </a:cubicBezTo>
                <a:cubicBezTo>
                  <a:pt x="2263" y="1236"/>
                  <a:pt x="1894" y="1605"/>
                  <a:pt x="1631" y="2052"/>
                </a:cubicBezTo>
                <a:cubicBezTo>
                  <a:pt x="1079" y="2762"/>
                  <a:pt x="658" y="3577"/>
                  <a:pt x="395" y="4445"/>
                </a:cubicBezTo>
                <a:cubicBezTo>
                  <a:pt x="1" y="5786"/>
                  <a:pt x="159" y="7338"/>
                  <a:pt x="1184" y="8390"/>
                </a:cubicBezTo>
                <a:cubicBezTo>
                  <a:pt x="2184" y="9442"/>
                  <a:pt x="3762" y="9679"/>
                  <a:pt x="5208" y="9836"/>
                </a:cubicBezTo>
                <a:cubicBezTo>
                  <a:pt x="11441" y="10581"/>
                  <a:pt x="17723" y="11314"/>
                  <a:pt x="23987" y="11314"/>
                </a:cubicBezTo>
                <a:cubicBezTo>
                  <a:pt x="26789" y="11314"/>
                  <a:pt x="29588" y="11167"/>
                  <a:pt x="32376" y="10810"/>
                </a:cubicBezTo>
                <a:cubicBezTo>
                  <a:pt x="34480" y="10520"/>
                  <a:pt x="36900" y="9836"/>
                  <a:pt x="37663" y="7864"/>
                </a:cubicBezTo>
                <a:cubicBezTo>
                  <a:pt x="38110" y="6628"/>
                  <a:pt x="37741" y="5208"/>
                  <a:pt x="36926" y="4182"/>
                </a:cubicBezTo>
                <a:cubicBezTo>
                  <a:pt x="36085" y="3183"/>
                  <a:pt x="34980" y="2420"/>
                  <a:pt x="33744" y="1999"/>
                </a:cubicBezTo>
                <a:cubicBezTo>
                  <a:pt x="31614" y="1184"/>
                  <a:pt x="29299" y="894"/>
                  <a:pt x="27011" y="684"/>
                </a:cubicBezTo>
                <a:cubicBezTo>
                  <a:pt x="24749" y="474"/>
                  <a:pt x="22461" y="290"/>
                  <a:pt x="20173" y="158"/>
                </a:cubicBezTo>
                <a:cubicBezTo>
                  <a:pt x="18401" y="54"/>
                  <a:pt x="16619" y="1"/>
                  <a:pt x="1483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3" name="Google Shape;1223;p38"/>
          <p:cNvSpPr/>
          <p:nvPr/>
        </p:nvSpPr>
        <p:spPr>
          <a:xfrm flipH="1">
            <a:off x="8200898" y="925742"/>
            <a:ext cx="2271393" cy="699727"/>
          </a:xfrm>
          <a:custGeom>
            <a:avLst/>
            <a:gdLst/>
            <a:ahLst/>
            <a:cxnLst/>
            <a:rect l="l" t="t" r="r" b="b"/>
            <a:pathLst>
              <a:path w="39898" h="12291" extrusionOk="0">
                <a:moveTo>
                  <a:pt x="11792" y="0"/>
                </a:moveTo>
                <a:cubicBezTo>
                  <a:pt x="11069" y="0"/>
                  <a:pt x="10347" y="10"/>
                  <a:pt x="9626" y="29"/>
                </a:cubicBezTo>
                <a:cubicBezTo>
                  <a:pt x="8153" y="82"/>
                  <a:pt x="6681" y="187"/>
                  <a:pt x="5208" y="397"/>
                </a:cubicBezTo>
                <a:cubicBezTo>
                  <a:pt x="4340" y="476"/>
                  <a:pt x="3472" y="687"/>
                  <a:pt x="2683" y="1002"/>
                </a:cubicBezTo>
                <a:cubicBezTo>
                  <a:pt x="1131" y="1712"/>
                  <a:pt x="185" y="3922"/>
                  <a:pt x="106" y="5526"/>
                </a:cubicBezTo>
                <a:cubicBezTo>
                  <a:pt x="0" y="7972"/>
                  <a:pt x="1920" y="9997"/>
                  <a:pt x="4024" y="10970"/>
                </a:cubicBezTo>
                <a:cubicBezTo>
                  <a:pt x="5839" y="11838"/>
                  <a:pt x="7917" y="12048"/>
                  <a:pt x="9942" y="12180"/>
                </a:cubicBezTo>
                <a:cubicBezTo>
                  <a:pt x="11256" y="12255"/>
                  <a:pt x="12571" y="12290"/>
                  <a:pt x="13886" y="12290"/>
                </a:cubicBezTo>
                <a:cubicBezTo>
                  <a:pt x="20885" y="12290"/>
                  <a:pt x="27883" y="11287"/>
                  <a:pt x="34769" y="9892"/>
                </a:cubicBezTo>
                <a:cubicBezTo>
                  <a:pt x="35953" y="9655"/>
                  <a:pt x="37162" y="9392"/>
                  <a:pt x="38162" y="8708"/>
                </a:cubicBezTo>
                <a:cubicBezTo>
                  <a:pt x="39161" y="8024"/>
                  <a:pt x="39898" y="6815"/>
                  <a:pt x="39661" y="5631"/>
                </a:cubicBezTo>
                <a:cubicBezTo>
                  <a:pt x="39477" y="4763"/>
                  <a:pt x="38819" y="4053"/>
                  <a:pt x="38083" y="3527"/>
                </a:cubicBezTo>
                <a:cubicBezTo>
                  <a:pt x="35453" y="1607"/>
                  <a:pt x="32008" y="1449"/>
                  <a:pt x="28746" y="1239"/>
                </a:cubicBezTo>
                <a:lnTo>
                  <a:pt x="27642" y="1134"/>
                </a:lnTo>
                <a:cubicBezTo>
                  <a:pt x="24617" y="897"/>
                  <a:pt x="21645" y="555"/>
                  <a:pt x="18621" y="319"/>
                </a:cubicBezTo>
                <a:cubicBezTo>
                  <a:pt x="16363" y="99"/>
                  <a:pt x="14075" y="0"/>
                  <a:pt x="117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4" name="Google Shape;1224;p38"/>
          <p:cNvSpPr/>
          <p:nvPr/>
        </p:nvSpPr>
        <p:spPr>
          <a:xfrm rot="-7750036">
            <a:off x="-1498570" y="-1685766"/>
            <a:ext cx="2335779" cy="2455815"/>
          </a:xfrm>
          <a:custGeom>
            <a:avLst/>
            <a:gdLst/>
            <a:ahLst/>
            <a:cxnLst/>
            <a:rect l="l" t="t" r="r" b="b"/>
            <a:pathLst>
              <a:path w="54232" h="57019" extrusionOk="0">
                <a:moveTo>
                  <a:pt x="31379" y="0"/>
                </a:moveTo>
                <a:cubicBezTo>
                  <a:pt x="29782" y="0"/>
                  <a:pt x="28181" y="129"/>
                  <a:pt x="26590" y="390"/>
                </a:cubicBezTo>
                <a:cubicBezTo>
                  <a:pt x="23670" y="863"/>
                  <a:pt x="20830" y="1731"/>
                  <a:pt x="18174" y="2993"/>
                </a:cubicBezTo>
                <a:cubicBezTo>
                  <a:pt x="17832" y="3151"/>
                  <a:pt x="17490" y="3309"/>
                  <a:pt x="17148" y="3467"/>
                </a:cubicBezTo>
                <a:cubicBezTo>
                  <a:pt x="12072" y="6044"/>
                  <a:pt x="7154" y="10147"/>
                  <a:pt x="4103" y="16538"/>
                </a:cubicBezTo>
                <a:cubicBezTo>
                  <a:pt x="132" y="24849"/>
                  <a:pt x="0" y="36605"/>
                  <a:pt x="3788" y="45126"/>
                </a:cubicBezTo>
                <a:cubicBezTo>
                  <a:pt x="7035" y="52484"/>
                  <a:pt x="13028" y="57018"/>
                  <a:pt x="19057" y="57018"/>
                </a:cubicBezTo>
                <a:cubicBezTo>
                  <a:pt x="20010" y="57018"/>
                  <a:pt x="20964" y="56905"/>
                  <a:pt x="21908" y="56672"/>
                </a:cubicBezTo>
                <a:cubicBezTo>
                  <a:pt x="25985" y="55646"/>
                  <a:pt x="29693" y="52595"/>
                  <a:pt x="32981" y="49045"/>
                </a:cubicBezTo>
                <a:cubicBezTo>
                  <a:pt x="33901" y="48045"/>
                  <a:pt x="34900" y="47493"/>
                  <a:pt x="35821" y="46546"/>
                </a:cubicBezTo>
                <a:cubicBezTo>
                  <a:pt x="36768" y="45599"/>
                  <a:pt x="37715" y="44574"/>
                  <a:pt x="38635" y="43574"/>
                </a:cubicBezTo>
                <a:cubicBezTo>
                  <a:pt x="40450" y="41549"/>
                  <a:pt x="42238" y="39392"/>
                  <a:pt x="43974" y="37183"/>
                </a:cubicBezTo>
                <a:cubicBezTo>
                  <a:pt x="45499" y="35211"/>
                  <a:pt x="46999" y="33133"/>
                  <a:pt x="48445" y="31003"/>
                </a:cubicBezTo>
                <a:cubicBezTo>
                  <a:pt x="50838" y="27479"/>
                  <a:pt x="53126" y="23560"/>
                  <a:pt x="53863" y="18747"/>
                </a:cubicBezTo>
                <a:cubicBezTo>
                  <a:pt x="54231" y="16249"/>
                  <a:pt x="54047" y="13697"/>
                  <a:pt x="53311" y="11278"/>
                </a:cubicBezTo>
                <a:cubicBezTo>
                  <a:pt x="52548" y="8911"/>
                  <a:pt x="51285" y="7648"/>
                  <a:pt x="49865" y="6176"/>
                </a:cubicBezTo>
                <a:cubicBezTo>
                  <a:pt x="49050" y="5308"/>
                  <a:pt x="47919" y="5018"/>
                  <a:pt x="46999" y="4492"/>
                </a:cubicBezTo>
                <a:cubicBezTo>
                  <a:pt x="45894" y="3861"/>
                  <a:pt x="44789" y="3177"/>
                  <a:pt x="43632" y="2651"/>
                </a:cubicBezTo>
                <a:cubicBezTo>
                  <a:pt x="39761" y="897"/>
                  <a:pt x="35587" y="0"/>
                  <a:pt x="3137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 name="Google Shape;1225;p38"/>
          <p:cNvSpPr txBox="1">
            <a:spLocks noGrp="1"/>
          </p:cNvSpPr>
          <p:nvPr>
            <p:ph type="title"/>
          </p:nvPr>
        </p:nvSpPr>
        <p:spPr>
          <a:xfrm>
            <a:off x="717425" y="350425"/>
            <a:ext cx="7709100" cy="6138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226" name="Google Shape;1226;p38"/>
          <p:cNvSpPr/>
          <p:nvPr/>
        </p:nvSpPr>
        <p:spPr>
          <a:xfrm rot="-1332338" flipH="1">
            <a:off x="-807355" y="3802983"/>
            <a:ext cx="1626699" cy="1827139"/>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 name="Google Shape;1227;p38"/>
          <p:cNvSpPr/>
          <p:nvPr/>
        </p:nvSpPr>
        <p:spPr>
          <a:xfrm rot="5831975">
            <a:off x="6057024" y="5016835"/>
            <a:ext cx="2158669" cy="1644151"/>
          </a:xfrm>
          <a:custGeom>
            <a:avLst/>
            <a:gdLst/>
            <a:ahLst/>
            <a:cxnLst/>
            <a:rect l="l" t="t" r="r" b="b"/>
            <a:pathLst>
              <a:path w="27047" h="20601" extrusionOk="0">
                <a:moveTo>
                  <a:pt x="14669" y="189"/>
                </a:moveTo>
                <a:cubicBezTo>
                  <a:pt x="16513" y="189"/>
                  <a:pt x="18344" y="544"/>
                  <a:pt x="20067" y="1266"/>
                </a:cubicBezTo>
                <a:cubicBezTo>
                  <a:pt x="21987" y="2133"/>
                  <a:pt x="23670" y="3501"/>
                  <a:pt x="24880" y="5263"/>
                </a:cubicBezTo>
                <a:cubicBezTo>
                  <a:pt x="26090" y="6946"/>
                  <a:pt x="26721" y="8998"/>
                  <a:pt x="26695" y="11075"/>
                </a:cubicBezTo>
                <a:cubicBezTo>
                  <a:pt x="26671" y="11536"/>
                  <a:pt x="26602" y="11998"/>
                  <a:pt x="26509" y="12459"/>
                </a:cubicBezTo>
                <a:lnTo>
                  <a:pt x="26509" y="12459"/>
                </a:lnTo>
                <a:cubicBezTo>
                  <a:pt x="26462" y="12474"/>
                  <a:pt x="26422" y="12511"/>
                  <a:pt x="26406" y="12575"/>
                </a:cubicBezTo>
                <a:cubicBezTo>
                  <a:pt x="26274" y="13153"/>
                  <a:pt x="26090" y="13732"/>
                  <a:pt x="25827" y="14284"/>
                </a:cubicBezTo>
                <a:cubicBezTo>
                  <a:pt x="25748" y="14494"/>
                  <a:pt x="25617" y="14679"/>
                  <a:pt x="25459" y="14836"/>
                </a:cubicBezTo>
                <a:cubicBezTo>
                  <a:pt x="25248" y="15047"/>
                  <a:pt x="25012" y="15205"/>
                  <a:pt x="24775" y="15389"/>
                </a:cubicBezTo>
                <a:cubicBezTo>
                  <a:pt x="23697" y="16204"/>
                  <a:pt x="22697" y="17151"/>
                  <a:pt x="21619" y="17966"/>
                </a:cubicBezTo>
                <a:cubicBezTo>
                  <a:pt x="21119" y="18361"/>
                  <a:pt x="20593" y="18702"/>
                  <a:pt x="20041" y="19018"/>
                </a:cubicBezTo>
                <a:cubicBezTo>
                  <a:pt x="19462" y="19334"/>
                  <a:pt x="18831" y="19570"/>
                  <a:pt x="18174" y="19728"/>
                </a:cubicBezTo>
                <a:cubicBezTo>
                  <a:pt x="17516" y="19860"/>
                  <a:pt x="16832" y="19991"/>
                  <a:pt x="16149" y="20044"/>
                </a:cubicBezTo>
                <a:cubicBezTo>
                  <a:pt x="15491" y="20123"/>
                  <a:pt x="14834" y="20202"/>
                  <a:pt x="14176" y="20228"/>
                </a:cubicBezTo>
                <a:cubicBezTo>
                  <a:pt x="13741" y="20262"/>
                  <a:pt x="13303" y="20279"/>
                  <a:pt x="12865" y="20279"/>
                </a:cubicBezTo>
                <a:cubicBezTo>
                  <a:pt x="11953" y="20279"/>
                  <a:pt x="11040" y="20204"/>
                  <a:pt x="10152" y="20044"/>
                </a:cubicBezTo>
                <a:cubicBezTo>
                  <a:pt x="9495" y="19939"/>
                  <a:pt x="8864" y="19754"/>
                  <a:pt x="8259" y="19465"/>
                </a:cubicBezTo>
                <a:cubicBezTo>
                  <a:pt x="7706" y="19202"/>
                  <a:pt x="7154" y="18887"/>
                  <a:pt x="6654" y="18545"/>
                </a:cubicBezTo>
                <a:cubicBezTo>
                  <a:pt x="6128" y="18229"/>
                  <a:pt x="5576" y="17913"/>
                  <a:pt x="5076" y="17572"/>
                </a:cubicBezTo>
                <a:cubicBezTo>
                  <a:pt x="4550" y="17203"/>
                  <a:pt x="4051" y="16809"/>
                  <a:pt x="3604" y="16388"/>
                </a:cubicBezTo>
                <a:cubicBezTo>
                  <a:pt x="2736" y="15599"/>
                  <a:pt x="2026" y="14652"/>
                  <a:pt x="1447" y="13600"/>
                </a:cubicBezTo>
                <a:cubicBezTo>
                  <a:pt x="448" y="11680"/>
                  <a:pt x="0" y="9313"/>
                  <a:pt x="789" y="7209"/>
                </a:cubicBezTo>
                <a:cubicBezTo>
                  <a:pt x="1631" y="4974"/>
                  <a:pt x="3788" y="3554"/>
                  <a:pt x="5813" y="2502"/>
                </a:cubicBezTo>
                <a:cubicBezTo>
                  <a:pt x="8022" y="1344"/>
                  <a:pt x="10442" y="582"/>
                  <a:pt x="12940" y="292"/>
                </a:cubicBezTo>
                <a:cubicBezTo>
                  <a:pt x="13516" y="224"/>
                  <a:pt x="14093" y="189"/>
                  <a:pt x="14669" y="189"/>
                </a:cubicBezTo>
                <a:close/>
                <a:moveTo>
                  <a:pt x="14926" y="0"/>
                </a:moveTo>
                <a:cubicBezTo>
                  <a:pt x="14834" y="0"/>
                  <a:pt x="14742" y="1"/>
                  <a:pt x="14650" y="3"/>
                </a:cubicBezTo>
                <a:cubicBezTo>
                  <a:pt x="12098" y="29"/>
                  <a:pt x="9574" y="555"/>
                  <a:pt x="7233" y="1581"/>
                </a:cubicBezTo>
                <a:cubicBezTo>
                  <a:pt x="6076" y="2055"/>
                  <a:pt x="4971" y="2633"/>
                  <a:pt x="3919" y="3317"/>
                </a:cubicBezTo>
                <a:cubicBezTo>
                  <a:pt x="2893" y="3948"/>
                  <a:pt x="1999" y="4763"/>
                  <a:pt x="1289" y="5710"/>
                </a:cubicBezTo>
                <a:cubicBezTo>
                  <a:pt x="605" y="6631"/>
                  <a:pt x="211" y="7735"/>
                  <a:pt x="106" y="8866"/>
                </a:cubicBezTo>
                <a:cubicBezTo>
                  <a:pt x="27" y="9997"/>
                  <a:pt x="158" y="11128"/>
                  <a:pt x="526" y="12206"/>
                </a:cubicBezTo>
                <a:cubicBezTo>
                  <a:pt x="1315" y="14521"/>
                  <a:pt x="2867" y="16493"/>
                  <a:pt x="4919" y="17835"/>
                </a:cubicBezTo>
                <a:cubicBezTo>
                  <a:pt x="5445" y="18203"/>
                  <a:pt x="6023" y="18518"/>
                  <a:pt x="6575" y="18860"/>
                </a:cubicBezTo>
                <a:cubicBezTo>
                  <a:pt x="7075" y="19228"/>
                  <a:pt x="7627" y="19544"/>
                  <a:pt x="8206" y="19807"/>
                </a:cubicBezTo>
                <a:cubicBezTo>
                  <a:pt x="9468" y="20307"/>
                  <a:pt x="10836" y="20570"/>
                  <a:pt x="12204" y="20596"/>
                </a:cubicBezTo>
                <a:cubicBezTo>
                  <a:pt x="12375" y="20599"/>
                  <a:pt x="12546" y="20601"/>
                  <a:pt x="12718" y="20601"/>
                </a:cubicBezTo>
                <a:cubicBezTo>
                  <a:pt x="13919" y="20601"/>
                  <a:pt x="15136" y="20520"/>
                  <a:pt x="16333" y="20359"/>
                </a:cubicBezTo>
                <a:cubicBezTo>
                  <a:pt x="17017" y="20280"/>
                  <a:pt x="17727" y="20149"/>
                  <a:pt x="18410" y="19991"/>
                </a:cubicBezTo>
                <a:cubicBezTo>
                  <a:pt x="19042" y="19833"/>
                  <a:pt x="19673" y="19570"/>
                  <a:pt x="20251" y="19255"/>
                </a:cubicBezTo>
                <a:cubicBezTo>
                  <a:pt x="21409" y="18571"/>
                  <a:pt x="22461" y="17782"/>
                  <a:pt x="23434" y="16861"/>
                </a:cubicBezTo>
                <a:cubicBezTo>
                  <a:pt x="23986" y="16388"/>
                  <a:pt x="24538" y="15915"/>
                  <a:pt x="25143" y="15494"/>
                </a:cubicBezTo>
                <a:cubicBezTo>
                  <a:pt x="25354" y="15362"/>
                  <a:pt x="25564" y="15178"/>
                  <a:pt x="25774" y="14968"/>
                </a:cubicBezTo>
                <a:cubicBezTo>
                  <a:pt x="25906" y="14810"/>
                  <a:pt x="26037" y="14600"/>
                  <a:pt x="26116" y="14389"/>
                </a:cubicBezTo>
                <a:cubicBezTo>
                  <a:pt x="26379" y="13837"/>
                  <a:pt x="26563" y="13258"/>
                  <a:pt x="26721" y="12653"/>
                </a:cubicBezTo>
                <a:cubicBezTo>
                  <a:pt x="26742" y="12571"/>
                  <a:pt x="26706" y="12509"/>
                  <a:pt x="26652" y="12477"/>
                </a:cubicBezTo>
                <a:lnTo>
                  <a:pt x="26652" y="12477"/>
                </a:lnTo>
                <a:cubicBezTo>
                  <a:pt x="27046" y="10452"/>
                  <a:pt x="26746" y="8340"/>
                  <a:pt x="25801" y="6526"/>
                </a:cubicBezTo>
                <a:cubicBezTo>
                  <a:pt x="24801" y="4579"/>
                  <a:pt x="23329" y="2949"/>
                  <a:pt x="21488" y="1818"/>
                </a:cubicBezTo>
                <a:cubicBezTo>
                  <a:pt x="19490" y="629"/>
                  <a:pt x="17225" y="0"/>
                  <a:pt x="14926"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28" name="Google Shape;1228;p38"/>
          <p:cNvGrpSpPr/>
          <p:nvPr/>
        </p:nvGrpSpPr>
        <p:grpSpPr>
          <a:xfrm rot="-163311">
            <a:off x="263438" y="1349601"/>
            <a:ext cx="374274" cy="3365830"/>
            <a:chOff x="8346443" y="1270213"/>
            <a:chExt cx="339835" cy="3056115"/>
          </a:xfrm>
        </p:grpSpPr>
        <p:sp>
          <p:nvSpPr>
            <p:cNvPr id="1229" name="Google Shape;1229;p38"/>
            <p:cNvSpPr/>
            <p:nvPr/>
          </p:nvSpPr>
          <p:spPr>
            <a:xfrm>
              <a:off x="8450874" y="3340434"/>
              <a:ext cx="68009" cy="66371"/>
            </a:xfrm>
            <a:custGeom>
              <a:avLst/>
              <a:gdLst/>
              <a:ahLst/>
              <a:cxnLst/>
              <a:rect l="l" t="t" r="r" b="b"/>
              <a:pathLst>
                <a:path w="1079" h="1053" extrusionOk="0">
                  <a:moveTo>
                    <a:pt x="500" y="1"/>
                  </a:moveTo>
                  <a:cubicBezTo>
                    <a:pt x="421" y="27"/>
                    <a:pt x="342" y="53"/>
                    <a:pt x="290" y="106"/>
                  </a:cubicBezTo>
                  <a:lnTo>
                    <a:pt x="316" y="132"/>
                  </a:lnTo>
                  <a:lnTo>
                    <a:pt x="132" y="264"/>
                  </a:lnTo>
                  <a:cubicBezTo>
                    <a:pt x="105" y="316"/>
                    <a:pt x="53" y="369"/>
                    <a:pt x="53" y="422"/>
                  </a:cubicBezTo>
                  <a:cubicBezTo>
                    <a:pt x="27" y="474"/>
                    <a:pt x="0" y="527"/>
                    <a:pt x="0" y="606"/>
                  </a:cubicBezTo>
                  <a:cubicBezTo>
                    <a:pt x="0" y="658"/>
                    <a:pt x="27" y="711"/>
                    <a:pt x="53" y="790"/>
                  </a:cubicBezTo>
                  <a:cubicBezTo>
                    <a:pt x="53" y="842"/>
                    <a:pt x="105" y="895"/>
                    <a:pt x="132" y="921"/>
                  </a:cubicBezTo>
                  <a:cubicBezTo>
                    <a:pt x="237" y="1000"/>
                    <a:pt x="342" y="1053"/>
                    <a:pt x="474" y="1053"/>
                  </a:cubicBezTo>
                  <a:cubicBezTo>
                    <a:pt x="605" y="1053"/>
                    <a:pt x="710" y="1026"/>
                    <a:pt x="789" y="921"/>
                  </a:cubicBezTo>
                  <a:lnTo>
                    <a:pt x="947" y="763"/>
                  </a:lnTo>
                  <a:cubicBezTo>
                    <a:pt x="973" y="711"/>
                    <a:pt x="1026" y="658"/>
                    <a:pt x="1026" y="606"/>
                  </a:cubicBezTo>
                  <a:cubicBezTo>
                    <a:pt x="1052" y="553"/>
                    <a:pt x="1079" y="500"/>
                    <a:pt x="1079" y="448"/>
                  </a:cubicBezTo>
                  <a:cubicBezTo>
                    <a:pt x="1079" y="369"/>
                    <a:pt x="1052" y="316"/>
                    <a:pt x="1026" y="264"/>
                  </a:cubicBezTo>
                  <a:cubicBezTo>
                    <a:pt x="1026" y="211"/>
                    <a:pt x="973" y="159"/>
                    <a:pt x="947" y="132"/>
                  </a:cubicBezTo>
                  <a:cubicBezTo>
                    <a:pt x="842" y="27"/>
                    <a:pt x="737"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 name="Google Shape;1230;p38"/>
            <p:cNvSpPr/>
            <p:nvPr/>
          </p:nvSpPr>
          <p:spPr>
            <a:xfrm>
              <a:off x="8346443" y="3482995"/>
              <a:ext cx="77968" cy="58114"/>
            </a:xfrm>
            <a:custGeom>
              <a:avLst/>
              <a:gdLst/>
              <a:ahLst/>
              <a:cxnLst/>
              <a:rect l="l" t="t" r="r" b="b"/>
              <a:pathLst>
                <a:path w="1237" h="922" extrusionOk="0">
                  <a:moveTo>
                    <a:pt x="605" y="1"/>
                  </a:moveTo>
                  <a:cubicBezTo>
                    <a:pt x="0" y="1"/>
                    <a:pt x="0" y="921"/>
                    <a:pt x="605" y="921"/>
                  </a:cubicBezTo>
                  <a:cubicBezTo>
                    <a:pt x="1236" y="921"/>
                    <a:pt x="1236"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1" name="Google Shape;1231;p38"/>
            <p:cNvSpPr/>
            <p:nvPr/>
          </p:nvSpPr>
          <p:spPr>
            <a:xfrm>
              <a:off x="8459130" y="3731626"/>
              <a:ext cx="101226" cy="76329"/>
            </a:xfrm>
            <a:custGeom>
              <a:avLst/>
              <a:gdLst/>
              <a:ahLst/>
              <a:cxnLst/>
              <a:rect l="l" t="t" r="r" b="b"/>
              <a:pathLst>
                <a:path w="1606" h="1211" extrusionOk="0">
                  <a:moveTo>
                    <a:pt x="790" y="1"/>
                  </a:moveTo>
                  <a:cubicBezTo>
                    <a:pt x="1" y="1"/>
                    <a:pt x="1" y="1210"/>
                    <a:pt x="790" y="1210"/>
                  </a:cubicBezTo>
                  <a:cubicBezTo>
                    <a:pt x="1605" y="1210"/>
                    <a:pt x="1605" y="1"/>
                    <a:pt x="7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2" name="Google Shape;1232;p38"/>
            <p:cNvSpPr/>
            <p:nvPr/>
          </p:nvSpPr>
          <p:spPr>
            <a:xfrm>
              <a:off x="8493983" y="3113358"/>
              <a:ext cx="87864" cy="71350"/>
            </a:xfrm>
            <a:custGeom>
              <a:avLst/>
              <a:gdLst/>
              <a:ahLst/>
              <a:cxnLst/>
              <a:rect l="l" t="t" r="r" b="b"/>
              <a:pathLst>
                <a:path w="1394" h="1132" extrusionOk="0">
                  <a:moveTo>
                    <a:pt x="710" y="1"/>
                  </a:moveTo>
                  <a:cubicBezTo>
                    <a:pt x="0" y="53"/>
                    <a:pt x="0" y="1053"/>
                    <a:pt x="710" y="1132"/>
                  </a:cubicBezTo>
                  <a:cubicBezTo>
                    <a:pt x="1394" y="1053"/>
                    <a:pt x="1394" y="53"/>
                    <a:pt x="7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3" name="Google Shape;1233;p38"/>
            <p:cNvSpPr/>
            <p:nvPr/>
          </p:nvSpPr>
          <p:spPr>
            <a:xfrm>
              <a:off x="8396169" y="2982393"/>
              <a:ext cx="131039" cy="102865"/>
            </a:xfrm>
            <a:custGeom>
              <a:avLst/>
              <a:gdLst/>
              <a:ahLst/>
              <a:cxnLst/>
              <a:rect l="l" t="t" r="r" b="b"/>
              <a:pathLst>
                <a:path w="2079" h="1632" extrusionOk="0">
                  <a:moveTo>
                    <a:pt x="1052" y="1"/>
                  </a:moveTo>
                  <a:cubicBezTo>
                    <a:pt x="0" y="1"/>
                    <a:pt x="0" y="1632"/>
                    <a:pt x="1052" y="1632"/>
                  </a:cubicBezTo>
                  <a:cubicBezTo>
                    <a:pt x="2078" y="1632"/>
                    <a:pt x="2078" y="1"/>
                    <a:pt x="10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4" name="Google Shape;1234;p38"/>
            <p:cNvSpPr/>
            <p:nvPr/>
          </p:nvSpPr>
          <p:spPr>
            <a:xfrm>
              <a:off x="8570179" y="2914453"/>
              <a:ext cx="87927" cy="66371"/>
            </a:xfrm>
            <a:custGeom>
              <a:avLst/>
              <a:gdLst/>
              <a:ahLst/>
              <a:cxnLst/>
              <a:rect l="l" t="t" r="r" b="b"/>
              <a:pathLst>
                <a:path w="1395" h="1053" extrusionOk="0">
                  <a:moveTo>
                    <a:pt x="711" y="1"/>
                  </a:moveTo>
                  <a:cubicBezTo>
                    <a:pt x="1" y="1"/>
                    <a:pt x="1" y="1053"/>
                    <a:pt x="711" y="1053"/>
                  </a:cubicBezTo>
                  <a:cubicBezTo>
                    <a:pt x="1395" y="1053"/>
                    <a:pt x="1395"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5" name="Google Shape;1235;p38"/>
            <p:cNvSpPr/>
            <p:nvPr/>
          </p:nvSpPr>
          <p:spPr>
            <a:xfrm>
              <a:off x="8475706" y="2698973"/>
              <a:ext cx="106143" cy="77968"/>
            </a:xfrm>
            <a:custGeom>
              <a:avLst/>
              <a:gdLst/>
              <a:ahLst/>
              <a:cxnLst/>
              <a:rect l="l" t="t" r="r" b="b"/>
              <a:pathLst>
                <a:path w="1684" h="1237" extrusionOk="0">
                  <a:moveTo>
                    <a:pt x="868" y="0"/>
                  </a:moveTo>
                  <a:cubicBezTo>
                    <a:pt x="860" y="0"/>
                    <a:pt x="851" y="0"/>
                    <a:pt x="842" y="1"/>
                  </a:cubicBezTo>
                  <a:cubicBezTo>
                    <a:pt x="1" y="1"/>
                    <a:pt x="1" y="1237"/>
                    <a:pt x="842" y="1237"/>
                  </a:cubicBezTo>
                  <a:cubicBezTo>
                    <a:pt x="1675" y="1237"/>
                    <a:pt x="1684" y="0"/>
                    <a:pt x="8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6" name="Google Shape;1236;p38"/>
            <p:cNvSpPr/>
            <p:nvPr/>
          </p:nvSpPr>
          <p:spPr>
            <a:xfrm>
              <a:off x="8530411" y="2538198"/>
              <a:ext cx="54773" cy="64732"/>
            </a:xfrm>
            <a:custGeom>
              <a:avLst/>
              <a:gdLst/>
              <a:ahLst/>
              <a:cxnLst/>
              <a:rect l="l" t="t" r="r" b="b"/>
              <a:pathLst>
                <a:path w="869" h="1027" extrusionOk="0">
                  <a:moveTo>
                    <a:pt x="448" y="1"/>
                  </a:moveTo>
                  <a:cubicBezTo>
                    <a:pt x="316" y="1"/>
                    <a:pt x="211" y="53"/>
                    <a:pt x="132" y="132"/>
                  </a:cubicBezTo>
                  <a:lnTo>
                    <a:pt x="80" y="211"/>
                  </a:lnTo>
                  <a:cubicBezTo>
                    <a:pt x="27" y="290"/>
                    <a:pt x="1" y="369"/>
                    <a:pt x="27" y="448"/>
                  </a:cubicBezTo>
                  <a:lnTo>
                    <a:pt x="1" y="448"/>
                  </a:lnTo>
                  <a:lnTo>
                    <a:pt x="1" y="579"/>
                  </a:lnTo>
                  <a:cubicBezTo>
                    <a:pt x="1" y="658"/>
                    <a:pt x="1" y="711"/>
                    <a:pt x="27" y="763"/>
                  </a:cubicBezTo>
                  <a:cubicBezTo>
                    <a:pt x="80" y="869"/>
                    <a:pt x="158" y="947"/>
                    <a:pt x="264" y="1000"/>
                  </a:cubicBezTo>
                  <a:cubicBezTo>
                    <a:pt x="316" y="1026"/>
                    <a:pt x="369" y="1026"/>
                    <a:pt x="421" y="1026"/>
                  </a:cubicBezTo>
                  <a:cubicBezTo>
                    <a:pt x="553" y="1026"/>
                    <a:pt x="658" y="974"/>
                    <a:pt x="737" y="895"/>
                  </a:cubicBezTo>
                  <a:cubicBezTo>
                    <a:pt x="816" y="816"/>
                    <a:pt x="869" y="711"/>
                    <a:pt x="869" y="579"/>
                  </a:cubicBezTo>
                  <a:lnTo>
                    <a:pt x="869" y="448"/>
                  </a:lnTo>
                  <a:cubicBezTo>
                    <a:pt x="869" y="316"/>
                    <a:pt x="816" y="211"/>
                    <a:pt x="737" y="132"/>
                  </a:cubicBezTo>
                  <a:cubicBezTo>
                    <a:pt x="658" y="53"/>
                    <a:pt x="553" y="27"/>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7" name="Google Shape;1237;p38"/>
            <p:cNvSpPr/>
            <p:nvPr/>
          </p:nvSpPr>
          <p:spPr>
            <a:xfrm>
              <a:off x="8480685" y="2201712"/>
              <a:ext cx="96247" cy="77968"/>
            </a:xfrm>
            <a:custGeom>
              <a:avLst/>
              <a:gdLst/>
              <a:ahLst/>
              <a:cxnLst/>
              <a:rect l="l" t="t" r="r" b="b"/>
              <a:pathLst>
                <a:path w="1527" h="1237" extrusionOk="0">
                  <a:moveTo>
                    <a:pt x="763" y="1"/>
                  </a:moveTo>
                  <a:cubicBezTo>
                    <a:pt x="1" y="53"/>
                    <a:pt x="1" y="1184"/>
                    <a:pt x="763" y="1237"/>
                  </a:cubicBezTo>
                  <a:cubicBezTo>
                    <a:pt x="1526" y="1184"/>
                    <a:pt x="1526" y="53"/>
                    <a:pt x="7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8" name="Google Shape;1238;p38"/>
            <p:cNvSpPr/>
            <p:nvPr/>
          </p:nvSpPr>
          <p:spPr>
            <a:xfrm>
              <a:off x="8546986" y="2001168"/>
              <a:ext cx="39835" cy="39835"/>
            </a:xfrm>
            <a:custGeom>
              <a:avLst/>
              <a:gdLst/>
              <a:ahLst/>
              <a:cxnLst/>
              <a:rect l="l" t="t" r="r" b="b"/>
              <a:pathLst>
                <a:path w="632" h="632" extrusionOk="0">
                  <a:moveTo>
                    <a:pt x="316" y="0"/>
                  </a:moveTo>
                  <a:cubicBezTo>
                    <a:pt x="1" y="79"/>
                    <a:pt x="1" y="526"/>
                    <a:pt x="316" y="632"/>
                  </a:cubicBezTo>
                  <a:cubicBezTo>
                    <a:pt x="632" y="526"/>
                    <a:pt x="632" y="79"/>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9" name="Google Shape;1239;p38"/>
            <p:cNvSpPr/>
            <p:nvPr/>
          </p:nvSpPr>
          <p:spPr>
            <a:xfrm>
              <a:off x="8515474" y="1808881"/>
              <a:ext cx="82947" cy="61391"/>
            </a:xfrm>
            <a:custGeom>
              <a:avLst/>
              <a:gdLst/>
              <a:ahLst/>
              <a:cxnLst/>
              <a:rect l="l" t="t" r="r" b="b"/>
              <a:pathLst>
                <a:path w="1316" h="974" extrusionOk="0">
                  <a:moveTo>
                    <a:pt x="684" y="0"/>
                  </a:moveTo>
                  <a:cubicBezTo>
                    <a:pt x="675" y="0"/>
                    <a:pt x="667" y="0"/>
                    <a:pt x="658" y="1"/>
                  </a:cubicBezTo>
                  <a:cubicBezTo>
                    <a:pt x="1" y="1"/>
                    <a:pt x="1" y="974"/>
                    <a:pt x="658" y="974"/>
                  </a:cubicBezTo>
                  <a:cubicBezTo>
                    <a:pt x="1307" y="974"/>
                    <a:pt x="1316"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0" name="Google Shape;1240;p38"/>
            <p:cNvSpPr/>
            <p:nvPr/>
          </p:nvSpPr>
          <p:spPr>
            <a:xfrm>
              <a:off x="8498899" y="3960341"/>
              <a:ext cx="97886" cy="78031"/>
            </a:xfrm>
            <a:custGeom>
              <a:avLst/>
              <a:gdLst/>
              <a:ahLst/>
              <a:cxnLst/>
              <a:rect l="l" t="t" r="r" b="b"/>
              <a:pathLst>
                <a:path w="1553" h="1238" extrusionOk="0">
                  <a:moveTo>
                    <a:pt x="764" y="1"/>
                  </a:moveTo>
                  <a:cubicBezTo>
                    <a:pt x="1" y="54"/>
                    <a:pt x="1" y="1184"/>
                    <a:pt x="764" y="1237"/>
                  </a:cubicBezTo>
                  <a:cubicBezTo>
                    <a:pt x="1553" y="1184"/>
                    <a:pt x="1553" y="54"/>
                    <a:pt x="7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1" name="Google Shape;1241;p38"/>
            <p:cNvSpPr/>
            <p:nvPr/>
          </p:nvSpPr>
          <p:spPr>
            <a:xfrm>
              <a:off x="8435938" y="1643128"/>
              <a:ext cx="89566" cy="68009"/>
            </a:xfrm>
            <a:custGeom>
              <a:avLst/>
              <a:gdLst/>
              <a:ahLst/>
              <a:cxnLst/>
              <a:rect l="l" t="t" r="r" b="b"/>
              <a:pathLst>
                <a:path w="1421" h="1079" extrusionOk="0">
                  <a:moveTo>
                    <a:pt x="711" y="1"/>
                  </a:moveTo>
                  <a:cubicBezTo>
                    <a:pt x="1" y="1"/>
                    <a:pt x="1" y="1079"/>
                    <a:pt x="711" y="1079"/>
                  </a:cubicBezTo>
                  <a:cubicBezTo>
                    <a:pt x="1421" y="1079"/>
                    <a:pt x="1421"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2" name="Google Shape;1242;p38"/>
            <p:cNvSpPr/>
            <p:nvPr/>
          </p:nvSpPr>
          <p:spPr>
            <a:xfrm>
              <a:off x="8601691" y="1671299"/>
              <a:ext cx="84586" cy="68072"/>
            </a:xfrm>
            <a:custGeom>
              <a:avLst/>
              <a:gdLst/>
              <a:ahLst/>
              <a:cxnLst/>
              <a:rect l="l" t="t" r="r" b="b"/>
              <a:pathLst>
                <a:path w="1342" h="1080" extrusionOk="0">
                  <a:moveTo>
                    <a:pt x="684" y="1"/>
                  </a:moveTo>
                  <a:cubicBezTo>
                    <a:pt x="1" y="53"/>
                    <a:pt x="1" y="1026"/>
                    <a:pt x="684" y="1079"/>
                  </a:cubicBezTo>
                  <a:cubicBezTo>
                    <a:pt x="1342" y="1026"/>
                    <a:pt x="1342" y="53"/>
                    <a:pt x="6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3" name="Google Shape;1243;p38"/>
            <p:cNvSpPr/>
            <p:nvPr/>
          </p:nvSpPr>
          <p:spPr>
            <a:xfrm>
              <a:off x="8571881" y="1545314"/>
              <a:ext cx="66371" cy="53134"/>
            </a:xfrm>
            <a:custGeom>
              <a:avLst/>
              <a:gdLst/>
              <a:ahLst/>
              <a:cxnLst/>
              <a:rect l="l" t="t" r="r" b="b"/>
              <a:pathLst>
                <a:path w="1053" h="843" extrusionOk="0">
                  <a:moveTo>
                    <a:pt x="526" y="1"/>
                  </a:moveTo>
                  <a:cubicBezTo>
                    <a:pt x="0" y="54"/>
                    <a:pt x="0" y="790"/>
                    <a:pt x="526" y="843"/>
                  </a:cubicBezTo>
                  <a:cubicBezTo>
                    <a:pt x="1052" y="790"/>
                    <a:pt x="1052" y="54"/>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4" name="Google Shape;1244;p38"/>
            <p:cNvSpPr/>
            <p:nvPr/>
          </p:nvSpPr>
          <p:spPr>
            <a:xfrm>
              <a:off x="8573520" y="1270213"/>
              <a:ext cx="82947" cy="68009"/>
            </a:xfrm>
            <a:custGeom>
              <a:avLst/>
              <a:gdLst/>
              <a:ahLst/>
              <a:cxnLst/>
              <a:rect l="l" t="t" r="r" b="b"/>
              <a:pathLst>
                <a:path w="1316" h="1079" extrusionOk="0">
                  <a:moveTo>
                    <a:pt x="658" y="0"/>
                  </a:moveTo>
                  <a:cubicBezTo>
                    <a:pt x="0" y="53"/>
                    <a:pt x="0" y="1026"/>
                    <a:pt x="658" y="1078"/>
                  </a:cubicBezTo>
                  <a:cubicBezTo>
                    <a:pt x="1315" y="1026"/>
                    <a:pt x="1315" y="53"/>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5" name="Google Shape;1245;p38"/>
            <p:cNvSpPr/>
            <p:nvPr/>
          </p:nvSpPr>
          <p:spPr>
            <a:xfrm>
              <a:off x="8525432" y="4264118"/>
              <a:ext cx="71350" cy="62211"/>
            </a:xfrm>
            <a:custGeom>
              <a:avLst/>
              <a:gdLst/>
              <a:ahLst/>
              <a:cxnLst/>
              <a:rect l="l" t="t" r="r" b="b"/>
              <a:pathLst>
                <a:path w="1132" h="987" extrusionOk="0">
                  <a:moveTo>
                    <a:pt x="500" y="0"/>
                  </a:moveTo>
                  <a:cubicBezTo>
                    <a:pt x="454" y="0"/>
                    <a:pt x="408" y="7"/>
                    <a:pt x="369" y="20"/>
                  </a:cubicBezTo>
                  <a:cubicBezTo>
                    <a:pt x="290" y="20"/>
                    <a:pt x="211" y="73"/>
                    <a:pt x="159" y="152"/>
                  </a:cubicBezTo>
                  <a:cubicBezTo>
                    <a:pt x="53" y="231"/>
                    <a:pt x="1" y="362"/>
                    <a:pt x="1" y="494"/>
                  </a:cubicBezTo>
                  <a:cubicBezTo>
                    <a:pt x="1" y="625"/>
                    <a:pt x="53" y="757"/>
                    <a:pt x="159" y="835"/>
                  </a:cubicBezTo>
                  <a:cubicBezTo>
                    <a:pt x="211" y="914"/>
                    <a:pt x="290" y="967"/>
                    <a:pt x="369" y="967"/>
                  </a:cubicBezTo>
                  <a:cubicBezTo>
                    <a:pt x="408" y="980"/>
                    <a:pt x="454" y="987"/>
                    <a:pt x="500" y="987"/>
                  </a:cubicBezTo>
                  <a:cubicBezTo>
                    <a:pt x="546" y="987"/>
                    <a:pt x="592" y="980"/>
                    <a:pt x="632" y="967"/>
                  </a:cubicBezTo>
                  <a:lnTo>
                    <a:pt x="790" y="967"/>
                  </a:lnTo>
                  <a:lnTo>
                    <a:pt x="895" y="914"/>
                  </a:lnTo>
                  <a:cubicBezTo>
                    <a:pt x="948" y="888"/>
                    <a:pt x="1000" y="835"/>
                    <a:pt x="1026" y="783"/>
                  </a:cubicBezTo>
                  <a:cubicBezTo>
                    <a:pt x="1053" y="757"/>
                    <a:pt x="1079" y="730"/>
                    <a:pt x="1105" y="678"/>
                  </a:cubicBezTo>
                  <a:cubicBezTo>
                    <a:pt x="1132" y="625"/>
                    <a:pt x="1132" y="546"/>
                    <a:pt x="1132" y="494"/>
                  </a:cubicBezTo>
                  <a:lnTo>
                    <a:pt x="1132" y="362"/>
                  </a:lnTo>
                  <a:lnTo>
                    <a:pt x="1079" y="257"/>
                  </a:lnTo>
                  <a:cubicBezTo>
                    <a:pt x="1053" y="204"/>
                    <a:pt x="1026" y="152"/>
                    <a:pt x="974" y="125"/>
                  </a:cubicBezTo>
                  <a:cubicBezTo>
                    <a:pt x="921" y="73"/>
                    <a:pt x="869" y="46"/>
                    <a:pt x="790" y="20"/>
                  </a:cubicBezTo>
                  <a:lnTo>
                    <a:pt x="632" y="20"/>
                  </a:lnTo>
                  <a:cubicBezTo>
                    <a:pt x="592" y="7"/>
                    <a:pt x="546" y="0"/>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Title only 4">
  <p:cSld name="CUSTOM_4_1_1_1_1">
    <p:spTree>
      <p:nvGrpSpPr>
        <p:cNvPr id="1" name="Shape 1246"/>
        <p:cNvGrpSpPr/>
        <p:nvPr/>
      </p:nvGrpSpPr>
      <p:grpSpPr>
        <a:xfrm>
          <a:off x="0" y="0"/>
          <a:ext cx="0" cy="0"/>
          <a:chOff x="0" y="0"/>
          <a:chExt cx="0" cy="0"/>
        </a:xfrm>
      </p:grpSpPr>
      <p:sp>
        <p:nvSpPr>
          <p:cNvPr id="1247" name="Google Shape;1247;p39"/>
          <p:cNvSpPr txBox="1">
            <a:spLocks noGrp="1"/>
          </p:cNvSpPr>
          <p:nvPr>
            <p:ph type="title"/>
          </p:nvPr>
        </p:nvSpPr>
        <p:spPr>
          <a:xfrm>
            <a:off x="717425" y="350425"/>
            <a:ext cx="7709100" cy="6138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248" name="Google Shape;1248;p39"/>
          <p:cNvSpPr/>
          <p:nvPr/>
        </p:nvSpPr>
        <p:spPr>
          <a:xfrm rot="-1586470">
            <a:off x="7873460" y="-710254"/>
            <a:ext cx="1637191" cy="1838924"/>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9" name="Google Shape;1249;p39"/>
          <p:cNvSpPr/>
          <p:nvPr/>
        </p:nvSpPr>
        <p:spPr>
          <a:xfrm rot="5209806">
            <a:off x="-974615" y="4133223"/>
            <a:ext cx="1780042" cy="1871519"/>
          </a:xfrm>
          <a:custGeom>
            <a:avLst/>
            <a:gdLst/>
            <a:ahLst/>
            <a:cxnLst/>
            <a:rect l="l" t="t" r="r" b="b"/>
            <a:pathLst>
              <a:path w="54232" h="57019" extrusionOk="0">
                <a:moveTo>
                  <a:pt x="31379" y="0"/>
                </a:moveTo>
                <a:cubicBezTo>
                  <a:pt x="29782" y="0"/>
                  <a:pt x="28181" y="129"/>
                  <a:pt x="26590" y="390"/>
                </a:cubicBezTo>
                <a:cubicBezTo>
                  <a:pt x="23670" y="863"/>
                  <a:pt x="20830" y="1731"/>
                  <a:pt x="18174" y="2993"/>
                </a:cubicBezTo>
                <a:cubicBezTo>
                  <a:pt x="17832" y="3151"/>
                  <a:pt x="17490" y="3309"/>
                  <a:pt x="17148" y="3467"/>
                </a:cubicBezTo>
                <a:cubicBezTo>
                  <a:pt x="12072" y="6044"/>
                  <a:pt x="7154" y="10147"/>
                  <a:pt x="4103" y="16538"/>
                </a:cubicBezTo>
                <a:cubicBezTo>
                  <a:pt x="132" y="24849"/>
                  <a:pt x="0" y="36605"/>
                  <a:pt x="3788" y="45126"/>
                </a:cubicBezTo>
                <a:cubicBezTo>
                  <a:pt x="7035" y="52484"/>
                  <a:pt x="13028" y="57018"/>
                  <a:pt x="19057" y="57018"/>
                </a:cubicBezTo>
                <a:cubicBezTo>
                  <a:pt x="20010" y="57018"/>
                  <a:pt x="20964" y="56905"/>
                  <a:pt x="21908" y="56672"/>
                </a:cubicBezTo>
                <a:cubicBezTo>
                  <a:pt x="25985" y="55646"/>
                  <a:pt x="29693" y="52595"/>
                  <a:pt x="32981" y="49045"/>
                </a:cubicBezTo>
                <a:cubicBezTo>
                  <a:pt x="33901" y="48045"/>
                  <a:pt x="34900" y="47493"/>
                  <a:pt x="35821" y="46546"/>
                </a:cubicBezTo>
                <a:cubicBezTo>
                  <a:pt x="36768" y="45599"/>
                  <a:pt x="37715" y="44574"/>
                  <a:pt x="38635" y="43574"/>
                </a:cubicBezTo>
                <a:cubicBezTo>
                  <a:pt x="40450" y="41549"/>
                  <a:pt x="42238" y="39392"/>
                  <a:pt x="43974" y="37183"/>
                </a:cubicBezTo>
                <a:cubicBezTo>
                  <a:pt x="45499" y="35211"/>
                  <a:pt x="46999" y="33133"/>
                  <a:pt x="48445" y="31003"/>
                </a:cubicBezTo>
                <a:cubicBezTo>
                  <a:pt x="50838" y="27479"/>
                  <a:pt x="53126" y="23560"/>
                  <a:pt x="53863" y="18747"/>
                </a:cubicBezTo>
                <a:cubicBezTo>
                  <a:pt x="54231" y="16249"/>
                  <a:pt x="54047" y="13697"/>
                  <a:pt x="53311" y="11278"/>
                </a:cubicBezTo>
                <a:cubicBezTo>
                  <a:pt x="52548" y="8911"/>
                  <a:pt x="51285" y="7648"/>
                  <a:pt x="49865" y="6176"/>
                </a:cubicBezTo>
                <a:cubicBezTo>
                  <a:pt x="49050" y="5308"/>
                  <a:pt x="47919" y="5018"/>
                  <a:pt x="46999" y="4492"/>
                </a:cubicBezTo>
                <a:cubicBezTo>
                  <a:pt x="45894" y="3861"/>
                  <a:pt x="44789" y="3177"/>
                  <a:pt x="43632" y="2651"/>
                </a:cubicBezTo>
                <a:cubicBezTo>
                  <a:pt x="39761" y="897"/>
                  <a:pt x="35587" y="0"/>
                  <a:pt x="3137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50" name="Google Shape;1250;p39"/>
          <p:cNvGrpSpPr/>
          <p:nvPr/>
        </p:nvGrpSpPr>
        <p:grpSpPr>
          <a:xfrm rot="4098158">
            <a:off x="7818656" y="-41383"/>
            <a:ext cx="699647" cy="1434804"/>
            <a:chOff x="8971042" y="1969535"/>
            <a:chExt cx="328920" cy="674533"/>
          </a:xfrm>
        </p:grpSpPr>
        <p:sp>
          <p:nvSpPr>
            <p:cNvPr id="1251" name="Google Shape;1251;p39"/>
            <p:cNvSpPr/>
            <p:nvPr/>
          </p:nvSpPr>
          <p:spPr>
            <a:xfrm>
              <a:off x="8971042" y="2269564"/>
              <a:ext cx="61288" cy="46867"/>
            </a:xfrm>
            <a:custGeom>
              <a:avLst/>
              <a:gdLst/>
              <a:ahLst/>
              <a:cxnLst/>
              <a:rect l="l" t="t" r="r" b="b"/>
              <a:pathLst>
                <a:path w="1343" h="1027" extrusionOk="0">
                  <a:moveTo>
                    <a:pt x="685" y="0"/>
                  </a:moveTo>
                  <a:cubicBezTo>
                    <a:pt x="1" y="0"/>
                    <a:pt x="1" y="1026"/>
                    <a:pt x="685" y="1026"/>
                  </a:cubicBezTo>
                  <a:cubicBezTo>
                    <a:pt x="1342" y="1026"/>
                    <a:pt x="1342" y="0"/>
                    <a:pt x="6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2" name="Google Shape;1252;p39"/>
            <p:cNvSpPr/>
            <p:nvPr/>
          </p:nvSpPr>
          <p:spPr>
            <a:xfrm>
              <a:off x="9008278" y="2381180"/>
              <a:ext cx="56450" cy="45635"/>
            </a:xfrm>
            <a:custGeom>
              <a:avLst/>
              <a:gdLst/>
              <a:ahLst/>
              <a:cxnLst/>
              <a:rect l="l" t="t" r="r" b="b"/>
              <a:pathLst>
                <a:path w="1237" h="1000" extrusionOk="0">
                  <a:moveTo>
                    <a:pt x="605" y="0"/>
                  </a:moveTo>
                  <a:cubicBezTo>
                    <a:pt x="0" y="53"/>
                    <a:pt x="0" y="947"/>
                    <a:pt x="605" y="1000"/>
                  </a:cubicBezTo>
                  <a:cubicBezTo>
                    <a:pt x="1236" y="947"/>
                    <a:pt x="1236" y="53"/>
                    <a:pt x="6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3" name="Google Shape;1253;p39"/>
            <p:cNvSpPr/>
            <p:nvPr/>
          </p:nvSpPr>
          <p:spPr>
            <a:xfrm>
              <a:off x="9128290" y="2342758"/>
              <a:ext cx="51659" cy="38470"/>
            </a:xfrm>
            <a:custGeom>
              <a:avLst/>
              <a:gdLst/>
              <a:ahLst/>
              <a:cxnLst/>
              <a:rect l="l" t="t" r="r" b="b"/>
              <a:pathLst>
                <a:path w="1132" h="843" extrusionOk="0">
                  <a:moveTo>
                    <a:pt x="552" y="1"/>
                  </a:moveTo>
                  <a:cubicBezTo>
                    <a:pt x="0" y="1"/>
                    <a:pt x="0" y="842"/>
                    <a:pt x="552" y="842"/>
                  </a:cubicBezTo>
                  <a:cubicBezTo>
                    <a:pt x="1131" y="842"/>
                    <a:pt x="1131" y="1"/>
                    <a:pt x="5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4" name="Google Shape;1254;p39"/>
            <p:cNvSpPr/>
            <p:nvPr/>
          </p:nvSpPr>
          <p:spPr>
            <a:xfrm>
              <a:off x="9045468" y="2502926"/>
              <a:ext cx="58869" cy="51111"/>
            </a:xfrm>
            <a:custGeom>
              <a:avLst/>
              <a:gdLst/>
              <a:ahLst/>
              <a:cxnLst/>
              <a:rect l="l" t="t" r="r" b="b"/>
              <a:pathLst>
                <a:path w="1290" h="1120" extrusionOk="0">
                  <a:moveTo>
                    <a:pt x="561" y="0"/>
                  </a:moveTo>
                  <a:cubicBezTo>
                    <a:pt x="276" y="0"/>
                    <a:pt x="0" y="230"/>
                    <a:pt x="0" y="567"/>
                  </a:cubicBezTo>
                  <a:cubicBezTo>
                    <a:pt x="0" y="857"/>
                    <a:pt x="237" y="1120"/>
                    <a:pt x="553" y="1120"/>
                  </a:cubicBezTo>
                  <a:cubicBezTo>
                    <a:pt x="1052" y="1120"/>
                    <a:pt x="1289" y="515"/>
                    <a:pt x="947" y="173"/>
                  </a:cubicBezTo>
                  <a:cubicBezTo>
                    <a:pt x="836" y="53"/>
                    <a:pt x="698" y="0"/>
                    <a:pt x="56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5" name="Google Shape;1255;p39"/>
            <p:cNvSpPr/>
            <p:nvPr/>
          </p:nvSpPr>
          <p:spPr>
            <a:xfrm>
              <a:off x="9123453" y="2605598"/>
              <a:ext cx="46867" cy="38470"/>
            </a:xfrm>
            <a:custGeom>
              <a:avLst/>
              <a:gdLst/>
              <a:ahLst/>
              <a:cxnLst/>
              <a:rect l="l" t="t" r="r" b="b"/>
              <a:pathLst>
                <a:path w="1027" h="843" extrusionOk="0">
                  <a:moveTo>
                    <a:pt x="527" y="0"/>
                  </a:moveTo>
                  <a:cubicBezTo>
                    <a:pt x="1" y="53"/>
                    <a:pt x="1" y="816"/>
                    <a:pt x="527" y="842"/>
                  </a:cubicBezTo>
                  <a:cubicBezTo>
                    <a:pt x="1027" y="816"/>
                    <a:pt x="1027" y="53"/>
                    <a:pt x="52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6" name="Google Shape;1256;p39"/>
            <p:cNvSpPr/>
            <p:nvPr/>
          </p:nvSpPr>
          <p:spPr>
            <a:xfrm>
              <a:off x="9148688" y="2493982"/>
              <a:ext cx="51659" cy="40843"/>
            </a:xfrm>
            <a:custGeom>
              <a:avLst/>
              <a:gdLst/>
              <a:ahLst/>
              <a:cxnLst/>
              <a:rect l="l" t="t" r="r" b="b"/>
              <a:pathLst>
                <a:path w="1132" h="895" extrusionOk="0">
                  <a:moveTo>
                    <a:pt x="579" y="1"/>
                  </a:moveTo>
                  <a:cubicBezTo>
                    <a:pt x="0" y="53"/>
                    <a:pt x="0" y="868"/>
                    <a:pt x="579" y="895"/>
                  </a:cubicBezTo>
                  <a:cubicBezTo>
                    <a:pt x="1131" y="868"/>
                    <a:pt x="1131" y="53"/>
                    <a:pt x="5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7" name="Google Shape;1257;p39"/>
            <p:cNvSpPr/>
            <p:nvPr/>
          </p:nvSpPr>
          <p:spPr>
            <a:xfrm>
              <a:off x="9068284" y="2229956"/>
              <a:ext cx="60056" cy="44448"/>
            </a:xfrm>
            <a:custGeom>
              <a:avLst/>
              <a:gdLst/>
              <a:ahLst/>
              <a:cxnLst/>
              <a:rect l="l" t="t" r="r" b="b"/>
              <a:pathLst>
                <a:path w="1316" h="974" extrusionOk="0">
                  <a:moveTo>
                    <a:pt x="683" y="0"/>
                  </a:moveTo>
                  <a:cubicBezTo>
                    <a:pt x="675" y="0"/>
                    <a:pt x="666" y="0"/>
                    <a:pt x="658" y="1"/>
                  </a:cubicBezTo>
                  <a:cubicBezTo>
                    <a:pt x="0" y="1"/>
                    <a:pt x="0" y="974"/>
                    <a:pt x="658" y="974"/>
                  </a:cubicBezTo>
                  <a:cubicBezTo>
                    <a:pt x="1307" y="974"/>
                    <a:pt x="1315" y="0"/>
                    <a:pt x="6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8" name="Google Shape;1258;p39"/>
            <p:cNvSpPr/>
            <p:nvPr/>
          </p:nvSpPr>
          <p:spPr>
            <a:xfrm>
              <a:off x="9164294" y="2197557"/>
              <a:ext cx="48054" cy="38470"/>
            </a:xfrm>
            <a:custGeom>
              <a:avLst/>
              <a:gdLst/>
              <a:ahLst/>
              <a:cxnLst/>
              <a:rect l="l" t="t" r="r" b="b"/>
              <a:pathLst>
                <a:path w="1053" h="843" extrusionOk="0">
                  <a:moveTo>
                    <a:pt x="526" y="0"/>
                  </a:moveTo>
                  <a:cubicBezTo>
                    <a:pt x="0" y="53"/>
                    <a:pt x="0" y="816"/>
                    <a:pt x="526" y="842"/>
                  </a:cubicBezTo>
                  <a:cubicBezTo>
                    <a:pt x="1052" y="816"/>
                    <a:pt x="1052" y="53"/>
                    <a:pt x="52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9" name="Google Shape;1259;p39"/>
            <p:cNvSpPr/>
            <p:nvPr/>
          </p:nvSpPr>
          <p:spPr>
            <a:xfrm>
              <a:off x="9087450" y="2112362"/>
              <a:ext cx="50472" cy="44448"/>
            </a:xfrm>
            <a:custGeom>
              <a:avLst/>
              <a:gdLst/>
              <a:ahLst/>
              <a:cxnLst/>
              <a:rect l="l" t="t" r="r" b="b"/>
              <a:pathLst>
                <a:path w="1106" h="974" extrusionOk="0">
                  <a:moveTo>
                    <a:pt x="553" y="0"/>
                  </a:moveTo>
                  <a:cubicBezTo>
                    <a:pt x="1" y="79"/>
                    <a:pt x="1" y="894"/>
                    <a:pt x="553" y="973"/>
                  </a:cubicBezTo>
                  <a:cubicBezTo>
                    <a:pt x="1106" y="894"/>
                    <a:pt x="1106" y="79"/>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0" name="Google Shape;1260;p39"/>
            <p:cNvSpPr/>
            <p:nvPr/>
          </p:nvSpPr>
          <p:spPr>
            <a:xfrm>
              <a:off x="9238674" y="2322680"/>
              <a:ext cx="61288" cy="60923"/>
            </a:xfrm>
            <a:custGeom>
              <a:avLst/>
              <a:gdLst/>
              <a:ahLst/>
              <a:cxnLst/>
              <a:rect l="l" t="t" r="r" b="b"/>
              <a:pathLst>
                <a:path w="1343" h="1335" extrusionOk="0">
                  <a:moveTo>
                    <a:pt x="606" y="0"/>
                  </a:moveTo>
                  <a:cubicBezTo>
                    <a:pt x="566" y="0"/>
                    <a:pt x="527" y="7"/>
                    <a:pt x="500" y="20"/>
                  </a:cubicBezTo>
                  <a:cubicBezTo>
                    <a:pt x="448" y="20"/>
                    <a:pt x="395" y="20"/>
                    <a:pt x="343" y="46"/>
                  </a:cubicBezTo>
                  <a:cubicBezTo>
                    <a:pt x="264" y="73"/>
                    <a:pt x="211" y="125"/>
                    <a:pt x="159" y="178"/>
                  </a:cubicBezTo>
                  <a:lnTo>
                    <a:pt x="80" y="283"/>
                  </a:lnTo>
                  <a:lnTo>
                    <a:pt x="27" y="414"/>
                  </a:lnTo>
                  <a:cubicBezTo>
                    <a:pt x="1" y="493"/>
                    <a:pt x="1" y="572"/>
                    <a:pt x="27" y="651"/>
                  </a:cubicBezTo>
                  <a:cubicBezTo>
                    <a:pt x="27" y="730"/>
                    <a:pt x="53" y="809"/>
                    <a:pt x="80" y="862"/>
                  </a:cubicBezTo>
                  <a:lnTo>
                    <a:pt x="185" y="1019"/>
                  </a:lnTo>
                  <a:cubicBezTo>
                    <a:pt x="237" y="1125"/>
                    <a:pt x="316" y="1203"/>
                    <a:pt x="422" y="1256"/>
                  </a:cubicBezTo>
                  <a:cubicBezTo>
                    <a:pt x="500" y="1309"/>
                    <a:pt x="606" y="1335"/>
                    <a:pt x="711" y="1335"/>
                  </a:cubicBezTo>
                  <a:lnTo>
                    <a:pt x="895" y="1309"/>
                  </a:lnTo>
                  <a:cubicBezTo>
                    <a:pt x="974" y="1282"/>
                    <a:pt x="1079" y="1230"/>
                    <a:pt x="1158" y="1151"/>
                  </a:cubicBezTo>
                  <a:cubicBezTo>
                    <a:pt x="1263" y="1019"/>
                    <a:pt x="1316" y="888"/>
                    <a:pt x="1342" y="704"/>
                  </a:cubicBezTo>
                  <a:cubicBezTo>
                    <a:pt x="1342" y="599"/>
                    <a:pt x="1316" y="493"/>
                    <a:pt x="1263" y="414"/>
                  </a:cubicBezTo>
                  <a:cubicBezTo>
                    <a:pt x="1184" y="309"/>
                    <a:pt x="1132" y="230"/>
                    <a:pt x="1026" y="178"/>
                  </a:cubicBezTo>
                  <a:lnTo>
                    <a:pt x="869" y="73"/>
                  </a:lnTo>
                  <a:lnTo>
                    <a:pt x="711" y="20"/>
                  </a:lnTo>
                  <a:cubicBezTo>
                    <a:pt x="685" y="7"/>
                    <a:pt x="645" y="0"/>
                    <a:pt x="6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1" name="Google Shape;1261;p39"/>
            <p:cNvSpPr/>
            <p:nvPr/>
          </p:nvSpPr>
          <p:spPr>
            <a:xfrm>
              <a:off x="9197879" y="2107571"/>
              <a:ext cx="50472" cy="38425"/>
            </a:xfrm>
            <a:custGeom>
              <a:avLst/>
              <a:gdLst/>
              <a:ahLst/>
              <a:cxnLst/>
              <a:rect l="l" t="t" r="r" b="b"/>
              <a:pathLst>
                <a:path w="1106" h="842" extrusionOk="0">
                  <a:moveTo>
                    <a:pt x="553" y="0"/>
                  </a:moveTo>
                  <a:cubicBezTo>
                    <a:pt x="1" y="0"/>
                    <a:pt x="1" y="842"/>
                    <a:pt x="553" y="842"/>
                  </a:cubicBezTo>
                  <a:cubicBezTo>
                    <a:pt x="1105" y="842"/>
                    <a:pt x="1105" y="0"/>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2" name="Google Shape;1262;p39"/>
            <p:cNvSpPr/>
            <p:nvPr/>
          </p:nvSpPr>
          <p:spPr>
            <a:xfrm>
              <a:off x="9095891" y="1969535"/>
              <a:ext cx="46822" cy="38470"/>
            </a:xfrm>
            <a:custGeom>
              <a:avLst/>
              <a:gdLst/>
              <a:ahLst/>
              <a:cxnLst/>
              <a:rect l="l" t="t" r="r" b="b"/>
              <a:pathLst>
                <a:path w="1026" h="843" extrusionOk="0">
                  <a:moveTo>
                    <a:pt x="526" y="1"/>
                  </a:moveTo>
                  <a:cubicBezTo>
                    <a:pt x="0" y="53"/>
                    <a:pt x="0" y="790"/>
                    <a:pt x="526" y="842"/>
                  </a:cubicBezTo>
                  <a:cubicBezTo>
                    <a:pt x="1026" y="790"/>
                    <a:pt x="1026" y="53"/>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63" name="Google Shape;1263;p39"/>
          <p:cNvSpPr/>
          <p:nvPr/>
        </p:nvSpPr>
        <p:spPr>
          <a:xfrm rot="-5657010">
            <a:off x="-1661079" y="362513"/>
            <a:ext cx="2742801" cy="1460172"/>
          </a:xfrm>
          <a:custGeom>
            <a:avLst/>
            <a:gdLst/>
            <a:ahLst/>
            <a:cxnLst/>
            <a:rect l="l" t="t" r="r" b="b"/>
            <a:pathLst>
              <a:path w="26511" h="14431" extrusionOk="0">
                <a:moveTo>
                  <a:pt x="11832" y="0"/>
                </a:moveTo>
                <a:cubicBezTo>
                  <a:pt x="11214" y="0"/>
                  <a:pt x="10599" y="12"/>
                  <a:pt x="9994" y="39"/>
                </a:cubicBezTo>
                <a:cubicBezTo>
                  <a:pt x="8732" y="144"/>
                  <a:pt x="7548" y="513"/>
                  <a:pt x="6444" y="1144"/>
                </a:cubicBezTo>
                <a:cubicBezTo>
                  <a:pt x="4681" y="2064"/>
                  <a:pt x="2919" y="3090"/>
                  <a:pt x="1710" y="4615"/>
                </a:cubicBezTo>
                <a:cubicBezTo>
                  <a:pt x="526" y="6141"/>
                  <a:pt x="0" y="8271"/>
                  <a:pt x="921" y="9954"/>
                </a:cubicBezTo>
                <a:cubicBezTo>
                  <a:pt x="1447" y="10927"/>
                  <a:pt x="2393" y="11638"/>
                  <a:pt x="3393" y="12190"/>
                </a:cubicBezTo>
                <a:cubicBezTo>
                  <a:pt x="6039" y="13723"/>
                  <a:pt x="9113" y="14431"/>
                  <a:pt x="12227" y="14431"/>
                </a:cubicBezTo>
                <a:cubicBezTo>
                  <a:pt x="15148" y="14431"/>
                  <a:pt x="18104" y="13809"/>
                  <a:pt x="20777" y="12663"/>
                </a:cubicBezTo>
                <a:cubicBezTo>
                  <a:pt x="22671" y="11848"/>
                  <a:pt x="24538" y="10691"/>
                  <a:pt x="25327" y="8876"/>
                </a:cubicBezTo>
                <a:cubicBezTo>
                  <a:pt x="26511" y="6088"/>
                  <a:pt x="24485" y="2827"/>
                  <a:pt x="21671" y="1433"/>
                </a:cubicBezTo>
                <a:cubicBezTo>
                  <a:pt x="19699" y="460"/>
                  <a:pt x="17490" y="171"/>
                  <a:pt x="15280" y="92"/>
                </a:cubicBezTo>
                <a:cubicBezTo>
                  <a:pt x="14150" y="40"/>
                  <a:pt x="12986" y="0"/>
                  <a:pt x="118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4" name="Google Shape;1264;p39"/>
          <p:cNvSpPr/>
          <p:nvPr/>
        </p:nvSpPr>
        <p:spPr>
          <a:xfrm flipH="1">
            <a:off x="8619720" y="3657624"/>
            <a:ext cx="928691" cy="1524436"/>
          </a:xfrm>
          <a:custGeom>
            <a:avLst/>
            <a:gdLst/>
            <a:ahLst/>
            <a:cxnLst/>
            <a:rect l="l" t="t" r="r" b="b"/>
            <a:pathLst>
              <a:path w="16491" h="27071" extrusionOk="0">
                <a:moveTo>
                  <a:pt x="6898" y="0"/>
                </a:moveTo>
                <a:cubicBezTo>
                  <a:pt x="6358" y="0"/>
                  <a:pt x="5822" y="94"/>
                  <a:pt x="5313" y="297"/>
                </a:cubicBezTo>
                <a:cubicBezTo>
                  <a:pt x="2762" y="1349"/>
                  <a:pt x="1894" y="4479"/>
                  <a:pt x="1473" y="7214"/>
                </a:cubicBezTo>
                <a:cubicBezTo>
                  <a:pt x="1131" y="9397"/>
                  <a:pt x="868" y="11606"/>
                  <a:pt x="658" y="13815"/>
                </a:cubicBezTo>
                <a:cubicBezTo>
                  <a:pt x="263" y="17760"/>
                  <a:pt x="53" y="21705"/>
                  <a:pt x="0" y="25650"/>
                </a:cubicBezTo>
                <a:lnTo>
                  <a:pt x="0" y="27071"/>
                </a:lnTo>
                <a:lnTo>
                  <a:pt x="15859" y="27071"/>
                </a:lnTo>
                <a:cubicBezTo>
                  <a:pt x="16491" y="20496"/>
                  <a:pt x="15886" y="13894"/>
                  <a:pt x="14018" y="7582"/>
                </a:cubicBezTo>
                <a:cubicBezTo>
                  <a:pt x="13413" y="5531"/>
                  <a:pt x="12624" y="3453"/>
                  <a:pt x="11125" y="1902"/>
                </a:cubicBezTo>
                <a:cubicBezTo>
                  <a:pt x="10033" y="770"/>
                  <a:pt x="8448" y="0"/>
                  <a:pt x="689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5" name="Google Shape;1265;p39"/>
          <p:cNvSpPr/>
          <p:nvPr/>
        </p:nvSpPr>
        <p:spPr>
          <a:xfrm rot="-899880">
            <a:off x="7199970" y="4456048"/>
            <a:ext cx="2252503" cy="1321644"/>
          </a:xfrm>
          <a:custGeom>
            <a:avLst/>
            <a:gdLst/>
            <a:ahLst/>
            <a:cxnLst/>
            <a:rect l="l" t="t" r="r" b="b"/>
            <a:pathLst>
              <a:path w="44286" h="25983" extrusionOk="0">
                <a:moveTo>
                  <a:pt x="1270" y="1"/>
                </a:moveTo>
                <a:cubicBezTo>
                  <a:pt x="758" y="1"/>
                  <a:pt x="366" y="742"/>
                  <a:pt x="237" y="1150"/>
                </a:cubicBezTo>
                <a:cubicBezTo>
                  <a:pt x="1" y="1887"/>
                  <a:pt x="1" y="2676"/>
                  <a:pt x="211" y="3438"/>
                </a:cubicBezTo>
                <a:cubicBezTo>
                  <a:pt x="579" y="4964"/>
                  <a:pt x="1737" y="6174"/>
                  <a:pt x="3052" y="6989"/>
                </a:cubicBezTo>
                <a:cubicBezTo>
                  <a:pt x="4524" y="7883"/>
                  <a:pt x="6181" y="8462"/>
                  <a:pt x="7891" y="8698"/>
                </a:cubicBezTo>
                <a:cubicBezTo>
                  <a:pt x="8680" y="8804"/>
                  <a:pt x="9495" y="8882"/>
                  <a:pt x="10310" y="8882"/>
                </a:cubicBezTo>
                <a:cubicBezTo>
                  <a:pt x="11152" y="8909"/>
                  <a:pt x="11967" y="9093"/>
                  <a:pt x="12730" y="9461"/>
                </a:cubicBezTo>
                <a:cubicBezTo>
                  <a:pt x="13545" y="9882"/>
                  <a:pt x="14413" y="10197"/>
                  <a:pt x="15255" y="10566"/>
                </a:cubicBezTo>
                <a:cubicBezTo>
                  <a:pt x="16096" y="10934"/>
                  <a:pt x="17017" y="11302"/>
                  <a:pt x="17885" y="11697"/>
                </a:cubicBezTo>
                <a:cubicBezTo>
                  <a:pt x="19647" y="12459"/>
                  <a:pt x="21356" y="13275"/>
                  <a:pt x="23066" y="14142"/>
                </a:cubicBezTo>
                <a:cubicBezTo>
                  <a:pt x="23934" y="14563"/>
                  <a:pt x="24775" y="14984"/>
                  <a:pt x="25617" y="15431"/>
                </a:cubicBezTo>
                <a:cubicBezTo>
                  <a:pt x="26485" y="15878"/>
                  <a:pt x="27274" y="16352"/>
                  <a:pt x="28089" y="16799"/>
                </a:cubicBezTo>
                <a:cubicBezTo>
                  <a:pt x="29746" y="17693"/>
                  <a:pt x="31403" y="18587"/>
                  <a:pt x="33034" y="19508"/>
                </a:cubicBezTo>
                <a:cubicBezTo>
                  <a:pt x="36295" y="21349"/>
                  <a:pt x="39503" y="23268"/>
                  <a:pt x="42686" y="25241"/>
                </a:cubicBezTo>
                <a:cubicBezTo>
                  <a:pt x="43080" y="25504"/>
                  <a:pt x="43501" y="25714"/>
                  <a:pt x="43922" y="25951"/>
                </a:cubicBezTo>
                <a:cubicBezTo>
                  <a:pt x="43961" y="25973"/>
                  <a:pt x="43998" y="25982"/>
                  <a:pt x="44032" y="25982"/>
                </a:cubicBezTo>
                <a:cubicBezTo>
                  <a:pt x="44201" y="25982"/>
                  <a:pt x="44286" y="25741"/>
                  <a:pt x="44132" y="25609"/>
                </a:cubicBezTo>
                <a:lnTo>
                  <a:pt x="44132" y="25583"/>
                </a:lnTo>
                <a:cubicBezTo>
                  <a:pt x="42686" y="24505"/>
                  <a:pt x="41108" y="23558"/>
                  <a:pt x="39582" y="22637"/>
                </a:cubicBezTo>
                <a:cubicBezTo>
                  <a:pt x="38031" y="21690"/>
                  <a:pt x="36479" y="20744"/>
                  <a:pt x="34901" y="19849"/>
                </a:cubicBezTo>
                <a:cubicBezTo>
                  <a:pt x="33323" y="18955"/>
                  <a:pt x="31719" y="18061"/>
                  <a:pt x="30114" y="17193"/>
                </a:cubicBezTo>
                <a:cubicBezTo>
                  <a:pt x="29299" y="16772"/>
                  <a:pt x="28510" y="16378"/>
                  <a:pt x="27695" y="15957"/>
                </a:cubicBezTo>
                <a:cubicBezTo>
                  <a:pt x="27274" y="15747"/>
                  <a:pt x="26853" y="15615"/>
                  <a:pt x="26459" y="15405"/>
                </a:cubicBezTo>
                <a:lnTo>
                  <a:pt x="25196" y="14800"/>
                </a:lnTo>
                <a:cubicBezTo>
                  <a:pt x="21909" y="13196"/>
                  <a:pt x="18569" y="11591"/>
                  <a:pt x="15228" y="10119"/>
                </a:cubicBezTo>
                <a:cubicBezTo>
                  <a:pt x="14413" y="9750"/>
                  <a:pt x="13572" y="9408"/>
                  <a:pt x="12783" y="9014"/>
                </a:cubicBezTo>
                <a:cubicBezTo>
                  <a:pt x="12099" y="8698"/>
                  <a:pt x="11336" y="8514"/>
                  <a:pt x="10573" y="8514"/>
                </a:cubicBezTo>
                <a:cubicBezTo>
                  <a:pt x="9758" y="8462"/>
                  <a:pt x="8969" y="8462"/>
                  <a:pt x="8180" y="8356"/>
                </a:cubicBezTo>
                <a:cubicBezTo>
                  <a:pt x="7312" y="8225"/>
                  <a:pt x="6471" y="7988"/>
                  <a:pt x="5682" y="7699"/>
                </a:cubicBezTo>
                <a:cubicBezTo>
                  <a:pt x="4209" y="7173"/>
                  <a:pt x="2710" y="6410"/>
                  <a:pt x="1658" y="5253"/>
                </a:cubicBezTo>
                <a:cubicBezTo>
                  <a:pt x="579" y="4096"/>
                  <a:pt x="53" y="2413"/>
                  <a:pt x="711" y="966"/>
                </a:cubicBezTo>
                <a:cubicBezTo>
                  <a:pt x="798" y="769"/>
                  <a:pt x="1014" y="390"/>
                  <a:pt x="1265" y="390"/>
                </a:cubicBezTo>
                <a:cubicBezTo>
                  <a:pt x="1283" y="390"/>
                  <a:pt x="1301" y="392"/>
                  <a:pt x="1319" y="396"/>
                </a:cubicBezTo>
                <a:lnTo>
                  <a:pt x="1319" y="396"/>
                </a:lnTo>
                <a:cubicBezTo>
                  <a:pt x="1162" y="1707"/>
                  <a:pt x="1536" y="3007"/>
                  <a:pt x="2394" y="4017"/>
                </a:cubicBezTo>
                <a:cubicBezTo>
                  <a:pt x="3367" y="5174"/>
                  <a:pt x="4630" y="5989"/>
                  <a:pt x="6076" y="6410"/>
                </a:cubicBezTo>
                <a:cubicBezTo>
                  <a:pt x="6812" y="6647"/>
                  <a:pt x="7601" y="6831"/>
                  <a:pt x="8364" y="6963"/>
                </a:cubicBezTo>
                <a:cubicBezTo>
                  <a:pt x="8753" y="7030"/>
                  <a:pt x="9186" y="7130"/>
                  <a:pt x="9606" y="7130"/>
                </a:cubicBezTo>
                <a:cubicBezTo>
                  <a:pt x="9839" y="7130"/>
                  <a:pt x="10068" y="7100"/>
                  <a:pt x="10284" y="7015"/>
                </a:cubicBezTo>
                <a:cubicBezTo>
                  <a:pt x="10836" y="6884"/>
                  <a:pt x="11047" y="6252"/>
                  <a:pt x="10731" y="5805"/>
                </a:cubicBezTo>
                <a:cubicBezTo>
                  <a:pt x="10363" y="5358"/>
                  <a:pt x="9679" y="5306"/>
                  <a:pt x="9153" y="5227"/>
                </a:cubicBezTo>
                <a:cubicBezTo>
                  <a:pt x="7754" y="5017"/>
                  <a:pt x="6479" y="4269"/>
                  <a:pt x="5603" y="3167"/>
                </a:cubicBezTo>
                <a:lnTo>
                  <a:pt x="5603" y="3167"/>
                </a:lnTo>
                <a:cubicBezTo>
                  <a:pt x="8292" y="3755"/>
                  <a:pt x="11025" y="4137"/>
                  <a:pt x="13782" y="4359"/>
                </a:cubicBezTo>
                <a:cubicBezTo>
                  <a:pt x="15556" y="4517"/>
                  <a:pt x="17340" y="4599"/>
                  <a:pt x="19122" y="4599"/>
                </a:cubicBezTo>
                <a:cubicBezTo>
                  <a:pt x="20298" y="4599"/>
                  <a:pt x="21474" y="4564"/>
                  <a:pt x="22645" y="4490"/>
                </a:cubicBezTo>
                <a:cubicBezTo>
                  <a:pt x="24328" y="4411"/>
                  <a:pt x="25985" y="4227"/>
                  <a:pt x="27642" y="4017"/>
                </a:cubicBezTo>
                <a:cubicBezTo>
                  <a:pt x="27914" y="3967"/>
                  <a:pt x="27930" y="3592"/>
                  <a:pt x="27690" y="3592"/>
                </a:cubicBezTo>
                <a:cubicBezTo>
                  <a:pt x="27675" y="3592"/>
                  <a:pt x="27659" y="3593"/>
                  <a:pt x="27642" y="3596"/>
                </a:cubicBezTo>
                <a:cubicBezTo>
                  <a:pt x="24906" y="3941"/>
                  <a:pt x="22170" y="4125"/>
                  <a:pt x="19412" y="4125"/>
                </a:cubicBezTo>
                <a:cubicBezTo>
                  <a:pt x="19227" y="4125"/>
                  <a:pt x="19043" y="4124"/>
                  <a:pt x="18858" y="4122"/>
                </a:cubicBezTo>
                <a:cubicBezTo>
                  <a:pt x="15912" y="4096"/>
                  <a:pt x="12967" y="3912"/>
                  <a:pt x="10074" y="3517"/>
                </a:cubicBezTo>
                <a:cubicBezTo>
                  <a:pt x="8417" y="3281"/>
                  <a:pt x="6786" y="2991"/>
                  <a:pt x="5156" y="2623"/>
                </a:cubicBezTo>
                <a:cubicBezTo>
                  <a:pt x="5136" y="2617"/>
                  <a:pt x="5117" y="2615"/>
                  <a:pt x="5098" y="2615"/>
                </a:cubicBezTo>
                <a:cubicBezTo>
                  <a:pt x="4941" y="2615"/>
                  <a:pt x="4825" y="2800"/>
                  <a:pt x="4919" y="2965"/>
                </a:cubicBezTo>
                <a:cubicBezTo>
                  <a:pt x="5603" y="4017"/>
                  <a:pt x="6628" y="4832"/>
                  <a:pt x="7812" y="5306"/>
                </a:cubicBezTo>
                <a:cubicBezTo>
                  <a:pt x="8101" y="5411"/>
                  <a:pt x="8390" y="5516"/>
                  <a:pt x="8680" y="5569"/>
                </a:cubicBezTo>
                <a:cubicBezTo>
                  <a:pt x="8969" y="5648"/>
                  <a:pt x="9285" y="5648"/>
                  <a:pt x="9574" y="5700"/>
                </a:cubicBezTo>
                <a:cubicBezTo>
                  <a:pt x="9863" y="5779"/>
                  <a:pt x="10757" y="6016"/>
                  <a:pt x="10389" y="6463"/>
                </a:cubicBezTo>
                <a:cubicBezTo>
                  <a:pt x="10229" y="6601"/>
                  <a:pt x="10028" y="6678"/>
                  <a:pt x="9839" y="6678"/>
                </a:cubicBezTo>
                <a:cubicBezTo>
                  <a:pt x="9812" y="6678"/>
                  <a:pt x="9785" y="6677"/>
                  <a:pt x="9758" y="6673"/>
                </a:cubicBezTo>
                <a:cubicBezTo>
                  <a:pt x="9442" y="6673"/>
                  <a:pt x="9127" y="6647"/>
                  <a:pt x="8838" y="6568"/>
                </a:cubicBezTo>
                <a:cubicBezTo>
                  <a:pt x="8127" y="6463"/>
                  <a:pt x="7417" y="6331"/>
                  <a:pt x="6734" y="6174"/>
                </a:cubicBezTo>
                <a:cubicBezTo>
                  <a:pt x="5392" y="5805"/>
                  <a:pt x="4051" y="5253"/>
                  <a:pt x="3078" y="4254"/>
                </a:cubicBezTo>
                <a:cubicBezTo>
                  <a:pt x="2105" y="3228"/>
                  <a:pt x="1447" y="1781"/>
                  <a:pt x="1737" y="335"/>
                </a:cubicBezTo>
                <a:cubicBezTo>
                  <a:pt x="1737" y="256"/>
                  <a:pt x="1710" y="177"/>
                  <a:pt x="1631" y="125"/>
                </a:cubicBezTo>
                <a:cubicBezTo>
                  <a:pt x="1506" y="38"/>
                  <a:pt x="1385" y="1"/>
                  <a:pt x="12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6" name="Google Shape;1266;p39"/>
          <p:cNvSpPr/>
          <p:nvPr/>
        </p:nvSpPr>
        <p:spPr>
          <a:xfrm>
            <a:off x="-425228" y="-224902"/>
            <a:ext cx="895838" cy="1398335"/>
          </a:xfrm>
          <a:custGeom>
            <a:avLst/>
            <a:gdLst/>
            <a:ahLst/>
            <a:cxnLst/>
            <a:rect l="l" t="t" r="r" b="b"/>
            <a:pathLst>
              <a:path w="15273" h="23840" extrusionOk="0">
                <a:moveTo>
                  <a:pt x="1359" y="1"/>
                </a:moveTo>
                <a:cubicBezTo>
                  <a:pt x="1123" y="1"/>
                  <a:pt x="1123" y="343"/>
                  <a:pt x="1359" y="369"/>
                </a:cubicBezTo>
                <a:lnTo>
                  <a:pt x="1359" y="343"/>
                </a:lnTo>
                <a:cubicBezTo>
                  <a:pt x="3989" y="474"/>
                  <a:pt x="6777" y="658"/>
                  <a:pt x="9197" y="1842"/>
                </a:cubicBezTo>
                <a:cubicBezTo>
                  <a:pt x="10380" y="2394"/>
                  <a:pt x="11432" y="3236"/>
                  <a:pt x="12248" y="4261"/>
                </a:cubicBezTo>
                <a:cubicBezTo>
                  <a:pt x="13037" y="5366"/>
                  <a:pt x="13615" y="6602"/>
                  <a:pt x="13957" y="7917"/>
                </a:cubicBezTo>
                <a:cubicBezTo>
                  <a:pt x="14588" y="10521"/>
                  <a:pt x="14457" y="13230"/>
                  <a:pt x="13563" y="15754"/>
                </a:cubicBezTo>
                <a:cubicBezTo>
                  <a:pt x="12721" y="18253"/>
                  <a:pt x="11012" y="20383"/>
                  <a:pt x="8750" y="21777"/>
                </a:cubicBezTo>
                <a:cubicBezTo>
                  <a:pt x="6987" y="22856"/>
                  <a:pt x="4979" y="23427"/>
                  <a:pt x="2932" y="23427"/>
                </a:cubicBezTo>
                <a:cubicBezTo>
                  <a:pt x="2759" y="23427"/>
                  <a:pt x="2585" y="23423"/>
                  <a:pt x="2412" y="23415"/>
                </a:cubicBezTo>
                <a:lnTo>
                  <a:pt x="2412" y="23415"/>
                </a:lnTo>
                <a:cubicBezTo>
                  <a:pt x="4168" y="23203"/>
                  <a:pt x="5869" y="22618"/>
                  <a:pt x="7408" y="21698"/>
                </a:cubicBezTo>
                <a:cubicBezTo>
                  <a:pt x="9565" y="20436"/>
                  <a:pt x="11275" y="18490"/>
                  <a:pt x="12221" y="16149"/>
                </a:cubicBezTo>
                <a:cubicBezTo>
                  <a:pt x="13168" y="13782"/>
                  <a:pt x="13326" y="11178"/>
                  <a:pt x="12642" y="8732"/>
                </a:cubicBezTo>
                <a:cubicBezTo>
                  <a:pt x="11564" y="5182"/>
                  <a:pt x="8697" y="2447"/>
                  <a:pt x="5094" y="1553"/>
                </a:cubicBezTo>
                <a:cubicBezTo>
                  <a:pt x="4489" y="1421"/>
                  <a:pt x="3911" y="1342"/>
                  <a:pt x="3306" y="1290"/>
                </a:cubicBezTo>
                <a:lnTo>
                  <a:pt x="2438" y="1290"/>
                </a:lnTo>
                <a:cubicBezTo>
                  <a:pt x="2122" y="1290"/>
                  <a:pt x="1859" y="1342"/>
                  <a:pt x="1570" y="1421"/>
                </a:cubicBezTo>
                <a:cubicBezTo>
                  <a:pt x="1333" y="1500"/>
                  <a:pt x="1175" y="1710"/>
                  <a:pt x="1175" y="1947"/>
                </a:cubicBezTo>
                <a:cubicBezTo>
                  <a:pt x="1175" y="2079"/>
                  <a:pt x="1254" y="2157"/>
                  <a:pt x="1359" y="2157"/>
                </a:cubicBezTo>
                <a:cubicBezTo>
                  <a:pt x="1468" y="2152"/>
                  <a:pt x="1576" y="2149"/>
                  <a:pt x="1684" y="2149"/>
                </a:cubicBezTo>
                <a:cubicBezTo>
                  <a:pt x="3542" y="2149"/>
                  <a:pt x="5334" y="2988"/>
                  <a:pt x="6751" y="4156"/>
                </a:cubicBezTo>
                <a:cubicBezTo>
                  <a:pt x="8355" y="5471"/>
                  <a:pt x="9670" y="7128"/>
                  <a:pt x="10564" y="8995"/>
                </a:cubicBezTo>
                <a:cubicBezTo>
                  <a:pt x="11038" y="9916"/>
                  <a:pt x="11301" y="10942"/>
                  <a:pt x="11327" y="11994"/>
                </a:cubicBezTo>
                <a:cubicBezTo>
                  <a:pt x="11353" y="12967"/>
                  <a:pt x="11196" y="13913"/>
                  <a:pt x="10880" y="14808"/>
                </a:cubicBezTo>
                <a:cubicBezTo>
                  <a:pt x="10223" y="16728"/>
                  <a:pt x="8934" y="18384"/>
                  <a:pt x="7224" y="19489"/>
                </a:cubicBezTo>
                <a:cubicBezTo>
                  <a:pt x="5292" y="20684"/>
                  <a:pt x="3114" y="21387"/>
                  <a:pt x="833" y="21528"/>
                </a:cubicBezTo>
                <a:lnTo>
                  <a:pt x="833" y="21528"/>
                </a:lnTo>
                <a:lnTo>
                  <a:pt x="833" y="21035"/>
                </a:lnTo>
                <a:lnTo>
                  <a:pt x="833" y="21035"/>
                </a:lnTo>
                <a:cubicBezTo>
                  <a:pt x="2723" y="20956"/>
                  <a:pt x="4440" y="20160"/>
                  <a:pt x="5962" y="19095"/>
                </a:cubicBezTo>
                <a:cubicBezTo>
                  <a:pt x="7487" y="18043"/>
                  <a:pt x="9144" y="16754"/>
                  <a:pt x="9697" y="14887"/>
                </a:cubicBezTo>
                <a:cubicBezTo>
                  <a:pt x="10196" y="13203"/>
                  <a:pt x="9907" y="11283"/>
                  <a:pt x="9302" y="9627"/>
                </a:cubicBezTo>
                <a:cubicBezTo>
                  <a:pt x="8723" y="8101"/>
                  <a:pt x="7829" y="6707"/>
                  <a:pt x="6646" y="5576"/>
                </a:cubicBezTo>
                <a:cubicBezTo>
                  <a:pt x="5331" y="4288"/>
                  <a:pt x="3674" y="3394"/>
                  <a:pt x="1885" y="2946"/>
                </a:cubicBezTo>
                <a:cubicBezTo>
                  <a:pt x="1867" y="2942"/>
                  <a:pt x="1847" y="2940"/>
                  <a:pt x="1828" y="2940"/>
                </a:cubicBezTo>
                <a:cubicBezTo>
                  <a:pt x="1736" y="2940"/>
                  <a:pt x="1639" y="2987"/>
                  <a:pt x="1596" y="3052"/>
                </a:cubicBezTo>
                <a:cubicBezTo>
                  <a:pt x="1333" y="3472"/>
                  <a:pt x="1228" y="3946"/>
                  <a:pt x="1307" y="4446"/>
                </a:cubicBezTo>
                <a:cubicBezTo>
                  <a:pt x="1333" y="4524"/>
                  <a:pt x="1386" y="4603"/>
                  <a:pt x="1491" y="4603"/>
                </a:cubicBezTo>
                <a:cubicBezTo>
                  <a:pt x="4226" y="5129"/>
                  <a:pt x="6278" y="7444"/>
                  <a:pt x="7145" y="10021"/>
                </a:cubicBezTo>
                <a:cubicBezTo>
                  <a:pt x="8013" y="12572"/>
                  <a:pt x="7856" y="16017"/>
                  <a:pt x="5383" y="17595"/>
                </a:cubicBezTo>
                <a:cubicBezTo>
                  <a:pt x="4621" y="18069"/>
                  <a:pt x="3805" y="18358"/>
                  <a:pt x="2937" y="18516"/>
                </a:cubicBezTo>
                <a:cubicBezTo>
                  <a:pt x="2490" y="18621"/>
                  <a:pt x="2043" y="18674"/>
                  <a:pt x="1596" y="18700"/>
                </a:cubicBezTo>
                <a:cubicBezTo>
                  <a:pt x="1412" y="18700"/>
                  <a:pt x="1202" y="18621"/>
                  <a:pt x="1070" y="18463"/>
                </a:cubicBezTo>
                <a:cubicBezTo>
                  <a:pt x="1025" y="18373"/>
                  <a:pt x="980" y="18184"/>
                  <a:pt x="1035" y="18084"/>
                </a:cubicBezTo>
                <a:lnTo>
                  <a:pt x="1035" y="18084"/>
                </a:lnTo>
                <a:cubicBezTo>
                  <a:pt x="1228" y="18111"/>
                  <a:pt x="1421" y="18124"/>
                  <a:pt x="1612" y="18124"/>
                </a:cubicBezTo>
                <a:cubicBezTo>
                  <a:pt x="3597" y="18124"/>
                  <a:pt x="5421" y="16707"/>
                  <a:pt x="6225" y="14887"/>
                </a:cubicBezTo>
                <a:cubicBezTo>
                  <a:pt x="6672" y="13861"/>
                  <a:pt x="6804" y="12677"/>
                  <a:pt x="6541" y="11546"/>
                </a:cubicBezTo>
                <a:cubicBezTo>
                  <a:pt x="6278" y="10416"/>
                  <a:pt x="5752" y="9364"/>
                  <a:pt x="4989" y="8496"/>
                </a:cubicBezTo>
                <a:cubicBezTo>
                  <a:pt x="4121" y="7496"/>
                  <a:pt x="3043" y="6707"/>
                  <a:pt x="1807" y="6208"/>
                </a:cubicBezTo>
                <a:cubicBezTo>
                  <a:pt x="1782" y="6201"/>
                  <a:pt x="1757" y="6198"/>
                  <a:pt x="1733" y="6198"/>
                </a:cubicBezTo>
                <a:cubicBezTo>
                  <a:pt x="1655" y="6198"/>
                  <a:pt x="1584" y="6232"/>
                  <a:pt x="1544" y="6313"/>
                </a:cubicBezTo>
                <a:cubicBezTo>
                  <a:pt x="1307" y="6681"/>
                  <a:pt x="1281" y="7128"/>
                  <a:pt x="1491" y="7523"/>
                </a:cubicBezTo>
                <a:cubicBezTo>
                  <a:pt x="1701" y="7917"/>
                  <a:pt x="2043" y="8233"/>
                  <a:pt x="2438" y="8469"/>
                </a:cubicBezTo>
                <a:cubicBezTo>
                  <a:pt x="2806" y="8706"/>
                  <a:pt x="3174" y="8969"/>
                  <a:pt x="3516" y="9285"/>
                </a:cubicBezTo>
                <a:cubicBezTo>
                  <a:pt x="3805" y="9574"/>
                  <a:pt x="4095" y="9942"/>
                  <a:pt x="4305" y="10337"/>
                </a:cubicBezTo>
                <a:cubicBezTo>
                  <a:pt x="4726" y="11073"/>
                  <a:pt x="4910" y="11915"/>
                  <a:pt x="4857" y="12783"/>
                </a:cubicBezTo>
                <a:cubicBezTo>
                  <a:pt x="4778" y="13572"/>
                  <a:pt x="4410" y="14334"/>
                  <a:pt x="3832" y="14913"/>
                </a:cubicBezTo>
                <a:cubicBezTo>
                  <a:pt x="3240" y="15529"/>
                  <a:pt x="2418" y="15891"/>
                  <a:pt x="1560" y="15891"/>
                </a:cubicBezTo>
                <a:cubicBezTo>
                  <a:pt x="1502" y="15891"/>
                  <a:pt x="1444" y="15889"/>
                  <a:pt x="1386" y="15886"/>
                </a:cubicBezTo>
                <a:cubicBezTo>
                  <a:pt x="1044" y="15886"/>
                  <a:pt x="1044" y="16412"/>
                  <a:pt x="1386" y="16438"/>
                </a:cubicBezTo>
                <a:cubicBezTo>
                  <a:pt x="1451" y="16442"/>
                  <a:pt x="1516" y="16444"/>
                  <a:pt x="1580" y="16444"/>
                </a:cubicBezTo>
                <a:cubicBezTo>
                  <a:pt x="3265" y="16444"/>
                  <a:pt x="4770" y="15142"/>
                  <a:pt x="5226" y="13572"/>
                </a:cubicBezTo>
                <a:cubicBezTo>
                  <a:pt x="5752" y="11862"/>
                  <a:pt x="4989" y="9916"/>
                  <a:pt x="3674" y="8759"/>
                </a:cubicBezTo>
                <a:cubicBezTo>
                  <a:pt x="3253" y="8417"/>
                  <a:pt x="2806" y="8180"/>
                  <a:pt x="2385" y="7838"/>
                </a:cubicBezTo>
                <a:cubicBezTo>
                  <a:pt x="2023" y="7567"/>
                  <a:pt x="1720" y="7140"/>
                  <a:pt x="1859" y="6724"/>
                </a:cubicBezTo>
                <a:lnTo>
                  <a:pt x="1859" y="6724"/>
                </a:lnTo>
                <a:cubicBezTo>
                  <a:pt x="4160" y="7813"/>
                  <a:pt x="6071" y="9996"/>
                  <a:pt x="6199" y="12625"/>
                </a:cubicBezTo>
                <a:cubicBezTo>
                  <a:pt x="6278" y="15097"/>
                  <a:pt x="4226" y="17753"/>
                  <a:pt x="1622" y="17753"/>
                </a:cubicBezTo>
                <a:cubicBezTo>
                  <a:pt x="1491" y="17753"/>
                  <a:pt x="1333" y="17727"/>
                  <a:pt x="1175" y="17701"/>
                </a:cubicBezTo>
                <a:cubicBezTo>
                  <a:pt x="1123" y="17701"/>
                  <a:pt x="1077" y="17699"/>
                  <a:pt x="1034" y="17699"/>
                </a:cubicBezTo>
                <a:cubicBezTo>
                  <a:pt x="929" y="17699"/>
                  <a:pt x="848" y="17712"/>
                  <a:pt x="755" y="17806"/>
                </a:cubicBezTo>
                <a:cubicBezTo>
                  <a:pt x="597" y="18016"/>
                  <a:pt x="570" y="18306"/>
                  <a:pt x="676" y="18542"/>
                </a:cubicBezTo>
                <a:cubicBezTo>
                  <a:pt x="867" y="19012"/>
                  <a:pt x="1322" y="19125"/>
                  <a:pt x="1792" y="19125"/>
                </a:cubicBezTo>
                <a:cubicBezTo>
                  <a:pt x="2032" y="19125"/>
                  <a:pt x="2276" y="19095"/>
                  <a:pt x="2490" y="19068"/>
                </a:cubicBezTo>
                <a:cubicBezTo>
                  <a:pt x="3937" y="18884"/>
                  <a:pt x="5436" y="18437"/>
                  <a:pt x="6514" y="17385"/>
                </a:cubicBezTo>
                <a:cubicBezTo>
                  <a:pt x="8487" y="15491"/>
                  <a:pt x="8513" y="12309"/>
                  <a:pt x="7671" y="9890"/>
                </a:cubicBezTo>
                <a:cubicBezTo>
                  <a:pt x="6856" y="7444"/>
                  <a:pt x="5041" y="5208"/>
                  <a:pt x="2543" y="4367"/>
                </a:cubicBezTo>
                <a:cubicBezTo>
                  <a:pt x="2298" y="4278"/>
                  <a:pt x="2034" y="4207"/>
                  <a:pt x="1768" y="4156"/>
                </a:cubicBezTo>
                <a:lnTo>
                  <a:pt x="1768" y="4156"/>
                </a:lnTo>
                <a:cubicBezTo>
                  <a:pt x="1758" y="3917"/>
                  <a:pt x="1821" y="3682"/>
                  <a:pt x="1930" y="3467"/>
                </a:cubicBezTo>
                <a:lnTo>
                  <a:pt x="1930" y="3467"/>
                </a:lnTo>
                <a:cubicBezTo>
                  <a:pt x="4876" y="4291"/>
                  <a:pt x="7328" y="6369"/>
                  <a:pt x="8592" y="9179"/>
                </a:cubicBezTo>
                <a:cubicBezTo>
                  <a:pt x="9302" y="10679"/>
                  <a:pt x="9591" y="12362"/>
                  <a:pt x="9407" y="13992"/>
                </a:cubicBezTo>
                <a:cubicBezTo>
                  <a:pt x="9276" y="14913"/>
                  <a:pt x="8881" y="15781"/>
                  <a:pt x="8303" y="16491"/>
                </a:cubicBezTo>
                <a:cubicBezTo>
                  <a:pt x="7698" y="17175"/>
                  <a:pt x="7040" y="17780"/>
                  <a:pt x="6304" y="18306"/>
                </a:cubicBezTo>
                <a:cubicBezTo>
                  <a:pt x="4686" y="19538"/>
                  <a:pt x="2817" y="20595"/>
                  <a:pt x="747" y="20595"/>
                </a:cubicBezTo>
                <a:cubicBezTo>
                  <a:pt x="697" y="20595"/>
                  <a:pt x="647" y="20595"/>
                  <a:pt x="597" y="20594"/>
                </a:cubicBezTo>
                <a:cubicBezTo>
                  <a:pt x="492" y="20594"/>
                  <a:pt x="386" y="20699"/>
                  <a:pt x="386" y="20804"/>
                </a:cubicBezTo>
                <a:cubicBezTo>
                  <a:pt x="386" y="21146"/>
                  <a:pt x="386" y="21435"/>
                  <a:pt x="360" y="21751"/>
                </a:cubicBezTo>
                <a:cubicBezTo>
                  <a:pt x="360" y="21882"/>
                  <a:pt x="465" y="21988"/>
                  <a:pt x="597" y="21988"/>
                </a:cubicBezTo>
                <a:cubicBezTo>
                  <a:pt x="2780" y="21909"/>
                  <a:pt x="4936" y="21304"/>
                  <a:pt x="6830" y="20252"/>
                </a:cubicBezTo>
                <a:cubicBezTo>
                  <a:pt x="8697" y="19226"/>
                  <a:pt x="10196" y="17648"/>
                  <a:pt x="11090" y="15728"/>
                </a:cubicBezTo>
                <a:cubicBezTo>
                  <a:pt x="12011" y="13782"/>
                  <a:pt x="12116" y="11573"/>
                  <a:pt x="11406" y="9574"/>
                </a:cubicBezTo>
                <a:cubicBezTo>
                  <a:pt x="10985" y="8496"/>
                  <a:pt x="10407" y="7496"/>
                  <a:pt x="9697" y="6576"/>
                </a:cubicBezTo>
                <a:cubicBezTo>
                  <a:pt x="9065" y="5734"/>
                  <a:pt x="8355" y="4945"/>
                  <a:pt x="7566" y="4261"/>
                </a:cubicBezTo>
                <a:cubicBezTo>
                  <a:pt x="6068" y="2947"/>
                  <a:pt x="4176" y="1896"/>
                  <a:pt x="2125" y="1763"/>
                </a:cubicBezTo>
                <a:lnTo>
                  <a:pt x="2125" y="1763"/>
                </a:lnTo>
                <a:cubicBezTo>
                  <a:pt x="2145" y="1763"/>
                  <a:pt x="2162" y="1763"/>
                  <a:pt x="2175" y="1763"/>
                </a:cubicBezTo>
                <a:cubicBezTo>
                  <a:pt x="2319" y="1750"/>
                  <a:pt x="2464" y="1743"/>
                  <a:pt x="2609" y="1743"/>
                </a:cubicBezTo>
                <a:cubicBezTo>
                  <a:pt x="2753" y="1743"/>
                  <a:pt x="2898" y="1750"/>
                  <a:pt x="3043" y="1763"/>
                </a:cubicBezTo>
                <a:cubicBezTo>
                  <a:pt x="3595" y="1789"/>
                  <a:pt x="4147" y="1842"/>
                  <a:pt x="4673" y="1973"/>
                </a:cubicBezTo>
                <a:cubicBezTo>
                  <a:pt x="5778" y="2210"/>
                  <a:pt x="6830" y="2631"/>
                  <a:pt x="7803" y="3236"/>
                </a:cubicBezTo>
                <a:cubicBezTo>
                  <a:pt x="9802" y="4419"/>
                  <a:pt x="11301" y="6260"/>
                  <a:pt x="12090" y="8469"/>
                </a:cubicBezTo>
                <a:cubicBezTo>
                  <a:pt x="13642" y="13124"/>
                  <a:pt x="11906" y="18279"/>
                  <a:pt x="7803" y="21041"/>
                </a:cubicBezTo>
                <a:cubicBezTo>
                  <a:pt x="5857" y="22382"/>
                  <a:pt x="3542" y="23092"/>
                  <a:pt x="1149" y="23145"/>
                </a:cubicBezTo>
                <a:lnTo>
                  <a:pt x="506" y="23145"/>
                </a:lnTo>
                <a:cubicBezTo>
                  <a:pt x="449" y="23129"/>
                  <a:pt x="391" y="23111"/>
                  <a:pt x="334" y="23092"/>
                </a:cubicBezTo>
                <a:lnTo>
                  <a:pt x="327" y="23145"/>
                </a:lnTo>
                <a:lnTo>
                  <a:pt x="281" y="23145"/>
                </a:lnTo>
                <a:cubicBezTo>
                  <a:pt x="272" y="23144"/>
                  <a:pt x="264" y="23143"/>
                  <a:pt x="256" y="23143"/>
                </a:cubicBezTo>
                <a:cubicBezTo>
                  <a:pt x="41" y="23143"/>
                  <a:pt x="1" y="23463"/>
                  <a:pt x="229" y="23539"/>
                </a:cubicBezTo>
                <a:cubicBezTo>
                  <a:pt x="1101" y="23740"/>
                  <a:pt x="1988" y="23839"/>
                  <a:pt x="2872" y="23839"/>
                </a:cubicBezTo>
                <a:cubicBezTo>
                  <a:pt x="4653" y="23839"/>
                  <a:pt x="6423" y="23436"/>
                  <a:pt x="8040" y="22645"/>
                </a:cubicBezTo>
                <a:cubicBezTo>
                  <a:pt x="10512" y="21435"/>
                  <a:pt x="12484" y="19436"/>
                  <a:pt x="13668" y="16964"/>
                </a:cubicBezTo>
                <a:cubicBezTo>
                  <a:pt x="14878" y="14439"/>
                  <a:pt x="15272" y="11599"/>
                  <a:pt x="14746" y="8838"/>
                </a:cubicBezTo>
                <a:cubicBezTo>
                  <a:pt x="14246" y="6076"/>
                  <a:pt x="12774" y="3420"/>
                  <a:pt x="10354" y="1921"/>
                </a:cubicBezTo>
                <a:cubicBezTo>
                  <a:pt x="7961" y="474"/>
                  <a:pt x="5094" y="185"/>
                  <a:pt x="2359" y="53"/>
                </a:cubicBezTo>
                <a:cubicBezTo>
                  <a:pt x="2017" y="27"/>
                  <a:pt x="1701" y="27"/>
                  <a:pt x="135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7" name="Google Shape;1267;p39"/>
          <p:cNvSpPr/>
          <p:nvPr/>
        </p:nvSpPr>
        <p:spPr>
          <a:xfrm rot="5831975">
            <a:off x="8295524" y="912110"/>
            <a:ext cx="2158669" cy="1644151"/>
          </a:xfrm>
          <a:custGeom>
            <a:avLst/>
            <a:gdLst/>
            <a:ahLst/>
            <a:cxnLst/>
            <a:rect l="l" t="t" r="r" b="b"/>
            <a:pathLst>
              <a:path w="27047" h="20601" extrusionOk="0">
                <a:moveTo>
                  <a:pt x="14669" y="189"/>
                </a:moveTo>
                <a:cubicBezTo>
                  <a:pt x="16513" y="189"/>
                  <a:pt x="18344" y="544"/>
                  <a:pt x="20067" y="1266"/>
                </a:cubicBezTo>
                <a:cubicBezTo>
                  <a:pt x="21987" y="2133"/>
                  <a:pt x="23670" y="3501"/>
                  <a:pt x="24880" y="5263"/>
                </a:cubicBezTo>
                <a:cubicBezTo>
                  <a:pt x="26090" y="6946"/>
                  <a:pt x="26721" y="8998"/>
                  <a:pt x="26695" y="11075"/>
                </a:cubicBezTo>
                <a:cubicBezTo>
                  <a:pt x="26671" y="11536"/>
                  <a:pt x="26602" y="11998"/>
                  <a:pt x="26509" y="12459"/>
                </a:cubicBezTo>
                <a:lnTo>
                  <a:pt x="26509" y="12459"/>
                </a:lnTo>
                <a:cubicBezTo>
                  <a:pt x="26462" y="12474"/>
                  <a:pt x="26422" y="12511"/>
                  <a:pt x="26406" y="12575"/>
                </a:cubicBezTo>
                <a:cubicBezTo>
                  <a:pt x="26274" y="13153"/>
                  <a:pt x="26090" y="13732"/>
                  <a:pt x="25827" y="14284"/>
                </a:cubicBezTo>
                <a:cubicBezTo>
                  <a:pt x="25748" y="14494"/>
                  <a:pt x="25617" y="14679"/>
                  <a:pt x="25459" y="14836"/>
                </a:cubicBezTo>
                <a:cubicBezTo>
                  <a:pt x="25248" y="15047"/>
                  <a:pt x="25012" y="15205"/>
                  <a:pt x="24775" y="15389"/>
                </a:cubicBezTo>
                <a:cubicBezTo>
                  <a:pt x="23697" y="16204"/>
                  <a:pt x="22697" y="17151"/>
                  <a:pt x="21619" y="17966"/>
                </a:cubicBezTo>
                <a:cubicBezTo>
                  <a:pt x="21119" y="18361"/>
                  <a:pt x="20593" y="18702"/>
                  <a:pt x="20041" y="19018"/>
                </a:cubicBezTo>
                <a:cubicBezTo>
                  <a:pt x="19462" y="19334"/>
                  <a:pt x="18831" y="19570"/>
                  <a:pt x="18174" y="19728"/>
                </a:cubicBezTo>
                <a:cubicBezTo>
                  <a:pt x="17516" y="19860"/>
                  <a:pt x="16832" y="19991"/>
                  <a:pt x="16149" y="20044"/>
                </a:cubicBezTo>
                <a:cubicBezTo>
                  <a:pt x="15491" y="20123"/>
                  <a:pt x="14834" y="20202"/>
                  <a:pt x="14176" y="20228"/>
                </a:cubicBezTo>
                <a:cubicBezTo>
                  <a:pt x="13741" y="20262"/>
                  <a:pt x="13303" y="20279"/>
                  <a:pt x="12865" y="20279"/>
                </a:cubicBezTo>
                <a:cubicBezTo>
                  <a:pt x="11953" y="20279"/>
                  <a:pt x="11040" y="20204"/>
                  <a:pt x="10152" y="20044"/>
                </a:cubicBezTo>
                <a:cubicBezTo>
                  <a:pt x="9495" y="19939"/>
                  <a:pt x="8864" y="19754"/>
                  <a:pt x="8259" y="19465"/>
                </a:cubicBezTo>
                <a:cubicBezTo>
                  <a:pt x="7706" y="19202"/>
                  <a:pt x="7154" y="18887"/>
                  <a:pt x="6654" y="18545"/>
                </a:cubicBezTo>
                <a:cubicBezTo>
                  <a:pt x="6128" y="18229"/>
                  <a:pt x="5576" y="17913"/>
                  <a:pt x="5076" y="17572"/>
                </a:cubicBezTo>
                <a:cubicBezTo>
                  <a:pt x="4550" y="17203"/>
                  <a:pt x="4051" y="16809"/>
                  <a:pt x="3604" y="16388"/>
                </a:cubicBezTo>
                <a:cubicBezTo>
                  <a:pt x="2736" y="15599"/>
                  <a:pt x="2026" y="14652"/>
                  <a:pt x="1447" y="13600"/>
                </a:cubicBezTo>
                <a:cubicBezTo>
                  <a:pt x="448" y="11680"/>
                  <a:pt x="0" y="9313"/>
                  <a:pt x="789" y="7209"/>
                </a:cubicBezTo>
                <a:cubicBezTo>
                  <a:pt x="1631" y="4974"/>
                  <a:pt x="3788" y="3554"/>
                  <a:pt x="5813" y="2502"/>
                </a:cubicBezTo>
                <a:cubicBezTo>
                  <a:pt x="8022" y="1344"/>
                  <a:pt x="10442" y="582"/>
                  <a:pt x="12940" y="292"/>
                </a:cubicBezTo>
                <a:cubicBezTo>
                  <a:pt x="13516" y="224"/>
                  <a:pt x="14093" y="189"/>
                  <a:pt x="14669" y="189"/>
                </a:cubicBezTo>
                <a:close/>
                <a:moveTo>
                  <a:pt x="14926" y="0"/>
                </a:moveTo>
                <a:cubicBezTo>
                  <a:pt x="14834" y="0"/>
                  <a:pt x="14742" y="1"/>
                  <a:pt x="14650" y="3"/>
                </a:cubicBezTo>
                <a:cubicBezTo>
                  <a:pt x="12098" y="29"/>
                  <a:pt x="9574" y="555"/>
                  <a:pt x="7233" y="1581"/>
                </a:cubicBezTo>
                <a:cubicBezTo>
                  <a:pt x="6076" y="2055"/>
                  <a:pt x="4971" y="2633"/>
                  <a:pt x="3919" y="3317"/>
                </a:cubicBezTo>
                <a:cubicBezTo>
                  <a:pt x="2893" y="3948"/>
                  <a:pt x="1999" y="4763"/>
                  <a:pt x="1289" y="5710"/>
                </a:cubicBezTo>
                <a:cubicBezTo>
                  <a:pt x="605" y="6631"/>
                  <a:pt x="211" y="7735"/>
                  <a:pt x="106" y="8866"/>
                </a:cubicBezTo>
                <a:cubicBezTo>
                  <a:pt x="27" y="9997"/>
                  <a:pt x="158" y="11128"/>
                  <a:pt x="526" y="12206"/>
                </a:cubicBezTo>
                <a:cubicBezTo>
                  <a:pt x="1315" y="14521"/>
                  <a:pt x="2867" y="16493"/>
                  <a:pt x="4919" y="17835"/>
                </a:cubicBezTo>
                <a:cubicBezTo>
                  <a:pt x="5445" y="18203"/>
                  <a:pt x="6023" y="18518"/>
                  <a:pt x="6575" y="18860"/>
                </a:cubicBezTo>
                <a:cubicBezTo>
                  <a:pt x="7075" y="19228"/>
                  <a:pt x="7627" y="19544"/>
                  <a:pt x="8206" y="19807"/>
                </a:cubicBezTo>
                <a:cubicBezTo>
                  <a:pt x="9468" y="20307"/>
                  <a:pt x="10836" y="20570"/>
                  <a:pt x="12204" y="20596"/>
                </a:cubicBezTo>
                <a:cubicBezTo>
                  <a:pt x="12375" y="20599"/>
                  <a:pt x="12546" y="20601"/>
                  <a:pt x="12718" y="20601"/>
                </a:cubicBezTo>
                <a:cubicBezTo>
                  <a:pt x="13919" y="20601"/>
                  <a:pt x="15136" y="20520"/>
                  <a:pt x="16333" y="20359"/>
                </a:cubicBezTo>
                <a:cubicBezTo>
                  <a:pt x="17017" y="20280"/>
                  <a:pt x="17727" y="20149"/>
                  <a:pt x="18410" y="19991"/>
                </a:cubicBezTo>
                <a:cubicBezTo>
                  <a:pt x="19042" y="19833"/>
                  <a:pt x="19673" y="19570"/>
                  <a:pt x="20251" y="19255"/>
                </a:cubicBezTo>
                <a:cubicBezTo>
                  <a:pt x="21409" y="18571"/>
                  <a:pt x="22461" y="17782"/>
                  <a:pt x="23434" y="16861"/>
                </a:cubicBezTo>
                <a:cubicBezTo>
                  <a:pt x="23986" y="16388"/>
                  <a:pt x="24538" y="15915"/>
                  <a:pt x="25143" y="15494"/>
                </a:cubicBezTo>
                <a:cubicBezTo>
                  <a:pt x="25354" y="15362"/>
                  <a:pt x="25564" y="15178"/>
                  <a:pt x="25774" y="14968"/>
                </a:cubicBezTo>
                <a:cubicBezTo>
                  <a:pt x="25906" y="14810"/>
                  <a:pt x="26037" y="14600"/>
                  <a:pt x="26116" y="14389"/>
                </a:cubicBezTo>
                <a:cubicBezTo>
                  <a:pt x="26379" y="13837"/>
                  <a:pt x="26563" y="13258"/>
                  <a:pt x="26721" y="12653"/>
                </a:cubicBezTo>
                <a:cubicBezTo>
                  <a:pt x="26742" y="12571"/>
                  <a:pt x="26706" y="12509"/>
                  <a:pt x="26652" y="12477"/>
                </a:cubicBezTo>
                <a:lnTo>
                  <a:pt x="26652" y="12477"/>
                </a:lnTo>
                <a:cubicBezTo>
                  <a:pt x="27046" y="10452"/>
                  <a:pt x="26746" y="8340"/>
                  <a:pt x="25801" y="6526"/>
                </a:cubicBezTo>
                <a:cubicBezTo>
                  <a:pt x="24801" y="4579"/>
                  <a:pt x="23329" y="2949"/>
                  <a:pt x="21488" y="1818"/>
                </a:cubicBezTo>
                <a:cubicBezTo>
                  <a:pt x="19490" y="629"/>
                  <a:pt x="17225" y="0"/>
                  <a:pt x="14926"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68" name="Google Shape;1268;p39"/>
          <p:cNvGrpSpPr/>
          <p:nvPr/>
        </p:nvGrpSpPr>
        <p:grpSpPr>
          <a:xfrm rot="-393081">
            <a:off x="579526" y="4408316"/>
            <a:ext cx="3170879" cy="754931"/>
            <a:chOff x="501430" y="4330082"/>
            <a:chExt cx="2770114" cy="659515"/>
          </a:xfrm>
        </p:grpSpPr>
        <p:sp>
          <p:nvSpPr>
            <p:cNvPr id="1269" name="Google Shape;1269;p39"/>
            <p:cNvSpPr/>
            <p:nvPr/>
          </p:nvSpPr>
          <p:spPr>
            <a:xfrm rot="-4957804">
              <a:off x="2749003" y="4778168"/>
              <a:ext cx="74905" cy="73100"/>
            </a:xfrm>
            <a:custGeom>
              <a:avLst/>
              <a:gdLst/>
              <a:ahLst/>
              <a:cxnLst/>
              <a:rect l="l" t="t" r="r" b="b"/>
              <a:pathLst>
                <a:path w="1079" h="1053" extrusionOk="0">
                  <a:moveTo>
                    <a:pt x="500" y="1"/>
                  </a:moveTo>
                  <a:cubicBezTo>
                    <a:pt x="421" y="27"/>
                    <a:pt x="342" y="53"/>
                    <a:pt x="290" y="106"/>
                  </a:cubicBezTo>
                  <a:lnTo>
                    <a:pt x="316" y="132"/>
                  </a:lnTo>
                  <a:lnTo>
                    <a:pt x="132" y="264"/>
                  </a:lnTo>
                  <a:cubicBezTo>
                    <a:pt x="105" y="316"/>
                    <a:pt x="53" y="369"/>
                    <a:pt x="53" y="422"/>
                  </a:cubicBezTo>
                  <a:cubicBezTo>
                    <a:pt x="27" y="474"/>
                    <a:pt x="0" y="527"/>
                    <a:pt x="0" y="606"/>
                  </a:cubicBezTo>
                  <a:cubicBezTo>
                    <a:pt x="0" y="658"/>
                    <a:pt x="27" y="711"/>
                    <a:pt x="53" y="790"/>
                  </a:cubicBezTo>
                  <a:cubicBezTo>
                    <a:pt x="53" y="842"/>
                    <a:pt x="105" y="895"/>
                    <a:pt x="132" y="921"/>
                  </a:cubicBezTo>
                  <a:cubicBezTo>
                    <a:pt x="237" y="1000"/>
                    <a:pt x="342" y="1053"/>
                    <a:pt x="474" y="1053"/>
                  </a:cubicBezTo>
                  <a:cubicBezTo>
                    <a:pt x="605" y="1053"/>
                    <a:pt x="710" y="1026"/>
                    <a:pt x="789" y="921"/>
                  </a:cubicBezTo>
                  <a:lnTo>
                    <a:pt x="947" y="763"/>
                  </a:lnTo>
                  <a:cubicBezTo>
                    <a:pt x="973" y="711"/>
                    <a:pt x="1026" y="658"/>
                    <a:pt x="1026" y="606"/>
                  </a:cubicBezTo>
                  <a:cubicBezTo>
                    <a:pt x="1052" y="553"/>
                    <a:pt x="1079" y="500"/>
                    <a:pt x="1079" y="448"/>
                  </a:cubicBezTo>
                  <a:cubicBezTo>
                    <a:pt x="1079" y="369"/>
                    <a:pt x="1052" y="316"/>
                    <a:pt x="1026" y="264"/>
                  </a:cubicBezTo>
                  <a:cubicBezTo>
                    <a:pt x="1026" y="211"/>
                    <a:pt x="973" y="159"/>
                    <a:pt x="947" y="132"/>
                  </a:cubicBezTo>
                  <a:cubicBezTo>
                    <a:pt x="842" y="27"/>
                    <a:pt x="737"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0" name="Google Shape;1270;p39"/>
            <p:cNvSpPr/>
            <p:nvPr/>
          </p:nvSpPr>
          <p:spPr>
            <a:xfrm rot="-4957804">
              <a:off x="2880676" y="4910907"/>
              <a:ext cx="85874" cy="64006"/>
            </a:xfrm>
            <a:custGeom>
              <a:avLst/>
              <a:gdLst/>
              <a:ahLst/>
              <a:cxnLst/>
              <a:rect l="l" t="t" r="r" b="b"/>
              <a:pathLst>
                <a:path w="1237" h="922" extrusionOk="0">
                  <a:moveTo>
                    <a:pt x="605" y="1"/>
                  </a:moveTo>
                  <a:cubicBezTo>
                    <a:pt x="0" y="1"/>
                    <a:pt x="0" y="921"/>
                    <a:pt x="605" y="921"/>
                  </a:cubicBezTo>
                  <a:cubicBezTo>
                    <a:pt x="1236" y="921"/>
                    <a:pt x="1236"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1" name="Google Shape;1271;p39"/>
            <p:cNvSpPr/>
            <p:nvPr/>
          </p:nvSpPr>
          <p:spPr>
            <a:xfrm rot="-4957804">
              <a:off x="3166961" y="4801503"/>
              <a:ext cx="111490" cy="84069"/>
            </a:xfrm>
            <a:custGeom>
              <a:avLst/>
              <a:gdLst/>
              <a:ahLst/>
              <a:cxnLst/>
              <a:rect l="l" t="t" r="r" b="b"/>
              <a:pathLst>
                <a:path w="1606" h="1211" extrusionOk="0">
                  <a:moveTo>
                    <a:pt x="790" y="1"/>
                  </a:moveTo>
                  <a:cubicBezTo>
                    <a:pt x="1" y="1"/>
                    <a:pt x="1" y="1210"/>
                    <a:pt x="790" y="1210"/>
                  </a:cubicBezTo>
                  <a:cubicBezTo>
                    <a:pt x="1605" y="1210"/>
                    <a:pt x="1605" y="1"/>
                    <a:pt x="7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2" name="Google Shape;1272;p39"/>
            <p:cNvSpPr/>
            <p:nvPr/>
          </p:nvSpPr>
          <p:spPr>
            <a:xfrm rot="-4957804">
              <a:off x="2500247" y="4685761"/>
              <a:ext cx="96773" cy="78585"/>
            </a:xfrm>
            <a:custGeom>
              <a:avLst/>
              <a:gdLst/>
              <a:ahLst/>
              <a:cxnLst/>
              <a:rect l="l" t="t" r="r" b="b"/>
              <a:pathLst>
                <a:path w="1394" h="1132" extrusionOk="0">
                  <a:moveTo>
                    <a:pt x="710" y="1"/>
                  </a:moveTo>
                  <a:cubicBezTo>
                    <a:pt x="0" y="53"/>
                    <a:pt x="0" y="1053"/>
                    <a:pt x="710" y="1132"/>
                  </a:cubicBezTo>
                  <a:cubicBezTo>
                    <a:pt x="1394" y="1053"/>
                    <a:pt x="1394" y="53"/>
                    <a:pt x="7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3" name="Google Shape;1273;p39"/>
            <p:cNvSpPr/>
            <p:nvPr/>
          </p:nvSpPr>
          <p:spPr>
            <a:xfrm rot="-4957804">
              <a:off x="2339858" y="4735388"/>
              <a:ext cx="144326" cy="113295"/>
            </a:xfrm>
            <a:custGeom>
              <a:avLst/>
              <a:gdLst/>
              <a:ahLst/>
              <a:cxnLst/>
              <a:rect l="l" t="t" r="r" b="b"/>
              <a:pathLst>
                <a:path w="2079" h="1632" extrusionOk="0">
                  <a:moveTo>
                    <a:pt x="1052" y="1"/>
                  </a:moveTo>
                  <a:cubicBezTo>
                    <a:pt x="0" y="1"/>
                    <a:pt x="0" y="1632"/>
                    <a:pt x="1052" y="1632"/>
                  </a:cubicBezTo>
                  <a:cubicBezTo>
                    <a:pt x="2078" y="1632"/>
                    <a:pt x="2078" y="1"/>
                    <a:pt x="10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4" name="Google Shape;1274;p39"/>
            <p:cNvSpPr/>
            <p:nvPr/>
          </p:nvSpPr>
          <p:spPr>
            <a:xfrm rot="-4957804">
              <a:off x="2291000" y="4576782"/>
              <a:ext cx="96842" cy="73100"/>
            </a:xfrm>
            <a:custGeom>
              <a:avLst/>
              <a:gdLst/>
              <a:ahLst/>
              <a:cxnLst/>
              <a:rect l="l" t="t" r="r" b="b"/>
              <a:pathLst>
                <a:path w="1395" h="1053" extrusionOk="0">
                  <a:moveTo>
                    <a:pt x="711" y="1"/>
                  </a:moveTo>
                  <a:cubicBezTo>
                    <a:pt x="1" y="1"/>
                    <a:pt x="1" y="1053"/>
                    <a:pt x="711" y="1053"/>
                  </a:cubicBezTo>
                  <a:cubicBezTo>
                    <a:pt x="1395" y="1053"/>
                    <a:pt x="1395"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5" name="Google Shape;1275;p39"/>
            <p:cNvSpPr/>
            <p:nvPr/>
          </p:nvSpPr>
          <p:spPr>
            <a:xfrm rot="-4957804">
              <a:off x="2039872" y="4634012"/>
              <a:ext cx="116905" cy="85874"/>
            </a:xfrm>
            <a:custGeom>
              <a:avLst/>
              <a:gdLst/>
              <a:ahLst/>
              <a:cxnLst/>
              <a:rect l="l" t="t" r="r" b="b"/>
              <a:pathLst>
                <a:path w="1684" h="1237" extrusionOk="0">
                  <a:moveTo>
                    <a:pt x="868" y="0"/>
                  </a:moveTo>
                  <a:cubicBezTo>
                    <a:pt x="860" y="0"/>
                    <a:pt x="851" y="0"/>
                    <a:pt x="842" y="1"/>
                  </a:cubicBezTo>
                  <a:cubicBezTo>
                    <a:pt x="1" y="1"/>
                    <a:pt x="1" y="1237"/>
                    <a:pt x="842" y="1237"/>
                  </a:cubicBezTo>
                  <a:cubicBezTo>
                    <a:pt x="1675" y="1237"/>
                    <a:pt x="1684" y="0"/>
                    <a:pt x="8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6" name="Google Shape;1276;p39"/>
            <p:cNvSpPr/>
            <p:nvPr/>
          </p:nvSpPr>
          <p:spPr>
            <a:xfrm rot="-4957804">
              <a:off x="1889418" y="4585950"/>
              <a:ext cx="60327" cy="71295"/>
            </a:xfrm>
            <a:custGeom>
              <a:avLst/>
              <a:gdLst/>
              <a:ahLst/>
              <a:cxnLst/>
              <a:rect l="l" t="t" r="r" b="b"/>
              <a:pathLst>
                <a:path w="869" h="1027" extrusionOk="0">
                  <a:moveTo>
                    <a:pt x="448" y="1"/>
                  </a:moveTo>
                  <a:cubicBezTo>
                    <a:pt x="316" y="1"/>
                    <a:pt x="211" y="53"/>
                    <a:pt x="132" y="132"/>
                  </a:cubicBezTo>
                  <a:lnTo>
                    <a:pt x="80" y="211"/>
                  </a:lnTo>
                  <a:cubicBezTo>
                    <a:pt x="27" y="290"/>
                    <a:pt x="1" y="369"/>
                    <a:pt x="27" y="448"/>
                  </a:cubicBezTo>
                  <a:lnTo>
                    <a:pt x="1" y="448"/>
                  </a:lnTo>
                  <a:lnTo>
                    <a:pt x="1" y="579"/>
                  </a:lnTo>
                  <a:cubicBezTo>
                    <a:pt x="1" y="658"/>
                    <a:pt x="1" y="711"/>
                    <a:pt x="27" y="763"/>
                  </a:cubicBezTo>
                  <a:cubicBezTo>
                    <a:pt x="80" y="869"/>
                    <a:pt x="158" y="947"/>
                    <a:pt x="264" y="1000"/>
                  </a:cubicBezTo>
                  <a:cubicBezTo>
                    <a:pt x="316" y="1026"/>
                    <a:pt x="369" y="1026"/>
                    <a:pt x="421" y="1026"/>
                  </a:cubicBezTo>
                  <a:cubicBezTo>
                    <a:pt x="553" y="1026"/>
                    <a:pt x="658" y="974"/>
                    <a:pt x="737" y="895"/>
                  </a:cubicBezTo>
                  <a:cubicBezTo>
                    <a:pt x="816" y="816"/>
                    <a:pt x="869" y="711"/>
                    <a:pt x="869" y="579"/>
                  </a:cubicBezTo>
                  <a:lnTo>
                    <a:pt x="869" y="448"/>
                  </a:lnTo>
                  <a:cubicBezTo>
                    <a:pt x="869" y="316"/>
                    <a:pt x="816" y="211"/>
                    <a:pt x="737" y="132"/>
                  </a:cubicBezTo>
                  <a:cubicBezTo>
                    <a:pt x="658" y="53"/>
                    <a:pt x="553" y="27"/>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7" name="Google Shape;1277;p39"/>
            <p:cNvSpPr/>
            <p:nvPr/>
          </p:nvSpPr>
          <p:spPr>
            <a:xfrm rot="-4957804">
              <a:off x="1502167" y="4563715"/>
              <a:ext cx="106006" cy="85874"/>
            </a:xfrm>
            <a:custGeom>
              <a:avLst/>
              <a:gdLst/>
              <a:ahLst/>
              <a:cxnLst/>
              <a:rect l="l" t="t" r="r" b="b"/>
              <a:pathLst>
                <a:path w="1527" h="1237" extrusionOk="0">
                  <a:moveTo>
                    <a:pt x="763" y="1"/>
                  </a:moveTo>
                  <a:cubicBezTo>
                    <a:pt x="1" y="53"/>
                    <a:pt x="1" y="1184"/>
                    <a:pt x="763" y="1237"/>
                  </a:cubicBezTo>
                  <a:cubicBezTo>
                    <a:pt x="1526" y="1184"/>
                    <a:pt x="1526" y="53"/>
                    <a:pt x="7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8" name="Google Shape;1278;p39"/>
            <p:cNvSpPr/>
            <p:nvPr/>
          </p:nvSpPr>
          <p:spPr>
            <a:xfrm rot="-4957804">
              <a:off x="1298736" y="4512073"/>
              <a:ext cx="43874" cy="43874"/>
            </a:xfrm>
            <a:custGeom>
              <a:avLst/>
              <a:gdLst/>
              <a:ahLst/>
              <a:cxnLst/>
              <a:rect l="l" t="t" r="r" b="b"/>
              <a:pathLst>
                <a:path w="632" h="632" extrusionOk="0">
                  <a:moveTo>
                    <a:pt x="316" y="0"/>
                  </a:moveTo>
                  <a:cubicBezTo>
                    <a:pt x="1" y="79"/>
                    <a:pt x="1" y="526"/>
                    <a:pt x="316" y="632"/>
                  </a:cubicBezTo>
                  <a:cubicBezTo>
                    <a:pt x="632" y="526"/>
                    <a:pt x="632" y="79"/>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9" name="Google Shape;1279;p39"/>
            <p:cNvSpPr/>
            <p:nvPr/>
          </p:nvSpPr>
          <p:spPr>
            <a:xfrm rot="-4957804">
              <a:off x="1075325" y="4485429"/>
              <a:ext cx="91358" cy="67616"/>
            </a:xfrm>
            <a:custGeom>
              <a:avLst/>
              <a:gdLst/>
              <a:ahLst/>
              <a:cxnLst/>
              <a:rect l="l" t="t" r="r" b="b"/>
              <a:pathLst>
                <a:path w="1316" h="974" extrusionOk="0">
                  <a:moveTo>
                    <a:pt x="684" y="0"/>
                  </a:moveTo>
                  <a:cubicBezTo>
                    <a:pt x="675" y="0"/>
                    <a:pt x="667" y="0"/>
                    <a:pt x="658" y="1"/>
                  </a:cubicBezTo>
                  <a:cubicBezTo>
                    <a:pt x="1" y="1"/>
                    <a:pt x="1" y="974"/>
                    <a:pt x="658" y="974"/>
                  </a:cubicBezTo>
                  <a:cubicBezTo>
                    <a:pt x="1307" y="974"/>
                    <a:pt x="1316"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0" name="Google Shape;1280;p39"/>
            <p:cNvSpPr/>
            <p:nvPr/>
          </p:nvSpPr>
          <p:spPr>
            <a:xfrm rot="-4957804">
              <a:off x="883471" y="4542095"/>
              <a:ext cx="98647" cy="74905"/>
            </a:xfrm>
            <a:custGeom>
              <a:avLst/>
              <a:gdLst/>
              <a:ahLst/>
              <a:cxnLst/>
              <a:rect l="l" t="t" r="r" b="b"/>
              <a:pathLst>
                <a:path w="1421" h="1079" extrusionOk="0">
                  <a:moveTo>
                    <a:pt x="711" y="1"/>
                  </a:moveTo>
                  <a:cubicBezTo>
                    <a:pt x="1" y="1"/>
                    <a:pt x="1" y="1079"/>
                    <a:pt x="711" y="1079"/>
                  </a:cubicBezTo>
                  <a:cubicBezTo>
                    <a:pt x="1421" y="1079"/>
                    <a:pt x="1421"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1" name="Google Shape;1281;p39"/>
            <p:cNvSpPr/>
            <p:nvPr/>
          </p:nvSpPr>
          <p:spPr>
            <a:xfrm rot="-4957804">
              <a:off x="940089" y="4367711"/>
              <a:ext cx="93163" cy="74975"/>
            </a:xfrm>
            <a:custGeom>
              <a:avLst/>
              <a:gdLst/>
              <a:ahLst/>
              <a:cxnLst/>
              <a:rect l="l" t="t" r="r" b="b"/>
              <a:pathLst>
                <a:path w="1342" h="1080" extrusionOk="0">
                  <a:moveTo>
                    <a:pt x="684" y="1"/>
                  </a:moveTo>
                  <a:cubicBezTo>
                    <a:pt x="1" y="53"/>
                    <a:pt x="1" y="1026"/>
                    <a:pt x="684" y="1079"/>
                  </a:cubicBezTo>
                  <a:cubicBezTo>
                    <a:pt x="1342" y="1026"/>
                    <a:pt x="1342" y="53"/>
                    <a:pt x="6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2" name="Google Shape;1282;p39"/>
            <p:cNvSpPr/>
            <p:nvPr/>
          </p:nvSpPr>
          <p:spPr>
            <a:xfrm rot="-4957804">
              <a:off x="798849" y="4399591"/>
              <a:ext cx="73100" cy="58522"/>
            </a:xfrm>
            <a:custGeom>
              <a:avLst/>
              <a:gdLst/>
              <a:ahLst/>
              <a:cxnLst/>
              <a:rect l="l" t="t" r="r" b="b"/>
              <a:pathLst>
                <a:path w="1053" h="843" extrusionOk="0">
                  <a:moveTo>
                    <a:pt x="526" y="1"/>
                  </a:moveTo>
                  <a:cubicBezTo>
                    <a:pt x="0" y="54"/>
                    <a:pt x="0" y="790"/>
                    <a:pt x="526" y="843"/>
                  </a:cubicBezTo>
                  <a:cubicBezTo>
                    <a:pt x="1052" y="790"/>
                    <a:pt x="1052" y="54"/>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3" name="Google Shape;1283;p39"/>
            <p:cNvSpPr/>
            <p:nvPr/>
          </p:nvSpPr>
          <p:spPr>
            <a:xfrm rot="-4957804">
              <a:off x="498754" y="4342735"/>
              <a:ext cx="91358" cy="74905"/>
            </a:xfrm>
            <a:custGeom>
              <a:avLst/>
              <a:gdLst/>
              <a:ahLst/>
              <a:cxnLst/>
              <a:rect l="l" t="t" r="r" b="b"/>
              <a:pathLst>
                <a:path w="1316" h="1079" extrusionOk="0">
                  <a:moveTo>
                    <a:pt x="658" y="0"/>
                  </a:moveTo>
                  <a:cubicBezTo>
                    <a:pt x="0" y="53"/>
                    <a:pt x="0" y="1026"/>
                    <a:pt x="658" y="1078"/>
                  </a:cubicBezTo>
                  <a:cubicBezTo>
                    <a:pt x="1315" y="1026"/>
                    <a:pt x="1315" y="53"/>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Title only 5">
  <p:cSld name="CUSTOM_4_1_1_1_1_1">
    <p:spTree>
      <p:nvGrpSpPr>
        <p:cNvPr id="1" name="Shape 1284"/>
        <p:cNvGrpSpPr/>
        <p:nvPr/>
      </p:nvGrpSpPr>
      <p:grpSpPr>
        <a:xfrm>
          <a:off x="0" y="0"/>
          <a:ext cx="0" cy="0"/>
          <a:chOff x="0" y="0"/>
          <a:chExt cx="0" cy="0"/>
        </a:xfrm>
      </p:grpSpPr>
      <p:sp>
        <p:nvSpPr>
          <p:cNvPr id="1285" name="Google Shape;1285;p40"/>
          <p:cNvSpPr txBox="1">
            <a:spLocks noGrp="1"/>
          </p:cNvSpPr>
          <p:nvPr>
            <p:ph type="title"/>
          </p:nvPr>
        </p:nvSpPr>
        <p:spPr>
          <a:xfrm>
            <a:off x="717425" y="350425"/>
            <a:ext cx="7709100" cy="6138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286" name="Google Shape;1286;p40"/>
          <p:cNvSpPr/>
          <p:nvPr/>
        </p:nvSpPr>
        <p:spPr>
          <a:xfrm>
            <a:off x="461328" y="1227753"/>
            <a:ext cx="1983954" cy="629190"/>
          </a:xfrm>
          <a:custGeom>
            <a:avLst/>
            <a:gdLst/>
            <a:ahLst/>
            <a:cxnLst/>
            <a:rect l="l" t="t" r="r" b="b"/>
            <a:pathLst>
              <a:path w="34849" h="11052" extrusionOk="0">
                <a:moveTo>
                  <a:pt x="22203" y="1"/>
                </a:moveTo>
                <a:cubicBezTo>
                  <a:pt x="21288" y="1"/>
                  <a:pt x="20373" y="22"/>
                  <a:pt x="19463" y="46"/>
                </a:cubicBezTo>
                <a:cubicBezTo>
                  <a:pt x="18043" y="98"/>
                  <a:pt x="16622" y="177"/>
                  <a:pt x="15150" y="230"/>
                </a:cubicBezTo>
                <a:cubicBezTo>
                  <a:pt x="13887" y="282"/>
                  <a:pt x="12625" y="361"/>
                  <a:pt x="11389" y="414"/>
                </a:cubicBezTo>
                <a:cubicBezTo>
                  <a:pt x="10222" y="487"/>
                  <a:pt x="9055" y="627"/>
                  <a:pt x="7908" y="627"/>
                </a:cubicBezTo>
                <a:cubicBezTo>
                  <a:pt x="7815" y="627"/>
                  <a:pt x="7721" y="626"/>
                  <a:pt x="7628" y="624"/>
                </a:cubicBezTo>
                <a:cubicBezTo>
                  <a:pt x="6978" y="604"/>
                  <a:pt x="6438" y="443"/>
                  <a:pt x="5827" y="443"/>
                </a:cubicBezTo>
                <a:cubicBezTo>
                  <a:pt x="5646" y="443"/>
                  <a:pt x="5459" y="457"/>
                  <a:pt x="5261" y="493"/>
                </a:cubicBezTo>
                <a:cubicBezTo>
                  <a:pt x="4209" y="651"/>
                  <a:pt x="3183" y="1045"/>
                  <a:pt x="2263" y="1650"/>
                </a:cubicBezTo>
                <a:cubicBezTo>
                  <a:pt x="974" y="2518"/>
                  <a:pt x="1" y="4017"/>
                  <a:pt x="132" y="5595"/>
                </a:cubicBezTo>
                <a:cubicBezTo>
                  <a:pt x="264" y="6936"/>
                  <a:pt x="1158" y="8146"/>
                  <a:pt x="2289" y="8882"/>
                </a:cubicBezTo>
                <a:cubicBezTo>
                  <a:pt x="3420" y="9619"/>
                  <a:pt x="4761" y="9987"/>
                  <a:pt x="6076" y="10276"/>
                </a:cubicBezTo>
                <a:cubicBezTo>
                  <a:pt x="8648" y="10818"/>
                  <a:pt x="11250" y="11052"/>
                  <a:pt x="13860" y="11052"/>
                </a:cubicBezTo>
                <a:cubicBezTo>
                  <a:pt x="19738" y="11052"/>
                  <a:pt x="25658" y="9868"/>
                  <a:pt x="31377" y="8356"/>
                </a:cubicBezTo>
                <a:cubicBezTo>
                  <a:pt x="32771" y="8015"/>
                  <a:pt x="34349" y="7410"/>
                  <a:pt x="34664" y="6016"/>
                </a:cubicBezTo>
                <a:cubicBezTo>
                  <a:pt x="34848" y="5253"/>
                  <a:pt x="34533" y="4464"/>
                  <a:pt x="34112" y="3807"/>
                </a:cubicBezTo>
                <a:cubicBezTo>
                  <a:pt x="32876" y="1992"/>
                  <a:pt x="30719" y="1071"/>
                  <a:pt x="28589" y="598"/>
                </a:cubicBezTo>
                <a:cubicBezTo>
                  <a:pt x="26504" y="118"/>
                  <a:pt x="24354" y="1"/>
                  <a:pt x="2220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7" name="Google Shape;1287;p40"/>
          <p:cNvSpPr/>
          <p:nvPr/>
        </p:nvSpPr>
        <p:spPr>
          <a:xfrm>
            <a:off x="-146611" y="1933434"/>
            <a:ext cx="2169602" cy="644106"/>
          </a:xfrm>
          <a:custGeom>
            <a:avLst/>
            <a:gdLst/>
            <a:ahLst/>
            <a:cxnLst/>
            <a:rect l="l" t="t" r="r" b="b"/>
            <a:pathLst>
              <a:path w="38110" h="11314" extrusionOk="0">
                <a:moveTo>
                  <a:pt x="14836" y="1"/>
                </a:moveTo>
                <a:cubicBezTo>
                  <a:pt x="12569" y="1"/>
                  <a:pt x="10301" y="87"/>
                  <a:pt x="8049" y="263"/>
                </a:cubicBezTo>
                <a:cubicBezTo>
                  <a:pt x="7023" y="368"/>
                  <a:pt x="5997" y="474"/>
                  <a:pt x="4972" y="605"/>
                </a:cubicBezTo>
                <a:cubicBezTo>
                  <a:pt x="4235" y="684"/>
                  <a:pt x="3394" y="710"/>
                  <a:pt x="2710" y="1000"/>
                </a:cubicBezTo>
                <a:cubicBezTo>
                  <a:pt x="2263" y="1236"/>
                  <a:pt x="1894" y="1605"/>
                  <a:pt x="1631" y="2052"/>
                </a:cubicBezTo>
                <a:cubicBezTo>
                  <a:pt x="1079" y="2762"/>
                  <a:pt x="658" y="3577"/>
                  <a:pt x="395" y="4445"/>
                </a:cubicBezTo>
                <a:cubicBezTo>
                  <a:pt x="1" y="5786"/>
                  <a:pt x="159" y="7338"/>
                  <a:pt x="1184" y="8390"/>
                </a:cubicBezTo>
                <a:cubicBezTo>
                  <a:pt x="2184" y="9442"/>
                  <a:pt x="3762" y="9679"/>
                  <a:pt x="5208" y="9836"/>
                </a:cubicBezTo>
                <a:cubicBezTo>
                  <a:pt x="11441" y="10581"/>
                  <a:pt x="17723" y="11314"/>
                  <a:pt x="23987" y="11314"/>
                </a:cubicBezTo>
                <a:cubicBezTo>
                  <a:pt x="26789" y="11314"/>
                  <a:pt x="29588" y="11167"/>
                  <a:pt x="32376" y="10810"/>
                </a:cubicBezTo>
                <a:cubicBezTo>
                  <a:pt x="34480" y="10520"/>
                  <a:pt x="36900" y="9836"/>
                  <a:pt x="37663" y="7864"/>
                </a:cubicBezTo>
                <a:cubicBezTo>
                  <a:pt x="38110" y="6628"/>
                  <a:pt x="37741" y="5208"/>
                  <a:pt x="36926" y="4182"/>
                </a:cubicBezTo>
                <a:cubicBezTo>
                  <a:pt x="36085" y="3183"/>
                  <a:pt x="34980" y="2420"/>
                  <a:pt x="33744" y="1999"/>
                </a:cubicBezTo>
                <a:cubicBezTo>
                  <a:pt x="31614" y="1184"/>
                  <a:pt x="29299" y="894"/>
                  <a:pt x="27011" y="684"/>
                </a:cubicBezTo>
                <a:cubicBezTo>
                  <a:pt x="24749" y="474"/>
                  <a:pt x="22461" y="290"/>
                  <a:pt x="20173" y="158"/>
                </a:cubicBezTo>
                <a:cubicBezTo>
                  <a:pt x="18401" y="54"/>
                  <a:pt x="16619" y="1"/>
                  <a:pt x="1483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8" name="Google Shape;1288;p40"/>
          <p:cNvSpPr/>
          <p:nvPr/>
        </p:nvSpPr>
        <p:spPr>
          <a:xfrm>
            <a:off x="-744375" y="2654025"/>
            <a:ext cx="2440162" cy="699727"/>
          </a:xfrm>
          <a:custGeom>
            <a:avLst/>
            <a:gdLst/>
            <a:ahLst/>
            <a:cxnLst/>
            <a:rect l="l" t="t" r="r" b="b"/>
            <a:pathLst>
              <a:path w="39898" h="12291" extrusionOk="0">
                <a:moveTo>
                  <a:pt x="11792" y="0"/>
                </a:moveTo>
                <a:cubicBezTo>
                  <a:pt x="11069" y="0"/>
                  <a:pt x="10347" y="10"/>
                  <a:pt x="9626" y="29"/>
                </a:cubicBezTo>
                <a:cubicBezTo>
                  <a:pt x="8153" y="82"/>
                  <a:pt x="6681" y="187"/>
                  <a:pt x="5208" y="397"/>
                </a:cubicBezTo>
                <a:cubicBezTo>
                  <a:pt x="4340" y="476"/>
                  <a:pt x="3472" y="687"/>
                  <a:pt x="2683" y="1002"/>
                </a:cubicBezTo>
                <a:cubicBezTo>
                  <a:pt x="1131" y="1712"/>
                  <a:pt x="185" y="3922"/>
                  <a:pt x="106" y="5526"/>
                </a:cubicBezTo>
                <a:cubicBezTo>
                  <a:pt x="0" y="7972"/>
                  <a:pt x="1920" y="9997"/>
                  <a:pt x="4024" y="10970"/>
                </a:cubicBezTo>
                <a:cubicBezTo>
                  <a:pt x="5839" y="11838"/>
                  <a:pt x="7917" y="12048"/>
                  <a:pt x="9942" y="12180"/>
                </a:cubicBezTo>
                <a:cubicBezTo>
                  <a:pt x="11256" y="12255"/>
                  <a:pt x="12571" y="12290"/>
                  <a:pt x="13886" y="12290"/>
                </a:cubicBezTo>
                <a:cubicBezTo>
                  <a:pt x="20885" y="12290"/>
                  <a:pt x="27883" y="11287"/>
                  <a:pt x="34769" y="9892"/>
                </a:cubicBezTo>
                <a:cubicBezTo>
                  <a:pt x="35953" y="9655"/>
                  <a:pt x="37162" y="9392"/>
                  <a:pt x="38162" y="8708"/>
                </a:cubicBezTo>
                <a:cubicBezTo>
                  <a:pt x="39161" y="8024"/>
                  <a:pt x="39898" y="6815"/>
                  <a:pt x="39661" y="5631"/>
                </a:cubicBezTo>
                <a:cubicBezTo>
                  <a:pt x="39477" y="4763"/>
                  <a:pt x="38819" y="4053"/>
                  <a:pt x="38083" y="3527"/>
                </a:cubicBezTo>
                <a:cubicBezTo>
                  <a:pt x="35453" y="1607"/>
                  <a:pt x="32008" y="1449"/>
                  <a:pt x="28746" y="1239"/>
                </a:cubicBezTo>
                <a:lnTo>
                  <a:pt x="27642" y="1134"/>
                </a:lnTo>
                <a:cubicBezTo>
                  <a:pt x="24617" y="897"/>
                  <a:pt x="21645" y="555"/>
                  <a:pt x="18621" y="319"/>
                </a:cubicBezTo>
                <a:cubicBezTo>
                  <a:pt x="16363" y="99"/>
                  <a:pt x="14075" y="0"/>
                  <a:pt x="1179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9" name="Google Shape;1289;p40"/>
          <p:cNvSpPr/>
          <p:nvPr/>
        </p:nvSpPr>
        <p:spPr>
          <a:xfrm rot="-6114784" flipH="1">
            <a:off x="7339770" y="726525"/>
            <a:ext cx="1626696" cy="2570612"/>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0" name="Google Shape;1290;p40"/>
          <p:cNvSpPr/>
          <p:nvPr/>
        </p:nvSpPr>
        <p:spPr>
          <a:xfrm rot="500866" flipH="1">
            <a:off x="8111903" y="-310352"/>
            <a:ext cx="1367132" cy="2640372"/>
          </a:xfrm>
          <a:custGeom>
            <a:avLst/>
            <a:gdLst/>
            <a:ahLst/>
            <a:cxnLst/>
            <a:rect l="l" t="t" r="r" b="b"/>
            <a:pathLst>
              <a:path w="20778" h="40129" extrusionOk="0">
                <a:moveTo>
                  <a:pt x="7901" y="510"/>
                </a:moveTo>
                <a:cubicBezTo>
                  <a:pt x="7967" y="510"/>
                  <a:pt x="8034" y="511"/>
                  <a:pt x="8101" y="514"/>
                </a:cubicBezTo>
                <a:cubicBezTo>
                  <a:pt x="9469" y="540"/>
                  <a:pt x="10810" y="934"/>
                  <a:pt x="11994" y="1644"/>
                </a:cubicBezTo>
                <a:cubicBezTo>
                  <a:pt x="14518" y="3144"/>
                  <a:pt x="16281" y="5642"/>
                  <a:pt x="17438" y="8298"/>
                </a:cubicBezTo>
                <a:cubicBezTo>
                  <a:pt x="18779" y="11454"/>
                  <a:pt x="19410" y="14900"/>
                  <a:pt x="19700" y="18319"/>
                </a:cubicBezTo>
                <a:cubicBezTo>
                  <a:pt x="19857" y="20028"/>
                  <a:pt x="19936" y="21764"/>
                  <a:pt x="19989" y="23473"/>
                </a:cubicBezTo>
                <a:cubicBezTo>
                  <a:pt x="20015" y="25104"/>
                  <a:pt x="19963" y="26761"/>
                  <a:pt x="19805" y="28391"/>
                </a:cubicBezTo>
                <a:cubicBezTo>
                  <a:pt x="19437" y="31416"/>
                  <a:pt x="18490" y="34519"/>
                  <a:pt x="16359" y="36755"/>
                </a:cubicBezTo>
                <a:cubicBezTo>
                  <a:pt x="14676" y="38510"/>
                  <a:pt x="12311" y="39760"/>
                  <a:pt x="9867" y="39760"/>
                </a:cubicBezTo>
                <a:cubicBezTo>
                  <a:pt x="9639" y="39760"/>
                  <a:pt x="9409" y="39749"/>
                  <a:pt x="9180" y="39727"/>
                </a:cubicBezTo>
                <a:cubicBezTo>
                  <a:pt x="8724" y="39672"/>
                  <a:pt x="8281" y="39580"/>
                  <a:pt x="7851" y="39441"/>
                </a:cubicBezTo>
                <a:lnTo>
                  <a:pt x="7851" y="39441"/>
                </a:lnTo>
                <a:cubicBezTo>
                  <a:pt x="7833" y="39427"/>
                  <a:pt x="7812" y="39417"/>
                  <a:pt x="7786" y="39411"/>
                </a:cubicBezTo>
                <a:cubicBezTo>
                  <a:pt x="7669" y="39374"/>
                  <a:pt x="7555" y="39335"/>
                  <a:pt x="7442" y="39292"/>
                </a:cubicBezTo>
                <a:lnTo>
                  <a:pt x="7442" y="39292"/>
                </a:lnTo>
                <a:cubicBezTo>
                  <a:pt x="7390" y="39271"/>
                  <a:pt x="7338" y="39249"/>
                  <a:pt x="7286" y="39227"/>
                </a:cubicBezTo>
                <a:cubicBezTo>
                  <a:pt x="7268" y="39218"/>
                  <a:pt x="7250" y="39212"/>
                  <a:pt x="7232" y="39209"/>
                </a:cubicBezTo>
                <a:lnTo>
                  <a:pt x="7232" y="39209"/>
                </a:lnTo>
                <a:cubicBezTo>
                  <a:pt x="4565" y="38102"/>
                  <a:pt x="2946" y="35417"/>
                  <a:pt x="2157" y="32731"/>
                </a:cubicBezTo>
                <a:cubicBezTo>
                  <a:pt x="1710" y="31021"/>
                  <a:pt x="1395" y="29312"/>
                  <a:pt x="1211" y="27550"/>
                </a:cubicBezTo>
                <a:cubicBezTo>
                  <a:pt x="1000" y="25814"/>
                  <a:pt x="842" y="24078"/>
                  <a:pt x="737" y="22342"/>
                </a:cubicBezTo>
                <a:cubicBezTo>
                  <a:pt x="527" y="18871"/>
                  <a:pt x="658" y="15347"/>
                  <a:pt x="1158" y="11901"/>
                </a:cubicBezTo>
                <a:cubicBezTo>
                  <a:pt x="1421" y="10166"/>
                  <a:pt x="1789" y="8456"/>
                  <a:pt x="2289" y="6773"/>
                </a:cubicBezTo>
                <a:cubicBezTo>
                  <a:pt x="2552" y="5958"/>
                  <a:pt x="2815" y="5169"/>
                  <a:pt x="3104" y="4380"/>
                </a:cubicBezTo>
                <a:cubicBezTo>
                  <a:pt x="3367" y="3696"/>
                  <a:pt x="3709" y="3038"/>
                  <a:pt x="4104" y="2407"/>
                </a:cubicBezTo>
                <a:cubicBezTo>
                  <a:pt x="4524" y="1802"/>
                  <a:pt x="5077" y="1303"/>
                  <a:pt x="5760" y="961"/>
                </a:cubicBezTo>
                <a:cubicBezTo>
                  <a:pt x="6436" y="647"/>
                  <a:pt x="7157" y="510"/>
                  <a:pt x="7901" y="510"/>
                </a:cubicBezTo>
                <a:close/>
                <a:moveTo>
                  <a:pt x="7845" y="1"/>
                </a:moveTo>
                <a:cubicBezTo>
                  <a:pt x="7062" y="1"/>
                  <a:pt x="6287" y="132"/>
                  <a:pt x="5576" y="435"/>
                </a:cubicBezTo>
                <a:cubicBezTo>
                  <a:pt x="4077" y="1066"/>
                  <a:pt x="3209" y="2486"/>
                  <a:pt x="2604" y="3933"/>
                </a:cubicBezTo>
                <a:cubicBezTo>
                  <a:pt x="1973" y="5563"/>
                  <a:pt x="1447" y="7246"/>
                  <a:pt x="1105" y="8982"/>
                </a:cubicBezTo>
                <a:cubicBezTo>
                  <a:pt x="343" y="12506"/>
                  <a:pt x="1" y="16109"/>
                  <a:pt x="80" y="19712"/>
                </a:cubicBezTo>
                <a:cubicBezTo>
                  <a:pt x="106" y="21527"/>
                  <a:pt x="211" y="23342"/>
                  <a:pt x="395" y="25157"/>
                </a:cubicBezTo>
                <a:cubicBezTo>
                  <a:pt x="606" y="26945"/>
                  <a:pt x="816" y="28733"/>
                  <a:pt x="1132" y="30522"/>
                </a:cubicBezTo>
                <a:cubicBezTo>
                  <a:pt x="1737" y="33704"/>
                  <a:pt x="2946" y="36991"/>
                  <a:pt x="5734" y="38885"/>
                </a:cubicBezTo>
                <a:cubicBezTo>
                  <a:pt x="6313" y="39280"/>
                  <a:pt x="6970" y="39595"/>
                  <a:pt x="7654" y="39806"/>
                </a:cubicBezTo>
                <a:cubicBezTo>
                  <a:pt x="7677" y="39812"/>
                  <a:pt x="7698" y="39815"/>
                  <a:pt x="7718" y="39815"/>
                </a:cubicBezTo>
                <a:cubicBezTo>
                  <a:pt x="7733" y="39815"/>
                  <a:pt x="7747" y="39814"/>
                  <a:pt x="7761" y="39810"/>
                </a:cubicBezTo>
                <a:lnTo>
                  <a:pt x="7761" y="39810"/>
                </a:lnTo>
                <a:cubicBezTo>
                  <a:pt x="8462" y="40027"/>
                  <a:pt x="9178" y="40128"/>
                  <a:pt x="9893" y="40128"/>
                </a:cubicBezTo>
                <a:cubicBezTo>
                  <a:pt x="11652" y="40128"/>
                  <a:pt x="13405" y="39520"/>
                  <a:pt x="14913" y="38543"/>
                </a:cubicBezTo>
                <a:cubicBezTo>
                  <a:pt x="16096" y="37780"/>
                  <a:pt x="17148" y="36781"/>
                  <a:pt x="17964" y="35624"/>
                </a:cubicBezTo>
                <a:cubicBezTo>
                  <a:pt x="18884" y="34256"/>
                  <a:pt x="19542" y="32757"/>
                  <a:pt x="19936" y="31179"/>
                </a:cubicBezTo>
                <a:cubicBezTo>
                  <a:pt x="20778" y="27839"/>
                  <a:pt x="20673" y="24341"/>
                  <a:pt x="20462" y="20949"/>
                </a:cubicBezTo>
                <a:cubicBezTo>
                  <a:pt x="20252" y="17398"/>
                  <a:pt x="19805" y="13821"/>
                  <a:pt x="18700" y="10429"/>
                </a:cubicBezTo>
                <a:cubicBezTo>
                  <a:pt x="17727" y="7457"/>
                  <a:pt x="16228" y="4590"/>
                  <a:pt x="13835" y="2512"/>
                </a:cubicBezTo>
                <a:cubicBezTo>
                  <a:pt x="12783" y="1539"/>
                  <a:pt x="11520" y="803"/>
                  <a:pt x="10153" y="356"/>
                </a:cubicBezTo>
                <a:cubicBezTo>
                  <a:pt x="9416" y="132"/>
                  <a:pt x="8627" y="1"/>
                  <a:pt x="78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Title only 6">
  <p:cSld name="CUSTOM_4_1_1_1_1_1_1">
    <p:spTree>
      <p:nvGrpSpPr>
        <p:cNvPr id="1" name="Shape 1291"/>
        <p:cNvGrpSpPr/>
        <p:nvPr/>
      </p:nvGrpSpPr>
      <p:grpSpPr>
        <a:xfrm>
          <a:off x="0" y="0"/>
          <a:ext cx="0" cy="0"/>
          <a:chOff x="0" y="0"/>
          <a:chExt cx="0" cy="0"/>
        </a:xfrm>
      </p:grpSpPr>
      <p:sp>
        <p:nvSpPr>
          <p:cNvPr id="1292" name="Google Shape;1292;p41"/>
          <p:cNvSpPr txBox="1">
            <a:spLocks noGrp="1"/>
          </p:cNvSpPr>
          <p:nvPr>
            <p:ph type="title"/>
          </p:nvPr>
        </p:nvSpPr>
        <p:spPr>
          <a:xfrm>
            <a:off x="717425" y="350425"/>
            <a:ext cx="7709100" cy="6138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293" name="Google Shape;1293;p41"/>
          <p:cNvSpPr/>
          <p:nvPr/>
        </p:nvSpPr>
        <p:spPr>
          <a:xfrm>
            <a:off x="8250813" y="2951275"/>
            <a:ext cx="2242267" cy="2368596"/>
          </a:xfrm>
          <a:custGeom>
            <a:avLst/>
            <a:gdLst/>
            <a:ahLst/>
            <a:cxnLst/>
            <a:rect l="l" t="t" r="r" b="b"/>
            <a:pathLst>
              <a:path w="47551" h="50230" extrusionOk="0">
                <a:moveTo>
                  <a:pt x="25925" y="1"/>
                </a:moveTo>
                <a:cubicBezTo>
                  <a:pt x="25127" y="1"/>
                  <a:pt x="24330" y="43"/>
                  <a:pt x="23539" y="126"/>
                </a:cubicBezTo>
                <a:cubicBezTo>
                  <a:pt x="18305" y="678"/>
                  <a:pt x="13334" y="2914"/>
                  <a:pt x="8916" y="5807"/>
                </a:cubicBezTo>
                <a:cubicBezTo>
                  <a:pt x="7916" y="6490"/>
                  <a:pt x="6943" y="7174"/>
                  <a:pt x="5996" y="7937"/>
                </a:cubicBezTo>
                <a:cubicBezTo>
                  <a:pt x="3314" y="10120"/>
                  <a:pt x="0" y="12986"/>
                  <a:pt x="473" y="16826"/>
                </a:cubicBezTo>
                <a:cubicBezTo>
                  <a:pt x="1683" y="26557"/>
                  <a:pt x="7154" y="35210"/>
                  <a:pt x="13334" y="42837"/>
                </a:cubicBezTo>
                <a:cubicBezTo>
                  <a:pt x="15228" y="45151"/>
                  <a:pt x="17279" y="47492"/>
                  <a:pt x="19935" y="48860"/>
                </a:cubicBezTo>
                <a:cubicBezTo>
                  <a:pt x="21775" y="49806"/>
                  <a:pt x="23800" y="50229"/>
                  <a:pt x="25853" y="50229"/>
                </a:cubicBezTo>
                <a:cubicBezTo>
                  <a:pt x="28819" y="50229"/>
                  <a:pt x="31842" y="49347"/>
                  <a:pt x="34453" y="47886"/>
                </a:cubicBezTo>
                <a:cubicBezTo>
                  <a:pt x="40002" y="44783"/>
                  <a:pt x="44053" y="39260"/>
                  <a:pt x="45788" y="33132"/>
                </a:cubicBezTo>
                <a:cubicBezTo>
                  <a:pt x="47551" y="27004"/>
                  <a:pt x="47077" y="20350"/>
                  <a:pt x="44973" y="14328"/>
                </a:cubicBezTo>
                <a:cubicBezTo>
                  <a:pt x="43606" y="10488"/>
                  <a:pt x="41554" y="6806"/>
                  <a:pt x="38424" y="4202"/>
                </a:cubicBezTo>
                <a:cubicBezTo>
                  <a:pt x="34961" y="1342"/>
                  <a:pt x="30434" y="1"/>
                  <a:pt x="2592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4" name="Google Shape;1294;p41"/>
          <p:cNvSpPr/>
          <p:nvPr/>
        </p:nvSpPr>
        <p:spPr>
          <a:xfrm rot="191565">
            <a:off x="-545934" y="1260491"/>
            <a:ext cx="1667511" cy="1753205"/>
          </a:xfrm>
          <a:custGeom>
            <a:avLst/>
            <a:gdLst/>
            <a:ahLst/>
            <a:cxnLst/>
            <a:rect l="l" t="t" r="r" b="b"/>
            <a:pathLst>
              <a:path w="54232" h="57019" extrusionOk="0">
                <a:moveTo>
                  <a:pt x="31379" y="0"/>
                </a:moveTo>
                <a:cubicBezTo>
                  <a:pt x="29782" y="0"/>
                  <a:pt x="28181" y="129"/>
                  <a:pt x="26590" y="390"/>
                </a:cubicBezTo>
                <a:cubicBezTo>
                  <a:pt x="23670" y="863"/>
                  <a:pt x="20830" y="1731"/>
                  <a:pt x="18174" y="2993"/>
                </a:cubicBezTo>
                <a:cubicBezTo>
                  <a:pt x="17832" y="3151"/>
                  <a:pt x="17490" y="3309"/>
                  <a:pt x="17148" y="3467"/>
                </a:cubicBezTo>
                <a:cubicBezTo>
                  <a:pt x="12072" y="6044"/>
                  <a:pt x="7154" y="10147"/>
                  <a:pt x="4103" y="16538"/>
                </a:cubicBezTo>
                <a:cubicBezTo>
                  <a:pt x="132" y="24849"/>
                  <a:pt x="0" y="36605"/>
                  <a:pt x="3788" y="45126"/>
                </a:cubicBezTo>
                <a:cubicBezTo>
                  <a:pt x="7035" y="52484"/>
                  <a:pt x="13028" y="57018"/>
                  <a:pt x="19057" y="57018"/>
                </a:cubicBezTo>
                <a:cubicBezTo>
                  <a:pt x="20010" y="57018"/>
                  <a:pt x="20964" y="56905"/>
                  <a:pt x="21908" y="56672"/>
                </a:cubicBezTo>
                <a:cubicBezTo>
                  <a:pt x="25985" y="55646"/>
                  <a:pt x="29693" y="52595"/>
                  <a:pt x="32981" y="49045"/>
                </a:cubicBezTo>
                <a:cubicBezTo>
                  <a:pt x="33901" y="48045"/>
                  <a:pt x="34900" y="47493"/>
                  <a:pt x="35821" y="46546"/>
                </a:cubicBezTo>
                <a:cubicBezTo>
                  <a:pt x="36768" y="45599"/>
                  <a:pt x="37715" y="44574"/>
                  <a:pt x="38635" y="43574"/>
                </a:cubicBezTo>
                <a:cubicBezTo>
                  <a:pt x="40450" y="41549"/>
                  <a:pt x="42238" y="39392"/>
                  <a:pt x="43974" y="37183"/>
                </a:cubicBezTo>
                <a:cubicBezTo>
                  <a:pt x="45499" y="35211"/>
                  <a:pt x="46999" y="33133"/>
                  <a:pt x="48445" y="31003"/>
                </a:cubicBezTo>
                <a:cubicBezTo>
                  <a:pt x="50838" y="27479"/>
                  <a:pt x="53126" y="23560"/>
                  <a:pt x="53863" y="18747"/>
                </a:cubicBezTo>
                <a:cubicBezTo>
                  <a:pt x="54231" y="16249"/>
                  <a:pt x="54047" y="13697"/>
                  <a:pt x="53311" y="11278"/>
                </a:cubicBezTo>
                <a:cubicBezTo>
                  <a:pt x="52548" y="8911"/>
                  <a:pt x="51285" y="7648"/>
                  <a:pt x="49865" y="6176"/>
                </a:cubicBezTo>
                <a:cubicBezTo>
                  <a:pt x="49050" y="5308"/>
                  <a:pt x="47919" y="5018"/>
                  <a:pt x="46999" y="4492"/>
                </a:cubicBezTo>
                <a:cubicBezTo>
                  <a:pt x="45894" y="3861"/>
                  <a:pt x="44789" y="3177"/>
                  <a:pt x="43632" y="2651"/>
                </a:cubicBezTo>
                <a:cubicBezTo>
                  <a:pt x="39761" y="897"/>
                  <a:pt x="35587" y="0"/>
                  <a:pt x="3137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95" name="Google Shape;1295;p41"/>
          <p:cNvGrpSpPr/>
          <p:nvPr/>
        </p:nvGrpSpPr>
        <p:grpSpPr>
          <a:xfrm>
            <a:off x="230497" y="1322847"/>
            <a:ext cx="1665476" cy="787748"/>
            <a:chOff x="-2329128" y="-1209653"/>
            <a:chExt cx="1665476" cy="787748"/>
          </a:xfrm>
        </p:grpSpPr>
        <p:sp>
          <p:nvSpPr>
            <p:cNvPr id="1296" name="Google Shape;1296;p41"/>
            <p:cNvSpPr/>
            <p:nvPr/>
          </p:nvSpPr>
          <p:spPr>
            <a:xfrm rot="-2700000">
              <a:off x="-2120319" y="-611895"/>
              <a:ext cx="88665" cy="65113"/>
            </a:xfrm>
            <a:custGeom>
              <a:avLst/>
              <a:gdLst/>
              <a:ahLst/>
              <a:cxnLst/>
              <a:rect l="l" t="t" r="r" b="b"/>
              <a:pathLst>
                <a:path w="896" h="658" extrusionOk="0">
                  <a:moveTo>
                    <a:pt x="448" y="0"/>
                  </a:moveTo>
                  <a:cubicBezTo>
                    <a:pt x="1" y="0"/>
                    <a:pt x="1" y="658"/>
                    <a:pt x="448" y="658"/>
                  </a:cubicBezTo>
                  <a:cubicBezTo>
                    <a:pt x="895" y="658"/>
                    <a:pt x="895" y="0"/>
                    <a:pt x="4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7" name="Google Shape;1297;p41"/>
            <p:cNvSpPr/>
            <p:nvPr/>
          </p:nvSpPr>
          <p:spPr>
            <a:xfrm rot="-2700000">
              <a:off x="-2315428" y="-582053"/>
              <a:ext cx="101628" cy="80847"/>
            </a:xfrm>
            <a:custGeom>
              <a:avLst/>
              <a:gdLst/>
              <a:ahLst/>
              <a:cxnLst/>
              <a:rect l="l" t="t" r="r" b="b"/>
              <a:pathLst>
                <a:path w="1027" h="817" extrusionOk="0">
                  <a:moveTo>
                    <a:pt x="527" y="1"/>
                  </a:moveTo>
                  <a:cubicBezTo>
                    <a:pt x="1" y="27"/>
                    <a:pt x="1" y="764"/>
                    <a:pt x="527" y="816"/>
                  </a:cubicBezTo>
                  <a:cubicBezTo>
                    <a:pt x="1026" y="764"/>
                    <a:pt x="1026" y="27"/>
                    <a:pt x="52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8" name="Google Shape;1298;p41"/>
            <p:cNvSpPr/>
            <p:nvPr/>
          </p:nvSpPr>
          <p:spPr>
            <a:xfrm rot="-2700000">
              <a:off x="-741376" y="-1195806"/>
              <a:ext cx="65113" cy="62639"/>
            </a:xfrm>
            <a:custGeom>
              <a:avLst/>
              <a:gdLst/>
              <a:ahLst/>
              <a:cxnLst/>
              <a:rect l="l" t="t" r="r" b="b"/>
              <a:pathLst>
                <a:path w="658" h="633" extrusionOk="0">
                  <a:moveTo>
                    <a:pt x="316" y="1"/>
                  </a:moveTo>
                  <a:cubicBezTo>
                    <a:pt x="0" y="80"/>
                    <a:pt x="0" y="553"/>
                    <a:pt x="316" y="632"/>
                  </a:cubicBezTo>
                  <a:cubicBezTo>
                    <a:pt x="658" y="553"/>
                    <a:pt x="658" y="80"/>
                    <a:pt x="3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9" name="Google Shape;1299;p41"/>
            <p:cNvSpPr/>
            <p:nvPr/>
          </p:nvSpPr>
          <p:spPr>
            <a:xfrm rot="-2700000">
              <a:off x="-950483" y="-1116330"/>
              <a:ext cx="85993" cy="72931"/>
            </a:xfrm>
            <a:custGeom>
              <a:avLst/>
              <a:gdLst/>
              <a:ahLst/>
              <a:cxnLst/>
              <a:rect l="l" t="t" r="r" b="b"/>
              <a:pathLst>
                <a:path w="869" h="737" extrusionOk="0">
                  <a:moveTo>
                    <a:pt x="447" y="0"/>
                  </a:moveTo>
                  <a:cubicBezTo>
                    <a:pt x="0" y="53"/>
                    <a:pt x="0" y="710"/>
                    <a:pt x="447" y="736"/>
                  </a:cubicBezTo>
                  <a:cubicBezTo>
                    <a:pt x="868" y="710"/>
                    <a:pt x="868" y="53"/>
                    <a:pt x="4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0" name="Google Shape;1300;p41"/>
            <p:cNvSpPr/>
            <p:nvPr/>
          </p:nvSpPr>
          <p:spPr>
            <a:xfrm rot="-2700000">
              <a:off x="-994320" y="-934352"/>
              <a:ext cx="130226" cy="110930"/>
            </a:xfrm>
            <a:custGeom>
              <a:avLst/>
              <a:gdLst/>
              <a:ahLst/>
              <a:cxnLst/>
              <a:rect l="l" t="t" r="r" b="b"/>
              <a:pathLst>
                <a:path w="1316" h="1121" extrusionOk="0">
                  <a:moveTo>
                    <a:pt x="569" y="1"/>
                  </a:moveTo>
                  <a:cubicBezTo>
                    <a:pt x="276" y="1"/>
                    <a:pt x="0" y="230"/>
                    <a:pt x="0" y="568"/>
                  </a:cubicBezTo>
                  <a:cubicBezTo>
                    <a:pt x="0" y="884"/>
                    <a:pt x="263" y="1120"/>
                    <a:pt x="579" y="1120"/>
                  </a:cubicBezTo>
                  <a:cubicBezTo>
                    <a:pt x="1079" y="1120"/>
                    <a:pt x="1315" y="515"/>
                    <a:pt x="974" y="173"/>
                  </a:cubicBezTo>
                  <a:cubicBezTo>
                    <a:pt x="854" y="54"/>
                    <a:pt x="710" y="1"/>
                    <a:pt x="5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1" name="Google Shape;1301;p41"/>
            <p:cNvSpPr/>
            <p:nvPr/>
          </p:nvSpPr>
          <p:spPr>
            <a:xfrm rot="-2700000">
              <a:off x="-1315570" y="-950627"/>
              <a:ext cx="109445" cy="91139"/>
            </a:xfrm>
            <a:custGeom>
              <a:avLst/>
              <a:gdLst/>
              <a:ahLst/>
              <a:cxnLst/>
              <a:rect l="l" t="t" r="r" b="b"/>
              <a:pathLst>
                <a:path w="1106" h="921" extrusionOk="0">
                  <a:moveTo>
                    <a:pt x="553" y="0"/>
                  </a:moveTo>
                  <a:cubicBezTo>
                    <a:pt x="1" y="53"/>
                    <a:pt x="1" y="868"/>
                    <a:pt x="553" y="921"/>
                  </a:cubicBezTo>
                  <a:cubicBezTo>
                    <a:pt x="1105" y="868"/>
                    <a:pt x="1105" y="53"/>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2" name="Google Shape;1302;p41"/>
            <p:cNvSpPr/>
            <p:nvPr/>
          </p:nvSpPr>
          <p:spPr>
            <a:xfrm rot="-2700000">
              <a:off x="-1468512" y="-1093165"/>
              <a:ext cx="85993" cy="65212"/>
            </a:xfrm>
            <a:custGeom>
              <a:avLst/>
              <a:gdLst/>
              <a:ahLst/>
              <a:cxnLst/>
              <a:rect l="l" t="t" r="r" b="b"/>
              <a:pathLst>
                <a:path w="869" h="659" extrusionOk="0">
                  <a:moveTo>
                    <a:pt x="447" y="1"/>
                  </a:moveTo>
                  <a:cubicBezTo>
                    <a:pt x="0" y="1"/>
                    <a:pt x="0" y="658"/>
                    <a:pt x="447" y="658"/>
                  </a:cubicBezTo>
                  <a:cubicBezTo>
                    <a:pt x="868" y="658"/>
                    <a:pt x="868" y="1"/>
                    <a:pt x="4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3" name="Google Shape;1303;p41"/>
            <p:cNvSpPr/>
            <p:nvPr/>
          </p:nvSpPr>
          <p:spPr>
            <a:xfrm rot="-2700000">
              <a:off x="-1395999" y="-692591"/>
              <a:ext cx="93711" cy="75602"/>
            </a:xfrm>
            <a:custGeom>
              <a:avLst/>
              <a:gdLst/>
              <a:ahLst/>
              <a:cxnLst/>
              <a:rect l="l" t="t" r="r" b="b"/>
              <a:pathLst>
                <a:path w="947" h="764" extrusionOk="0">
                  <a:moveTo>
                    <a:pt x="473" y="1"/>
                  </a:moveTo>
                  <a:cubicBezTo>
                    <a:pt x="0" y="27"/>
                    <a:pt x="0" y="711"/>
                    <a:pt x="473" y="763"/>
                  </a:cubicBezTo>
                  <a:cubicBezTo>
                    <a:pt x="947" y="711"/>
                    <a:pt x="947" y="27"/>
                    <a:pt x="4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4" name="Google Shape;1304;p41"/>
            <p:cNvSpPr/>
            <p:nvPr/>
          </p:nvSpPr>
          <p:spPr>
            <a:xfrm rot="-2700000">
              <a:off x="-1657896" y="-795709"/>
              <a:ext cx="135372" cy="101529"/>
            </a:xfrm>
            <a:custGeom>
              <a:avLst/>
              <a:gdLst/>
              <a:ahLst/>
              <a:cxnLst/>
              <a:rect l="l" t="t" r="r" b="b"/>
              <a:pathLst>
                <a:path w="1368" h="1026" extrusionOk="0">
                  <a:moveTo>
                    <a:pt x="684" y="0"/>
                  </a:moveTo>
                  <a:cubicBezTo>
                    <a:pt x="0" y="0"/>
                    <a:pt x="0" y="1026"/>
                    <a:pt x="684" y="1026"/>
                  </a:cubicBezTo>
                  <a:cubicBezTo>
                    <a:pt x="1368" y="1026"/>
                    <a:pt x="1368"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5" name="Google Shape;1305;p41"/>
            <p:cNvSpPr/>
            <p:nvPr/>
          </p:nvSpPr>
          <p:spPr>
            <a:xfrm rot="-2700000">
              <a:off x="-1811170" y="-882711"/>
              <a:ext cx="101529" cy="85993"/>
            </a:xfrm>
            <a:custGeom>
              <a:avLst/>
              <a:gdLst/>
              <a:ahLst/>
              <a:cxnLst/>
              <a:rect l="l" t="t" r="r" b="b"/>
              <a:pathLst>
                <a:path w="1026" h="869" extrusionOk="0">
                  <a:moveTo>
                    <a:pt x="500" y="0"/>
                  </a:moveTo>
                  <a:cubicBezTo>
                    <a:pt x="0" y="53"/>
                    <a:pt x="0" y="816"/>
                    <a:pt x="500" y="868"/>
                  </a:cubicBezTo>
                  <a:cubicBezTo>
                    <a:pt x="1026" y="816"/>
                    <a:pt x="1026" y="53"/>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6" name="Google Shape;1306;p41"/>
            <p:cNvSpPr/>
            <p:nvPr/>
          </p:nvSpPr>
          <p:spPr>
            <a:xfrm rot="-2700000">
              <a:off x="-1873861" y="-754481"/>
              <a:ext cx="114690" cy="96383"/>
            </a:xfrm>
            <a:custGeom>
              <a:avLst/>
              <a:gdLst/>
              <a:ahLst/>
              <a:cxnLst/>
              <a:rect l="l" t="t" r="r" b="b"/>
              <a:pathLst>
                <a:path w="1159" h="974" extrusionOk="0">
                  <a:moveTo>
                    <a:pt x="579" y="0"/>
                  </a:moveTo>
                  <a:cubicBezTo>
                    <a:pt x="1" y="53"/>
                    <a:pt x="1" y="921"/>
                    <a:pt x="579" y="973"/>
                  </a:cubicBezTo>
                  <a:cubicBezTo>
                    <a:pt x="1158" y="921"/>
                    <a:pt x="1158" y="53"/>
                    <a:pt x="5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7" name="Google Shape;1307;p41"/>
            <p:cNvSpPr/>
            <p:nvPr/>
          </p:nvSpPr>
          <p:spPr>
            <a:xfrm rot="-2700000">
              <a:off x="-1884963" y="-560169"/>
              <a:ext cx="75602" cy="69764"/>
            </a:xfrm>
            <a:custGeom>
              <a:avLst/>
              <a:gdLst/>
              <a:ahLst/>
              <a:cxnLst/>
              <a:rect l="l" t="t" r="r" b="b"/>
              <a:pathLst>
                <a:path w="764" h="705" extrusionOk="0">
                  <a:moveTo>
                    <a:pt x="316" y="1"/>
                  </a:moveTo>
                  <a:lnTo>
                    <a:pt x="264" y="27"/>
                  </a:lnTo>
                  <a:lnTo>
                    <a:pt x="185" y="53"/>
                  </a:lnTo>
                  <a:cubicBezTo>
                    <a:pt x="132" y="80"/>
                    <a:pt x="106" y="106"/>
                    <a:pt x="80" y="159"/>
                  </a:cubicBezTo>
                  <a:cubicBezTo>
                    <a:pt x="53" y="159"/>
                    <a:pt x="53" y="185"/>
                    <a:pt x="53" y="211"/>
                  </a:cubicBezTo>
                  <a:cubicBezTo>
                    <a:pt x="27" y="264"/>
                    <a:pt x="1" y="316"/>
                    <a:pt x="1" y="343"/>
                  </a:cubicBezTo>
                  <a:lnTo>
                    <a:pt x="1" y="448"/>
                  </a:lnTo>
                  <a:lnTo>
                    <a:pt x="53" y="527"/>
                  </a:lnTo>
                  <a:cubicBezTo>
                    <a:pt x="53" y="553"/>
                    <a:pt x="80" y="579"/>
                    <a:pt x="132" y="606"/>
                  </a:cubicBezTo>
                  <a:cubicBezTo>
                    <a:pt x="159" y="632"/>
                    <a:pt x="211" y="658"/>
                    <a:pt x="238" y="685"/>
                  </a:cubicBezTo>
                  <a:lnTo>
                    <a:pt x="316" y="685"/>
                  </a:lnTo>
                  <a:cubicBezTo>
                    <a:pt x="356" y="698"/>
                    <a:pt x="389" y="704"/>
                    <a:pt x="418" y="704"/>
                  </a:cubicBezTo>
                  <a:cubicBezTo>
                    <a:pt x="448" y="704"/>
                    <a:pt x="474" y="698"/>
                    <a:pt x="501" y="685"/>
                  </a:cubicBezTo>
                  <a:cubicBezTo>
                    <a:pt x="579" y="685"/>
                    <a:pt x="632" y="658"/>
                    <a:pt x="658" y="606"/>
                  </a:cubicBezTo>
                  <a:lnTo>
                    <a:pt x="737" y="527"/>
                  </a:lnTo>
                  <a:cubicBezTo>
                    <a:pt x="764" y="474"/>
                    <a:pt x="764" y="422"/>
                    <a:pt x="764" y="343"/>
                  </a:cubicBezTo>
                  <a:cubicBezTo>
                    <a:pt x="764" y="290"/>
                    <a:pt x="764" y="264"/>
                    <a:pt x="737" y="211"/>
                  </a:cubicBezTo>
                  <a:cubicBezTo>
                    <a:pt x="737" y="159"/>
                    <a:pt x="711" y="132"/>
                    <a:pt x="658" y="106"/>
                  </a:cubicBezTo>
                  <a:cubicBezTo>
                    <a:pt x="632" y="53"/>
                    <a:pt x="579" y="27"/>
                    <a:pt x="5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8" name="Google Shape;1308;p41"/>
            <p:cNvSpPr/>
            <p:nvPr/>
          </p:nvSpPr>
          <p:spPr>
            <a:xfrm rot="-2700000">
              <a:off x="-2068966" y="-828846"/>
              <a:ext cx="83420" cy="88665"/>
            </a:xfrm>
            <a:custGeom>
              <a:avLst/>
              <a:gdLst/>
              <a:ahLst/>
              <a:cxnLst/>
              <a:rect l="l" t="t" r="r" b="b"/>
              <a:pathLst>
                <a:path w="843" h="896" extrusionOk="0">
                  <a:moveTo>
                    <a:pt x="316" y="1"/>
                  </a:moveTo>
                  <a:cubicBezTo>
                    <a:pt x="238" y="27"/>
                    <a:pt x="159" y="54"/>
                    <a:pt x="132" y="106"/>
                  </a:cubicBezTo>
                  <a:lnTo>
                    <a:pt x="53" y="185"/>
                  </a:lnTo>
                  <a:cubicBezTo>
                    <a:pt x="27" y="264"/>
                    <a:pt x="1" y="317"/>
                    <a:pt x="1" y="395"/>
                  </a:cubicBezTo>
                  <a:lnTo>
                    <a:pt x="1" y="474"/>
                  </a:lnTo>
                  <a:cubicBezTo>
                    <a:pt x="1" y="527"/>
                    <a:pt x="1" y="580"/>
                    <a:pt x="27" y="632"/>
                  </a:cubicBezTo>
                  <a:cubicBezTo>
                    <a:pt x="53" y="685"/>
                    <a:pt x="80" y="711"/>
                    <a:pt x="132" y="764"/>
                  </a:cubicBezTo>
                  <a:cubicBezTo>
                    <a:pt x="159" y="790"/>
                    <a:pt x="211" y="843"/>
                    <a:pt x="264" y="843"/>
                  </a:cubicBezTo>
                  <a:cubicBezTo>
                    <a:pt x="290" y="869"/>
                    <a:pt x="343" y="895"/>
                    <a:pt x="422" y="895"/>
                  </a:cubicBezTo>
                  <a:lnTo>
                    <a:pt x="527" y="895"/>
                  </a:lnTo>
                  <a:cubicBezTo>
                    <a:pt x="579" y="869"/>
                    <a:pt x="658" y="816"/>
                    <a:pt x="711" y="764"/>
                  </a:cubicBezTo>
                  <a:lnTo>
                    <a:pt x="764" y="685"/>
                  </a:lnTo>
                  <a:cubicBezTo>
                    <a:pt x="816" y="632"/>
                    <a:pt x="816" y="553"/>
                    <a:pt x="816" y="474"/>
                  </a:cubicBezTo>
                  <a:lnTo>
                    <a:pt x="842" y="501"/>
                  </a:lnTo>
                  <a:lnTo>
                    <a:pt x="842" y="422"/>
                  </a:lnTo>
                  <a:cubicBezTo>
                    <a:pt x="842" y="369"/>
                    <a:pt x="816" y="317"/>
                    <a:pt x="816" y="264"/>
                  </a:cubicBezTo>
                  <a:cubicBezTo>
                    <a:pt x="790" y="211"/>
                    <a:pt x="764" y="159"/>
                    <a:pt x="711" y="132"/>
                  </a:cubicBezTo>
                  <a:cubicBezTo>
                    <a:pt x="685" y="80"/>
                    <a:pt x="632" y="54"/>
                    <a:pt x="579" y="27"/>
                  </a:cubicBezTo>
                  <a:cubicBezTo>
                    <a:pt x="527" y="1"/>
                    <a:pt x="474" y="1"/>
                    <a:pt x="4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9" name="Google Shape;1309;p41"/>
            <p:cNvSpPr/>
            <p:nvPr/>
          </p:nvSpPr>
          <p:spPr>
            <a:xfrm rot="-2700000">
              <a:off x="-1620715" y="-1018960"/>
              <a:ext cx="88566" cy="67785"/>
            </a:xfrm>
            <a:custGeom>
              <a:avLst/>
              <a:gdLst/>
              <a:ahLst/>
              <a:cxnLst/>
              <a:rect l="l" t="t" r="r" b="b"/>
              <a:pathLst>
                <a:path w="895" h="685" extrusionOk="0">
                  <a:moveTo>
                    <a:pt x="448" y="1"/>
                  </a:moveTo>
                  <a:cubicBezTo>
                    <a:pt x="1" y="1"/>
                    <a:pt x="1" y="684"/>
                    <a:pt x="448" y="684"/>
                  </a:cubicBezTo>
                  <a:cubicBezTo>
                    <a:pt x="895" y="684"/>
                    <a:pt x="895" y="1"/>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0" name="Google Shape;1310;p41"/>
            <p:cNvSpPr/>
            <p:nvPr/>
          </p:nvSpPr>
          <p:spPr>
            <a:xfrm rot="-2700000">
              <a:off x="-1649271" y="-508915"/>
              <a:ext cx="88665" cy="65212"/>
            </a:xfrm>
            <a:custGeom>
              <a:avLst/>
              <a:gdLst/>
              <a:ahLst/>
              <a:cxnLst/>
              <a:rect l="l" t="t" r="r" b="b"/>
              <a:pathLst>
                <a:path w="896" h="659" extrusionOk="0">
                  <a:moveTo>
                    <a:pt x="448" y="1"/>
                  </a:moveTo>
                  <a:cubicBezTo>
                    <a:pt x="1" y="1"/>
                    <a:pt x="1" y="658"/>
                    <a:pt x="448" y="658"/>
                  </a:cubicBezTo>
                  <a:cubicBezTo>
                    <a:pt x="895" y="658"/>
                    <a:pt x="895" y="1"/>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11" name="Google Shape;1311;p41"/>
          <p:cNvSpPr/>
          <p:nvPr/>
        </p:nvSpPr>
        <p:spPr>
          <a:xfrm rot="8709006">
            <a:off x="2588642" y="4470850"/>
            <a:ext cx="1916010" cy="1459333"/>
          </a:xfrm>
          <a:custGeom>
            <a:avLst/>
            <a:gdLst/>
            <a:ahLst/>
            <a:cxnLst/>
            <a:rect l="l" t="t" r="r" b="b"/>
            <a:pathLst>
              <a:path w="27047" h="20601" extrusionOk="0">
                <a:moveTo>
                  <a:pt x="14669" y="189"/>
                </a:moveTo>
                <a:cubicBezTo>
                  <a:pt x="16513" y="189"/>
                  <a:pt x="18344" y="544"/>
                  <a:pt x="20067" y="1266"/>
                </a:cubicBezTo>
                <a:cubicBezTo>
                  <a:pt x="21987" y="2133"/>
                  <a:pt x="23670" y="3501"/>
                  <a:pt x="24880" y="5263"/>
                </a:cubicBezTo>
                <a:cubicBezTo>
                  <a:pt x="26090" y="6946"/>
                  <a:pt x="26721" y="8998"/>
                  <a:pt x="26695" y="11075"/>
                </a:cubicBezTo>
                <a:cubicBezTo>
                  <a:pt x="26671" y="11536"/>
                  <a:pt x="26602" y="11998"/>
                  <a:pt x="26509" y="12459"/>
                </a:cubicBezTo>
                <a:lnTo>
                  <a:pt x="26509" y="12459"/>
                </a:lnTo>
                <a:cubicBezTo>
                  <a:pt x="26462" y="12474"/>
                  <a:pt x="26422" y="12511"/>
                  <a:pt x="26406" y="12575"/>
                </a:cubicBezTo>
                <a:cubicBezTo>
                  <a:pt x="26274" y="13153"/>
                  <a:pt x="26090" y="13732"/>
                  <a:pt x="25827" y="14284"/>
                </a:cubicBezTo>
                <a:cubicBezTo>
                  <a:pt x="25748" y="14494"/>
                  <a:pt x="25617" y="14679"/>
                  <a:pt x="25459" y="14836"/>
                </a:cubicBezTo>
                <a:cubicBezTo>
                  <a:pt x="25248" y="15047"/>
                  <a:pt x="25012" y="15205"/>
                  <a:pt x="24775" y="15389"/>
                </a:cubicBezTo>
                <a:cubicBezTo>
                  <a:pt x="23697" y="16204"/>
                  <a:pt x="22697" y="17151"/>
                  <a:pt x="21619" y="17966"/>
                </a:cubicBezTo>
                <a:cubicBezTo>
                  <a:pt x="21119" y="18361"/>
                  <a:pt x="20593" y="18702"/>
                  <a:pt x="20041" y="19018"/>
                </a:cubicBezTo>
                <a:cubicBezTo>
                  <a:pt x="19462" y="19334"/>
                  <a:pt x="18831" y="19570"/>
                  <a:pt x="18174" y="19728"/>
                </a:cubicBezTo>
                <a:cubicBezTo>
                  <a:pt x="17516" y="19860"/>
                  <a:pt x="16832" y="19991"/>
                  <a:pt x="16149" y="20044"/>
                </a:cubicBezTo>
                <a:cubicBezTo>
                  <a:pt x="15491" y="20123"/>
                  <a:pt x="14834" y="20202"/>
                  <a:pt x="14176" y="20228"/>
                </a:cubicBezTo>
                <a:cubicBezTo>
                  <a:pt x="13741" y="20262"/>
                  <a:pt x="13303" y="20279"/>
                  <a:pt x="12865" y="20279"/>
                </a:cubicBezTo>
                <a:cubicBezTo>
                  <a:pt x="11953" y="20279"/>
                  <a:pt x="11040" y="20204"/>
                  <a:pt x="10152" y="20044"/>
                </a:cubicBezTo>
                <a:cubicBezTo>
                  <a:pt x="9495" y="19939"/>
                  <a:pt x="8864" y="19754"/>
                  <a:pt x="8259" y="19465"/>
                </a:cubicBezTo>
                <a:cubicBezTo>
                  <a:pt x="7706" y="19202"/>
                  <a:pt x="7154" y="18887"/>
                  <a:pt x="6654" y="18545"/>
                </a:cubicBezTo>
                <a:cubicBezTo>
                  <a:pt x="6128" y="18229"/>
                  <a:pt x="5576" y="17913"/>
                  <a:pt x="5076" y="17572"/>
                </a:cubicBezTo>
                <a:cubicBezTo>
                  <a:pt x="4550" y="17203"/>
                  <a:pt x="4051" y="16809"/>
                  <a:pt x="3604" y="16388"/>
                </a:cubicBezTo>
                <a:cubicBezTo>
                  <a:pt x="2736" y="15599"/>
                  <a:pt x="2026" y="14652"/>
                  <a:pt x="1447" y="13600"/>
                </a:cubicBezTo>
                <a:cubicBezTo>
                  <a:pt x="448" y="11680"/>
                  <a:pt x="0" y="9313"/>
                  <a:pt x="789" y="7209"/>
                </a:cubicBezTo>
                <a:cubicBezTo>
                  <a:pt x="1631" y="4974"/>
                  <a:pt x="3788" y="3554"/>
                  <a:pt x="5813" y="2502"/>
                </a:cubicBezTo>
                <a:cubicBezTo>
                  <a:pt x="8022" y="1344"/>
                  <a:pt x="10442" y="582"/>
                  <a:pt x="12940" y="292"/>
                </a:cubicBezTo>
                <a:cubicBezTo>
                  <a:pt x="13516" y="224"/>
                  <a:pt x="14093" y="189"/>
                  <a:pt x="14669" y="189"/>
                </a:cubicBezTo>
                <a:close/>
                <a:moveTo>
                  <a:pt x="14926" y="0"/>
                </a:moveTo>
                <a:cubicBezTo>
                  <a:pt x="14834" y="0"/>
                  <a:pt x="14742" y="1"/>
                  <a:pt x="14650" y="3"/>
                </a:cubicBezTo>
                <a:cubicBezTo>
                  <a:pt x="12098" y="29"/>
                  <a:pt x="9574" y="555"/>
                  <a:pt x="7233" y="1581"/>
                </a:cubicBezTo>
                <a:cubicBezTo>
                  <a:pt x="6076" y="2055"/>
                  <a:pt x="4971" y="2633"/>
                  <a:pt x="3919" y="3317"/>
                </a:cubicBezTo>
                <a:cubicBezTo>
                  <a:pt x="2893" y="3948"/>
                  <a:pt x="1999" y="4763"/>
                  <a:pt x="1289" y="5710"/>
                </a:cubicBezTo>
                <a:cubicBezTo>
                  <a:pt x="605" y="6631"/>
                  <a:pt x="211" y="7735"/>
                  <a:pt x="106" y="8866"/>
                </a:cubicBezTo>
                <a:cubicBezTo>
                  <a:pt x="27" y="9997"/>
                  <a:pt x="158" y="11128"/>
                  <a:pt x="526" y="12206"/>
                </a:cubicBezTo>
                <a:cubicBezTo>
                  <a:pt x="1315" y="14521"/>
                  <a:pt x="2867" y="16493"/>
                  <a:pt x="4919" y="17835"/>
                </a:cubicBezTo>
                <a:cubicBezTo>
                  <a:pt x="5445" y="18203"/>
                  <a:pt x="6023" y="18518"/>
                  <a:pt x="6575" y="18860"/>
                </a:cubicBezTo>
                <a:cubicBezTo>
                  <a:pt x="7075" y="19228"/>
                  <a:pt x="7627" y="19544"/>
                  <a:pt x="8206" y="19807"/>
                </a:cubicBezTo>
                <a:cubicBezTo>
                  <a:pt x="9468" y="20307"/>
                  <a:pt x="10836" y="20570"/>
                  <a:pt x="12204" y="20596"/>
                </a:cubicBezTo>
                <a:cubicBezTo>
                  <a:pt x="12375" y="20599"/>
                  <a:pt x="12546" y="20601"/>
                  <a:pt x="12718" y="20601"/>
                </a:cubicBezTo>
                <a:cubicBezTo>
                  <a:pt x="13919" y="20601"/>
                  <a:pt x="15136" y="20520"/>
                  <a:pt x="16333" y="20359"/>
                </a:cubicBezTo>
                <a:cubicBezTo>
                  <a:pt x="17017" y="20280"/>
                  <a:pt x="17727" y="20149"/>
                  <a:pt x="18410" y="19991"/>
                </a:cubicBezTo>
                <a:cubicBezTo>
                  <a:pt x="19042" y="19833"/>
                  <a:pt x="19673" y="19570"/>
                  <a:pt x="20251" y="19255"/>
                </a:cubicBezTo>
                <a:cubicBezTo>
                  <a:pt x="21409" y="18571"/>
                  <a:pt x="22461" y="17782"/>
                  <a:pt x="23434" y="16861"/>
                </a:cubicBezTo>
                <a:cubicBezTo>
                  <a:pt x="23986" y="16388"/>
                  <a:pt x="24538" y="15915"/>
                  <a:pt x="25143" y="15494"/>
                </a:cubicBezTo>
                <a:cubicBezTo>
                  <a:pt x="25354" y="15362"/>
                  <a:pt x="25564" y="15178"/>
                  <a:pt x="25774" y="14968"/>
                </a:cubicBezTo>
                <a:cubicBezTo>
                  <a:pt x="25906" y="14810"/>
                  <a:pt x="26037" y="14600"/>
                  <a:pt x="26116" y="14389"/>
                </a:cubicBezTo>
                <a:cubicBezTo>
                  <a:pt x="26379" y="13837"/>
                  <a:pt x="26563" y="13258"/>
                  <a:pt x="26721" y="12653"/>
                </a:cubicBezTo>
                <a:cubicBezTo>
                  <a:pt x="26742" y="12571"/>
                  <a:pt x="26706" y="12509"/>
                  <a:pt x="26652" y="12477"/>
                </a:cubicBezTo>
                <a:lnTo>
                  <a:pt x="26652" y="12477"/>
                </a:lnTo>
                <a:cubicBezTo>
                  <a:pt x="27046" y="10452"/>
                  <a:pt x="26746" y="8340"/>
                  <a:pt x="25801" y="6526"/>
                </a:cubicBezTo>
                <a:cubicBezTo>
                  <a:pt x="24801" y="4579"/>
                  <a:pt x="23329" y="2949"/>
                  <a:pt x="21488" y="1818"/>
                </a:cubicBezTo>
                <a:cubicBezTo>
                  <a:pt x="19490" y="629"/>
                  <a:pt x="17225" y="0"/>
                  <a:pt x="14926"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12" name="Google Shape;1312;p41"/>
          <p:cNvGrpSpPr/>
          <p:nvPr/>
        </p:nvGrpSpPr>
        <p:grpSpPr>
          <a:xfrm>
            <a:off x="6628175" y="4532124"/>
            <a:ext cx="2292797" cy="787743"/>
            <a:chOff x="6310925" y="4605474"/>
            <a:chExt cx="2292797" cy="787743"/>
          </a:xfrm>
        </p:grpSpPr>
        <p:sp>
          <p:nvSpPr>
            <p:cNvPr id="1313" name="Google Shape;1313;p41"/>
            <p:cNvSpPr/>
            <p:nvPr/>
          </p:nvSpPr>
          <p:spPr>
            <a:xfrm>
              <a:off x="6310925" y="4617872"/>
              <a:ext cx="62521" cy="737161"/>
            </a:xfrm>
            <a:custGeom>
              <a:avLst/>
              <a:gdLst/>
              <a:ahLst/>
              <a:cxnLst/>
              <a:rect l="l" t="t" r="r" b="b"/>
              <a:pathLst>
                <a:path w="948" h="11178" extrusionOk="0">
                  <a:moveTo>
                    <a:pt x="276" y="0"/>
                  </a:moveTo>
                  <a:cubicBezTo>
                    <a:pt x="191" y="0"/>
                    <a:pt x="105" y="46"/>
                    <a:pt x="79" y="138"/>
                  </a:cubicBezTo>
                  <a:cubicBezTo>
                    <a:pt x="27" y="480"/>
                    <a:pt x="0" y="822"/>
                    <a:pt x="27" y="1164"/>
                  </a:cubicBezTo>
                  <a:lnTo>
                    <a:pt x="27" y="2216"/>
                  </a:lnTo>
                  <a:cubicBezTo>
                    <a:pt x="27" y="2900"/>
                    <a:pt x="53" y="3583"/>
                    <a:pt x="53" y="4294"/>
                  </a:cubicBezTo>
                  <a:cubicBezTo>
                    <a:pt x="79" y="5687"/>
                    <a:pt x="132" y="7081"/>
                    <a:pt x="184" y="8475"/>
                  </a:cubicBezTo>
                  <a:cubicBezTo>
                    <a:pt x="211" y="9264"/>
                    <a:pt x="211" y="10053"/>
                    <a:pt x="263" y="10842"/>
                  </a:cubicBezTo>
                  <a:cubicBezTo>
                    <a:pt x="263" y="11066"/>
                    <a:pt x="434" y="11178"/>
                    <a:pt x="605" y="11178"/>
                  </a:cubicBezTo>
                  <a:cubicBezTo>
                    <a:pt x="776" y="11178"/>
                    <a:pt x="947" y="11066"/>
                    <a:pt x="947" y="10842"/>
                  </a:cubicBezTo>
                  <a:cubicBezTo>
                    <a:pt x="947" y="10132"/>
                    <a:pt x="921" y="9448"/>
                    <a:pt x="894" y="8765"/>
                  </a:cubicBezTo>
                  <a:cubicBezTo>
                    <a:pt x="868" y="8054"/>
                    <a:pt x="868" y="7371"/>
                    <a:pt x="842" y="6687"/>
                  </a:cubicBezTo>
                  <a:cubicBezTo>
                    <a:pt x="789" y="5267"/>
                    <a:pt x="737" y="3873"/>
                    <a:pt x="658" y="2479"/>
                  </a:cubicBezTo>
                  <a:cubicBezTo>
                    <a:pt x="658" y="2084"/>
                    <a:pt x="631" y="1716"/>
                    <a:pt x="605" y="1322"/>
                  </a:cubicBezTo>
                  <a:cubicBezTo>
                    <a:pt x="605" y="927"/>
                    <a:pt x="579" y="533"/>
                    <a:pt x="474" y="138"/>
                  </a:cubicBezTo>
                  <a:cubicBezTo>
                    <a:pt x="447" y="46"/>
                    <a:pt x="362" y="0"/>
                    <a:pt x="2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4" name="Google Shape;1314;p41"/>
            <p:cNvSpPr/>
            <p:nvPr/>
          </p:nvSpPr>
          <p:spPr>
            <a:xfrm>
              <a:off x="6487786" y="4609233"/>
              <a:ext cx="89494" cy="783984"/>
            </a:xfrm>
            <a:custGeom>
              <a:avLst/>
              <a:gdLst/>
              <a:ahLst/>
              <a:cxnLst/>
              <a:rect l="l" t="t" r="r" b="b"/>
              <a:pathLst>
                <a:path w="1357" h="11888" extrusionOk="0">
                  <a:moveTo>
                    <a:pt x="319" y="1"/>
                  </a:moveTo>
                  <a:cubicBezTo>
                    <a:pt x="246" y="1"/>
                    <a:pt x="180" y="40"/>
                    <a:pt x="159" y="138"/>
                  </a:cubicBezTo>
                  <a:cubicBezTo>
                    <a:pt x="27" y="1637"/>
                    <a:pt x="1" y="3110"/>
                    <a:pt x="80" y="4609"/>
                  </a:cubicBezTo>
                  <a:cubicBezTo>
                    <a:pt x="132" y="6108"/>
                    <a:pt x="211" y="7581"/>
                    <a:pt x="343" y="9080"/>
                  </a:cubicBezTo>
                  <a:cubicBezTo>
                    <a:pt x="422" y="9921"/>
                    <a:pt x="501" y="10789"/>
                    <a:pt x="632" y="11631"/>
                  </a:cubicBezTo>
                  <a:cubicBezTo>
                    <a:pt x="655" y="11806"/>
                    <a:pt x="803" y="11888"/>
                    <a:pt x="958" y="11888"/>
                  </a:cubicBezTo>
                  <a:cubicBezTo>
                    <a:pt x="1152" y="11888"/>
                    <a:pt x="1357" y="11759"/>
                    <a:pt x="1342" y="11526"/>
                  </a:cubicBezTo>
                  <a:cubicBezTo>
                    <a:pt x="1211" y="10079"/>
                    <a:pt x="1053" y="8606"/>
                    <a:pt x="948" y="7133"/>
                  </a:cubicBezTo>
                  <a:cubicBezTo>
                    <a:pt x="842" y="5661"/>
                    <a:pt x="764" y="4188"/>
                    <a:pt x="711" y="2689"/>
                  </a:cubicBezTo>
                  <a:cubicBezTo>
                    <a:pt x="658" y="1873"/>
                    <a:pt x="658" y="1032"/>
                    <a:pt x="553" y="190"/>
                  </a:cubicBezTo>
                  <a:cubicBezTo>
                    <a:pt x="538" y="82"/>
                    <a:pt x="422" y="1"/>
                    <a:pt x="3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5" name="Google Shape;1315;p41"/>
            <p:cNvSpPr/>
            <p:nvPr/>
          </p:nvSpPr>
          <p:spPr>
            <a:xfrm>
              <a:off x="6676846" y="4625587"/>
              <a:ext cx="57311" cy="673522"/>
            </a:xfrm>
            <a:custGeom>
              <a:avLst/>
              <a:gdLst/>
              <a:ahLst/>
              <a:cxnLst/>
              <a:rect l="l" t="t" r="r" b="b"/>
              <a:pathLst>
                <a:path w="869" h="10213" extrusionOk="0">
                  <a:moveTo>
                    <a:pt x="645" y="1"/>
                  </a:moveTo>
                  <a:cubicBezTo>
                    <a:pt x="538" y="1"/>
                    <a:pt x="423" y="68"/>
                    <a:pt x="395" y="179"/>
                  </a:cubicBezTo>
                  <a:lnTo>
                    <a:pt x="369" y="179"/>
                  </a:lnTo>
                  <a:cubicBezTo>
                    <a:pt x="290" y="573"/>
                    <a:pt x="237" y="994"/>
                    <a:pt x="211" y="1415"/>
                  </a:cubicBezTo>
                  <a:cubicBezTo>
                    <a:pt x="185" y="1810"/>
                    <a:pt x="158" y="2230"/>
                    <a:pt x="132" y="2625"/>
                  </a:cubicBezTo>
                  <a:cubicBezTo>
                    <a:pt x="106" y="3414"/>
                    <a:pt x="53" y="4203"/>
                    <a:pt x="53" y="5018"/>
                  </a:cubicBezTo>
                  <a:cubicBezTo>
                    <a:pt x="1" y="6622"/>
                    <a:pt x="1" y="8253"/>
                    <a:pt x="106" y="9857"/>
                  </a:cubicBezTo>
                  <a:cubicBezTo>
                    <a:pt x="106" y="10094"/>
                    <a:pt x="283" y="10212"/>
                    <a:pt x="461" y="10212"/>
                  </a:cubicBezTo>
                  <a:cubicBezTo>
                    <a:pt x="638" y="10212"/>
                    <a:pt x="816" y="10094"/>
                    <a:pt x="816" y="9857"/>
                  </a:cubicBezTo>
                  <a:cubicBezTo>
                    <a:pt x="816" y="8253"/>
                    <a:pt x="763" y="6622"/>
                    <a:pt x="763" y="5018"/>
                  </a:cubicBezTo>
                  <a:cubicBezTo>
                    <a:pt x="763" y="4203"/>
                    <a:pt x="790" y="3414"/>
                    <a:pt x="816" y="2625"/>
                  </a:cubicBezTo>
                  <a:lnTo>
                    <a:pt x="842" y="1415"/>
                  </a:lnTo>
                  <a:cubicBezTo>
                    <a:pt x="868" y="994"/>
                    <a:pt x="868" y="600"/>
                    <a:pt x="842" y="179"/>
                  </a:cubicBezTo>
                  <a:cubicBezTo>
                    <a:pt x="830" y="55"/>
                    <a:pt x="741" y="1"/>
                    <a:pt x="6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6" name="Google Shape;1316;p41"/>
            <p:cNvSpPr/>
            <p:nvPr/>
          </p:nvSpPr>
          <p:spPr>
            <a:xfrm>
              <a:off x="6851992" y="4618729"/>
              <a:ext cx="64235" cy="715596"/>
            </a:xfrm>
            <a:custGeom>
              <a:avLst/>
              <a:gdLst/>
              <a:ahLst/>
              <a:cxnLst/>
              <a:rect l="l" t="t" r="r" b="b"/>
              <a:pathLst>
                <a:path w="974" h="10851" extrusionOk="0">
                  <a:moveTo>
                    <a:pt x="464" y="0"/>
                  </a:moveTo>
                  <a:cubicBezTo>
                    <a:pt x="402" y="0"/>
                    <a:pt x="343" y="33"/>
                    <a:pt x="316" y="99"/>
                  </a:cubicBezTo>
                  <a:cubicBezTo>
                    <a:pt x="185" y="388"/>
                    <a:pt x="132" y="730"/>
                    <a:pt x="132" y="1072"/>
                  </a:cubicBezTo>
                  <a:cubicBezTo>
                    <a:pt x="106" y="1414"/>
                    <a:pt x="106" y="1756"/>
                    <a:pt x="80" y="2098"/>
                  </a:cubicBezTo>
                  <a:cubicBezTo>
                    <a:pt x="53" y="2781"/>
                    <a:pt x="27" y="3465"/>
                    <a:pt x="27" y="4175"/>
                  </a:cubicBezTo>
                  <a:cubicBezTo>
                    <a:pt x="1" y="5543"/>
                    <a:pt x="53" y="6911"/>
                    <a:pt x="132" y="8252"/>
                  </a:cubicBezTo>
                  <a:cubicBezTo>
                    <a:pt x="159" y="9041"/>
                    <a:pt x="238" y="9830"/>
                    <a:pt x="343" y="10619"/>
                  </a:cubicBezTo>
                  <a:cubicBezTo>
                    <a:pt x="366" y="10780"/>
                    <a:pt x="489" y="10850"/>
                    <a:pt x="620" y="10850"/>
                  </a:cubicBezTo>
                  <a:cubicBezTo>
                    <a:pt x="790" y="10850"/>
                    <a:pt x="974" y="10733"/>
                    <a:pt x="974" y="10540"/>
                  </a:cubicBezTo>
                  <a:cubicBezTo>
                    <a:pt x="974" y="9856"/>
                    <a:pt x="921" y="9172"/>
                    <a:pt x="869" y="8515"/>
                  </a:cubicBezTo>
                  <a:cubicBezTo>
                    <a:pt x="842" y="7831"/>
                    <a:pt x="816" y="7121"/>
                    <a:pt x="790" y="6437"/>
                  </a:cubicBezTo>
                  <a:cubicBezTo>
                    <a:pt x="764" y="5070"/>
                    <a:pt x="737" y="3728"/>
                    <a:pt x="737" y="2387"/>
                  </a:cubicBezTo>
                  <a:lnTo>
                    <a:pt x="737" y="1230"/>
                  </a:lnTo>
                  <a:cubicBezTo>
                    <a:pt x="790" y="835"/>
                    <a:pt x="737" y="467"/>
                    <a:pt x="632" y="99"/>
                  </a:cubicBezTo>
                  <a:cubicBezTo>
                    <a:pt x="593" y="33"/>
                    <a:pt x="527" y="0"/>
                    <a:pt x="46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7" name="Google Shape;1317;p41"/>
            <p:cNvSpPr/>
            <p:nvPr/>
          </p:nvSpPr>
          <p:spPr>
            <a:xfrm>
              <a:off x="7021995" y="4611937"/>
              <a:ext cx="85010" cy="690009"/>
            </a:xfrm>
            <a:custGeom>
              <a:avLst/>
              <a:gdLst/>
              <a:ahLst/>
              <a:cxnLst/>
              <a:rect l="l" t="t" r="r" b="b"/>
              <a:pathLst>
                <a:path w="1289" h="10463" extrusionOk="0">
                  <a:moveTo>
                    <a:pt x="320" y="0"/>
                  </a:moveTo>
                  <a:cubicBezTo>
                    <a:pt x="281" y="0"/>
                    <a:pt x="241" y="13"/>
                    <a:pt x="211" y="44"/>
                  </a:cubicBezTo>
                  <a:cubicBezTo>
                    <a:pt x="0" y="254"/>
                    <a:pt x="53" y="675"/>
                    <a:pt x="53" y="912"/>
                  </a:cubicBezTo>
                  <a:cubicBezTo>
                    <a:pt x="53" y="1254"/>
                    <a:pt x="79" y="1569"/>
                    <a:pt x="105" y="1911"/>
                  </a:cubicBezTo>
                  <a:cubicBezTo>
                    <a:pt x="105" y="2569"/>
                    <a:pt x="158" y="3226"/>
                    <a:pt x="211" y="3910"/>
                  </a:cubicBezTo>
                  <a:cubicBezTo>
                    <a:pt x="316" y="5251"/>
                    <a:pt x="421" y="6593"/>
                    <a:pt x="553" y="7934"/>
                  </a:cubicBezTo>
                  <a:lnTo>
                    <a:pt x="737" y="10196"/>
                  </a:lnTo>
                  <a:cubicBezTo>
                    <a:pt x="750" y="10370"/>
                    <a:pt x="893" y="10462"/>
                    <a:pt x="1030" y="10462"/>
                  </a:cubicBezTo>
                  <a:cubicBezTo>
                    <a:pt x="1162" y="10462"/>
                    <a:pt x="1289" y="10377"/>
                    <a:pt x="1289" y="10196"/>
                  </a:cubicBezTo>
                  <a:cubicBezTo>
                    <a:pt x="1210" y="8855"/>
                    <a:pt x="1131" y="7513"/>
                    <a:pt x="1052" y="6172"/>
                  </a:cubicBezTo>
                  <a:cubicBezTo>
                    <a:pt x="973" y="4831"/>
                    <a:pt x="921" y="3489"/>
                    <a:pt x="789" y="2148"/>
                  </a:cubicBezTo>
                  <a:cubicBezTo>
                    <a:pt x="763" y="1754"/>
                    <a:pt x="710" y="1385"/>
                    <a:pt x="684" y="991"/>
                  </a:cubicBezTo>
                  <a:cubicBezTo>
                    <a:pt x="658" y="702"/>
                    <a:pt x="684" y="202"/>
                    <a:pt x="395" y="18"/>
                  </a:cubicBezTo>
                  <a:cubicBezTo>
                    <a:pt x="373" y="7"/>
                    <a:pt x="347" y="0"/>
                    <a:pt x="3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8" name="Google Shape;1318;p41"/>
            <p:cNvSpPr/>
            <p:nvPr/>
          </p:nvSpPr>
          <p:spPr>
            <a:xfrm>
              <a:off x="7197141" y="4610882"/>
              <a:ext cx="78151" cy="704715"/>
            </a:xfrm>
            <a:custGeom>
              <a:avLst/>
              <a:gdLst/>
              <a:ahLst/>
              <a:cxnLst/>
              <a:rect l="l" t="t" r="r" b="b"/>
              <a:pathLst>
                <a:path w="1185" h="10686" extrusionOk="0">
                  <a:moveTo>
                    <a:pt x="319" y="1"/>
                  </a:moveTo>
                  <a:cubicBezTo>
                    <a:pt x="237" y="1"/>
                    <a:pt x="158" y="47"/>
                    <a:pt x="132" y="139"/>
                  </a:cubicBezTo>
                  <a:lnTo>
                    <a:pt x="106" y="113"/>
                  </a:lnTo>
                  <a:cubicBezTo>
                    <a:pt x="27" y="770"/>
                    <a:pt x="1" y="1454"/>
                    <a:pt x="27" y="2111"/>
                  </a:cubicBezTo>
                  <a:cubicBezTo>
                    <a:pt x="27" y="2769"/>
                    <a:pt x="53" y="3426"/>
                    <a:pt x="79" y="4084"/>
                  </a:cubicBezTo>
                  <a:cubicBezTo>
                    <a:pt x="106" y="5399"/>
                    <a:pt x="211" y="6740"/>
                    <a:pt x="342" y="8082"/>
                  </a:cubicBezTo>
                  <a:cubicBezTo>
                    <a:pt x="395" y="8844"/>
                    <a:pt x="474" y="9607"/>
                    <a:pt x="579" y="10370"/>
                  </a:cubicBezTo>
                  <a:cubicBezTo>
                    <a:pt x="579" y="10527"/>
                    <a:pt x="711" y="10659"/>
                    <a:pt x="868" y="10685"/>
                  </a:cubicBezTo>
                  <a:cubicBezTo>
                    <a:pt x="1026" y="10685"/>
                    <a:pt x="1184" y="10554"/>
                    <a:pt x="1184" y="10396"/>
                  </a:cubicBezTo>
                  <a:cubicBezTo>
                    <a:pt x="1105" y="9055"/>
                    <a:pt x="1000" y="7713"/>
                    <a:pt x="947" y="6398"/>
                  </a:cubicBezTo>
                  <a:cubicBezTo>
                    <a:pt x="868" y="5057"/>
                    <a:pt x="790" y="3742"/>
                    <a:pt x="737" y="2401"/>
                  </a:cubicBezTo>
                  <a:cubicBezTo>
                    <a:pt x="711" y="1638"/>
                    <a:pt x="632" y="875"/>
                    <a:pt x="527" y="139"/>
                  </a:cubicBezTo>
                  <a:cubicBezTo>
                    <a:pt x="487" y="47"/>
                    <a:pt x="402" y="1"/>
                    <a:pt x="3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9" name="Google Shape;1319;p41"/>
            <p:cNvSpPr/>
            <p:nvPr/>
          </p:nvSpPr>
          <p:spPr>
            <a:xfrm>
              <a:off x="7417392" y="4643062"/>
              <a:ext cx="59949" cy="661256"/>
            </a:xfrm>
            <a:custGeom>
              <a:avLst/>
              <a:gdLst/>
              <a:ahLst/>
              <a:cxnLst/>
              <a:rect l="l" t="t" r="r" b="b"/>
              <a:pathLst>
                <a:path w="909" h="10027" extrusionOk="0">
                  <a:moveTo>
                    <a:pt x="341" y="1"/>
                  </a:moveTo>
                  <a:cubicBezTo>
                    <a:pt x="317" y="1"/>
                    <a:pt x="292" y="6"/>
                    <a:pt x="264" y="19"/>
                  </a:cubicBezTo>
                  <a:cubicBezTo>
                    <a:pt x="106" y="72"/>
                    <a:pt x="80" y="282"/>
                    <a:pt x="53" y="440"/>
                  </a:cubicBezTo>
                  <a:cubicBezTo>
                    <a:pt x="27" y="650"/>
                    <a:pt x="27" y="861"/>
                    <a:pt x="27" y="1071"/>
                  </a:cubicBezTo>
                  <a:cubicBezTo>
                    <a:pt x="1" y="1466"/>
                    <a:pt x="1" y="1860"/>
                    <a:pt x="1" y="2255"/>
                  </a:cubicBezTo>
                  <a:cubicBezTo>
                    <a:pt x="1" y="3096"/>
                    <a:pt x="1" y="3938"/>
                    <a:pt x="53" y="4779"/>
                  </a:cubicBezTo>
                  <a:cubicBezTo>
                    <a:pt x="106" y="6436"/>
                    <a:pt x="211" y="8093"/>
                    <a:pt x="316" y="9750"/>
                  </a:cubicBezTo>
                  <a:cubicBezTo>
                    <a:pt x="329" y="9934"/>
                    <a:pt x="481" y="10026"/>
                    <a:pt x="625" y="10026"/>
                  </a:cubicBezTo>
                  <a:cubicBezTo>
                    <a:pt x="770" y="10026"/>
                    <a:pt x="908" y="9934"/>
                    <a:pt x="895" y="9750"/>
                  </a:cubicBezTo>
                  <a:cubicBezTo>
                    <a:pt x="763" y="7068"/>
                    <a:pt x="737" y="4411"/>
                    <a:pt x="632" y="1755"/>
                  </a:cubicBezTo>
                  <a:cubicBezTo>
                    <a:pt x="632" y="1360"/>
                    <a:pt x="606" y="992"/>
                    <a:pt x="579" y="624"/>
                  </a:cubicBezTo>
                  <a:cubicBezTo>
                    <a:pt x="579" y="505"/>
                    <a:pt x="558" y="1"/>
                    <a:pt x="34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0" name="Google Shape;1320;p41"/>
            <p:cNvSpPr/>
            <p:nvPr/>
          </p:nvSpPr>
          <p:spPr>
            <a:xfrm>
              <a:off x="7606453" y="4607255"/>
              <a:ext cx="85999" cy="679523"/>
            </a:xfrm>
            <a:custGeom>
              <a:avLst/>
              <a:gdLst/>
              <a:ahLst/>
              <a:cxnLst/>
              <a:rect l="l" t="t" r="r" b="b"/>
              <a:pathLst>
                <a:path w="1304" h="10304" extrusionOk="0">
                  <a:moveTo>
                    <a:pt x="288" y="1"/>
                  </a:moveTo>
                  <a:cubicBezTo>
                    <a:pt x="194" y="1"/>
                    <a:pt x="98" y="63"/>
                    <a:pt x="53" y="168"/>
                  </a:cubicBezTo>
                  <a:cubicBezTo>
                    <a:pt x="27" y="378"/>
                    <a:pt x="0" y="588"/>
                    <a:pt x="27" y="773"/>
                  </a:cubicBezTo>
                  <a:cubicBezTo>
                    <a:pt x="27" y="1009"/>
                    <a:pt x="27" y="1220"/>
                    <a:pt x="53" y="1430"/>
                  </a:cubicBezTo>
                  <a:cubicBezTo>
                    <a:pt x="79" y="1825"/>
                    <a:pt x="106" y="2219"/>
                    <a:pt x="106" y="2614"/>
                  </a:cubicBezTo>
                  <a:cubicBezTo>
                    <a:pt x="184" y="3455"/>
                    <a:pt x="237" y="4270"/>
                    <a:pt x="290" y="5112"/>
                  </a:cubicBezTo>
                  <a:cubicBezTo>
                    <a:pt x="342" y="5954"/>
                    <a:pt x="421" y="6769"/>
                    <a:pt x="474" y="7584"/>
                  </a:cubicBezTo>
                  <a:cubicBezTo>
                    <a:pt x="553" y="8400"/>
                    <a:pt x="605" y="9241"/>
                    <a:pt x="710" y="10083"/>
                  </a:cubicBezTo>
                  <a:cubicBezTo>
                    <a:pt x="734" y="10234"/>
                    <a:pt x="855" y="10303"/>
                    <a:pt x="981" y="10303"/>
                  </a:cubicBezTo>
                  <a:cubicBezTo>
                    <a:pt x="1139" y="10303"/>
                    <a:pt x="1304" y="10194"/>
                    <a:pt x="1289" y="10004"/>
                  </a:cubicBezTo>
                  <a:cubicBezTo>
                    <a:pt x="1289" y="9189"/>
                    <a:pt x="1210" y="8347"/>
                    <a:pt x="1158" y="7532"/>
                  </a:cubicBezTo>
                  <a:cubicBezTo>
                    <a:pt x="1105" y="6716"/>
                    <a:pt x="1052" y="5875"/>
                    <a:pt x="1000" y="5033"/>
                  </a:cubicBezTo>
                  <a:cubicBezTo>
                    <a:pt x="921" y="4192"/>
                    <a:pt x="868" y="3403"/>
                    <a:pt x="789" y="2561"/>
                  </a:cubicBezTo>
                  <a:cubicBezTo>
                    <a:pt x="763" y="2166"/>
                    <a:pt x="737" y="1746"/>
                    <a:pt x="684" y="1351"/>
                  </a:cubicBezTo>
                  <a:lnTo>
                    <a:pt x="605" y="694"/>
                  </a:lnTo>
                  <a:cubicBezTo>
                    <a:pt x="605" y="510"/>
                    <a:pt x="553" y="299"/>
                    <a:pt x="474" y="115"/>
                  </a:cubicBezTo>
                  <a:cubicBezTo>
                    <a:pt x="429" y="36"/>
                    <a:pt x="359"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1" name="Google Shape;1321;p41"/>
            <p:cNvSpPr/>
            <p:nvPr/>
          </p:nvSpPr>
          <p:spPr>
            <a:xfrm>
              <a:off x="7845762" y="4616025"/>
              <a:ext cx="57311" cy="671807"/>
            </a:xfrm>
            <a:custGeom>
              <a:avLst/>
              <a:gdLst/>
              <a:ahLst/>
              <a:cxnLst/>
              <a:rect l="l" t="t" r="r" b="b"/>
              <a:pathLst>
                <a:path w="869" h="10187" extrusionOk="0">
                  <a:moveTo>
                    <a:pt x="368" y="1"/>
                  </a:moveTo>
                  <a:cubicBezTo>
                    <a:pt x="241" y="1"/>
                    <a:pt x="95" y="104"/>
                    <a:pt x="80" y="245"/>
                  </a:cubicBezTo>
                  <a:cubicBezTo>
                    <a:pt x="27" y="1034"/>
                    <a:pt x="1" y="1823"/>
                    <a:pt x="53" y="2638"/>
                  </a:cubicBezTo>
                  <a:cubicBezTo>
                    <a:pt x="53" y="3427"/>
                    <a:pt x="53" y="4243"/>
                    <a:pt x="80" y="5058"/>
                  </a:cubicBezTo>
                  <a:cubicBezTo>
                    <a:pt x="106" y="6662"/>
                    <a:pt x="106" y="8267"/>
                    <a:pt x="211" y="9871"/>
                  </a:cubicBezTo>
                  <a:cubicBezTo>
                    <a:pt x="211" y="10081"/>
                    <a:pt x="376" y="10186"/>
                    <a:pt x="540" y="10186"/>
                  </a:cubicBezTo>
                  <a:cubicBezTo>
                    <a:pt x="704" y="10186"/>
                    <a:pt x="869" y="10081"/>
                    <a:pt x="869" y="9871"/>
                  </a:cubicBezTo>
                  <a:cubicBezTo>
                    <a:pt x="869" y="8240"/>
                    <a:pt x="816" y="6636"/>
                    <a:pt x="763" y="5005"/>
                  </a:cubicBezTo>
                  <a:cubicBezTo>
                    <a:pt x="763" y="4216"/>
                    <a:pt x="737" y="3427"/>
                    <a:pt x="711" y="2638"/>
                  </a:cubicBezTo>
                  <a:cubicBezTo>
                    <a:pt x="711" y="1797"/>
                    <a:pt x="658" y="981"/>
                    <a:pt x="553" y="166"/>
                  </a:cubicBezTo>
                  <a:cubicBezTo>
                    <a:pt x="532" y="49"/>
                    <a:pt x="454" y="1"/>
                    <a:pt x="3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2" name="Google Shape;1322;p41"/>
            <p:cNvSpPr/>
            <p:nvPr/>
          </p:nvSpPr>
          <p:spPr>
            <a:xfrm>
              <a:off x="8168358" y="4605474"/>
              <a:ext cx="59025" cy="704056"/>
            </a:xfrm>
            <a:custGeom>
              <a:avLst/>
              <a:gdLst/>
              <a:ahLst/>
              <a:cxnLst/>
              <a:rect l="l" t="t" r="r" b="b"/>
              <a:pathLst>
                <a:path w="895" h="10676" extrusionOk="0">
                  <a:moveTo>
                    <a:pt x="711" y="0"/>
                  </a:moveTo>
                  <a:cubicBezTo>
                    <a:pt x="684" y="0"/>
                    <a:pt x="655" y="13"/>
                    <a:pt x="632" y="37"/>
                  </a:cubicBezTo>
                  <a:cubicBezTo>
                    <a:pt x="474" y="300"/>
                    <a:pt x="395" y="589"/>
                    <a:pt x="395" y="905"/>
                  </a:cubicBezTo>
                  <a:cubicBezTo>
                    <a:pt x="342" y="1220"/>
                    <a:pt x="290" y="1562"/>
                    <a:pt x="264" y="1904"/>
                  </a:cubicBezTo>
                  <a:cubicBezTo>
                    <a:pt x="211" y="2588"/>
                    <a:pt x="158" y="3272"/>
                    <a:pt x="106" y="3956"/>
                  </a:cubicBezTo>
                  <a:cubicBezTo>
                    <a:pt x="27" y="5297"/>
                    <a:pt x="1" y="6638"/>
                    <a:pt x="27" y="7979"/>
                  </a:cubicBezTo>
                  <a:cubicBezTo>
                    <a:pt x="27" y="8768"/>
                    <a:pt x="79" y="9531"/>
                    <a:pt x="106" y="10320"/>
                  </a:cubicBezTo>
                  <a:cubicBezTo>
                    <a:pt x="132" y="10557"/>
                    <a:pt x="323" y="10675"/>
                    <a:pt x="504" y="10675"/>
                  </a:cubicBezTo>
                  <a:cubicBezTo>
                    <a:pt x="684" y="10675"/>
                    <a:pt x="855" y="10557"/>
                    <a:pt x="842" y="10320"/>
                  </a:cubicBezTo>
                  <a:cubicBezTo>
                    <a:pt x="816" y="8979"/>
                    <a:pt x="763" y="7638"/>
                    <a:pt x="763" y="6296"/>
                  </a:cubicBezTo>
                  <a:cubicBezTo>
                    <a:pt x="763" y="4929"/>
                    <a:pt x="816" y="3587"/>
                    <a:pt x="842" y="2246"/>
                  </a:cubicBezTo>
                  <a:cubicBezTo>
                    <a:pt x="842" y="1878"/>
                    <a:pt x="868" y="1510"/>
                    <a:pt x="895" y="1141"/>
                  </a:cubicBezTo>
                  <a:lnTo>
                    <a:pt x="895" y="563"/>
                  </a:lnTo>
                  <a:cubicBezTo>
                    <a:pt x="895" y="379"/>
                    <a:pt x="868" y="221"/>
                    <a:pt x="790" y="63"/>
                  </a:cubicBezTo>
                  <a:cubicBezTo>
                    <a:pt x="775" y="20"/>
                    <a:pt x="745" y="0"/>
                    <a:pt x="7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3" name="Google Shape;1323;p41"/>
            <p:cNvSpPr/>
            <p:nvPr/>
          </p:nvSpPr>
          <p:spPr>
            <a:xfrm>
              <a:off x="8353923" y="4617014"/>
              <a:ext cx="69445" cy="692515"/>
            </a:xfrm>
            <a:custGeom>
              <a:avLst/>
              <a:gdLst/>
              <a:ahLst/>
              <a:cxnLst/>
              <a:rect l="l" t="t" r="r" b="b"/>
              <a:pathLst>
                <a:path w="1053" h="10501" extrusionOk="0">
                  <a:moveTo>
                    <a:pt x="235" y="0"/>
                  </a:moveTo>
                  <a:cubicBezTo>
                    <a:pt x="118" y="0"/>
                    <a:pt x="1" y="81"/>
                    <a:pt x="1" y="230"/>
                  </a:cubicBezTo>
                  <a:cubicBezTo>
                    <a:pt x="106" y="1861"/>
                    <a:pt x="237" y="3518"/>
                    <a:pt x="290" y="5174"/>
                  </a:cubicBezTo>
                  <a:cubicBezTo>
                    <a:pt x="316" y="5990"/>
                    <a:pt x="316" y="6805"/>
                    <a:pt x="290" y="7620"/>
                  </a:cubicBezTo>
                  <a:cubicBezTo>
                    <a:pt x="264" y="8436"/>
                    <a:pt x="211" y="9304"/>
                    <a:pt x="211" y="10145"/>
                  </a:cubicBezTo>
                  <a:cubicBezTo>
                    <a:pt x="211" y="10382"/>
                    <a:pt x="395" y="10500"/>
                    <a:pt x="579" y="10500"/>
                  </a:cubicBezTo>
                  <a:cubicBezTo>
                    <a:pt x="763" y="10500"/>
                    <a:pt x="947" y="10382"/>
                    <a:pt x="947" y="10145"/>
                  </a:cubicBezTo>
                  <a:cubicBezTo>
                    <a:pt x="1026" y="9304"/>
                    <a:pt x="1053" y="8462"/>
                    <a:pt x="1053" y="7620"/>
                  </a:cubicBezTo>
                  <a:cubicBezTo>
                    <a:pt x="1053" y="6779"/>
                    <a:pt x="1053" y="5963"/>
                    <a:pt x="1000" y="5122"/>
                  </a:cubicBezTo>
                  <a:cubicBezTo>
                    <a:pt x="947" y="3465"/>
                    <a:pt x="763" y="1808"/>
                    <a:pt x="448" y="151"/>
                  </a:cubicBezTo>
                  <a:cubicBezTo>
                    <a:pt x="413" y="48"/>
                    <a:pt x="324" y="0"/>
                    <a:pt x="23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4" name="Google Shape;1324;p41"/>
            <p:cNvSpPr/>
            <p:nvPr/>
          </p:nvSpPr>
          <p:spPr>
            <a:xfrm>
              <a:off x="8548193" y="4618399"/>
              <a:ext cx="55530" cy="736634"/>
            </a:xfrm>
            <a:custGeom>
              <a:avLst/>
              <a:gdLst/>
              <a:ahLst/>
              <a:cxnLst/>
              <a:rect l="l" t="t" r="r" b="b"/>
              <a:pathLst>
                <a:path w="842" h="11170" extrusionOk="0">
                  <a:moveTo>
                    <a:pt x="325" y="0"/>
                  </a:moveTo>
                  <a:cubicBezTo>
                    <a:pt x="216" y="0"/>
                    <a:pt x="94" y="87"/>
                    <a:pt x="79" y="209"/>
                  </a:cubicBezTo>
                  <a:lnTo>
                    <a:pt x="105" y="209"/>
                  </a:lnTo>
                  <a:cubicBezTo>
                    <a:pt x="27" y="893"/>
                    <a:pt x="0" y="1577"/>
                    <a:pt x="27" y="2287"/>
                  </a:cubicBezTo>
                  <a:lnTo>
                    <a:pt x="27" y="4364"/>
                  </a:lnTo>
                  <a:cubicBezTo>
                    <a:pt x="27" y="5732"/>
                    <a:pt x="27" y="7100"/>
                    <a:pt x="79" y="8467"/>
                  </a:cubicBezTo>
                  <a:cubicBezTo>
                    <a:pt x="105" y="9256"/>
                    <a:pt x="132" y="10045"/>
                    <a:pt x="158" y="10834"/>
                  </a:cubicBezTo>
                  <a:cubicBezTo>
                    <a:pt x="158" y="11058"/>
                    <a:pt x="329" y="11170"/>
                    <a:pt x="500" y="11170"/>
                  </a:cubicBezTo>
                  <a:cubicBezTo>
                    <a:pt x="671" y="11170"/>
                    <a:pt x="842" y="11058"/>
                    <a:pt x="842" y="10834"/>
                  </a:cubicBezTo>
                  <a:cubicBezTo>
                    <a:pt x="842" y="8046"/>
                    <a:pt x="789" y="5259"/>
                    <a:pt x="658" y="2471"/>
                  </a:cubicBezTo>
                  <a:cubicBezTo>
                    <a:pt x="631" y="1682"/>
                    <a:pt x="579" y="919"/>
                    <a:pt x="500" y="156"/>
                  </a:cubicBezTo>
                  <a:cubicBezTo>
                    <a:pt x="478" y="46"/>
                    <a:pt x="405" y="0"/>
                    <a:pt x="3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5" name="Google Shape;1325;p41"/>
            <p:cNvSpPr/>
            <p:nvPr/>
          </p:nvSpPr>
          <p:spPr>
            <a:xfrm>
              <a:off x="8013984" y="4618663"/>
              <a:ext cx="64235" cy="651034"/>
            </a:xfrm>
            <a:custGeom>
              <a:avLst/>
              <a:gdLst/>
              <a:ahLst/>
              <a:cxnLst/>
              <a:rect l="l" t="t" r="r" b="b"/>
              <a:pathLst>
                <a:path w="974" h="9872" extrusionOk="0">
                  <a:moveTo>
                    <a:pt x="354" y="1"/>
                  </a:moveTo>
                  <a:cubicBezTo>
                    <a:pt x="284" y="1"/>
                    <a:pt x="222" y="38"/>
                    <a:pt x="211" y="126"/>
                  </a:cubicBezTo>
                  <a:lnTo>
                    <a:pt x="211" y="152"/>
                  </a:lnTo>
                  <a:cubicBezTo>
                    <a:pt x="80" y="915"/>
                    <a:pt x="27" y="1704"/>
                    <a:pt x="27" y="2493"/>
                  </a:cubicBezTo>
                  <a:cubicBezTo>
                    <a:pt x="1" y="3282"/>
                    <a:pt x="27" y="4071"/>
                    <a:pt x="27" y="4860"/>
                  </a:cubicBezTo>
                  <a:cubicBezTo>
                    <a:pt x="27" y="5675"/>
                    <a:pt x="53" y="6464"/>
                    <a:pt x="106" y="7253"/>
                  </a:cubicBezTo>
                  <a:cubicBezTo>
                    <a:pt x="106" y="8042"/>
                    <a:pt x="185" y="8831"/>
                    <a:pt x="290" y="9620"/>
                  </a:cubicBezTo>
                  <a:cubicBezTo>
                    <a:pt x="325" y="9794"/>
                    <a:pt x="452" y="9871"/>
                    <a:pt x="585" y="9871"/>
                  </a:cubicBezTo>
                  <a:cubicBezTo>
                    <a:pt x="754" y="9871"/>
                    <a:pt x="933" y="9747"/>
                    <a:pt x="948" y="9542"/>
                  </a:cubicBezTo>
                  <a:cubicBezTo>
                    <a:pt x="974" y="9200"/>
                    <a:pt x="921" y="8753"/>
                    <a:pt x="895" y="8358"/>
                  </a:cubicBezTo>
                  <a:cubicBezTo>
                    <a:pt x="895" y="7964"/>
                    <a:pt x="869" y="7569"/>
                    <a:pt x="842" y="7175"/>
                  </a:cubicBezTo>
                  <a:cubicBezTo>
                    <a:pt x="816" y="6412"/>
                    <a:pt x="790" y="5623"/>
                    <a:pt x="764" y="4860"/>
                  </a:cubicBezTo>
                  <a:cubicBezTo>
                    <a:pt x="737" y="4097"/>
                    <a:pt x="711" y="3335"/>
                    <a:pt x="711" y="2572"/>
                  </a:cubicBezTo>
                  <a:cubicBezTo>
                    <a:pt x="711" y="1757"/>
                    <a:pt x="658" y="968"/>
                    <a:pt x="579" y="179"/>
                  </a:cubicBezTo>
                  <a:cubicBezTo>
                    <a:pt x="564" y="72"/>
                    <a:pt x="452" y="1"/>
                    <a:pt x="3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26" name="Google Shape;1326;p41"/>
          <p:cNvSpPr/>
          <p:nvPr/>
        </p:nvSpPr>
        <p:spPr>
          <a:xfrm>
            <a:off x="2966276" y="4606004"/>
            <a:ext cx="1315289" cy="511792"/>
          </a:xfrm>
          <a:custGeom>
            <a:avLst/>
            <a:gdLst/>
            <a:ahLst/>
            <a:cxnLst/>
            <a:rect l="l" t="t" r="r" b="b"/>
            <a:pathLst>
              <a:path w="28431" h="8737" extrusionOk="0">
                <a:moveTo>
                  <a:pt x="16530" y="871"/>
                </a:moveTo>
                <a:cubicBezTo>
                  <a:pt x="17069" y="2661"/>
                  <a:pt x="16591" y="4569"/>
                  <a:pt x="15286" y="5881"/>
                </a:cubicBezTo>
                <a:lnTo>
                  <a:pt x="15286" y="5881"/>
                </a:lnTo>
                <a:cubicBezTo>
                  <a:pt x="15047" y="4855"/>
                  <a:pt x="15073" y="3756"/>
                  <a:pt x="15386" y="2746"/>
                </a:cubicBezTo>
                <a:cubicBezTo>
                  <a:pt x="15573" y="2148"/>
                  <a:pt x="15932" y="1218"/>
                  <a:pt x="16530" y="871"/>
                </a:cubicBezTo>
                <a:close/>
                <a:moveTo>
                  <a:pt x="16269" y="571"/>
                </a:moveTo>
                <a:cubicBezTo>
                  <a:pt x="15801" y="913"/>
                  <a:pt x="15437" y="1409"/>
                  <a:pt x="15255" y="1983"/>
                </a:cubicBezTo>
                <a:cubicBezTo>
                  <a:pt x="14676" y="3324"/>
                  <a:pt x="14597" y="4850"/>
                  <a:pt x="15018" y="6270"/>
                </a:cubicBezTo>
                <a:cubicBezTo>
                  <a:pt x="15051" y="6352"/>
                  <a:pt x="15125" y="6393"/>
                  <a:pt x="15195" y="6393"/>
                </a:cubicBezTo>
                <a:cubicBezTo>
                  <a:pt x="15237" y="6393"/>
                  <a:pt x="15278" y="6378"/>
                  <a:pt x="15307" y="6349"/>
                </a:cubicBezTo>
                <a:cubicBezTo>
                  <a:pt x="16912" y="4951"/>
                  <a:pt x="17549" y="2763"/>
                  <a:pt x="16941" y="738"/>
                </a:cubicBezTo>
                <a:lnTo>
                  <a:pt x="16941" y="738"/>
                </a:lnTo>
                <a:cubicBezTo>
                  <a:pt x="16968" y="736"/>
                  <a:pt x="16995" y="734"/>
                  <a:pt x="17022" y="734"/>
                </a:cubicBezTo>
                <a:cubicBezTo>
                  <a:pt x="17137" y="734"/>
                  <a:pt x="17257" y="755"/>
                  <a:pt x="17385" y="799"/>
                </a:cubicBezTo>
                <a:cubicBezTo>
                  <a:pt x="17806" y="957"/>
                  <a:pt x="18174" y="1299"/>
                  <a:pt x="18332" y="1746"/>
                </a:cubicBezTo>
                <a:cubicBezTo>
                  <a:pt x="18542" y="2272"/>
                  <a:pt x="18516" y="2851"/>
                  <a:pt x="18332" y="3403"/>
                </a:cubicBezTo>
                <a:cubicBezTo>
                  <a:pt x="18121" y="3955"/>
                  <a:pt x="17858" y="4508"/>
                  <a:pt x="17516" y="5034"/>
                </a:cubicBezTo>
                <a:cubicBezTo>
                  <a:pt x="17253" y="5454"/>
                  <a:pt x="16990" y="5902"/>
                  <a:pt x="16701" y="6296"/>
                </a:cubicBezTo>
                <a:cubicBezTo>
                  <a:pt x="16083" y="7136"/>
                  <a:pt x="15303" y="7907"/>
                  <a:pt x="14273" y="8193"/>
                </a:cubicBezTo>
                <a:lnTo>
                  <a:pt x="14273" y="8193"/>
                </a:lnTo>
                <a:cubicBezTo>
                  <a:pt x="13687" y="6749"/>
                  <a:pt x="13532" y="5171"/>
                  <a:pt x="13808" y="3640"/>
                </a:cubicBezTo>
                <a:cubicBezTo>
                  <a:pt x="13913" y="2851"/>
                  <a:pt x="14150" y="2088"/>
                  <a:pt x="14544" y="1404"/>
                </a:cubicBezTo>
                <a:cubicBezTo>
                  <a:pt x="14933" y="797"/>
                  <a:pt x="15590" y="616"/>
                  <a:pt x="16269" y="571"/>
                </a:cubicBezTo>
                <a:close/>
                <a:moveTo>
                  <a:pt x="17894" y="595"/>
                </a:moveTo>
                <a:cubicBezTo>
                  <a:pt x="18790" y="637"/>
                  <a:pt x="19679" y="724"/>
                  <a:pt x="20567" y="878"/>
                </a:cubicBezTo>
                <a:cubicBezTo>
                  <a:pt x="21908" y="1062"/>
                  <a:pt x="23223" y="1457"/>
                  <a:pt x="24460" y="2009"/>
                </a:cubicBezTo>
                <a:cubicBezTo>
                  <a:pt x="25755" y="2582"/>
                  <a:pt x="26884" y="3461"/>
                  <a:pt x="27805" y="4535"/>
                </a:cubicBezTo>
                <a:lnTo>
                  <a:pt x="27805" y="4535"/>
                </a:lnTo>
                <a:cubicBezTo>
                  <a:pt x="26242" y="5421"/>
                  <a:pt x="24586" y="6139"/>
                  <a:pt x="22882" y="6691"/>
                </a:cubicBezTo>
                <a:cubicBezTo>
                  <a:pt x="21119" y="7295"/>
                  <a:pt x="19305" y="7716"/>
                  <a:pt x="17464" y="7979"/>
                </a:cubicBezTo>
                <a:cubicBezTo>
                  <a:pt x="16747" y="8086"/>
                  <a:pt x="16027" y="8166"/>
                  <a:pt x="15305" y="8220"/>
                </a:cubicBezTo>
                <a:lnTo>
                  <a:pt x="15305" y="8220"/>
                </a:lnTo>
                <a:cubicBezTo>
                  <a:pt x="15919" y="7853"/>
                  <a:pt x="16445" y="7328"/>
                  <a:pt x="16885" y="6769"/>
                </a:cubicBezTo>
                <a:cubicBezTo>
                  <a:pt x="17227" y="6296"/>
                  <a:pt x="17543" y="5823"/>
                  <a:pt x="17832" y="5349"/>
                </a:cubicBezTo>
                <a:cubicBezTo>
                  <a:pt x="18200" y="4771"/>
                  <a:pt x="18489" y="4166"/>
                  <a:pt x="18726" y="3535"/>
                </a:cubicBezTo>
                <a:cubicBezTo>
                  <a:pt x="18963" y="2930"/>
                  <a:pt x="18963" y="2298"/>
                  <a:pt x="18779" y="1694"/>
                </a:cubicBezTo>
                <a:cubicBezTo>
                  <a:pt x="18613" y="1245"/>
                  <a:pt x="18299" y="859"/>
                  <a:pt x="17894" y="595"/>
                </a:cubicBezTo>
                <a:close/>
                <a:moveTo>
                  <a:pt x="14807" y="515"/>
                </a:moveTo>
                <a:lnTo>
                  <a:pt x="14807" y="515"/>
                </a:lnTo>
                <a:cubicBezTo>
                  <a:pt x="14696" y="581"/>
                  <a:pt x="14590" y="657"/>
                  <a:pt x="14492" y="747"/>
                </a:cubicBezTo>
                <a:cubicBezTo>
                  <a:pt x="13940" y="1299"/>
                  <a:pt x="13677" y="2141"/>
                  <a:pt x="13492" y="2877"/>
                </a:cubicBezTo>
                <a:cubicBezTo>
                  <a:pt x="13042" y="4678"/>
                  <a:pt x="13163" y="6574"/>
                  <a:pt x="13832" y="8294"/>
                </a:cubicBezTo>
                <a:lnTo>
                  <a:pt x="13832" y="8294"/>
                </a:lnTo>
                <a:cubicBezTo>
                  <a:pt x="13568" y="8301"/>
                  <a:pt x="13304" y="8305"/>
                  <a:pt x="13040" y="8305"/>
                </a:cubicBezTo>
                <a:cubicBezTo>
                  <a:pt x="10770" y="8305"/>
                  <a:pt x="8499" y="8052"/>
                  <a:pt x="6286" y="7558"/>
                </a:cubicBezTo>
                <a:cubicBezTo>
                  <a:pt x="4354" y="7112"/>
                  <a:pt x="2468" y="6480"/>
                  <a:pt x="673" y="5661"/>
                </a:cubicBezTo>
                <a:lnTo>
                  <a:pt x="673" y="5661"/>
                </a:lnTo>
                <a:cubicBezTo>
                  <a:pt x="3260" y="4000"/>
                  <a:pt x="6016" y="2677"/>
                  <a:pt x="8916" y="1694"/>
                </a:cubicBezTo>
                <a:cubicBezTo>
                  <a:pt x="10834" y="1060"/>
                  <a:pt x="12812" y="667"/>
                  <a:pt x="14807" y="515"/>
                </a:cubicBezTo>
                <a:close/>
                <a:moveTo>
                  <a:pt x="16481" y="1"/>
                </a:moveTo>
                <a:cubicBezTo>
                  <a:pt x="15741" y="1"/>
                  <a:pt x="14998" y="39"/>
                  <a:pt x="14255" y="116"/>
                </a:cubicBezTo>
                <a:cubicBezTo>
                  <a:pt x="11020" y="484"/>
                  <a:pt x="7864" y="1378"/>
                  <a:pt x="4919" y="2798"/>
                </a:cubicBezTo>
                <a:cubicBezTo>
                  <a:pt x="3262" y="3587"/>
                  <a:pt x="1657" y="4481"/>
                  <a:pt x="132" y="5507"/>
                </a:cubicBezTo>
                <a:cubicBezTo>
                  <a:pt x="1" y="5586"/>
                  <a:pt x="1" y="5770"/>
                  <a:pt x="132" y="5875"/>
                </a:cubicBezTo>
                <a:cubicBezTo>
                  <a:pt x="3577" y="7480"/>
                  <a:pt x="7312" y="8426"/>
                  <a:pt x="11125" y="8663"/>
                </a:cubicBezTo>
                <a:cubicBezTo>
                  <a:pt x="11829" y="8712"/>
                  <a:pt x="12535" y="8736"/>
                  <a:pt x="13241" y="8736"/>
                </a:cubicBezTo>
                <a:cubicBezTo>
                  <a:pt x="16332" y="8736"/>
                  <a:pt x="19427" y="8269"/>
                  <a:pt x="22382" y="7348"/>
                </a:cubicBezTo>
                <a:cubicBezTo>
                  <a:pt x="24433" y="6691"/>
                  <a:pt x="26406" y="5823"/>
                  <a:pt x="28273" y="4797"/>
                </a:cubicBezTo>
                <a:cubicBezTo>
                  <a:pt x="28378" y="4744"/>
                  <a:pt x="28431" y="4587"/>
                  <a:pt x="28352" y="4481"/>
                </a:cubicBezTo>
                <a:cubicBezTo>
                  <a:pt x="26810" y="2456"/>
                  <a:pt x="24502" y="1336"/>
                  <a:pt x="22080" y="754"/>
                </a:cubicBezTo>
                <a:lnTo>
                  <a:pt x="22080" y="754"/>
                </a:lnTo>
                <a:cubicBezTo>
                  <a:pt x="20256" y="252"/>
                  <a:pt x="18376" y="1"/>
                  <a:pt x="16481" y="1"/>
                </a:cubicBezTo>
                <a:close/>
              </a:path>
            </a:pathLst>
          </a:custGeom>
          <a:solidFill>
            <a:schemeClr val="dk1"/>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Title only 7">
  <p:cSld name="CUSTOM_6">
    <p:spTree>
      <p:nvGrpSpPr>
        <p:cNvPr id="1" name="Shape 1327"/>
        <p:cNvGrpSpPr/>
        <p:nvPr/>
      </p:nvGrpSpPr>
      <p:grpSpPr>
        <a:xfrm>
          <a:off x="0" y="0"/>
          <a:ext cx="0" cy="0"/>
          <a:chOff x="0" y="0"/>
          <a:chExt cx="0" cy="0"/>
        </a:xfrm>
      </p:grpSpPr>
      <p:sp>
        <p:nvSpPr>
          <p:cNvPr id="1328" name="Google Shape;1328;p42"/>
          <p:cNvSpPr/>
          <p:nvPr/>
        </p:nvSpPr>
        <p:spPr>
          <a:xfrm>
            <a:off x="8260338" y="3121125"/>
            <a:ext cx="2242267" cy="2368596"/>
          </a:xfrm>
          <a:custGeom>
            <a:avLst/>
            <a:gdLst/>
            <a:ahLst/>
            <a:cxnLst/>
            <a:rect l="l" t="t" r="r" b="b"/>
            <a:pathLst>
              <a:path w="47551" h="50230" extrusionOk="0">
                <a:moveTo>
                  <a:pt x="25925" y="1"/>
                </a:moveTo>
                <a:cubicBezTo>
                  <a:pt x="25127" y="1"/>
                  <a:pt x="24330" y="43"/>
                  <a:pt x="23539" y="126"/>
                </a:cubicBezTo>
                <a:cubicBezTo>
                  <a:pt x="18305" y="678"/>
                  <a:pt x="13334" y="2914"/>
                  <a:pt x="8916" y="5807"/>
                </a:cubicBezTo>
                <a:cubicBezTo>
                  <a:pt x="7916" y="6490"/>
                  <a:pt x="6943" y="7174"/>
                  <a:pt x="5996" y="7937"/>
                </a:cubicBezTo>
                <a:cubicBezTo>
                  <a:pt x="3314" y="10120"/>
                  <a:pt x="0" y="12986"/>
                  <a:pt x="473" y="16826"/>
                </a:cubicBezTo>
                <a:cubicBezTo>
                  <a:pt x="1683" y="26557"/>
                  <a:pt x="7154" y="35210"/>
                  <a:pt x="13334" y="42837"/>
                </a:cubicBezTo>
                <a:cubicBezTo>
                  <a:pt x="15228" y="45151"/>
                  <a:pt x="17279" y="47492"/>
                  <a:pt x="19935" y="48860"/>
                </a:cubicBezTo>
                <a:cubicBezTo>
                  <a:pt x="21775" y="49806"/>
                  <a:pt x="23800" y="50229"/>
                  <a:pt x="25853" y="50229"/>
                </a:cubicBezTo>
                <a:cubicBezTo>
                  <a:pt x="28819" y="50229"/>
                  <a:pt x="31842" y="49347"/>
                  <a:pt x="34453" y="47886"/>
                </a:cubicBezTo>
                <a:cubicBezTo>
                  <a:pt x="40002" y="44783"/>
                  <a:pt x="44053" y="39260"/>
                  <a:pt x="45788" y="33132"/>
                </a:cubicBezTo>
                <a:cubicBezTo>
                  <a:pt x="47551" y="27004"/>
                  <a:pt x="47077" y="20350"/>
                  <a:pt x="44973" y="14328"/>
                </a:cubicBezTo>
                <a:cubicBezTo>
                  <a:pt x="43606" y="10488"/>
                  <a:pt x="41554" y="6806"/>
                  <a:pt x="38424" y="4202"/>
                </a:cubicBezTo>
                <a:cubicBezTo>
                  <a:pt x="34961" y="1342"/>
                  <a:pt x="30434" y="1"/>
                  <a:pt x="2592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9" name="Google Shape;1329;p42"/>
          <p:cNvSpPr/>
          <p:nvPr/>
        </p:nvSpPr>
        <p:spPr>
          <a:xfrm rot="191624">
            <a:off x="-733136" y="2072651"/>
            <a:ext cx="1951723" cy="2052022"/>
          </a:xfrm>
          <a:custGeom>
            <a:avLst/>
            <a:gdLst/>
            <a:ahLst/>
            <a:cxnLst/>
            <a:rect l="l" t="t" r="r" b="b"/>
            <a:pathLst>
              <a:path w="54232" h="57019" extrusionOk="0">
                <a:moveTo>
                  <a:pt x="31379" y="0"/>
                </a:moveTo>
                <a:cubicBezTo>
                  <a:pt x="29782" y="0"/>
                  <a:pt x="28181" y="129"/>
                  <a:pt x="26590" y="390"/>
                </a:cubicBezTo>
                <a:cubicBezTo>
                  <a:pt x="23670" y="863"/>
                  <a:pt x="20830" y="1731"/>
                  <a:pt x="18174" y="2993"/>
                </a:cubicBezTo>
                <a:cubicBezTo>
                  <a:pt x="17832" y="3151"/>
                  <a:pt x="17490" y="3309"/>
                  <a:pt x="17148" y="3467"/>
                </a:cubicBezTo>
                <a:cubicBezTo>
                  <a:pt x="12072" y="6044"/>
                  <a:pt x="7154" y="10147"/>
                  <a:pt x="4103" y="16538"/>
                </a:cubicBezTo>
                <a:cubicBezTo>
                  <a:pt x="132" y="24849"/>
                  <a:pt x="0" y="36605"/>
                  <a:pt x="3788" y="45126"/>
                </a:cubicBezTo>
                <a:cubicBezTo>
                  <a:pt x="7035" y="52484"/>
                  <a:pt x="13028" y="57018"/>
                  <a:pt x="19057" y="57018"/>
                </a:cubicBezTo>
                <a:cubicBezTo>
                  <a:pt x="20010" y="57018"/>
                  <a:pt x="20964" y="56905"/>
                  <a:pt x="21908" y="56672"/>
                </a:cubicBezTo>
                <a:cubicBezTo>
                  <a:pt x="25985" y="55646"/>
                  <a:pt x="29693" y="52595"/>
                  <a:pt x="32981" y="49045"/>
                </a:cubicBezTo>
                <a:cubicBezTo>
                  <a:pt x="33901" y="48045"/>
                  <a:pt x="34900" y="47493"/>
                  <a:pt x="35821" y="46546"/>
                </a:cubicBezTo>
                <a:cubicBezTo>
                  <a:pt x="36768" y="45599"/>
                  <a:pt x="37715" y="44574"/>
                  <a:pt x="38635" y="43574"/>
                </a:cubicBezTo>
                <a:cubicBezTo>
                  <a:pt x="40450" y="41549"/>
                  <a:pt x="42238" y="39392"/>
                  <a:pt x="43974" y="37183"/>
                </a:cubicBezTo>
                <a:cubicBezTo>
                  <a:pt x="45499" y="35211"/>
                  <a:pt x="46999" y="33133"/>
                  <a:pt x="48445" y="31003"/>
                </a:cubicBezTo>
                <a:cubicBezTo>
                  <a:pt x="50838" y="27479"/>
                  <a:pt x="53126" y="23560"/>
                  <a:pt x="53863" y="18747"/>
                </a:cubicBezTo>
                <a:cubicBezTo>
                  <a:pt x="54231" y="16249"/>
                  <a:pt x="54047" y="13697"/>
                  <a:pt x="53311" y="11278"/>
                </a:cubicBezTo>
                <a:cubicBezTo>
                  <a:pt x="52548" y="8911"/>
                  <a:pt x="51285" y="7648"/>
                  <a:pt x="49865" y="6176"/>
                </a:cubicBezTo>
                <a:cubicBezTo>
                  <a:pt x="49050" y="5308"/>
                  <a:pt x="47919" y="5018"/>
                  <a:pt x="46999" y="4492"/>
                </a:cubicBezTo>
                <a:cubicBezTo>
                  <a:pt x="45894" y="3861"/>
                  <a:pt x="44789" y="3177"/>
                  <a:pt x="43632" y="2651"/>
                </a:cubicBezTo>
                <a:cubicBezTo>
                  <a:pt x="39761" y="897"/>
                  <a:pt x="35587" y="0"/>
                  <a:pt x="3137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30" name="Google Shape;1330;p42"/>
          <p:cNvGrpSpPr/>
          <p:nvPr/>
        </p:nvGrpSpPr>
        <p:grpSpPr>
          <a:xfrm rot="-2373764">
            <a:off x="60110" y="1535493"/>
            <a:ext cx="1665416" cy="787720"/>
            <a:chOff x="-2329128" y="-1209653"/>
            <a:chExt cx="1665476" cy="787748"/>
          </a:xfrm>
        </p:grpSpPr>
        <p:sp>
          <p:nvSpPr>
            <p:cNvPr id="1331" name="Google Shape;1331;p42"/>
            <p:cNvSpPr/>
            <p:nvPr/>
          </p:nvSpPr>
          <p:spPr>
            <a:xfrm rot="-2700000">
              <a:off x="-2120319" y="-611895"/>
              <a:ext cx="88665" cy="65113"/>
            </a:xfrm>
            <a:custGeom>
              <a:avLst/>
              <a:gdLst/>
              <a:ahLst/>
              <a:cxnLst/>
              <a:rect l="l" t="t" r="r" b="b"/>
              <a:pathLst>
                <a:path w="896" h="658" extrusionOk="0">
                  <a:moveTo>
                    <a:pt x="448" y="0"/>
                  </a:moveTo>
                  <a:cubicBezTo>
                    <a:pt x="1" y="0"/>
                    <a:pt x="1" y="658"/>
                    <a:pt x="448" y="658"/>
                  </a:cubicBezTo>
                  <a:cubicBezTo>
                    <a:pt x="895" y="658"/>
                    <a:pt x="895" y="0"/>
                    <a:pt x="4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2" name="Google Shape;1332;p42"/>
            <p:cNvSpPr/>
            <p:nvPr/>
          </p:nvSpPr>
          <p:spPr>
            <a:xfrm rot="-2700000">
              <a:off x="-2315428" y="-582053"/>
              <a:ext cx="101628" cy="80847"/>
            </a:xfrm>
            <a:custGeom>
              <a:avLst/>
              <a:gdLst/>
              <a:ahLst/>
              <a:cxnLst/>
              <a:rect l="l" t="t" r="r" b="b"/>
              <a:pathLst>
                <a:path w="1027" h="817" extrusionOk="0">
                  <a:moveTo>
                    <a:pt x="527" y="1"/>
                  </a:moveTo>
                  <a:cubicBezTo>
                    <a:pt x="1" y="27"/>
                    <a:pt x="1" y="764"/>
                    <a:pt x="527" y="816"/>
                  </a:cubicBezTo>
                  <a:cubicBezTo>
                    <a:pt x="1026" y="764"/>
                    <a:pt x="1026" y="27"/>
                    <a:pt x="52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3" name="Google Shape;1333;p42"/>
            <p:cNvSpPr/>
            <p:nvPr/>
          </p:nvSpPr>
          <p:spPr>
            <a:xfrm rot="-2700000">
              <a:off x="-741376" y="-1195806"/>
              <a:ext cx="65113" cy="62639"/>
            </a:xfrm>
            <a:custGeom>
              <a:avLst/>
              <a:gdLst/>
              <a:ahLst/>
              <a:cxnLst/>
              <a:rect l="l" t="t" r="r" b="b"/>
              <a:pathLst>
                <a:path w="658" h="633" extrusionOk="0">
                  <a:moveTo>
                    <a:pt x="316" y="1"/>
                  </a:moveTo>
                  <a:cubicBezTo>
                    <a:pt x="0" y="80"/>
                    <a:pt x="0" y="553"/>
                    <a:pt x="316" y="632"/>
                  </a:cubicBezTo>
                  <a:cubicBezTo>
                    <a:pt x="658" y="553"/>
                    <a:pt x="658" y="80"/>
                    <a:pt x="3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4" name="Google Shape;1334;p42"/>
            <p:cNvSpPr/>
            <p:nvPr/>
          </p:nvSpPr>
          <p:spPr>
            <a:xfrm rot="-2700000">
              <a:off x="-950483" y="-1116330"/>
              <a:ext cx="85993" cy="72931"/>
            </a:xfrm>
            <a:custGeom>
              <a:avLst/>
              <a:gdLst/>
              <a:ahLst/>
              <a:cxnLst/>
              <a:rect l="l" t="t" r="r" b="b"/>
              <a:pathLst>
                <a:path w="869" h="737" extrusionOk="0">
                  <a:moveTo>
                    <a:pt x="447" y="0"/>
                  </a:moveTo>
                  <a:cubicBezTo>
                    <a:pt x="0" y="53"/>
                    <a:pt x="0" y="710"/>
                    <a:pt x="447" y="736"/>
                  </a:cubicBezTo>
                  <a:cubicBezTo>
                    <a:pt x="868" y="710"/>
                    <a:pt x="868" y="53"/>
                    <a:pt x="4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5" name="Google Shape;1335;p42"/>
            <p:cNvSpPr/>
            <p:nvPr/>
          </p:nvSpPr>
          <p:spPr>
            <a:xfrm rot="-2700000">
              <a:off x="-994320" y="-934352"/>
              <a:ext cx="130226" cy="110930"/>
            </a:xfrm>
            <a:custGeom>
              <a:avLst/>
              <a:gdLst/>
              <a:ahLst/>
              <a:cxnLst/>
              <a:rect l="l" t="t" r="r" b="b"/>
              <a:pathLst>
                <a:path w="1316" h="1121" extrusionOk="0">
                  <a:moveTo>
                    <a:pt x="569" y="1"/>
                  </a:moveTo>
                  <a:cubicBezTo>
                    <a:pt x="276" y="1"/>
                    <a:pt x="0" y="230"/>
                    <a:pt x="0" y="568"/>
                  </a:cubicBezTo>
                  <a:cubicBezTo>
                    <a:pt x="0" y="884"/>
                    <a:pt x="263" y="1120"/>
                    <a:pt x="579" y="1120"/>
                  </a:cubicBezTo>
                  <a:cubicBezTo>
                    <a:pt x="1079" y="1120"/>
                    <a:pt x="1315" y="515"/>
                    <a:pt x="974" y="173"/>
                  </a:cubicBezTo>
                  <a:cubicBezTo>
                    <a:pt x="854" y="54"/>
                    <a:pt x="710" y="1"/>
                    <a:pt x="5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6" name="Google Shape;1336;p42"/>
            <p:cNvSpPr/>
            <p:nvPr/>
          </p:nvSpPr>
          <p:spPr>
            <a:xfrm rot="-2700000">
              <a:off x="-1315570" y="-950627"/>
              <a:ext cx="109445" cy="91139"/>
            </a:xfrm>
            <a:custGeom>
              <a:avLst/>
              <a:gdLst/>
              <a:ahLst/>
              <a:cxnLst/>
              <a:rect l="l" t="t" r="r" b="b"/>
              <a:pathLst>
                <a:path w="1106" h="921" extrusionOk="0">
                  <a:moveTo>
                    <a:pt x="553" y="0"/>
                  </a:moveTo>
                  <a:cubicBezTo>
                    <a:pt x="1" y="53"/>
                    <a:pt x="1" y="868"/>
                    <a:pt x="553" y="921"/>
                  </a:cubicBezTo>
                  <a:cubicBezTo>
                    <a:pt x="1105" y="868"/>
                    <a:pt x="1105" y="53"/>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7" name="Google Shape;1337;p42"/>
            <p:cNvSpPr/>
            <p:nvPr/>
          </p:nvSpPr>
          <p:spPr>
            <a:xfrm rot="-2700000">
              <a:off x="-1468512" y="-1093165"/>
              <a:ext cx="85993" cy="65212"/>
            </a:xfrm>
            <a:custGeom>
              <a:avLst/>
              <a:gdLst/>
              <a:ahLst/>
              <a:cxnLst/>
              <a:rect l="l" t="t" r="r" b="b"/>
              <a:pathLst>
                <a:path w="869" h="659" extrusionOk="0">
                  <a:moveTo>
                    <a:pt x="447" y="1"/>
                  </a:moveTo>
                  <a:cubicBezTo>
                    <a:pt x="0" y="1"/>
                    <a:pt x="0" y="658"/>
                    <a:pt x="447" y="658"/>
                  </a:cubicBezTo>
                  <a:cubicBezTo>
                    <a:pt x="868" y="658"/>
                    <a:pt x="868" y="1"/>
                    <a:pt x="4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8" name="Google Shape;1338;p42"/>
            <p:cNvSpPr/>
            <p:nvPr/>
          </p:nvSpPr>
          <p:spPr>
            <a:xfrm rot="-2700000">
              <a:off x="-1395999" y="-692591"/>
              <a:ext cx="93711" cy="75602"/>
            </a:xfrm>
            <a:custGeom>
              <a:avLst/>
              <a:gdLst/>
              <a:ahLst/>
              <a:cxnLst/>
              <a:rect l="l" t="t" r="r" b="b"/>
              <a:pathLst>
                <a:path w="947" h="764" extrusionOk="0">
                  <a:moveTo>
                    <a:pt x="473" y="1"/>
                  </a:moveTo>
                  <a:cubicBezTo>
                    <a:pt x="0" y="27"/>
                    <a:pt x="0" y="711"/>
                    <a:pt x="473" y="763"/>
                  </a:cubicBezTo>
                  <a:cubicBezTo>
                    <a:pt x="947" y="711"/>
                    <a:pt x="947" y="27"/>
                    <a:pt x="4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9" name="Google Shape;1339;p42"/>
            <p:cNvSpPr/>
            <p:nvPr/>
          </p:nvSpPr>
          <p:spPr>
            <a:xfrm rot="-2700000">
              <a:off x="-1657896" y="-795709"/>
              <a:ext cx="135372" cy="101529"/>
            </a:xfrm>
            <a:custGeom>
              <a:avLst/>
              <a:gdLst/>
              <a:ahLst/>
              <a:cxnLst/>
              <a:rect l="l" t="t" r="r" b="b"/>
              <a:pathLst>
                <a:path w="1368" h="1026" extrusionOk="0">
                  <a:moveTo>
                    <a:pt x="684" y="0"/>
                  </a:moveTo>
                  <a:cubicBezTo>
                    <a:pt x="0" y="0"/>
                    <a:pt x="0" y="1026"/>
                    <a:pt x="684" y="1026"/>
                  </a:cubicBezTo>
                  <a:cubicBezTo>
                    <a:pt x="1368" y="1026"/>
                    <a:pt x="1368"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0" name="Google Shape;1340;p42"/>
            <p:cNvSpPr/>
            <p:nvPr/>
          </p:nvSpPr>
          <p:spPr>
            <a:xfrm rot="-2700000">
              <a:off x="-1811170" y="-882711"/>
              <a:ext cx="101529" cy="85993"/>
            </a:xfrm>
            <a:custGeom>
              <a:avLst/>
              <a:gdLst/>
              <a:ahLst/>
              <a:cxnLst/>
              <a:rect l="l" t="t" r="r" b="b"/>
              <a:pathLst>
                <a:path w="1026" h="869" extrusionOk="0">
                  <a:moveTo>
                    <a:pt x="500" y="0"/>
                  </a:moveTo>
                  <a:cubicBezTo>
                    <a:pt x="0" y="53"/>
                    <a:pt x="0" y="816"/>
                    <a:pt x="500" y="868"/>
                  </a:cubicBezTo>
                  <a:cubicBezTo>
                    <a:pt x="1026" y="816"/>
                    <a:pt x="1026" y="53"/>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1" name="Google Shape;1341;p42"/>
            <p:cNvSpPr/>
            <p:nvPr/>
          </p:nvSpPr>
          <p:spPr>
            <a:xfrm rot="-2700000">
              <a:off x="-1873861" y="-754481"/>
              <a:ext cx="114690" cy="96383"/>
            </a:xfrm>
            <a:custGeom>
              <a:avLst/>
              <a:gdLst/>
              <a:ahLst/>
              <a:cxnLst/>
              <a:rect l="l" t="t" r="r" b="b"/>
              <a:pathLst>
                <a:path w="1159" h="974" extrusionOk="0">
                  <a:moveTo>
                    <a:pt x="579" y="0"/>
                  </a:moveTo>
                  <a:cubicBezTo>
                    <a:pt x="1" y="53"/>
                    <a:pt x="1" y="921"/>
                    <a:pt x="579" y="973"/>
                  </a:cubicBezTo>
                  <a:cubicBezTo>
                    <a:pt x="1158" y="921"/>
                    <a:pt x="1158" y="53"/>
                    <a:pt x="5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2" name="Google Shape;1342;p42"/>
            <p:cNvSpPr/>
            <p:nvPr/>
          </p:nvSpPr>
          <p:spPr>
            <a:xfrm rot="-2700000">
              <a:off x="-1884963" y="-560169"/>
              <a:ext cx="75602" cy="69764"/>
            </a:xfrm>
            <a:custGeom>
              <a:avLst/>
              <a:gdLst/>
              <a:ahLst/>
              <a:cxnLst/>
              <a:rect l="l" t="t" r="r" b="b"/>
              <a:pathLst>
                <a:path w="764" h="705" extrusionOk="0">
                  <a:moveTo>
                    <a:pt x="316" y="1"/>
                  </a:moveTo>
                  <a:lnTo>
                    <a:pt x="264" y="27"/>
                  </a:lnTo>
                  <a:lnTo>
                    <a:pt x="185" y="53"/>
                  </a:lnTo>
                  <a:cubicBezTo>
                    <a:pt x="132" y="80"/>
                    <a:pt x="106" y="106"/>
                    <a:pt x="80" y="159"/>
                  </a:cubicBezTo>
                  <a:cubicBezTo>
                    <a:pt x="53" y="159"/>
                    <a:pt x="53" y="185"/>
                    <a:pt x="53" y="211"/>
                  </a:cubicBezTo>
                  <a:cubicBezTo>
                    <a:pt x="27" y="264"/>
                    <a:pt x="1" y="316"/>
                    <a:pt x="1" y="343"/>
                  </a:cubicBezTo>
                  <a:lnTo>
                    <a:pt x="1" y="448"/>
                  </a:lnTo>
                  <a:lnTo>
                    <a:pt x="53" y="527"/>
                  </a:lnTo>
                  <a:cubicBezTo>
                    <a:pt x="53" y="553"/>
                    <a:pt x="80" y="579"/>
                    <a:pt x="132" y="606"/>
                  </a:cubicBezTo>
                  <a:cubicBezTo>
                    <a:pt x="159" y="632"/>
                    <a:pt x="211" y="658"/>
                    <a:pt x="238" y="685"/>
                  </a:cubicBezTo>
                  <a:lnTo>
                    <a:pt x="316" y="685"/>
                  </a:lnTo>
                  <a:cubicBezTo>
                    <a:pt x="356" y="698"/>
                    <a:pt x="389" y="704"/>
                    <a:pt x="418" y="704"/>
                  </a:cubicBezTo>
                  <a:cubicBezTo>
                    <a:pt x="448" y="704"/>
                    <a:pt x="474" y="698"/>
                    <a:pt x="501" y="685"/>
                  </a:cubicBezTo>
                  <a:cubicBezTo>
                    <a:pt x="579" y="685"/>
                    <a:pt x="632" y="658"/>
                    <a:pt x="658" y="606"/>
                  </a:cubicBezTo>
                  <a:lnTo>
                    <a:pt x="737" y="527"/>
                  </a:lnTo>
                  <a:cubicBezTo>
                    <a:pt x="764" y="474"/>
                    <a:pt x="764" y="422"/>
                    <a:pt x="764" y="343"/>
                  </a:cubicBezTo>
                  <a:cubicBezTo>
                    <a:pt x="764" y="290"/>
                    <a:pt x="764" y="264"/>
                    <a:pt x="737" y="211"/>
                  </a:cubicBezTo>
                  <a:cubicBezTo>
                    <a:pt x="737" y="159"/>
                    <a:pt x="711" y="132"/>
                    <a:pt x="658" y="106"/>
                  </a:cubicBezTo>
                  <a:cubicBezTo>
                    <a:pt x="632" y="53"/>
                    <a:pt x="579" y="27"/>
                    <a:pt x="5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3" name="Google Shape;1343;p42"/>
            <p:cNvSpPr/>
            <p:nvPr/>
          </p:nvSpPr>
          <p:spPr>
            <a:xfrm rot="-2700000">
              <a:off x="-2068966" y="-828846"/>
              <a:ext cx="83420" cy="88665"/>
            </a:xfrm>
            <a:custGeom>
              <a:avLst/>
              <a:gdLst/>
              <a:ahLst/>
              <a:cxnLst/>
              <a:rect l="l" t="t" r="r" b="b"/>
              <a:pathLst>
                <a:path w="843" h="896" extrusionOk="0">
                  <a:moveTo>
                    <a:pt x="316" y="1"/>
                  </a:moveTo>
                  <a:cubicBezTo>
                    <a:pt x="238" y="27"/>
                    <a:pt x="159" y="54"/>
                    <a:pt x="132" y="106"/>
                  </a:cubicBezTo>
                  <a:lnTo>
                    <a:pt x="53" y="185"/>
                  </a:lnTo>
                  <a:cubicBezTo>
                    <a:pt x="27" y="264"/>
                    <a:pt x="1" y="317"/>
                    <a:pt x="1" y="395"/>
                  </a:cubicBezTo>
                  <a:lnTo>
                    <a:pt x="1" y="474"/>
                  </a:lnTo>
                  <a:cubicBezTo>
                    <a:pt x="1" y="527"/>
                    <a:pt x="1" y="580"/>
                    <a:pt x="27" y="632"/>
                  </a:cubicBezTo>
                  <a:cubicBezTo>
                    <a:pt x="53" y="685"/>
                    <a:pt x="80" y="711"/>
                    <a:pt x="132" y="764"/>
                  </a:cubicBezTo>
                  <a:cubicBezTo>
                    <a:pt x="159" y="790"/>
                    <a:pt x="211" y="843"/>
                    <a:pt x="264" y="843"/>
                  </a:cubicBezTo>
                  <a:cubicBezTo>
                    <a:pt x="290" y="869"/>
                    <a:pt x="343" y="895"/>
                    <a:pt x="422" y="895"/>
                  </a:cubicBezTo>
                  <a:lnTo>
                    <a:pt x="527" y="895"/>
                  </a:lnTo>
                  <a:cubicBezTo>
                    <a:pt x="579" y="869"/>
                    <a:pt x="658" y="816"/>
                    <a:pt x="711" y="764"/>
                  </a:cubicBezTo>
                  <a:lnTo>
                    <a:pt x="764" y="685"/>
                  </a:lnTo>
                  <a:cubicBezTo>
                    <a:pt x="816" y="632"/>
                    <a:pt x="816" y="553"/>
                    <a:pt x="816" y="474"/>
                  </a:cubicBezTo>
                  <a:lnTo>
                    <a:pt x="842" y="501"/>
                  </a:lnTo>
                  <a:lnTo>
                    <a:pt x="842" y="422"/>
                  </a:lnTo>
                  <a:cubicBezTo>
                    <a:pt x="842" y="369"/>
                    <a:pt x="816" y="317"/>
                    <a:pt x="816" y="264"/>
                  </a:cubicBezTo>
                  <a:cubicBezTo>
                    <a:pt x="790" y="211"/>
                    <a:pt x="764" y="159"/>
                    <a:pt x="711" y="132"/>
                  </a:cubicBezTo>
                  <a:cubicBezTo>
                    <a:pt x="685" y="80"/>
                    <a:pt x="632" y="54"/>
                    <a:pt x="579" y="27"/>
                  </a:cubicBezTo>
                  <a:cubicBezTo>
                    <a:pt x="527" y="1"/>
                    <a:pt x="474" y="1"/>
                    <a:pt x="4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4" name="Google Shape;1344;p42"/>
            <p:cNvSpPr/>
            <p:nvPr/>
          </p:nvSpPr>
          <p:spPr>
            <a:xfrm rot="-2700000">
              <a:off x="-1620715" y="-1018960"/>
              <a:ext cx="88566" cy="67785"/>
            </a:xfrm>
            <a:custGeom>
              <a:avLst/>
              <a:gdLst/>
              <a:ahLst/>
              <a:cxnLst/>
              <a:rect l="l" t="t" r="r" b="b"/>
              <a:pathLst>
                <a:path w="895" h="685" extrusionOk="0">
                  <a:moveTo>
                    <a:pt x="448" y="1"/>
                  </a:moveTo>
                  <a:cubicBezTo>
                    <a:pt x="1" y="1"/>
                    <a:pt x="1" y="684"/>
                    <a:pt x="448" y="684"/>
                  </a:cubicBezTo>
                  <a:cubicBezTo>
                    <a:pt x="895" y="684"/>
                    <a:pt x="895" y="1"/>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5" name="Google Shape;1345;p42"/>
            <p:cNvSpPr/>
            <p:nvPr/>
          </p:nvSpPr>
          <p:spPr>
            <a:xfrm rot="-2700000">
              <a:off x="-1649271" y="-508915"/>
              <a:ext cx="88665" cy="65212"/>
            </a:xfrm>
            <a:custGeom>
              <a:avLst/>
              <a:gdLst/>
              <a:ahLst/>
              <a:cxnLst/>
              <a:rect l="l" t="t" r="r" b="b"/>
              <a:pathLst>
                <a:path w="896" h="659" extrusionOk="0">
                  <a:moveTo>
                    <a:pt x="448" y="1"/>
                  </a:moveTo>
                  <a:cubicBezTo>
                    <a:pt x="1" y="1"/>
                    <a:pt x="1" y="658"/>
                    <a:pt x="448" y="658"/>
                  </a:cubicBezTo>
                  <a:cubicBezTo>
                    <a:pt x="895" y="658"/>
                    <a:pt x="895" y="1"/>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46" name="Google Shape;1346;p42"/>
          <p:cNvGrpSpPr/>
          <p:nvPr/>
        </p:nvGrpSpPr>
        <p:grpSpPr>
          <a:xfrm>
            <a:off x="4819500" y="4701974"/>
            <a:ext cx="2292797" cy="787743"/>
            <a:chOff x="6310925" y="4605474"/>
            <a:chExt cx="2292797" cy="787743"/>
          </a:xfrm>
        </p:grpSpPr>
        <p:sp>
          <p:nvSpPr>
            <p:cNvPr id="1347" name="Google Shape;1347;p42"/>
            <p:cNvSpPr/>
            <p:nvPr/>
          </p:nvSpPr>
          <p:spPr>
            <a:xfrm>
              <a:off x="6310925" y="4617872"/>
              <a:ext cx="62521" cy="737161"/>
            </a:xfrm>
            <a:custGeom>
              <a:avLst/>
              <a:gdLst/>
              <a:ahLst/>
              <a:cxnLst/>
              <a:rect l="l" t="t" r="r" b="b"/>
              <a:pathLst>
                <a:path w="948" h="11178" extrusionOk="0">
                  <a:moveTo>
                    <a:pt x="276" y="0"/>
                  </a:moveTo>
                  <a:cubicBezTo>
                    <a:pt x="191" y="0"/>
                    <a:pt x="105" y="46"/>
                    <a:pt x="79" y="138"/>
                  </a:cubicBezTo>
                  <a:cubicBezTo>
                    <a:pt x="27" y="480"/>
                    <a:pt x="0" y="822"/>
                    <a:pt x="27" y="1164"/>
                  </a:cubicBezTo>
                  <a:lnTo>
                    <a:pt x="27" y="2216"/>
                  </a:lnTo>
                  <a:cubicBezTo>
                    <a:pt x="27" y="2900"/>
                    <a:pt x="53" y="3583"/>
                    <a:pt x="53" y="4294"/>
                  </a:cubicBezTo>
                  <a:cubicBezTo>
                    <a:pt x="79" y="5687"/>
                    <a:pt x="132" y="7081"/>
                    <a:pt x="184" y="8475"/>
                  </a:cubicBezTo>
                  <a:cubicBezTo>
                    <a:pt x="211" y="9264"/>
                    <a:pt x="211" y="10053"/>
                    <a:pt x="263" y="10842"/>
                  </a:cubicBezTo>
                  <a:cubicBezTo>
                    <a:pt x="263" y="11066"/>
                    <a:pt x="434" y="11178"/>
                    <a:pt x="605" y="11178"/>
                  </a:cubicBezTo>
                  <a:cubicBezTo>
                    <a:pt x="776" y="11178"/>
                    <a:pt x="947" y="11066"/>
                    <a:pt x="947" y="10842"/>
                  </a:cubicBezTo>
                  <a:cubicBezTo>
                    <a:pt x="947" y="10132"/>
                    <a:pt x="921" y="9448"/>
                    <a:pt x="894" y="8765"/>
                  </a:cubicBezTo>
                  <a:cubicBezTo>
                    <a:pt x="868" y="8054"/>
                    <a:pt x="868" y="7371"/>
                    <a:pt x="842" y="6687"/>
                  </a:cubicBezTo>
                  <a:cubicBezTo>
                    <a:pt x="789" y="5267"/>
                    <a:pt x="737" y="3873"/>
                    <a:pt x="658" y="2479"/>
                  </a:cubicBezTo>
                  <a:cubicBezTo>
                    <a:pt x="658" y="2084"/>
                    <a:pt x="631" y="1716"/>
                    <a:pt x="605" y="1322"/>
                  </a:cubicBezTo>
                  <a:cubicBezTo>
                    <a:pt x="605" y="927"/>
                    <a:pt x="579" y="533"/>
                    <a:pt x="474" y="138"/>
                  </a:cubicBezTo>
                  <a:cubicBezTo>
                    <a:pt x="447" y="46"/>
                    <a:pt x="362" y="0"/>
                    <a:pt x="2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8" name="Google Shape;1348;p42"/>
            <p:cNvSpPr/>
            <p:nvPr/>
          </p:nvSpPr>
          <p:spPr>
            <a:xfrm>
              <a:off x="6487786" y="4609233"/>
              <a:ext cx="89494" cy="783984"/>
            </a:xfrm>
            <a:custGeom>
              <a:avLst/>
              <a:gdLst/>
              <a:ahLst/>
              <a:cxnLst/>
              <a:rect l="l" t="t" r="r" b="b"/>
              <a:pathLst>
                <a:path w="1357" h="11888" extrusionOk="0">
                  <a:moveTo>
                    <a:pt x="319" y="1"/>
                  </a:moveTo>
                  <a:cubicBezTo>
                    <a:pt x="246" y="1"/>
                    <a:pt x="180" y="40"/>
                    <a:pt x="159" y="138"/>
                  </a:cubicBezTo>
                  <a:cubicBezTo>
                    <a:pt x="27" y="1637"/>
                    <a:pt x="1" y="3110"/>
                    <a:pt x="80" y="4609"/>
                  </a:cubicBezTo>
                  <a:cubicBezTo>
                    <a:pt x="132" y="6108"/>
                    <a:pt x="211" y="7581"/>
                    <a:pt x="343" y="9080"/>
                  </a:cubicBezTo>
                  <a:cubicBezTo>
                    <a:pt x="422" y="9921"/>
                    <a:pt x="501" y="10789"/>
                    <a:pt x="632" y="11631"/>
                  </a:cubicBezTo>
                  <a:cubicBezTo>
                    <a:pt x="655" y="11806"/>
                    <a:pt x="803" y="11888"/>
                    <a:pt x="958" y="11888"/>
                  </a:cubicBezTo>
                  <a:cubicBezTo>
                    <a:pt x="1152" y="11888"/>
                    <a:pt x="1357" y="11759"/>
                    <a:pt x="1342" y="11526"/>
                  </a:cubicBezTo>
                  <a:cubicBezTo>
                    <a:pt x="1211" y="10079"/>
                    <a:pt x="1053" y="8606"/>
                    <a:pt x="948" y="7133"/>
                  </a:cubicBezTo>
                  <a:cubicBezTo>
                    <a:pt x="842" y="5661"/>
                    <a:pt x="764" y="4188"/>
                    <a:pt x="711" y="2689"/>
                  </a:cubicBezTo>
                  <a:cubicBezTo>
                    <a:pt x="658" y="1873"/>
                    <a:pt x="658" y="1032"/>
                    <a:pt x="553" y="190"/>
                  </a:cubicBezTo>
                  <a:cubicBezTo>
                    <a:pt x="538" y="82"/>
                    <a:pt x="422" y="1"/>
                    <a:pt x="3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9" name="Google Shape;1349;p42"/>
            <p:cNvSpPr/>
            <p:nvPr/>
          </p:nvSpPr>
          <p:spPr>
            <a:xfrm>
              <a:off x="6676846" y="4625587"/>
              <a:ext cx="57311" cy="673522"/>
            </a:xfrm>
            <a:custGeom>
              <a:avLst/>
              <a:gdLst/>
              <a:ahLst/>
              <a:cxnLst/>
              <a:rect l="l" t="t" r="r" b="b"/>
              <a:pathLst>
                <a:path w="869" h="10213" extrusionOk="0">
                  <a:moveTo>
                    <a:pt x="645" y="1"/>
                  </a:moveTo>
                  <a:cubicBezTo>
                    <a:pt x="538" y="1"/>
                    <a:pt x="423" y="68"/>
                    <a:pt x="395" y="179"/>
                  </a:cubicBezTo>
                  <a:lnTo>
                    <a:pt x="369" y="179"/>
                  </a:lnTo>
                  <a:cubicBezTo>
                    <a:pt x="290" y="573"/>
                    <a:pt x="237" y="994"/>
                    <a:pt x="211" y="1415"/>
                  </a:cubicBezTo>
                  <a:cubicBezTo>
                    <a:pt x="185" y="1810"/>
                    <a:pt x="158" y="2230"/>
                    <a:pt x="132" y="2625"/>
                  </a:cubicBezTo>
                  <a:cubicBezTo>
                    <a:pt x="106" y="3414"/>
                    <a:pt x="53" y="4203"/>
                    <a:pt x="53" y="5018"/>
                  </a:cubicBezTo>
                  <a:cubicBezTo>
                    <a:pt x="1" y="6622"/>
                    <a:pt x="1" y="8253"/>
                    <a:pt x="106" y="9857"/>
                  </a:cubicBezTo>
                  <a:cubicBezTo>
                    <a:pt x="106" y="10094"/>
                    <a:pt x="283" y="10212"/>
                    <a:pt x="461" y="10212"/>
                  </a:cubicBezTo>
                  <a:cubicBezTo>
                    <a:pt x="638" y="10212"/>
                    <a:pt x="816" y="10094"/>
                    <a:pt x="816" y="9857"/>
                  </a:cubicBezTo>
                  <a:cubicBezTo>
                    <a:pt x="816" y="8253"/>
                    <a:pt x="763" y="6622"/>
                    <a:pt x="763" y="5018"/>
                  </a:cubicBezTo>
                  <a:cubicBezTo>
                    <a:pt x="763" y="4203"/>
                    <a:pt x="790" y="3414"/>
                    <a:pt x="816" y="2625"/>
                  </a:cubicBezTo>
                  <a:lnTo>
                    <a:pt x="842" y="1415"/>
                  </a:lnTo>
                  <a:cubicBezTo>
                    <a:pt x="868" y="994"/>
                    <a:pt x="868" y="600"/>
                    <a:pt x="842" y="179"/>
                  </a:cubicBezTo>
                  <a:cubicBezTo>
                    <a:pt x="830" y="55"/>
                    <a:pt x="741" y="1"/>
                    <a:pt x="6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0" name="Google Shape;1350;p42"/>
            <p:cNvSpPr/>
            <p:nvPr/>
          </p:nvSpPr>
          <p:spPr>
            <a:xfrm>
              <a:off x="6851992" y="4618729"/>
              <a:ext cx="64235" cy="715596"/>
            </a:xfrm>
            <a:custGeom>
              <a:avLst/>
              <a:gdLst/>
              <a:ahLst/>
              <a:cxnLst/>
              <a:rect l="l" t="t" r="r" b="b"/>
              <a:pathLst>
                <a:path w="974" h="10851" extrusionOk="0">
                  <a:moveTo>
                    <a:pt x="464" y="0"/>
                  </a:moveTo>
                  <a:cubicBezTo>
                    <a:pt x="402" y="0"/>
                    <a:pt x="343" y="33"/>
                    <a:pt x="316" y="99"/>
                  </a:cubicBezTo>
                  <a:cubicBezTo>
                    <a:pt x="185" y="388"/>
                    <a:pt x="132" y="730"/>
                    <a:pt x="132" y="1072"/>
                  </a:cubicBezTo>
                  <a:cubicBezTo>
                    <a:pt x="106" y="1414"/>
                    <a:pt x="106" y="1756"/>
                    <a:pt x="80" y="2098"/>
                  </a:cubicBezTo>
                  <a:cubicBezTo>
                    <a:pt x="53" y="2781"/>
                    <a:pt x="27" y="3465"/>
                    <a:pt x="27" y="4175"/>
                  </a:cubicBezTo>
                  <a:cubicBezTo>
                    <a:pt x="1" y="5543"/>
                    <a:pt x="53" y="6911"/>
                    <a:pt x="132" y="8252"/>
                  </a:cubicBezTo>
                  <a:cubicBezTo>
                    <a:pt x="159" y="9041"/>
                    <a:pt x="238" y="9830"/>
                    <a:pt x="343" y="10619"/>
                  </a:cubicBezTo>
                  <a:cubicBezTo>
                    <a:pt x="366" y="10780"/>
                    <a:pt x="489" y="10850"/>
                    <a:pt x="620" y="10850"/>
                  </a:cubicBezTo>
                  <a:cubicBezTo>
                    <a:pt x="790" y="10850"/>
                    <a:pt x="974" y="10733"/>
                    <a:pt x="974" y="10540"/>
                  </a:cubicBezTo>
                  <a:cubicBezTo>
                    <a:pt x="974" y="9856"/>
                    <a:pt x="921" y="9172"/>
                    <a:pt x="869" y="8515"/>
                  </a:cubicBezTo>
                  <a:cubicBezTo>
                    <a:pt x="842" y="7831"/>
                    <a:pt x="816" y="7121"/>
                    <a:pt x="790" y="6437"/>
                  </a:cubicBezTo>
                  <a:cubicBezTo>
                    <a:pt x="764" y="5070"/>
                    <a:pt x="737" y="3728"/>
                    <a:pt x="737" y="2387"/>
                  </a:cubicBezTo>
                  <a:lnTo>
                    <a:pt x="737" y="1230"/>
                  </a:lnTo>
                  <a:cubicBezTo>
                    <a:pt x="790" y="835"/>
                    <a:pt x="737" y="467"/>
                    <a:pt x="632" y="99"/>
                  </a:cubicBezTo>
                  <a:cubicBezTo>
                    <a:pt x="593" y="33"/>
                    <a:pt x="527" y="0"/>
                    <a:pt x="46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1" name="Google Shape;1351;p42"/>
            <p:cNvSpPr/>
            <p:nvPr/>
          </p:nvSpPr>
          <p:spPr>
            <a:xfrm>
              <a:off x="7021995" y="4611937"/>
              <a:ext cx="85010" cy="690009"/>
            </a:xfrm>
            <a:custGeom>
              <a:avLst/>
              <a:gdLst/>
              <a:ahLst/>
              <a:cxnLst/>
              <a:rect l="l" t="t" r="r" b="b"/>
              <a:pathLst>
                <a:path w="1289" h="10463" extrusionOk="0">
                  <a:moveTo>
                    <a:pt x="320" y="0"/>
                  </a:moveTo>
                  <a:cubicBezTo>
                    <a:pt x="281" y="0"/>
                    <a:pt x="241" y="13"/>
                    <a:pt x="211" y="44"/>
                  </a:cubicBezTo>
                  <a:cubicBezTo>
                    <a:pt x="0" y="254"/>
                    <a:pt x="53" y="675"/>
                    <a:pt x="53" y="912"/>
                  </a:cubicBezTo>
                  <a:cubicBezTo>
                    <a:pt x="53" y="1254"/>
                    <a:pt x="79" y="1569"/>
                    <a:pt x="105" y="1911"/>
                  </a:cubicBezTo>
                  <a:cubicBezTo>
                    <a:pt x="105" y="2569"/>
                    <a:pt x="158" y="3226"/>
                    <a:pt x="211" y="3910"/>
                  </a:cubicBezTo>
                  <a:cubicBezTo>
                    <a:pt x="316" y="5251"/>
                    <a:pt x="421" y="6593"/>
                    <a:pt x="553" y="7934"/>
                  </a:cubicBezTo>
                  <a:lnTo>
                    <a:pt x="737" y="10196"/>
                  </a:lnTo>
                  <a:cubicBezTo>
                    <a:pt x="750" y="10370"/>
                    <a:pt x="893" y="10462"/>
                    <a:pt x="1030" y="10462"/>
                  </a:cubicBezTo>
                  <a:cubicBezTo>
                    <a:pt x="1162" y="10462"/>
                    <a:pt x="1289" y="10377"/>
                    <a:pt x="1289" y="10196"/>
                  </a:cubicBezTo>
                  <a:cubicBezTo>
                    <a:pt x="1210" y="8855"/>
                    <a:pt x="1131" y="7513"/>
                    <a:pt x="1052" y="6172"/>
                  </a:cubicBezTo>
                  <a:cubicBezTo>
                    <a:pt x="973" y="4831"/>
                    <a:pt x="921" y="3489"/>
                    <a:pt x="789" y="2148"/>
                  </a:cubicBezTo>
                  <a:cubicBezTo>
                    <a:pt x="763" y="1754"/>
                    <a:pt x="710" y="1385"/>
                    <a:pt x="684" y="991"/>
                  </a:cubicBezTo>
                  <a:cubicBezTo>
                    <a:pt x="658" y="702"/>
                    <a:pt x="684" y="202"/>
                    <a:pt x="395" y="18"/>
                  </a:cubicBezTo>
                  <a:cubicBezTo>
                    <a:pt x="373" y="7"/>
                    <a:pt x="347" y="0"/>
                    <a:pt x="3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2" name="Google Shape;1352;p42"/>
            <p:cNvSpPr/>
            <p:nvPr/>
          </p:nvSpPr>
          <p:spPr>
            <a:xfrm>
              <a:off x="7197141" y="4610882"/>
              <a:ext cx="78151" cy="704715"/>
            </a:xfrm>
            <a:custGeom>
              <a:avLst/>
              <a:gdLst/>
              <a:ahLst/>
              <a:cxnLst/>
              <a:rect l="l" t="t" r="r" b="b"/>
              <a:pathLst>
                <a:path w="1185" h="10686" extrusionOk="0">
                  <a:moveTo>
                    <a:pt x="319" y="1"/>
                  </a:moveTo>
                  <a:cubicBezTo>
                    <a:pt x="237" y="1"/>
                    <a:pt x="158" y="47"/>
                    <a:pt x="132" y="139"/>
                  </a:cubicBezTo>
                  <a:lnTo>
                    <a:pt x="106" y="113"/>
                  </a:lnTo>
                  <a:cubicBezTo>
                    <a:pt x="27" y="770"/>
                    <a:pt x="1" y="1454"/>
                    <a:pt x="27" y="2111"/>
                  </a:cubicBezTo>
                  <a:cubicBezTo>
                    <a:pt x="27" y="2769"/>
                    <a:pt x="53" y="3426"/>
                    <a:pt x="79" y="4084"/>
                  </a:cubicBezTo>
                  <a:cubicBezTo>
                    <a:pt x="106" y="5399"/>
                    <a:pt x="211" y="6740"/>
                    <a:pt x="342" y="8082"/>
                  </a:cubicBezTo>
                  <a:cubicBezTo>
                    <a:pt x="395" y="8844"/>
                    <a:pt x="474" y="9607"/>
                    <a:pt x="579" y="10370"/>
                  </a:cubicBezTo>
                  <a:cubicBezTo>
                    <a:pt x="579" y="10527"/>
                    <a:pt x="711" y="10659"/>
                    <a:pt x="868" y="10685"/>
                  </a:cubicBezTo>
                  <a:cubicBezTo>
                    <a:pt x="1026" y="10685"/>
                    <a:pt x="1184" y="10554"/>
                    <a:pt x="1184" y="10396"/>
                  </a:cubicBezTo>
                  <a:cubicBezTo>
                    <a:pt x="1105" y="9055"/>
                    <a:pt x="1000" y="7713"/>
                    <a:pt x="947" y="6398"/>
                  </a:cubicBezTo>
                  <a:cubicBezTo>
                    <a:pt x="868" y="5057"/>
                    <a:pt x="790" y="3742"/>
                    <a:pt x="737" y="2401"/>
                  </a:cubicBezTo>
                  <a:cubicBezTo>
                    <a:pt x="711" y="1638"/>
                    <a:pt x="632" y="875"/>
                    <a:pt x="527" y="139"/>
                  </a:cubicBezTo>
                  <a:cubicBezTo>
                    <a:pt x="487" y="47"/>
                    <a:pt x="402" y="1"/>
                    <a:pt x="3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3" name="Google Shape;1353;p42"/>
            <p:cNvSpPr/>
            <p:nvPr/>
          </p:nvSpPr>
          <p:spPr>
            <a:xfrm>
              <a:off x="7417392" y="4643062"/>
              <a:ext cx="59949" cy="661256"/>
            </a:xfrm>
            <a:custGeom>
              <a:avLst/>
              <a:gdLst/>
              <a:ahLst/>
              <a:cxnLst/>
              <a:rect l="l" t="t" r="r" b="b"/>
              <a:pathLst>
                <a:path w="909" h="10027" extrusionOk="0">
                  <a:moveTo>
                    <a:pt x="341" y="1"/>
                  </a:moveTo>
                  <a:cubicBezTo>
                    <a:pt x="317" y="1"/>
                    <a:pt x="292" y="6"/>
                    <a:pt x="264" y="19"/>
                  </a:cubicBezTo>
                  <a:cubicBezTo>
                    <a:pt x="106" y="72"/>
                    <a:pt x="80" y="282"/>
                    <a:pt x="53" y="440"/>
                  </a:cubicBezTo>
                  <a:cubicBezTo>
                    <a:pt x="27" y="650"/>
                    <a:pt x="27" y="861"/>
                    <a:pt x="27" y="1071"/>
                  </a:cubicBezTo>
                  <a:cubicBezTo>
                    <a:pt x="1" y="1466"/>
                    <a:pt x="1" y="1860"/>
                    <a:pt x="1" y="2255"/>
                  </a:cubicBezTo>
                  <a:cubicBezTo>
                    <a:pt x="1" y="3096"/>
                    <a:pt x="1" y="3938"/>
                    <a:pt x="53" y="4779"/>
                  </a:cubicBezTo>
                  <a:cubicBezTo>
                    <a:pt x="106" y="6436"/>
                    <a:pt x="211" y="8093"/>
                    <a:pt x="316" y="9750"/>
                  </a:cubicBezTo>
                  <a:cubicBezTo>
                    <a:pt x="329" y="9934"/>
                    <a:pt x="481" y="10026"/>
                    <a:pt x="625" y="10026"/>
                  </a:cubicBezTo>
                  <a:cubicBezTo>
                    <a:pt x="770" y="10026"/>
                    <a:pt x="908" y="9934"/>
                    <a:pt x="895" y="9750"/>
                  </a:cubicBezTo>
                  <a:cubicBezTo>
                    <a:pt x="763" y="7068"/>
                    <a:pt x="737" y="4411"/>
                    <a:pt x="632" y="1755"/>
                  </a:cubicBezTo>
                  <a:cubicBezTo>
                    <a:pt x="632" y="1360"/>
                    <a:pt x="606" y="992"/>
                    <a:pt x="579" y="624"/>
                  </a:cubicBezTo>
                  <a:cubicBezTo>
                    <a:pt x="579" y="505"/>
                    <a:pt x="558" y="1"/>
                    <a:pt x="34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4" name="Google Shape;1354;p42"/>
            <p:cNvSpPr/>
            <p:nvPr/>
          </p:nvSpPr>
          <p:spPr>
            <a:xfrm>
              <a:off x="7606453" y="4607255"/>
              <a:ext cx="85999" cy="679523"/>
            </a:xfrm>
            <a:custGeom>
              <a:avLst/>
              <a:gdLst/>
              <a:ahLst/>
              <a:cxnLst/>
              <a:rect l="l" t="t" r="r" b="b"/>
              <a:pathLst>
                <a:path w="1304" h="10304" extrusionOk="0">
                  <a:moveTo>
                    <a:pt x="288" y="1"/>
                  </a:moveTo>
                  <a:cubicBezTo>
                    <a:pt x="194" y="1"/>
                    <a:pt x="98" y="63"/>
                    <a:pt x="53" y="168"/>
                  </a:cubicBezTo>
                  <a:cubicBezTo>
                    <a:pt x="27" y="378"/>
                    <a:pt x="0" y="588"/>
                    <a:pt x="27" y="773"/>
                  </a:cubicBezTo>
                  <a:cubicBezTo>
                    <a:pt x="27" y="1009"/>
                    <a:pt x="27" y="1220"/>
                    <a:pt x="53" y="1430"/>
                  </a:cubicBezTo>
                  <a:cubicBezTo>
                    <a:pt x="79" y="1825"/>
                    <a:pt x="106" y="2219"/>
                    <a:pt x="106" y="2614"/>
                  </a:cubicBezTo>
                  <a:cubicBezTo>
                    <a:pt x="184" y="3455"/>
                    <a:pt x="237" y="4270"/>
                    <a:pt x="290" y="5112"/>
                  </a:cubicBezTo>
                  <a:cubicBezTo>
                    <a:pt x="342" y="5954"/>
                    <a:pt x="421" y="6769"/>
                    <a:pt x="474" y="7584"/>
                  </a:cubicBezTo>
                  <a:cubicBezTo>
                    <a:pt x="553" y="8400"/>
                    <a:pt x="605" y="9241"/>
                    <a:pt x="710" y="10083"/>
                  </a:cubicBezTo>
                  <a:cubicBezTo>
                    <a:pt x="734" y="10234"/>
                    <a:pt x="855" y="10303"/>
                    <a:pt x="981" y="10303"/>
                  </a:cubicBezTo>
                  <a:cubicBezTo>
                    <a:pt x="1139" y="10303"/>
                    <a:pt x="1304" y="10194"/>
                    <a:pt x="1289" y="10004"/>
                  </a:cubicBezTo>
                  <a:cubicBezTo>
                    <a:pt x="1289" y="9189"/>
                    <a:pt x="1210" y="8347"/>
                    <a:pt x="1158" y="7532"/>
                  </a:cubicBezTo>
                  <a:cubicBezTo>
                    <a:pt x="1105" y="6716"/>
                    <a:pt x="1052" y="5875"/>
                    <a:pt x="1000" y="5033"/>
                  </a:cubicBezTo>
                  <a:cubicBezTo>
                    <a:pt x="921" y="4192"/>
                    <a:pt x="868" y="3403"/>
                    <a:pt x="789" y="2561"/>
                  </a:cubicBezTo>
                  <a:cubicBezTo>
                    <a:pt x="763" y="2166"/>
                    <a:pt x="737" y="1746"/>
                    <a:pt x="684" y="1351"/>
                  </a:cubicBezTo>
                  <a:lnTo>
                    <a:pt x="605" y="694"/>
                  </a:lnTo>
                  <a:cubicBezTo>
                    <a:pt x="605" y="510"/>
                    <a:pt x="553" y="299"/>
                    <a:pt x="474" y="115"/>
                  </a:cubicBezTo>
                  <a:cubicBezTo>
                    <a:pt x="429" y="36"/>
                    <a:pt x="359"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5" name="Google Shape;1355;p42"/>
            <p:cNvSpPr/>
            <p:nvPr/>
          </p:nvSpPr>
          <p:spPr>
            <a:xfrm>
              <a:off x="7845762" y="4616025"/>
              <a:ext cx="57311" cy="671807"/>
            </a:xfrm>
            <a:custGeom>
              <a:avLst/>
              <a:gdLst/>
              <a:ahLst/>
              <a:cxnLst/>
              <a:rect l="l" t="t" r="r" b="b"/>
              <a:pathLst>
                <a:path w="869" h="10187" extrusionOk="0">
                  <a:moveTo>
                    <a:pt x="368" y="1"/>
                  </a:moveTo>
                  <a:cubicBezTo>
                    <a:pt x="241" y="1"/>
                    <a:pt x="95" y="104"/>
                    <a:pt x="80" y="245"/>
                  </a:cubicBezTo>
                  <a:cubicBezTo>
                    <a:pt x="27" y="1034"/>
                    <a:pt x="1" y="1823"/>
                    <a:pt x="53" y="2638"/>
                  </a:cubicBezTo>
                  <a:cubicBezTo>
                    <a:pt x="53" y="3427"/>
                    <a:pt x="53" y="4243"/>
                    <a:pt x="80" y="5058"/>
                  </a:cubicBezTo>
                  <a:cubicBezTo>
                    <a:pt x="106" y="6662"/>
                    <a:pt x="106" y="8267"/>
                    <a:pt x="211" y="9871"/>
                  </a:cubicBezTo>
                  <a:cubicBezTo>
                    <a:pt x="211" y="10081"/>
                    <a:pt x="376" y="10186"/>
                    <a:pt x="540" y="10186"/>
                  </a:cubicBezTo>
                  <a:cubicBezTo>
                    <a:pt x="704" y="10186"/>
                    <a:pt x="869" y="10081"/>
                    <a:pt x="869" y="9871"/>
                  </a:cubicBezTo>
                  <a:cubicBezTo>
                    <a:pt x="869" y="8240"/>
                    <a:pt x="816" y="6636"/>
                    <a:pt x="763" y="5005"/>
                  </a:cubicBezTo>
                  <a:cubicBezTo>
                    <a:pt x="763" y="4216"/>
                    <a:pt x="737" y="3427"/>
                    <a:pt x="711" y="2638"/>
                  </a:cubicBezTo>
                  <a:cubicBezTo>
                    <a:pt x="711" y="1797"/>
                    <a:pt x="658" y="981"/>
                    <a:pt x="553" y="166"/>
                  </a:cubicBezTo>
                  <a:cubicBezTo>
                    <a:pt x="532" y="49"/>
                    <a:pt x="454" y="1"/>
                    <a:pt x="3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6" name="Google Shape;1356;p42"/>
            <p:cNvSpPr/>
            <p:nvPr/>
          </p:nvSpPr>
          <p:spPr>
            <a:xfrm>
              <a:off x="8168358" y="4605474"/>
              <a:ext cx="59025" cy="704056"/>
            </a:xfrm>
            <a:custGeom>
              <a:avLst/>
              <a:gdLst/>
              <a:ahLst/>
              <a:cxnLst/>
              <a:rect l="l" t="t" r="r" b="b"/>
              <a:pathLst>
                <a:path w="895" h="10676" extrusionOk="0">
                  <a:moveTo>
                    <a:pt x="711" y="0"/>
                  </a:moveTo>
                  <a:cubicBezTo>
                    <a:pt x="684" y="0"/>
                    <a:pt x="655" y="13"/>
                    <a:pt x="632" y="37"/>
                  </a:cubicBezTo>
                  <a:cubicBezTo>
                    <a:pt x="474" y="300"/>
                    <a:pt x="395" y="589"/>
                    <a:pt x="395" y="905"/>
                  </a:cubicBezTo>
                  <a:cubicBezTo>
                    <a:pt x="342" y="1220"/>
                    <a:pt x="290" y="1562"/>
                    <a:pt x="264" y="1904"/>
                  </a:cubicBezTo>
                  <a:cubicBezTo>
                    <a:pt x="211" y="2588"/>
                    <a:pt x="158" y="3272"/>
                    <a:pt x="106" y="3956"/>
                  </a:cubicBezTo>
                  <a:cubicBezTo>
                    <a:pt x="27" y="5297"/>
                    <a:pt x="1" y="6638"/>
                    <a:pt x="27" y="7979"/>
                  </a:cubicBezTo>
                  <a:cubicBezTo>
                    <a:pt x="27" y="8768"/>
                    <a:pt x="79" y="9531"/>
                    <a:pt x="106" y="10320"/>
                  </a:cubicBezTo>
                  <a:cubicBezTo>
                    <a:pt x="132" y="10557"/>
                    <a:pt x="323" y="10675"/>
                    <a:pt x="504" y="10675"/>
                  </a:cubicBezTo>
                  <a:cubicBezTo>
                    <a:pt x="684" y="10675"/>
                    <a:pt x="855" y="10557"/>
                    <a:pt x="842" y="10320"/>
                  </a:cubicBezTo>
                  <a:cubicBezTo>
                    <a:pt x="816" y="8979"/>
                    <a:pt x="763" y="7638"/>
                    <a:pt x="763" y="6296"/>
                  </a:cubicBezTo>
                  <a:cubicBezTo>
                    <a:pt x="763" y="4929"/>
                    <a:pt x="816" y="3587"/>
                    <a:pt x="842" y="2246"/>
                  </a:cubicBezTo>
                  <a:cubicBezTo>
                    <a:pt x="842" y="1878"/>
                    <a:pt x="868" y="1510"/>
                    <a:pt x="895" y="1141"/>
                  </a:cubicBezTo>
                  <a:lnTo>
                    <a:pt x="895" y="563"/>
                  </a:lnTo>
                  <a:cubicBezTo>
                    <a:pt x="895" y="379"/>
                    <a:pt x="868" y="221"/>
                    <a:pt x="790" y="63"/>
                  </a:cubicBezTo>
                  <a:cubicBezTo>
                    <a:pt x="775" y="20"/>
                    <a:pt x="745" y="0"/>
                    <a:pt x="7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7" name="Google Shape;1357;p42"/>
            <p:cNvSpPr/>
            <p:nvPr/>
          </p:nvSpPr>
          <p:spPr>
            <a:xfrm>
              <a:off x="8353923" y="4617014"/>
              <a:ext cx="69445" cy="692515"/>
            </a:xfrm>
            <a:custGeom>
              <a:avLst/>
              <a:gdLst/>
              <a:ahLst/>
              <a:cxnLst/>
              <a:rect l="l" t="t" r="r" b="b"/>
              <a:pathLst>
                <a:path w="1053" h="10501" extrusionOk="0">
                  <a:moveTo>
                    <a:pt x="235" y="0"/>
                  </a:moveTo>
                  <a:cubicBezTo>
                    <a:pt x="118" y="0"/>
                    <a:pt x="1" y="81"/>
                    <a:pt x="1" y="230"/>
                  </a:cubicBezTo>
                  <a:cubicBezTo>
                    <a:pt x="106" y="1861"/>
                    <a:pt x="237" y="3518"/>
                    <a:pt x="290" y="5174"/>
                  </a:cubicBezTo>
                  <a:cubicBezTo>
                    <a:pt x="316" y="5990"/>
                    <a:pt x="316" y="6805"/>
                    <a:pt x="290" y="7620"/>
                  </a:cubicBezTo>
                  <a:cubicBezTo>
                    <a:pt x="264" y="8436"/>
                    <a:pt x="211" y="9304"/>
                    <a:pt x="211" y="10145"/>
                  </a:cubicBezTo>
                  <a:cubicBezTo>
                    <a:pt x="211" y="10382"/>
                    <a:pt x="395" y="10500"/>
                    <a:pt x="579" y="10500"/>
                  </a:cubicBezTo>
                  <a:cubicBezTo>
                    <a:pt x="763" y="10500"/>
                    <a:pt x="947" y="10382"/>
                    <a:pt x="947" y="10145"/>
                  </a:cubicBezTo>
                  <a:cubicBezTo>
                    <a:pt x="1026" y="9304"/>
                    <a:pt x="1053" y="8462"/>
                    <a:pt x="1053" y="7620"/>
                  </a:cubicBezTo>
                  <a:cubicBezTo>
                    <a:pt x="1053" y="6779"/>
                    <a:pt x="1053" y="5963"/>
                    <a:pt x="1000" y="5122"/>
                  </a:cubicBezTo>
                  <a:cubicBezTo>
                    <a:pt x="947" y="3465"/>
                    <a:pt x="763" y="1808"/>
                    <a:pt x="448" y="151"/>
                  </a:cubicBezTo>
                  <a:cubicBezTo>
                    <a:pt x="413" y="48"/>
                    <a:pt x="324" y="0"/>
                    <a:pt x="23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8" name="Google Shape;1358;p42"/>
            <p:cNvSpPr/>
            <p:nvPr/>
          </p:nvSpPr>
          <p:spPr>
            <a:xfrm>
              <a:off x="8548193" y="4618399"/>
              <a:ext cx="55530" cy="736634"/>
            </a:xfrm>
            <a:custGeom>
              <a:avLst/>
              <a:gdLst/>
              <a:ahLst/>
              <a:cxnLst/>
              <a:rect l="l" t="t" r="r" b="b"/>
              <a:pathLst>
                <a:path w="842" h="11170" extrusionOk="0">
                  <a:moveTo>
                    <a:pt x="325" y="0"/>
                  </a:moveTo>
                  <a:cubicBezTo>
                    <a:pt x="216" y="0"/>
                    <a:pt x="94" y="87"/>
                    <a:pt x="79" y="209"/>
                  </a:cubicBezTo>
                  <a:lnTo>
                    <a:pt x="105" y="209"/>
                  </a:lnTo>
                  <a:cubicBezTo>
                    <a:pt x="27" y="893"/>
                    <a:pt x="0" y="1577"/>
                    <a:pt x="27" y="2287"/>
                  </a:cubicBezTo>
                  <a:lnTo>
                    <a:pt x="27" y="4364"/>
                  </a:lnTo>
                  <a:cubicBezTo>
                    <a:pt x="27" y="5732"/>
                    <a:pt x="27" y="7100"/>
                    <a:pt x="79" y="8467"/>
                  </a:cubicBezTo>
                  <a:cubicBezTo>
                    <a:pt x="105" y="9256"/>
                    <a:pt x="132" y="10045"/>
                    <a:pt x="158" y="10834"/>
                  </a:cubicBezTo>
                  <a:cubicBezTo>
                    <a:pt x="158" y="11058"/>
                    <a:pt x="329" y="11170"/>
                    <a:pt x="500" y="11170"/>
                  </a:cubicBezTo>
                  <a:cubicBezTo>
                    <a:pt x="671" y="11170"/>
                    <a:pt x="842" y="11058"/>
                    <a:pt x="842" y="10834"/>
                  </a:cubicBezTo>
                  <a:cubicBezTo>
                    <a:pt x="842" y="8046"/>
                    <a:pt x="789" y="5259"/>
                    <a:pt x="658" y="2471"/>
                  </a:cubicBezTo>
                  <a:cubicBezTo>
                    <a:pt x="631" y="1682"/>
                    <a:pt x="579" y="919"/>
                    <a:pt x="500" y="156"/>
                  </a:cubicBezTo>
                  <a:cubicBezTo>
                    <a:pt x="478" y="46"/>
                    <a:pt x="405" y="0"/>
                    <a:pt x="3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9" name="Google Shape;1359;p42"/>
            <p:cNvSpPr/>
            <p:nvPr/>
          </p:nvSpPr>
          <p:spPr>
            <a:xfrm>
              <a:off x="8013984" y="4618663"/>
              <a:ext cx="64235" cy="651034"/>
            </a:xfrm>
            <a:custGeom>
              <a:avLst/>
              <a:gdLst/>
              <a:ahLst/>
              <a:cxnLst/>
              <a:rect l="l" t="t" r="r" b="b"/>
              <a:pathLst>
                <a:path w="974" h="9872" extrusionOk="0">
                  <a:moveTo>
                    <a:pt x="354" y="1"/>
                  </a:moveTo>
                  <a:cubicBezTo>
                    <a:pt x="284" y="1"/>
                    <a:pt x="222" y="38"/>
                    <a:pt x="211" y="126"/>
                  </a:cubicBezTo>
                  <a:lnTo>
                    <a:pt x="211" y="152"/>
                  </a:lnTo>
                  <a:cubicBezTo>
                    <a:pt x="80" y="915"/>
                    <a:pt x="27" y="1704"/>
                    <a:pt x="27" y="2493"/>
                  </a:cubicBezTo>
                  <a:cubicBezTo>
                    <a:pt x="1" y="3282"/>
                    <a:pt x="27" y="4071"/>
                    <a:pt x="27" y="4860"/>
                  </a:cubicBezTo>
                  <a:cubicBezTo>
                    <a:pt x="27" y="5675"/>
                    <a:pt x="53" y="6464"/>
                    <a:pt x="106" y="7253"/>
                  </a:cubicBezTo>
                  <a:cubicBezTo>
                    <a:pt x="106" y="8042"/>
                    <a:pt x="185" y="8831"/>
                    <a:pt x="290" y="9620"/>
                  </a:cubicBezTo>
                  <a:cubicBezTo>
                    <a:pt x="325" y="9794"/>
                    <a:pt x="452" y="9871"/>
                    <a:pt x="585" y="9871"/>
                  </a:cubicBezTo>
                  <a:cubicBezTo>
                    <a:pt x="754" y="9871"/>
                    <a:pt x="933" y="9747"/>
                    <a:pt x="948" y="9542"/>
                  </a:cubicBezTo>
                  <a:cubicBezTo>
                    <a:pt x="974" y="9200"/>
                    <a:pt x="921" y="8753"/>
                    <a:pt x="895" y="8358"/>
                  </a:cubicBezTo>
                  <a:cubicBezTo>
                    <a:pt x="895" y="7964"/>
                    <a:pt x="869" y="7569"/>
                    <a:pt x="842" y="7175"/>
                  </a:cubicBezTo>
                  <a:cubicBezTo>
                    <a:pt x="816" y="6412"/>
                    <a:pt x="790" y="5623"/>
                    <a:pt x="764" y="4860"/>
                  </a:cubicBezTo>
                  <a:cubicBezTo>
                    <a:pt x="737" y="4097"/>
                    <a:pt x="711" y="3335"/>
                    <a:pt x="711" y="2572"/>
                  </a:cubicBezTo>
                  <a:cubicBezTo>
                    <a:pt x="711" y="1757"/>
                    <a:pt x="658" y="968"/>
                    <a:pt x="579" y="179"/>
                  </a:cubicBezTo>
                  <a:cubicBezTo>
                    <a:pt x="564" y="72"/>
                    <a:pt x="452" y="1"/>
                    <a:pt x="3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60" name="Google Shape;1360;p42"/>
          <p:cNvSpPr/>
          <p:nvPr/>
        </p:nvSpPr>
        <p:spPr>
          <a:xfrm>
            <a:off x="-1216375" y="-516738"/>
            <a:ext cx="1698777" cy="2113984"/>
          </a:xfrm>
          <a:custGeom>
            <a:avLst/>
            <a:gdLst/>
            <a:ahLst/>
            <a:cxnLst/>
            <a:rect l="l" t="t" r="r" b="b"/>
            <a:pathLst>
              <a:path w="43422" h="54035" extrusionOk="0">
                <a:moveTo>
                  <a:pt x="35584" y="0"/>
                </a:moveTo>
                <a:cubicBezTo>
                  <a:pt x="33612" y="26"/>
                  <a:pt x="31666" y="342"/>
                  <a:pt x="29798" y="947"/>
                </a:cubicBezTo>
                <a:cubicBezTo>
                  <a:pt x="19699" y="4024"/>
                  <a:pt x="11204" y="11335"/>
                  <a:pt x="5366" y="20146"/>
                </a:cubicBezTo>
                <a:cubicBezTo>
                  <a:pt x="3314" y="23275"/>
                  <a:pt x="1526" y="26668"/>
                  <a:pt x="947" y="30376"/>
                </a:cubicBezTo>
                <a:cubicBezTo>
                  <a:pt x="0" y="36794"/>
                  <a:pt x="3025" y="43421"/>
                  <a:pt x="7969" y="47629"/>
                </a:cubicBezTo>
                <a:cubicBezTo>
                  <a:pt x="12887" y="51837"/>
                  <a:pt x="19462" y="53810"/>
                  <a:pt x="25932" y="54020"/>
                </a:cubicBezTo>
                <a:cubicBezTo>
                  <a:pt x="26239" y="54030"/>
                  <a:pt x="26547" y="54034"/>
                  <a:pt x="26856" y="54034"/>
                </a:cubicBezTo>
                <a:cubicBezTo>
                  <a:pt x="31667" y="54034"/>
                  <a:pt x="36731" y="52841"/>
                  <a:pt x="39845" y="49233"/>
                </a:cubicBezTo>
                <a:cubicBezTo>
                  <a:pt x="43027" y="45551"/>
                  <a:pt x="43422" y="40318"/>
                  <a:pt x="43395" y="35479"/>
                </a:cubicBezTo>
                <a:cubicBezTo>
                  <a:pt x="43343" y="27694"/>
                  <a:pt x="42554" y="19935"/>
                  <a:pt x="41791" y="12203"/>
                </a:cubicBezTo>
                <a:cubicBezTo>
                  <a:pt x="41449" y="9021"/>
                  <a:pt x="41081" y="5812"/>
                  <a:pt x="39950" y="2814"/>
                </a:cubicBezTo>
                <a:cubicBezTo>
                  <a:pt x="39161" y="763"/>
                  <a:pt x="37741" y="26"/>
                  <a:pt x="3558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1" name="Google Shape;1361;p42"/>
          <p:cNvSpPr/>
          <p:nvPr/>
        </p:nvSpPr>
        <p:spPr>
          <a:xfrm rot="3521181">
            <a:off x="8886994" y="-692695"/>
            <a:ext cx="1981559" cy="2465882"/>
          </a:xfrm>
          <a:custGeom>
            <a:avLst/>
            <a:gdLst/>
            <a:ahLst/>
            <a:cxnLst/>
            <a:rect l="l" t="t" r="r" b="b"/>
            <a:pathLst>
              <a:path w="43422" h="54035" extrusionOk="0">
                <a:moveTo>
                  <a:pt x="35584" y="0"/>
                </a:moveTo>
                <a:cubicBezTo>
                  <a:pt x="33612" y="26"/>
                  <a:pt x="31666" y="342"/>
                  <a:pt x="29798" y="947"/>
                </a:cubicBezTo>
                <a:cubicBezTo>
                  <a:pt x="19699" y="4024"/>
                  <a:pt x="11204" y="11335"/>
                  <a:pt x="5366" y="20146"/>
                </a:cubicBezTo>
                <a:cubicBezTo>
                  <a:pt x="3314" y="23275"/>
                  <a:pt x="1526" y="26668"/>
                  <a:pt x="947" y="30376"/>
                </a:cubicBezTo>
                <a:cubicBezTo>
                  <a:pt x="0" y="36794"/>
                  <a:pt x="3025" y="43421"/>
                  <a:pt x="7969" y="47629"/>
                </a:cubicBezTo>
                <a:cubicBezTo>
                  <a:pt x="12887" y="51837"/>
                  <a:pt x="19462" y="53810"/>
                  <a:pt x="25932" y="54020"/>
                </a:cubicBezTo>
                <a:cubicBezTo>
                  <a:pt x="26239" y="54030"/>
                  <a:pt x="26547" y="54034"/>
                  <a:pt x="26856" y="54034"/>
                </a:cubicBezTo>
                <a:cubicBezTo>
                  <a:pt x="31667" y="54034"/>
                  <a:pt x="36731" y="52841"/>
                  <a:pt x="39845" y="49233"/>
                </a:cubicBezTo>
                <a:cubicBezTo>
                  <a:pt x="43027" y="45551"/>
                  <a:pt x="43422" y="40318"/>
                  <a:pt x="43395" y="35479"/>
                </a:cubicBezTo>
                <a:cubicBezTo>
                  <a:pt x="43343" y="27694"/>
                  <a:pt x="42554" y="19935"/>
                  <a:pt x="41791" y="12203"/>
                </a:cubicBezTo>
                <a:cubicBezTo>
                  <a:pt x="41449" y="9021"/>
                  <a:pt x="41081" y="5812"/>
                  <a:pt x="39950" y="2814"/>
                </a:cubicBezTo>
                <a:cubicBezTo>
                  <a:pt x="39161" y="763"/>
                  <a:pt x="37741" y="26"/>
                  <a:pt x="355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2" name="Google Shape;1362;p42"/>
          <p:cNvSpPr/>
          <p:nvPr/>
        </p:nvSpPr>
        <p:spPr>
          <a:xfrm rot="-6632383">
            <a:off x="8277336" y="2365038"/>
            <a:ext cx="1916034" cy="1459345"/>
          </a:xfrm>
          <a:custGeom>
            <a:avLst/>
            <a:gdLst/>
            <a:ahLst/>
            <a:cxnLst/>
            <a:rect l="l" t="t" r="r" b="b"/>
            <a:pathLst>
              <a:path w="27047" h="20601" extrusionOk="0">
                <a:moveTo>
                  <a:pt x="14669" y="189"/>
                </a:moveTo>
                <a:cubicBezTo>
                  <a:pt x="16513" y="189"/>
                  <a:pt x="18344" y="544"/>
                  <a:pt x="20067" y="1266"/>
                </a:cubicBezTo>
                <a:cubicBezTo>
                  <a:pt x="21987" y="2133"/>
                  <a:pt x="23670" y="3501"/>
                  <a:pt x="24880" y="5263"/>
                </a:cubicBezTo>
                <a:cubicBezTo>
                  <a:pt x="26090" y="6946"/>
                  <a:pt x="26721" y="8998"/>
                  <a:pt x="26695" y="11075"/>
                </a:cubicBezTo>
                <a:cubicBezTo>
                  <a:pt x="26671" y="11536"/>
                  <a:pt x="26602" y="11998"/>
                  <a:pt x="26509" y="12459"/>
                </a:cubicBezTo>
                <a:lnTo>
                  <a:pt x="26509" y="12459"/>
                </a:lnTo>
                <a:cubicBezTo>
                  <a:pt x="26462" y="12474"/>
                  <a:pt x="26422" y="12511"/>
                  <a:pt x="26406" y="12575"/>
                </a:cubicBezTo>
                <a:cubicBezTo>
                  <a:pt x="26274" y="13153"/>
                  <a:pt x="26090" y="13732"/>
                  <a:pt x="25827" y="14284"/>
                </a:cubicBezTo>
                <a:cubicBezTo>
                  <a:pt x="25748" y="14494"/>
                  <a:pt x="25617" y="14679"/>
                  <a:pt x="25459" y="14836"/>
                </a:cubicBezTo>
                <a:cubicBezTo>
                  <a:pt x="25248" y="15047"/>
                  <a:pt x="25012" y="15205"/>
                  <a:pt x="24775" y="15389"/>
                </a:cubicBezTo>
                <a:cubicBezTo>
                  <a:pt x="23697" y="16204"/>
                  <a:pt x="22697" y="17151"/>
                  <a:pt x="21619" y="17966"/>
                </a:cubicBezTo>
                <a:cubicBezTo>
                  <a:pt x="21119" y="18361"/>
                  <a:pt x="20593" y="18702"/>
                  <a:pt x="20041" y="19018"/>
                </a:cubicBezTo>
                <a:cubicBezTo>
                  <a:pt x="19462" y="19334"/>
                  <a:pt x="18831" y="19570"/>
                  <a:pt x="18174" y="19728"/>
                </a:cubicBezTo>
                <a:cubicBezTo>
                  <a:pt x="17516" y="19860"/>
                  <a:pt x="16832" y="19991"/>
                  <a:pt x="16149" y="20044"/>
                </a:cubicBezTo>
                <a:cubicBezTo>
                  <a:pt x="15491" y="20123"/>
                  <a:pt x="14834" y="20202"/>
                  <a:pt x="14176" y="20228"/>
                </a:cubicBezTo>
                <a:cubicBezTo>
                  <a:pt x="13741" y="20262"/>
                  <a:pt x="13303" y="20279"/>
                  <a:pt x="12865" y="20279"/>
                </a:cubicBezTo>
                <a:cubicBezTo>
                  <a:pt x="11953" y="20279"/>
                  <a:pt x="11040" y="20204"/>
                  <a:pt x="10152" y="20044"/>
                </a:cubicBezTo>
                <a:cubicBezTo>
                  <a:pt x="9495" y="19939"/>
                  <a:pt x="8864" y="19754"/>
                  <a:pt x="8259" y="19465"/>
                </a:cubicBezTo>
                <a:cubicBezTo>
                  <a:pt x="7706" y="19202"/>
                  <a:pt x="7154" y="18887"/>
                  <a:pt x="6654" y="18545"/>
                </a:cubicBezTo>
                <a:cubicBezTo>
                  <a:pt x="6128" y="18229"/>
                  <a:pt x="5576" y="17913"/>
                  <a:pt x="5076" y="17572"/>
                </a:cubicBezTo>
                <a:cubicBezTo>
                  <a:pt x="4550" y="17203"/>
                  <a:pt x="4051" y="16809"/>
                  <a:pt x="3604" y="16388"/>
                </a:cubicBezTo>
                <a:cubicBezTo>
                  <a:pt x="2736" y="15599"/>
                  <a:pt x="2026" y="14652"/>
                  <a:pt x="1447" y="13600"/>
                </a:cubicBezTo>
                <a:cubicBezTo>
                  <a:pt x="448" y="11680"/>
                  <a:pt x="0" y="9313"/>
                  <a:pt x="789" y="7209"/>
                </a:cubicBezTo>
                <a:cubicBezTo>
                  <a:pt x="1631" y="4974"/>
                  <a:pt x="3788" y="3554"/>
                  <a:pt x="5813" y="2502"/>
                </a:cubicBezTo>
                <a:cubicBezTo>
                  <a:pt x="8022" y="1344"/>
                  <a:pt x="10442" y="582"/>
                  <a:pt x="12940" y="292"/>
                </a:cubicBezTo>
                <a:cubicBezTo>
                  <a:pt x="13516" y="224"/>
                  <a:pt x="14093" y="189"/>
                  <a:pt x="14669" y="189"/>
                </a:cubicBezTo>
                <a:close/>
                <a:moveTo>
                  <a:pt x="14926" y="0"/>
                </a:moveTo>
                <a:cubicBezTo>
                  <a:pt x="14834" y="0"/>
                  <a:pt x="14742" y="1"/>
                  <a:pt x="14650" y="3"/>
                </a:cubicBezTo>
                <a:cubicBezTo>
                  <a:pt x="12098" y="29"/>
                  <a:pt x="9574" y="555"/>
                  <a:pt x="7233" y="1581"/>
                </a:cubicBezTo>
                <a:cubicBezTo>
                  <a:pt x="6076" y="2055"/>
                  <a:pt x="4971" y="2633"/>
                  <a:pt x="3919" y="3317"/>
                </a:cubicBezTo>
                <a:cubicBezTo>
                  <a:pt x="2893" y="3948"/>
                  <a:pt x="1999" y="4763"/>
                  <a:pt x="1289" y="5710"/>
                </a:cubicBezTo>
                <a:cubicBezTo>
                  <a:pt x="605" y="6631"/>
                  <a:pt x="211" y="7735"/>
                  <a:pt x="106" y="8866"/>
                </a:cubicBezTo>
                <a:cubicBezTo>
                  <a:pt x="27" y="9997"/>
                  <a:pt x="158" y="11128"/>
                  <a:pt x="526" y="12206"/>
                </a:cubicBezTo>
                <a:cubicBezTo>
                  <a:pt x="1315" y="14521"/>
                  <a:pt x="2867" y="16493"/>
                  <a:pt x="4919" y="17835"/>
                </a:cubicBezTo>
                <a:cubicBezTo>
                  <a:pt x="5445" y="18203"/>
                  <a:pt x="6023" y="18518"/>
                  <a:pt x="6575" y="18860"/>
                </a:cubicBezTo>
                <a:cubicBezTo>
                  <a:pt x="7075" y="19228"/>
                  <a:pt x="7627" y="19544"/>
                  <a:pt x="8206" y="19807"/>
                </a:cubicBezTo>
                <a:cubicBezTo>
                  <a:pt x="9468" y="20307"/>
                  <a:pt x="10836" y="20570"/>
                  <a:pt x="12204" y="20596"/>
                </a:cubicBezTo>
                <a:cubicBezTo>
                  <a:pt x="12375" y="20599"/>
                  <a:pt x="12546" y="20601"/>
                  <a:pt x="12718" y="20601"/>
                </a:cubicBezTo>
                <a:cubicBezTo>
                  <a:pt x="13919" y="20601"/>
                  <a:pt x="15136" y="20520"/>
                  <a:pt x="16333" y="20359"/>
                </a:cubicBezTo>
                <a:cubicBezTo>
                  <a:pt x="17017" y="20280"/>
                  <a:pt x="17727" y="20149"/>
                  <a:pt x="18410" y="19991"/>
                </a:cubicBezTo>
                <a:cubicBezTo>
                  <a:pt x="19042" y="19833"/>
                  <a:pt x="19673" y="19570"/>
                  <a:pt x="20251" y="19255"/>
                </a:cubicBezTo>
                <a:cubicBezTo>
                  <a:pt x="21409" y="18571"/>
                  <a:pt x="22461" y="17782"/>
                  <a:pt x="23434" y="16861"/>
                </a:cubicBezTo>
                <a:cubicBezTo>
                  <a:pt x="23986" y="16388"/>
                  <a:pt x="24538" y="15915"/>
                  <a:pt x="25143" y="15494"/>
                </a:cubicBezTo>
                <a:cubicBezTo>
                  <a:pt x="25354" y="15362"/>
                  <a:pt x="25564" y="15178"/>
                  <a:pt x="25774" y="14968"/>
                </a:cubicBezTo>
                <a:cubicBezTo>
                  <a:pt x="25906" y="14810"/>
                  <a:pt x="26037" y="14600"/>
                  <a:pt x="26116" y="14389"/>
                </a:cubicBezTo>
                <a:cubicBezTo>
                  <a:pt x="26379" y="13837"/>
                  <a:pt x="26563" y="13258"/>
                  <a:pt x="26721" y="12653"/>
                </a:cubicBezTo>
                <a:cubicBezTo>
                  <a:pt x="26742" y="12571"/>
                  <a:pt x="26706" y="12509"/>
                  <a:pt x="26652" y="12477"/>
                </a:cubicBezTo>
                <a:lnTo>
                  <a:pt x="26652" y="12477"/>
                </a:lnTo>
                <a:cubicBezTo>
                  <a:pt x="27046" y="10452"/>
                  <a:pt x="26746" y="8340"/>
                  <a:pt x="25801" y="6526"/>
                </a:cubicBezTo>
                <a:cubicBezTo>
                  <a:pt x="24801" y="4579"/>
                  <a:pt x="23329" y="2949"/>
                  <a:pt x="21488" y="1818"/>
                </a:cubicBezTo>
                <a:cubicBezTo>
                  <a:pt x="19490" y="629"/>
                  <a:pt x="17225" y="0"/>
                  <a:pt x="14926"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3" name="Google Shape;1363;p42"/>
          <p:cNvSpPr txBox="1">
            <a:spLocks noGrp="1"/>
          </p:cNvSpPr>
          <p:nvPr>
            <p:ph type="title"/>
          </p:nvPr>
        </p:nvSpPr>
        <p:spPr>
          <a:xfrm>
            <a:off x="717425" y="350425"/>
            <a:ext cx="7709100" cy="6138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30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Numbers and text 1">
  <p:cSld name="CUSTOM_8_1_1">
    <p:spTree>
      <p:nvGrpSpPr>
        <p:cNvPr id="1" name="Shape 1364"/>
        <p:cNvGrpSpPr/>
        <p:nvPr/>
      </p:nvGrpSpPr>
      <p:grpSpPr>
        <a:xfrm>
          <a:off x="0" y="0"/>
          <a:ext cx="0" cy="0"/>
          <a:chOff x="0" y="0"/>
          <a:chExt cx="0" cy="0"/>
        </a:xfrm>
      </p:grpSpPr>
      <p:sp>
        <p:nvSpPr>
          <p:cNvPr id="1365" name="Google Shape;1365;p43"/>
          <p:cNvSpPr txBox="1">
            <a:spLocks noGrp="1"/>
          </p:cNvSpPr>
          <p:nvPr>
            <p:ph type="title"/>
          </p:nvPr>
        </p:nvSpPr>
        <p:spPr>
          <a:xfrm>
            <a:off x="1101175" y="3612428"/>
            <a:ext cx="1986000" cy="407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2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366" name="Google Shape;1366;p43"/>
          <p:cNvSpPr txBox="1">
            <a:spLocks noGrp="1"/>
          </p:cNvSpPr>
          <p:nvPr>
            <p:ph type="subTitle" idx="1"/>
          </p:nvPr>
        </p:nvSpPr>
        <p:spPr>
          <a:xfrm>
            <a:off x="1101175" y="4028707"/>
            <a:ext cx="19860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367" name="Google Shape;1367;p43"/>
          <p:cNvSpPr txBox="1">
            <a:spLocks noGrp="1"/>
          </p:cNvSpPr>
          <p:nvPr>
            <p:ph type="title" idx="2"/>
          </p:nvPr>
        </p:nvSpPr>
        <p:spPr>
          <a:xfrm>
            <a:off x="3578947" y="3612428"/>
            <a:ext cx="1986000" cy="407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2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368" name="Google Shape;1368;p43"/>
          <p:cNvSpPr txBox="1">
            <a:spLocks noGrp="1"/>
          </p:cNvSpPr>
          <p:nvPr>
            <p:ph type="subTitle" idx="3"/>
          </p:nvPr>
        </p:nvSpPr>
        <p:spPr>
          <a:xfrm>
            <a:off x="3578947" y="4028707"/>
            <a:ext cx="19860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369" name="Google Shape;1369;p43"/>
          <p:cNvSpPr txBox="1">
            <a:spLocks noGrp="1"/>
          </p:cNvSpPr>
          <p:nvPr>
            <p:ph type="title" idx="4"/>
          </p:nvPr>
        </p:nvSpPr>
        <p:spPr>
          <a:xfrm>
            <a:off x="6056775" y="3612428"/>
            <a:ext cx="1986000" cy="407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500"/>
              <a:buNone/>
              <a:defRPr sz="2200"/>
            </a:lvl1pPr>
            <a:lvl2pPr lvl="1" algn="ctr" rtl="0">
              <a:spcBef>
                <a:spcPts val="0"/>
              </a:spcBef>
              <a:spcAft>
                <a:spcPts val="0"/>
              </a:spcAft>
              <a:buSzPts val="2500"/>
              <a:buNone/>
              <a:defRPr sz="2500"/>
            </a:lvl2pPr>
            <a:lvl3pPr lvl="2" algn="ctr" rtl="0">
              <a:spcBef>
                <a:spcPts val="0"/>
              </a:spcBef>
              <a:spcAft>
                <a:spcPts val="0"/>
              </a:spcAft>
              <a:buSzPts val="2500"/>
              <a:buNone/>
              <a:defRPr sz="2500"/>
            </a:lvl3pPr>
            <a:lvl4pPr lvl="3" algn="ctr" rtl="0">
              <a:spcBef>
                <a:spcPts val="0"/>
              </a:spcBef>
              <a:spcAft>
                <a:spcPts val="0"/>
              </a:spcAft>
              <a:buSzPts val="2500"/>
              <a:buNone/>
              <a:defRPr sz="2500"/>
            </a:lvl4pPr>
            <a:lvl5pPr lvl="4" algn="ctr" rtl="0">
              <a:spcBef>
                <a:spcPts val="0"/>
              </a:spcBef>
              <a:spcAft>
                <a:spcPts val="0"/>
              </a:spcAft>
              <a:buSzPts val="2500"/>
              <a:buNone/>
              <a:defRPr sz="2500"/>
            </a:lvl5pPr>
            <a:lvl6pPr lvl="5" algn="ctr" rtl="0">
              <a:spcBef>
                <a:spcPts val="0"/>
              </a:spcBef>
              <a:spcAft>
                <a:spcPts val="0"/>
              </a:spcAft>
              <a:buSzPts val="2500"/>
              <a:buNone/>
              <a:defRPr sz="2500"/>
            </a:lvl6pPr>
            <a:lvl7pPr lvl="6" algn="ctr" rtl="0">
              <a:spcBef>
                <a:spcPts val="0"/>
              </a:spcBef>
              <a:spcAft>
                <a:spcPts val="0"/>
              </a:spcAft>
              <a:buSzPts val="2500"/>
              <a:buNone/>
              <a:defRPr sz="2500"/>
            </a:lvl7pPr>
            <a:lvl8pPr lvl="7" algn="ctr" rtl="0">
              <a:spcBef>
                <a:spcPts val="0"/>
              </a:spcBef>
              <a:spcAft>
                <a:spcPts val="0"/>
              </a:spcAft>
              <a:buSzPts val="2500"/>
              <a:buNone/>
              <a:defRPr sz="2500"/>
            </a:lvl8pPr>
            <a:lvl9pPr lvl="8" algn="ctr" rtl="0">
              <a:spcBef>
                <a:spcPts val="0"/>
              </a:spcBef>
              <a:spcAft>
                <a:spcPts val="0"/>
              </a:spcAft>
              <a:buSzPts val="2500"/>
              <a:buNone/>
              <a:defRPr sz="2500"/>
            </a:lvl9pPr>
          </a:lstStyle>
          <a:p>
            <a:endParaRPr/>
          </a:p>
        </p:txBody>
      </p:sp>
      <p:sp>
        <p:nvSpPr>
          <p:cNvPr id="1370" name="Google Shape;1370;p43"/>
          <p:cNvSpPr txBox="1">
            <a:spLocks noGrp="1"/>
          </p:cNvSpPr>
          <p:nvPr>
            <p:ph type="subTitle" idx="5"/>
          </p:nvPr>
        </p:nvSpPr>
        <p:spPr>
          <a:xfrm>
            <a:off x="6056776" y="4028707"/>
            <a:ext cx="1986000" cy="4848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371" name="Google Shape;1371;p43"/>
          <p:cNvSpPr txBox="1">
            <a:spLocks noGrp="1"/>
          </p:cNvSpPr>
          <p:nvPr>
            <p:ph type="title" idx="6" hasCustomPrompt="1"/>
          </p:nvPr>
        </p:nvSpPr>
        <p:spPr>
          <a:xfrm>
            <a:off x="1508550" y="3113818"/>
            <a:ext cx="1145100" cy="445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2400">
                <a:solidFill>
                  <a:schemeClr val="accent2"/>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1372" name="Google Shape;1372;p43"/>
          <p:cNvSpPr txBox="1">
            <a:spLocks noGrp="1"/>
          </p:cNvSpPr>
          <p:nvPr>
            <p:ph type="title" idx="7" hasCustomPrompt="1"/>
          </p:nvPr>
        </p:nvSpPr>
        <p:spPr>
          <a:xfrm>
            <a:off x="3982300" y="3113814"/>
            <a:ext cx="1179300" cy="445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2400">
                <a:solidFill>
                  <a:schemeClr val="accent2"/>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1373" name="Google Shape;1373;p43"/>
          <p:cNvSpPr txBox="1">
            <a:spLocks noGrp="1"/>
          </p:cNvSpPr>
          <p:nvPr>
            <p:ph type="title" idx="8" hasCustomPrompt="1"/>
          </p:nvPr>
        </p:nvSpPr>
        <p:spPr>
          <a:xfrm>
            <a:off x="6470026" y="3113814"/>
            <a:ext cx="1159500" cy="4458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2400">
                <a:solidFill>
                  <a:schemeClr val="accent2"/>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1374" name="Google Shape;1374;p43"/>
          <p:cNvSpPr txBox="1">
            <a:spLocks noGrp="1"/>
          </p:cNvSpPr>
          <p:nvPr>
            <p:ph type="title" idx="9"/>
          </p:nvPr>
        </p:nvSpPr>
        <p:spPr>
          <a:xfrm>
            <a:off x="2002000" y="345225"/>
            <a:ext cx="5139900" cy="10104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375" name="Google Shape;1375;p43"/>
          <p:cNvSpPr/>
          <p:nvPr/>
        </p:nvSpPr>
        <p:spPr>
          <a:xfrm>
            <a:off x="8582338" y="3027050"/>
            <a:ext cx="2242267" cy="2368596"/>
          </a:xfrm>
          <a:custGeom>
            <a:avLst/>
            <a:gdLst/>
            <a:ahLst/>
            <a:cxnLst/>
            <a:rect l="l" t="t" r="r" b="b"/>
            <a:pathLst>
              <a:path w="47551" h="50230" extrusionOk="0">
                <a:moveTo>
                  <a:pt x="25925" y="1"/>
                </a:moveTo>
                <a:cubicBezTo>
                  <a:pt x="25127" y="1"/>
                  <a:pt x="24330" y="43"/>
                  <a:pt x="23539" y="126"/>
                </a:cubicBezTo>
                <a:cubicBezTo>
                  <a:pt x="18305" y="678"/>
                  <a:pt x="13334" y="2914"/>
                  <a:pt x="8916" y="5807"/>
                </a:cubicBezTo>
                <a:cubicBezTo>
                  <a:pt x="7916" y="6490"/>
                  <a:pt x="6943" y="7174"/>
                  <a:pt x="5996" y="7937"/>
                </a:cubicBezTo>
                <a:cubicBezTo>
                  <a:pt x="3314" y="10120"/>
                  <a:pt x="0" y="12986"/>
                  <a:pt x="473" y="16826"/>
                </a:cubicBezTo>
                <a:cubicBezTo>
                  <a:pt x="1683" y="26557"/>
                  <a:pt x="7154" y="35210"/>
                  <a:pt x="13334" y="42837"/>
                </a:cubicBezTo>
                <a:cubicBezTo>
                  <a:pt x="15228" y="45151"/>
                  <a:pt x="17279" y="47492"/>
                  <a:pt x="19935" y="48860"/>
                </a:cubicBezTo>
                <a:cubicBezTo>
                  <a:pt x="21775" y="49806"/>
                  <a:pt x="23800" y="50229"/>
                  <a:pt x="25853" y="50229"/>
                </a:cubicBezTo>
                <a:cubicBezTo>
                  <a:pt x="28819" y="50229"/>
                  <a:pt x="31842" y="49347"/>
                  <a:pt x="34453" y="47886"/>
                </a:cubicBezTo>
                <a:cubicBezTo>
                  <a:pt x="40002" y="44783"/>
                  <a:pt x="44053" y="39260"/>
                  <a:pt x="45788" y="33132"/>
                </a:cubicBezTo>
                <a:cubicBezTo>
                  <a:pt x="47551" y="27004"/>
                  <a:pt x="47077" y="20350"/>
                  <a:pt x="44973" y="14328"/>
                </a:cubicBezTo>
                <a:cubicBezTo>
                  <a:pt x="43606" y="10488"/>
                  <a:pt x="41554" y="6806"/>
                  <a:pt x="38424" y="4202"/>
                </a:cubicBezTo>
                <a:cubicBezTo>
                  <a:pt x="34961" y="1342"/>
                  <a:pt x="30434" y="1"/>
                  <a:pt x="2592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6" name="Google Shape;1376;p43"/>
          <p:cNvSpPr/>
          <p:nvPr/>
        </p:nvSpPr>
        <p:spPr>
          <a:xfrm rot="191565">
            <a:off x="-1038484" y="1152991"/>
            <a:ext cx="1667511" cy="1753205"/>
          </a:xfrm>
          <a:custGeom>
            <a:avLst/>
            <a:gdLst/>
            <a:ahLst/>
            <a:cxnLst/>
            <a:rect l="l" t="t" r="r" b="b"/>
            <a:pathLst>
              <a:path w="54232" h="57019" extrusionOk="0">
                <a:moveTo>
                  <a:pt x="31379" y="0"/>
                </a:moveTo>
                <a:cubicBezTo>
                  <a:pt x="29782" y="0"/>
                  <a:pt x="28181" y="129"/>
                  <a:pt x="26590" y="390"/>
                </a:cubicBezTo>
                <a:cubicBezTo>
                  <a:pt x="23670" y="863"/>
                  <a:pt x="20830" y="1731"/>
                  <a:pt x="18174" y="2993"/>
                </a:cubicBezTo>
                <a:cubicBezTo>
                  <a:pt x="17832" y="3151"/>
                  <a:pt x="17490" y="3309"/>
                  <a:pt x="17148" y="3467"/>
                </a:cubicBezTo>
                <a:cubicBezTo>
                  <a:pt x="12072" y="6044"/>
                  <a:pt x="7154" y="10147"/>
                  <a:pt x="4103" y="16538"/>
                </a:cubicBezTo>
                <a:cubicBezTo>
                  <a:pt x="132" y="24849"/>
                  <a:pt x="0" y="36605"/>
                  <a:pt x="3788" y="45126"/>
                </a:cubicBezTo>
                <a:cubicBezTo>
                  <a:pt x="7035" y="52484"/>
                  <a:pt x="13028" y="57018"/>
                  <a:pt x="19057" y="57018"/>
                </a:cubicBezTo>
                <a:cubicBezTo>
                  <a:pt x="20010" y="57018"/>
                  <a:pt x="20964" y="56905"/>
                  <a:pt x="21908" y="56672"/>
                </a:cubicBezTo>
                <a:cubicBezTo>
                  <a:pt x="25985" y="55646"/>
                  <a:pt x="29693" y="52595"/>
                  <a:pt x="32981" y="49045"/>
                </a:cubicBezTo>
                <a:cubicBezTo>
                  <a:pt x="33901" y="48045"/>
                  <a:pt x="34900" y="47493"/>
                  <a:pt x="35821" y="46546"/>
                </a:cubicBezTo>
                <a:cubicBezTo>
                  <a:pt x="36768" y="45599"/>
                  <a:pt x="37715" y="44574"/>
                  <a:pt x="38635" y="43574"/>
                </a:cubicBezTo>
                <a:cubicBezTo>
                  <a:pt x="40450" y="41549"/>
                  <a:pt x="42238" y="39392"/>
                  <a:pt x="43974" y="37183"/>
                </a:cubicBezTo>
                <a:cubicBezTo>
                  <a:pt x="45499" y="35211"/>
                  <a:pt x="46999" y="33133"/>
                  <a:pt x="48445" y="31003"/>
                </a:cubicBezTo>
                <a:cubicBezTo>
                  <a:pt x="50838" y="27479"/>
                  <a:pt x="53126" y="23560"/>
                  <a:pt x="53863" y="18747"/>
                </a:cubicBezTo>
                <a:cubicBezTo>
                  <a:pt x="54231" y="16249"/>
                  <a:pt x="54047" y="13697"/>
                  <a:pt x="53311" y="11278"/>
                </a:cubicBezTo>
                <a:cubicBezTo>
                  <a:pt x="52548" y="8911"/>
                  <a:pt x="51285" y="7648"/>
                  <a:pt x="49865" y="6176"/>
                </a:cubicBezTo>
                <a:cubicBezTo>
                  <a:pt x="49050" y="5308"/>
                  <a:pt x="47919" y="5018"/>
                  <a:pt x="46999" y="4492"/>
                </a:cubicBezTo>
                <a:cubicBezTo>
                  <a:pt x="45894" y="3861"/>
                  <a:pt x="44789" y="3177"/>
                  <a:pt x="43632" y="2651"/>
                </a:cubicBezTo>
                <a:cubicBezTo>
                  <a:pt x="39761" y="897"/>
                  <a:pt x="35587" y="0"/>
                  <a:pt x="3137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77" name="Google Shape;1377;p43"/>
          <p:cNvGrpSpPr/>
          <p:nvPr/>
        </p:nvGrpSpPr>
        <p:grpSpPr>
          <a:xfrm>
            <a:off x="-896728" y="-139978"/>
            <a:ext cx="1665476" cy="787748"/>
            <a:chOff x="-2329128" y="-1209653"/>
            <a:chExt cx="1665476" cy="787748"/>
          </a:xfrm>
        </p:grpSpPr>
        <p:sp>
          <p:nvSpPr>
            <p:cNvPr id="1378" name="Google Shape;1378;p43"/>
            <p:cNvSpPr/>
            <p:nvPr/>
          </p:nvSpPr>
          <p:spPr>
            <a:xfrm rot="-2700000">
              <a:off x="-2120319" y="-611895"/>
              <a:ext cx="88665" cy="65113"/>
            </a:xfrm>
            <a:custGeom>
              <a:avLst/>
              <a:gdLst/>
              <a:ahLst/>
              <a:cxnLst/>
              <a:rect l="l" t="t" r="r" b="b"/>
              <a:pathLst>
                <a:path w="896" h="658" extrusionOk="0">
                  <a:moveTo>
                    <a:pt x="448" y="0"/>
                  </a:moveTo>
                  <a:cubicBezTo>
                    <a:pt x="1" y="0"/>
                    <a:pt x="1" y="658"/>
                    <a:pt x="448" y="658"/>
                  </a:cubicBezTo>
                  <a:cubicBezTo>
                    <a:pt x="895" y="658"/>
                    <a:pt x="895" y="0"/>
                    <a:pt x="4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9" name="Google Shape;1379;p43"/>
            <p:cNvSpPr/>
            <p:nvPr/>
          </p:nvSpPr>
          <p:spPr>
            <a:xfrm rot="-2700000">
              <a:off x="-2315428" y="-582053"/>
              <a:ext cx="101628" cy="80847"/>
            </a:xfrm>
            <a:custGeom>
              <a:avLst/>
              <a:gdLst/>
              <a:ahLst/>
              <a:cxnLst/>
              <a:rect l="l" t="t" r="r" b="b"/>
              <a:pathLst>
                <a:path w="1027" h="817" extrusionOk="0">
                  <a:moveTo>
                    <a:pt x="527" y="1"/>
                  </a:moveTo>
                  <a:cubicBezTo>
                    <a:pt x="1" y="27"/>
                    <a:pt x="1" y="764"/>
                    <a:pt x="527" y="816"/>
                  </a:cubicBezTo>
                  <a:cubicBezTo>
                    <a:pt x="1026" y="764"/>
                    <a:pt x="1026" y="27"/>
                    <a:pt x="52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0" name="Google Shape;1380;p43"/>
            <p:cNvSpPr/>
            <p:nvPr/>
          </p:nvSpPr>
          <p:spPr>
            <a:xfrm rot="-2700000">
              <a:off x="-741376" y="-1195806"/>
              <a:ext cx="65113" cy="62639"/>
            </a:xfrm>
            <a:custGeom>
              <a:avLst/>
              <a:gdLst/>
              <a:ahLst/>
              <a:cxnLst/>
              <a:rect l="l" t="t" r="r" b="b"/>
              <a:pathLst>
                <a:path w="658" h="633" extrusionOk="0">
                  <a:moveTo>
                    <a:pt x="316" y="1"/>
                  </a:moveTo>
                  <a:cubicBezTo>
                    <a:pt x="0" y="80"/>
                    <a:pt x="0" y="553"/>
                    <a:pt x="316" y="632"/>
                  </a:cubicBezTo>
                  <a:cubicBezTo>
                    <a:pt x="658" y="553"/>
                    <a:pt x="658" y="80"/>
                    <a:pt x="3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1" name="Google Shape;1381;p43"/>
            <p:cNvSpPr/>
            <p:nvPr/>
          </p:nvSpPr>
          <p:spPr>
            <a:xfrm rot="-2700000">
              <a:off x="-950483" y="-1116330"/>
              <a:ext cx="85993" cy="72931"/>
            </a:xfrm>
            <a:custGeom>
              <a:avLst/>
              <a:gdLst/>
              <a:ahLst/>
              <a:cxnLst/>
              <a:rect l="l" t="t" r="r" b="b"/>
              <a:pathLst>
                <a:path w="869" h="737" extrusionOk="0">
                  <a:moveTo>
                    <a:pt x="447" y="0"/>
                  </a:moveTo>
                  <a:cubicBezTo>
                    <a:pt x="0" y="53"/>
                    <a:pt x="0" y="710"/>
                    <a:pt x="447" y="736"/>
                  </a:cubicBezTo>
                  <a:cubicBezTo>
                    <a:pt x="868" y="710"/>
                    <a:pt x="868" y="53"/>
                    <a:pt x="4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2" name="Google Shape;1382;p43"/>
            <p:cNvSpPr/>
            <p:nvPr/>
          </p:nvSpPr>
          <p:spPr>
            <a:xfrm rot="-2700000">
              <a:off x="-994320" y="-934352"/>
              <a:ext cx="130226" cy="110930"/>
            </a:xfrm>
            <a:custGeom>
              <a:avLst/>
              <a:gdLst/>
              <a:ahLst/>
              <a:cxnLst/>
              <a:rect l="l" t="t" r="r" b="b"/>
              <a:pathLst>
                <a:path w="1316" h="1121" extrusionOk="0">
                  <a:moveTo>
                    <a:pt x="569" y="1"/>
                  </a:moveTo>
                  <a:cubicBezTo>
                    <a:pt x="276" y="1"/>
                    <a:pt x="0" y="230"/>
                    <a:pt x="0" y="568"/>
                  </a:cubicBezTo>
                  <a:cubicBezTo>
                    <a:pt x="0" y="884"/>
                    <a:pt x="263" y="1120"/>
                    <a:pt x="579" y="1120"/>
                  </a:cubicBezTo>
                  <a:cubicBezTo>
                    <a:pt x="1079" y="1120"/>
                    <a:pt x="1315" y="515"/>
                    <a:pt x="974" y="173"/>
                  </a:cubicBezTo>
                  <a:cubicBezTo>
                    <a:pt x="854" y="54"/>
                    <a:pt x="710" y="1"/>
                    <a:pt x="5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3" name="Google Shape;1383;p43"/>
            <p:cNvSpPr/>
            <p:nvPr/>
          </p:nvSpPr>
          <p:spPr>
            <a:xfrm rot="-2700000">
              <a:off x="-1315570" y="-950627"/>
              <a:ext cx="109445" cy="91139"/>
            </a:xfrm>
            <a:custGeom>
              <a:avLst/>
              <a:gdLst/>
              <a:ahLst/>
              <a:cxnLst/>
              <a:rect l="l" t="t" r="r" b="b"/>
              <a:pathLst>
                <a:path w="1106" h="921" extrusionOk="0">
                  <a:moveTo>
                    <a:pt x="553" y="0"/>
                  </a:moveTo>
                  <a:cubicBezTo>
                    <a:pt x="1" y="53"/>
                    <a:pt x="1" y="868"/>
                    <a:pt x="553" y="921"/>
                  </a:cubicBezTo>
                  <a:cubicBezTo>
                    <a:pt x="1105" y="868"/>
                    <a:pt x="1105" y="53"/>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4" name="Google Shape;1384;p43"/>
            <p:cNvSpPr/>
            <p:nvPr/>
          </p:nvSpPr>
          <p:spPr>
            <a:xfrm rot="-2700000">
              <a:off x="-1468512" y="-1093165"/>
              <a:ext cx="85993" cy="65212"/>
            </a:xfrm>
            <a:custGeom>
              <a:avLst/>
              <a:gdLst/>
              <a:ahLst/>
              <a:cxnLst/>
              <a:rect l="l" t="t" r="r" b="b"/>
              <a:pathLst>
                <a:path w="869" h="659" extrusionOk="0">
                  <a:moveTo>
                    <a:pt x="447" y="1"/>
                  </a:moveTo>
                  <a:cubicBezTo>
                    <a:pt x="0" y="1"/>
                    <a:pt x="0" y="658"/>
                    <a:pt x="447" y="658"/>
                  </a:cubicBezTo>
                  <a:cubicBezTo>
                    <a:pt x="868" y="658"/>
                    <a:pt x="868" y="1"/>
                    <a:pt x="4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5" name="Google Shape;1385;p43"/>
            <p:cNvSpPr/>
            <p:nvPr/>
          </p:nvSpPr>
          <p:spPr>
            <a:xfrm rot="-2700000">
              <a:off x="-1395999" y="-692591"/>
              <a:ext cx="93711" cy="75602"/>
            </a:xfrm>
            <a:custGeom>
              <a:avLst/>
              <a:gdLst/>
              <a:ahLst/>
              <a:cxnLst/>
              <a:rect l="l" t="t" r="r" b="b"/>
              <a:pathLst>
                <a:path w="947" h="764" extrusionOk="0">
                  <a:moveTo>
                    <a:pt x="473" y="1"/>
                  </a:moveTo>
                  <a:cubicBezTo>
                    <a:pt x="0" y="27"/>
                    <a:pt x="0" y="711"/>
                    <a:pt x="473" y="763"/>
                  </a:cubicBezTo>
                  <a:cubicBezTo>
                    <a:pt x="947" y="711"/>
                    <a:pt x="947" y="27"/>
                    <a:pt x="4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6" name="Google Shape;1386;p43"/>
            <p:cNvSpPr/>
            <p:nvPr/>
          </p:nvSpPr>
          <p:spPr>
            <a:xfrm rot="-2700000">
              <a:off x="-1657896" y="-795709"/>
              <a:ext cx="135372" cy="101529"/>
            </a:xfrm>
            <a:custGeom>
              <a:avLst/>
              <a:gdLst/>
              <a:ahLst/>
              <a:cxnLst/>
              <a:rect l="l" t="t" r="r" b="b"/>
              <a:pathLst>
                <a:path w="1368" h="1026" extrusionOk="0">
                  <a:moveTo>
                    <a:pt x="684" y="0"/>
                  </a:moveTo>
                  <a:cubicBezTo>
                    <a:pt x="0" y="0"/>
                    <a:pt x="0" y="1026"/>
                    <a:pt x="684" y="1026"/>
                  </a:cubicBezTo>
                  <a:cubicBezTo>
                    <a:pt x="1368" y="1026"/>
                    <a:pt x="1368"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7" name="Google Shape;1387;p43"/>
            <p:cNvSpPr/>
            <p:nvPr/>
          </p:nvSpPr>
          <p:spPr>
            <a:xfrm rot="-2700000">
              <a:off x="-1811170" y="-882711"/>
              <a:ext cx="101529" cy="85993"/>
            </a:xfrm>
            <a:custGeom>
              <a:avLst/>
              <a:gdLst/>
              <a:ahLst/>
              <a:cxnLst/>
              <a:rect l="l" t="t" r="r" b="b"/>
              <a:pathLst>
                <a:path w="1026" h="869" extrusionOk="0">
                  <a:moveTo>
                    <a:pt x="500" y="0"/>
                  </a:moveTo>
                  <a:cubicBezTo>
                    <a:pt x="0" y="53"/>
                    <a:pt x="0" y="816"/>
                    <a:pt x="500" y="868"/>
                  </a:cubicBezTo>
                  <a:cubicBezTo>
                    <a:pt x="1026" y="816"/>
                    <a:pt x="1026" y="53"/>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8" name="Google Shape;1388;p43"/>
            <p:cNvSpPr/>
            <p:nvPr/>
          </p:nvSpPr>
          <p:spPr>
            <a:xfrm rot="-2700000">
              <a:off x="-1873861" y="-754481"/>
              <a:ext cx="114690" cy="96383"/>
            </a:xfrm>
            <a:custGeom>
              <a:avLst/>
              <a:gdLst/>
              <a:ahLst/>
              <a:cxnLst/>
              <a:rect l="l" t="t" r="r" b="b"/>
              <a:pathLst>
                <a:path w="1159" h="974" extrusionOk="0">
                  <a:moveTo>
                    <a:pt x="579" y="0"/>
                  </a:moveTo>
                  <a:cubicBezTo>
                    <a:pt x="1" y="53"/>
                    <a:pt x="1" y="921"/>
                    <a:pt x="579" y="973"/>
                  </a:cubicBezTo>
                  <a:cubicBezTo>
                    <a:pt x="1158" y="921"/>
                    <a:pt x="1158" y="53"/>
                    <a:pt x="5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9" name="Google Shape;1389;p43"/>
            <p:cNvSpPr/>
            <p:nvPr/>
          </p:nvSpPr>
          <p:spPr>
            <a:xfrm rot="-2700000">
              <a:off x="-1884963" y="-560169"/>
              <a:ext cx="75602" cy="69764"/>
            </a:xfrm>
            <a:custGeom>
              <a:avLst/>
              <a:gdLst/>
              <a:ahLst/>
              <a:cxnLst/>
              <a:rect l="l" t="t" r="r" b="b"/>
              <a:pathLst>
                <a:path w="764" h="705" extrusionOk="0">
                  <a:moveTo>
                    <a:pt x="316" y="1"/>
                  </a:moveTo>
                  <a:lnTo>
                    <a:pt x="264" y="27"/>
                  </a:lnTo>
                  <a:lnTo>
                    <a:pt x="185" y="53"/>
                  </a:lnTo>
                  <a:cubicBezTo>
                    <a:pt x="132" y="80"/>
                    <a:pt x="106" y="106"/>
                    <a:pt x="80" y="159"/>
                  </a:cubicBezTo>
                  <a:cubicBezTo>
                    <a:pt x="53" y="159"/>
                    <a:pt x="53" y="185"/>
                    <a:pt x="53" y="211"/>
                  </a:cubicBezTo>
                  <a:cubicBezTo>
                    <a:pt x="27" y="264"/>
                    <a:pt x="1" y="316"/>
                    <a:pt x="1" y="343"/>
                  </a:cubicBezTo>
                  <a:lnTo>
                    <a:pt x="1" y="448"/>
                  </a:lnTo>
                  <a:lnTo>
                    <a:pt x="53" y="527"/>
                  </a:lnTo>
                  <a:cubicBezTo>
                    <a:pt x="53" y="553"/>
                    <a:pt x="80" y="579"/>
                    <a:pt x="132" y="606"/>
                  </a:cubicBezTo>
                  <a:cubicBezTo>
                    <a:pt x="159" y="632"/>
                    <a:pt x="211" y="658"/>
                    <a:pt x="238" y="685"/>
                  </a:cubicBezTo>
                  <a:lnTo>
                    <a:pt x="316" y="685"/>
                  </a:lnTo>
                  <a:cubicBezTo>
                    <a:pt x="356" y="698"/>
                    <a:pt x="389" y="704"/>
                    <a:pt x="418" y="704"/>
                  </a:cubicBezTo>
                  <a:cubicBezTo>
                    <a:pt x="448" y="704"/>
                    <a:pt x="474" y="698"/>
                    <a:pt x="501" y="685"/>
                  </a:cubicBezTo>
                  <a:cubicBezTo>
                    <a:pt x="579" y="685"/>
                    <a:pt x="632" y="658"/>
                    <a:pt x="658" y="606"/>
                  </a:cubicBezTo>
                  <a:lnTo>
                    <a:pt x="737" y="527"/>
                  </a:lnTo>
                  <a:cubicBezTo>
                    <a:pt x="764" y="474"/>
                    <a:pt x="764" y="422"/>
                    <a:pt x="764" y="343"/>
                  </a:cubicBezTo>
                  <a:cubicBezTo>
                    <a:pt x="764" y="290"/>
                    <a:pt x="764" y="264"/>
                    <a:pt x="737" y="211"/>
                  </a:cubicBezTo>
                  <a:cubicBezTo>
                    <a:pt x="737" y="159"/>
                    <a:pt x="711" y="132"/>
                    <a:pt x="658" y="106"/>
                  </a:cubicBezTo>
                  <a:cubicBezTo>
                    <a:pt x="632" y="53"/>
                    <a:pt x="579" y="27"/>
                    <a:pt x="5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0" name="Google Shape;1390;p43"/>
            <p:cNvSpPr/>
            <p:nvPr/>
          </p:nvSpPr>
          <p:spPr>
            <a:xfrm rot="-2700000">
              <a:off x="-2068966" y="-828846"/>
              <a:ext cx="83420" cy="88665"/>
            </a:xfrm>
            <a:custGeom>
              <a:avLst/>
              <a:gdLst/>
              <a:ahLst/>
              <a:cxnLst/>
              <a:rect l="l" t="t" r="r" b="b"/>
              <a:pathLst>
                <a:path w="843" h="896" extrusionOk="0">
                  <a:moveTo>
                    <a:pt x="316" y="1"/>
                  </a:moveTo>
                  <a:cubicBezTo>
                    <a:pt x="238" y="27"/>
                    <a:pt x="159" y="54"/>
                    <a:pt x="132" y="106"/>
                  </a:cubicBezTo>
                  <a:lnTo>
                    <a:pt x="53" y="185"/>
                  </a:lnTo>
                  <a:cubicBezTo>
                    <a:pt x="27" y="264"/>
                    <a:pt x="1" y="317"/>
                    <a:pt x="1" y="395"/>
                  </a:cubicBezTo>
                  <a:lnTo>
                    <a:pt x="1" y="474"/>
                  </a:lnTo>
                  <a:cubicBezTo>
                    <a:pt x="1" y="527"/>
                    <a:pt x="1" y="580"/>
                    <a:pt x="27" y="632"/>
                  </a:cubicBezTo>
                  <a:cubicBezTo>
                    <a:pt x="53" y="685"/>
                    <a:pt x="80" y="711"/>
                    <a:pt x="132" y="764"/>
                  </a:cubicBezTo>
                  <a:cubicBezTo>
                    <a:pt x="159" y="790"/>
                    <a:pt x="211" y="843"/>
                    <a:pt x="264" y="843"/>
                  </a:cubicBezTo>
                  <a:cubicBezTo>
                    <a:pt x="290" y="869"/>
                    <a:pt x="343" y="895"/>
                    <a:pt x="422" y="895"/>
                  </a:cubicBezTo>
                  <a:lnTo>
                    <a:pt x="527" y="895"/>
                  </a:lnTo>
                  <a:cubicBezTo>
                    <a:pt x="579" y="869"/>
                    <a:pt x="658" y="816"/>
                    <a:pt x="711" y="764"/>
                  </a:cubicBezTo>
                  <a:lnTo>
                    <a:pt x="764" y="685"/>
                  </a:lnTo>
                  <a:cubicBezTo>
                    <a:pt x="816" y="632"/>
                    <a:pt x="816" y="553"/>
                    <a:pt x="816" y="474"/>
                  </a:cubicBezTo>
                  <a:lnTo>
                    <a:pt x="842" y="501"/>
                  </a:lnTo>
                  <a:lnTo>
                    <a:pt x="842" y="422"/>
                  </a:lnTo>
                  <a:cubicBezTo>
                    <a:pt x="842" y="369"/>
                    <a:pt x="816" y="317"/>
                    <a:pt x="816" y="264"/>
                  </a:cubicBezTo>
                  <a:cubicBezTo>
                    <a:pt x="790" y="211"/>
                    <a:pt x="764" y="159"/>
                    <a:pt x="711" y="132"/>
                  </a:cubicBezTo>
                  <a:cubicBezTo>
                    <a:pt x="685" y="80"/>
                    <a:pt x="632" y="54"/>
                    <a:pt x="579" y="27"/>
                  </a:cubicBezTo>
                  <a:cubicBezTo>
                    <a:pt x="527" y="1"/>
                    <a:pt x="474" y="1"/>
                    <a:pt x="4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1" name="Google Shape;1391;p43"/>
            <p:cNvSpPr/>
            <p:nvPr/>
          </p:nvSpPr>
          <p:spPr>
            <a:xfrm rot="-2700000">
              <a:off x="-1620715" y="-1018960"/>
              <a:ext cx="88566" cy="67785"/>
            </a:xfrm>
            <a:custGeom>
              <a:avLst/>
              <a:gdLst/>
              <a:ahLst/>
              <a:cxnLst/>
              <a:rect l="l" t="t" r="r" b="b"/>
              <a:pathLst>
                <a:path w="895" h="685" extrusionOk="0">
                  <a:moveTo>
                    <a:pt x="448" y="1"/>
                  </a:moveTo>
                  <a:cubicBezTo>
                    <a:pt x="1" y="1"/>
                    <a:pt x="1" y="684"/>
                    <a:pt x="448" y="684"/>
                  </a:cubicBezTo>
                  <a:cubicBezTo>
                    <a:pt x="895" y="684"/>
                    <a:pt x="895" y="1"/>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2" name="Google Shape;1392;p43"/>
            <p:cNvSpPr/>
            <p:nvPr/>
          </p:nvSpPr>
          <p:spPr>
            <a:xfrm rot="-2700000">
              <a:off x="-1649271" y="-508915"/>
              <a:ext cx="88665" cy="65212"/>
            </a:xfrm>
            <a:custGeom>
              <a:avLst/>
              <a:gdLst/>
              <a:ahLst/>
              <a:cxnLst/>
              <a:rect l="l" t="t" r="r" b="b"/>
              <a:pathLst>
                <a:path w="896" h="659" extrusionOk="0">
                  <a:moveTo>
                    <a:pt x="448" y="1"/>
                  </a:moveTo>
                  <a:cubicBezTo>
                    <a:pt x="1" y="1"/>
                    <a:pt x="1" y="658"/>
                    <a:pt x="448" y="658"/>
                  </a:cubicBezTo>
                  <a:cubicBezTo>
                    <a:pt x="895" y="658"/>
                    <a:pt x="895" y="1"/>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93" name="Google Shape;1393;p43"/>
          <p:cNvGrpSpPr/>
          <p:nvPr/>
        </p:nvGrpSpPr>
        <p:grpSpPr>
          <a:xfrm>
            <a:off x="6628175" y="4684524"/>
            <a:ext cx="2292797" cy="787743"/>
            <a:chOff x="6310925" y="4605474"/>
            <a:chExt cx="2292797" cy="787743"/>
          </a:xfrm>
        </p:grpSpPr>
        <p:sp>
          <p:nvSpPr>
            <p:cNvPr id="1394" name="Google Shape;1394;p43"/>
            <p:cNvSpPr/>
            <p:nvPr/>
          </p:nvSpPr>
          <p:spPr>
            <a:xfrm>
              <a:off x="6310925" y="4617872"/>
              <a:ext cx="62521" cy="737161"/>
            </a:xfrm>
            <a:custGeom>
              <a:avLst/>
              <a:gdLst/>
              <a:ahLst/>
              <a:cxnLst/>
              <a:rect l="l" t="t" r="r" b="b"/>
              <a:pathLst>
                <a:path w="948" h="11178" extrusionOk="0">
                  <a:moveTo>
                    <a:pt x="276" y="0"/>
                  </a:moveTo>
                  <a:cubicBezTo>
                    <a:pt x="191" y="0"/>
                    <a:pt x="105" y="46"/>
                    <a:pt x="79" y="138"/>
                  </a:cubicBezTo>
                  <a:cubicBezTo>
                    <a:pt x="27" y="480"/>
                    <a:pt x="0" y="822"/>
                    <a:pt x="27" y="1164"/>
                  </a:cubicBezTo>
                  <a:lnTo>
                    <a:pt x="27" y="2216"/>
                  </a:lnTo>
                  <a:cubicBezTo>
                    <a:pt x="27" y="2900"/>
                    <a:pt x="53" y="3583"/>
                    <a:pt x="53" y="4294"/>
                  </a:cubicBezTo>
                  <a:cubicBezTo>
                    <a:pt x="79" y="5687"/>
                    <a:pt x="132" y="7081"/>
                    <a:pt x="184" y="8475"/>
                  </a:cubicBezTo>
                  <a:cubicBezTo>
                    <a:pt x="211" y="9264"/>
                    <a:pt x="211" y="10053"/>
                    <a:pt x="263" y="10842"/>
                  </a:cubicBezTo>
                  <a:cubicBezTo>
                    <a:pt x="263" y="11066"/>
                    <a:pt x="434" y="11178"/>
                    <a:pt x="605" y="11178"/>
                  </a:cubicBezTo>
                  <a:cubicBezTo>
                    <a:pt x="776" y="11178"/>
                    <a:pt x="947" y="11066"/>
                    <a:pt x="947" y="10842"/>
                  </a:cubicBezTo>
                  <a:cubicBezTo>
                    <a:pt x="947" y="10132"/>
                    <a:pt x="921" y="9448"/>
                    <a:pt x="894" y="8765"/>
                  </a:cubicBezTo>
                  <a:cubicBezTo>
                    <a:pt x="868" y="8054"/>
                    <a:pt x="868" y="7371"/>
                    <a:pt x="842" y="6687"/>
                  </a:cubicBezTo>
                  <a:cubicBezTo>
                    <a:pt x="789" y="5267"/>
                    <a:pt x="737" y="3873"/>
                    <a:pt x="658" y="2479"/>
                  </a:cubicBezTo>
                  <a:cubicBezTo>
                    <a:pt x="658" y="2084"/>
                    <a:pt x="631" y="1716"/>
                    <a:pt x="605" y="1322"/>
                  </a:cubicBezTo>
                  <a:cubicBezTo>
                    <a:pt x="605" y="927"/>
                    <a:pt x="579" y="533"/>
                    <a:pt x="474" y="138"/>
                  </a:cubicBezTo>
                  <a:cubicBezTo>
                    <a:pt x="447" y="46"/>
                    <a:pt x="362" y="0"/>
                    <a:pt x="2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5" name="Google Shape;1395;p43"/>
            <p:cNvSpPr/>
            <p:nvPr/>
          </p:nvSpPr>
          <p:spPr>
            <a:xfrm>
              <a:off x="6487786" y="4609233"/>
              <a:ext cx="89494" cy="783984"/>
            </a:xfrm>
            <a:custGeom>
              <a:avLst/>
              <a:gdLst/>
              <a:ahLst/>
              <a:cxnLst/>
              <a:rect l="l" t="t" r="r" b="b"/>
              <a:pathLst>
                <a:path w="1357" h="11888" extrusionOk="0">
                  <a:moveTo>
                    <a:pt x="319" y="1"/>
                  </a:moveTo>
                  <a:cubicBezTo>
                    <a:pt x="246" y="1"/>
                    <a:pt x="180" y="40"/>
                    <a:pt x="159" y="138"/>
                  </a:cubicBezTo>
                  <a:cubicBezTo>
                    <a:pt x="27" y="1637"/>
                    <a:pt x="1" y="3110"/>
                    <a:pt x="80" y="4609"/>
                  </a:cubicBezTo>
                  <a:cubicBezTo>
                    <a:pt x="132" y="6108"/>
                    <a:pt x="211" y="7581"/>
                    <a:pt x="343" y="9080"/>
                  </a:cubicBezTo>
                  <a:cubicBezTo>
                    <a:pt x="422" y="9921"/>
                    <a:pt x="501" y="10789"/>
                    <a:pt x="632" y="11631"/>
                  </a:cubicBezTo>
                  <a:cubicBezTo>
                    <a:pt x="655" y="11806"/>
                    <a:pt x="803" y="11888"/>
                    <a:pt x="958" y="11888"/>
                  </a:cubicBezTo>
                  <a:cubicBezTo>
                    <a:pt x="1152" y="11888"/>
                    <a:pt x="1357" y="11759"/>
                    <a:pt x="1342" y="11526"/>
                  </a:cubicBezTo>
                  <a:cubicBezTo>
                    <a:pt x="1211" y="10079"/>
                    <a:pt x="1053" y="8606"/>
                    <a:pt x="948" y="7133"/>
                  </a:cubicBezTo>
                  <a:cubicBezTo>
                    <a:pt x="842" y="5661"/>
                    <a:pt x="764" y="4188"/>
                    <a:pt x="711" y="2689"/>
                  </a:cubicBezTo>
                  <a:cubicBezTo>
                    <a:pt x="658" y="1873"/>
                    <a:pt x="658" y="1032"/>
                    <a:pt x="553" y="190"/>
                  </a:cubicBezTo>
                  <a:cubicBezTo>
                    <a:pt x="538" y="82"/>
                    <a:pt x="422" y="1"/>
                    <a:pt x="3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6" name="Google Shape;1396;p43"/>
            <p:cNvSpPr/>
            <p:nvPr/>
          </p:nvSpPr>
          <p:spPr>
            <a:xfrm>
              <a:off x="6676846" y="4625587"/>
              <a:ext cx="57311" cy="673522"/>
            </a:xfrm>
            <a:custGeom>
              <a:avLst/>
              <a:gdLst/>
              <a:ahLst/>
              <a:cxnLst/>
              <a:rect l="l" t="t" r="r" b="b"/>
              <a:pathLst>
                <a:path w="869" h="10213" extrusionOk="0">
                  <a:moveTo>
                    <a:pt x="645" y="1"/>
                  </a:moveTo>
                  <a:cubicBezTo>
                    <a:pt x="538" y="1"/>
                    <a:pt x="423" y="68"/>
                    <a:pt x="395" y="179"/>
                  </a:cubicBezTo>
                  <a:lnTo>
                    <a:pt x="369" y="179"/>
                  </a:lnTo>
                  <a:cubicBezTo>
                    <a:pt x="290" y="573"/>
                    <a:pt x="237" y="994"/>
                    <a:pt x="211" y="1415"/>
                  </a:cubicBezTo>
                  <a:cubicBezTo>
                    <a:pt x="185" y="1810"/>
                    <a:pt x="158" y="2230"/>
                    <a:pt x="132" y="2625"/>
                  </a:cubicBezTo>
                  <a:cubicBezTo>
                    <a:pt x="106" y="3414"/>
                    <a:pt x="53" y="4203"/>
                    <a:pt x="53" y="5018"/>
                  </a:cubicBezTo>
                  <a:cubicBezTo>
                    <a:pt x="1" y="6622"/>
                    <a:pt x="1" y="8253"/>
                    <a:pt x="106" y="9857"/>
                  </a:cubicBezTo>
                  <a:cubicBezTo>
                    <a:pt x="106" y="10094"/>
                    <a:pt x="283" y="10212"/>
                    <a:pt x="461" y="10212"/>
                  </a:cubicBezTo>
                  <a:cubicBezTo>
                    <a:pt x="638" y="10212"/>
                    <a:pt x="816" y="10094"/>
                    <a:pt x="816" y="9857"/>
                  </a:cubicBezTo>
                  <a:cubicBezTo>
                    <a:pt x="816" y="8253"/>
                    <a:pt x="763" y="6622"/>
                    <a:pt x="763" y="5018"/>
                  </a:cubicBezTo>
                  <a:cubicBezTo>
                    <a:pt x="763" y="4203"/>
                    <a:pt x="790" y="3414"/>
                    <a:pt x="816" y="2625"/>
                  </a:cubicBezTo>
                  <a:lnTo>
                    <a:pt x="842" y="1415"/>
                  </a:lnTo>
                  <a:cubicBezTo>
                    <a:pt x="868" y="994"/>
                    <a:pt x="868" y="600"/>
                    <a:pt x="842" y="179"/>
                  </a:cubicBezTo>
                  <a:cubicBezTo>
                    <a:pt x="830" y="55"/>
                    <a:pt x="741" y="1"/>
                    <a:pt x="6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7" name="Google Shape;1397;p43"/>
            <p:cNvSpPr/>
            <p:nvPr/>
          </p:nvSpPr>
          <p:spPr>
            <a:xfrm>
              <a:off x="6851992" y="4618729"/>
              <a:ext cx="64235" cy="715596"/>
            </a:xfrm>
            <a:custGeom>
              <a:avLst/>
              <a:gdLst/>
              <a:ahLst/>
              <a:cxnLst/>
              <a:rect l="l" t="t" r="r" b="b"/>
              <a:pathLst>
                <a:path w="974" h="10851" extrusionOk="0">
                  <a:moveTo>
                    <a:pt x="464" y="0"/>
                  </a:moveTo>
                  <a:cubicBezTo>
                    <a:pt x="402" y="0"/>
                    <a:pt x="343" y="33"/>
                    <a:pt x="316" y="99"/>
                  </a:cubicBezTo>
                  <a:cubicBezTo>
                    <a:pt x="185" y="388"/>
                    <a:pt x="132" y="730"/>
                    <a:pt x="132" y="1072"/>
                  </a:cubicBezTo>
                  <a:cubicBezTo>
                    <a:pt x="106" y="1414"/>
                    <a:pt x="106" y="1756"/>
                    <a:pt x="80" y="2098"/>
                  </a:cubicBezTo>
                  <a:cubicBezTo>
                    <a:pt x="53" y="2781"/>
                    <a:pt x="27" y="3465"/>
                    <a:pt x="27" y="4175"/>
                  </a:cubicBezTo>
                  <a:cubicBezTo>
                    <a:pt x="1" y="5543"/>
                    <a:pt x="53" y="6911"/>
                    <a:pt x="132" y="8252"/>
                  </a:cubicBezTo>
                  <a:cubicBezTo>
                    <a:pt x="159" y="9041"/>
                    <a:pt x="238" y="9830"/>
                    <a:pt x="343" y="10619"/>
                  </a:cubicBezTo>
                  <a:cubicBezTo>
                    <a:pt x="366" y="10780"/>
                    <a:pt x="489" y="10850"/>
                    <a:pt x="620" y="10850"/>
                  </a:cubicBezTo>
                  <a:cubicBezTo>
                    <a:pt x="790" y="10850"/>
                    <a:pt x="974" y="10733"/>
                    <a:pt x="974" y="10540"/>
                  </a:cubicBezTo>
                  <a:cubicBezTo>
                    <a:pt x="974" y="9856"/>
                    <a:pt x="921" y="9172"/>
                    <a:pt x="869" y="8515"/>
                  </a:cubicBezTo>
                  <a:cubicBezTo>
                    <a:pt x="842" y="7831"/>
                    <a:pt x="816" y="7121"/>
                    <a:pt x="790" y="6437"/>
                  </a:cubicBezTo>
                  <a:cubicBezTo>
                    <a:pt x="764" y="5070"/>
                    <a:pt x="737" y="3728"/>
                    <a:pt x="737" y="2387"/>
                  </a:cubicBezTo>
                  <a:lnTo>
                    <a:pt x="737" y="1230"/>
                  </a:lnTo>
                  <a:cubicBezTo>
                    <a:pt x="790" y="835"/>
                    <a:pt x="737" y="467"/>
                    <a:pt x="632" y="99"/>
                  </a:cubicBezTo>
                  <a:cubicBezTo>
                    <a:pt x="593" y="33"/>
                    <a:pt x="527" y="0"/>
                    <a:pt x="46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8" name="Google Shape;1398;p43"/>
            <p:cNvSpPr/>
            <p:nvPr/>
          </p:nvSpPr>
          <p:spPr>
            <a:xfrm>
              <a:off x="7021995" y="4611937"/>
              <a:ext cx="85010" cy="690009"/>
            </a:xfrm>
            <a:custGeom>
              <a:avLst/>
              <a:gdLst/>
              <a:ahLst/>
              <a:cxnLst/>
              <a:rect l="l" t="t" r="r" b="b"/>
              <a:pathLst>
                <a:path w="1289" h="10463" extrusionOk="0">
                  <a:moveTo>
                    <a:pt x="320" y="0"/>
                  </a:moveTo>
                  <a:cubicBezTo>
                    <a:pt x="281" y="0"/>
                    <a:pt x="241" y="13"/>
                    <a:pt x="211" y="44"/>
                  </a:cubicBezTo>
                  <a:cubicBezTo>
                    <a:pt x="0" y="254"/>
                    <a:pt x="53" y="675"/>
                    <a:pt x="53" y="912"/>
                  </a:cubicBezTo>
                  <a:cubicBezTo>
                    <a:pt x="53" y="1254"/>
                    <a:pt x="79" y="1569"/>
                    <a:pt x="105" y="1911"/>
                  </a:cubicBezTo>
                  <a:cubicBezTo>
                    <a:pt x="105" y="2569"/>
                    <a:pt x="158" y="3226"/>
                    <a:pt x="211" y="3910"/>
                  </a:cubicBezTo>
                  <a:cubicBezTo>
                    <a:pt x="316" y="5251"/>
                    <a:pt x="421" y="6593"/>
                    <a:pt x="553" y="7934"/>
                  </a:cubicBezTo>
                  <a:lnTo>
                    <a:pt x="737" y="10196"/>
                  </a:lnTo>
                  <a:cubicBezTo>
                    <a:pt x="750" y="10370"/>
                    <a:pt x="893" y="10462"/>
                    <a:pt x="1030" y="10462"/>
                  </a:cubicBezTo>
                  <a:cubicBezTo>
                    <a:pt x="1162" y="10462"/>
                    <a:pt x="1289" y="10377"/>
                    <a:pt x="1289" y="10196"/>
                  </a:cubicBezTo>
                  <a:cubicBezTo>
                    <a:pt x="1210" y="8855"/>
                    <a:pt x="1131" y="7513"/>
                    <a:pt x="1052" y="6172"/>
                  </a:cubicBezTo>
                  <a:cubicBezTo>
                    <a:pt x="973" y="4831"/>
                    <a:pt x="921" y="3489"/>
                    <a:pt x="789" y="2148"/>
                  </a:cubicBezTo>
                  <a:cubicBezTo>
                    <a:pt x="763" y="1754"/>
                    <a:pt x="710" y="1385"/>
                    <a:pt x="684" y="991"/>
                  </a:cubicBezTo>
                  <a:cubicBezTo>
                    <a:pt x="658" y="702"/>
                    <a:pt x="684" y="202"/>
                    <a:pt x="395" y="18"/>
                  </a:cubicBezTo>
                  <a:cubicBezTo>
                    <a:pt x="373" y="7"/>
                    <a:pt x="347" y="0"/>
                    <a:pt x="3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9" name="Google Shape;1399;p43"/>
            <p:cNvSpPr/>
            <p:nvPr/>
          </p:nvSpPr>
          <p:spPr>
            <a:xfrm>
              <a:off x="7197141" y="4610882"/>
              <a:ext cx="78151" cy="704715"/>
            </a:xfrm>
            <a:custGeom>
              <a:avLst/>
              <a:gdLst/>
              <a:ahLst/>
              <a:cxnLst/>
              <a:rect l="l" t="t" r="r" b="b"/>
              <a:pathLst>
                <a:path w="1185" h="10686" extrusionOk="0">
                  <a:moveTo>
                    <a:pt x="319" y="1"/>
                  </a:moveTo>
                  <a:cubicBezTo>
                    <a:pt x="237" y="1"/>
                    <a:pt x="158" y="47"/>
                    <a:pt x="132" y="139"/>
                  </a:cubicBezTo>
                  <a:lnTo>
                    <a:pt x="106" y="113"/>
                  </a:lnTo>
                  <a:cubicBezTo>
                    <a:pt x="27" y="770"/>
                    <a:pt x="1" y="1454"/>
                    <a:pt x="27" y="2111"/>
                  </a:cubicBezTo>
                  <a:cubicBezTo>
                    <a:pt x="27" y="2769"/>
                    <a:pt x="53" y="3426"/>
                    <a:pt x="79" y="4084"/>
                  </a:cubicBezTo>
                  <a:cubicBezTo>
                    <a:pt x="106" y="5399"/>
                    <a:pt x="211" y="6740"/>
                    <a:pt x="342" y="8082"/>
                  </a:cubicBezTo>
                  <a:cubicBezTo>
                    <a:pt x="395" y="8844"/>
                    <a:pt x="474" y="9607"/>
                    <a:pt x="579" y="10370"/>
                  </a:cubicBezTo>
                  <a:cubicBezTo>
                    <a:pt x="579" y="10527"/>
                    <a:pt x="711" y="10659"/>
                    <a:pt x="868" y="10685"/>
                  </a:cubicBezTo>
                  <a:cubicBezTo>
                    <a:pt x="1026" y="10685"/>
                    <a:pt x="1184" y="10554"/>
                    <a:pt x="1184" y="10396"/>
                  </a:cubicBezTo>
                  <a:cubicBezTo>
                    <a:pt x="1105" y="9055"/>
                    <a:pt x="1000" y="7713"/>
                    <a:pt x="947" y="6398"/>
                  </a:cubicBezTo>
                  <a:cubicBezTo>
                    <a:pt x="868" y="5057"/>
                    <a:pt x="790" y="3742"/>
                    <a:pt x="737" y="2401"/>
                  </a:cubicBezTo>
                  <a:cubicBezTo>
                    <a:pt x="711" y="1638"/>
                    <a:pt x="632" y="875"/>
                    <a:pt x="527" y="139"/>
                  </a:cubicBezTo>
                  <a:cubicBezTo>
                    <a:pt x="487" y="47"/>
                    <a:pt x="402" y="1"/>
                    <a:pt x="3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0" name="Google Shape;1400;p43"/>
            <p:cNvSpPr/>
            <p:nvPr/>
          </p:nvSpPr>
          <p:spPr>
            <a:xfrm>
              <a:off x="7417392" y="4643062"/>
              <a:ext cx="59949" cy="661256"/>
            </a:xfrm>
            <a:custGeom>
              <a:avLst/>
              <a:gdLst/>
              <a:ahLst/>
              <a:cxnLst/>
              <a:rect l="l" t="t" r="r" b="b"/>
              <a:pathLst>
                <a:path w="909" h="10027" extrusionOk="0">
                  <a:moveTo>
                    <a:pt x="341" y="1"/>
                  </a:moveTo>
                  <a:cubicBezTo>
                    <a:pt x="317" y="1"/>
                    <a:pt x="292" y="6"/>
                    <a:pt x="264" y="19"/>
                  </a:cubicBezTo>
                  <a:cubicBezTo>
                    <a:pt x="106" y="72"/>
                    <a:pt x="80" y="282"/>
                    <a:pt x="53" y="440"/>
                  </a:cubicBezTo>
                  <a:cubicBezTo>
                    <a:pt x="27" y="650"/>
                    <a:pt x="27" y="861"/>
                    <a:pt x="27" y="1071"/>
                  </a:cubicBezTo>
                  <a:cubicBezTo>
                    <a:pt x="1" y="1466"/>
                    <a:pt x="1" y="1860"/>
                    <a:pt x="1" y="2255"/>
                  </a:cubicBezTo>
                  <a:cubicBezTo>
                    <a:pt x="1" y="3096"/>
                    <a:pt x="1" y="3938"/>
                    <a:pt x="53" y="4779"/>
                  </a:cubicBezTo>
                  <a:cubicBezTo>
                    <a:pt x="106" y="6436"/>
                    <a:pt x="211" y="8093"/>
                    <a:pt x="316" y="9750"/>
                  </a:cubicBezTo>
                  <a:cubicBezTo>
                    <a:pt x="329" y="9934"/>
                    <a:pt x="481" y="10026"/>
                    <a:pt x="625" y="10026"/>
                  </a:cubicBezTo>
                  <a:cubicBezTo>
                    <a:pt x="770" y="10026"/>
                    <a:pt x="908" y="9934"/>
                    <a:pt x="895" y="9750"/>
                  </a:cubicBezTo>
                  <a:cubicBezTo>
                    <a:pt x="763" y="7068"/>
                    <a:pt x="737" y="4411"/>
                    <a:pt x="632" y="1755"/>
                  </a:cubicBezTo>
                  <a:cubicBezTo>
                    <a:pt x="632" y="1360"/>
                    <a:pt x="606" y="992"/>
                    <a:pt x="579" y="624"/>
                  </a:cubicBezTo>
                  <a:cubicBezTo>
                    <a:pt x="579" y="505"/>
                    <a:pt x="558" y="1"/>
                    <a:pt x="34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1" name="Google Shape;1401;p43"/>
            <p:cNvSpPr/>
            <p:nvPr/>
          </p:nvSpPr>
          <p:spPr>
            <a:xfrm>
              <a:off x="7606453" y="4607255"/>
              <a:ext cx="85999" cy="679523"/>
            </a:xfrm>
            <a:custGeom>
              <a:avLst/>
              <a:gdLst/>
              <a:ahLst/>
              <a:cxnLst/>
              <a:rect l="l" t="t" r="r" b="b"/>
              <a:pathLst>
                <a:path w="1304" h="10304" extrusionOk="0">
                  <a:moveTo>
                    <a:pt x="288" y="1"/>
                  </a:moveTo>
                  <a:cubicBezTo>
                    <a:pt x="194" y="1"/>
                    <a:pt x="98" y="63"/>
                    <a:pt x="53" y="168"/>
                  </a:cubicBezTo>
                  <a:cubicBezTo>
                    <a:pt x="27" y="378"/>
                    <a:pt x="0" y="588"/>
                    <a:pt x="27" y="773"/>
                  </a:cubicBezTo>
                  <a:cubicBezTo>
                    <a:pt x="27" y="1009"/>
                    <a:pt x="27" y="1220"/>
                    <a:pt x="53" y="1430"/>
                  </a:cubicBezTo>
                  <a:cubicBezTo>
                    <a:pt x="79" y="1825"/>
                    <a:pt x="106" y="2219"/>
                    <a:pt x="106" y="2614"/>
                  </a:cubicBezTo>
                  <a:cubicBezTo>
                    <a:pt x="184" y="3455"/>
                    <a:pt x="237" y="4270"/>
                    <a:pt x="290" y="5112"/>
                  </a:cubicBezTo>
                  <a:cubicBezTo>
                    <a:pt x="342" y="5954"/>
                    <a:pt x="421" y="6769"/>
                    <a:pt x="474" y="7584"/>
                  </a:cubicBezTo>
                  <a:cubicBezTo>
                    <a:pt x="553" y="8400"/>
                    <a:pt x="605" y="9241"/>
                    <a:pt x="710" y="10083"/>
                  </a:cubicBezTo>
                  <a:cubicBezTo>
                    <a:pt x="734" y="10234"/>
                    <a:pt x="855" y="10303"/>
                    <a:pt x="981" y="10303"/>
                  </a:cubicBezTo>
                  <a:cubicBezTo>
                    <a:pt x="1139" y="10303"/>
                    <a:pt x="1304" y="10194"/>
                    <a:pt x="1289" y="10004"/>
                  </a:cubicBezTo>
                  <a:cubicBezTo>
                    <a:pt x="1289" y="9189"/>
                    <a:pt x="1210" y="8347"/>
                    <a:pt x="1158" y="7532"/>
                  </a:cubicBezTo>
                  <a:cubicBezTo>
                    <a:pt x="1105" y="6716"/>
                    <a:pt x="1052" y="5875"/>
                    <a:pt x="1000" y="5033"/>
                  </a:cubicBezTo>
                  <a:cubicBezTo>
                    <a:pt x="921" y="4192"/>
                    <a:pt x="868" y="3403"/>
                    <a:pt x="789" y="2561"/>
                  </a:cubicBezTo>
                  <a:cubicBezTo>
                    <a:pt x="763" y="2166"/>
                    <a:pt x="737" y="1746"/>
                    <a:pt x="684" y="1351"/>
                  </a:cubicBezTo>
                  <a:lnTo>
                    <a:pt x="605" y="694"/>
                  </a:lnTo>
                  <a:cubicBezTo>
                    <a:pt x="605" y="510"/>
                    <a:pt x="553" y="299"/>
                    <a:pt x="474" y="115"/>
                  </a:cubicBezTo>
                  <a:cubicBezTo>
                    <a:pt x="429" y="36"/>
                    <a:pt x="359"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2" name="Google Shape;1402;p43"/>
            <p:cNvSpPr/>
            <p:nvPr/>
          </p:nvSpPr>
          <p:spPr>
            <a:xfrm>
              <a:off x="7845762" y="4616025"/>
              <a:ext cx="57311" cy="671807"/>
            </a:xfrm>
            <a:custGeom>
              <a:avLst/>
              <a:gdLst/>
              <a:ahLst/>
              <a:cxnLst/>
              <a:rect l="l" t="t" r="r" b="b"/>
              <a:pathLst>
                <a:path w="869" h="10187" extrusionOk="0">
                  <a:moveTo>
                    <a:pt x="368" y="1"/>
                  </a:moveTo>
                  <a:cubicBezTo>
                    <a:pt x="241" y="1"/>
                    <a:pt x="95" y="104"/>
                    <a:pt x="80" y="245"/>
                  </a:cubicBezTo>
                  <a:cubicBezTo>
                    <a:pt x="27" y="1034"/>
                    <a:pt x="1" y="1823"/>
                    <a:pt x="53" y="2638"/>
                  </a:cubicBezTo>
                  <a:cubicBezTo>
                    <a:pt x="53" y="3427"/>
                    <a:pt x="53" y="4243"/>
                    <a:pt x="80" y="5058"/>
                  </a:cubicBezTo>
                  <a:cubicBezTo>
                    <a:pt x="106" y="6662"/>
                    <a:pt x="106" y="8267"/>
                    <a:pt x="211" y="9871"/>
                  </a:cubicBezTo>
                  <a:cubicBezTo>
                    <a:pt x="211" y="10081"/>
                    <a:pt x="376" y="10186"/>
                    <a:pt x="540" y="10186"/>
                  </a:cubicBezTo>
                  <a:cubicBezTo>
                    <a:pt x="704" y="10186"/>
                    <a:pt x="869" y="10081"/>
                    <a:pt x="869" y="9871"/>
                  </a:cubicBezTo>
                  <a:cubicBezTo>
                    <a:pt x="869" y="8240"/>
                    <a:pt x="816" y="6636"/>
                    <a:pt x="763" y="5005"/>
                  </a:cubicBezTo>
                  <a:cubicBezTo>
                    <a:pt x="763" y="4216"/>
                    <a:pt x="737" y="3427"/>
                    <a:pt x="711" y="2638"/>
                  </a:cubicBezTo>
                  <a:cubicBezTo>
                    <a:pt x="711" y="1797"/>
                    <a:pt x="658" y="981"/>
                    <a:pt x="553" y="166"/>
                  </a:cubicBezTo>
                  <a:cubicBezTo>
                    <a:pt x="532" y="49"/>
                    <a:pt x="454" y="1"/>
                    <a:pt x="3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3" name="Google Shape;1403;p43"/>
            <p:cNvSpPr/>
            <p:nvPr/>
          </p:nvSpPr>
          <p:spPr>
            <a:xfrm>
              <a:off x="8168358" y="4605474"/>
              <a:ext cx="59025" cy="704056"/>
            </a:xfrm>
            <a:custGeom>
              <a:avLst/>
              <a:gdLst/>
              <a:ahLst/>
              <a:cxnLst/>
              <a:rect l="l" t="t" r="r" b="b"/>
              <a:pathLst>
                <a:path w="895" h="10676" extrusionOk="0">
                  <a:moveTo>
                    <a:pt x="711" y="0"/>
                  </a:moveTo>
                  <a:cubicBezTo>
                    <a:pt x="684" y="0"/>
                    <a:pt x="655" y="13"/>
                    <a:pt x="632" y="37"/>
                  </a:cubicBezTo>
                  <a:cubicBezTo>
                    <a:pt x="474" y="300"/>
                    <a:pt x="395" y="589"/>
                    <a:pt x="395" y="905"/>
                  </a:cubicBezTo>
                  <a:cubicBezTo>
                    <a:pt x="342" y="1220"/>
                    <a:pt x="290" y="1562"/>
                    <a:pt x="264" y="1904"/>
                  </a:cubicBezTo>
                  <a:cubicBezTo>
                    <a:pt x="211" y="2588"/>
                    <a:pt x="158" y="3272"/>
                    <a:pt x="106" y="3956"/>
                  </a:cubicBezTo>
                  <a:cubicBezTo>
                    <a:pt x="27" y="5297"/>
                    <a:pt x="1" y="6638"/>
                    <a:pt x="27" y="7979"/>
                  </a:cubicBezTo>
                  <a:cubicBezTo>
                    <a:pt x="27" y="8768"/>
                    <a:pt x="79" y="9531"/>
                    <a:pt x="106" y="10320"/>
                  </a:cubicBezTo>
                  <a:cubicBezTo>
                    <a:pt x="132" y="10557"/>
                    <a:pt x="323" y="10675"/>
                    <a:pt x="504" y="10675"/>
                  </a:cubicBezTo>
                  <a:cubicBezTo>
                    <a:pt x="684" y="10675"/>
                    <a:pt x="855" y="10557"/>
                    <a:pt x="842" y="10320"/>
                  </a:cubicBezTo>
                  <a:cubicBezTo>
                    <a:pt x="816" y="8979"/>
                    <a:pt x="763" y="7638"/>
                    <a:pt x="763" y="6296"/>
                  </a:cubicBezTo>
                  <a:cubicBezTo>
                    <a:pt x="763" y="4929"/>
                    <a:pt x="816" y="3587"/>
                    <a:pt x="842" y="2246"/>
                  </a:cubicBezTo>
                  <a:cubicBezTo>
                    <a:pt x="842" y="1878"/>
                    <a:pt x="868" y="1510"/>
                    <a:pt x="895" y="1141"/>
                  </a:cubicBezTo>
                  <a:lnTo>
                    <a:pt x="895" y="563"/>
                  </a:lnTo>
                  <a:cubicBezTo>
                    <a:pt x="895" y="379"/>
                    <a:pt x="868" y="221"/>
                    <a:pt x="790" y="63"/>
                  </a:cubicBezTo>
                  <a:cubicBezTo>
                    <a:pt x="775" y="20"/>
                    <a:pt x="745" y="0"/>
                    <a:pt x="7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4" name="Google Shape;1404;p43"/>
            <p:cNvSpPr/>
            <p:nvPr/>
          </p:nvSpPr>
          <p:spPr>
            <a:xfrm>
              <a:off x="8353923" y="4617014"/>
              <a:ext cx="69445" cy="692515"/>
            </a:xfrm>
            <a:custGeom>
              <a:avLst/>
              <a:gdLst/>
              <a:ahLst/>
              <a:cxnLst/>
              <a:rect l="l" t="t" r="r" b="b"/>
              <a:pathLst>
                <a:path w="1053" h="10501" extrusionOk="0">
                  <a:moveTo>
                    <a:pt x="235" y="0"/>
                  </a:moveTo>
                  <a:cubicBezTo>
                    <a:pt x="118" y="0"/>
                    <a:pt x="1" y="81"/>
                    <a:pt x="1" y="230"/>
                  </a:cubicBezTo>
                  <a:cubicBezTo>
                    <a:pt x="106" y="1861"/>
                    <a:pt x="237" y="3518"/>
                    <a:pt x="290" y="5174"/>
                  </a:cubicBezTo>
                  <a:cubicBezTo>
                    <a:pt x="316" y="5990"/>
                    <a:pt x="316" y="6805"/>
                    <a:pt x="290" y="7620"/>
                  </a:cubicBezTo>
                  <a:cubicBezTo>
                    <a:pt x="264" y="8436"/>
                    <a:pt x="211" y="9304"/>
                    <a:pt x="211" y="10145"/>
                  </a:cubicBezTo>
                  <a:cubicBezTo>
                    <a:pt x="211" y="10382"/>
                    <a:pt x="395" y="10500"/>
                    <a:pt x="579" y="10500"/>
                  </a:cubicBezTo>
                  <a:cubicBezTo>
                    <a:pt x="763" y="10500"/>
                    <a:pt x="947" y="10382"/>
                    <a:pt x="947" y="10145"/>
                  </a:cubicBezTo>
                  <a:cubicBezTo>
                    <a:pt x="1026" y="9304"/>
                    <a:pt x="1053" y="8462"/>
                    <a:pt x="1053" y="7620"/>
                  </a:cubicBezTo>
                  <a:cubicBezTo>
                    <a:pt x="1053" y="6779"/>
                    <a:pt x="1053" y="5963"/>
                    <a:pt x="1000" y="5122"/>
                  </a:cubicBezTo>
                  <a:cubicBezTo>
                    <a:pt x="947" y="3465"/>
                    <a:pt x="763" y="1808"/>
                    <a:pt x="448" y="151"/>
                  </a:cubicBezTo>
                  <a:cubicBezTo>
                    <a:pt x="413" y="48"/>
                    <a:pt x="324" y="0"/>
                    <a:pt x="23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5" name="Google Shape;1405;p43"/>
            <p:cNvSpPr/>
            <p:nvPr/>
          </p:nvSpPr>
          <p:spPr>
            <a:xfrm>
              <a:off x="8548193" y="4618399"/>
              <a:ext cx="55530" cy="736634"/>
            </a:xfrm>
            <a:custGeom>
              <a:avLst/>
              <a:gdLst/>
              <a:ahLst/>
              <a:cxnLst/>
              <a:rect l="l" t="t" r="r" b="b"/>
              <a:pathLst>
                <a:path w="842" h="11170" extrusionOk="0">
                  <a:moveTo>
                    <a:pt x="325" y="0"/>
                  </a:moveTo>
                  <a:cubicBezTo>
                    <a:pt x="216" y="0"/>
                    <a:pt x="94" y="87"/>
                    <a:pt x="79" y="209"/>
                  </a:cubicBezTo>
                  <a:lnTo>
                    <a:pt x="105" y="209"/>
                  </a:lnTo>
                  <a:cubicBezTo>
                    <a:pt x="27" y="893"/>
                    <a:pt x="0" y="1577"/>
                    <a:pt x="27" y="2287"/>
                  </a:cubicBezTo>
                  <a:lnTo>
                    <a:pt x="27" y="4364"/>
                  </a:lnTo>
                  <a:cubicBezTo>
                    <a:pt x="27" y="5732"/>
                    <a:pt x="27" y="7100"/>
                    <a:pt x="79" y="8467"/>
                  </a:cubicBezTo>
                  <a:cubicBezTo>
                    <a:pt x="105" y="9256"/>
                    <a:pt x="132" y="10045"/>
                    <a:pt x="158" y="10834"/>
                  </a:cubicBezTo>
                  <a:cubicBezTo>
                    <a:pt x="158" y="11058"/>
                    <a:pt x="329" y="11170"/>
                    <a:pt x="500" y="11170"/>
                  </a:cubicBezTo>
                  <a:cubicBezTo>
                    <a:pt x="671" y="11170"/>
                    <a:pt x="842" y="11058"/>
                    <a:pt x="842" y="10834"/>
                  </a:cubicBezTo>
                  <a:cubicBezTo>
                    <a:pt x="842" y="8046"/>
                    <a:pt x="789" y="5259"/>
                    <a:pt x="658" y="2471"/>
                  </a:cubicBezTo>
                  <a:cubicBezTo>
                    <a:pt x="631" y="1682"/>
                    <a:pt x="579" y="919"/>
                    <a:pt x="500" y="156"/>
                  </a:cubicBezTo>
                  <a:cubicBezTo>
                    <a:pt x="478" y="46"/>
                    <a:pt x="405" y="0"/>
                    <a:pt x="3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6" name="Google Shape;1406;p43"/>
            <p:cNvSpPr/>
            <p:nvPr/>
          </p:nvSpPr>
          <p:spPr>
            <a:xfrm>
              <a:off x="8013984" y="4618663"/>
              <a:ext cx="64235" cy="651034"/>
            </a:xfrm>
            <a:custGeom>
              <a:avLst/>
              <a:gdLst/>
              <a:ahLst/>
              <a:cxnLst/>
              <a:rect l="l" t="t" r="r" b="b"/>
              <a:pathLst>
                <a:path w="974" h="9872" extrusionOk="0">
                  <a:moveTo>
                    <a:pt x="354" y="1"/>
                  </a:moveTo>
                  <a:cubicBezTo>
                    <a:pt x="284" y="1"/>
                    <a:pt x="222" y="38"/>
                    <a:pt x="211" y="126"/>
                  </a:cubicBezTo>
                  <a:lnTo>
                    <a:pt x="211" y="152"/>
                  </a:lnTo>
                  <a:cubicBezTo>
                    <a:pt x="80" y="915"/>
                    <a:pt x="27" y="1704"/>
                    <a:pt x="27" y="2493"/>
                  </a:cubicBezTo>
                  <a:cubicBezTo>
                    <a:pt x="1" y="3282"/>
                    <a:pt x="27" y="4071"/>
                    <a:pt x="27" y="4860"/>
                  </a:cubicBezTo>
                  <a:cubicBezTo>
                    <a:pt x="27" y="5675"/>
                    <a:pt x="53" y="6464"/>
                    <a:pt x="106" y="7253"/>
                  </a:cubicBezTo>
                  <a:cubicBezTo>
                    <a:pt x="106" y="8042"/>
                    <a:pt x="185" y="8831"/>
                    <a:pt x="290" y="9620"/>
                  </a:cubicBezTo>
                  <a:cubicBezTo>
                    <a:pt x="325" y="9794"/>
                    <a:pt x="452" y="9871"/>
                    <a:pt x="585" y="9871"/>
                  </a:cubicBezTo>
                  <a:cubicBezTo>
                    <a:pt x="754" y="9871"/>
                    <a:pt x="933" y="9747"/>
                    <a:pt x="948" y="9542"/>
                  </a:cubicBezTo>
                  <a:cubicBezTo>
                    <a:pt x="974" y="9200"/>
                    <a:pt x="921" y="8753"/>
                    <a:pt x="895" y="8358"/>
                  </a:cubicBezTo>
                  <a:cubicBezTo>
                    <a:pt x="895" y="7964"/>
                    <a:pt x="869" y="7569"/>
                    <a:pt x="842" y="7175"/>
                  </a:cubicBezTo>
                  <a:cubicBezTo>
                    <a:pt x="816" y="6412"/>
                    <a:pt x="790" y="5623"/>
                    <a:pt x="764" y="4860"/>
                  </a:cubicBezTo>
                  <a:cubicBezTo>
                    <a:pt x="737" y="4097"/>
                    <a:pt x="711" y="3335"/>
                    <a:pt x="711" y="2572"/>
                  </a:cubicBezTo>
                  <a:cubicBezTo>
                    <a:pt x="711" y="1757"/>
                    <a:pt x="658" y="968"/>
                    <a:pt x="579" y="179"/>
                  </a:cubicBezTo>
                  <a:cubicBezTo>
                    <a:pt x="564" y="72"/>
                    <a:pt x="452" y="1"/>
                    <a:pt x="3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07" name="Google Shape;1407;p43"/>
          <p:cNvSpPr/>
          <p:nvPr/>
        </p:nvSpPr>
        <p:spPr>
          <a:xfrm rot="3521181">
            <a:off x="7944019" y="-1415283"/>
            <a:ext cx="1981559" cy="2465882"/>
          </a:xfrm>
          <a:custGeom>
            <a:avLst/>
            <a:gdLst/>
            <a:ahLst/>
            <a:cxnLst/>
            <a:rect l="l" t="t" r="r" b="b"/>
            <a:pathLst>
              <a:path w="43422" h="54035" extrusionOk="0">
                <a:moveTo>
                  <a:pt x="35584" y="0"/>
                </a:moveTo>
                <a:cubicBezTo>
                  <a:pt x="33612" y="26"/>
                  <a:pt x="31666" y="342"/>
                  <a:pt x="29798" y="947"/>
                </a:cubicBezTo>
                <a:cubicBezTo>
                  <a:pt x="19699" y="4024"/>
                  <a:pt x="11204" y="11335"/>
                  <a:pt x="5366" y="20146"/>
                </a:cubicBezTo>
                <a:cubicBezTo>
                  <a:pt x="3314" y="23275"/>
                  <a:pt x="1526" y="26668"/>
                  <a:pt x="947" y="30376"/>
                </a:cubicBezTo>
                <a:cubicBezTo>
                  <a:pt x="0" y="36794"/>
                  <a:pt x="3025" y="43421"/>
                  <a:pt x="7969" y="47629"/>
                </a:cubicBezTo>
                <a:cubicBezTo>
                  <a:pt x="12887" y="51837"/>
                  <a:pt x="19462" y="53810"/>
                  <a:pt x="25932" y="54020"/>
                </a:cubicBezTo>
                <a:cubicBezTo>
                  <a:pt x="26239" y="54030"/>
                  <a:pt x="26547" y="54034"/>
                  <a:pt x="26856" y="54034"/>
                </a:cubicBezTo>
                <a:cubicBezTo>
                  <a:pt x="31667" y="54034"/>
                  <a:pt x="36731" y="52841"/>
                  <a:pt x="39845" y="49233"/>
                </a:cubicBezTo>
                <a:cubicBezTo>
                  <a:pt x="43027" y="45551"/>
                  <a:pt x="43422" y="40318"/>
                  <a:pt x="43395" y="35479"/>
                </a:cubicBezTo>
                <a:cubicBezTo>
                  <a:pt x="43343" y="27694"/>
                  <a:pt x="42554" y="19935"/>
                  <a:pt x="41791" y="12203"/>
                </a:cubicBezTo>
                <a:cubicBezTo>
                  <a:pt x="41449" y="9021"/>
                  <a:pt x="41081" y="5812"/>
                  <a:pt x="39950" y="2814"/>
                </a:cubicBezTo>
                <a:cubicBezTo>
                  <a:pt x="39161" y="763"/>
                  <a:pt x="37741" y="26"/>
                  <a:pt x="355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8" name="Google Shape;1408;p43"/>
          <p:cNvSpPr/>
          <p:nvPr/>
        </p:nvSpPr>
        <p:spPr>
          <a:xfrm>
            <a:off x="8412317" y="-139979"/>
            <a:ext cx="2090768" cy="1849815"/>
          </a:xfrm>
          <a:custGeom>
            <a:avLst/>
            <a:gdLst/>
            <a:ahLst/>
            <a:cxnLst/>
            <a:rect l="l" t="t" r="r" b="b"/>
            <a:pathLst>
              <a:path w="45815" h="40535" extrusionOk="0">
                <a:moveTo>
                  <a:pt x="26879" y="637"/>
                </a:moveTo>
                <a:cubicBezTo>
                  <a:pt x="27510" y="637"/>
                  <a:pt x="28115" y="663"/>
                  <a:pt x="28746" y="716"/>
                </a:cubicBezTo>
                <a:cubicBezTo>
                  <a:pt x="29009" y="716"/>
                  <a:pt x="29272" y="742"/>
                  <a:pt x="29561" y="795"/>
                </a:cubicBezTo>
                <a:cubicBezTo>
                  <a:pt x="29851" y="847"/>
                  <a:pt x="30140" y="953"/>
                  <a:pt x="30429" y="1058"/>
                </a:cubicBezTo>
                <a:cubicBezTo>
                  <a:pt x="32665" y="1926"/>
                  <a:pt x="34953" y="2688"/>
                  <a:pt x="37004" y="3925"/>
                </a:cubicBezTo>
                <a:cubicBezTo>
                  <a:pt x="38872" y="5029"/>
                  <a:pt x="40423" y="6555"/>
                  <a:pt x="41581" y="8343"/>
                </a:cubicBezTo>
                <a:cubicBezTo>
                  <a:pt x="42659" y="10079"/>
                  <a:pt x="43474" y="11972"/>
                  <a:pt x="44000" y="13945"/>
                </a:cubicBezTo>
                <a:cubicBezTo>
                  <a:pt x="44579" y="16075"/>
                  <a:pt x="44947" y="18258"/>
                  <a:pt x="45105" y="20493"/>
                </a:cubicBezTo>
                <a:cubicBezTo>
                  <a:pt x="45184" y="21730"/>
                  <a:pt x="45131" y="22992"/>
                  <a:pt x="44921" y="24228"/>
                </a:cubicBezTo>
                <a:cubicBezTo>
                  <a:pt x="44710" y="25412"/>
                  <a:pt x="44184" y="26490"/>
                  <a:pt x="43763" y="27594"/>
                </a:cubicBezTo>
                <a:cubicBezTo>
                  <a:pt x="43418" y="28606"/>
                  <a:pt x="42910" y="29549"/>
                  <a:pt x="42262" y="30400"/>
                </a:cubicBezTo>
                <a:lnTo>
                  <a:pt x="42262" y="30400"/>
                </a:lnTo>
                <a:cubicBezTo>
                  <a:pt x="42250" y="30398"/>
                  <a:pt x="42238" y="30397"/>
                  <a:pt x="42226" y="30397"/>
                </a:cubicBezTo>
                <a:cubicBezTo>
                  <a:pt x="42166" y="30397"/>
                  <a:pt x="42105" y="30423"/>
                  <a:pt x="42054" y="30487"/>
                </a:cubicBezTo>
                <a:cubicBezTo>
                  <a:pt x="41318" y="31303"/>
                  <a:pt x="40450" y="32013"/>
                  <a:pt x="39477" y="32565"/>
                </a:cubicBezTo>
                <a:cubicBezTo>
                  <a:pt x="38530" y="33117"/>
                  <a:pt x="37530" y="33643"/>
                  <a:pt x="36531" y="34091"/>
                </a:cubicBezTo>
                <a:cubicBezTo>
                  <a:pt x="34322" y="35116"/>
                  <a:pt x="32086" y="36037"/>
                  <a:pt x="29798" y="36826"/>
                </a:cubicBezTo>
                <a:cubicBezTo>
                  <a:pt x="27484" y="37588"/>
                  <a:pt x="25143" y="38246"/>
                  <a:pt x="22776" y="38746"/>
                </a:cubicBezTo>
                <a:cubicBezTo>
                  <a:pt x="20435" y="39245"/>
                  <a:pt x="18042" y="39614"/>
                  <a:pt x="15649" y="39877"/>
                </a:cubicBezTo>
                <a:cubicBezTo>
                  <a:pt x="14681" y="39977"/>
                  <a:pt x="13680" y="40045"/>
                  <a:pt x="12677" y="40045"/>
                </a:cubicBezTo>
                <a:cubicBezTo>
                  <a:pt x="9483" y="40045"/>
                  <a:pt x="6272" y="39360"/>
                  <a:pt x="4050" y="36878"/>
                </a:cubicBezTo>
                <a:cubicBezTo>
                  <a:pt x="1631" y="34143"/>
                  <a:pt x="1026" y="30146"/>
                  <a:pt x="1210" y="26595"/>
                </a:cubicBezTo>
                <a:cubicBezTo>
                  <a:pt x="1315" y="24701"/>
                  <a:pt x="1631" y="22808"/>
                  <a:pt x="2130" y="20993"/>
                </a:cubicBezTo>
                <a:cubicBezTo>
                  <a:pt x="2656" y="19073"/>
                  <a:pt x="3340" y="17232"/>
                  <a:pt x="4182" y="15470"/>
                </a:cubicBezTo>
                <a:cubicBezTo>
                  <a:pt x="5891" y="11920"/>
                  <a:pt x="8311" y="8790"/>
                  <a:pt x="11335" y="6239"/>
                </a:cubicBezTo>
                <a:cubicBezTo>
                  <a:pt x="14676" y="3425"/>
                  <a:pt x="18726" y="1584"/>
                  <a:pt x="23039" y="926"/>
                </a:cubicBezTo>
                <a:cubicBezTo>
                  <a:pt x="24328" y="716"/>
                  <a:pt x="25590" y="637"/>
                  <a:pt x="26879" y="637"/>
                </a:cubicBezTo>
                <a:close/>
                <a:moveTo>
                  <a:pt x="26534" y="0"/>
                </a:moveTo>
                <a:cubicBezTo>
                  <a:pt x="21878" y="0"/>
                  <a:pt x="17315" y="1337"/>
                  <a:pt x="13387" y="3846"/>
                </a:cubicBezTo>
                <a:cubicBezTo>
                  <a:pt x="9968" y="6081"/>
                  <a:pt x="7101" y="9027"/>
                  <a:pt x="4945" y="12472"/>
                </a:cubicBezTo>
                <a:cubicBezTo>
                  <a:pt x="2762" y="15917"/>
                  <a:pt x="1315" y="19731"/>
                  <a:pt x="631" y="23755"/>
                </a:cubicBezTo>
                <a:cubicBezTo>
                  <a:pt x="0" y="27542"/>
                  <a:pt x="53" y="31697"/>
                  <a:pt x="1867" y="35169"/>
                </a:cubicBezTo>
                <a:cubicBezTo>
                  <a:pt x="2762" y="36878"/>
                  <a:pt x="4129" y="38272"/>
                  <a:pt x="5812" y="39193"/>
                </a:cubicBezTo>
                <a:cubicBezTo>
                  <a:pt x="7759" y="40245"/>
                  <a:pt x="9994" y="40534"/>
                  <a:pt x="12177" y="40534"/>
                </a:cubicBezTo>
                <a:cubicBezTo>
                  <a:pt x="14518" y="40508"/>
                  <a:pt x="16832" y="40271"/>
                  <a:pt x="19147" y="39877"/>
                </a:cubicBezTo>
                <a:cubicBezTo>
                  <a:pt x="21592" y="39508"/>
                  <a:pt x="24038" y="38982"/>
                  <a:pt x="26432" y="38299"/>
                </a:cubicBezTo>
                <a:cubicBezTo>
                  <a:pt x="28825" y="37641"/>
                  <a:pt x="31192" y="36852"/>
                  <a:pt x="33506" y="35958"/>
                </a:cubicBezTo>
                <a:cubicBezTo>
                  <a:pt x="35716" y="35116"/>
                  <a:pt x="37951" y="34196"/>
                  <a:pt x="39976" y="32933"/>
                </a:cubicBezTo>
                <a:cubicBezTo>
                  <a:pt x="40423" y="32644"/>
                  <a:pt x="40870" y="32328"/>
                  <a:pt x="41291" y="31987"/>
                </a:cubicBezTo>
                <a:cubicBezTo>
                  <a:pt x="41686" y="31645"/>
                  <a:pt x="42080" y="31250"/>
                  <a:pt x="42422" y="30829"/>
                </a:cubicBezTo>
                <a:cubicBezTo>
                  <a:pt x="42460" y="30786"/>
                  <a:pt x="42480" y="30739"/>
                  <a:pt x="42484" y="30692"/>
                </a:cubicBezTo>
                <a:lnTo>
                  <a:pt x="42484" y="30692"/>
                </a:lnTo>
                <a:cubicBezTo>
                  <a:pt x="43179" y="29802"/>
                  <a:pt x="43728" y="28839"/>
                  <a:pt x="44132" y="27779"/>
                </a:cubicBezTo>
                <a:cubicBezTo>
                  <a:pt x="44579" y="26648"/>
                  <a:pt x="45131" y="25569"/>
                  <a:pt x="45368" y="24360"/>
                </a:cubicBezTo>
                <a:cubicBezTo>
                  <a:pt x="45815" y="21940"/>
                  <a:pt x="45578" y="19415"/>
                  <a:pt x="45184" y="16996"/>
                </a:cubicBezTo>
                <a:cubicBezTo>
                  <a:pt x="44526" y="12867"/>
                  <a:pt x="43106" y="8659"/>
                  <a:pt x="40108" y="5634"/>
                </a:cubicBezTo>
                <a:cubicBezTo>
                  <a:pt x="38451" y="3977"/>
                  <a:pt x="36426" y="2820"/>
                  <a:pt x="34295" y="1926"/>
                </a:cubicBezTo>
                <a:cubicBezTo>
                  <a:pt x="33112" y="1400"/>
                  <a:pt x="31876" y="979"/>
                  <a:pt x="30692" y="506"/>
                </a:cubicBezTo>
                <a:cubicBezTo>
                  <a:pt x="30429" y="400"/>
                  <a:pt x="30140" y="295"/>
                  <a:pt x="29877" y="216"/>
                </a:cubicBezTo>
                <a:cubicBezTo>
                  <a:pt x="29588" y="164"/>
                  <a:pt x="29272" y="111"/>
                  <a:pt x="28983" y="85"/>
                </a:cubicBezTo>
                <a:cubicBezTo>
                  <a:pt x="28352" y="58"/>
                  <a:pt x="27694" y="6"/>
                  <a:pt x="27063" y="6"/>
                </a:cubicBezTo>
                <a:cubicBezTo>
                  <a:pt x="26887" y="2"/>
                  <a:pt x="26710" y="0"/>
                  <a:pt x="265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9" name="Google Shape;1409;p43"/>
          <p:cNvSpPr/>
          <p:nvPr/>
        </p:nvSpPr>
        <p:spPr>
          <a:xfrm>
            <a:off x="-59224" y="4513404"/>
            <a:ext cx="1315289" cy="511792"/>
          </a:xfrm>
          <a:custGeom>
            <a:avLst/>
            <a:gdLst/>
            <a:ahLst/>
            <a:cxnLst/>
            <a:rect l="l" t="t" r="r" b="b"/>
            <a:pathLst>
              <a:path w="28431" h="8737" extrusionOk="0">
                <a:moveTo>
                  <a:pt x="16530" y="871"/>
                </a:moveTo>
                <a:cubicBezTo>
                  <a:pt x="17069" y="2661"/>
                  <a:pt x="16591" y="4569"/>
                  <a:pt x="15286" y="5881"/>
                </a:cubicBezTo>
                <a:lnTo>
                  <a:pt x="15286" y="5881"/>
                </a:lnTo>
                <a:cubicBezTo>
                  <a:pt x="15047" y="4855"/>
                  <a:pt x="15073" y="3756"/>
                  <a:pt x="15386" y="2746"/>
                </a:cubicBezTo>
                <a:cubicBezTo>
                  <a:pt x="15573" y="2148"/>
                  <a:pt x="15932" y="1218"/>
                  <a:pt x="16530" y="871"/>
                </a:cubicBezTo>
                <a:close/>
                <a:moveTo>
                  <a:pt x="16269" y="571"/>
                </a:moveTo>
                <a:cubicBezTo>
                  <a:pt x="15801" y="913"/>
                  <a:pt x="15437" y="1409"/>
                  <a:pt x="15255" y="1983"/>
                </a:cubicBezTo>
                <a:cubicBezTo>
                  <a:pt x="14676" y="3324"/>
                  <a:pt x="14597" y="4850"/>
                  <a:pt x="15018" y="6270"/>
                </a:cubicBezTo>
                <a:cubicBezTo>
                  <a:pt x="15051" y="6352"/>
                  <a:pt x="15125" y="6393"/>
                  <a:pt x="15195" y="6393"/>
                </a:cubicBezTo>
                <a:cubicBezTo>
                  <a:pt x="15237" y="6393"/>
                  <a:pt x="15278" y="6378"/>
                  <a:pt x="15307" y="6349"/>
                </a:cubicBezTo>
                <a:cubicBezTo>
                  <a:pt x="16912" y="4951"/>
                  <a:pt x="17549" y="2763"/>
                  <a:pt x="16941" y="738"/>
                </a:cubicBezTo>
                <a:lnTo>
                  <a:pt x="16941" y="738"/>
                </a:lnTo>
                <a:cubicBezTo>
                  <a:pt x="16968" y="736"/>
                  <a:pt x="16995" y="734"/>
                  <a:pt x="17022" y="734"/>
                </a:cubicBezTo>
                <a:cubicBezTo>
                  <a:pt x="17137" y="734"/>
                  <a:pt x="17257" y="755"/>
                  <a:pt x="17385" y="799"/>
                </a:cubicBezTo>
                <a:cubicBezTo>
                  <a:pt x="17806" y="957"/>
                  <a:pt x="18174" y="1299"/>
                  <a:pt x="18332" y="1746"/>
                </a:cubicBezTo>
                <a:cubicBezTo>
                  <a:pt x="18542" y="2272"/>
                  <a:pt x="18516" y="2851"/>
                  <a:pt x="18332" y="3403"/>
                </a:cubicBezTo>
                <a:cubicBezTo>
                  <a:pt x="18121" y="3955"/>
                  <a:pt x="17858" y="4508"/>
                  <a:pt x="17516" y="5034"/>
                </a:cubicBezTo>
                <a:cubicBezTo>
                  <a:pt x="17253" y="5454"/>
                  <a:pt x="16990" y="5902"/>
                  <a:pt x="16701" y="6296"/>
                </a:cubicBezTo>
                <a:cubicBezTo>
                  <a:pt x="16083" y="7136"/>
                  <a:pt x="15303" y="7907"/>
                  <a:pt x="14273" y="8193"/>
                </a:cubicBezTo>
                <a:lnTo>
                  <a:pt x="14273" y="8193"/>
                </a:lnTo>
                <a:cubicBezTo>
                  <a:pt x="13687" y="6749"/>
                  <a:pt x="13532" y="5171"/>
                  <a:pt x="13808" y="3640"/>
                </a:cubicBezTo>
                <a:cubicBezTo>
                  <a:pt x="13913" y="2851"/>
                  <a:pt x="14150" y="2088"/>
                  <a:pt x="14544" y="1404"/>
                </a:cubicBezTo>
                <a:cubicBezTo>
                  <a:pt x="14933" y="797"/>
                  <a:pt x="15590" y="616"/>
                  <a:pt x="16269" y="571"/>
                </a:cubicBezTo>
                <a:close/>
                <a:moveTo>
                  <a:pt x="17894" y="595"/>
                </a:moveTo>
                <a:cubicBezTo>
                  <a:pt x="18790" y="637"/>
                  <a:pt x="19679" y="724"/>
                  <a:pt x="20567" y="878"/>
                </a:cubicBezTo>
                <a:cubicBezTo>
                  <a:pt x="21908" y="1062"/>
                  <a:pt x="23223" y="1457"/>
                  <a:pt x="24460" y="2009"/>
                </a:cubicBezTo>
                <a:cubicBezTo>
                  <a:pt x="25755" y="2582"/>
                  <a:pt x="26884" y="3461"/>
                  <a:pt x="27805" y="4535"/>
                </a:cubicBezTo>
                <a:lnTo>
                  <a:pt x="27805" y="4535"/>
                </a:lnTo>
                <a:cubicBezTo>
                  <a:pt x="26242" y="5421"/>
                  <a:pt x="24586" y="6139"/>
                  <a:pt x="22882" y="6691"/>
                </a:cubicBezTo>
                <a:cubicBezTo>
                  <a:pt x="21119" y="7295"/>
                  <a:pt x="19305" y="7716"/>
                  <a:pt x="17464" y="7979"/>
                </a:cubicBezTo>
                <a:cubicBezTo>
                  <a:pt x="16747" y="8086"/>
                  <a:pt x="16027" y="8166"/>
                  <a:pt x="15305" y="8220"/>
                </a:cubicBezTo>
                <a:lnTo>
                  <a:pt x="15305" y="8220"/>
                </a:lnTo>
                <a:cubicBezTo>
                  <a:pt x="15919" y="7853"/>
                  <a:pt x="16445" y="7328"/>
                  <a:pt x="16885" y="6769"/>
                </a:cubicBezTo>
                <a:cubicBezTo>
                  <a:pt x="17227" y="6296"/>
                  <a:pt x="17543" y="5823"/>
                  <a:pt x="17832" y="5349"/>
                </a:cubicBezTo>
                <a:cubicBezTo>
                  <a:pt x="18200" y="4771"/>
                  <a:pt x="18489" y="4166"/>
                  <a:pt x="18726" y="3535"/>
                </a:cubicBezTo>
                <a:cubicBezTo>
                  <a:pt x="18963" y="2930"/>
                  <a:pt x="18963" y="2298"/>
                  <a:pt x="18779" y="1694"/>
                </a:cubicBezTo>
                <a:cubicBezTo>
                  <a:pt x="18613" y="1245"/>
                  <a:pt x="18299" y="859"/>
                  <a:pt x="17894" y="595"/>
                </a:cubicBezTo>
                <a:close/>
                <a:moveTo>
                  <a:pt x="14807" y="515"/>
                </a:moveTo>
                <a:lnTo>
                  <a:pt x="14807" y="515"/>
                </a:lnTo>
                <a:cubicBezTo>
                  <a:pt x="14696" y="581"/>
                  <a:pt x="14590" y="657"/>
                  <a:pt x="14492" y="747"/>
                </a:cubicBezTo>
                <a:cubicBezTo>
                  <a:pt x="13940" y="1299"/>
                  <a:pt x="13677" y="2141"/>
                  <a:pt x="13492" y="2877"/>
                </a:cubicBezTo>
                <a:cubicBezTo>
                  <a:pt x="13042" y="4678"/>
                  <a:pt x="13163" y="6574"/>
                  <a:pt x="13832" y="8294"/>
                </a:cubicBezTo>
                <a:lnTo>
                  <a:pt x="13832" y="8294"/>
                </a:lnTo>
                <a:cubicBezTo>
                  <a:pt x="13568" y="8301"/>
                  <a:pt x="13304" y="8305"/>
                  <a:pt x="13040" y="8305"/>
                </a:cubicBezTo>
                <a:cubicBezTo>
                  <a:pt x="10770" y="8305"/>
                  <a:pt x="8499" y="8052"/>
                  <a:pt x="6286" y="7558"/>
                </a:cubicBezTo>
                <a:cubicBezTo>
                  <a:pt x="4354" y="7112"/>
                  <a:pt x="2468" y="6480"/>
                  <a:pt x="673" y="5661"/>
                </a:cubicBezTo>
                <a:lnTo>
                  <a:pt x="673" y="5661"/>
                </a:lnTo>
                <a:cubicBezTo>
                  <a:pt x="3260" y="4000"/>
                  <a:pt x="6016" y="2677"/>
                  <a:pt x="8916" y="1694"/>
                </a:cubicBezTo>
                <a:cubicBezTo>
                  <a:pt x="10834" y="1060"/>
                  <a:pt x="12812" y="667"/>
                  <a:pt x="14807" y="515"/>
                </a:cubicBezTo>
                <a:close/>
                <a:moveTo>
                  <a:pt x="16481" y="1"/>
                </a:moveTo>
                <a:cubicBezTo>
                  <a:pt x="15741" y="1"/>
                  <a:pt x="14998" y="39"/>
                  <a:pt x="14255" y="116"/>
                </a:cubicBezTo>
                <a:cubicBezTo>
                  <a:pt x="11020" y="484"/>
                  <a:pt x="7864" y="1378"/>
                  <a:pt x="4919" y="2798"/>
                </a:cubicBezTo>
                <a:cubicBezTo>
                  <a:pt x="3262" y="3587"/>
                  <a:pt x="1657" y="4481"/>
                  <a:pt x="132" y="5507"/>
                </a:cubicBezTo>
                <a:cubicBezTo>
                  <a:pt x="1" y="5586"/>
                  <a:pt x="1" y="5770"/>
                  <a:pt x="132" y="5875"/>
                </a:cubicBezTo>
                <a:cubicBezTo>
                  <a:pt x="3577" y="7480"/>
                  <a:pt x="7312" y="8426"/>
                  <a:pt x="11125" y="8663"/>
                </a:cubicBezTo>
                <a:cubicBezTo>
                  <a:pt x="11829" y="8712"/>
                  <a:pt x="12535" y="8736"/>
                  <a:pt x="13241" y="8736"/>
                </a:cubicBezTo>
                <a:cubicBezTo>
                  <a:pt x="16332" y="8736"/>
                  <a:pt x="19427" y="8269"/>
                  <a:pt x="22382" y="7348"/>
                </a:cubicBezTo>
                <a:cubicBezTo>
                  <a:pt x="24433" y="6691"/>
                  <a:pt x="26406" y="5823"/>
                  <a:pt x="28273" y="4797"/>
                </a:cubicBezTo>
                <a:cubicBezTo>
                  <a:pt x="28378" y="4744"/>
                  <a:pt x="28431" y="4587"/>
                  <a:pt x="28352" y="4481"/>
                </a:cubicBezTo>
                <a:cubicBezTo>
                  <a:pt x="26810" y="2456"/>
                  <a:pt x="24502" y="1336"/>
                  <a:pt x="22080" y="754"/>
                </a:cubicBezTo>
                <a:lnTo>
                  <a:pt x="22080" y="754"/>
                </a:lnTo>
                <a:cubicBezTo>
                  <a:pt x="20256" y="252"/>
                  <a:pt x="18376" y="1"/>
                  <a:pt x="16481" y="1"/>
                </a:cubicBezTo>
                <a:close/>
              </a:path>
            </a:pathLst>
          </a:custGeom>
          <a:solidFill>
            <a:schemeClr val="dk1"/>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0" name="Google Shape;1410;p43"/>
          <p:cNvSpPr/>
          <p:nvPr/>
        </p:nvSpPr>
        <p:spPr>
          <a:xfrm>
            <a:off x="-1051875" y="4344750"/>
            <a:ext cx="2591865" cy="1761832"/>
          </a:xfrm>
          <a:custGeom>
            <a:avLst/>
            <a:gdLst/>
            <a:ahLst/>
            <a:cxnLst/>
            <a:rect l="l" t="t" r="r" b="b"/>
            <a:pathLst>
              <a:path w="41056" h="27908" extrusionOk="0">
                <a:moveTo>
                  <a:pt x="29752" y="362"/>
                </a:moveTo>
                <a:cubicBezTo>
                  <a:pt x="29856" y="362"/>
                  <a:pt x="29960" y="363"/>
                  <a:pt x="30065" y="364"/>
                </a:cubicBezTo>
                <a:lnTo>
                  <a:pt x="30065" y="364"/>
                </a:lnTo>
                <a:cubicBezTo>
                  <a:pt x="30079" y="370"/>
                  <a:pt x="30096" y="373"/>
                  <a:pt x="30114" y="373"/>
                </a:cubicBezTo>
                <a:cubicBezTo>
                  <a:pt x="31008" y="426"/>
                  <a:pt x="31929" y="557"/>
                  <a:pt x="32823" y="742"/>
                </a:cubicBezTo>
                <a:cubicBezTo>
                  <a:pt x="33717" y="899"/>
                  <a:pt x="34585" y="1189"/>
                  <a:pt x="35401" y="1583"/>
                </a:cubicBezTo>
                <a:cubicBezTo>
                  <a:pt x="36689" y="2293"/>
                  <a:pt x="37794" y="3345"/>
                  <a:pt x="38583" y="4608"/>
                </a:cubicBezTo>
                <a:cubicBezTo>
                  <a:pt x="40292" y="7343"/>
                  <a:pt x="40503" y="10709"/>
                  <a:pt x="39556" y="13760"/>
                </a:cubicBezTo>
                <a:cubicBezTo>
                  <a:pt x="38530" y="17047"/>
                  <a:pt x="36295" y="19756"/>
                  <a:pt x="33638" y="21913"/>
                </a:cubicBezTo>
                <a:cubicBezTo>
                  <a:pt x="32323" y="22991"/>
                  <a:pt x="30903" y="23964"/>
                  <a:pt x="29430" y="24832"/>
                </a:cubicBezTo>
                <a:cubicBezTo>
                  <a:pt x="27879" y="25779"/>
                  <a:pt x="26222" y="26515"/>
                  <a:pt x="24486" y="27068"/>
                </a:cubicBezTo>
                <a:cubicBezTo>
                  <a:pt x="22999" y="27477"/>
                  <a:pt x="21458" y="27675"/>
                  <a:pt x="19908" y="27675"/>
                </a:cubicBezTo>
                <a:cubicBezTo>
                  <a:pt x="19567" y="27675"/>
                  <a:pt x="19226" y="27665"/>
                  <a:pt x="18884" y="27646"/>
                </a:cubicBezTo>
                <a:cubicBezTo>
                  <a:pt x="16991" y="27567"/>
                  <a:pt x="15097" y="27331"/>
                  <a:pt x="13203" y="26936"/>
                </a:cubicBezTo>
                <a:cubicBezTo>
                  <a:pt x="11362" y="26568"/>
                  <a:pt x="9574" y="26042"/>
                  <a:pt x="7812" y="25385"/>
                </a:cubicBezTo>
                <a:cubicBezTo>
                  <a:pt x="6208" y="24832"/>
                  <a:pt x="4682" y="23991"/>
                  <a:pt x="3341" y="22939"/>
                </a:cubicBezTo>
                <a:cubicBezTo>
                  <a:pt x="2026" y="21887"/>
                  <a:pt x="1053" y="20466"/>
                  <a:pt x="553" y="18862"/>
                </a:cubicBezTo>
                <a:cubicBezTo>
                  <a:pt x="316" y="18073"/>
                  <a:pt x="237" y="17258"/>
                  <a:pt x="316" y="16443"/>
                </a:cubicBezTo>
                <a:cubicBezTo>
                  <a:pt x="448" y="15575"/>
                  <a:pt x="711" y="14733"/>
                  <a:pt x="1132" y="13944"/>
                </a:cubicBezTo>
                <a:cubicBezTo>
                  <a:pt x="2657" y="10946"/>
                  <a:pt x="5313" y="8632"/>
                  <a:pt x="8049" y="6791"/>
                </a:cubicBezTo>
                <a:cubicBezTo>
                  <a:pt x="10994" y="4871"/>
                  <a:pt x="14176" y="3345"/>
                  <a:pt x="17517" y="2293"/>
                </a:cubicBezTo>
                <a:cubicBezTo>
                  <a:pt x="20909" y="1189"/>
                  <a:pt x="24407" y="557"/>
                  <a:pt x="27958" y="400"/>
                </a:cubicBezTo>
                <a:cubicBezTo>
                  <a:pt x="28553" y="381"/>
                  <a:pt x="29148" y="362"/>
                  <a:pt x="29752" y="362"/>
                </a:cubicBezTo>
                <a:close/>
                <a:moveTo>
                  <a:pt x="29935" y="1"/>
                </a:moveTo>
                <a:cubicBezTo>
                  <a:pt x="26497" y="1"/>
                  <a:pt x="23063" y="448"/>
                  <a:pt x="19699" y="1320"/>
                </a:cubicBezTo>
                <a:cubicBezTo>
                  <a:pt x="16202" y="2241"/>
                  <a:pt x="12835" y="3608"/>
                  <a:pt x="9705" y="5423"/>
                </a:cubicBezTo>
                <a:cubicBezTo>
                  <a:pt x="6760" y="7132"/>
                  <a:pt x="3972" y="9263"/>
                  <a:pt x="1973" y="12024"/>
                </a:cubicBezTo>
                <a:cubicBezTo>
                  <a:pt x="974" y="13444"/>
                  <a:pt x="106" y="15075"/>
                  <a:pt x="27" y="16837"/>
                </a:cubicBezTo>
                <a:cubicBezTo>
                  <a:pt x="1" y="18494"/>
                  <a:pt x="553" y="20098"/>
                  <a:pt x="1579" y="21413"/>
                </a:cubicBezTo>
                <a:cubicBezTo>
                  <a:pt x="2604" y="22755"/>
                  <a:pt x="3946" y="23833"/>
                  <a:pt x="5471" y="24596"/>
                </a:cubicBezTo>
                <a:cubicBezTo>
                  <a:pt x="7102" y="25411"/>
                  <a:pt x="8811" y="26068"/>
                  <a:pt x="10600" y="26542"/>
                </a:cubicBezTo>
                <a:cubicBezTo>
                  <a:pt x="12441" y="27068"/>
                  <a:pt x="14361" y="27436"/>
                  <a:pt x="16280" y="27673"/>
                </a:cubicBezTo>
                <a:cubicBezTo>
                  <a:pt x="17414" y="27826"/>
                  <a:pt x="18557" y="27908"/>
                  <a:pt x="19698" y="27908"/>
                </a:cubicBezTo>
                <a:cubicBezTo>
                  <a:pt x="20516" y="27908"/>
                  <a:pt x="21333" y="27866"/>
                  <a:pt x="22145" y="27778"/>
                </a:cubicBezTo>
                <a:cubicBezTo>
                  <a:pt x="25775" y="27357"/>
                  <a:pt x="29141" y="25542"/>
                  <a:pt x="32113" y="23517"/>
                </a:cubicBezTo>
                <a:cubicBezTo>
                  <a:pt x="35006" y="21545"/>
                  <a:pt x="37505" y="19046"/>
                  <a:pt x="39083" y="15917"/>
                </a:cubicBezTo>
                <a:cubicBezTo>
                  <a:pt x="40582" y="12945"/>
                  <a:pt x="41055" y="9368"/>
                  <a:pt x="39793" y="6212"/>
                </a:cubicBezTo>
                <a:cubicBezTo>
                  <a:pt x="39240" y="4792"/>
                  <a:pt x="38372" y="3529"/>
                  <a:pt x="37215" y="2504"/>
                </a:cubicBezTo>
                <a:cubicBezTo>
                  <a:pt x="35953" y="1425"/>
                  <a:pt x="34401" y="715"/>
                  <a:pt x="32744" y="400"/>
                </a:cubicBezTo>
                <a:cubicBezTo>
                  <a:pt x="32059" y="275"/>
                  <a:pt x="31357" y="200"/>
                  <a:pt x="30665" y="160"/>
                </a:cubicBezTo>
                <a:lnTo>
                  <a:pt x="30665" y="160"/>
                </a:lnTo>
                <a:cubicBezTo>
                  <a:pt x="30654" y="85"/>
                  <a:pt x="30602" y="17"/>
                  <a:pt x="30509" y="5"/>
                </a:cubicBezTo>
                <a:cubicBezTo>
                  <a:pt x="30317" y="2"/>
                  <a:pt x="30126" y="1"/>
                  <a:pt x="29935"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Title and four columns 1">
  <p:cSld name="TITLE_ONLY_1_1_1">
    <p:spTree>
      <p:nvGrpSpPr>
        <p:cNvPr id="1" name="Shape 1411"/>
        <p:cNvGrpSpPr/>
        <p:nvPr/>
      </p:nvGrpSpPr>
      <p:grpSpPr>
        <a:xfrm>
          <a:off x="0" y="0"/>
          <a:ext cx="0" cy="0"/>
          <a:chOff x="0" y="0"/>
          <a:chExt cx="0" cy="0"/>
        </a:xfrm>
      </p:grpSpPr>
      <p:sp>
        <p:nvSpPr>
          <p:cNvPr id="1412" name="Google Shape;1412;p44"/>
          <p:cNvSpPr txBox="1">
            <a:spLocks noGrp="1"/>
          </p:cNvSpPr>
          <p:nvPr>
            <p:ph type="title"/>
          </p:nvPr>
        </p:nvSpPr>
        <p:spPr>
          <a:xfrm>
            <a:off x="909350" y="1339118"/>
            <a:ext cx="2230800" cy="640800"/>
          </a:xfrm>
          <a:prstGeom prst="rect">
            <a:avLst/>
          </a:prstGeom>
          <a:ln>
            <a:noFill/>
          </a:ln>
        </p:spPr>
        <p:txBody>
          <a:bodyPr spcFirstLastPara="1" wrap="square" lIns="91425" tIns="91425" rIns="91425" bIns="91425" anchor="ctr" anchorCtr="0">
            <a:noAutofit/>
          </a:bodyPr>
          <a:lstStyle>
            <a:lvl1pPr lvl="0" rtl="0">
              <a:spcBef>
                <a:spcPts val="0"/>
              </a:spcBef>
              <a:spcAft>
                <a:spcPts val="0"/>
              </a:spcAft>
              <a:buSzPts val="2000"/>
              <a:buFont typeface="Montserrat Black"/>
              <a:buNone/>
              <a:defRPr sz="2300"/>
            </a:lvl1pPr>
            <a:lvl2pPr lvl="1" rtl="0">
              <a:spcBef>
                <a:spcPts val="0"/>
              </a:spcBef>
              <a:spcAft>
                <a:spcPts val="0"/>
              </a:spcAft>
              <a:buSzPts val="2000"/>
              <a:buFont typeface="Montserrat Black"/>
              <a:buNone/>
              <a:defRPr sz="2000">
                <a:latin typeface="Montserrat Black"/>
                <a:ea typeface="Montserrat Black"/>
                <a:cs typeface="Montserrat Black"/>
                <a:sym typeface="Montserrat Black"/>
              </a:defRPr>
            </a:lvl2pPr>
            <a:lvl3pPr lvl="2" rtl="0">
              <a:spcBef>
                <a:spcPts val="0"/>
              </a:spcBef>
              <a:spcAft>
                <a:spcPts val="0"/>
              </a:spcAft>
              <a:buSzPts val="2000"/>
              <a:buFont typeface="Montserrat Black"/>
              <a:buNone/>
              <a:defRPr sz="2000">
                <a:latin typeface="Montserrat Black"/>
                <a:ea typeface="Montserrat Black"/>
                <a:cs typeface="Montserrat Black"/>
                <a:sym typeface="Montserrat Black"/>
              </a:defRPr>
            </a:lvl3pPr>
            <a:lvl4pPr lvl="3" rtl="0">
              <a:spcBef>
                <a:spcPts val="0"/>
              </a:spcBef>
              <a:spcAft>
                <a:spcPts val="0"/>
              </a:spcAft>
              <a:buSzPts val="2000"/>
              <a:buFont typeface="Montserrat Black"/>
              <a:buNone/>
              <a:defRPr sz="2000">
                <a:latin typeface="Montserrat Black"/>
                <a:ea typeface="Montserrat Black"/>
                <a:cs typeface="Montserrat Black"/>
                <a:sym typeface="Montserrat Black"/>
              </a:defRPr>
            </a:lvl4pPr>
            <a:lvl5pPr lvl="4" rtl="0">
              <a:spcBef>
                <a:spcPts val="0"/>
              </a:spcBef>
              <a:spcAft>
                <a:spcPts val="0"/>
              </a:spcAft>
              <a:buSzPts val="2000"/>
              <a:buFont typeface="Montserrat Black"/>
              <a:buNone/>
              <a:defRPr sz="2000">
                <a:latin typeface="Montserrat Black"/>
                <a:ea typeface="Montserrat Black"/>
                <a:cs typeface="Montserrat Black"/>
                <a:sym typeface="Montserrat Black"/>
              </a:defRPr>
            </a:lvl5pPr>
            <a:lvl6pPr lvl="5" rtl="0">
              <a:spcBef>
                <a:spcPts val="0"/>
              </a:spcBef>
              <a:spcAft>
                <a:spcPts val="0"/>
              </a:spcAft>
              <a:buSzPts val="2000"/>
              <a:buFont typeface="Montserrat Black"/>
              <a:buNone/>
              <a:defRPr sz="2000">
                <a:latin typeface="Montserrat Black"/>
                <a:ea typeface="Montserrat Black"/>
                <a:cs typeface="Montserrat Black"/>
                <a:sym typeface="Montserrat Black"/>
              </a:defRPr>
            </a:lvl6pPr>
            <a:lvl7pPr lvl="6" rtl="0">
              <a:spcBef>
                <a:spcPts val="0"/>
              </a:spcBef>
              <a:spcAft>
                <a:spcPts val="0"/>
              </a:spcAft>
              <a:buSzPts val="2000"/>
              <a:buFont typeface="Montserrat Black"/>
              <a:buNone/>
              <a:defRPr sz="2000">
                <a:latin typeface="Montserrat Black"/>
                <a:ea typeface="Montserrat Black"/>
                <a:cs typeface="Montserrat Black"/>
                <a:sym typeface="Montserrat Black"/>
              </a:defRPr>
            </a:lvl7pPr>
            <a:lvl8pPr lvl="7" rtl="0">
              <a:spcBef>
                <a:spcPts val="0"/>
              </a:spcBef>
              <a:spcAft>
                <a:spcPts val="0"/>
              </a:spcAft>
              <a:buSzPts val="2000"/>
              <a:buFont typeface="Montserrat Black"/>
              <a:buNone/>
              <a:defRPr sz="2000">
                <a:latin typeface="Montserrat Black"/>
                <a:ea typeface="Montserrat Black"/>
                <a:cs typeface="Montserrat Black"/>
                <a:sym typeface="Montserrat Black"/>
              </a:defRPr>
            </a:lvl8pPr>
            <a:lvl9pPr lvl="8" rtl="0">
              <a:spcBef>
                <a:spcPts val="0"/>
              </a:spcBef>
              <a:spcAft>
                <a:spcPts val="0"/>
              </a:spcAft>
              <a:buSzPts val="2000"/>
              <a:buFont typeface="Montserrat Black"/>
              <a:buNone/>
              <a:defRPr sz="2000">
                <a:latin typeface="Montserrat Black"/>
                <a:ea typeface="Montserrat Black"/>
                <a:cs typeface="Montserrat Black"/>
                <a:sym typeface="Montserrat Black"/>
              </a:defRPr>
            </a:lvl9pPr>
          </a:lstStyle>
          <a:p>
            <a:endParaRPr/>
          </a:p>
        </p:txBody>
      </p:sp>
      <p:sp>
        <p:nvSpPr>
          <p:cNvPr id="1413" name="Google Shape;1413;p44"/>
          <p:cNvSpPr txBox="1">
            <a:spLocks noGrp="1"/>
          </p:cNvSpPr>
          <p:nvPr>
            <p:ph type="title" idx="2"/>
          </p:nvPr>
        </p:nvSpPr>
        <p:spPr>
          <a:xfrm>
            <a:off x="3260526" y="1339118"/>
            <a:ext cx="2230800" cy="640800"/>
          </a:xfrm>
          <a:prstGeom prst="rect">
            <a:avLst/>
          </a:prstGeom>
          <a:ln>
            <a:noFill/>
          </a:ln>
        </p:spPr>
        <p:txBody>
          <a:bodyPr spcFirstLastPara="1" wrap="square" lIns="91425" tIns="91425" rIns="91425" bIns="91425" anchor="ctr" anchorCtr="0">
            <a:noAutofit/>
          </a:bodyPr>
          <a:lstStyle>
            <a:lvl1pPr lvl="0" rtl="0">
              <a:spcBef>
                <a:spcPts val="0"/>
              </a:spcBef>
              <a:spcAft>
                <a:spcPts val="0"/>
              </a:spcAft>
              <a:buSzPts val="2000"/>
              <a:buFont typeface="Montserrat Black"/>
              <a:buNone/>
              <a:defRPr sz="2300"/>
            </a:lvl1pPr>
            <a:lvl2pPr lvl="1" rtl="0">
              <a:spcBef>
                <a:spcPts val="0"/>
              </a:spcBef>
              <a:spcAft>
                <a:spcPts val="0"/>
              </a:spcAft>
              <a:buSzPts val="2000"/>
              <a:buFont typeface="Montserrat Black"/>
              <a:buNone/>
              <a:defRPr sz="2000">
                <a:latin typeface="Montserrat Black"/>
                <a:ea typeface="Montserrat Black"/>
                <a:cs typeface="Montserrat Black"/>
                <a:sym typeface="Montserrat Black"/>
              </a:defRPr>
            </a:lvl2pPr>
            <a:lvl3pPr lvl="2" rtl="0">
              <a:spcBef>
                <a:spcPts val="0"/>
              </a:spcBef>
              <a:spcAft>
                <a:spcPts val="0"/>
              </a:spcAft>
              <a:buSzPts val="2000"/>
              <a:buFont typeface="Montserrat Black"/>
              <a:buNone/>
              <a:defRPr sz="2000">
                <a:latin typeface="Montserrat Black"/>
                <a:ea typeface="Montserrat Black"/>
                <a:cs typeface="Montserrat Black"/>
                <a:sym typeface="Montserrat Black"/>
              </a:defRPr>
            </a:lvl3pPr>
            <a:lvl4pPr lvl="3" rtl="0">
              <a:spcBef>
                <a:spcPts val="0"/>
              </a:spcBef>
              <a:spcAft>
                <a:spcPts val="0"/>
              </a:spcAft>
              <a:buSzPts val="2000"/>
              <a:buFont typeface="Montserrat Black"/>
              <a:buNone/>
              <a:defRPr sz="2000">
                <a:latin typeface="Montserrat Black"/>
                <a:ea typeface="Montserrat Black"/>
                <a:cs typeface="Montserrat Black"/>
                <a:sym typeface="Montserrat Black"/>
              </a:defRPr>
            </a:lvl4pPr>
            <a:lvl5pPr lvl="4" rtl="0">
              <a:spcBef>
                <a:spcPts val="0"/>
              </a:spcBef>
              <a:spcAft>
                <a:spcPts val="0"/>
              </a:spcAft>
              <a:buSzPts val="2000"/>
              <a:buFont typeface="Montserrat Black"/>
              <a:buNone/>
              <a:defRPr sz="2000">
                <a:latin typeface="Montserrat Black"/>
                <a:ea typeface="Montserrat Black"/>
                <a:cs typeface="Montserrat Black"/>
                <a:sym typeface="Montserrat Black"/>
              </a:defRPr>
            </a:lvl5pPr>
            <a:lvl6pPr lvl="5" rtl="0">
              <a:spcBef>
                <a:spcPts val="0"/>
              </a:spcBef>
              <a:spcAft>
                <a:spcPts val="0"/>
              </a:spcAft>
              <a:buSzPts val="2000"/>
              <a:buFont typeface="Montserrat Black"/>
              <a:buNone/>
              <a:defRPr sz="2000">
                <a:latin typeface="Montserrat Black"/>
                <a:ea typeface="Montserrat Black"/>
                <a:cs typeface="Montserrat Black"/>
                <a:sym typeface="Montserrat Black"/>
              </a:defRPr>
            </a:lvl6pPr>
            <a:lvl7pPr lvl="6" rtl="0">
              <a:spcBef>
                <a:spcPts val="0"/>
              </a:spcBef>
              <a:spcAft>
                <a:spcPts val="0"/>
              </a:spcAft>
              <a:buSzPts val="2000"/>
              <a:buFont typeface="Montserrat Black"/>
              <a:buNone/>
              <a:defRPr sz="2000">
                <a:latin typeface="Montserrat Black"/>
                <a:ea typeface="Montserrat Black"/>
                <a:cs typeface="Montserrat Black"/>
                <a:sym typeface="Montserrat Black"/>
              </a:defRPr>
            </a:lvl7pPr>
            <a:lvl8pPr lvl="7" rtl="0">
              <a:spcBef>
                <a:spcPts val="0"/>
              </a:spcBef>
              <a:spcAft>
                <a:spcPts val="0"/>
              </a:spcAft>
              <a:buSzPts val="2000"/>
              <a:buFont typeface="Montserrat Black"/>
              <a:buNone/>
              <a:defRPr sz="2000">
                <a:latin typeface="Montserrat Black"/>
                <a:ea typeface="Montserrat Black"/>
                <a:cs typeface="Montserrat Black"/>
                <a:sym typeface="Montserrat Black"/>
              </a:defRPr>
            </a:lvl8pPr>
            <a:lvl9pPr lvl="8" rtl="0">
              <a:spcBef>
                <a:spcPts val="0"/>
              </a:spcBef>
              <a:spcAft>
                <a:spcPts val="0"/>
              </a:spcAft>
              <a:buSzPts val="2000"/>
              <a:buFont typeface="Montserrat Black"/>
              <a:buNone/>
              <a:defRPr sz="2000">
                <a:latin typeface="Montserrat Black"/>
                <a:ea typeface="Montserrat Black"/>
                <a:cs typeface="Montserrat Black"/>
                <a:sym typeface="Montserrat Black"/>
              </a:defRPr>
            </a:lvl9pPr>
          </a:lstStyle>
          <a:p>
            <a:endParaRPr/>
          </a:p>
        </p:txBody>
      </p:sp>
      <p:sp>
        <p:nvSpPr>
          <p:cNvPr id="1414" name="Google Shape;1414;p44"/>
          <p:cNvSpPr txBox="1">
            <a:spLocks noGrp="1"/>
          </p:cNvSpPr>
          <p:nvPr>
            <p:ph type="subTitle" idx="1"/>
          </p:nvPr>
        </p:nvSpPr>
        <p:spPr>
          <a:xfrm>
            <a:off x="3260524" y="1982500"/>
            <a:ext cx="1750200" cy="4755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800"/>
              <a:buNone/>
              <a:defRPr b="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1415" name="Google Shape;1415;p44"/>
          <p:cNvSpPr txBox="1">
            <a:spLocks noGrp="1"/>
          </p:cNvSpPr>
          <p:nvPr>
            <p:ph type="subTitle" idx="3"/>
          </p:nvPr>
        </p:nvSpPr>
        <p:spPr>
          <a:xfrm>
            <a:off x="909350" y="1982500"/>
            <a:ext cx="1750200" cy="4755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800"/>
              <a:buNone/>
              <a:defRPr b="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1416" name="Google Shape;1416;p44"/>
          <p:cNvSpPr txBox="1">
            <a:spLocks noGrp="1"/>
          </p:cNvSpPr>
          <p:nvPr>
            <p:ph type="title" idx="4"/>
          </p:nvPr>
        </p:nvSpPr>
        <p:spPr>
          <a:xfrm>
            <a:off x="909350" y="2945643"/>
            <a:ext cx="2230800" cy="640800"/>
          </a:xfrm>
          <a:prstGeom prst="rect">
            <a:avLst/>
          </a:prstGeom>
          <a:ln>
            <a:noFill/>
          </a:ln>
        </p:spPr>
        <p:txBody>
          <a:bodyPr spcFirstLastPara="1" wrap="square" lIns="91425" tIns="91425" rIns="91425" bIns="91425" anchor="ctr" anchorCtr="0">
            <a:noAutofit/>
          </a:bodyPr>
          <a:lstStyle>
            <a:lvl1pPr lvl="0" rtl="0">
              <a:spcBef>
                <a:spcPts val="0"/>
              </a:spcBef>
              <a:spcAft>
                <a:spcPts val="0"/>
              </a:spcAft>
              <a:buSzPts val="2000"/>
              <a:buFont typeface="Montserrat Black"/>
              <a:buNone/>
              <a:defRPr sz="2300"/>
            </a:lvl1pPr>
            <a:lvl2pPr lvl="1" rtl="0">
              <a:spcBef>
                <a:spcPts val="0"/>
              </a:spcBef>
              <a:spcAft>
                <a:spcPts val="0"/>
              </a:spcAft>
              <a:buSzPts val="2000"/>
              <a:buFont typeface="Montserrat Black"/>
              <a:buNone/>
              <a:defRPr sz="2000">
                <a:latin typeface="Montserrat Black"/>
                <a:ea typeface="Montserrat Black"/>
                <a:cs typeface="Montserrat Black"/>
                <a:sym typeface="Montserrat Black"/>
              </a:defRPr>
            </a:lvl2pPr>
            <a:lvl3pPr lvl="2" rtl="0">
              <a:spcBef>
                <a:spcPts val="0"/>
              </a:spcBef>
              <a:spcAft>
                <a:spcPts val="0"/>
              </a:spcAft>
              <a:buSzPts val="2000"/>
              <a:buFont typeface="Montserrat Black"/>
              <a:buNone/>
              <a:defRPr sz="2000">
                <a:latin typeface="Montserrat Black"/>
                <a:ea typeface="Montserrat Black"/>
                <a:cs typeface="Montserrat Black"/>
                <a:sym typeface="Montserrat Black"/>
              </a:defRPr>
            </a:lvl3pPr>
            <a:lvl4pPr lvl="3" rtl="0">
              <a:spcBef>
                <a:spcPts val="0"/>
              </a:spcBef>
              <a:spcAft>
                <a:spcPts val="0"/>
              </a:spcAft>
              <a:buSzPts val="2000"/>
              <a:buFont typeface="Montserrat Black"/>
              <a:buNone/>
              <a:defRPr sz="2000">
                <a:latin typeface="Montserrat Black"/>
                <a:ea typeface="Montserrat Black"/>
                <a:cs typeface="Montserrat Black"/>
                <a:sym typeface="Montserrat Black"/>
              </a:defRPr>
            </a:lvl4pPr>
            <a:lvl5pPr lvl="4" rtl="0">
              <a:spcBef>
                <a:spcPts val="0"/>
              </a:spcBef>
              <a:spcAft>
                <a:spcPts val="0"/>
              </a:spcAft>
              <a:buSzPts val="2000"/>
              <a:buFont typeface="Montserrat Black"/>
              <a:buNone/>
              <a:defRPr sz="2000">
                <a:latin typeface="Montserrat Black"/>
                <a:ea typeface="Montserrat Black"/>
                <a:cs typeface="Montserrat Black"/>
                <a:sym typeface="Montserrat Black"/>
              </a:defRPr>
            </a:lvl5pPr>
            <a:lvl6pPr lvl="5" rtl="0">
              <a:spcBef>
                <a:spcPts val="0"/>
              </a:spcBef>
              <a:spcAft>
                <a:spcPts val="0"/>
              </a:spcAft>
              <a:buSzPts val="2000"/>
              <a:buFont typeface="Montserrat Black"/>
              <a:buNone/>
              <a:defRPr sz="2000">
                <a:latin typeface="Montserrat Black"/>
                <a:ea typeface="Montserrat Black"/>
                <a:cs typeface="Montserrat Black"/>
                <a:sym typeface="Montserrat Black"/>
              </a:defRPr>
            </a:lvl6pPr>
            <a:lvl7pPr lvl="6" rtl="0">
              <a:spcBef>
                <a:spcPts val="0"/>
              </a:spcBef>
              <a:spcAft>
                <a:spcPts val="0"/>
              </a:spcAft>
              <a:buSzPts val="2000"/>
              <a:buFont typeface="Montserrat Black"/>
              <a:buNone/>
              <a:defRPr sz="2000">
                <a:latin typeface="Montserrat Black"/>
                <a:ea typeface="Montserrat Black"/>
                <a:cs typeface="Montserrat Black"/>
                <a:sym typeface="Montserrat Black"/>
              </a:defRPr>
            </a:lvl7pPr>
            <a:lvl8pPr lvl="7" rtl="0">
              <a:spcBef>
                <a:spcPts val="0"/>
              </a:spcBef>
              <a:spcAft>
                <a:spcPts val="0"/>
              </a:spcAft>
              <a:buSzPts val="2000"/>
              <a:buFont typeface="Montserrat Black"/>
              <a:buNone/>
              <a:defRPr sz="2000">
                <a:latin typeface="Montserrat Black"/>
                <a:ea typeface="Montserrat Black"/>
                <a:cs typeface="Montserrat Black"/>
                <a:sym typeface="Montserrat Black"/>
              </a:defRPr>
            </a:lvl8pPr>
            <a:lvl9pPr lvl="8" rtl="0">
              <a:spcBef>
                <a:spcPts val="0"/>
              </a:spcBef>
              <a:spcAft>
                <a:spcPts val="0"/>
              </a:spcAft>
              <a:buSzPts val="2000"/>
              <a:buFont typeface="Montserrat Black"/>
              <a:buNone/>
              <a:defRPr sz="2000">
                <a:latin typeface="Montserrat Black"/>
                <a:ea typeface="Montserrat Black"/>
                <a:cs typeface="Montserrat Black"/>
                <a:sym typeface="Montserrat Black"/>
              </a:defRPr>
            </a:lvl9pPr>
          </a:lstStyle>
          <a:p>
            <a:endParaRPr/>
          </a:p>
        </p:txBody>
      </p:sp>
      <p:sp>
        <p:nvSpPr>
          <p:cNvPr id="1417" name="Google Shape;1417;p44"/>
          <p:cNvSpPr txBox="1">
            <a:spLocks noGrp="1"/>
          </p:cNvSpPr>
          <p:nvPr>
            <p:ph type="title" idx="5"/>
          </p:nvPr>
        </p:nvSpPr>
        <p:spPr>
          <a:xfrm>
            <a:off x="3260526" y="2945643"/>
            <a:ext cx="2230800" cy="640800"/>
          </a:xfrm>
          <a:prstGeom prst="rect">
            <a:avLst/>
          </a:prstGeom>
          <a:ln>
            <a:noFill/>
          </a:ln>
        </p:spPr>
        <p:txBody>
          <a:bodyPr spcFirstLastPara="1" wrap="square" lIns="91425" tIns="91425" rIns="91425" bIns="91425" anchor="ctr" anchorCtr="0">
            <a:noAutofit/>
          </a:bodyPr>
          <a:lstStyle>
            <a:lvl1pPr lvl="0" rtl="0">
              <a:spcBef>
                <a:spcPts val="0"/>
              </a:spcBef>
              <a:spcAft>
                <a:spcPts val="0"/>
              </a:spcAft>
              <a:buSzPts val="2000"/>
              <a:buFont typeface="Montserrat Black"/>
              <a:buNone/>
              <a:defRPr sz="2300"/>
            </a:lvl1pPr>
            <a:lvl2pPr lvl="1" rtl="0">
              <a:spcBef>
                <a:spcPts val="0"/>
              </a:spcBef>
              <a:spcAft>
                <a:spcPts val="0"/>
              </a:spcAft>
              <a:buSzPts val="2000"/>
              <a:buFont typeface="Montserrat Black"/>
              <a:buNone/>
              <a:defRPr sz="2000">
                <a:latin typeface="Montserrat Black"/>
                <a:ea typeface="Montserrat Black"/>
                <a:cs typeface="Montserrat Black"/>
                <a:sym typeface="Montserrat Black"/>
              </a:defRPr>
            </a:lvl2pPr>
            <a:lvl3pPr lvl="2" rtl="0">
              <a:spcBef>
                <a:spcPts val="0"/>
              </a:spcBef>
              <a:spcAft>
                <a:spcPts val="0"/>
              </a:spcAft>
              <a:buSzPts val="2000"/>
              <a:buFont typeface="Montserrat Black"/>
              <a:buNone/>
              <a:defRPr sz="2000">
                <a:latin typeface="Montserrat Black"/>
                <a:ea typeface="Montserrat Black"/>
                <a:cs typeface="Montserrat Black"/>
                <a:sym typeface="Montserrat Black"/>
              </a:defRPr>
            </a:lvl3pPr>
            <a:lvl4pPr lvl="3" rtl="0">
              <a:spcBef>
                <a:spcPts val="0"/>
              </a:spcBef>
              <a:spcAft>
                <a:spcPts val="0"/>
              </a:spcAft>
              <a:buSzPts val="2000"/>
              <a:buFont typeface="Montserrat Black"/>
              <a:buNone/>
              <a:defRPr sz="2000">
                <a:latin typeface="Montserrat Black"/>
                <a:ea typeface="Montserrat Black"/>
                <a:cs typeface="Montserrat Black"/>
                <a:sym typeface="Montserrat Black"/>
              </a:defRPr>
            </a:lvl4pPr>
            <a:lvl5pPr lvl="4" rtl="0">
              <a:spcBef>
                <a:spcPts val="0"/>
              </a:spcBef>
              <a:spcAft>
                <a:spcPts val="0"/>
              </a:spcAft>
              <a:buSzPts val="2000"/>
              <a:buFont typeface="Montserrat Black"/>
              <a:buNone/>
              <a:defRPr sz="2000">
                <a:latin typeface="Montserrat Black"/>
                <a:ea typeface="Montserrat Black"/>
                <a:cs typeface="Montserrat Black"/>
                <a:sym typeface="Montserrat Black"/>
              </a:defRPr>
            </a:lvl5pPr>
            <a:lvl6pPr lvl="5" rtl="0">
              <a:spcBef>
                <a:spcPts val="0"/>
              </a:spcBef>
              <a:spcAft>
                <a:spcPts val="0"/>
              </a:spcAft>
              <a:buSzPts val="2000"/>
              <a:buFont typeface="Montserrat Black"/>
              <a:buNone/>
              <a:defRPr sz="2000">
                <a:latin typeface="Montserrat Black"/>
                <a:ea typeface="Montserrat Black"/>
                <a:cs typeface="Montserrat Black"/>
                <a:sym typeface="Montserrat Black"/>
              </a:defRPr>
            </a:lvl6pPr>
            <a:lvl7pPr lvl="6" rtl="0">
              <a:spcBef>
                <a:spcPts val="0"/>
              </a:spcBef>
              <a:spcAft>
                <a:spcPts val="0"/>
              </a:spcAft>
              <a:buSzPts val="2000"/>
              <a:buFont typeface="Montserrat Black"/>
              <a:buNone/>
              <a:defRPr sz="2000">
                <a:latin typeface="Montserrat Black"/>
                <a:ea typeface="Montserrat Black"/>
                <a:cs typeface="Montserrat Black"/>
                <a:sym typeface="Montserrat Black"/>
              </a:defRPr>
            </a:lvl7pPr>
            <a:lvl8pPr lvl="7" rtl="0">
              <a:spcBef>
                <a:spcPts val="0"/>
              </a:spcBef>
              <a:spcAft>
                <a:spcPts val="0"/>
              </a:spcAft>
              <a:buSzPts val="2000"/>
              <a:buFont typeface="Montserrat Black"/>
              <a:buNone/>
              <a:defRPr sz="2000">
                <a:latin typeface="Montserrat Black"/>
                <a:ea typeface="Montserrat Black"/>
                <a:cs typeface="Montserrat Black"/>
                <a:sym typeface="Montserrat Black"/>
              </a:defRPr>
            </a:lvl8pPr>
            <a:lvl9pPr lvl="8" rtl="0">
              <a:spcBef>
                <a:spcPts val="0"/>
              </a:spcBef>
              <a:spcAft>
                <a:spcPts val="0"/>
              </a:spcAft>
              <a:buSzPts val="2000"/>
              <a:buFont typeface="Montserrat Black"/>
              <a:buNone/>
              <a:defRPr sz="2000">
                <a:latin typeface="Montserrat Black"/>
                <a:ea typeface="Montserrat Black"/>
                <a:cs typeface="Montserrat Black"/>
                <a:sym typeface="Montserrat Black"/>
              </a:defRPr>
            </a:lvl9pPr>
          </a:lstStyle>
          <a:p>
            <a:endParaRPr/>
          </a:p>
        </p:txBody>
      </p:sp>
      <p:sp>
        <p:nvSpPr>
          <p:cNvPr id="1418" name="Google Shape;1418;p44"/>
          <p:cNvSpPr txBox="1">
            <a:spLocks noGrp="1"/>
          </p:cNvSpPr>
          <p:nvPr>
            <p:ph type="subTitle" idx="6"/>
          </p:nvPr>
        </p:nvSpPr>
        <p:spPr>
          <a:xfrm>
            <a:off x="3260524" y="3592628"/>
            <a:ext cx="1750200" cy="4755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800"/>
              <a:buNone/>
              <a:defRPr b="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1419" name="Google Shape;1419;p44"/>
          <p:cNvSpPr txBox="1">
            <a:spLocks noGrp="1"/>
          </p:cNvSpPr>
          <p:nvPr>
            <p:ph type="subTitle" idx="7"/>
          </p:nvPr>
        </p:nvSpPr>
        <p:spPr>
          <a:xfrm>
            <a:off x="909350" y="3592628"/>
            <a:ext cx="1750200" cy="4755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800"/>
              <a:buNone/>
              <a:defRPr b="0"/>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1420" name="Google Shape;1420;p44"/>
          <p:cNvSpPr txBox="1">
            <a:spLocks noGrp="1"/>
          </p:cNvSpPr>
          <p:nvPr>
            <p:ph type="title" idx="8"/>
          </p:nvPr>
        </p:nvSpPr>
        <p:spPr>
          <a:xfrm>
            <a:off x="720000" y="347788"/>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421" name="Google Shape;1421;p44"/>
          <p:cNvSpPr/>
          <p:nvPr/>
        </p:nvSpPr>
        <p:spPr>
          <a:xfrm>
            <a:off x="8250813" y="2951275"/>
            <a:ext cx="2242267" cy="2368596"/>
          </a:xfrm>
          <a:custGeom>
            <a:avLst/>
            <a:gdLst/>
            <a:ahLst/>
            <a:cxnLst/>
            <a:rect l="l" t="t" r="r" b="b"/>
            <a:pathLst>
              <a:path w="47551" h="50230" extrusionOk="0">
                <a:moveTo>
                  <a:pt x="25925" y="1"/>
                </a:moveTo>
                <a:cubicBezTo>
                  <a:pt x="25127" y="1"/>
                  <a:pt x="24330" y="43"/>
                  <a:pt x="23539" y="126"/>
                </a:cubicBezTo>
                <a:cubicBezTo>
                  <a:pt x="18305" y="678"/>
                  <a:pt x="13334" y="2914"/>
                  <a:pt x="8916" y="5807"/>
                </a:cubicBezTo>
                <a:cubicBezTo>
                  <a:pt x="7916" y="6490"/>
                  <a:pt x="6943" y="7174"/>
                  <a:pt x="5996" y="7937"/>
                </a:cubicBezTo>
                <a:cubicBezTo>
                  <a:pt x="3314" y="10120"/>
                  <a:pt x="0" y="12986"/>
                  <a:pt x="473" y="16826"/>
                </a:cubicBezTo>
                <a:cubicBezTo>
                  <a:pt x="1683" y="26557"/>
                  <a:pt x="7154" y="35210"/>
                  <a:pt x="13334" y="42837"/>
                </a:cubicBezTo>
                <a:cubicBezTo>
                  <a:pt x="15228" y="45151"/>
                  <a:pt x="17279" y="47492"/>
                  <a:pt x="19935" y="48860"/>
                </a:cubicBezTo>
                <a:cubicBezTo>
                  <a:pt x="21775" y="49806"/>
                  <a:pt x="23800" y="50229"/>
                  <a:pt x="25853" y="50229"/>
                </a:cubicBezTo>
                <a:cubicBezTo>
                  <a:pt x="28819" y="50229"/>
                  <a:pt x="31842" y="49347"/>
                  <a:pt x="34453" y="47886"/>
                </a:cubicBezTo>
                <a:cubicBezTo>
                  <a:pt x="40002" y="44783"/>
                  <a:pt x="44053" y="39260"/>
                  <a:pt x="45788" y="33132"/>
                </a:cubicBezTo>
                <a:cubicBezTo>
                  <a:pt x="47551" y="27004"/>
                  <a:pt x="47077" y="20350"/>
                  <a:pt x="44973" y="14328"/>
                </a:cubicBezTo>
                <a:cubicBezTo>
                  <a:pt x="43606" y="10488"/>
                  <a:pt x="41554" y="6806"/>
                  <a:pt x="38424" y="4202"/>
                </a:cubicBezTo>
                <a:cubicBezTo>
                  <a:pt x="34961" y="1342"/>
                  <a:pt x="30434" y="1"/>
                  <a:pt x="2592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2" name="Google Shape;1422;p44"/>
          <p:cNvSpPr/>
          <p:nvPr/>
        </p:nvSpPr>
        <p:spPr>
          <a:xfrm rot="-191565" flipH="1">
            <a:off x="8137484" y="86191"/>
            <a:ext cx="1667511" cy="1753205"/>
          </a:xfrm>
          <a:custGeom>
            <a:avLst/>
            <a:gdLst/>
            <a:ahLst/>
            <a:cxnLst/>
            <a:rect l="l" t="t" r="r" b="b"/>
            <a:pathLst>
              <a:path w="54232" h="57019" extrusionOk="0">
                <a:moveTo>
                  <a:pt x="31379" y="0"/>
                </a:moveTo>
                <a:cubicBezTo>
                  <a:pt x="29782" y="0"/>
                  <a:pt x="28181" y="129"/>
                  <a:pt x="26590" y="390"/>
                </a:cubicBezTo>
                <a:cubicBezTo>
                  <a:pt x="23670" y="863"/>
                  <a:pt x="20830" y="1731"/>
                  <a:pt x="18174" y="2993"/>
                </a:cubicBezTo>
                <a:cubicBezTo>
                  <a:pt x="17832" y="3151"/>
                  <a:pt x="17490" y="3309"/>
                  <a:pt x="17148" y="3467"/>
                </a:cubicBezTo>
                <a:cubicBezTo>
                  <a:pt x="12072" y="6044"/>
                  <a:pt x="7154" y="10147"/>
                  <a:pt x="4103" y="16538"/>
                </a:cubicBezTo>
                <a:cubicBezTo>
                  <a:pt x="132" y="24849"/>
                  <a:pt x="0" y="36605"/>
                  <a:pt x="3788" y="45126"/>
                </a:cubicBezTo>
                <a:cubicBezTo>
                  <a:pt x="7035" y="52484"/>
                  <a:pt x="13028" y="57018"/>
                  <a:pt x="19057" y="57018"/>
                </a:cubicBezTo>
                <a:cubicBezTo>
                  <a:pt x="20010" y="57018"/>
                  <a:pt x="20964" y="56905"/>
                  <a:pt x="21908" y="56672"/>
                </a:cubicBezTo>
                <a:cubicBezTo>
                  <a:pt x="25985" y="55646"/>
                  <a:pt x="29693" y="52595"/>
                  <a:pt x="32981" y="49045"/>
                </a:cubicBezTo>
                <a:cubicBezTo>
                  <a:pt x="33901" y="48045"/>
                  <a:pt x="34900" y="47493"/>
                  <a:pt x="35821" y="46546"/>
                </a:cubicBezTo>
                <a:cubicBezTo>
                  <a:pt x="36768" y="45599"/>
                  <a:pt x="37715" y="44574"/>
                  <a:pt x="38635" y="43574"/>
                </a:cubicBezTo>
                <a:cubicBezTo>
                  <a:pt x="40450" y="41549"/>
                  <a:pt x="42238" y="39392"/>
                  <a:pt x="43974" y="37183"/>
                </a:cubicBezTo>
                <a:cubicBezTo>
                  <a:pt x="45499" y="35211"/>
                  <a:pt x="46999" y="33133"/>
                  <a:pt x="48445" y="31003"/>
                </a:cubicBezTo>
                <a:cubicBezTo>
                  <a:pt x="50838" y="27479"/>
                  <a:pt x="53126" y="23560"/>
                  <a:pt x="53863" y="18747"/>
                </a:cubicBezTo>
                <a:cubicBezTo>
                  <a:pt x="54231" y="16249"/>
                  <a:pt x="54047" y="13697"/>
                  <a:pt x="53311" y="11278"/>
                </a:cubicBezTo>
                <a:cubicBezTo>
                  <a:pt x="52548" y="8911"/>
                  <a:pt x="51285" y="7648"/>
                  <a:pt x="49865" y="6176"/>
                </a:cubicBezTo>
                <a:cubicBezTo>
                  <a:pt x="49050" y="5308"/>
                  <a:pt x="47919" y="5018"/>
                  <a:pt x="46999" y="4492"/>
                </a:cubicBezTo>
                <a:cubicBezTo>
                  <a:pt x="45894" y="3861"/>
                  <a:pt x="44789" y="3177"/>
                  <a:pt x="43632" y="2651"/>
                </a:cubicBezTo>
                <a:cubicBezTo>
                  <a:pt x="39761" y="897"/>
                  <a:pt x="35587" y="0"/>
                  <a:pt x="3137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23" name="Google Shape;1423;p44"/>
          <p:cNvGrpSpPr/>
          <p:nvPr/>
        </p:nvGrpSpPr>
        <p:grpSpPr>
          <a:xfrm>
            <a:off x="6628175" y="4532124"/>
            <a:ext cx="2292797" cy="787743"/>
            <a:chOff x="6310925" y="4605474"/>
            <a:chExt cx="2292797" cy="787743"/>
          </a:xfrm>
        </p:grpSpPr>
        <p:sp>
          <p:nvSpPr>
            <p:cNvPr id="1424" name="Google Shape;1424;p44"/>
            <p:cNvSpPr/>
            <p:nvPr/>
          </p:nvSpPr>
          <p:spPr>
            <a:xfrm>
              <a:off x="6310925" y="4617872"/>
              <a:ext cx="62521" cy="737161"/>
            </a:xfrm>
            <a:custGeom>
              <a:avLst/>
              <a:gdLst/>
              <a:ahLst/>
              <a:cxnLst/>
              <a:rect l="l" t="t" r="r" b="b"/>
              <a:pathLst>
                <a:path w="948" h="11178" extrusionOk="0">
                  <a:moveTo>
                    <a:pt x="276" y="0"/>
                  </a:moveTo>
                  <a:cubicBezTo>
                    <a:pt x="191" y="0"/>
                    <a:pt x="105" y="46"/>
                    <a:pt x="79" y="138"/>
                  </a:cubicBezTo>
                  <a:cubicBezTo>
                    <a:pt x="27" y="480"/>
                    <a:pt x="0" y="822"/>
                    <a:pt x="27" y="1164"/>
                  </a:cubicBezTo>
                  <a:lnTo>
                    <a:pt x="27" y="2216"/>
                  </a:lnTo>
                  <a:cubicBezTo>
                    <a:pt x="27" y="2900"/>
                    <a:pt x="53" y="3583"/>
                    <a:pt x="53" y="4294"/>
                  </a:cubicBezTo>
                  <a:cubicBezTo>
                    <a:pt x="79" y="5687"/>
                    <a:pt x="132" y="7081"/>
                    <a:pt x="184" y="8475"/>
                  </a:cubicBezTo>
                  <a:cubicBezTo>
                    <a:pt x="211" y="9264"/>
                    <a:pt x="211" y="10053"/>
                    <a:pt x="263" y="10842"/>
                  </a:cubicBezTo>
                  <a:cubicBezTo>
                    <a:pt x="263" y="11066"/>
                    <a:pt x="434" y="11178"/>
                    <a:pt x="605" y="11178"/>
                  </a:cubicBezTo>
                  <a:cubicBezTo>
                    <a:pt x="776" y="11178"/>
                    <a:pt x="947" y="11066"/>
                    <a:pt x="947" y="10842"/>
                  </a:cubicBezTo>
                  <a:cubicBezTo>
                    <a:pt x="947" y="10132"/>
                    <a:pt x="921" y="9448"/>
                    <a:pt x="894" y="8765"/>
                  </a:cubicBezTo>
                  <a:cubicBezTo>
                    <a:pt x="868" y="8054"/>
                    <a:pt x="868" y="7371"/>
                    <a:pt x="842" y="6687"/>
                  </a:cubicBezTo>
                  <a:cubicBezTo>
                    <a:pt x="789" y="5267"/>
                    <a:pt x="737" y="3873"/>
                    <a:pt x="658" y="2479"/>
                  </a:cubicBezTo>
                  <a:cubicBezTo>
                    <a:pt x="658" y="2084"/>
                    <a:pt x="631" y="1716"/>
                    <a:pt x="605" y="1322"/>
                  </a:cubicBezTo>
                  <a:cubicBezTo>
                    <a:pt x="605" y="927"/>
                    <a:pt x="579" y="533"/>
                    <a:pt x="474" y="138"/>
                  </a:cubicBezTo>
                  <a:cubicBezTo>
                    <a:pt x="447" y="46"/>
                    <a:pt x="362" y="0"/>
                    <a:pt x="2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5" name="Google Shape;1425;p44"/>
            <p:cNvSpPr/>
            <p:nvPr/>
          </p:nvSpPr>
          <p:spPr>
            <a:xfrm>
              <a:off x="6487786" y="4609233"/>
              <a:ext cx="89494" cy="783984"/>
            </a:xfrm>
            <a:custGeom>
              <a:avLst/>
              <a:gdLst/>
              <a:ahLst/>
              <a:cxnLst/>
              <a:rect l="l" t="t" r="r" b="b"/>
              <a:pathLst>
                <a:path w="1357" h="11888" extrusionOk="0">
                  <a:moveTo>
                    <a:pt x="319" y="1"/>
                  </a:moveTo>
                  <a:cubicBezTo>
                    <a:pt x="246" y="1"/>
                    <a:pt x="180" y="40"/>
                    <a:pt x="159" y="138"/>
                  </a:cubicBezTo>
                  <a:cubicBezTo>
                    <a:pt x="27" y="1637"/>
                    <a:pt x="1" y="3110"/>
                    <a:pt x="80" y="4609"/>
                  </a:cubicBezTo>
                  <a:cubicBezTo>
                    <a:pt x="132" y="6108"/>
                    <a:pt x="211" y="7581"/>
                    <a:pt x="343" y="9080"/>
                  </a:cubicBezTo>
                  <a:cubicBezTo>
                    <a:pt x="422" y="9921"/>
                    <a:pt x="501" y="10789"/>
                    <a:pt x="632" y="11631"/>
                  </a:cubicBezTo>
                  <a:cubicBezTo>
                    <a:pt x="655" y="11806"/>
                    <a:pt x="803" y="11888"/>
                    <a:pt x="958" y="11888"/>
                  </a:cubicBezTo>
                  <a:cubicBezTo>
                    <a:pt x="1152" y="11888"/>
                    <a:pt x="1357" y="11759"/>
                    <a:pt x="1342" y="11526"/>
                  </a:cubicBezTo>
                  <a:cubicBezTo>
                    <a:pt x="1211" y="10079"/>
                    <a:pt x="1053" y="8606"/>
                    <a:pt x="948" y="7133"/>
                  </a:cubicBezTo>
                  <a:cubicBezTo>
                    <a:pt x="842" y="5661"/>
                    <a:pt x="764" y="4188"/>
                    <a:pt x="711" y="2689"/>
                  </a:cubicBezTo>
                  <a:cubicBezTo>
                    <a:pt x="658" y="1873"/>
                    <a:pt x="658" y="1032"/>
                    <a:pt x="553" y="190"/>
                  </a:cubicBezTo>
                  <a:cubicBezTo>
                    <a:pt x="538" y="82"/>
                    <a:pt x="422" y="1"/>
                    <a:pt x="3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6" name="Google Shape;1426;p44"/>
            <p:cNvSpPr/>
            <p:nvPr/>
          </p:nvSpPr>
          <p:spPr>
            <a:xfrm>
              <a:off x="6676846" y="4625587"/>
              <a:ext cx="57311" cy="673522"/>
            </a:xfrm>
            <a:custGeom>
              <a:avLst/>
              <a:gdLst/>
              <a:ahLst/>
              <a:cxnLst/>
              <a:rect l="l" t="t" r="r" b="b"/>
              <a:pathLst>
                <a:path w="869" h="10213" extrusionOk="0">
                  <a:moveTo>
                    <a:pt x="645" y="1"/>
                  </a:moveTo>
                  <a:cubicBezTo>
                    <a:pt x="538" y="1"/>
                    <a:pt x="423" y="68"/>
                    <a:pt x="395" y="179"/>
                  </a:cubicBezTo>
                  <a:lnTo>
                    <a:pt x="369" y="179"/>
                  </a:lnTo>
                  <a:cubicBezTo>
                    <a:pt x="290" y="573"/>
                    <a:pt x="237" y="994"/>
                    <a:pt x="211" y="1415"/>
                  </a:cubicBezTo>
                  <a:cubicBezTo>
                    <a:pt x="185" y="1810"/>
                    <a:pt x="158" y="2230"/>
                    <a:pt x="132" y="2625"/>
                  </a:cubicBezTo>
                  <a:cubicBezTo>
                    <a:pt x="106" y="3414"/>
                    <a:pt x="53" y="4203"/>
                    <a:pt x="53" y="5018"/>
                  </a:cubicBezTo>
                  <a:cubicBezTo>
                    <a:pt x="1" y="6622"/>
                    <a:pt x="1" y="8253"/>
                    <a:pt x="106" y="9857"/>
                  </a:cubicBezTo>
                  <a:cubicBezTo>
                    <a:pt x="106" y="10094"/>
                    <a:pt x="283" y="10212"/>
                    <a:pt x="461" y="10212"/>
                  </a:cubicBezTo>
                  <a:cubicBezTo>
                    <a:pt x="638" y="10212"/>
                    <a:pt x="816" y="10094"/>
                    <a:pt x="816" y="9857"/>
                  </a:cubicBezTo>
                  <a:cubicBezTo>
                    <a:pt x="816" y="8253"/>
                    <a:pt x="763" y="6622"/>
                    <a:pt x="763" y="5018"/>
                  </a:cubicBezTo>
                  <a:cubicBezTo>
                    <a:pt x="763" y="4203"/>
                    <a:pt x="790" y="3414"/>
                    <a:pt x="816" y="2625"/>
                  </a:cubicBezTo>
                  <a:lnTo>
                    <a:pt x="842" y="1415"/>
                  </a:lnTo>
                  <a:cubicBezTo>
                    <a:pt x="868" y="994"/>
                    <a:pt x="868" y="600"/>
                    <a:pt x="842" y="179"/>
                  </a:cubicBezTo>
                  <a:cubicBezTo>
                    <a:pt x="830" y="55"/>
                    <a:pt x="741" y="1"/>
                    <a:pt x="6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7" name="Google Shape;1427;p44"/>
            <p:cNvSpPr/>
            <p:nvPr/>
          </p:nvSpPr>
          <p:spPr>
            <a:xfrm>
              <a:off x="6851992" y="4618729"/>
              <a:ext cx="64235" cy="715596"/>
            </a:xfrm>
            <a:custGeom>
              <a:avLst/>
              <a:gdLst/>
              <a:ahLst/>
              <a:cxnLst/>
              <a:rect l="l" t="t" r="r" b="b"/>
              <a:pathLst>
                <a:path w="974" h="10851" extrusionOk="0">
                  <a:moveTo>
                    <a:pt x="464" y="0"/>
                  </a:moveTo>
                  <a:cubicBezTo>
                    <a:pt x="402" y="0"/>
                    <a:pt x="343" y="33"/>
                    <a:pt x="316" y="99"/>
                  </a:cubicBezTo>
                  <a:cubicBezTo>
                    <a:pt x="185" y="388"/>
                    <a:pt x="132" y="730"/>
                    <a:pt x="132" y="1072"/>
                  </a:cubicBezTo>
                  <a:cubicBezTo>
                    <a:pt x="106" y="1414"/>
                    <a:pt x="106" y="1756"/>
                    <a:pt x="80" y="2098"/>
                  </a:cubicBezTo>
                  <a:cubicBezTo>
                    <a:pt x="53" y="2781"/>
                    <a:pt x="27" y="3465"/>
                    <a:pt x="27" y="4175"/>
                  </a:cubicBezTo>
                  <a:cubicBezTo>
                    <a:pt x="1" y="5543"/>
                    <a:pt x="53" y="6911"/>
                    <a:pt x="132" y="8252"/>
                  </a:cubicBezTo>
                  <a:cubicBezTo>
                    <a:pt x="159" y="9041"/>
                    <a:pt x="238" y="9830"/>
                    <a:pt x="343" y="10619"/>
                  </a:cubicBezTo>
                  <a:cubicBezTo>
                    <a:pt x="366" y="10780"/>
                    <a:pt x="489" y="10850"/>
                    <a:pt x="620" y="10850"/>
                  </a:cubicBezTo>
                  <a:cubicBezTo>
                    <a:pt x="790" y="10850"/>
                    <a:pt x="974" y="10733"/>
                    <a:pt x="974" y="10540"/>
                  </a:cubicBezTo>
                  <a:cubicBezTo>
                    <a:pt x="974" y="9856"/>
                    <a:pt x="921" y="9172"/>
                    <a:pt x="869" y="8515"/>
                  </a:cubicBezTo>
                  <a:cubicBezTo>
                    <a:pt x="842" y="7831"/>
                    <a:pt x="816" y="7121"/>
                    <a:pt x="790" y="6437"/>
                  </a:cubicBezTo>
                  <a:cubicBezTo>
                    <a:pt x="764" y="5070"/>
                    <a:pt x="737" y="3728"/>
                    <a:pt x="737" y="2387"/>
                  </a:cubicBezTo>
                  <a:lnTo>
                    <a:pt x="737" y="1230"/>
                  </a:lnTo>
                  <a:cubicBezTo>
                    <a:pt x="790" y="835"/>
                    <a:pt x="737" y="467"/>
                    <a:pt x="632" y="99"/>
                  </a:cubicBezTo>
                  <a:cubicBezTo>
                    <a:pt x="593" y="33"/>
                    <a:pt x="527" y="0"/>
                    <a:pt x="46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8" name="Google Shape;1428;p44"/>
            <p:cNvSpPr/>
            <p:nvPr/>
          </p:nvSpPr>
          <p:spPr>
            <a:xfrm>
              <a:off x="7021995" y="4611937"/>
              <a:ext cx="85010" cy="690009"/>
            </a:xfrm>
            <a:custGeom>
              <a:avLst/>
              <a:gdLst/>
              <a:ahLst/>
              <a:cxnLst/>
              <a:rect l="l" t="t" r="r" b="b"/>
              <a:pathLst>
                <a:path w="1289" h="10463" extrusionOk="0">
                  <a:moveTo>
                    <a:pt x="320" y="0"/>
                  </a:moveTo>
                  <a:cubicBezTo>
                    <a:pt x="281" y="0"/>
                    <a:pt x="241" y="13"/>
                    <a:pt x="211" y="44"/>
                  </a:cubicBezTo>
                  <a:cubicBezTo>
                    <a:pt x="0" y="254"/>
                    <a:pt x="53" y="675"/>
                    <a:pt x="53" y="912"/>
                  </a:cubicBezTo>
                  <a:cubicBezTo>
                    <a:pt x="53" y="1254"/>
                    <a:pt x="79" y="1569"/>
                    <a:pt x="105" y="1911"/>
                  </a:cubicBezTo>
                  <a:cubicBezTo>
                    <a:pt x="105" y="2569"/>
                    <a:pt x="158" y="3226"/>
                    <a:pt x="211" y="3910"/>
                  </a:cubicBezTo>
                  <a:cubicBezTo>
                    <a:pt x="316" y="5251"/>
                    <a:pt x="421" y="6593"/>
                    <a:pt x="553" y="7934"/>
                  </a:cubicBezTo>
                  <a:lnTo>
                    <a:pt x="737" y="10196"/>
                  </a:lnTo>
                  <a:cubicBezTo>
                    <a:pt x="750" y="10370"/>
                    <a:pt x="893" y="10462"/>
                    <a:pt x="1030" y="10462"/>
                  </a:cubicBezTo>
                  <a:cubicBezTo>
                    <a:pt x="1162" y="10462"/>
                    <a:pt x="1289" y="10377"/>
                    <a:pt x="1289" y="10196"/>
                  </a:cubicBezTo>
                  <a:cubicBezTo>
                    <a:pt x="1210" y="8855"/>
                    <a:pt x="1131" y="7513"/>
                    <a:pt x="1052" y="6172"/>
                  </a:cubicBezTo>
                  <a:cubicBezTo>
                    <a:pt x="973" y="4831"/>
                    <a:pt x="921" y="3489"/>
                    <a:pt x="789" y="2148"/>
                  </a:cubicBezTo>
                  <a:cubicBezTo>
                    <a:pt x="763" y="1754"/>
                    <a:pt x="710" y="1385"/>
                    <a:pt x="684" y="991"/>
                  </a:cubicBezTo>
                  <a:cubicBezTo>
                    <a:pt x="658" y="702"/>
                    <a:pt x="684" y="202"/>
                    <a:pt x="395" y="18"/>
                  </a:cubicBezTo>
                  <a:cubicBezTo>
                    <a:pt x="373" y="7"/>
                    <a:pt x="347" y="0"/>
                    <a:pt x="3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9" name="Google Shape;1429;p44"/>
            <p:cNvSpPr/>
            <p:nvPr/>
          </p:nvSpPr>
          <p:spPr>
            <a:xfrm>
              <a:off x="7197141" y="4610882"/>
              <a:ext cx="78151" cy="704715"/>
            </a:xfrm>
            <a:custGeom>
              <a:avLst/>
              <a:gdLst/>
              <a:ahLst/>
              <a:cxnLst/>
              <a:rect l="l" t="t" r="r" b="b"/>
              <a:pathLst>
                <a:path w="1185" h="10686" extrusionOk="0">
                  <a:moveTo>
                    <a:pt x="319" y="1"/>
                  </a:moveTo>
                  <a:cubicBezTo>
                    <a:pt x="237" y="1"/>
                    <a:pt x="158" y="47"/>
                    <a:pt x="132" y="139"/>
                  </a:cubicBezTo>
                  <a:lnTo>
                    <a:pt x="106" y="113"/>
                  </a:lnTo>
                  <a:cubicBezTo>
                    <a:pt x="27" y="770"/>
                    <a:pt x="1" y="1454"/>
                    <a:pt x="27" y="2111"/>
                  </a:cubicBezTo>
                  <a:cubicBezTo>
                    <a:pt x="27" y="2769"/>
                    <a:pt x="53" y="3426"/>
                    <a:pt x="79" y="4084"/>
                  </a:cubicBezTo>
                  <a:cubicBezTo>
                    <a:pt x="106" y="5399"/>
                    <a:pt x="211" y="6740"/>
                    <a:pt x="342" y="8082"/>
                  </a:cubicBezTo>
                  <a:cubicBezTo>
                    <a:pt x="395" y="8844"/>
                    <a:pt x="474" y="9607"/>
                    <a:pt x="579" y="10370"/>
                  </a:cubicBezTo>
                  <a:cubicBezTo>
                    <a:pt x="579" y="10527"/>
                    <a:pt x="711" y="10659"/>
                    <a:pt x="868" y="10685"/>
                  </a:cubicBezTo>
                  <a:cubicBezTo>
                    <a:pt x="1026" y="10685"/>
                    <a:pt x="1184" y="10554"/>
                    <a:pt x="1184" y="10396"/>
                  </a:cubicBezTo>
                  <a:cubicBezTo>
                    <a:pt x="1105" y="9055"/>
                    <a:pt x="1000" y="7713"/>
                    <a:pt x="947" y="6398"/>
                  </a:cubicBezTo>
                  <a:cubicBezTo>
                    <a:pt x="868" y="5057"/>
                    <a:pt x="790" y="3742"/>
                    <a:pt x="737" y="2401"/>
                  </a:cubicBezTo>
                  <a:cubicBezTo>
                    <a:pt x="711" y="1638"/>
                    <a:pt x="632" y="875"/>
                    <a:pt x="527" y="139"/>
                  </a:cubicBezTo>
                  <a:cubicBezTo>
                    <a:pt x="487" y="47"/>
                    <a:pt x="402" y="1"/>
                    <a:pt x="3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0" name="Google Shape;1430;p44"/>
            <p:cNvSpPr/>
            <p:nvPr/>
          </p:nvSpPr>
          <p:spPr>
            <a:xfrm>
              <a:off x="7417392" y="4643062"/>
              <a:ext cx="59949" cy="661256"/>
            </a:xfrm>
            <a:custGeom>
              <a:avLst/>
              <a:gdLst/>
              <a:ahLst/>
              <a:cxnLst/>
              <a:rect l="l" t="t" r="r" b="b"/>
              <a:pathLst>
                <a:path w="909" h="10027" extrusionOk="0">
                  <a:moveTo>
                    <a:pt x="341" y="1"/>
                  </a:moveTo>
                  <a:cubicBezTo>
                    <a:pt x="317" y="1"/>
                    <a:pt x="292" y="6"/>
                    <a:pt x="264" y="19"/>
                  </a:cubicBezTo>
                  <a:cubicBezTo>
                    <a:pt x="106" y="72"/>
                    <a:pt x="80" y="282"/>
                    <a:pt x="53" y="440"/>
                  </a:cubicBezTo>
                  <a:cubicBezTo>
                    <a:pt x="27" y="650"/>
                    <a:pt x="27" y="861"/>
                    <a:pt x="27" y="1071"/>
                  </a:cubicBezTo>
                  <a:cubicBezTo>
                    <a:pt x="1" y="1466"/>
                    <a:pt x="1" y="1860"/>
                    <a:pt x="1" y="2255"/>
                  </a:cubicBezTo>
                  <a:cubicBezTo>
                    <a:pt x="1" y="3096"/>
                    <a:pt x="1" y="3938"/>
                    <a:pt x="53" y="4779"/>
                  </a:cubicBezTo>
                  <a:cubicBezTo>
                    <a:pt x="106" y="6436"/>
                    <a:pt x="211" y="8093"/>
                    <a:pt x="316" y="9750"/>
                  </a:cubicBezTo>
                  <a:cubicBezTo>
                    <a:pt x="329" y="9934"/>
                    <a:pt x="481" y="10026"/>
                    <a:pt x="625" y="10026"/>
                  </a:cubicBezTo>
                  <a:cubicBezTo>
                    <a:pt x="770" y="10026"/>
                    <a:pt x="908" y="9934"/>
                    <a:pt x="895" y="9750"/>
                  </a:cubicBezTo>
                  <a:cubicBezTo>
                    <a:pt x="763" y="7068"/>
                    <a:pt x="737" y="4411"/>
                    <a:pt x="632" y="1755"/>
                  </a:cubicBezTo>
                  <a:cubicBezTo>
                    <a:pt x="632" y="1360"/>
                    <a:pt x="606" y="992"/>
                    <a:pt x="579" y="624"/>
                  </a:cubicBezTo>
                  <a:cubicBezTo>
                    <a:pt x="579" y="505"/>
                    <a:pt x="558" y="1"/>
                    <a:pt x="34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1" name="Google Shape;1431;p44"/>
            <p:cNvSpPr/>
            <p:nvPr/>
          </p:nvSpPr>
          <p:spPr>
            <a:xfrm>
              <a:off x="7606453" y="4607255"/>
              <a:ext cx="85999" cy="679523"/>
            </a:xfrm>
            <a:custGeom>
              <a:avLst/>
              <a:gdLst/>
              <a:ahLst/>
              <a:cxnLst/>
              <a:rect l="l" t="t" r="r" b="b"/>
              <a:pathLst>
                <a:path w="1304" h="10304" extrusionOk="0">
                  <a:moveTo>
                    <a:pt x="288" y="1"/>
                  </a:moveTo>
                  <a:cubicBezTo>
                    <a:pt x="194" y="1"/>
                    <a:pt x="98" y="63"/>
                    <a:pt x="53" y="168"/>
                  </a:cubicBezTo>
                  <a:cubicBezTo>
                    <a:pt x="27" y="378"/>
                    <a:pt x="0" y="588"/>
                    <a:pt x="27" y="773"/>
                  </a:cubicBezTo>
                  <a:cubicBezTo>
                    <a:pt x="27" y="1009"/>
                    <a:pt x="27" y="1220"/>
                    <a:pt x="53" y="1430"/>
                  </a:cubicBezTo>
                  <a:cubicBezTo>
                    <a:pt x="79" y="1825"/>
                    <a:pt x="106" y="2219"/>
                    <a:pt x="106" y="2614"/>
                  </a:cubicBezTo>
                  <a:cubicBezTo>
                    <a:pt x="184" y="3455"/>
                    <a:pt x="237" y="4270"/>
                    <a:pt x="290" y="5112"/>
                  </a:cubicBezTo>
                  <a:cubicBezTo>
                    <a:pt x="342" y="5954"/>
                    <a:pt x="421" y="6769"/>
                    <a:pt x="474" y="7584"/>
                  </a:cubicBezTo>
                  <a:cubicBezTo>
                    <a:pt x="553" y="8400"/>
                    <a:pt x="605" y="9241"/>
                    <a:pt x="710" y="10083"/>
                  </a:cubicBezTo>
                  <a:cubicBezTo>
                    <a:pt x="734" y="10234"/>
                    <a:pt x="855" y="10303"/>
                    <a:pt x="981" y="10303"/>
                  </a:cubicBezTo>
                  <a:cubicBezTo>
                    <a:pt x="1139" y="10303"/>
                    <a:pt x="1304" y="10194"/>
                    <a:pt x="1289" y="10004"/>
                  </a:cubicBezTo>
                  <a:cubicBezTo>
                    <a:pt x="1289" y="9189"/>
                    <a:pt x="1210" y="8347"/>
                    <a:pt x="1158" y="7532"/>
                  </a:cubicBezTo>
                  <a:cubicBezTo>
                    <a:pt x="1105" y="6716"/>
                    <a:pt x="1052" y="5875"/>
                    <a:pt x="1000" y="5033"/>
                  </a:cubicBezTo>
                  <a:cubicBezTo>
                    <a:pt x="921" y="4192"/>
                    <a:pt x="868" y="3403"/>
                    <a:pt x="789" y="2561"/>
                  </a:cubicBezTo>
                  <a:cubicBezTo>
                    <a:pt x="763" y="2166"/>
                    <a:pt x="737" y="1746"/>
                    <a:pt x="684" y="1351"/>
                  </a:cubicBezTo>
                  <a:lnTo>
                    <a:pt x="605" y="694"/>
                  </a:lnTo>
                  <a:cubicBezTo>
                    <a:pt x="605" y="510"/>
                    <a:pt x="553" y="299"/>
                    <a:pt x="474" y="115"/>
                  </a:cubicBezTo>
                  <a:cubicBezTo>
                    <a:pt x="429" y="36"/>
                    <a:pt x="359"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2" name="Google Shape;1432;p44"/>
            <p:cNvSpPr/>
            <p:nvPr/>
          </p:nvSpPr>
          <p:spPr>
            <a:xfrm>
              <a:off x="7845762" y="4616025"/>
              <a:ext cx="57311" cy="671807"/>
            </a:xfrm>
            <a:custGeom>
              <a:avLst/>
              <a:gdLst/>
              <a:ahLst/>
              <a:cxnLst/>
              <a:rect l="l" t="t" r="r" b="b"/>
              <a:pathLst>
                <a:path w="869" h="10187" extrusionOk="0">
                  <a:moveTo>
                    <a:pt x="368" y="1"/>
                  </a:moveTo>
                  <a:cubicBezTo>
                    <a:pt x="241" y="1"/>
                    <a:pt x="95" y="104"/>
                    <a:pt x="80" y="245"/>
                  </a:cubicBezTo>
                  <a:cubicBezTo>
                    <a:pt x="27" y="1034"/>
                    <a:pt x="1" y="1823"/>
                    <a:pt x="53" y="2638"/>
                  </a:cubicBezTo>
                  <a:cubicBezTo>
                    <a:pt x="53" y="3427"/>
                    <a:pt x="53" y="4243"/>
                    <a:pt x="80" y="5058"/>
                  </a:cubicBezTo>
                  <a:cubicBezTo>
                    <a:pt x="106" y="6662"/>
                    <a:pt x="106" y="8267"/>
                    <a:pt x="211" y="9871"/>
                  </a:cubicBezTo>
                  <a:cubicBezTo>
                    <a:pt x="211" y="10081"/>
                    <a:pt x="376" y="10186"/>
                    <a:pt x="540" y="10186"/>
                  </a:cubicBezTo>
                  <a:cubicBezTo>
                    <a:pt x="704" y="10186"/>
                    <a:pt x="869" y="10081"/>
                    <a:pt x="869" y="9871"/>
                  </a:cubicBezTo>
                  <a:cubicBezTo>
                    <a:pt x="869" y="8240"/>
                    <a:pt x="816" y="6636"/>
                    <a:pt x="763" y="5005"/>
                  </a:cubicBezTo>
                  <a:cubicBezTo>
                    <a:pt x="763" y="4216"/>
                    <a:pt x="737" y="3427"/>
                    <a:pt x="711" y="2638"/>
                  </a:cubicBezTo>
                  <a:cubicBezTo>
                    <a:pt x="711" y="1797"/>
                    <a:pt x="658" y="981"/>
                    <a:pt x="553" y="166"/>
                  </a:cubicBezTo>
                  <a:cubicBezTo>
                    <a:pt x="532" y="49"/>
                    <a:pt x="454" y="1"/>
                    <a:pt x="3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3" name="Google Shape;1433;p44"/>
            <p:cNvSpPr/>
            <p:nvPr/>
          </p:nvSpPr>
          <p:spPr>
            <a:xfrm>
              <a:off x="8168358" y="4605474"/>
              <a:ext cx="59025" cy="704056"/>
            </a:xfrm>
            <a:custGeom>
              <a:avLst/>
              <a:gdLst/>
              <a:ahLst/>
              <a:cxnLst/>
              <a:rect l="l" t="t" r="r" b="b"/>
              <a:pathLst>
                <a:path w="895" h="10676" extrusionOk="0">
                  <a:moveTo>
                    <a:pt x="711" y="0"/>
                  </a:moveTo>
                  <a:cubicBezTo>
                    <a:pt x="684" y="0"/>
                    <a:pt x="655" y="13"/>
                    <a:pt x="632" y="37"/>
                  </a:cubicBezTo>
                  <a:cubicBezTo>
                    <a:pt x="474" y="300"/>
                    <a:pt x="395" y="589"/>
                    <a:pt x="395" y="905"/>
                  </a:cubicBezTo>
                  <a:cubicBezTo>
                    <a:pt x="342" y="1220"/>
                    <a:pt x="290" y="1562"/>
                    <a:pt x="264" y="1904"/>
                  </a:cubicBezTo>
                  <a:cubicBezTo>
                    <a:pt x="211" y="2588"/>
                    <a:pt x="158" y="3272"/>
                    <a:pt x="106" y="3956"/>
                  </a:cubicBezTo>
                  <a:cubicBezTo>
                    <a:pt x="27" y="5297"/>
                    <a:pt x="1" y="6638"/>
                    <a:pt x="27" y="7979"/>
                  </a:cubicBezTo>
                  <a:cubicBezTo>
                    <a:pt x="27" y="8768"/>
                    <a:pt x="79" y="9531"/>
                    <a:pt x="106" y="10320"/>
                  </a:cubicBezTo>
                  <a:cubicBezTo>
                    <a:pt x="132" y="10557"/>
                    <a:pt x="323" y="10675"/>
                    <a:pt x="504" y="10675"/>
                  </a:cubicBezTo>
                  <a:cubicBezTo>
                    <a:pt x="684" y="10675"/>
                    <a:pt x="855" y="10557"/>
                    <a:pt x="842" y="10320"/>
                  </a:cubicBezTo>
                  <a:cubicBezTo>
                    <a:pt x="816" y="8979"/>
                    <a:pt x="763" y="7638"/>
                    <a:pt x="763" y="6296"/>
                  </a:cubicBezTo>
                  <a:cubicBezTo>
                    <a:pt x="763" y="4929"/>
                    <a:pt x="816" y="3587"/>
                    <a:pt x="842" y="2246"/>
                  </a:cubicBezTo>
                  <a:cubicBezTo>
                    <a:pt x="842" y="1878"/>
                    <a:pt x="868" y="1510"/>
                    <a:pt x="895" y="1141"/>
                  </a:cubicBezTo>
                  <a:lnTo>
                    <a:pt x="895" y="563"/>
                  </a:lnTo>
                  <a:cubicBezTo>
                    <a:pt x="895" y="379"/>
                    <a:pt x="868" y="221"/>
                    <a:pt x="790" y="63"/>
                  </a:cubicBezTo>
                  <a:cubicBezTo>
                    <a:pt x="775" y="20"/>
                    <a:pt x="745" y="0"/>
                    <a:pt x="7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4" name="Google Shape;1434;p44"/>
            <p:cNvSpPr/>
            <p:nvPr/>
          </p:nvSpPr>
          <p:spPr>
            <a:xfrm>
              <a:off x="8353923" y="4617014"/>
              <a:ext cx="69445" cy="692515"/>
            </a:xfrm>
            <a:custGeom>
              <a:avLst/>
              <a:gdLst/>
              <a:ahLst/>
              <a:cxnLst/>
              <a:rect l="l" t="t" r="r" b="b"/>
              <a:pathLst>
                <a:path w="1053" h="10501" extrusionOk="0">
                  <a:moveTo>
                    <a:pt x="235" y="0"/>
                  </a:moveTo>
                  <a:cubicBezTo>
                    <a:pt x="118" y="0"/>
                    <a:pt x="1" y="81"/>
                    <a:pt x="1" y="230"/>
                  </a:cubicBezTo>
                  <a:cubicBezTo>
                    <a:pt x="106" y="1861"/>
                    <a:pt x="237" y="3518"/>
                    <a:pt x="290" y="5174"/>
                  </a:cubicBezTo>
                  <a:cubicBezTo>
                    <a:pt x="316" y="5990"/>
                    <a:pt x="316" y="6805"/>
                    <a:pt x="290" y="7620"/>
                  </a:cubicBezTo>
                  <a:cubicBezTo>
                    <a:pt x="264" y="8436"/>
                    <a:pt x="211" y="9304"/>
                    <a:pt x="211" y="10145"/>
                  </a:cubicBezTo>
                  <a:cubicBezTo>
                    <a:pt x="211" y="10382"/>
                    <a:pt x="395" y="10500"/>
                    <a:pt x="579" y="10500"/>
                  </a:cubicBezTo>
                  <a:cubicBezTo>
                    <a:pt x="763" y="10500"/>
                    <a:pt x="947" y="10382"/>
                    <a:pt x="947" y="10145"/>
                  </a:cubicBezTo>
                  <a:cubicBezTo>
                    <a:pt x="1026" y="9304"/>
                    <a:pt x="1053" y="8462"/>
                    <a:pt x="1053" y="7620"/>
                  </a:cubicBezTo>
                  <a:cubicBezTo>
                    <a:pt x="1053" y="6779"/>
                    <a:pt x="1053" y="5963"/>
                    <a:pt x="1000" y="5122"/>
                  </a:cubicBezTo>
                  <a:cubicBezTo>
                    <a:pt x="947" y="3465"/>
                    <a:pt x="763" y="1808"/>
                    <a:pt x="448" y="151"/>
                  </a:cubicBezTo>
                  <a:cubicBezTo>
                    <a:pt x="413" y="48"/>
                    <a:pt x="324" y="0"/>
                    <a:pt x="23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5" name="Google Shape;1435;p44"/>
            <p:cNvSpPr/>
            <p:nvPr/>
          </p:nvSpPr>
          <p:spPr>
            <a:xfrm>
              <a:off x="8548193" y="4618399"/>
              <a:ext cx="55530" cy="736634"/>
            </a:xfrm>
            <a:custGeom>
              <a:avLst/>
              <a:gdLst/>
              <a:ahLst/>
              <a:cxnLst/>
              <a:rect l="l" t="t" r="r" b="b"/>
              <a:pathLst>
                <a:path w="842" h="11170" extrusionOk="0">
                  <a:moveTo>
                    <a:pt x="325" y="0"/>
                  </a:moveTo>
                  <a:cubicBezTo>
                    <a:pt x="216" y="0"/>
                    <a:pt x="94" y="87"/>
                    <a:pt x="79" y="209"/>
                  </a:cubicBezTo>
                  <a:lnTo>
                    <a:pt x="105" y="209"/>
                  </a:lnTo>
                  <a:cubicBezTo>
                    <a:pt x="27" y="893"/>
                    <a:pt x="0" y="1577"/>
                    <a:pt x="27" y="2287"/>
                  </a:cubicBezTo>
                  <a:lnTo>
                    <a:pt x="27" y="4364"/>
                  </a:lnTo>
                  <a:cubicBezTo>
                    <a:pt x="27" y="5732"/>
                    <a:pt x="27" y="7100"/>
                    <a:pt x="79" y="8467"/>
                  </a:cubicBezTo>
                  <a:cubicBezTo>
                    <a:pt x="105" y="9256"/>
                    <a:pt x="132" y="10045"/>
                    <a:pt x="158" y="10834"/>
                  </a:cubicBezTo>
                  <a:cubicBezTo>
                    <a:pt x="158" y="11058"/>
                    <a:pt x="329" y="11170"/>
                    <a:pt x="500" y="11170"/>
                  </a:cubicBezTo>
                  <a:cubicBezTo>
                    <a:pt x="671" y="11170"/>
                    <a:pt x="842" y="11058"/>
                    <a:pt x="842" y="10834"/>
                  </a:cubicBezTo>
                  <a:cubicBezTo>
                    <a:pt x="842" y="8046"/>
                    <a:pt x="789" y="5259"/>
                    <a:pt x="658" y="2471"/>
                  </a:cubicBezTo>
                  <a:cubicBezTo>
                    <a:pt x="631" y="1682"/>
                    <a:pt x="579" y="919"/>
                    <a:pt x="500" y="156"/>
                  </a:cubicBezTo>
                  <a:cubicBezTo>
                    <a:pt x="478" y="46"/>
                    <a:pt x="405" y="0"/>
                    <a:pt x="3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6" name="Google Shape;1436;p44"/>
            <p:cNvSpPr/>
            <p:nvPr/>
          </p:nvSpPr>
          <p:spPr>
            <a:xfrm>
              <a:off x="8013984" y="4618663"/>
              <a:ext cx="64235" cy="651034"/>
            </a:xfrm>
            <a:custGeom>
              <a:avLst/>
              <a:gdLst/>
              <a:ahLst/>
              <a:cxnLst/>
              <a:rect l="l" t="t" r="r" b="b"/>
              <a:pathLst>
                <a:path w="974" h="9872" extrusionOk="0">
                  <a:moveTo>
                    <a:pt x="354" y="1"/>
                  </a:moveTo>
                  <a:cubicBezTo>
                    <a:pt x="284" y="1"/>
                    <a:pt x="222" y="38"/>
                    <a:pt x="211" y="126"/>
                  </a:cubicBezTo>
                  <a:lnTo>
                    <a:pt x="211" y="152"/>
                  </a:lnTo>
                  <a:cubicBezTo>
                    <a:pt x="80" y="915"/>
                    <a:pt x="27" y="1704"/>
                    <a:pt x="27" y="2493"/>
                  </a:cubicBezTo>
                  <a:cubicBezTo>
                    <a:pt x="1" y="3282"/>
                    <a:pt x="27" y="4071"/>
                    <a:pt x="27" y="4860"/>
                  </a:cubicBezTo>
                  <a:cubicBezTo>
                    <a:pt x="27" y="5675"/>
                    <a:pt x="53" y="6464"/>
                    <a:pt x="106" y="7253"/>
                  </a:cubicBezTo>
                  <a:cubicBezTo>
                    <a:pt x="106" y="8042"/>
                    <a:pt x="185" y="8831"/>
                    <a:pt x="290" y="9620"/>
                  </a:cubicBezTo>
                  <a:cubicBezTo>
                    <a:pt x="325" y="9794"/>
                    <a:pt x="452" y="9871"/>
                    <a:pt x="585" y="9871"/>
                  </a:cubicBezTo>
                  <a:cubicBezTo>
                    <a:pt x="754" y="9871"/>
                    <a:pt x="933" y="9747"/>
                    <a:pt x="948" y="9542"/>
                  </a:cubicBezTo>
                  <a:cubicBezTo>
                    <a:pt x="974" y="9200"/>
                    <a:pt x="921" y="8753"/>
                    <a:pt x="895" y="8358"/>
                  </a:cubicBezTo>
                  <a:cubicBezTo>
                    <a:pt x="895" y="7964"/>
                    <a:pt x="869" y="7569"/>
                    <a:pt x="842" y="7175"/>
                  </a:cubicBezTo>
                  <a:cubicBezTo>
                    <a:pt x="816" y="6412"/>
                    <a:pt x="790" y="5623"/>
                    <a:pt x="764" y="4860"/>
                  </a:cubicBezTo>
                  <a:cubicBezTo>
                    <a:pt x="737" y="4097"/>
                    <a:pt x="711" y="3335"/>
                    <a:pt x="711" y="2572"/>
                  </a:cubicBezTo>
                  <a:cubicBezTo>
                    <a:pt x="711" y="1757"/>
                    <a:pt x="658" y="968"/>
                    <a:pt x="579" y="179"/>
                  </a:cubicBezTo>
                  <a:cubicBezTo>
                    <a:pt x="564" y="72"/>
                    <a:pt x="452" y="1"/>
                    <a:pt x="3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37" name="Google Shape;1437;p44"/>
          <p:cNvGrpSpPr/>
          <p:nvPr/>
        </p:nvGrpSpPr>
        <p:grpSpPr>
          <a:xfrm rot="-163311">
            <a:off x="187238" y="435201"/>
            <a:ext cx="374274" cy="3365830"/>
            <a:chOff x="8346443" y="1270213"/>
            <a:chExt cx="339835" cy="3056115"/>
          </a:xfrm>
        </p:grpSpPr>
        <p:sp>
          <p:nvSpPr>
            <p:cNvPr id="1438" name="Google Shape;1438;p44"/>
            <p:cNvSpPr/>
            <p:nvPr/>
          </p:nvSpPr>
          <p:spPr>
            <a:xfrm>
              <a:off x="8450874" y="3340434"/>
              <a:ext cx="68009" cy="66371"/>
            </a:xfrm>
            <a:custGeom>
              <a:avLst/>
              <a:gdLst/>
              <a:ahLst/>
              <a:cxnLst/>
              <a:rect l="l" t="t" r="r" b="b"/>
              <a:pathLst>
                <a:path w="1079" h="1053" extrusionOk="0">
                  <a:moveTo>
                    <a:pt x="500" y="1"/>
                  </a:moveTo>
                  <a:cubicBezTo>
                    <a:pt x="421" y="27"/>
                    <a:pt x="342" y="53"/>
                    <a:pt x="290" y="106"/>
                  </a:cubicBezTo>
                  <a:lnTo>
                    <a:pt x="316" y="132"/>
                  </a:lnTo>
                  <a:lnTo>
                    <a:pt x="132" y="264"/>
                  </a:lnTo>
                  <a:cubicBezTo>
                    <a:pt x="105" y="316"/>
                    <a:pt x="53" y="369"/>
                    <a:pt x="53" y="422"/>
                  </a:cubicBezTo>
                  <a:cubicBezTo>
                    <a:pt x="27" y="474"/>
                    <a:pt x="0" y="527"/>
                    <a:pt x="0" y="606"/>
                  </a:cubicBezTo>
                  <a:cubicBezTo>
                    <a:pt x="0" y="658"/>
                    <a:pt x="27" y="711"/>
                    <a:pt x="53" y="790"/>
                  </a:cubicBezTo>
                  <a:cubicBezTo>
                    <a:pt x="53" y="842"/>
                    <a:pt x="105" y="895"/>
                    <a:pt x="132" y="921"/>
                  </a:cubicBezTo>
                  <a:cubicBezTo>
                    <a:pt x="237" y="1000"/>
                    <a:pt x="342" y="1053"/>
                    <a:pt x="474" y="1053"/>
                  </a:cubicBezTo>
                  <a:cubicBezTo>
                    <a:pt x="605" y="1053"/>
                    <a:pt x="710" y="1026"/>
                    <a:pt x="789" y="921"/>
                  </a:cubicBezTo>
                  <a:lnTo>
                    <a:pt x="947" y="763"/>
                  </a:lnTo>
                  <a:cubicBezTo>
                    <a:pt x="973" y="711"/>
                    <a:pt x="1026" y="658"/>
                    <a:pt x="1026" y="606"/>
                  </a:cubicBezTo>
                  <a:cubicBezTo>
                    <a:pt x="1052" y="553"/>
                    <a:pt x="1079" y="500"/>
                    <a:pt x="1079" y="448"/>
                  </a:cubicBezTo>
                  <a:cubicBezTo>
                    <a:pt x="1079" y="369"/>
                    <a:pt x="1052" y="316"/>
                    <a:pt x="1026" y="264"/>
                  </a:cubicBezTo>
                  <a:cubicBezTo>
                    <a:pt x="1026" y="211"/>
                    <a:pt x="973" y="159"/>
                    <a:pt x="947" y="132"/>
                  </a:cubicBezTo>
                  <a:cubicBezTo>
                    <a:pt x="842" y="27"/>
                    <a:pt x="737"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9" name="Google Shape;1439;p44"/>
            <p:cNvSpPr/>
            <p:nvPr/>
          </p:nvSpPr>
          <p:spPr>
            <a:xfrm>
              <a:off x="8346443" y="3482995"/>
              <a:ext cx="77968" cy="58114"/>
            </a:xfrm>
            <a:custGeom>
              <a:avLst/>
              <a:gdLst/>
              <a:ahLst/>
              <a:cxnLst/>
              <a:rect l="l" t="t" r="r" b="b"/>
              <a:pathLst>
                <a:path w="1237" h="922" extrusionOk="0">
                  <a:moveTo>
                    <a:pt x="605" y="1"/>
                  </a:moveTo>
                  <a:cubicBezTo>
                    <a:pt x="0" y="1"/>
                    <a:pt x="0" y="921"/>
                    <a:pt x="605" y="921"/>
                  </a:cubicBezTo>
                  <a:cubicBezTo>
                    <a:pt x="1236" y="921"/>
                    <a:pt x="1236"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0" name="Google Shape;1440;p44"/>
            <p:cNvSpPr/>
            <p:nvPr/>
          </p:nvSpPr>
          <p:spPr>
            <a:xfrm>
              <a:off x="8459130" y="3731626"/>
              <a:ext cx="101226" cy="76329"/>
            </a:xfrm>
            <a:custGeom>
              <a:avLst/>
              <a:gdLst/>
              <a:ahLst/>
              <a:cxnLst/>
              <a:rect l="l" t="t" r="r" b="b"/>
              <a:pathLst>
                <a:path w="1606" h="1211" extrusionOk="0">
                  <a:moveTo>
                    <a:pt x="790" y="1"/>
                  </a:moveTo>
                  <a:cubicBezTo>
                    <a:pt x="1" y="1"/>
                    <a:pt x="1" y="1210"/>
                    <a:pt x="790" y="1210"/>
                  </a:cubicBezTo>
                  <a:cubicBezTo>
                    <a:pt x="1605" y="1210"/>
                    <a:pt x="1605" y="1"/>
                    <a:pt x="7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1" name="Google Shape;1441;p44"/>
            <p:cNvSpPr/>
            <p:nvPr/>
          </p:nvSpPr>
          <p:spPr>
            <a:xfrm>
              <a:off x="8493983" y="3113358"/>
              <a:ext cx="87864" cy="71350"/>
            </a:xfrm>
            <a:custGeom>
              <a:avLst/>
              <a:gdLst/>
              <a:ahLst/>
              <a:cxnLst/>
              <a:rect l="l" t="t" r="r" b="b"/>
              <a:pathLst>
                <a:path w="1394" h="1132" extrusionOk="0">
                  <a:moveTo>
                    <a:pt x="710" y="1"/>
                  </a:moveTo>
                  <a:cubicBezTo>
                    <a:pt x="0" y="53"/>
                    <a:pt x="0" y="1053"/>
                    <a:pt x="710" y="1132"/>
                  </a:cubicBezTo>
                  <a:cubicBezTo>
                    <a:pt x="1394" y="1053"/>
                    <a:pt x="1394" y="53"/>
                    <a:pt x="7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2" name="Google Shape;1442;p44"/>
            <p:cNvSpPr/>
            <p:nvPr/>
          </p:nvSpPr>
          <p:spPr>
            <a:xfrm>
              <a:off x="8396169" y="2982393"/>
              <a:ext cx="131039" cy="102865"/>
            </a:xfrm>
            <a:custGeom>
              <a:avLst/>
              <a:gdLst/>
              <a:ahLst/>
              <a:cxnLst/>
              <a:rect l="l" t="t" r="r" b="b"/>
              <a:pathLst>
                <a:path w="2079" h="1632" extrusionOk="0">
                  <a:moveTo>
                    <a:pt x="1052" y="1"/>
                  </a:moveTo>
                  <a:cubicBezTo>
                    <a:pt x="0" y="1"/>
                    <a:pt x="0" y="1632"/>
                    <a:pt x="1052" y="1632"/>
                  </a:cubicBezTo>
                  <a:cubicBezTo>
                    <a:pt x="2078" y="1632"/>
                    <a:pt x="2078" y="1"/>
                    <a:pt x="10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3" name="Google Shape;1443;p44"/>
            <p:cNvSpPr/>
            <p:nvPr/>
          </p:nvSpPr>
          <p:spPr>
            <a:xfrm>
              <a:off x="8570179" y="2914453"/>
              <a:ext cx="87927" cy="66371"/>
            </a:xfrm>
            <a:custGeom>
              <a:avLst/>
              <a:gdLst/>
              <a:ahLst/>
              <a:cxnLst/>
              <a:rect l="l" t="t" r="r" b="b"/>
              <a:pathLst>
                <a:path w="1395" h="1053" extrusionOk="0">
                  <a:moveTo>
                    <a:pt x="711" y="1"/>
                  </a:moveTo>
                  <a:cubicBezTo>
                    <a:pt x="1" y="1"/>
                    <a:pt x="1" y="1053"/>
                    <a:pt x="711" y="1053"/>
                  </a:cubicBezTo>
                  <a:cubicBezTo>
                    <a:pt x="1395" y="1053"/>
                    <a:pt x="1395"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4" name="Google Shape;1444;p44"/>
            <p:cNvSpPr/>
            <p:nvPr/>
          </p:nvSpPr>
          <p:spPr>
            <a:xfrm>
              <a:off x="8475706" y="2698973"/>
              <a:ext cx="106143" cy="77968"/>
            </a:xfrm>
            <a:custGeom>
              <a:avLst/>
              <a:gdLst/>
              <a:ahLst/>
              <a:cxnLst/>
              <a:rect l="l" t="t" r="r" b="b"/>
              <a:pathLst>
                <a:path w="1684" h="1237" extrusionOk="0">
                  <a:moveTo>
                    <a:pt x="868" y="0"/>
                  </a:moveTo>
                  <a:cubicBezTo>
                    <a:pt x="860" y="0"/>
                    <a:pt x="851" y="0"/>
                    <a:pt x="842" y="1"/>
                  </a:cubicBezTo>
                  <a:cubicBezTo>
                    <a:pt x="1" y="1"/>
                    <a:pt x="1" y="1237"/>
                    <a:pt x="842" y="1237"/>
                  </a:cubicBezTo>
                  <a:cubicBezTo>
                    <a:pt x="1675" y="1237"/>
                    <a:pt x="1684" y="0"/>
                    <a:pt x="8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5" name="Google Shape;1445;p44"/>
            <p:cNvSpPr/>
            <p:nvPr/>
          </p:nvSpPr>
          <p:spPr>
            <a:xfrm>
              <a:off x="8530411" y="2538198"/>
              <a:ext cx="54773" cy="64732"/>
            </a:xfrm>
            <a:custGeom>
              <a:avLst/>
              <a:gdLst/>
              <a:ahLst/>
              <a:cxnLst/>
              <a:rect l="l" t="t" r="r" b="b"/>
              <a:pathLst>
                <a:path w="869" h="1027" extrusionOk="0">
                  <a:moveTo>
                    <a:pt x="448" y="1"/>
                  </a:moveTo>
                  <a:cubicBezTo>
                    <a:pt x="316" y="1"/>
                    <a:pt x="211" y="53"/>
                    <a:pt x="132" y="132"/>
                  </a:cubicBezTo>
                  <a:lnTo>
                    <a:pt x="80" y="211"/>
                  </a:lnTo>
                  <a:cubicBezTo>
                    <a:pt x="27" y="290"/>
                    <a:pt x="1" y="369"/>
                    <a:pt x="27" y="448"/>
                  </a:cubicBezTo>
                  <a:lnTo>
                    <a:pt x="1" y="448"/>
                  </a:lnTo>
                  <a:lnTo>
                    <a:pt x="1" y="579"/>
                  </a:lnTo>
                  <a:cubicBezTo>
                    <a:pt x="1" y="658"/>
                    <a:pt x="1" y="711"/>
                    <a:pt x="27" y="763"/>
                  </a:cubicBezTo>
                  <a:cubicBezTo>
                    <a:pt x="80" y="869"/>
                    <a:pt x="158" y="947"/>
                    <a:pt x="264" y="1000"/>
                  </a:cubicBezTo>
                  <a:cubicBezTo>
                    <a:pt x="316" y="1026"/>
                    <a:pt x="369" y="1026"/>
                    <a:pt x="421" y="1026"/>
                  </a:cubicBezTo>
                  <a:cubicBezTo>
                    <a:pt x="553" y="1026"/>
                    <a:pt x="658" y="974"/>
                    <a:pt x="737" y="895"/>
                  </a:cubicBezTo>
                  <a:cubicBezTo>
                    <a:pt x="816" y="816"/>
                    <a:pt x="869" y="711"/>
                    <a:pt x="869" y="579"/>
                  </a:cubicBezTo>
                  <a:lnTo>
                    <a:pt x="869" y="448"/>
                  </a:lnTo>
                  <a:cubicBezTo>
                    <a:pt x="869" y="316"/>
                    <a:pt x="816" y="211"/>
                    <a:pt x="737" y="132"/>
                  </a:cubicBezTo>
                  <a:cubicBezTo>
                    <a:pt x="658" y="53"/>
                    <a:pt x="553" y="27"/>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6" name="Google Shape;1446;p44"/>
            <p:cNvSpPr/>
            <p:nvPr/>
          </p:nvSpPr>
          <p:spPr>
            <a:xfrm>
              <a:off x="8480685" y="2201712"/>
              <a:ext cx="96247" cy="77968"/>
            </a:xfrm>
            <a:custGeom>
              <a:avLst/>
              <a:gdLst/>
              <a:ahLst/>
              <a:cxnLst/>
              <a:rect l="l" t="t" r="r" b="b"/>
              <a:pathLst>
                <a:path w="1527" h="1237" extrusionOk="0">
                  <a:moveTo>
                    <a:pt x="763" y="1"/>
                  </a:moveTo>
                  <a:cubicBezTo>
                    <a:pt x="1" y="53"/>
                    <a:pt x="1" y="1184"/>
                    <a:pt x="763" y="1237"/>
                  </a:cubicBezTo>
                  <a:cubicBezTo>
                    <a:pt x="1526" y="1184"/>
                    <a:pt x="1526" y="53"/>
                    <a:pt x="7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7" name="Google Shape;1447;p44"/>
            <p:cNvSpPr/>
            <p:nvPr/>
          </p:nvSpPr>
          <p:spPr>
            <a:xfrm>
              <a:off x="8546986" y="2001168"/>
              <a:ext cx="39835" cy="39835"/>
            </a:xfrm>
            <a:custGeom>
              <a:avLst/>
              <a:gdLst/>
              <a:ahLst/>
              <a:cxnLst/>
              <a:rect l="l" t="t" r="r" b="b"/>
              <a:pathLst>
                <a:path w="632" h="632" extrusionOk="0">
                  <a:moveTo>
                    <a:pt x="316" y="0"/>
                  </a:moveTo>
                  <a:cubicBezTo>
                    <a:pt x="1" y="79"/>
                    <a:pt x="1" y="526"/>
                    <a:pt x="316" y="632"/>
                  </a:cubicBezTo>
                  <a:cubicBezTo>
                    <a:pt x="632" y="526"/>
                    <a:pt x="632" y="79"/>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8" name="Google Shape;1448;p44"/>
            <p:cNvSpPr/>
            <p:nvPr/>
          </p:nvSpPr>
          <p:spPr>
            <a:xfrm>
              <a:off x="8515474" y="1808881"/>
              <a:ext cx="82947" cy="61391"/>
            </a:xfrm>
            <a:custGeom>
              <a:avLst/>
              <a:gdLst/>
              <a:ahLst/>
              <a:cxnLst/>
              <a:rect l="l" t="t" r="r" b="b"/>
              <a:pathLst>
                <a:path w="1316" h="974" extrusionOk="0">
                  <a:moveTo>
                    <a:pt x="684" y="0"/>
                  </a:moveTo>
                  <a:cubicBezTo>
                    <a:pt x="675" y="0"/>
                    <a:pt x="667" y="0"/>
                    <a:pt x="658" y="1"/>
                  </a:cubicBezTo>
                  <a:cubicBezTo>
                    <a:pt x="1" y="1"/>
                    <a:pt x="1" y="974"/>
                    <a:pt x="658" y="974"/>
                  </a:cubicBezTo>
                  <a:cubicBezTo>
                    <a:pt x="1307" y="974"/>
                    <a:pt x="1316"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9" name="Google Shape;1449;p44"/>
            <p:cNvSpPr/>
            <p:nvPr/>
          </p:nvSpPr>
          <p:spPr>
            <a:xfrm>
              <a:off x="8498899" y="3960341"/>
              <a:ext cx="97886" cy="78031"/>
            </a:xfrm>
            <a:custGeom>
              <a:avLst/>
              <a:gdLst/>
              <a:ahLst/>
              <a:cxnLst/>
              <a:rect l="l" t="t" r="r" b="b"/>
              <a:pathLst>
                <a:path w="1553" h="1238" extrusionOk="0">
                  <a:moveTo>
                    <a:pt x="764" y="1"/>
                  </a:moveTo>
                  <a:cubicBezTo>
                    <a:pt x="1" y="54"/>
                    <a:pt x="1" y="1184"/>
                    <a:pt x="764" y="1237"/>
                  </a:cubicBezTo>
                  <a:cubicBezTo>
                    <a:pt x="1553" y="1184"/>
                    <a:pt x="1553" y="54"/>
                    <a:pt x="7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0" name="Google Shape;1450;p44"/>
            <p:cNvSpPr/>
            <p:nvPr/>
          </p:nvSpPr>
          <p:spPr>
            <a:xfrm>
              <a:off x="8435938" y="1643128"/>
              <a:ext cx="89566" cy="68009"/>
            </a:xfrm>
            <a:custGeom>
              <a:avLst/>
              <a:gdLst/>
              <a:ahLst/>
              <a:cxnLst/>
              <a:rect l="l" t="t" r="r" b="b"/>
              <a:pathLst>
                <a:path w="1421" h="1079" extrusionOk="0">
                  <a:moveTo>
                    <a:pt x="711" y="1"/>
                  </a:moveTo>
                  <a:cubicBezTo>
                    <a:pt x="1" y="1"/>
                    <a:pt x="1" y="1079"/>
                    <a:pt x="711" y="1079"/>
                  </a:cubicBezTo>
                  <a:cubicBezTo>
                    <a:pt x="1421" y="1079"/>
                    <a:pt x="1421"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1" name="Google Shape;1451;p44"/>
            <p:cNvSpPr/>
            <p:nvPr/>
          </p:nvSpPr>
          <p:spPr>
            <a:xfrm>
              <a:off x="8601691" y="1671299"/>
              <a:ext cx="84586" cy="68072"/>
            </a:xfrm>
            <a:custGeom>
              <a:avLst/>
              <a:gdLst/>
              <a:ahLst/>
              <a:cxnLst/>
              <a:rect l="l" t="t" r="r" b="b"/>
              <a:pathLst>
                <a:path w="1342" h="1080" extrusionOk="0">
                  <a:moveTo>
                    <a:pt x="684" y="1"/>
                  </a:moveTo>
                  <a:cubicBezTo>
                    <a:pt x="1" y="53"/>
                    <a:pt x="1" y="1026"/>
                    <a:pt x="684" y="1079"/>
                  </a:cubicBezTo>
                  <a:cubicBezTo>
                    <a:pt x="1342" y="1026"/>
                    <a:pt x="1342" y="53"/>
                    <a:pt x="6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2" name="Google Shape;1452;p44"/>
            <p:cNvSpPr/>
            <p:nvPr/>
          </p:nvSpPr>
          <p:spPr>
            <a:xfrm>
              <a:off x="8571881" y="1545314"/>
              <a:ext cx="66371" cy="53134"/>
            </a:xfrm>
            <a:custGeom>
              <a:avLst/>
              <a:gdLst/>
              <a:ahLst/>
              <a:cxnLst/>
              <a:rect l="l" t="t" r="r" b="b"/>
              <a:pathLst>
                <a:path w="1053" h="843" extrusionOk="0">
                  <a:moveTo>
                    <a:pt x="526" y="1"/>
                  </a:moveTo>
                  <a:cubicBezTo>
                    <a:pt x="0" y="54"/>
                    <a:pt x="0" y="790"/>
                    <a:pt x="526" y="843"/>
                  </a:cubicBezTo>
                  <a:cubicBezTo>
                    <a:pt x="1052" y="790"/>
                    <a:pt x="1052" y="54"/>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3" name="Google Shape;1453;p44"/>
            <p:cNvSpPr/>
            <p:nvPr/>
          </p:nvSpPr>
          <p:spPr>
            <a:xfrm>
              <a:off x="8573520" y="1270213"/>
              <a:ext cx="82947" cy="68009"/>
            </a:xfrm>
            <a:custGeom>
              <a:avLst/>
              <a:gdLst/>
              <a:ahLst/>
              <a:cxnLst/>
              <a:rect l="l" t="t" r="r" b="b"/>
              <a:pathLst>
                <a:path w="1316" h="1079" extrusionOk="0">
                  <a:moveTo>
                    <a:pt x="658" y="0"/>
                  </a:moveTo>
                  <a:cubicBezTo>
                    <a:pt x="0" y="53"/>
                    <a:pt x="0" y="1026"/>
                    <a:pt x="658" y="1078"/>
                  </a:cubicBezTo>
                  <a:cubicBezTo>
                    <a:pt x="1315" y="1026"/>
                    <a:pt x="1315" y="53"/>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4" name="Google Shape;1454;p44"/>
            <p:cNvSpPr/>
            <p:nvPr/>
          </p:nvSpPr>
          <p:spPr>
            <a:xfrm>
              <a:off x="8525432" y="4264118"/>
              <a:ext cx="71350" cy="62211"/>
            </a:xfrm>
            <a:custGeom>
              <a:avLst/>
              <a:gdLst/>
              <a:ahLst/>
              <a:cxnLst/>
              <a:rect l="l" t="t" r="r" b="b"/>
              <a:pathLst>
                <a:path w="1132" h="987" extrusionOk="0">
                  <a:moveTo>
                    <a:pt x="500" y="0"/>
                  </a:moveTo>
                  <a:cubicBezTo>
                    <a:pt x="454" y="0"/>
                    <a:pt x="408" y="7"/>
                    <a:pt x="369" y="20"/>
                  </a:cubicBezTo>
                  <a:cubicBezTo>
                    <a:pt x="290" y="20"/>
                    <a:pt x="211" y="73"/>
                    <a:pt x="159" y="152"/>
                  </a:cubicBezTo>
                  <a:cubicBezTo>
                    <a:pt x="53" y="231"/>
                    <a:pt x="1" y="362"/>
                    <a:pt x="1" y="494"/>
                  </a:cubicBezTo>
                  <a:cubicBezTo>
                    <a:pt x="1" y="625"/>
                    <a:pt x="53" y="757"/>
                    <a:pt x="159" y="835"/>
                  </a:cubicBezTo>
                  <a:cubicBezTo>
                    <a:pt x="211" y="914"/>
                    <a:pt x="290" y="967"/>
                    <a:pt x="369" y="967"/>
                  </a:cubicBezTo>
                  <a:cubicBezTo>
                    <a:pt x="408" y="980"/>
                    <a:pt x="454" y="987"/>
                    <a:pt x="500" y="987"/>
                  </a:cubicBezTo>
                  <a:cubicBezTo>
                    <a:pt x="546" y="987"/>
                    <a:pt x="592" y="980"/>
                    <a:pt x="632" y="967"/>
                  </a:cubicBezTo>
                  <a:lnTo>
                    <a:pt x="790" y="967"/>
                  </a:lnTo>
                  <a:lnTo>
                    <a:pt x="895" y="914"/>
                  </a:lnTo>
                  <a:cubicBezTo>
                    <a:pt x="948" y="888"/>
                    <a:pt x="1000" y="835"/>
                    <a:pt x="1026" y="783"/>
                  </a:cubicBezTo>
                  <a:cubicBezTo>
                    <a:pt x="1053" y="757"/>
                    <a:pt x="1079" y="730"/>
                    <a:pt x="1105" y="678"/>
                  </a:cubicBezTo>
                  <a:cubicBezTo>
                    <a:pt x="1132" y="625"/>
                    <a:pt x="1132" y="546"/>
                    <a:pt x="1132" y="494"/>
                  </a:cubicBezTo>
                  <a:lnTo>
                    <a:pt x="1132" y="362"/>
                  </a:lnTo>
                  <a:lnTo>
                    <a:pt x="1079" y="257"/>
                  </a:lnTo>
                  <a:cubicBezTo>
                    <a:pt x="1053" y="204"/>
                    <a:pt x="1026" y="152"/>
                    <a:pt x="974" y="125"/>
                  </a:cubicBezTo>
                  <a:cubicBezTo>
                    <a:pt x="921" y="73"/>
                    <a:pt x="869" y="46"/>
                    <a:pt x="790" y="20"/>
                  </a:cubicBezTo>
                  <a:lnTo>
                    <a:pt x="632" y="20"/>
                  </a:lnTo>
                  <a:cubicBezTo>
                    <a:pt x="592" y="7"/>
                    <a:pt x="546" y="0"/>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55" name="Google Shape;1455;p44"/>
          <p:cNvSpPr/>
          <p:nvPr/>
        </p:nvSpPr>
        <p:spPr>
          <a:xfrm>
            <a:off x="93176" y="4513404"/>
            <a:ext cx="1315289" cy="511792"/>
          </a:xfrm>
          <a:custGeom>
            <a:avLst/>
            <a:gdLst/>
            <a:ahLst/>
            <a:cxnLst/>
            <a:rect l="l" t="t" r="r" b="b"/>
            <a:pathLst>
              <a:path w="28431" h="8737" extrusionOk="0">
                <a:moveTo>
                  <a:pt x="16530" y="871"/>
                </a:moveTo>
                <a:cubicBezTo>
                  <a:pt x="17069" y="2661"/>
                  <a:pt x="16591" y="4569"/>
                  <a:pt x="15286" y="5881"/>
                </a:cubicBezTo>
                <a:lnTo>
                  <a:pt x="15286" y="5881"/>
                </a:lnTo>
                <a:cubicBezTo>
                  <a:pt x="15047" y="4855"/>
                  <a:pt x="15073" y="3756"/>
                  <a:pt x="15386" y="2746"/>
                </a:cubicBezTo>
                <a:cubicBezTo>
                  <a:pt x="15573" y="2148"/>
                  <a:pt x="15932" y="1218"/>
                  <a:pt x="16530" y="871"/>
                </a:cubicBezTo>
                <a:close/>
                <a:moveTo>
                  <a:pt x="16269" y="571"/>
                </a:moveTo>
                <a:cubicBezTo>
                  <a:pt x="15801" y="913"/>
                  <a:pt x="15437" y="1409"/>
                  <a:pt x="15255" y="1983"/>
                </a:cubicBezTo>
                <a:cubicBezTo>
                  <a:pt x="14676" y="3324"/>
                  <a:pt x="14597" y="4850"/>
                  <a:pt x="15018" y="6270"/>
                </a:cubicBezTo>
                <a:cubicBezTo>
                  <a:pt x="15051" y="6352"/>
                  <a:pt x="15125" y="6393"/>
                  <a:pt x="15195" y="6393"/>
                </a:cubicBezTo>
                <a:cubicBezTo>
                  <a:pt x="15237" y="6393"/>
                  <a:pt x="15278" y="6378"/>
                  <a:pt x="15307" y="6349"/>
                </a:cubicBezTo>
                <a:cubicBezTo>
                  <a:pt x="16912" y="4951"/>
                  <a:pt x="17549" y="2763"/>
                  <a:pt x="16941" y="738"/>
                </a:cubicBezTo>
                <a:lnTo>
                  <a:pt x="16941" y="738"/>
                </a:lnTo>
                <a:cubicBezTo>
                  <a:pt x="16968" y="736"/>
                  <a:pt x="16995" y="734"/>
                  <a:pt x="17022" y="734"/>
                </a:cubicBezTo>
                <a:cubicBezTo>
                  <a:pt x="17137" y="734"/>
                  <a:pt x="17257" y="755"/>
                  <a:pt x="17385" y="799"/>
                </a:cubicBezTo>
                <a:cubicBezTo>
                  <a:pt x="17806" y="957"/>
                  <a:pt x="18174" y="1299"/>
                  <a:pt x="18332" y="1746"/>
                </a:cubicBezTo>
                <a:cubicBezTo>
                  <a:pt x="18542" y="2272"/>
                  <a:pt x="18516" y="2851"/>
                  <a:pt x="18332" y="3403"/>
                </a:cubicBezTo>
                <a:cubicBezTo>
                  <a:pt x="18121" y="3955"/>
                  <a:pt x="17858" y="4508"/>
                  <a:pt x="17516" y="5034"/>
                </a:cubicBezTo>
                <a:cubicBezTo>
                  <a:pt x="17253" y="5454"/>
                  <a:pt x="16990" y="5902"/>
                  <a:pt x="16701" y="6296"/>
                </a:cubicBezTo>
                <a:cubicBezTo>
                  <a:pt x="16083" y="7136"/>
                  <a:pt x="15303" y="7907"/>
                  <a:pt x="14273" y="8193"/>
                </a:cubicBezTo>
                <a:lnTo>
                  <a:pt x="14273" y="8193"/>
                </a:lnTo>
                <a:cubicBezTo>
                  <a:pt x="13687" y="6749"/>
                  <a:pt x="13532" y="5171"/>
                  <a:pt x="13808" y="3640"/>
                </a:cubicBezTo>
                <a:cubicBezTo>
                  <a:pt x="13913" y="2851"/>
                  <a:pt x="14150" y="2088"/>
                  <a:pt x="14544" y="1404"/>
                </a:cubicBezTo>
                <a:cubicBezTo>
                  <a:pt x="14933" y="797"/>
                  <a:pt x="15590" y="616"/>
                  <a:pt x="16269" y="571"/>
                </a:cubicBezTo>
                <a:close/>
                <a:moveTo>
                  <a:pt x="17894" y="595"/>
                </a:moveTo>
                <a:cubicBezTo>
                  <a:pt x="18790" y="637"/>
                  <a:pt x="19679" y="724"/>
                  <a:pt x="20567" y="878"/>
                </a:cubicBezTo>
                <a:cubicBezTo>
                  <a:pt x="21908" y="1062"/>
                  <a:pt x="23223" y="1457"/>
                  <a:pt x="24460" y="2009"/>
                </a:cubicBezTo>
                <a:cubicBezTo>
                  <a:pt x="25755" y="2582"/>
                  <a:pt x="26884" y="3461"/>
                  <a:pt x="27805" y="4535"/>
                </a:cubicBezTo>
                <a:lnTo>
                  <a:pt x="27805" y="4535"/>
                </a:lnTo>
                <a:cubicBezTo>
                  <a:pt x="26242" y="5421"/>
                  <a:pt x="24586" y="6139"/>
                  <a:pt x="22882" y="6691"/>
                </a:cubicBezTo>
                <a:cubicBezTo>
                  <a:pt x="21119" y="7295"/>
                  <a:pt x="19305" y="7716"/>
                  <a:pt x="17464" y="7979"/>
                </a:cubicBezTo>
                <a:cubicBezTo>
                  <a:pt x="16747" y="8086"/>
                  <a:pt x="16027" y="8166"/>
                  <a:pt x="15305" y="8220"/>
                </a:cubicBezTo>
                <a:lnTo>
                  <a:pt x="15305" y="8220"/>
                </a:lnTo>
                <a:cubicBezTo>
                  <a:pt x="15919" y="7853"/>
                  <a:pt x="16445" y="7328"/>
                  <a:pt x="16885" y="6769"/>
                </a:cubicBezTo>
                <a:cubicBezTo>
                  <a:pt x="17227" y="6296"/>
                  <a:pt x="17543" y="5823"/>
                  <a:pt x="17832" y="5349"/>
                </a:cubicBezTo>
                <a:cubicBezTo>
                  <a:pt x="18200" y="4771"/>
                  <a:pt x="18489" y="4166"/>
                  <a:pt x="18726" y="3535"/>
                </a:cubicBezTo>
                <a:cubicBezTo>
                  <a:pt x="18963" y="2930"/>
                  <a:pt x="18963" y="2298"/>
                  <a:pt x="18779" y="1694"/>
                </a:cubicBezTo>
                <a:cubicBezTo>
                  <a:pt x="18613" y="1245"/>
                  <a:pt x="18299" y="859"/>
                  <a:pt x="17894" y="595"/>
                </a:cubicBezTo>
                <a:close/>
                <a:moveTo>
                  <a:pt x="14807" y="515"/>
                </a:moveTo>
                <a:lnTo>
                  <a:pt x="14807" y="515"/>
                </a:lnTo>
                <a:cubicBezTo>
                  <a:pt x="14696" y="581"/>
                  <a:pt x="14590" y="657"/>
                  <a:pt x="14492" y="747"/>
                </a:cubicBezTo>
                <a:cubicBezTo>
                  <a:pt x="13940" y="1299"/>
                  <a:pt x="13677" y="2141"/>
                  <a:pt x="13492" y="2877"/>
                </a:cubicBezTo>
                <a:cubicBezTo>
                  <a:pt x="13042" y="4678"/>
                  <a:pt x="13163" y="6574"/>
                  <a:pt x="13832" y="8294"/>
                </a:cubicBezTo>
                <a:lnTo>
                  <a:pt x="13832" y="8294"/>
                </a:lnTo>
                <a:cubicBezTo>
                  <a:pt x="13568" y="8301"/>
                  <a:pt x="13304" y="8305"/>
                  <a:pt x="13040" y="8305"/>
                </a:cubicBezTo>
                <a:cubicBezTo>
                  <a:pt x="10770" y="8305"/>
                  <a:pt x="8499" y="8052"/>
                  <a:pt x="6286" y="7558"/>
                </a:cubicBezTo>
                <a:cubicBezTo>
                  <a:pt x="4354" y="7112"/>
                  <a:pt x="2468" y="6480"/>
                  <a:pt x="673" y="5661"/>
                </a:cubicBezTo>
                <a:lnTo>
                  <a:pt x="673" y="5661"/>
                </a:lnTo>
                <a:cubicBezTo>
                  <a:pt x="3260" y="4000"/>
                  <a:pt x="6016" y="2677"/>
                  <a:pt x="8916" y="1694"/>
                </a:cubicBezTo>
                <a:cubicBezTo>
                  <a:pt x="10834" y="1060"/>
                  <a:pt x="12812" y="667"/>
                  <a:pt x="14807" y="515"/>
                </a:cubicBezTo>
                <a:close/>
                <a:moveTo>
                  <a:pt x="16481" y="1"/>
                </a:moveTo>
                <a:cubicBezTo>
                  <a:pt x="15741" y="1"/>
                  <a:pt x="14998" y="39"/>
                  <a:pt x="14255" y="116"/>
                </a:cubicBezTo>
                <a:cubicBezTo>
                  <a:pt x="11020" y="484"/>
                  <a:pt x="7864" y="1378"/>
                  <a:pt x="4919" y="2798"/>
                </a:cubicBezTo>
                <a:cubicBezTo>
                  <a:pt x="3262" y="3587"/>
                  <a:pt x="1657" y="4481"/>
                  <a:pt x="132" y="5507"/>
                </a:cubicBezTo>
                <a:cubicBezTo>
                  <a:pt x="1" y="5586"/>
                  <a:pt x="1" y="5770"/>
                  <a:pt x="132" y="5875"/>
                </a:cubicBezTo>
                <a:cubicBezTo>
                  <a:pt x="3577" y="7480"/>
                  <a:pt x="7312" y="8426"/>
                  <a:pt x="11125" y="8663"/>
                </a:cubicBezTo>
                <a:cubicBezTo>
                  <a:pt x="11829" y="8712"/>
                  <a:pt x="12535" y="8736"/>
                  <a:pt x="13241" y="8736"/>
                </a:cubicBezTo>
                <a:cubicBezTo>
                  <a:pt x="16332" y="8736"/>
                  <a:pt x="19427" y="8269"/>
                  <a:pt x="22382" y="7348"/>
                </a:cubicBezTo>
                <a:cubicBezTo>
                  <a:pt x="24433" y="6691"/>
                  <a:pt x="26406" y="5823"/>
                  <a:pt x="28273" y="4797"/>
                </a:cubicBezTo>
                <a:cubicBezTo>
                  <a:pt x="28378" y="4744"/>
                  <a:pt x="28431" y="4587"/>
                  <a:pt x="28352" y="4481"/>
                </a:cubicBezTo>
                <a:cubicBezTo>
                  <a:pt x="26810" y="2456"/>
                  <a:pt x="24502" y="1336"/>
                  <a:pt x="22080" y="754"/>
                </a:cubicBezTo>
                <a:lnTo>
                  <a:pt x="22080" y="754"/>
                </a:lnTo>
                <a:cubicBezTo>
                  <a:pt x="20256" y="252"/>
                  <a:pt x="18376" y="1"/>
                  <a:pt x="16481" y="1"/>
                </a:cubicBezTo>
                <a:close/>
              </a:path>
            </a:pathLst>
          </a:custGeom>
          <a:solidFill>
            <a:schemeClr val="dk1"/>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6" name="Google Shape;1456;p44"/>
          <p:cNvSpPr/>
          <p:nvPr/>
        </p:nvSpPr>
        <p:spPr>
          <a:xfrm>
            <a:off x="-899475" y="4344750"/>
            <a:ext cx="2591865" cy="1761832"/>
          </a:xfrm>
          <a:custGeom>
            <a:avLst/>
            <a:gdLst/>
            <a:ahLst/>
            <a:cxnLst/>
            <a:rect l="l" t="t" r="r" b="b"/>
            <a:pathLst>
              <a:path w="41056" h="27908" extrusionOk="0">
                <a:moveTo>
                  <a:pt x="29752" y="362"/>
                </a:moveTo>
                <a:cubicBezTo>
                  <a:pt x="29856" y="362"/>
                  <a:pt x="29960" y="363"/>
                  <a:pt x="30065" y="364"/>
                </a:cubicBezTo>
                <a:lnTo>
                  <a:pt x="30065" y="364"/>
                </a:lnTo>
                <a:cubicBezTo>
                  <a:pt x="30079" y="370"/>
                  <a:pt x="30096" y="373"/>
                  <a:pt x="30114" y="373"/>
                </a:cubicBezTo>
                <a:cubicBezTo>
                  <a:pt x="31008" y="426"/>
                  <a:pt x="31929" y="557"/>
                  <a:pt x="32823" y="742"/>
                </a:cubicBezTo>
                <a:cubicBezTo>
                  <a:pt x="33717" y="899"/>
                  <a:pt x="34585" y="1189"/>
                  <a:pt x="35401" y="1583"/>
                </a:cubicBezTo>
                <a:cubicBezTo>
                  <a:pt x="36689" y="2293"/>
                  <a:pt x="37794" y="3345"/>
                  <a:pt x="38583" y="4608"/>
                </a:cubicBezTo>
                <a:cubicBezTo>
                  <a:pt x="40292" y="7343"/>
                  <a:pt x="40503" y="10709"/>
                  <a:pt x="39556" y="13760"/>
                </a:cubicBezTo>
                <a:cubicBezTo>
                  <a:pt x="38530" y="17047"/>
                  <a:pt x="36295" y="19756"/>
                  <a:pt x="33638" y="21913"/>
                </a:cubicBezTo>
                <a:cubicBezTo>
                  <a:pt x="32323" y="22991"/>
                  <a:pt x="30903" y="23964"/>
                  <a:pt x="29430" y="24832"/>
                </a:cubicBezTo>
                <a:cubicBezTo>
                  <a:pt x="27879" y="25779"/>
                  <a:pt x="26222" y="26515"/>
                  <a:pt x="24486" y="27068"/>
                </a:cubicBezTo>
                <a:cubicBezTo>
                  <a:pt x="22999" y="27477"/>
                  <a:pt x="21458" y="27675"/>
                  <a:pt x="19908" y="27675"/>
                </a:cubicBezTo>
                <a:cubicBezTo>
                  <a:pt x="19567" y="27675"/>
                  <a:pt x="19226" y="27665"/>
                  <a:pt x="18884" y="27646"/>
                </a:cubicBezTo>
                <a:cubicBezTo>
                  <a:pt x="16991" y="27567"/>
                  <a:pt x="15097" y="27331"/>
                  <a:pt x="13203" y="26936"/>
                </a:cubicBezTo>
                <a:cubicBezTo>
                  <a:pt x="11362" y="26568"/>
                  <a:pt x="9574" y="26042"/>
                  <a:pt x="7812" y="25385"/>
                </a:cubicBezTo>
                <a:cubicBezTo>
                  <a:pt x="6208" y="24832"/>
                  <a:pt x="4682" y="23991"/>
                  <a:pt x="3341" y="22939"/>
                </a:cubicBezTo>
                <a:cubicBezTo>
                  <a:pt x="2026" y="21887"/>
                  <a:pt x="1053" y="20466"/>
                  <a:pt x="553" y="18862"/>
                </a:cubicBezTo>
                <a:cubicBezTo>
                  <a:pt x="316" y="18073"/>
                  <a:pt x="237" y="17258"/>
                  <a:pt x="316" y="16443"/>
                </a:cubicBezTo>
                <a:cubicBezTo>
                  <a:pt x="448" y="15575"/>
                  <a:pt x="711" y="14733"/>
                  <a:pt x="1132" y="13944"/>
                </a:cubicBezTo>
                <a:cubicBezTo>
                  <a:pt x="2657" y="10946"/>
                  <a:pt x="5313" y="8632"/>
                  <a:pt x="8049" y="6791"/>
                </a:cubicBezTo>
                <a:cubicBezTo>
                  <a:pt x="10994" y="4871"/>
                  <a:pt x="14176" y="3345"/>
                  <a:pt x="17517" y="2293"/>
                </a:cubicBezTo>
                <a:cubicBezTo>
                  <a:pt x="20909" y="1189"/>
                  <a:pt x="24407" y="557"/>
                  <a:pt x="27958" y="400"/>
                </a:cubicBezTo>
                <a:cubicBezTo>
                  <a:pt x="28553" y="381"/>
                  <a:pt x="29148" y="362"/>
                  <a:pt x="29752" y="362"/>
                </a:cubicBezTo>
                <a:close/>
                <a:moveTo>
                  <a:pt x="29935" y="1"/>
                </a:moveTo>
                <a:cubicBezTo>
                  <a:pt x="26497" y="1"/>
                  <a:pt x="23063" y="448"/>
                  <a:pt x="19699" y="1320"/>
                </a:cubicBezTo>
                <a:cubicBezTo>
                  <a:pt x="16202" y="2241"/>
                  <a:pt x="12835" y="3608"/>
                  <a:pt x="9705" y="5423"/>
                </a:cubicBezTo>
                <a:cubicBezTo>
                  <a:pt x="6760" y="7132"/>
                  <a:pt x="3972" y="9263"/>
                  <a:pt x="1973" y="12024"/>
                </a:cubicBezTo>
                <a:cubicBezTo>
                  <a:pt x="974" y="13444"/>
                  <a:pt x="106" y="15075"/>
                  <a:pt x="27" y="16837"/>
                </a:cubicBezTo>
                <a:cubicBezTo>
                  <a:pt x="1" y="18494"/>
                  <a:pt x="553" y="20098"/>
                  <a:pt x="1579" y="21413"/>
                </a:cubicBezTo>
                <a:cubicBezTo>
                  <a:pt x="2604" y="22755"/>
                  <a:pt x="3946" y="23833"/>
                  <a:pt x="5471" y="24596"/>
                </a:cubicBezTo>
                <a:cubicBezTo>
                  <a:pt x="7102" y="25411"/>
                  <a:pt x="8811" y="26068"/>
                  <a:pt x="10600" y="26542"/>
                </a:cubicBezTo>
                <a:cubicBezTo>
                  <a:pt x="12441" y="27068"/>
                  <a:pt x="14361" y="27436"/>
                  <a:pt x="16280" y="27673"/>
                </a:cubicBezTo>
                <a:cubicBezTo>
                  <a:pt x="17414" y="27826"/>
                  <a:pt x="18557" y="27908"/>
                  <a:pt x="19698" y="27908"/>
                </a:cubicBezTo>
                <a:cubicBezTo>
                  <a:pt x="20516" y="27908"/>
                  <a:pt x="21333" y="27866"/>
                  <a:pt x="22145" y="27778"/>
                </a:cubicBezTo>
                <a:cubicBezTo>
                  <a:pt x="25775" y="27357"/>
                  <a:pt x="29141" y="25542"/>
                  <a:pt x="32113" y="23517"/>
                </a:cubicBezTo>
                <a:cubicBezTo>
                  <a:pt x="35006" y="21545"/>
                  <a:pt x="37505" y="19046"/>
                  <a:pt x="39083" y="15917"/>
                </a:cubicBezTo>
                <a:cubicBezTo>
                  <a:pt x="40582" y="12945"/>
                  <a:pt x="41055" y="9368"/>
                  <a:pt x="39793" y="6212"/>
                </a:cubicBezTo>
                <a:cubicBezTo>
                  <a:pt x="39240" y="4792"/>
                  <a:pt x="38372" y="3529"/>
                  <a:pt x="37215" y="2504"/>
                </a:cubicBezTo>
                <a:cubicBezTo>
                  <a:pt x="35953" y="1425"/>
                  <a:pt x="34401" y="715"/>
                  <a:pt x="32744" y="400"/>
                </a:cubicBezTo>
                <a:cubicBezTo>
                  <a:pt x="32059" y="275"/>
                  <a:pt x="31357" y="200"/>
                  <a:pt x="30665" y="160"/>
                </a:cubicBezTo>
                <a:lnTo>
                  <a:pt x="30665" y="160"/>
                </a:lnTo>
                <a:cubicBezTo>
                  <a:pt x="30654" y="85"/>
                  <a:pt x="30602" y="17"/>
                  <a:pt x="30509" y="5"/>
                </a:cubicBezTo>
                <a:cubicBezTo>
                  <a:pt x="30317" y="2"/>
                  <a:pt x="30126" y="1"/>
                  <a:pt x="29935"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Section header 1">
  <p:cSld name="SECTION_HEADER_1">
    <p:spTree>
      <p:nvGrpSpPr>
        <p:cNvPr id="1" name="Shape 1457"/>
        <p:cNvGrpSpPr/>
        <p:nvPr/>
      </p:nvGrpSpPr>
      <p:grpSpPr>
        <a:xfrm>
          <a:off x="0" y="0"/>
          <a:ext cx="0" cy="0"/>
          <a:chOff x="0" y="0"/>
          <a:chExt cx="0" cy="0"/>
        </a:xfrm>
      </p:grpSpPr>
      <p:sp>
        <p:nvSpPr>
          <p:cNvPr id="1458" name="Google Shape;1458;p45"/>
          <p:cNvSpPr txBox="1">
            <a:spLocks noGrp="1"/>
          </p:cNvSpPr>
          <p:nvPr>
            <p:ph type="title"/>
          </p:nvPr>
        </p:nvSpPr>
        <p:spPr>
          <a:xfrm>
            <a:off x="3912850" y="2872425"/>
            <a:ext cx="4584300" cy="8241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sz="4000"/>
            </a:lvl1pPr>
            <a:lvl2pPr lvl="1" algn="r" rtl="0">
              <a:spcBef>
                <a:spcPts val="0"/>
              </a:spcBef>
              <a:spcAft>
                <a:spcPts val="0"/>
              </a:spcAft>
              <a:buSzPts val="3600"/>
              <a:buNone/>
              <a:defRPr sz="3600"/>
            </a:lvl2pPr>
            <a:lvl3pPr lvl="2" algn="r" rtl="0">
              <a:spcBef>
                <a:spcPts val="0"/>
              </a:spcBef>
              <a:spcAft>
                <a:spcPts val="0"/>
              </a:spcAft>
              <a:buSzPts val="3600"/>
              <a:buNone/>
              <a:defRPr sz="3600"/>
            </a:lvl3pPr>
            <a:lvl4pPr lvl="3" algn="r" rtl="0">
              <a:spcBef>
                <a:spcPts val="0"/>
              </a:spcBef>
              <a:spcAft>
                <a:spcPts val="0"/>
              </a:spcAft>
              <a:buSzPts val="3600"/>
              <a:buNone/>
              <a:defRPr sz="3600"/>
            </a:lvl4pPr>
            <a:lvl5pPr lvl="4" algn="r" rtl="0">
              <a:spcBef>
                <a:spcPts val="0"/>
              </a:spcBef>
              <a:spcAft>
                <a:spcPts val="0"/>
              </a:spcAft>
              <a:buSzPts val="3600"/>
              <a:buNone/>
              <a:defRPr sz="3600"/>
            </a:lvl5pPr>
            <a:lvl6pPr lvl="5" algn="r" rtl="0">
              <a:spcBef>
                <a:spcPts val="0"/>
              </a:spcBef>
              <a:spcAft>
                <a:spcPts val="0"/>
              </a:spcAft>
              <a:buSzPts val="3600"/>
              <a:buNone/>
              <a:defRPr sz="3600"/>
            </a:lvl6pPr>
            <a:lvl7pPr lvl="6" algn="r" rtl="0">
              <a:spcBef>
                <a:spcPts val="0"/>
              </a:spcBef>
              <a:spcAft>
                <a:spcPts val="0"/>
              </a:spcAft>
              <a:buSzPts val="3600"/>
              <a:buNone/>
              <a:defRPr sz="3600"/>
            </a:lvl7pPr>
            <a:lvl8pPr lvl="7" algn="r" rtl="0">
              <a:spcBef>
                <a:spcPts val="0"/>
              </a:spcBef>
              <a:spcAft>
                <a:spcPts val="0"/>
              </a:spcAft>
              <a:buSzPts val="3600"/>
              <a:buNone/>
              <a:defRPr sz="3600"/>
            </a:lvl8pPr>
            <a:lvl9pPr lvl="8" algn="r" rtl="0">
              <a:spcBef>
                <a:spcPts val="0"/>
              </a:spcBef>
              <a:spcAft>
                <a:spcPts val="0"/>
              </a:spcAft>
              <a:buSzPts val="3600"/>
              <a:buNone/>
              <a:defRPr sz="3600"/>
            </a:lvl9pPr>
          </a:lstStyle>
          <a:p>
            <a:endParaRPr/>
          </a:p>
        </p:txBody>
      </p:sp>
      <p:sp>
        <p:nvSpPr>
          <p:cNvPr id="1459" name="Google Shape;1459;p45"/>
          <p:cNvSpPr txBox="1">
            <a:spLocks noGrp="1"/>
          </p:cNvSpPr>
          <p:nvPr>
            <p:ph type="title" idx="2" hasCustomPrompt="1"/>
          </p:nvPr>
        </p:nvSpPr>
        <p:spPr>
          <a:xfrm>
            <a:off x="5264855" y="1065307"/>
            <a:ext cx="1880400" cy="1566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2000"/>
              <a:buNone/>
              <a:defRPr sz="7200">
                <a:solidFill>
                  <a:schemeClr val="accent2"/>
                </a:solidFill>
              </a:defRPr>
            </a:lvl1pPr>
            <a:lvl2pPr lvl="1" algn="r" rtl="0">
              <a:spcBef>
                <a:spcPts val="0"/>
              </a:spcBef>
              <a:spcAft>
                <a:spcPts val="0"/>
              </a:spcAft>
              <a:buSzPts val="12000"/>
              <a:buNone/>
              <a:defRPr sz="12000"/>
            </a:lvl2pPr>
            <a:lvl3pPr lvl="2" algn="r" rtl="0">
              <a:spcBef>
                <a:spcPts val="0"/>
              </a:spcBef>
              <a:spcAft>
                <a:spcPts val="0"/>
              </a:spcAft>
              <a:buSzPts val="12000"/>
              <a:buNone/>
              <a:defRPr sz="12000"/>
            </a:lvl3pPr>
            <a:lvl4pPr lvl="3" algn="r" rtl="0">
              <a:spcBef>
                <a:spcPts val="0"/>
              </a:spcBef>
              <a:spcAft>
                <a:spcPts val="0"/>
              </a:spcAft>
              <a:buSzPts val="12000"/>
              <a:buNone/>
              <a:defRPr sz="12000"/>
            </a:lvl4pPr>
            <a:lvl5pPr lvl="4" algn="r" rtl="0">
              <a:spcBef>
                <a:spcPts val="0"/>
              </a:spcBef>
              <a:spcAft>
                <a:spcPts val="0"/>
              </a:spcAft>
              <a:buSzPts val="12000"/>
              <a:buNone/>
              <a:defRPr sz="12000"/>
            </a:lvl5pPr>
            <a:lvl6pPr lvl="5" algn="r" rtl="0">
              <a:spcBef>
                <a:spcPts val="0"/>
              </a:spcBef>
              <a:spcAft>
                <a:spcPts val="0"/>
              </a:spcAft>
              <a:buSzPts val="12000"/>
              <a:buNone/>
              <a:defRPr sz="12000"/>
            </a:lvl6pPr>
            <a:lvl7pPr lvl="6" algn="r" rtl="0">
              <a:spcBef>
                <a:spcPts val="0"/>
              </a:spcBef>
              <a:spcAft>
                <a:spcPts val="0"/>
              </a:spcAft>
              <a:buSzPts val="12000"/>
              <a:buNone/>
              <a:defRPr sz="12000"/>
            </a:lvl7pPr>
            <a:lvl8pPr lvl="7" algn="r" rtl="0">
              <a:spcBef>
                <a:spcPts val="0"/>
              </a:spcBef>
              <a:spcAft>
                <a:spcPts val="0"/>
              </a:spcAft>
              <a:buSzPts val="12000"/>
              <a:buNone/>
              <a:defRPr sz="12000"/>
            </a:lvl8pPr>
            <a:lvl9pPr lvl="8" algn="r" rtl="0">
              <a:spcBef>
                <a:spcPts val="0"/>
              </a:spcBef>
              <a:spcAft>
                <a:spcPts val="0"/>
              </a:spcAft>
              <a:buSzPts val="12000"/>
              <a:buNone/>
              <a:defRPr sz="12000"/>
            </a:lvl9pPr>
          </a:lstStyle>
          <a:p>
            <a:r>
              <a:t>xx%</a:t>
            </a:r>
          </a:p>
        </p:txBody>
      </p:sp>
      <p:sp>
        <p:nvSpPr>
          <p:cNvPr id="1460" name="Google Shape;1460;p45"/>
          <p:cNvSpPr txBox="1">
            <a:spLocks noGrp="1"/>
          </p:cNvSpPr>
          <p:nvPr>
            <p:ph type="subTitle" idx="1"/>
          </p:nvPr>
        </p:nvSpPr>
        <p:spPr>
          <a:xfrm>
            <a:off x="4308589" y="3696526"/>
            <a:ext cx="3792900" cy="307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r" rtl="0">
              <a:spcBef>
                <a:spcPts val="0"/>
              </a:spcBef>
              <a:spcAft>
                <a:spcPts val="0"/>
              </a:spcAft>
              <a:buSzPts val="1400"/>
              <a:buNone/>
              <a:defRPr/>
            </a:lvl2pPr>
            <a:lvl3pPr lvl="2" algn="r" rtl="0">
              <a:spcBef>
                <a:spcPts val="0"/>
              </a:spcBef>
              <a:spcAft>
                <a:spcPts val="0"/>
              </a:spcAft>
              <a:buSzPts val="1400"/>
              <a:buNone/>
              <a:defRPr/>
            </a:lvl3pPr>
            <a:lvl4pPr lvl="3" algn="r" rtl="0">
              <a:spcBef>
                <a:spcPts val="0"/>
              </a:spcBef>
              <a:spcAft>
                <a:spcPts val="0"/>
              </a:spcAft>
              <a:buSzPts val="1400"/>
              <a:buNone/>
              <a:defRPr/>
            </a:lvl4pPr>
            <a:lvl5pPr lvl="4" algn="r" rtl="0">
              <a:spcBef>
                <a:spcPts val="0"/>
              </a:spcBef>
              <a:spcAft>
                <a:spcPts val="0"/>
              </a:spcAft>
              <a:buSzPts val="1400"/>
              <a:buNone/>
              <a:defRPr/>
            </a:lvl5pPr>
            <a:lvl6pPr lvl="5" algn="r" rtl="0">
              <a:spcBef>
                <a:spcPts val="0"/>
              </a:spcBef>
              <a:spcAft>
                <a:spcPts val="0"/>
              </a:spcAft>
              <a:buSzPts val="1400"/>
              <a:buNone/>
              <a:defRPr/>
            </a:lvl6pPr>
            <a:lvl7pPr lvl="6" algn="r" rtl="0">
              <a:spcBef>
                <a:spcPts val="0"/>
              </a:spcBef>
              <a:spcAft>
                <a:spcPts val="0"/>
              </a:spcAft>
              <a:buSzPts val="1400"/>
              <a:buNone/>
              <a:defRPr/>
            </a:lvl7pPr>
            <a:lvl8pPr lvl="7" algn="r" rtl="0">
              <a:spcBef>
                <a:spcPts val="0"/>
              </a:spcBef>
              <a:spcAft>
                <a:spcPts val="0"/>
              </a:spcAft>
              <a:buSzPts val="1400"/>
              <a:buNone/>
              <a:defRPr/>
            </a:lvl8pPr>
            <a:lvl9pPr lvl="8" algn="r" rtl="0">
              <a:spcBef>
                <a:spcPts val="0"/>
              </a:spcBef>
              <a:spcAft>
                <a:spcPts val="0"/>
              </a:spcAft>
              <a:buSzPts val="1400"/>
              <a:buNone/>
              <a:defRPr/>
            </a:lvl9pPr>
          </a:lstStyle>
          <a:p>
            <a:endParaRPr/>
          </a:p>
        </p:txBody>
      </p:sp>
      <p:sp>
        <p:nvSpPr>
          <p:cNvPr id="1461" name="Google Shape;1461;p45"/>
          <p:cNvSpPr/>
          <p:nvPr/>
        </p:nvSpPr>
        <p:spPr>
          <a:xfrm rot="6502417">
            <a:off x="-440059" y="-1398427"/>
            <a:ext cx="1708737" cy="2687315"/>
          </a:xfrm>
          <a:custGeom>
            <a:avLst/>
            <a:gdLst/>
            <a:ahLst/>
            <a:cxnLst/>
            <a:rect l="l" t="t" r="r" b="b"/>
            <a:pathLst>
              <a:path w="22461" h="35322" extrusionOk="0">
                <a:moveTo>
                  <a:pt x="13029" y="1"/>
                </a:moveTo>
                <a:cubicBezTo>
                  <a:pt x="12673" y="1"/>
                  <a:pt x="12309" y="25"/>
                  <a:pt x="11940" y="69"/>
                </a:cubicBezTo>
                <a:cubicBezTo>
                  <a:pt x="9258" y="411"/>
                  <a:pt x="6707" y="1174"/>
                  <a:pt x="4787" y="3146"/>
                </a:cubicBezTo>
                <a:cubicBezTo>
                  <a:pt x="2893" y="5119"/>
                  <a:pt x="1762" y="7828"/>
                  <a:pt x="1105" y="10537"/>
                </a:cubicBezTo>
                <a:cubicBezTo>
                  <a:pt x="1026" y="10826"/>
                  <a:pt x="947" y="11142"/>
                  <a:pt x="894" y="11457"/>
                </a:cubicBezTo>
                <a:cubicBezTo>
                  <a:pt x="26" y="15718"/>
                  <a:pt x="0" y="20110"/>
                  <a:pt x="815" y="24397"/>
                </a:cubicBezTo>
                <a:cubicBezTo>
                  <a:pt x="1657" y="28763"/>
                  <a:pt x="3840" y="33418"/>
                  <a:pt x="8048" y="34890"/>
                </a:cubicBezTo>
                <a:cubicBezTo>
                  <a:pt x="8897" y="35185"/>
                  <a:pt x="9768" y="35322"/>
                  <a:pt x="10638" y="35322"/>
                </a:cubicBezTo>
                <a:cubicBezTo>
                  <a:pt x="14273" y="35322"/>
                  <a:pt x="17894" y="32940"/>
                  <a:pt x="19804" y="29736"/>
                </a:cubicBezTo>
                <a:cubicBezTo>
                  <a:pt x="22197" y="25738"/>
                  <a:pt x="22460" y="20846"/>
                  <a:pt x="22171" y="16218"/>
                </a:cubicBezTo>
                <a:cubicBezTo>
                  <a:pt x="22039" y="13298"/>
                  <a:pt x="21487" y="10432"/>
                  <a:pt x="20567" y="7644"/>
                </a:cubicBezTo>
                <a:cubicBezTo>
                  <a:pt x="19751" y="5382"/>
                  <a:pt x="18515" y="2962"/>
                  <a:pt x="16674" y="1305"/>
                </a:cubicBezTo>
                <a:cubicBezTo>
                  <a:pt x="15614" y="349"/>
                  <a:pt x="14373" y="1"/>
                  <a:pt x="1302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2" name="Google Shape;1462;p45"/>
          <p:cNvSpPr/>
          <p:nvPr/>
        </p:nvSpPr>
        <p:spPr>
          <a:xfrm rot="-2861849">
            <a:off x="-455605" y="3745636"/>
            <a:ext cx="2213877" cy="2486572"/>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3" name="Google Shape;1463;p45"/>
          <p:cNvSpPr/>
          <p:nvPr/>
        </p:nvSpPr>
        <p:spPr>
          <a:xfrm rot="-1879374">
            <a:off x="1397156" y="239740"/>
            <a:ext cx="529117" cy="593080"/>
          </a:xfrm>
          <a:custGeom>
            <a:avLst/>
            <a:gdLst/>
            <a:ahLst/>
            <a:cxnLst/>
            <a:rect l="l" t="t" r="r" b="b"/>
            <a:pathLst>
              <a:path w="6550" h="7342" extrusionOk="0">
                <a:moveTo>
                  <a:pt x="2037" y="1"/>
                </a:moveTo>
                <a:cubicBezTo>
                  <a:pt x="1814" y="1"/>
                  <a:pt x="1591" y="30"/>
                  <a:pt x="1368" y="101"/>
                </a:cubicBezTo>
                <a:cubicBezTo>
                  <a:pt x="553" y="364"/>
                  <a:pt x="53" y="1232"/>
                  <a:pt x="1" y="2074"/>
                </a:cubicBezTo>
                <a:cubicBezTo>
                  <a:pt x="1" y="2942"/>
                  <a:pt x="185" y="3783"/>
                  <a:pt x="579" y="4546"/>
                </a:cubicBezTo>
                <a:cubicBezTo>
                  <a:pt x="869" y="5335"/>
                  <a:pt x="1342" y="6045"/>
                  <a:pt x="1921" y="6623"/>
                </a:cubicBezTo>
                <a:cubicBezTo>
                  <a:pt x="2392" y="7094"/>
                  <a:pt x="3021" y="7342"/>
                  <a:pt x="3662" y="7342"/>
                </a:cubicBezTo>
                <a:cubicBezTo>
                  <a:pt x="3845" y="7342"/>
                  <a:pt x="4028" y="7322"/>
                  <a:pt x="4209" y="7281"/>
                </a:cubicBezTo>
                <a:cubicBezTo>
                  <a:pt x="4761" y="7097"/>
                  <a:pt x="5235" y="6755"/>
                  <a:pt x="5603" y="6308"/>
                </a:cubicBezTo>
                <a:cubicBezTo>
                  <a:pt x="5945" y="5913"/>
                  <a:pt x="6234" y="5466"/>
                  <a:pt x="6392" y="4967"/>
                </a:cubicBezTo>
                <a:cubicBezTo>
                  <a:pt x="6550" y="4204"/>
                  <a:pt x="6444" y="3389"/>
                  <a:pt x="6076" y="2705"/>
                </a:cubicBezTo>
                <a:cubicBezTo>
                  <a:pt x="5708" y="2100"/>
                  <a:pt x="5313" y="1521"/>
                  <a:pt x="4866" y="969"/>
                </a:cubicBezTo>
                <a:cubicBezTo>
                  <a:pt x="4498" y="469"/>
                  <a:pt x="3920" y="417"/>
                  <a:pt x="3341" y="233"/>
                </a:cubicBezTo>
                <a:cubicBezTo>
                  <a:pt x="2906" y="111"/>
                  <a:pt x="2472" y="1"/>
                  <a:pt x="203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4" name="Google Shape;1464;p45"/>
          <p:cNvSpPr/>
          <p:nvPr/>
        </p:nvSpPr>
        <p:spPr>
          <a:xfrm rot="-1879374">
            <a:off x="2120748" y="218991"/>
            <a:ext cx="399463" cy="415447"/>
          </a:xfrm>
          <a:custGeom>
            <a:avLst/>
            <a:gdLst/>
            <a:ahLst/>
            <a:cxnLst/>
            <a:rect l="l" t="t" r="r" b="b"/>
            <a:pathLst>
              <a:path w="4945" h="5143" extrusionOk="0">
                <a:moveTo>
                  <a:pt x="2254" y="1"/>
                </a:moveTo>
                <a:cubicBezTo>
                  <a:pt x="1917" y="1"/>
                  <a:pt x="1572" y="122"/>
                  <a:pt x="1237" y="412"/>
                </a:cubicBezTo>
                <a:cubicBezTo>
                  <a:pt x="684" y="886"/>
                  <a:pt x="290" y="1517"/>
                  <a:pt x="106" y="2227"/>
                </a:cubicBezTo>
                <a:cubicBezTo>
                  <a:pt x="0" y="2884"/>
                  <a:pt x="211" y="3568"/>
                  <a:pt x="711" y="4042"/>
                </a:cubicBezTo>
                <a:cubicBezTo>
                  <a:pt x="1184" y="4515"/>
                  <a:pt x="1789" y="4857"/>
                  <a:pt x="2446" y="5015"/>
                </a:cubicBezTo>
                <a:cubicBezTo>
                  <a:pt x="2713" y="5089"/>
                  <a:pt x="3009" y="5142"/>
                  <a:pt x="3297" y="5142"/>
                </a:cubicBezTo>
                <a:cubicBezTo>
                  <a:pt x="3721" y="5142"/>
                  <a:pt x="4127" y="5028"/>
                  <a:pt x="4393" y="4699"/>
                </a:cubicBezTo>
                <a:cubicBezTo>
                  <a:pt x="4524" y="4541"/>
                  <a:pt x="4603" y="4331"/>
                  <a:pt x="4656" y="4121"/>
                </a:cubicBezTo>
                <a:cubicBezTo>
                  <a:pt x="4945" y="3042"/>
                  <a:pt x="4682" y="1859"/>
                  <a:pt x="3972" y="991"/>
                </a:cubicBezTo>
                <a:cubicBezTo>
                  <a:pt x="3506" y="439"/>
                  <a:pt x="2894" y="1"/>
                  <a:pt x="22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65" name="Google Shape;1465;p45"/>
          <p:cNvGrpSpPr/>
          <p:nvPr/>
        </p:nvGrpSpPr>
        <p:grpSpPr>
          <a:xfrm rot="-4902178">
            <a:off x="1885913" y="3109218"/>
            <a:ext cx="360297" cy="2462142"/>
            <a:chOff x="11647063" y="2882548"/>
            <a:chExt cx="360309" cy="2462225"/>
          </a:xfrm>
        </p:grpSpPr>
        <p:sp>
          <p:nvSpPr>
            <p:cNvPr id="1466" name="Google Shape;1466;p45"/>
            <p:cNvSpPr/>
            <p:nvPr/>
          </p:nvSpPr>
          <p:spPr>
            <a:xfrm rot="10800000" flipH="1">
              <a:off x="11840275" y="2882548"/>
              <a:ext cx="126551" cy="95531"/>
            </a:xfrm>
            <a:custGeom>
              <a:avLst/>
              <a:gdLst/>
              <a:ahLst/>
              <a:cxnLst/>
              <a:rect l="l" t="t" r="r" b="b"/>
              <a:pathLst>
                <a:path w="1395" h="1053" extrusionOk="0">
                  <a:moveTo>
                    <a:pt x="711" y="1"/>
                  </a:moveTo>
                  <a:cubicBezTo>
                    <a:pt x="1" y="1"/>
                    <a:pt x="1" y="1053"/>
                    <a:pt x="711" y="1053"/>
                  </a:cubicBezTo>
                  <a:cubicBezTo>
                    <a:pt x="1395" y="1053"/>
                    <a:pt x="1395"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7" name="Google Shape;1467;p45"/>
            <p:cNvSpPr/>
            <p:nvPr/>
          </p:nvSpPr>
          <p:spPr>
            <a:xfrm rot="10800000" flipH="1">
              <a:off x="11704301" y="3176014"/>
              <a:ext cx="152768" cy="112224"/>
            </a:xfrm>
            <a:custGeom>
              <a:avLst/>
              <a:gdLst/>
              <a:ahLst/>
              <a:cxnLst/>
              <a:rect l="l" t="t" r="r" b="b"/>
              <a:pathLst>
                <a:path w="1684" h="1237" extrusionOk="0">
                  <a:moveTo>
                    <a:pt x="868" y="0"/>
                  </a:moveTo>
                  <a:cubicBezTo>
                    <a:pt x="860" y="0"/>
                    <a:pt x="851" y="0"/>
                    <a:pt x="842" y="1"/>
                  </a:cubicBezTo>
                  <a:cubicBezTo>
                    <a:pt x="1" y="1"/>
                    <a:pt x="1" y="1237"/>
                    <a:pt x="842" y="1237"/>
                  </a:cubicBezTo>
                  <a:cubicBezTo>
                    <a:pt x="1675" y="1237"/>
                    <a:pt x="1684" y="0"/>
                    <a:pt x="8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8" name="Google Shape;1468;p45"/>
            <p:cNvSpPr/>
            <p:nvPr/>
          </p:nvSpPr>
          <p:spPr>
            <a:xfrm rot="10800000" flipH="1">
              <a:off x="11783037" y="3426482"/>
              <a:ext cx="78834" cy="93172"/>
            </a:xfrm>
            <a:custGeom>
              <a:avLst/>
              <a:gdLst/>
              <a:ahLst/>
              <a:cxnLst/>
              <a:rect l="l" t="t" r="r" b="b"/>
              <a:pathLst>
                <a:path w="869" h="1027" extrusionOk="0">
                  <a:moveTo>
                    <a:pt x="448" y="1"/>
                  </a:moveTo>
                  <a:cubicBezTo>
                    <a:pt x="316" y="1"/>
                    <a:pt x="211" y="53"/>
                    <a:pt x="132" y="132"/>
                  </a:cubicBezTo>
                  <a:lnTo>
                    <a:pt x="80" y="211"/>
                  </a:lnTo>
                  <a:cubicBezTo>
                    <a:pt x="27" y="290"/>
                    <a:pt x="1" y="369"/>
                    <a:pt x="27" y="448"/>
                  </a:cubicBezTo>
                  <a:lnTo>
                    <a:pt x="1" y="448"/>
                  </a:lnTo>
                  <a:lnTo>
                    <a:pt x="1" y="579"/>
                  </a:lnTo>
                  <a:cubicBezTo>
                    <a:pt x="1" y="658"/>
                    <a:pt x="1" y="711"/>
                    <a:pt x="27" y="763"/>
                  </a:cubicBezTo>
                  <a:cubicBezTo>
                    <a:pt x="80" y="869"/>
                    <a:pt x="158" y="947"/>
                    <a:pt x="264" y="1000"/>
                  </a:cubicBezTo>
                  <a:cubicBezTo>
                    <a:pt x="316" y="1026"/>
                    <a:pt x="369" y="1026"/>
                    <a:pt x="421" y="1026"/>
                  </a:cubicBezTo>
                  <a:cubicBezTo>
                    <a:pt x="553" y="1026"/>
                    <a:pt x="658" y="974"/>
                    <a:pt x="737" y="895"/>
                  </a:cubicBezTo>
                  <a:cubicBezTo>
                    <a:pt x="816" y="816"/>
                    <a:pt x="869" y="711"/>
                    <a:pt x="869" y="579"/>
                  </a:cubicBezTo>
                  <a:lnTo>
                    <a:pt x="869" y="448"/>
                  </a:lnTo>
                  <a:cubicBezTo>
                    <a:pt x="869" y="316"/>
                    <a:pt x="816" y="211"/>
                    <a:pt x="737" y="132"/>
                  </a:cubicBezTo>
                  <a:cubicBezTo>
                    <a:pt x="658" y="53"/>
                    <a:pt x="553" y="27"/>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9" name="Google Shape;1469;p45"/>
            <p:cNvSpPr/>
            <p:nvPr/>
          </p:nvSpPr>
          <p:spPr>
            <a:xfrm rot="10800000" flipH="1">
              <a:off x="11711467" y="3891764"/>
              <a:ext cx="138526" cy="112224"/>
            </a:xfrm>
            <a:custGeom>
              <a:avLst/>
              <a:gdLst/>
              <a:ahLst/>
              <a:cxnLst/>
              <a:rect l="l" t="t" r="r" b="b"/>
              <a:pathLst>
                <a:path w="1527" h="1237" extrusionOk="0">
                  <a:moveTo>
                    <a:pt x="763" y="1"/>
                  </a:moveTo>
                  <a:cubicBezTo>
                    <a:pt x="1" y="53"/>
                    <a:pt x="1" y="1184"/>
                    <a:pt x="763" y="1237"/>
                  </a:cubicBezTo>
                  <a:cubicBezTo>
                    <a:pt x="1526" y="1184"/>
                    <a:pt x="1526" y="53"/>
                    <a:pt x="7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0" name="Google Shape;1470;p45"/>
            <p:cNvSpPr/>
            <p:nvPr/>
          </p:nvSpPr>
          <p:spPr>
            <a:xfrm rot="10800000" flipH="1">
              <a:off x="11806894" y="4235310"/>
              <a:ext cx="57333" cy="57337"/>
            </a:xfrm>
            <a:custGeom>
              <a:avLst/>
              <a:gdLst/>
              <a:ahLst/>
              <a:cxnLst/>
              <a:rect l="l" t="t" r="r" b="b"/>
              <a:pathLst>
                <a:path w="632" h="632" extrusionOk="0">
                  <a:moveTo>
                    <a:pt x="316" y="0"/>
                  </a:moveTo>
                  <a:cubicBezTo>
                    <a:pt x="1" y="79"/>
                    <a:pt x="1" y="526"/>
                    <a:pt x="316" y="632"/>
                  </a:cubicBezTo>
                  <a:cubicBezTo>
                    <a:pt x="632" y="526"/>
                    <a:pt x="632" y="79"/>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1" name="Google Shape;1471;p45"/>
            <p:cNvSpPr/>
            <p:nvPr/>
          </p:nvSpPr>
          <p:spPr>
            <a:xfrm rot="10800000" flipH="1">
              <a:off x="11761539" y="4481058"/>
              <a:ext cx="119384" cy="88364"/>
            </a:xfrm>
            <a:custGeom>
              <a:avLst/>
              <a:gdLst/>
              <a:ahLst/>
              <a:cxnLst/>
              <a:rect l="l" t="t" r="r" b="b"/>
              <a:pathLst>
                <a:path w="1316" h="974" extrusionOk="0">
                  <a:moveTo>
                    <a:pt x="684" y="0"/>
                  </a:moveTo>
                  <a:cubicBezTo>
                    <a:pt x="675" y="0"/>
                    <a:pt x="667" y="0"/>
                    <a:pt x="658" y="1"/>
                  </a:cubicBezTo>
                  <a:cubicBezTo>
                    <a:pt x="1" y="1"/>
                    <a:pt x="1" y="974"/>
                    <a:pt x="658" y="974"/>
                  </a:cubicBezTo>
                  <a:cubicBezTo>
                    <a:pt x="1307" y="974"/>
                    <a:pt x="1316"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2" name="Google Shape;1472;p45"/>
            <p:cNvSpPr/>
            <p:nvPr/>
          </p:nvSpPr>
          <p:spPr>
            <a:xfrm rot="10800000" flipH="1">
              <a:off x="11647063" y="4710116"/>
              <a:ext cx="128910" cy="97890"/>
            </a:xfrm>
            <a:custGeom>
              <a:avLst/>
              <a:gdLst/>
              <a:ahLst/>
              <a:cxnLst/>
              <a:rect l="l" t="t" r="r" b="b"/>
              <a:pathLst>
                <a:path w="1421" h="1079" extrusionOk="0">
                  <a:moveTo>
                    <a:pt x="711" y="1"/>
                  </a:moveTo>
                  <a:cubicBezTo>
                    <a:pt x="1" y="1"/>
                    <a:pt x="1" y="1079"/>
                    <a:pt x="711" y="1079"/>
                  </a:cubicBezTo>
                  <a:cubicBezTo>
                    <a:pt x="1421" y="1079"/>
                    <a:pt x="1421"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3" name="Google Shape;1473;p45"/>
            <p:cNvSpPr/>
            <p:nvPr/>
          </p:nvSpPr>
          <p:spPr>
            <a:xfrm rot="10800000" flipH="1">
              <a:off x="11885629" y="4669475"/>
              <a:ext cx="121743" cy="97980"/>
            </a:xfrm>
            <a:custGeom>
              <a:avLst/>
              <a:gdLst/>
              <a:ahLst/>
              <a:cxnLst/>
              <a:rect l="l" t="t" r="r" b="b"/>
              <a:pathLst>
                <a:path w="1342" h="1080" extrusionOk="0">
                  <a:moveTo>
                    <a:pt x="684" y="1"/>
                  </a:moveTo>
                  <a:cubicBezTo>
                    <a:pt x="1" y="53"/>
                    <a:pt x="1" y="1026"/>
                    <a:pt x="684" y="1079"/>
                  </a:cubicBezTo>
                  <a:cubicBezTo>
                    <a:pt x="1342" y="1026"/>
                    <a:pt x="1342" y="53"/>
                    <a:pt x="6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4" name="Google Shape;1474;p45"/>
            <p:cNvSpPr/>
            <p:nvPr/>
          </p:nvSpPr>
          <p:spPr>
            <a:xfrm rot="10800000" flipH="1">
              <a:off x="11842724" y="4872318"/>
              <a:ext cx="95526" cy="76479"/>
            </a:xfrm>
            <a:custGeom>
              <a:avLst/>
              <a:gdLst/>
              <a:ahLst/>
              <a:cxnLst/>
              <a:rect l="l" t="t" r="r" b="b"/>
              <a:pathLst>
                <a:path w="1053" h="843" extrusionOk="0">
                  <a:moveTo>
                    <a:pt x="526" y="1"/>
                  </a:moveTo>
                  <a:cubicBezTo>
                    <a:pt x="0" y="54"/>
                    <a:pt x="0" y="790"/>
                    <a:pt x="526" y="843"/>
                  </a:cubicBezTo>
                  <a:cubicBezTo>
                    <a:pt x="1052" y="790"/>
                    <a:pt x="1052" y="54"/>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5" name="Google Shape;1475;p45"/>
            <p:cNvSpPr/>
            <p:nvPr/>
          </p:nvSpPr>
          <p:spPr>
            <a:xfrm rot="10800000" flipH="1">
              <a:off x="11845082" y="5246884"/>
              <a:ext cx="119384" cy="97890"/>
            </a:xfrm>
            <a:custGeom>
              <a:avLst/>
              <a:gdLst/>
              <a:ahLst/>
              <a:cxnLst/>
              <a:rect l="l" t="t" r="r" b="b"/>
              <a:pathLst>
                <a:path w="1316" h="1079" extrusionOk="0">
                  <a:moveTo>
                    <a:pt x="658" y="0"/>
                  </a:moveTo>
                  <a:cubicBezTo>
                    <a:pt x="0" y="53"/>
                    <a:pt x="0" y="1026"/>
                    <a:pt x="658" y="1078"/>
                  </a:cubicBezTo>
                  <a:cubicBezTo>
                    <a:pt x="1315" y="1026"/>
                    <a:pt x="1315" y="53"/>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76" name="Google Shape;1476;p45"/>
          <p:cNvSpPr/>
          <p:nvPr/>
        </p:nvSpPr>
        <p:spPr>
          <a:xfrm rot="3698694" flipH="1">
            <a:off x="8243623" y="-405223"/>
            <a:ext cx="1107863" cy="1447797"/>
          </a:xfrm>
          <a:custGeom>
            <a:avLst/>
            <a:gdLst/>
            <a:ahLst/>
            <a:cxnLst/>
            <a:rect l="l" t="t" r="r" b="b"/>
            <a:pathLst>
              <a:path w="19095" h="24955" extrusionOk="0">
                <a:moveTo>
                  <a:pt x="6883" y="3807"/>
                </a:moveTo>
                <a:cubicBezTo>
                  <a:pt x="7015" y="3807"/>
                  <a:pt x="7150" y="3815"/>
                  <a:pt x="7285" y="3831"/>
                </a:cubicBezTo>
                <a:cubicBezTo>
                  <a:pt x="7969" y="3936"/>
                  <a:pt x="8679" y="4093"/>
                  <a:pt x="9363" y="4278"/>
                </a:cubicBezTo>
                <a:cubicBezTo>
                  <a:pt x="10599" y="4541"/>
                  <a:pt x="11809" y="5014"/>
                  <a:pt x="12914" y="5698"/>
                </a:cubicBezTo>
                <a:cubicBezTo>
                  <a:pt x="13413" y="6013"/>
                  <a:pt x="13860" y="6460"/>
                  <a:pt x="14229" y="6934"/>
                </a:cubicBezTo>
                <a:cubicBezTo>
                  <a:pt x="14649" y="7565"/>
                  <a:pt x="14939" y="8249"/>
                  <a:pt x="15070" y="8985"/>
                </a:cubicBezTo>
                <a:cubicBezTo>
                  <a:pt x="15202" y="9801"/>
                  <a:pt x="15307" y="10616"/>
                  <a:pt x="15360" y="11431"/>
                </a:cubicBezTo>
                <a:cubicBezTo>
                  <a:pt x="15404" y="11930"/>
                  <a:pt x="15439" y="12429"/>
                  <a:pt x="15467" y="12929"/>
                </a:cubicBezTo>
                <a:lnTo>
                  <a:pt x="15467" y="12929"/>
                </a:lnTo>
                <a:cubicBezTo>
                  <a:pt x="15377" y="12707"/>
                  <a:pt x="15280" y="12488"/>
                  <a:pt x="15175" y="12273"/>
                </a:cubicBezTo>
                <a:cubicBezTo>
                  <a:pt x="14518" y="10984"/>
                  <a:pt x="13519" y="9879"/>
                  <a:pt x="12309" y="9090"/>
                </a:cubicBezTo>
                <a:cubicBezTo>
                  <a:pt x="11704" y="8696"/>
                  <a:pt x="11046" y="8407"/>
                  <a:pt x="10336" y="8249"/>
                </a:cubicBezTo>
                <a:cubicBezTo>
                  <a:pt x="10031" y="8170"/>
                  <a:pt x="9693" y="8105"/>
                  <a:pt x="9361" y="8105"/>
                </a:cubicBezTo>
                <a:cubicBezTo>
                  <a:pt x="8921" y="8105"/>
                  <a:pt x="8495" y="8219"/>
                  <a:pt x="8180" y="8564"/>
                </a:cubicBezTo>
                <a:cubicBezTo>
                  <a:pt x="7680" y="9117"/>
                  <a:pt x="7654" y="9932"/>
                  <a:pt x="7575" y="10642"/>
                </a:cubicBezTo>
                <a:cubicBezTo>
                  <a:pt x="7470" y="11589"/>
                  <a:pt x="7391" y="12536"/>
                  <a:pt x="7364" y="13483"/>
                </a:cubicBezTo>
                <a:cubicBezTo>
                  <a:pt x="7233" y="15271"/>
                  <a:pt x="7285" y="17086"/>
                  <a:pt x="7548" y="18848"/>
                </a:cubicBezTo>
                <a:cubicBezTo>
                  <a:pt x="7801" y="20363"/>
                  <a:pt x="8320" y="21878"/>
                  <a:pt x="9315" y="23044"/>
                </a:cubicBezTo>
                <a:lnTo>
                  <a:pt x="9315" y="23044"/>
                </a:lnTo>
                <a:cubicBezTo>
                  <a:pt x="7302" y="22064"/>
                  <a:pt x="5533" y="20470"/>
                  <a:pt x="4761" y="18322"/>
                </a:cubicBezTo>
                <a:cubicBezTo>
                  <a:pt x="4182" y="16717"/>
                  <a:pt x="4182" y="15008"/>
                  <a:pt x="4156" y="13351"/>
                </a:cubicBezTo>
                <a:cubicBezTo>
                  <a:pt x="4156" y="11536"/>
                  <a:pt x="4235" y="9748"/>
                  <a:pt x="4392" y="7960"/>
                </a:cubicBezTo>
                <a:cubicBezTo>
                  <a:pt x="4498" y="6776"/>
                  <a:pt x="4550" y="5303"/>
                  <a:pt x="5418" y="4383"/>
                </a:cubicBezTo>
                <a:cubicBezTo>
                  <a:pt x="5801" y="3957"/>
                  <a:pt x="6322" y="3807"/>
                  <a:pt x="6883" y="3807"/>
                </a:cubicBezTo>
                <a:close/>
                <a:moveTo>
                  <a:pt x="9311" y="8749"/>
                </a:moveTo>
                <a:cubicBezTo>
                  <a:pt x="9968" y="8749"/>
                  <a:pt x="10626" y="8933"/>
                  <a:pt x="11230" y="9222"/>
                </a:cubicBezTo>
                <a:cubicBezTo>
                  <a:pt x="13539" y="10286"/>
                  <a:pt x="14854" y="12576"/>
                  <a:pt x="15394" y="14970"/>
                </a:cubicBezTo>
                <a:lnTo>
                  <a:pt x="15394" y="14970"/>
                </a:lnTo>
                <a:cubicBezTo>
                  <a:pt x="14823" y="13792"/>
                  <a:pt x="13726" y="12615"/>
                  <a:pt x="12335" y="12615"/>
                </a:cubicBezTo>
                <a:cubicBezTo>
                  <a:pt x="12300" y="12612"/>
                  <a:pt x="12266" y="12611"/>
                  <a:pt x="12232" y="12611"/>
                </a:cubicBezTo>
                <a:cubicBezTo>
                  <a:pt x="11930" y="12611"/>
                  <a:pt x="11648" y="12715"/>
                  <a:pt x="11388" y="12904"/>
                </a:cubicBezTo>
                <a:cubicBezTo>
                  <a:pt x="11099" y="13167"/>
                  <a:pt x="10915" y="13509"/>
                  <a:pt x="10889" y="13903"/>
                </a:cubicBezTo>
                <a:cubicBezTo>
                  <a:pt x="10731" y="14798"/>
                  <a:pt x="10678" y="15744"/>
                  <a:pt x="10599" y="16665"/>
                </a:cubicBezTo>
                <a:cubicBezTo>
                  <a:pt x="10547" y="17585"/>
                  <a:pt x="10468" y="18585"/>
                  <a:pt x="10441" y="19558"/>
                </a:cubicBezTo>
                <a:cubicBezTo>
                  <a:pt x="10363" y="20426"/>
                  <a:pt x="10363" y="21294"/>
                  <a:pt x="10389" y="22188"/>
                </a:cubicBezTo>
                <a:cubicBezTo>
                  <a:pt x="10418" y="22587"/>
                  <a:pt x="10489" y="23002"/>
                  <a:pt x="10644" y="23378"/>
                </a:cubicBezTo>
                <a:lnTo>
                  <a:pt x="10644" y="23378"/>
                </a:lnTo>
                <a:cubicBezTo>
                  <a:pt x="8146" y="21560"/>
                  <a:pt x="7943" y="18059"/>
                  <a:pt x="7943" y="15218"/>
                </a:cubicBezTo>
                <a:cubicBezTo>
                  <a:pt x="7943" y="14324"/>
                  <a:pt x="7969" y="13430"/>
                  <a:pt x="8048" y="12536"/>
                </a:cubicBezTo>
                <a:cubicBezTo>
                  <a:pt x="8101" y="11642"/>
                  <a:pt x="8153" y="10826"/>
                  <a:pt x="8285" y="9985"/>
                </a:cubicBezTo>
                <a:cubicBezTo>
                  <a:pt x="8390" y="9380"/>
                  <a:pt x="8600" y="8749"/>
                  <a:pt x="9311" y="8749"/>
                </a:cubicBezTo>
                <a:close/>
                <a:moveTo>
                  <a:pt x="12282" y="13220"/>
                </a:moveTo>
                <a:cubicBezTo>
                  <a:pt x="12914" y="13246"/>
                  <a:pt x="13519" y="13535"/>
                  <a:pt x="13939" y="14009"/>
                </a:cubicBezTo>
                <a:cubicBezTo>
                  <a:pt x="14386" y="14456"/>
                  <a:pt x="14755" y="15034"/>
                  <a:pt x="14965" y="15665"/>
                </a:cubicBezTo>
                <a:cubicBezTo>
                  <a:pt x="15491" y="17165"/>
                  <a:pt x="15333" y="18821"/>
                  <a:pt x="15149" y="20373"/>
                </a:cubicBezTo>
                <a:cubicBezTo>
                  <a:pt x="15149" y="20557"/>
                  <a:pt x="15307" y="20689"/>
                  <a:pt x="15491" y="20689"/>
                </a:cubicBezTo>
                <a:cubicBezTo>
                  <a:pt x="15504" y="20689"/>
                  <a:pt x="15517" y="20688"/>
                  <a:pt x="15530" y="20687"/>
                </a:cubicBezTo>
                <a:lnTo>
                  <a:pt x="15530" y="20687"/>
                </a:lnTo>
                <a:cubicBezTo>
                  <a:pt x="15525" y="20804"/>
                  <a:pt x="15519" y="20922"/>
                  <a:pt x="15513" y="21039"/>
                </a:cubicBezTo>
                <a:lnTo>
                  <a:pt x="15513" y="21039"/>
                </a:lnTo>
                <a:cubicBezTo>
                  <a:pt x="15309" y="22253"/>
                  <a:pt x="14818" y="23579"/>
                  <a:pt x="13545" y="24029"/>
                </a:cubicBezTo>
                <a:cubicBezTo>
                  <a:pt x="13379" y="24095"/>
                  <a:pt x="13208" y="24138"/>
                  <a:pt x="13035" y="24159"/>
                </a:cubicBezTo>
                <a:lnTo>
                  <a:pt x="13035" y="24159"/>
                </a:lnTo>
                <a:cubicBezTo>
                  <a:pt x="12623" y="24106"/>
                  <a:pt x="12215" y="24031"/>
                  <a:pt x="11811" y="23934"/>
                </a:cubicBezTo>
                <a:lnTo>
                  <a:pt x="11811" y="23934"/>
                </a:lnTo>
                <a:cubicBezTo>
                  <a:pt x="11320" y="23586"/>
                  <a:pt x="11018" y="23042"/>
                  <a:pt x="10994" y="22451"/>
                </a:cubicBezTo>
                <a:cubicBezTo>
                  <a:pt x="10915" y="21636"/>
                  <a:pt x="10915" y="20847"/>
                  <a:pt x="10994" y="20031"/>
                </a:cubicBezTo>
                <a:cubicBezTo>
                  <a:pt x="11020" y="19137"/>
                  <a:pt x="11073" y="18243"/>
                  <a:pt x="11152" y="17375"/>
                </a:cubicBezTo>
                <a:cubicBezTo>
                  <a:pt x="11204" y="16481"/>
                  <a:pt x="11283" y="15587"/>
                  <a:pt x="11388" y="14692"/>
                </a:cubicBezTo>
                <a:cubicBezTo>
                  <a:pt x="11388" y="14298"/>
                  <a:pt x="11467" y="13903"/>
                  <a:pt x="11625" y="13561"/>
                </a:cubicBezTo>
                <a:cubicBezTo>
                  <a:pt x="11783" y="13351"/>
                  <a:pt x="12019" y="13220"/>
                  <a:pt x="12282" y="13220"/>
                </a:cubicBezTo>
                <a:close/>
                <a:moveTo>
                  <a:pt x="5476" y="644"/>
                </a:moveTo>
                <a:cubicBezTo>
                  <a:pt x="5544" y="644"/>
                  <a:pt x="5613" y="646"/>
                  <a:pt x="5681" y="648"/>
                </a:cubicBezTo>
                <a:cubicBezTo>
                  <a:pt x="5801" y="646"/>
                  <a:pt x="5921" y="645"/>
                  <a:pt x="6041" y="645"/>
                </a:cubicBezTo>
                <a:cubicBezTo>
                  <a:pt x="7341" y="645"/>
                  <a:pt x="8639" y="773"/>
                  <a:pt x="9915" y="990"/>
                </a:cubicBezTo>
                <a:cubicBezTo>
                  <a:pt x="11283" y="1227"/>
                  <a:pt x="12598" y="1700"/>
                  <a:pt x="13782" y="2410"/>
                </a:cubicBezTo>
                <a:cubicBezTo>
                  <a:pt x="14939" y="3120"/>
                  <a:pt x="15886" y="4146"/>
                  <a:pt x="16543" y="5356"/>
                </a:cubicBezTo>
                <a:cubicBezTo>
                  <a:pt x="17858" y="7854"/>
                  <a:pt x="18016" y="10826"/>
                  <a:pt x="18200" y="13614"/>
                </a:cubicBezTo>
                <a:cubicBezTo>
                  <a:pt x="18331" y="15350"/>
                  <a:pt x="18358" y="17112"/>
                  <a:pt x="18305" y="18874"/>
                </a:cubicBezTo>
                <a:cubicBezTo>
                  <a:pt x="18253" y="19716"/>
                  <a:pt x="18174" y="20584"/>
                  <a:pt x="18016" y="21425"/>
                </a:cubicBezTo>
                <a:cubicBezTo>
                  <a:pt x="17911" y="22083"/>
                  <a:pt x="17674" y="22714"/>
                  <a:pt x="17332" y="23292"/>
                </a:cubicBezTo>
                <a:cubicBezTo>
                  <a:pt x="16911" y="23845"/>
                  <a:pt x="16280" y="24187"/>
                  <a:pt x="15596" y="24213"/>
                </a:cubicBezTo>
                <a:cubicBezTo>
                  <a:pt x="15494" y="24225"/>
                  <a:pt x="15392" y="24235"/>
                  <a:pt x="15289" y="24243"/>
                </a:cubicBezTo>
                <a:lnTo>
                  <a:pt x="15289" y="24243"/>
                </a:lnTo>
                <a:cubicBezTo>
                  <a:pt x="15350" y="24192"/>
                  <a:pt x="15408" y="24138"/>
                  <a:pt x="15465" y="24081"/>
                </a:cubicBezTo>
                <a:cubicBezTo>
                  <a:pt x="16043" y="23424"/>
                  <a:pt x="16096" y="22556"/>
                  <a:pt x="16122" y="21714"/>
                </a:cubicBezTo>
                <a:cubicBezTo>
                  <a:pt x="16140" y="21398"/>
                  <a:pt x="16156" y="21081"/>
                  <a:pt x="16170" y="20764"/>
                </a:cubicBezTo>
                <a:lnTo>
                  <a:pt x="16170" y="20764"/>
                </a:lnTo>
                <a:cubicBezTo>
                  <a:pt x="16221" y="20442"/>
                  <a:pt x="16258" y="20118"/>
                  <a:pt x="16280" y="19795"/>
                </a:cubicBezTo>
                <a:cubicBezTo>
                  <a:pt x="16359" y="18927"/>
                  <a:pt x="16359" y="18059"/>
                  <a:pt x="16333" y="17191"/>
                </a:cubicBezTo>
                <a:cubicBezTo>
                  <a:pt x="16325" y="16699"/>
                  <a:pt x="16287" y="16210"/>
                  <a:pt x="16219" y="15726"/>
                </a:cubicBezTo>
                <a:lnTo>
                  <a:pt x="16219" y="15726"/>
                </a:lnTo>
                <a:cubicBezTo>
                  <a:pt x="16164" y="13926"/>
                  <a:pt x="16059" y="12126"/>
                  <a:pt x="15859" y="10327"/>
                </a:cubicBezTo>
                <a:cubicBezTo>
                  <a:pt x="15780" y="9485"/>
                  <a:pt x="15623" y="8643"/>
                  <a:pt x="15333" y="7854"/>
                </a:cubicBezTo>
                <a:cubicBezTo>
                  <a:pt x="15070" y="7171"/>
                  <a:pt x="14676" y="6566"/>
                  <a:pt x="14176" y="6040"/>
                </a:cubicBezTo>
                <a:cubicBezTo>
                  <a:pt x="13177" y="5119"/>
                  <a:pt x="11967" y="4435"/>
                  <a:pt x="10652" y="4067"/>
                </a:cubicBezTo>
                <a:cubicBezTo>
                  <a:pt x="9994" y="3857"/>
                  <a:pt x="9311" y="3673"/>
                  <a:pt x="8627" y="3515"/>
                </a:cubicBezTo>
                <a:cubicBezTo>
                  <a:pt x="8013" y="3376"/>
                  <a:pt x="7384" y="3223"/>
                  <a:pt x="6763" y="3223"/>
                </a:cubicBezTo>
                <a:cubicBezTo>
                  <a:pt x="6559" y="3223"/>
                  <a:pt x="6356" y="3239"/>
                  <a:pt x="6155" y="3278"/>
                </a:cubicBezTo>
                <a:cubicBezTo>
                  <a:pt x="4761" y="3594"/>
                  <a:pt x="4182" y="5014"/>
                  <a:pt x="3998" y="6276"/>
                </a:cubicBezTo>
                <a:cubicBezTo>
                  <a:pt x="3866" y="7092"/>
                  <a:pt x="3814" y="7907"/>
                  <a:pt x="3761" y="8749"/>
                </a:cubicBezTo>
                <a:cubicBezTo>
                  <a:pt x="3709" y="9695"/>
                  <a:pt x="3682" y="10642"/>
                  <a:pt x="3656" y="11589"/>
                </a:cubicBezTo>
                <a:cubicBezTo>
                  <a:pt x="3630" y="13404"/>
                  <a:pt x="3577" y="15271"/>
                  <a:pt x="3893" y="17086"/>
                </a:cubicBezTo>
                <a:cubicBezTo>
                  <a:pt x="4129" y="18480"/>
                  <a:pt x="4734" y="19821"/>
                  <a:pt x="5629" y="20925"/>
                </a:cubicBezTo>
                <a:cubicBezTo>
                  <a:pt x="6298" y="21750"/>
                  <a:pt x="7109" y="22441"/>
                  <a:pt x="8006" y="23003"/>
                </a:cubicBezTo>
                <a:lnTo>
                  <a:pt x="8006" y="23003"/>
                </a:lnTo>
                <a:cubicBezTo>
                  <a:pt x="6231" y="22518"/>
                  <a:pt x="4495" y="21839"/>
                  <a:pt x="3156" y="20610"/>
                </a:cubicBezTo>
                <a:cubicBezTo>
                  <a:pt x="2131" y="19663"/>
                  <a:pt x="1421" y="18401"/>
                  <a:pt x="1158" y="17007"/>
                </a:cubicBezTo>
                <a:cubicBezTo>
                  <a:pt x="842" y="15402"/>
                  <a:pt x="737" y="13746"/>
                  <a:pt x="789" y="12115"/>
                </a:cubicBezTo>
                <a:cubicBezTo>
                  <a:pt x="816" y="10353"/>
                  <a:pt x="947" y="8617"/>
                  <a:pt x="1210" y="6881"/>
                </a:cubicBezTo>
                <a:cubicBezTo>
                  <a:pt x="1315" y="6013"/>
                  <a:pt x="1473" y="5145"/>
                  <a:pt x="1684" y="4304"/>
                </a:cubicBezTo>
                <a:cubicBezTo>
                  <a:pt x="1789" y="3620"/>
                  <a:pt x="1999" y="2936"/>
                  <a:pt x="2315" y="2331"/>
                </a:cubicBezTo>
                <a:cubicBezTo>
                  <a:pt x="2604" y="1727"/>
                  <a:pt x="3077" y="1253"/>
                  <a:pt x="3682" y="964"/>
                </a:cubicBezTo>
                <a:cubicBezTo>
                  <a:pt x="4250" y="751"/>
                  <a:pt x="4861" y="644"/>
                  <a:pt x="5476" y="644"/>
                </a:cubicBezTo>
                <a:close/>
                <a:moveTo>
                  <a:pt x="5469" y="0"/>
                </a:moveTo>
                <a:cubicBezTo>
                  <a:pt x="4140" y="0"/>
                  <a:pt x="2760" y="268"/>
                  <a:pt x="1894" y="1385"/>
                </a:cubicBezTo>
                <a:cubicBezTo>
                  <a:pt x="1447" y="2016"/>
                  <a:pt x="1131" y="2726"/>
                  <a:pt x="973" y="3489"/>
                </a:cubicBezTo>
                <a:cubicBezTo>
                  <a:pt x="763" y="4356"/>
                  <a:pt x="605" y="5224"/>
                  <a:pt x="474" y="6119"/>
                </a:cubicBezTo>
                <a:cubicBezTo>
                  <a:pt x="184" y="7960"/>
                  <a:pt x="53" y="9827"/>
                  <a:pt x="27" y="11720"/>
                </a:cubicBezTo>
                <a:cubicBezTo>
                  <a:pt x="0" y="13483"/>
                  <a:pt x="132" y="15271"/>
                  <a:pt x="474" y="17007"/>
                </a:cubicBezTo>
                <a:cubicBezTo>
                  <a:pt x="763" y="18506"/>
                  <a:pt x="1526" y="19900"/>
                  <a:pt x="2657" y="20952"/>
                </a:cubicBezTo>
                <a:cubicBezTo>
                  <a:pt x="3709" y="21846"/>
                  <a:pt x="4918" y="22503"/>
                  <a:pt x="6207" y="22924"/>
                </a:cubicBezTo>
                <a:cubicBezTo>
                  <a:pt x="7325" y="23304"/>
                  <a:pt x="8463" y="23609"/>
                  <a:pt x="9603" y="23837"/>
                </a:cubicBezTo>
                <a:lnTo>
                  <a:pt x="9603" y="23837"/>
                </a:lnTo>
                <a:cubicBezTo>
                  <a:pt x="9996" y="24005"/>
                  <a:pt x="10398" y="24153"/>
                  <a:pt x="10805" y="24281"/>
                </a:cubicBezTo>
                <a:lnTo>
                  <a:pt x="10805" y="24281"/>
                </a:lnTo>
                <a:cubicBezTo>
                  <a:pt x="11526" y="24700"/>
                  <a:pt x="12339" y="24955"/>
                  <a:pt x="13173" y="24955"/>
                </a:cubicBezTo>
                <a:cubicBezTo>
                  <a:pt x="13244" y="24955"/>
                  <a:pt x="13316" y="24953"/>
                  <a:pt x="13387" y="24949"/>
                </a:cubicBezTo>
                <a:cubicBezTo>
                  <a:pt x="13575" y="24943"/>
                  <a:pt x="13759" y="24922"/>
                  <a:pt x="13939" y="24886"/>
                </a:cubicBezTo>
                <a:lnTo>
                  <a:pt x="13939" y="24886"/>
                </a:lnTo>
                <a:cubicBezTo>
                  <a:pt x="14167" y="24903"/>
                  <a:pt x="14395" y="24914"/>
                  <a:pt x="14623" y="24923"/>
                </a:cubicBezTo>
                <a:cubicBezTo>
                  <a:pt x="14726" y="24930"/>
                  <a:pt x="14829" y="24933"/>
                  <a:pt x="14931" y="24933"/>
                </a:cubicBezTo>
                <a:cubicBezTo>
                  <a:pt x="15643" y="24933"/>
                  <a:pt x="16347" y="24775"/>
                  <a:pt x="16990" y="24476"/>
                </a:cubicBezTo>
                <a:cubicBezTo>
                  <a:pt x="18384" y="23687"/>
                  <a:pt x="18673" y="21846"/>
                  <a:pt x="18857" y="20399"/>
                </a:cubicBezTo>
                <a:cubicBezTo>
                  <a:pt x="19068" y="18558"/>
                  <a:pt x="19094" y="16691"/>
                  <a:pt x="18989" y="14824"/>
                </a:cubicBezTo>
                <a:cubicBezTo>
                  <a:pt x="18910" y="13167"/>
                  <a:pt x="18779" y="11536"/>
                  <a:pt x="18568" y="9932"/>
                </a:cubicBezTo>
                <a:cubicBezTo>
                  <a:pt x="18384" y="8433"/>
                  <a:pt x="17990" y="6986"/>
                  <a:pt x="17385" y="5619"/>
                </a:cubicBezTo>
                <a:cubicBezTo>
                  <a:pt x="16780" y="4278"/>
                  <a:pt x="15859" y="3120"/>
                  <a:pt x="14676" y="2253"/>
                </a:cubicBezTo>
                <a:cubicBezTo>
                  <a:pt x="12230" y="464"/>
                  <a:pt x="8995" y="122"/>
                  <a:pt x="6076" y="17"/>
                </a:cubicBezTo>
                <a:cubicBezTo>
                  <a:pt x="5876" y="7"/>
                  <a:pt x="5673" y="0"/>
                  <a:pt x="54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7" name="Google Shape;1477;p45"/>
          <p:cNvSpPr/>
          <p:nvPr/>
        </p:nvSpPr>
        <p:spPr>
          <a:xfrm rot="191624">
            <a:off x="8023002" y="3749288"/>
            <a:ext cx="1951723" cy="2052022"/>
          </a:xfrm>
          <a:custGeom>
            <a:avLst/>
            <a:gdLst/>
            <a:ahLst/>
            <a:cxnLst/>
            <a:rect l="l" t="t" r="r" b="b"/>
            <a:pathLst>
              <a:path w="54232" h="57019" extrusionOk="0">
                <a:moveTo>
                  <a:pt x="31379" y="0"/>
                </a:moveTo>
                <a:cubicBezTo>
                  <a:pt x="29782" y="0"/>
                  <a:pt x="28181" y="129"/>
                  <a:pt x="26590" y="390"/>
                </a:cubicBezTo>
                <a:cubicBezTo>
                  <a:pt x="23670" y="863"/>
                  <a:pt x="20830" y="1731"/>
                  <a:pt x="18174" y="2993"/>
                </a:cubicBezTo>
                <a:cubicBezTo>
                  <a:pt x="17832" y="3151"/>
                  <a:pt x="17490" y="3309"/>
                  <a:pt x="17148" y="3467"/>
                </a:cubicBezTo>
                <a:cubicBezTo>
                  <a:pt x="12072" y="6044"/>
                  <a:pt x="7154" y="10147"/>
                  <a:pt x="4103" y="16538"/>
                </a:cubicBezTo>
                <a:cubicBezTo>
                  <a:pt x="132" y="24849"/>
                  <a:pt x="0" y="36605"/>
                  <a:pt x="3788" y="45126"/>
                </a:cubicBezTo>
                <a:cubicBezTo>
                  <a:pt x="7035" y="52484"/>
                  <a:pt x="13028" y="57018"/>
                  <a:pt x="19057" y="57018"/>
                </a:cubicBezTo>
                <a:cubicBezTo>
                  <a:pt x="20010" y="57018"/>
                  <a:pt x="20964" y="56905"/>
                  <a:pt x="21908" y="56672"/>
                </a:cubicBezTo>
                <a:cubicBezTo>
                  <a:pt x="25985" y="55646"/>
                  <a:pt x="29693" y="52595"/>
                  <a:pt x="32981" y="49045"/>
                </a:cubicBezTo>
                <a:cubicBezTo>
                  <a:pt x="33901" y="48045"/>
                  <a:pt x="34900" y="47493"/>
                  <a:pt x="35821" y="46546"/>
                </a:cubicBezTo>
                <a:cubicBezTo>
                  <a:pt x="36768" y="45599"/>
                  <a:pt x="37715" y="44574"/>
                  <a:pt x="38635" y="43574"/>
                </a:cubicBezTo>
                <a:cubicBezTo>
                  <a:pt x="40450" y="41549"/>
                  <a:pt x="42238" y="39392"/>
                  <a:pt x="43974" y="37183"/>
                </a:cubicBezTo>
                <a:cubicBezTo>
                  <a:pt x="45499" y="35211"/>
                  <a:pt x="46999" y="33133"/>
                  <a:pt x="48445" y="31003"/>
                </a:cubicBezTo>
                <a:cubicBezTo>
                  <a:pt x="50838" y="27479"/>
                  <a:pt x="53126" y="23560"/>
                  <a:pt x="53863" y="18747"/>
                </a:cubicBezTo>
                <a:cubicBezTo>
                  <a:pt x="54231" y="16249"/>
                  <a:pt x="54047" y="13697"/>
                  <a:pt x="53311" y="11278"/>
                </a:cubicBezTo>
                <a:cubicBezTo>
                  <a:pt x="52548" y="8911"/>
                  <a:pt x="51285" y="7648"/>
                  <a:pt x="49865" y="6176"/>
                </a:cubicBezTo>
                <a:cubicBezTo>
                  <a:pt x="49050" y="5308"/>
                  <a:pt x="47919" y="5018"/>
                  <a:pt x="46999" y="4492"/>
                </a:cubicBezTo>
                <a:cubicBezTo>
                  <a:pt x="45894" y="3861"/>
                  <a:pt x="44789" y="3177"/>
                  <a:pt x="43632" y="2651"/>
                </a:cubicBezTo>
                <a:cubicBezTo>
                  <a:pt x="39761" y="897"/>
                  <a:pt x="35587" y="0"/>
                  <a:pt x="3137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8" name="Google Shape;1478;p45"/>
          <p:cNvSpPr/>
          <p:nvPr/>
        </p:nvSpPr>
        <p:spPr>
          <a:xfrm rot="-449675" flipH="1">
            <a:off x="6384976" y="4172664"/>
            <a:ext cx="3021773" cy="2054064"/>
          </a:xfrm>
          <a:custGeom>
            <a:avLst/>
            <a:gdLst/>
            <a:ahLst/>
            <a:cxnLst/>
            <a:rect l="l" t="t" r="r" b="b"/>
            <a:pathLst>
              <a:path w="41056" h="27908" extrusionOk="0">
                <a:moveTo>
                  <a:pt x="29752" y="362"/>
                </a:moveTo>
                <a:cubicBezTo>
                  <a:pt x="29856" y="362"/>
                  <a:pt x="29960" y="363"/>
                  <a:pt x="30065" y="364"/>
                </a:cubicBezTo>
                <a:lnTo>
                  <a:pt x="30065" y="364"/>
                </a:lnTo>
                <a:cubicBezTo>
                  <a:pt x="30079" y="370"/>
                  <a:pt x="30096" y="373"/>
                  <a:pt x="30114" y="373"/>
                </a:cubicBezTo>
                <a:cubicBezTo>
                  <a:pt x="31008" y="426"/>
                  <a:pt x="31929" y="557"/>
                  <a:pt x="32823" y="742"/>
                </a:cubicBezTo>
                <a:cubicBezTo>
                  <a:pt x="33717" y="899"/>
                  <a:pt x="34585" y="1189"/>
                  <a:pt x="35401" y="1583"/>
                </a:cubicBezTo>
                <a:cubicBezTo>
                  <a:pt x="36689" y="2293"/>
                  <a:pt x="37794" y="3345"/>
                  <a:pt x="38583" y="4608"/>
                </a:cubicBezTo>
                <a:cubicBezTo>
                  <a:pt x="40292" y="7343"/>
                  <a:pt x="40503" y="10709"/>
                  <a:pt x="39556" y="13760"/>
                </a:cubicBezTo>
                <a:cubicBezTo>
                  <a:pt x="38530" y="17047"/>
                  <a:pt x="36295" y="19756"/>
                  <a:pt x="33638" y="21913"/>
                </a:cubicBezTo>
                <a:cubicBezTo>
                  <a:pt x="32323" y="22991"/>
                  <a:pt x="30903" y="23964"/>
                  <a:pt x="29430" y="24832"/>
                </a:cubicBezTo>
                <a:cubicBezTo>
                  <a:pt x="27879" y="25779"/>
                  <a:pt x="26222" y="26515"/>
                  <a:pt x="24486" y="27068"/>
                </a:cubicBezTo>
                <a:cubicBezTo>
                  <a:pt x="22999" y="27477"/>
                  <a:pt x="21458" y="27675"/>
                  <a:pt x="19908" y="27675"/>
                </a:cubicBezTo>
                <a:cubicBezTo>
                  <a:pt x="19567" y="27675"/>
                  <a:pt x="19226" y="27665"/>
                  <a:pt x="18884" y="27646"/>
                </a:cubicBezTo>
                <a:cubicBezTo>
                  <a:pt x="16991" y="27567"/>
                  <a:pt x="15097" y="27331"/>
                  <a:pt x="13203" y="26936"/>
                </a:cubicBezTo>
                <a:cubicBezTo>
                  <a:pt x="11362" y="26568"/>
                  <a:pt x="9574" y="26042"/>
                  <a:pt x="7812" y="25385"/>
                </a:cubicBezTo>
                <a:cubicBezTo>
                  <a:pt x="6208" y="24832"/>
                  <a:pt x="4682" y="23991"/>
                  <a:pt x="3341" y="22939"/>
                </a:cubicBezTo>
                <a:cubicBezTo>
                  <a:pt x="2026" y="21887"/>
                  <a:pt x="1053" y="20466"/>
                  <a:pt x="553" y="18862"/>
                </a:cubicBezTo>
                <a:cubicBezTo>
                  <a:pt x="316" y="18073"/>
                  <a:pt x="237" y="17258"/>
                  <a:pt x="316" y="16443"/>
                </a:cubicBezTo>
                <a:cubicBezTo>
                  <a:pt x="448" y="15575"/>
                  <a:pt x="711" y="14733"/>
                  <a:pt x="1132" y="13944"/>
                </a:cubicBezTo>
                <a:cubicBezTo>
                  <a:pt x="2657" y="10946"/>
                  <a:pt x="5313" y="8632"/>
                  <a:pt x="8049" y="6791"/>
                </a:cubicBezTo>
                <a:cubicBezTo>
                  <a:pt x="10994" y="4871"/>
                  <a:pt x="14176" y="3345"/>
                  <a:pt x="17517" y="2293"/>
                </a:cubicBezTo>
                <a:cubicBezTo>
                  <a:pt x="20909" y="1189"/>
                  <a:pt x="24407" y="557"/>
                  <a:pt x="27958" y="400"/>
                </a:cubicBezTo>
                <a:cubicBezTo>
                  <a:pt x="28553" y="381"/>
                  <a:pt x="29148" y="362"/>
                  <a:pt x="29752" y="362"/>
                </a:cubicBezTo>
                <a:close/>
                <a:moveTo>
                  <a:pt x="29935" y="1"/>
                </a:moveTo>
                <a:cubicBezTo>
                  <a:pt x="26497" y="1"/>
                  <a:pt x="23063" y="448"/>
                  <a:pt x="19699" y="1320"/>
                </a:cubicBezTo>
                <a:cubicBezTo>
                  <a:pt x="16202" y="2241"/>
                  <a:pt x="12835" y="3608"/>
                  <a:pt x="9705" y="5423"/>
                </a:cubicBezTo>
                <a:cubicBezTo>
                  <a:pt x="6760" y="7132"/>
                  <a:pt x="3972" y="9263"/>
                  <a:pt x="1973" y="12024"/>
                </a:cubicBezTo>
                <a:cubicBezTo>
                  <a:pt x="974" y="13444"/>
                  <a:pt x="106" y="15075"/>
                  <a:pt x="27" y="16837"/>
                </a:cubicBezTo>
                <a:cubicBezTo>
                  <a:pt x="1" y="18494"/>
                  <a:pt x="553" y="20098"/>
                  <a:pt x="1579" y="21413"/>
                </a:cubicBezTo>
                <a:cubicBezTo>
                  <a:pt x="2604" y="22755"/>
                  <a:pt x="3946" y="23833"/>
                  <a:pt x="5471" y="24596"/>
                </a:cubicBezTo>
                <a:cubicBezTo>
                  <a:pt x="7102" y="25411"/>
                  <a:pt x="8811" y="26068"/>
                  <a:pt x="10600" y="26542"/>
                </a:cubicBezTo>
                <a:cubicBezTo>
                  <a:pt x="12441" y="27068"/>
                  <a:pt x="14361" y="27436"/>
                  <a:pt x="16280" y="27673"/>
                </a:cubicBezTo>
                <a:cubicBezTo>
                  <a:pt x="17414" y="27826"/>
                  <a:pt x="18557" y="27908"/>
                  <a:pt x="19698" y="27908"/>
                </a:cubicBezTo>
                <a:cubicBezTo>
                  <a:pt x="20516" y="27908"/>
                  <a:pt x="21333" y="27866"/>
                  <a:pt x="22145" y="27778"/>
                </a:cubicBezTo>
                <a:cubicBezTo>
                  <a:pt x="25775" y="27357"/>
                  <a:pt x="29141" y="25542"/>
                  <a:pt x="32113" y="23517"/>
                </a:cubicBezTo>
                <a:cubicBezTo>
                  <a:pt x="35006" y="21545"/>
                  <a:pt x="37505" y="19046"/>
                  <a:pt x="39083" y="15917"/>
                </a:cubicBezTo>
                <a:cubicBezTo>
                  <a:pt x="40582" y="12945"/>
                  <a:pt x="41055" y="9368"/>
                  <a:pt x="39793" y="6212"/>
                </a:cubicBezTo>
                <a:cubicBezTo>
                  <a:pt x="39240" y="4792"/>
                  <a:pt x="38372" y="3529"/>
                  <a:pt x="37215" y="2504"/>
                </a:cubicBezTo>
                <a:cubicBezTo>
                  <a:pt x="35953" y="1425"/>
                  <a:pt x="34401" y="715"/>
                  <a:pt x="32744" y="400"/>
                </a:cubicBezTo>
                <a:cubicBezTo>
                  <a:pt x="32059" y="275"/>
                  <a:pt x="31357" y="200"/>
                  <a:pt x="30665" y="160"/>
                </a:cubicBezTo>
                <a:lnTo>
                  <a:pt x="30665" y="160"/>
                </a:lnTo>
                <a:cubicBezTo>
                  <a:pt x="30654" y="85"/>
                  <a:pt x="30602" y="17"/>
                  <a:pt x="30509" y="5"/>
                </a:cubicBezTo>
                <a:cubicBezTo>
                  <a:pt x="30317" y="2"/>
                  <a:pt x="30126" y="1"/>
                  <a:pt x="29935"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Section header 2">
  <p:cSld name="SECTION_HEADER_1_1">
    <p:spTree>
      <p:nvGrpSpPr>
        <p:cNvPr id="1" name="Shape 1479"/>
        <p:cNvGrpSpPr/>
        <p:nvPr/>
      </p:nvGrpSpPr>
      <p:grpSpPr>
        <a:xfrm>
          <a:off x="0" y="0"/>
          <a:ext cx="0" cy="0"/>
          <a:chOff x="0" y="0"/>
          <a:chExt cx="0" cy="0"/>
        </a:xfrm>
      </p:grpSpPr>
      <p:sp>
        <p:nvSpPr>
          <p:cNvPr id="1480" name="Google Shape;1480;p46"/>
          <p:cNvSpPr txBox="1">
            <a:spLocks noGrp="1"/>
          </p:cNvSpPr>
          <p:nvPr>
            <p:ph type="title"/>
          </p:nvPr>
        </p:nvSpPr>
        <p:spPr>
          <a:xfrm>
            <a:off x="720000" y="2872425"/>
            <a:ext cx="4584300" cy="8241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sz="4000"/>
            </a:lvl1pPr>
            <a:lvl2pPr lvl="1" algn="r" rtl="0">
              <a:spcBef>
                <a:spcPts val="0"/>
              </a:spcBef>
              <a:spcAft>
                <a:spcPts val="0"/>
              </a:spcAft>
              <a:buSzPts val="3600"/>
              <a:buNone/>
              <a:defRPr sz="3600"/>
            </a:lvl2pPr>
            <a:lvl3pPr lvl="2" algn="r" rtl="0">
              <a:spcBef>
                <a:spcPts val="0"/>
              </a:spcBef>
              <a:spcAft>
                <a:spcPts val="0"/>
              </a:spcAft>
              <a:buSzPts val="3600"/>
              <a:buNone/>
              <a:defRPr sz="3600"/>
            </a:lvl3pPr>
            <a:lvl4pPr lvl="3" algn="r" rtl="0">
              <a:spcBef>
                <a:spcPts val="0"/>
              </a:spcBef>
              <a:spcAft>
                <a:spcPts val="0"/>
              </a:spcAft>
              <a:buSzPts val="3600"/>
              <a:buNone/>
              <a:defRPr sz="3600"/>
            </a:lvl4pPr>
            <a:lvl5pPr lvl="4" algn="r" rtl="0">
              <a:spcBef>
                <a:spcPts val="0"/>
              </a:spcBef>
              <a:spcAft>
                <a:spcPts val="0"/>
              </a:spcAft>
              <a:buSzPts val="3600"/>
              <a:buNone/>
              <a:defRPr sz="3600"/>
            </a:lvl5pPr>
            <a:lvl6pPr lvl="5" algn="r" rtl="0">
              <a:spcBef>
                <a:spcPts val="0"/>
              </a:spcBef>
              <a:spcAft>
                <a:spcPts val="0"/>
              </a:spcAft>
              <a:buSzPts val="3600"/>
              <a:buNone/>
              <a:defRPr sz="3600"/>
            </a:lvl6pPr>
            <a:lvl7pPr lvl="6" algn="r" rtl="0">
              <a:spcBef>
                <a:spcPts val="0"/>
              </a:spcBef>
              <a:spcAft>
                <a:spcPts val="0"/>
              </a:spcAft>
              <a:buSzPts val="3600"/>
              <a:buNone/>
              <a:defRPr sz="3600"/>
            </a:lvl7pPr>
            <a:lvl8pPr lvl="7" algn="r" rtl="0">
              <a:spcBef>
                <a:spcPts val="0"/>
              </a:spcBef>
              <a:spcAft>
                <a:spcPts val="0"/>
              </a:spcAft>
              <a:buSzPts val="3600"/>
              <a:buNone/>
              <a:defRPr sz="3600"/>
            </a:lvl8pPr>
            <a:lvl9pPr lvl="8" algn="r" rtl="0">
              <a:spcBef>
                <a:spcPts val="0"/>
              </a:spcBef>
              <a:spcAft>
                <a:spcPts val="0"/>
              </a:spcAft>
              <a:buSzPts val="3600"/>
              <a:buNone/>
              <a:defRPr sz="3600"/>
            </a:lvl9pPr>
          </a:lstStyle>
          <a:p>
            <a:endParaRPr/>
          </a:p>
        </p:txBody>
      </p:sp>
      <p:sp>
        <p:nvSpPr>
          <p:cNvPr id="1481" name="Google Shape;1481;p46"/>
          <p:cNvSpPr txBox="1">
            <a:spLocks noGrp="1"/>
          </p:cNvSpPr>
          <p:nvPr>
            <p:ph type="title" idx="2" hasCustomPrompt="1"/>
          </p:nvPr>
        </p:nvSpPr>
        <p:spPr>
          <a:xfrm>
            <a:off x="2072005" y="1065307"/>
            <a:ext cx="1880400" cy="1566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2000"/>
              <a:buNone/>
              <a:defRPr sz="7200">
                <a:solidFill>
                  <a:schemeClr val="accent2"/>
                </a:solidFill>
              </a:defRPr>
            </a:lvl1pPr>
            <a:lvl2pPr lvl="1" algn="r" rtl="0">
              <a:spcBef>
                <a:spcPts val="0"/>
              </a:spcBef>
              <a:spcAft>
                <a:spcPts val="0"/>
              </a:spcAft>
              <a:buSzPts val="12000"/>
              <a:buNone/>
              <a:defRPr sz="12000"/>
            </a:lvl2pPr>
            <a:lvl3pPr lvl="2" algn="r" rtl="0">
              <a:spcBef>
                <a:spcPts val="0"/>
              </a:spcBef>
              <a:spcAft>
                <a:spcPts val="0"/>
              </a:spcAft>
              <a:buSzPts val="12000"/>
              <a:buNone/>
              <a:defRPr sz="12000"/>
            </a:lvl3pPr>
            <a:lvl4pPr lvl="3" algn="r" rtl="0">
              <a:spcBef>
                <a:spcPts val="0"/>
              </a:spcBef>
              <a:spcAft>
                <a:spcPts val="0"/>
              </a:spcAft>
              <a:buSzPts val="12000"/>
              <a:buNone/>
              <a:defRPr sz="12000"/>
            </a:lvl4pPr>
            <a:lvl5pPr lvl="4" algn="r" rtl="0">
              <a:spcBef>
                <a:spcPts val="0"/>
              </a:spcBef>
              <a:spcAft>
                <a:spcPts val="0"/>
              </a:spcAft>
              <a:buSzPts val="12000"/>
              <a:buNone/>
              <a:defRPr sz="12000"/>
            </a:lvl5pPr>
            <a:lvl6pPr lvl="5" algn="r" rtl="0">
              <a:spcBef>
                <a:spcPts val="0"/>
              </a:spcBef>
              <a:spcAft>
                <a:spcPts val="0"/>
              </a:spcAft>
              <a:buSzPts val="12000"/>
              <a:buNone/>
              <a:defRPr sz="12000"/>
            </a:lvl6pPr>
            <a:lvl7pPr lvl="6" algn="r" rtl="0">
              <a:spcBef>
                <a:spcPts val="0"/>
              </a:spcBef>
              <a:spcAft>
                <a:spcPts val="0"/>
              </a:spcAft>
              <a:buSzPts val="12000"/>
              <a:buNone/>
              <a:defRPr sz="12000"/>
            </a:lvl7pPr>
            <a:lvl8pPr lvl="7" algn="r" rtl="0">
              <a:spcBef>
                <a:spcPts val="0"/>
              </a:spcBef>
              <a:spcAft>
                <a:spcPts val="0"/>
              </a:spcAft>
              <a:buSzPts val="12000"/>
              <a:buNone/>
              <a:defRPr sz="12000"/>
            </a:lvl8pPr>
            <a:lvl9pPr lvl="8" algn="r" rtl="0">
              <a:spcBef>
                <a:spcPts val="0"/>
              </a:spcBef>
              <a:spcAft>
                <a:spcPts val="0"/>
              </a:spcAft>
              <a:buSzPts val="12000"/>
              <a:buNone/>
              <a:defRPr sz="12000"/>
            </a:lvl9pPr>
          </a:lstStyle>
          <a:p>
            <a:r>
              <a:t>xx%</a:t>
            </a:r>
          </a:p>
        </p:txBody>
      </p:sp>
      <p:sp>
        <p:nvSpPr>
          <p:cNvPr id="1482" name="Google Shape;1482;p46"/>
          <p:cNvSpPr txBox="1">
            <a:spLocks noGrp="1"/>
          </p:cNvSpPr>
          <p:nvPr>
            <p:ph type="subTitle" idx="1"/>
          </p:nvPr>
        </p:nvSpPr>
        <p:spPr>
          <a:xfrm>
            <a:off x="1115739" y="3696526"/>
            <a:ext cx="3792900" cy="307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r" rtl="0">
              <a:spcBef>
                <a:spcPts val="0"/>
              </a:spcBef>
              <a:spcAft>
                <a:spcPts val="0"/>
              </a:spcAft>
              <a:buSzPts val="1400"/>
              <a:buNone/>
              <a:defRPr/>
            </a:lvl2pPr>
            <a:lvl3pPr lvl="2" algn="r" rtl="0">
              <a:spcBef>
                <a:spcPts val="0"/>
              </a:spcBef>
              <a:spcAft>
                <a:spcPts val="0"/>
              </a:spcAft>
              <a:buSzPts val="1400"/>
              <a:buNone/>
              <a:defRPr/>
            </a:lvl3pPr>
            <a:lvl4pPr lvl="3" algn="r" rtl="0">
              <a:spcBef>
                <a:spcPts val="0"/>
              </a:spcBef>
              <a:spcAft>
                <a:spcPts val="0"/>
              </a:spcAft>
              <a:buSzPts val="1400"/>
              <a:buNone/>
              <a:defRPr/>
            </a:lvl4pPr>
            <a:lvl5pPr lvl="4" algn="r" rtl="0">
              <a:spcBef>
                <a:spcPts val="0"/>
              </a:spcBef>
              <a:spcAft>
                <a:spcPts val="0"/>
              </a:spcAft>
              <a:buSzPts val="1400"/>
              <a:buNone/>
              <a:defRPr/>
            </a:lvl5pPr>
            <a:lvl6pPr lvl="5" algn="r" rtl="0">
              <a:spcBef>
                <a:spcPts val="0"/>
              </a:spcBef>
              <a:spcAft>
                <a:spcPts val="0"/>
              </a:spcAft>
              <a:buSzPts val="1400"/>
              <a:buNone/>
              <a:defRPr/>
            </a:lvl6pPr>
            <a:lvl7pPr lvl="6" algn="r" rtl="0">
              <a:spcBef>
                <a:spcPts val="0"/>
              </a:spcBef>
              <a:spcAft>
                <a:spcPts val="0"/>
              </a:spcAft>
              <a:buSzPts val="1400"/>
              <a:buNone/>
              <a:defRPr/>
            </a:lvl7pPr>
            <a:lvl8pPr lvl="7" algn="r" rtl="0">
              <a:spcBef>
                <a:spcPts val="0"/>
              </a:spcBef>
              <a:spcAft>
                <a:spcPts val="0"/>
              </a:spcAft>
              <a:buSzPts val="1400"/>
              <a:buNone/>
              <a:defRPr/>
            </a:lvl8pPr>
            <a:lvl9pPr lvl="8" algn="r" rtl="0">
              <a:spcBef>
                <a:spcPts val="0"/>
              </a:spcBef>
              <a:spcAft>
                <a:spcPts val="0"/>
              </a:spcAft>
              <a:buSzPts val="1400"/>
              <a:buNone/>
              <a:defRPr/>
            </a:lvl9pPr>
          </a:lstStyle>
          <a:p>
            <a:endParaRPr/>
          </a:p>
        </p:txBody>
      </p:sp>
      <p:sp>
        <p:nvSpPr>
          <p:cNvPr id="1483" name="Google Shape;1483;p46"/>
          <p:cNvSpPr/>
          <p:nvPr/>
        </p:nvSpPr>
        <p:spPr>
          <a:xfrm flipH="1">
            <a:off x="8200898" y="925742"/>
            <a:ext cx="2271393" cy="699727"/>
          </a:xfrm>
          <a:custGeom>
            <a:avLst/>
            <a:gdLst/>
            <a:ahLst/>
            <a:cxnLst/>
            <a:rect l="l" t="t" r="r" b="b"/>
            <a:pathLst>
              <a:path w="39898" h="12291" extrusionOk="0">
                <a:moveTo>
                  <a:pt x="11792" y="0"/>
                </a:moveTo>
                <a:cubicBezTo>
                  <a:pt x="11069" y="0"/>
                  <a:pt x="10347" y="10"/>
                  <a:pt x="9626" y="29"/>
                </a:cubicBezTo>
                <a:cubicBezTo>
                  <a:pt x="8153" y="82"/>
                  <a:pt x="6681" y="187"/>
                  <a:pt x="5208" y="397"/>
                </a:cubicBezTo>
                <a:cubicBezTo>
                  <a:pt x="4340" y="476"/>
                  <a:pt x="3472" y="687"/>
                  <a:pt x="2683" y="1002"/>
                </a:cubicBezTo>
                <a:cubicBezTo>
                  <a:pt x="1131" y="1712"/>
                  <a:pt x="185" y="3922"/>
                  <a:pt x="106" y="5526"/>
                </a:cubicBezTo>
                <a:cubicBezTo>
                  <a:pt x="0" y="7972"/>
                  <a:pt x="1920" y="9997"/>
                  <a:pt x="4024" y="10970"/>
                </a:cubicBezTo>
                <a:cubicBezTo>
                  <a:pt x="5839" y="11838"/>
                  <a:pt x="7917" y="12048"/>
                  <a:pt x="9942" y="12180"/>
                </a:cubicBezTo>
                <a:cubicBezTo>
                  <a:pt x="11256" y="12255"/>
                  <a:pt x="12571" y="12290"/>
                  <a:pt x="13886" y="12290"/>
                </a:cubicBezTo>
                <a:cubicBezTo>
                  <a:pt x="20885" y="12290"/>
                  <a:pt x="27883" y="11287"/>
                  <a:pt x="34769" y="9892"/>
                </a:cubicBezTo>
                <a:cubicBezTo>
                  <a:pt x="35953" y="9655"/>
                  <a:pt x="37162" y="9392"/>
                  <a:pt x="38162" y="8708"/>
                </a:cubicBezTo>
                <a:cubicBezTo>
                  <a:pt x="39161" y="8024"/>
                  <a:pt x="39898" y="6815"/>
                  <a:pt x="39661" y="5631"/>
                </a:cubicBezTo>
                <a:cubicBezTo>
                  <a:pt x="39477" y="4763"/>
                  <a:pt x="38819" y="4053"/>
                  <a:pt x="38083" y="3527"/>
                </a:cubicBezTo>
                <a:cubicBezTo>
                  <a:pt x="35453" y="1607"/>
                  <a:pt x="32008" y="1449"/>
                  <a:pt x="28746" y="1239"/>
                </a:cubicBezTo>
                <a:lnTo>
                  <a:pt x="27642" y="1134"/>
                </a:lnTo>
                <a:cubicBezTo>
                  <a:pt x="24617" y="897"/>
                  <a:pt x="21645" y="555"/>
                  <a:pt x="18621" y="319"/>
                </a:cubicBezTo>
                <a:cubicBezTo>
                  <a:pt x="16363" y="99"/>
                  <a:pt x="14075" y="0"/>
                  <a:pt x="117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4" name="Google Shape;1484;p46"/>
          <p:cNvSpPr/>
          <p:nvPr/>
        </p:nvSpPr>
        <p:spPr>
          <a:xfrm>
            <a:off x="8250813" y="2951275"/>
            <a:ext cx="2242267" cy="2368596"/>
          </a:xfrm>
          <a:custGeom>
            <a:avLst/>
            <a:gdLst/>
            <a:ahLst/>
            <a:cxnLst/>
            <a:rect l="l" t="t" r="r" b="b"/>
            <a:pathLst>
              <a:path w="47551" h="50230" extrusionOk="0">
                <a:moveTo>
                  <a:pt x="25925" y="1"/>
                </a:moveTo>
                <a:cubicBezTo>
                  <a:pt x="25127" y="1"/>
                  <a:pt x="24330" y="43"/>
                  <a:pt x="23539" y="126"/>
                </a:cubicBezTo>
                <a:cubicBezTo>
                  <a:pt x="18305" y="678"/>
                  <a:pt x="13334" y="2914"/>
                  <a:pt x="8916" y="5807"/>
                </a:cubicBezTo>
                <a:cubicBezTo>
                  <a:pt x="7916" y="6490"/>
                  <a:pt x="6943" y="7174"/>
                  <a:pt x="5996" y="7937"/>
                </a:cubicBezTo>
                <a:cubicBezTo>
                  <a:pt x="3314" y="10120"/>
                  <a:pt x="0" y="12986"/>
                  <a:pt x="473" y="16826"/>
                </a:cubicBezTo>
                <a:cubicBezTo>
                  <a:pt x="1683" y="26557"/>
                  <a:pt x="7154" y="35210"/>
                  <a:pt x="13334" y="42837"/>
                </a:cubicBezTo>
                <a:cubicBezTo>
                  <a:pt x="15228" y="45151"/>
                  <a:pt x="17279" y="47492"/>
                  <a:pt x="19935" y="48860"/>
                </a:cubicBezTo>
                <a:cubicBezTo>
                  <a:pt x="21775" y="49806"/>
                  <a:pt x="23800" y="50229"/>
                  <a:pt x="25853" y="50229"/>
                </a:cubicBezTo>
                <a:cubicBezTo>
                  <a:pt x="28819" y="50229"/>
                  <a:pt x="31842" y="49347"/>
                  <a:pt x="34453" y="47886"/>
                </a:cubicBezTo>
                <a:cubicBezTo>
                  <a:pt x="40002" y="44783"/>
                  <a:pt x="44053" y="39260"/>
                  <a:pt x="45788" y="33132"/>
                </a:cubicBezTo>
                <a:cubicBezTo>
                  <a:pt x="47551" y="27004"/>
                  <a:pt x="47077" y="20350"/>
                  <a:pt x="44973" y="14328"/>
                </a:cubicBezTo>
                <a:cubicBezTo>
                  <a:pt x="43606" y="10488"/>
                  <a:pt x="41554" y="6806"/>
                  <a:pt x="38424" y="4202"/>
                </a:cubicBezTo>
                <a:cubicBezTo>
                  <a:pt x="34961" y="1342"/>
                  <a:pt x="30434" y="1"/>
                  <a:pt x="2592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5" name="Google Shape;1485;p46"/>
          <p:cNvSpPr/>
          <p:nvPr/>
        </p:nvSpPr>
        <p:spPr>
          <a:xfrm rot="191565">
            <a:off x="-545934" y="1260491"/>
            <a:ext cx="1667511" cy="1753205"/>
          </a:xfrm>
          <a:custGeom>
            <a:avLst/>
            <a:gdLst/>
            <a:ahLst/>
            <a:cxnLst/>
            <a:rect l="l" t="t" r="r" b="b"/>
            <a:pathLst>
              <a:path w="54232" h="57019" extrusionOk="0">
                <a:moveTo>
                  <a:pt x="31379" y="0"/>
                </a:moveTo>
                <a:cubicBezTo>
                  <a:pt x="29782" y="0"/>
                  <a:pt x="28181" y="129"/>
                  <a:pt x="26590" y="390"/>
                </a:cubicBezTo>
                <a:cubicBezTo>
                  <a:pt x="23670" y="863"/>
                  <a:pt x="20830" y="1731"/>
                  <a:pt x="18174" y="2993"/>
                </a:cubicBezTo>
                <a:cubicBezTo>
                  <a:pt x="17832" y="3151"/>
                  <a:pt x="17490" y="3309"/>
                  <a:pt x="17148" y="3467"/>
                </a:cubicBezTo>
                <a:cubicBezTo>
                  <a:pt x="12072" y="6044"/>
                  <a:pt x="7154" y="10147"/>
                  <a:pt x="4103" y="16538"/>
                </a:cubicBezTo>
                <a:cubicBezTo>
                  <a:pt x="132" y="24849"/>
                  <a:pt x="0" y="36605"/>
                  <a:pt x="3788" y="45126"/>
                </a:cubicBezTo>
                <a:cubicBezTo>
                  <a:pt x="7035" y="52484"/>
                  <a:pt x="13028" y="57018"/>
                  <a:pt x="19057" y="57018"/>
                </a:cubicBezTo>
                <a:cubicBezTo>
                  <a:pt x="20010" y="57018"/>
                  <a:pt x="20964" y="56905"/>
                  <a:pt x="21908" y="56672"/>
                </a:cubicBezTo>
                <a:cubicBezTo>
                  <a:pt x="25985" y="55646"/>
                  <a:pt x="29693" y="52595"/>
                  <a:pt x="32981" y="49045"/>
                </a:cubicBezTo>
                <a:cubicBezTo>
                  <a:pt x="33901" y="48045"/>
                  <a:pt x="34900" y="47493"/>
                  <a:pt x="35821" y="46546"/>
                </a:cubicBezTo>
                <a:cubicBezTo>
                  <a:pt x="36768" y="45599"/>
                  <a:pt x="37715" y="44574"/>
                  <a:pt x="38635" y="43574"/>
                </a:cubicBezTo>
                <a:cubicBezTo>
                  <a:pt x="40450" y="41549"/>
                  <a:pt x="42238" y="39392"/>
                  <a:pt x="43974" y="37183"/>
                </a:cubicBezTo>
                <a:cubicBezTo>
                  <a:pt x="45499" y="35211"/>
                  <a:pt x="46999" y="33133"/>
                  <a:pt x="48445" y="31003"/>
                </a:cubicBezTo>
                <a:cubicBezTo>
                  <a:pt x="50838" y="27479"/>
                  <a:pt x="53126" y="23560"/>
                  <a:pt x="53863" y="18747"/>
                </a:cubicBezTo>
                <a:cubicBezTo>
                  <a:pt x="54231" y="16249"/>
                  <a:pt x="54047" y="13697"/>
                  <a:pt x="53311" y="11278"/>
                </a:cubicBezTo>
                <a:cubicBezTo>
                  <a:pt x="52548" y="8911"/>
                  <a:pt x="51285" y="7648"/>
                  <a:pt x="49865" y="6176"/>
                </a:cubicBezTo>
                <a:cubicBezTo>
                  <a:pt x="49050" y="5308"/>
                  <a:pt x="47919" y="5018"/>
                  <a:pt x="46999" y="4492"/>
                </a:cubicBezTo>
                <a:cubicBezTo>
                  <a:pt x="45894" y="3861"/>
                  <a:pt x="44789" y="3177"/>
                  <a:pt x="43632" y="2651"/>
                </a:cubicBezTo>
                <a:cubicBezTo>
                  <a:pt x="39761" y="897"/>
                  <a:pt x="35587" y="0"/>
                  <a:pt x="3137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6" name="Google Shape;1486;p46"/>
          <p:cNvSpPr/>
          <p:nvPr/>
        </p:nvSpPr>
        <p:spPr>
          <a:xfrm rot="8709006">
            <a:off x="-238008" y="4470850"/>
            <a:ext cx="1916010" cy="1459333"/>
          </a:xfrm>
          <a:custGeom>
            <a:avLst/>
            <a:gdLst/>
            <a:ahLst/>
            <a:cxnLst/>
            <a:rect l="l" t="t" r="r" b="b"/>
            <a:pathLst>
              <a:path w="27047" h="20601" extrusionOk="0">
                <a:moveTo>
                  <a:pt x="14669" y="189"/>
                </a:moveTo>
                <a:cubicBezTo>
                  <a:pt x="16513" y="189"/>
                  <a:pt x="18344" y="544"/>
                  <a:pt x="20067" y="1266"/>
                </a:cubicBezTo>
                <a:cubicBezTo>
                  <a:pt x="21987" y="2133"/>
                  <a:pt x="23670" y="3501"/>
                  <a:pt x="24880" y="5263"/>
                </a:cubicBezTo>
                <a:cubicBezTo>
                  <a:pt x="26090" y="6946"/>
                  <a:pt x="26721" y="8998"/>
                  <a:pt x="26695" y="11075"/>
                </a:cubicBezTo>
                <a:cubicBezTo>
                  <a:pt x="26671" y="11536"/>
                  <a:pt x="26602" y="11998"/>
                  <a:pt x="26509" y="12459"/>
                </a:cubicBezTo>
                <a:lnTo>
                  <a:pt x="26509" y="12459"/>
                </a:lnTo>
                <a:cubicBezTo>
                  <a:pt x="26462" y="12474"/>
                  <a:pt x="26422" y="12511"/>
                  <a:pt x="26406" y="12575"/>
                </a:cubicBezTo>
                <a:cubicBezTo>
                  <a:pt x="26274" y="13153"/>
                  <a:pt x="26090" y="13732"/>
                  <a:pt x="25827" y="14284"/>
                </a:cubicBezTo>
                <a:cubicBezTo>
                  <a:pt x="25748" y="14494"/>
                  <a:pt x="25617" y="14679"/>
                  <a:pt x="25459" y="14836"/>
                </a:cubicBezTo>
                <a:cubicBezTo>
                  <a:pt x="25248" y="15047"/>
                  <a:pt x="25012" y="15205"/>
                  <a:pt x="24775" y="15389"/>
                </a:cubicBezTo>
                <a:cubicBezTo>
                  <a:pt x="23697" y="16204"/>
                  <a:pt x="22697" y="17151"/>
                  <a:pt x="21619" y="17966"/>
                </a:cubicBezTo>
                <a:cubicBezTo>
                  <a:pt x="21119" y="18361"/>
                  <a:pt x="20593" y="18702"/>
                  <a:pt x="20041" y="19018"/>
                </a:cubicBezTo>
                <a:cubicBezTo>
                  <a:pt x="19462" y="19334"/>
                  <a:pt x="18831" y="19570"/>
                  <a:pt x="18174" y="19728"/>
                </a:cubicBezTo>
                <a:cubicBezTo>
                  <a:pt x="17516" y="19860"/>
                  <a:pt x="16832" y="19991"/>
                  <a:pt x="16149" y="20044"/>
                </a:cubicBezTo>
                <a:cubicBezTo>
                  <a:pt x="15491" y="20123"/>
                  <a:pt x="14834" y="20202"/>
                  <a:pt x="14176" y="20228"/>
                </a:cubicBezTo>
                <a:cubicBezTo>
                  <a:pt x="13741" y="20262"/>
                  <a:pt x="13303" y="20279"/>
                  <a:pt x="12865" y="20279"/>
                </a:cubicBezTo>
                <a:cubicBezTo>
                  <a:pt x="11953" y="20279"/>
                  <a:pt x="11040" y="20204"/>
                  <a:pt x="10152" y="20044"/>
                </a:cubicBezTo>
                <a:cubicBezTo>
                  <a:pt x="9495" y="19939"/>
                  <a:pt x="8864" y="19754"/>
                  <a:pt x="8259" y="19465"/>
                </a:cubicBezTo>
                <a:cubicBezTo>
                  <a:pt x="7706" y="19202"/>
                  <a:pt x="7154" y="18887"/>
                  <a:pt x="6654" y="18545"/>
                </a:cubicBezTo>
                <a:cubicBezTo>
                  <a:pt x="6128" y="18229"/>
                  <a:pt x="5576" y="17913"/>
                  <a:pt x="5076" y="17572"/>
                </a:cubicBezTo>
                <a:cubicBezTo>
                  <a:pt x="4550" y="17203"/>
                  <a:pt x="4051" y="16809"/>
                  <a:pt x="3604" y="16388"/>
                </a:cubicBezTo>
                <a:cubicBezTo>
                  <a:pt x="2736" y="15599"/>
                  <a:pt x="2026" y="14652"/>
                  <a:pt x="1447" y="13600"/>
                </a:cubicBezTo>
                <a:cubicBezTo>
                  <a:pt x="448" y="11680"/>
                  <a:pt x="0" y="9313"/>
                  <a:pt x="789" y="7209"/>
                </a:cubicBezTo>
                <a:cubicBezTo>
                  <a:pt x="1631" y="4974"/>
                  <a:pt x="3788" y="3554"/>
                  <a:pt x="5813" y="2502"/>
                </a:cubicBezTo>
                <a:cubicBezTo>
                  <a:pt x="8022" y="1344"/>
                  <a:pt x="10442" y="582"/>
                  <a:pt x="12940" y="292"/>
                </a:cubicBezTo>
                <a:cubicBezTo>
                  <a:pt x="13516" y="224"/>
                  <a:pt x="14093" y="189"/>
                  <a:pt x="14669" y="189"/>
                </a:cubicBezTo>
                <a:close/>
                <a:moveTo>
                  <a:pt x="14926" y="0"/>
                </a:moveTo>
                <a:cubicBezTo>
                  <a:pt x="14834" y="0"/>
                  <a:pt x="14742" y="1"/>
                  <a:pt x="14650" y="3"/>
                </a:cubicBezTo>
                <a:cubicBezTo>
                  <a:pt x="12098" y="29"/>
                  <a:pt x="9574" y="555"/>
                  <a:pt x="7233" y="1581"/>
                </a:cubicBezTo>
                <a:cubicBezTo>
                  <a:pt x="6076" y="2055"/>
                  <a:pt x="4971" y="2633"/>
                  <a:pt x="3919" y="3317"/>
                </a:cubicBezTo>
                <a:cubicBezTo>
                  <a:pt x="2893" y="3948"/>
                  <a:pt x="1999" y="4763"/>
                  <a:pt x="1289" y="5710"/>
                </a:cubicBezTo>
                <a:cubicBezTo>
                  <a:pt x="605" y="6631"/>
                  <a:pt x="211" y="7735"/>
                  <a:pt x="106" y="8866"/>
                </a:cubicBezTo>
                <a:cubicBezTo>
                  <a:pt x="27" y="9997"/>
                  <a:pt x="158" y="11128"/>
                  <a:pt x="526" y="12206"/>
                </a:cubicBezTo>
                <a:cubicBezTo>
                  <a:pt x="1315" y="14521"/>
                  <a:pt x="2867" y="16493"/>
                  <a:pt x="4919" y="17835"/>
                </a:cubicBezTo>
                <a:cubicBezTo>
                  <a:pt x="5445" y="18203"/>
                  <a:pt x="6023" y="18518"/>
                  <a:pt x="6575" y="18860"/>
                </a:cubicBezTo>
                <a:cubicBezTo>
                  <a:pt x="7075" y="19228"/>
                  <a:pt x="7627" y="19544"/>
                  <a:pt x="8206" y="19807"/>
                </a:cubicBezTo>
                <a:cubicBezTo>
                  <a:pt x="9468" y="20307"/>
                  <a:pt x="10836" y="20570"/>
                  <a:pt x="12204" y="20596"/>
                </a:cubicBezTo>
                <a:cubicBezTo>
                  <a:pt x="12375" y="20599"/>
                  <a:pt x="12546" y="20601"/>
                  <a:pt x="12718" y="20601"/>
                </a:cubicBezTo>
                <a:cubicBezTo>
                  <a:pt x="13919" y="20601"/>
                  <a:pt x="15136" y="20520"/>
                  <a:pt x="16333" y="20359"/>
                </a:cubicBezTo>
                <a:cubicBezTo>
                  <a:pt x="17017" y="20280"/>
                  <a:pt x="17727" y="20149"/>
                  <a:pt x="18410" y="19991"/>
                </a:cubicBezTo>
                <a:cubicBezTo>
                  <a:pt x="19042" y="19833"/>
                  <a:pt x="19673" y="19570"/>
                  <a:pt x="20251" y="19255"/>
                </a:cubicBezTo>
                <a:cubicBezTo>
                  <a:pt x="21409" y="18571"/>
                  <a:pt x="22461" y="17782"/>
                  <a:pt x="23434" y="16861"/>
                </a:cubicBezTo>
                <a:cubicBezTo>
                  <a:pt x="23986" y="16388"/>
                  <a:pt x="24538" y="15915"/>
                  <a:pt x="25143" y="15494"/>
                </a:cubicBezTo>
                <a:cubicBezTo>
                  <a:pt x="25354" y="15362"/>
                  <a:pt x="25564" y="15178"/>
                  <a:pt x="25774" y="14968"/>
                </a:cubicBezTo>
                <a:cubicBezTo>
                  <a:pt x="25906" y="14810"/>
                  <a:pt x="26037" y="14600"/>
                  <a:pt x="26116" y="14389"/>
                </a:cubicBezTo>
                <a:cubicBezTo>
                  <a:pt x="26379" y="13837"/>
                  <a:pt x="26563" y="13258"/>
                  <a:pt x="26721" y="12653"/>
                </a:cubicBezTo>
                <a:cubicBezTo>
                  <a:pt x="26742" y="12571"/>
                  <a:pt x="26706" y="12509"/>
                  <a:pt x="26652" y="12477"/>
                </a:cubicBezTo>
                <a:lnTo>
                  <a:pt x="26652" y="12477"/>
                </a:lnTo>
                <a:cubicBezTo>
                  <a:pt x="27046" y="10452"/>
                  <a:pt x="26746" y="8340"/>
                  <a:pt x="25801" y="6526"/>
                </a:cubicBezTo>
                <a:cubicBezTo>
                  <a:pt x="24801" y="4579"/>
                  <a:pt x="23329" y="2949"/>
                  <a:pt x="21488" y="1818"/>
                </a:cubicBezTo>
                <a:cubicBezTo>
                  <a:pt x="19490" y="629"/>
                  <a:pt x="17225" y="0"/>
                  <a:pt x="14926"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87" name="Google Shape;1487;p46"/>
          <p:cNvGrpSpPr/>
          <p:nvPr/>
        </p:nvGrpSpPr>
        <p:grpSpPr>
          <a:xfrm>
            <a:off x="6628175" y="4532124"/>
            <a:ext cx="2292797" cy="787743"/>
            <a:chOff x="6310925" y="4605474"/>
            <a:chExt cx="2292797" cy="787743"/>
          </a:xfrm>
        </p:grpSpPr>
        <p:sp>
          <p:nvSpPr>
            <p:cNvPr id="1488" name="Google Shape;1488;p46"/>
            <p:cNvSpPr/>
            <p:nvPr/>
          </p:nvSpPr>
          <p:spPr>
            <a:xfrm>
              <a:off x="6310925" y="4617872"/>
              <a:ext cx="62521" cy="737161"/>
            </a:xfrm>
            <a:custGeom>
              <a:avLst/>
              <a:gdLst/>
              <a:ahLst/>
              <a:cxnLst/>
              <a:rect l="l" t="t" r="r" b="b"/>
              <a:pathLst>
                <a:path w="948" h="11178" extrusionOk="0">
                  <a:moveTo>
                    <a:pt x="276" y="0"/>
                  </a:moveTo>
                  <a:cubicBezTo>
                    <a:pt x="191" y="0"/>
                    <a:pt x="105" y="46"/>
                    <a:pt x="79" y="138"/>
                  </a:cubicBezTo>
                  <a:cubicBezTo>
                    <a:pt x="27" y="480"/>
                    <a:pt x="0" y="822"/>
                    <a:pt x="27" y="1164"/>
                  </a:cubicBezTo>
                  <a:lnTo>
                    <a:pt x="27" y="2216"/>
                  </a:lnTo>
                  <a:cubicBezTo>
                    <a:pt x="27" y="2900"/>
                    <a:pt x="53" y="3583"/>
                    <a:pt x="53" y="4294"/>
                  </a:cubicBezTo>
                  <a:cubicBezTo>
                    <a:pt x="79" y="5687"/>
                    <a:pt x="132" y="7081"/>
                    <a:pt x="184" y="8475"/>
                  </a:cubicBezTo>
                  <a:cubicBezTo>
                    <a:pt x="211" y="9264"/>
                    <a:pt x="211" y="10053"/>
                    <a:pt x="263" y="10842"/>
                  </a:cubicBezTo>
                  <a:cubicBezTo>
                    <a:pt x="263" y="11066"/>
                    <a:pt x="434" y="11178"/>
                    <a:pt x="605" y="11178"/>
                  </a:cubicBezTo>
                  <a:cubicBezTo>
                    <a:pt x="776" y="11178"/>
                    <a:pt x="947" y="11066"/>
                    <a:pt x="947" y="10842"/>
                  </a:cubicBezTo>
                  <a:cubicBezTo>
                    <a:pt x="947" y="10132"/>
                    <a:pt x="921" y="9448"/>
                    <a:pt x="894" y="8765"/>
                  </a:cubicBezTo>
                  <a:cubicBezTo>
                    <a:pt x="868" y="8054"/>
                    <a:pt x="868" y="7371"/>
                    <a:pt x="842" y="6687"/>
                  </a:cubicBezTo>
                  <a:cubicBezTo>
                    <a:pt x="789" y="5267"/>
                    <a:pt x="737" y="3873"/>
                    <a:pt x="658" y="2479"/>
                  </a:cubicBezTo>
                  <a:cubicBezTo>
                    <a:pt x="658" y="2084"/>
                    <a:pt x="631" y="1716"/>
                    <a:pt x="605" y="1322"/>
                  </a:cubicBezTo>
                  <a:cubicBezTo>
                    <a:pt x="605" y="927"/>
                    <a:pt x="579" y="533"/>
                    <a:pt x="474" y="138"/>
                  </a:cubicBezTo>
                  <a:cubicBezTo>
                    <a:pt x="447" y="46"/>
                    <a:pt x="362" y="0"/>
                    <a:pt x="2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9" name="Google Shape;1489;p46"/>
            <p:cNvSpPr/>
            <p:nvPr/>
          </p:nvSpPr>
          <p:spPr>
            <a:xfrm>
              <a:off x="6487786" y="4609233"/>
              <a:ext cx="89494" cy="783984"/>
            </a:xfrm>
            <a:custGeom>
              <a:avLst/>
              <a:gdLst/>
              <a:ahLst/>
              <a:cxnLst/>
              <a:rect l="l" t="t" r="r" b="b"/>
              <a:pathLst>
                <a:path w="1357" h="11888" extrusionOk="0">
                  <a:moveTo>
                    <a:pt x="319" y="1"/>
                  </a:moveTo>
                  <a:cubicBezTo>
                    <a:pt x="246" y="1"/>
                    <a:pt x="180" y="40"/>
                    <a:pt x="159" y="138"/>
                  </a:cubicBezTo>
                  <a:cubicBezTo>
                    <a:pt x="27" y="1637"/>
                    <a:pt x="1" y="3110"/>
                    <a:pt x="80" y="4609"/>
                  </a:cubicBezTo>
                  <a:cubicBezTo>
                    <a:pt x="132" y="6108"/>
                    <a:pt x="211" y="7581"/>
                    <a:pt x="343" y="9080"/>
                  </a:cubicBezTo>
                  <a:cubicBezTo>
                    <a:pt x="422" y="9921"/>
                    <a:pt x="501" y="10789"/>
                    <a:pt x="632" y="11631"/>
                  </a:cubicBezTo>
                  <a:cubicBezTo>
                    <a:pt x="655" y="11806"/>
                    <a:pt x="803" y="11888"/>
                    <a:pt x="958" y="11888"/>
                  </a:cubicBezTo>
                  <a:cubicBezTo>
                    <a:pt x="1152" y="11888"/>
                    <a:pt x="1357" y="11759"/>
                    <a:pt x="1342" y="11526"/>
                  </a:cubicBezTo>
                  <a:cubicBezTo>
                    <a:pt x="1211" y="10079"/>
                    <a:pt x="1053" y="8606"/>
                    <a:pt x="948" y="7133"/>
                  </a:cubicBezTo>
                  <a:cubicBezTo>
                    <a:pt x="842" y="5661"/>
                    <a:pt x="764" y="4188"/>
                    <a:pt x="711" y="2689"/>
                  </a:cubicBezTo>
                  <a:cubicBezTo>
                    <a:pt x="658" y="1873"/>
                    <a:pt x="658" y="1032"/>
                    <a:pt x="553" y="190"/>
                  </a:cubicBezTo>
                  <a:cubicBezTo>
                    <a:pt x="538" y="82"/>
                    <a:pt x="422" y="1"/>
                    <a:pt x="3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0" name="Google Shape;1490;p46"/>
            <p:cNvSpPr/>
            <p:nvPr/>
          </p:nvSpPr>
          <p:spPr>
            <a:xfrm>
              <a:off x="6676846" y="4625587"/>
              <a:ext cx="57311" cy="673522"/>
            </a:xfrm>
            <a:custGeom>
              <a:avLst/>
              <a:gdLst/>
              <a:ahLst/>
              <a:cxnLst/>
              <a:rect l="l" t="t" r="r" b="b"/>
              <a:pathLst>
                <a:path w="869" h="10213" extrusionOk="0">
                  <a:moveTo>
                    <a:pt x="645" y="1"/>
                  </a:moveTo>
                  <a:cubicBezTo>
                    <a:pt x="538" y="1"/>
                    <a:pt x="423" y="68"/>
                    <a:pt x="395" y="179"/>
                  </a:cubicBezTo>
                  <a:lnTo>
                    <a:pt x="369" y="179"/>
                  </a:lnTo>
                  <a:cubicBezTo>
                    <a:pt x="290" y="573"/>
                    <a:pt x="237" y="994"/>
                    <a:pt x="211" y="1415"/>
                  </a:cubicBezTo>
                  <a:cubicBezTo>
                    <a:pt x="185" y="1810"/>
                    <a:pt x="158" y="2230"/>
                    <a:pt x="132" y="2625"/>
                  </a:cubicBezTo>
                  <a:cubicBezTo>
                    <a:pt x="106" y="3414"/>
                    <a:pt x="53" y="4203"/>
                    <a:pt x="53" y="5018"/>
                  </a:cubicBezTo>
                  <a:cubicBezTo>
                    <a:pt x="1" y="6622"/>
                    <a:pt x="1" y="8253"/>
                    <a:pt x="106" y="9857"/>
                  </a:cubicBezTo>
                  <a:cubicBezTo>
                    <a:pt x="106" y="10094"/>
                    <a:pt x="283" y="10212"/>
                    <a:pt x="461" y="10212"/>
                  </a:cubicBezTo>
                  <a:cubicBezTo>
                    <a:pt x="638" y="10212"/>
                    <a:pt x="816" y="10094"/>
                    <a:pt x="816" y="9857"/>
                  </a:cubicBezTo>
                  <a:cubicBezTo>
                    <a:pt x="816" y="8253"/>
                    <a:pt x="763" y="6622"/>
                    <a:pt x="763" y="5018"/>
                  </a:cubicBezTo>
                  <a:cubicBezTo>
                    <a:pt x="763" y="4203"/>
                    <a:pt x="790" y="3414"/>
                    <a:pt x="816" y="2625"/>
                  </a:cubicBezTo>
                  <a:lnTo>
                    <a:pt x="842" y="1415"/>
                  </a:lnTo>
                  <a:cubicBezTo>
                    <a:pt x="868" y="994"/>
                    <a:pt x="868" y="600"/>
                    <a:pt x="842" y="179"/>
                  </a:cubicBezTo>
                  <a:cubicBezTo>
                    <a:pt x="830" y="55"/>
                    <a:pt x="741" y="1"/>
                    <a:pt x="6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1" name="Google Shape;1491;p46"/>
            <p:cNvSpPr/>
            <p:nvPr/>
          </p:nvSpPr>
          <p:spPr>
            <a:xfrm>
              <a:off x="6851992" y="4618729"/>
              <a:ext cx="64235" cy="715596"/>
            </a:xfrm>
            <a:custGeom>
              <a:avLst/>
              <a:gdLst/>
              <a:ahLst/>
              <a:cxnLst/>
              <a:rect l="l" t="t" r="r" b="b"/>
              <a:pathLst>
                <a:path w="974" h="10851" extrusionOk="0">
                  <a:moveTo>
                    <a:pt x="464" y="0"/>
                  </a:moveTo>
                  <a:cubicBezTo>
                    <a:pt x="402" y="0"/>
                    <a:pt x="343" y="33"/>
                    <a:pt x="316" y="99"/>
                  </a:cubicBezTo>
                  <a:cubicBezTo>
                    <a:pt x="185" y="388"/>
                    <a:pt x="132" y="730"/>
                    <a:pt x="132" y="1072"/>
                  </a:cubicBezTo>
                  <a:cubicBezTo>
                    <a:pt x="106" y="1414"/>
                    <a:pt x="106" y="1756"/>
                    <a:pt x="80" y="2098"/>
                  </a:cubicBezTo>
                  <a:cubicBezTo>
                    <a:pt x="53" y="2781"/>
                    <a:pt x="27" y="3465"/>
                    <a:pt x="27" y="4175"/>
                  </a:cubicBezTo>
                  <a:cubicBezTo>
                    <a:pt x="1" y="5543"/>
                    <a:pt x="53" y="6911"/>
                    <a:pt x="132" y="8252"/>
                  </a:cubicBezTo>
                  <a:cubicBezTo>
                    <a:pt x="159" y="9041"/>
                    <a:pt x="238" y="9830"/>
                    <a:pt x="343" y="10619"/>
                  </a:cubicBezTo>
                  <a:cubicBezTo>
                    <a:pt x="366" y="10780"/>
                    <a:pt x="489" y="10850"/>
                    <a:pt x="620" y="10850"/>
                  </a:cubicBezTo>
                  <a:cubicBezTo>
                    <a:pt x="790" y="10850"/>
                    <a:pt x="974" y="10733"/>
                    <a:pt x="974" y="10540"/>
                  </a:cubicBezTo>
                  <a:cubicBezTo>
                    <a:pt x="974" y="9856"/>
                    <a:pt x="921" y="9172"/>
                    <a:pt x="869" y="8515"/>
                  </a:cubicBezTo>
                  <a:cubicBezTo>
                    <a:pt x="842" y="7831"/>
                    <a:pt x="816" y="7121"/>
                    <a:pt x="790" y="6437"/>
                  </a:cubicBezTo>
                  <a:cubicBezTo>
                    <a:pt x="764" y="5070"/>
                    <a:pt x="737" y="3728"/>
                    <a:pt x="737" y="2387"/>
                  </a:cubicBezTo>
                  <a:lnTo>
                    <a:pt x="737" y="1230"/>
                  </a:lnTo>
                  <a:cubicBezTo>
                    <a:pt x="790" y="835"/>
                    <a:pt x="737" y="467"/>
                    <a:pt x="632" y="99"/>
                  </a:cubicBezTo>
                  <a:cubicBezTo>
                    <a:pt x="593" y="33"/>
                    <a:pt x="527" y="0"/>
                    <a:pt x="46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2" name="Google Shape;1492;p46"/>
            <p:cNvSpPr/>
            <p:nvPr/>
          </p:nvSpPr>
          <p:spPr>
            <a:xfrm>
              <a:off x="7021995" y="4611937"/>
              <a:ext cx="85010" cy="690009"/>
            </a:xfrm>
            <a:custGeom>
              <a:avLst/>
              <a:gdLst/>
              <a:ahLst/>
              <a:cxnLst/>
              <a:rect l="l" t="t" r="r" b="b"/>
              <a:pathLst>
                <a:path w="1289" h="10463" extrusionOk="0">
                  <a:moveTo>
                    <a:pt x="320" y="0"/>
                  </a:moveTo>
                  <a:cubicBezTo>
                    <a:pt x="281" y="0"/>
                    <a:pt x="241" y="13"/>
                    <a:pt x="211" y="44"/>
                  </a:cubicBezTo>
                  <a:cubicBezTo>
                    <a:pt x="0" y="254"/>
                    <a:pt x="53" y="675"/>
                    <a:pt x="53" y="912"/>
                  </a:cubicBezTo>
                  <a:cubicBezTo>
                    <a:pt x="53" y="1254"/>
                    <a:pt x="79" y="1569"/>
                    <a:pt x="105" y="1911"/>
                  </a:cubicBezTo>
                  <a:cubicBezTo>
                    <a:pt x="105" y="2569"/>
                    <a:pt x="158" y="3226"/>
                    <a:pt x="211" y="3910"/>
                  </a:cubicBezTo>
                  <a:cubicBezTo>
                    <a:pt x="316" y="5251"/>
                    <a:pt x="421" y="6593"/>
                    <a:pt x="553" y="7934"/>
                  </a:cubicBezTo>
                  <a:lnTo>
                    <a:pt x="737" y="10196"/>
                  </a:lnTo>
                  <a:cubicBezTo>
                    <a:pt x="750" y="10370"/>
                    <a:pt x="893" y="10462"/>
                    <a:pt x="1030" y="10462"/>
                  </a:cubicBezTo>
                  <a:cubicBezTo>
                    <a:pt x="1162" y="10462"/>
                    <a:pt x="1289" y="10377"/>
                    <a:pt x="1289" y="10196"/>
                  </a:cubicBezTo>
                  <a:cubicBezTo>
                    <a:pt x="1210" y="8855"/>
                    <a:pt x="1131" y="7513"/>
                    <a:pt x="1052" y="6172"/>
                  </a:cubicBezTo>
                  <a:cubicBezTo>
                    <a:pt x="973" y="4831"/>
                    <a:pt x="921" y="3489"/>
                    <a:pt x="789" y="2148"/>
                  </a:cubicBezTo>
                  <a:cubicBezTo>
                    <a:pt x="763" y="1754"/>
                    <a:pt x="710" y="1385"/>
                    <a:pt x="684" y="991"/>
                  </a:cubicBezTo>
                  <a:cubicBezTo>
                    <a:pt x="658" y="702"/>
                    <a:pt x="684" y="202"/>
                    <a:pt x="395" y="18"/>
                  </a:cubicBezTo>
                  <a:cubicBezTo>
                    <a:pt x="373" y="7"/>
                    <a:pt x="347" y="0"/>
                    <a:pt x="3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3" name="Google Shape;1493;p46"/>
            <p:cNvSpPr/>
            <p:nvPr/>
          </p:nvSpPr>
          <p:spPr>
            <a:xfrm>
              <a:off x="7197141" y="4610882"/>
              <a:ext cx="78151" cy="704715"/>
            </a:xfrm>
            <a:custGeom>
              <a:avLst/>
              <a:gdLst/>
              <a:ahLst/>
              <a:cxnLst/>
              <a:rect l="l" t="t" r="r" b="b"/>
              <a:pathLst>
                <a:path w="1185" h="10686" extrusionOk="0">
                  <a:moveTo>
                    <a:pt x="319" y="1"/>
                  </a:moveTo>
                  <a:cubicBezTo>
                    <a:pt x="237" y="1"/>
                    <a:pt x="158" y="47"/>
                    <a:pt x="132" y="139"/>
                  </a:cubicBezTo>
                  <a:lnTo>
                    <a:pt x="106" y="113"/>
                  </a:lnTo>
                  <a:cubicBezTo>
                    <a:pt x="27" y="770"/>
                    <a:pt x="1" y="1454"/>
                    <a:pt x="27" y="2111"/>
                  </a:cubicBezTo>
                  <a:cubicBezTo>
                    <a:pt x="27" y="2769"/>
                    <a:pt x="53" y="3426"/>
                    <a:pt x="79" y="4084"/>
                  </a:cubicBezTo>
                  <a:cubicBezTo>
                    <a:pt x="106" y="5399"/>
                    <a:pt x="211" y="6740"/>
                    <a:pt x="342" y="8082"/>
                  </a:cubicBezTo>
                  <a:cubicBezTo>
                    <a:pt x="395" y="8844"/>
                    <a:pt x="474" y="9607"/>
                    <a:pt x="579" y="10370"/>
                  </a:cubicBezTo>
                  <a:cubicBezTo>
                    <a:pt x="579" y="10527"/>
                    <a:pt x="711" y="10659"/>
                    <a:pt x="868" y="10685"/>
                  </a:cubicBezTo>
                  <a:cubicBezTo>
                    <a:pt x="1026" y="10685"/>
                    <a:pt x="1184" y="10554"/>
                    <a:pt x="1184" y="10396"/>
                  </a:cubicBezTo>
                  <a:cubicBezTo>
                    <a:pt x="1105" y="9055"/>
                    <a:pt x="1000" y="7713"/>
                    <a:pt x="947" y="6398"/>
                  </a:cubicBezTo>
                  <a:cubicBezTo>
                    <a:pt x="868" y="5057"/>
                    <a:pt x="790" y="3742"/>
                    <a:pt x="737" y="2401"/>
                  </a:cubicBezTo>
                  <a:cubicBezTo>
                    <a:pt x="711" y="1638"/>
                    <a:pt x="632" y="875"/>
                    <a:pt x="527" y="139"/>
                  </a:cubicBezTo>
                  <a:cubicBezTo>
                    <a:pt x="487" y="47"/>
                    <a:pt x="402" y="1"/>
                    <a:pt x="3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4" name="Google Shape;1494;p46"/>
            <p:cNvSpPr/>
            <p:nvPr/>
          </p:nvSpPr>
          <p:spPr>
            <a:xfrm>
              <a:off x="7417392" y="4643062"/>
              <a:ext cx="59949" cy="661256"/>
            </a:xfrm>
            <a:custGeom>
              <a:avLst/>
              <a:gdLst/>
              <a:ahLst/>
              <a:cxnLst/>
              <a:rect l="l" t="t" r="r" b="b"/>
              <a:pathLst>
                <a:path w="909" h="10027" extrusionOk="0">
                  <a:moveTo>
                    <a:pt x="341" y="1"/>
                  </a:moveTo>
                  <a:cubicBezTo>
                    <a:pt x="317" y="1"/>
                    <a:pt x="292" y="6"/>
                    <a:pt x="264" y="19"/>
                  </a:cubicBezTo>
                  <a:cubicBezTo>
                    <a:pt x="106" y="72"/>
                    <a:pt x="80" y="282"/>
                    <a:pt x="53" y="440"/>
                  </a:cubicBezTo>
                  <a:cubicBezTo>
                    <a:pt x="27" y="650"/>
                    <a:pt x="27" y="861"/>
                    <a:pt x="27" y="1071"/>
                  </a:cubicBezTo>
                  <a:cubicBezTo>
                    <a:pt x="1" y="1466"/>
                    <a:pt x="1" y="1860"/>
                    <a:pt x="1" y="2255"/>
                  </a:cubicBezTo>
                  <a:cubicBezTo>
                    <a:pt x="1" y="3096"/>
                    <a:pt x="1" y="3938"/>
                    <a:pt x="53" y="4779"/>
                  </a:cubicBezTo>
                  <a:cubicBezTo>
                    <a:pt x="106" y="6436"/>
                    <a:pt x="211" y="8093"/>
                    <a:pt x="316" y="9750"/>
                  </a:cubicBezTo>
                  <a:cubicBezTo>
                    <a:pt x="329" y="9934"/>
                    <a:pt x="481" y="10026"/>
                    <a:pt x="625" y="10026"/>
                  </a:cubicBezTo>
                  <a:cubicBezTo>
                    <a:pt x="770" y="10026"/>
                    <a:pt x="908" y="9934"/>
                    <a:pt x="895" y="9750"/>
                  </a:cubicBezTo>
                  <a:cubicBezTo>
                    <a:pt x="763" y="7068"/>
                    <a:pt x="737" y="4411"/>
                    <a:pt x="632" y="1755"/>
                  </a:cubicBezTo>
                  <a:cubicBezTo>
                    <a:pt x="632" y="1360"/>
                    <a:pt x="606" y="992"/>
                    <a:pt x="579" y="624"/>
                  </a:cubicBezTo>
                  <a:cubicBezTo>
                    <a:pt x="579" y="505"/>
                    <a:pt x="558" y="1"/>
                    <a:pt x="34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5" name="Google Shape;1495;p46"/>
            <p:cNvSpPr/>
            <p:nvPr/>
          </p:nvSpPr>
          <p:spPr>
            <a:xfrm>
              <a:off x="7606453" y="4607255"/>
              <a:ext cx="85999" cy="679523"/>
            </a:xfrm>
            <a:custGeom>
              <a:avLst/>
              <a:gdLst/>
              <a:ahLst/>
              <a:cxnLst/>
              <a:rect l="l" t="t" r="r" b="b"/>
              <a:pathLst>
                <a:path w="1304" h="10304" extrusionOk="0">
                  <a:moveTo>
                    <a:pt x="288" y="1"/>
                  </a:moveTo>
                  <a:cubicBezTo>
                    <a:pt x="194" y="1"/>
                    <a:pt x="98" y="63"/>
                    <a:pt x="53" y="168"/>
                  </a:cubicBezTo>
                  <a:cubicBezTo>
                    <a:pt x="27" y="378"/>
                    <a:pt x="0" y="588"/>
                    <a:pt x="27" y="773"/>
                  </a:cubicBezTo>
                  <a:cubicBezTo>
                    <a:pt x="27" y="1009"/>
                    <a:pt x="27" y="1220"/>
                    <a:pt x="53" y="1430"/>
                  </a:cubicBezTo>
                  <a:cubicBezTo>
                    <a:pt x="79" y="1825"/>
                    <a:pt x="106" y="2219"/>
                    <a:pt x="106" y="2614"/>
                  </a:cubicBezTo>
                  <a:cubicBezTo>
                    <a:pt x="184" y="3455"/>
                    <a:pt x="237" y="4270"/>
                    <a:pt x="290" y="5112"/>
                  </a:cubicBezTo>
                  <a:cubicBezTo>
                    <a:pt x="342" y="5954"/>
                    <a:pt x="421" y="6769"/>
                    <a:pt x="474" y="7584"/>
                  </a:cubicBezTo>
                  <a:cubicBezTo>
                    <a:pt x="553" y="8400"/>
                    <a:pt x="605" y="9241"/>
                    <a:pt x="710" y="10083"/>
                  </a:cubicBezTo>
                  <a:cubicBezTo>
                    <a:pt x="734" y="10234"/>
                    <a:pt x="855" y="10303"/>
                    <a:pt x="981" y="10303"/>
                  </a:cubicBezTo>
                  <a:cubicBezTo>
                    <a:pt x="1139" y="10303"/>
                    <a:pt x="1304" y="10194"/>
                    <a:pt x="1289" y="10004"/>
                  </a:cubicBezTo>
                  <a:cubicBezTo>
                    <a:pt x="1289" y="9189"/>
                    <a:pt x="1210" y="8347"/>
                    <a:pt x="1158" y="7532"/>
                  </a:cubicBezTo>
                  <a:cubicBezTo>
                    <a:pt x="1105" y="6716"/>
                    <a:pt x="1052" y="5875"/>
                    <a:pt x="1000" y="5033"/>
                  </a:cubicBezTo>
                  <a:cubicBezTo>
                    <a:pt x="921" y="4192"/>
                    <a:pt x="868" y="3403"/>
                    <a:pt x="789" y="2561"/>
                  </a:cubicBezTo>
                  <a:cubicBezTo>
                    <a:pt x="763" y="2166"/>
                    <a:pt x="737" y="1746"/>
                    <a:pt x="684" y="1351"/>
                  </a:cubicBezTo>
                  <a:lnTo>
                    <a:pt x="605" y="694"/>
                  </a:lnTo>
                  <a:cubicBezTo>
                    <a:pt x="605" y="510"/>
                    <a:pt x="553" y="299"/>
                    <a:pt x="474" y="115"/>
                  </a:cubicBezTo>
                  <a:cubicBezTo>
                    <a:pt x="429" y="36"/>
                    <a:pt x="359"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6" name="Google Shape;1496;p46"/>
            <p:cNvSpPr/>
            <p:nvPr/>
          </p:nvSpPr>
          <p:spPr>
            <a:xfrm>
              <a:off x="7845762" y="4616025"/>
              <a:ext cx="57311" cy="671807"/>
            </a:xfrm>
            <a:custGeom>
              <a:avLst/>
              <a:gdLst/>
              <a:ahLst/>
              <a:cxnLst/>
              <a:rect l="l" t="t" r="r" b="b"/>
              <a:pathLst>
                <a:path w="869" h="10187" extrusionOk="0">
                  <a:moveTo>
                    <a:pt x="368" y="1"/>
                  </a:moveTo>
                  <a:cubicBezTo>
                    <a:pt x="241" y="1"/>
                    <a:pt x="95" y="104"/>
                    <a:pt x="80" y="245"/>
                  </a:cubicBezTo>
                  <a:cubicBezTo>
                    <a:pt x="27" y="1034"/>
                    <a:pt x="1" y="1823"/>
                    <a:pt x="53" y="2638"/>
                  </a:cubicBezTo>
                  <a:cubicBezTo>
                    <a:pt x="53" y="3427"/>
                    <a:pt x="53" y="4243"/>
                    <a:pt x="80" y="5058"/>
                  </a:cubicBezTo>
                  <a:cubicBezTo>
                    <a:pt x="106" y="6662"/>
                    <a:pt x="106" y="8267"/>
                    <a:pt x="211" y="9871"/>
                  </a:cubicBezTo>
                  <a:cubicBezTo>
                    <a:pt x="211" y="10081"/>
                    <a:pt x="376" y="10186"/>
                    <a:pt x="540" y="10186"/>
                  </a:cubicBezTo>
                  <a:cubicBezTo>
                    <a:pt x="704" y="10186"/>
                    <a:pt x="869" y="10081"/>
                    <a:pt x="869" y="9871"/>
                  </a:cubicBezTo>
                  <a:cubicBezTo>
                    <a:pt x="869" y="8240"/>
                    <a:pt x="816" y="6636"/>
                    <a:pt x="763" y="5005"/>
                  </a:cubicBezTo>
                  <a:cubicBezTo>
                    <a:pt x="763" y="4216"/>
                    <a:pt x="737" y="3427"/>
                    <a:pt x="711" y="2638"/>
                  </a:cubicBezTo>
                  <a:cubicBezTo>
                    <a:pt x="711" y="1797"/>
                    <a:pt x="658" y="981"/>
                    <a:pt x="553" y="166"/>
                  </a:cubicBezTo>
                  <a:cubicBezTo>
                    <a:pt x="532" y="49"/>
                    <a:pt x="454" y="1"/>
                    <a:pt x="3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7" name="Google Shape;1497;p46"/>
            <p:cNvSpPr/>
            <p:nvPr/>
          </p:nvSpPr>
          <p:spPr>
            <a:xfrm>
              <a:off x="8168358" y="4605474"/>
              <a:ext cx="59025" cy="704056"/>
            </a:xfrm>
            <a:custGeom>
              <a:avLst/>
              <a:gdLst/>
              <a:ahLst/>
              <a:cxnLst/>
              <a:rect l="l" t="t" r="r" b="b"/>
              <a:pathLst>
                <a:path w="895" h="10676" extrusionOk="0">
                  <a:moveTo>
                    <a:pt x="711" y="0"/>
                  </a:moveTo>
                  <a:cubicBezTo>
                    <a:pt x="684" y="0"/>
                    <a:pt x="655" y="13"/>
                    <a:pt x="632" y="37"/>
                  </a:cubicBezTo>
                  <a:cubicBezTo>
                    <a:pt x="474" y="300"/>
                    <a:pt x="395" y="589"/>
                    <a:pt x="395" y="905"/>
                  </a:cubicBezTo>
                  <a:cubicBezTo>
                    <a:pt x="342" y="1220"/>
                    <a:pt x="290" y="1562"/>
                    <a:pt x="264" y="1904"/>
                  </a:cubicBezTo>
                  <a:cubicBezTo>
                    <a:pt x="211" y="2588"/>
                    <a:pt x="158" y="3272"/>
                    <a:pt x="106" y="3956"/>
                  </a:cubicBezTo>
                  <a:cubicBezTo>
                    <a:pt x="27" y="5297"/>
                    <a:pt x="1" y="6638"/>
                    <a:pt x="27" y="7979"/>
                  </a:cubicBezTo>
                  <a:cubicBezTo>
                    <a:pt x="27" y="8768"/>
                    <a:pt x="79" y="9531"/>
                    <a:pt x="106" y="10320"/>
                  </a:cubicBezTo>
                  <a:cubicBezTo>
                    <a:pt x="132" y="10557"/>
                    <a:pt x="323" y="10675"/>
                    <a:pt x="504" y="10675"/>
                  </a:cubicBezTo>
                  <a:cubicBezTo>
                    <a:pt x="684" y="10675"/>
                    <a:pt x="855" y="10557"/>
                    <a:pt x="842" y="10320"/>
                  </a:cubicBezTo>
                  <a:cubicBezTo>
                    <a:pt x="816" y="8979"/>
                    <a:pt x="763" y="7638"/>
                    <a:pt x="763" y="6296"/>
                  </a:cubicBezTo>
                  <a:cubicBezTo>
                    <a:pt x="763" y="4929"/>
                    <a:pt x="816" y="3587"/>
                    <a:pt x="842" y="2246"/>
                  </a:cubicBezTo>
                  <a:cubicBezTo>
                    <a:pt x="842" y="1878"/>
                    <a:pt x="868" y="1510"/>
                    <a:pt x="895" y="1141"/>
                  </a:cubicBezTo>
                  <a:lnTo>
                    <a:pt x="895" y="563"/>
                  </a:lnTo>
                  <a:cubicBezTo>
                    <a:pt x="895" y="379"/>
                    <a:pt x="868" y="221"/>
                    <a:pt x="790" y="63"/>
                  </a:cubicBezTo>
                  <a:cubicBezTo>
                    <a:pt x="775" y="20"/>
                    <a:pt x="745" y="0"/>
                    <a:pt x="7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8" name="Google Shape;1498;p46"/>
            <p:cNvSpPr/>
            <p:nvPr/>
          </p:nvSpPr>
          <p:spPr>
            <a:xfrm>
              <a:off x="8353923" y="4617014"/>
              <a:ext cx="69445" cy="692515"/>
            </a:xfrm>
            <a:custGeom>
              <a:avLst/>
              <a:gdLst/>
              <a:ahLst/>
              <a:cxnLst/>
              <a:rect l="l" t="t" r="r" b="b"/>
              <a:pathLst>
                <a:path w="1053" h="10501" extrusionOk="0">
                  <a:moveTo>
                    <a:pt x="235" y="0"/>
                  </a:moveTo>
                  <a:cubicBezTo>
                    <a:pt x="118" y="0"/>
                    <a:pt x="1" y="81"/>
                    <a:pt x="1" y="230"/>
                  </a:cubicBezTo>
                  <a:cubicBezTo>
                    <a:pt x="106" y="1861"/>
                    <a:pt x="237" y="3518"/>
                    <a:pt x="290" y="5174"/>
                  </a:cubicBezTo>
                  <a:cubicBezTo>
                    <a:pt x="316" y="5990"/>
                    <a:pt x="316" y="6805"/>
                    <a:pt x="290" y="7620"/>
                  </a:cubicBezTo>
                  <a:cubicBezTo>
                    <a:pt x="264" y="8436"/>
                    <a:pt x="211" y="9304"/>
                    <a:pt x="211" y="10145"/>
                  </a:cubicBezTo>
                  <a:cubicBezTo>
                    <a:pt x="211" y="10382"/>
                    <a:pt x="395" y="10500"/>
                    <a:pt x="579" y="10500"/>
                  </a:cubicBezTo>
                  <a:cubicBezTo>
                    <a:pt x="763" y="10500"/>
                    <a:pt x="947" y="10382"/>
                    <a:pt x="947" y="10145"/>
                  </a:cubicBezTo>
                  <a:cubicBezTo>
                    <a:pt x="1026" y="9304"/>
                    <a:pt x="1053" y="8462"/>
                    <a:pt x="1053" y="7620"/>
                  </a:cubicBezTo>
                  <a:cubicBezTo>
                    <a:pt x="1053" y="6779"/>
                    <a:pt x="1053" y="5963"/>
                    <a:pt x="1000" y="5122"/>
                  </a:cubicBezTo>
                  <a:cubicBezTo>
                    <a:pt x="947" y="3465"/>
                    <a:pt x="763" y="1808"/>
                    <a:pt x="448" y="151"/>
                  </a:cubicBezTo>
                  <a:cubicBezTo>
                    <a:pt x="413" y="48"/>
                    <a:pt x="324" y="0"/>
                    <a:pt x="23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9" name="Google Shape;1499;p46"/>
            <p:cNvSpPr/>
            <p:nvPr/>
          </p:nvSpPr>
          <p:spPr>
            <a:xfrm>
              <a:off x="8548193" y="4618399"/>
              <a:ext cx="55530" cy="736634"/>
            </a:xfrm>
            <a:custGeom>
              <a:avLst/>
              <a:gdLst/>
              <a:ahLst/>
              <a:cxnLst/>
              <a:rect l="l" t="t" r="r" b="b"/>
              <a:pathLst>
                <a:path w="842" h="11170" extrusionOk="0">
                  <a:moveTo>
                    <a:pt x="325" y="0"/>
                  </a:moveTo>
                  <a:cubicBezTo>
                    <a:pt x="216" y="0"/>
                    <a:pt x="94" y="87"/>
                    <a:pt x="79" y="209"/>
                  </a:cubicBezTo>
                  <a:lnTo>
                    <a:pt x="105" y="209"/>
                  </a:lnTo>
                  <a:cubicBezTo>
                    <a:pt x="27" y="893"/>
                    <a:pt x="0" y="1577"/>
                    <a:pt x="27" y="2287"/>
                  </a:cubicBezTo>
                  <a:lnTo>
                    <a:pt x="27" y="4364"/>
                  </a:lnTo>
                  <a:cubicBezTo>
                    <a:pt x="27" y="5732"/>
                    <a:pt x="27" y="7100"/>
                    <a:pt x="79" y="8467"/>
                  </a:cubicBezTo>
                  <a:cubicBezTo>
                    <a:pt x="105" y="9256"/>
                    <a:pt x="132" y="10045"/>
                    <a:pt x="158" y="10834"/>
                  </a:cubicBezTo>
                  <a:cubicBezTo>
                    <a:pt x="158" y="11058"/>
                    <a:pt x="329" y="11170"/>
                    <a:pt x="500" y="11170"/>
                  </a:cubicBezTo>
                  <a:cubicBezTo>
                    <a:pt x="671" y="11170"/>
                    <a:pt x="842" y="11058"/>
                    <a:pt x="842" y="10834"/>
                  </a:cubicBezTo>
                  <a:cubicBezTo>
                    <a:pt x="842" y="8046"/>
                    <a:pt x="789" y="5259"/>
                    <a:pt x="658" y="2471"/>
                  </a:cubicBezTo>
                  <a:cubicBezTo>
                    <a:pt x="631" y="1682"/>
                    <a:pt x="579" y="919"/>
                    <a:pt x="500" y="156"/>
                  </a:cubicBezTo>
                  <a:cubicBezTo>
                    <a:pt x="478" y="46"/>
                    <a:pt x="405" y="0"/>
                    <a:pt x="3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0" name="Google Shape;1500;p46"/>
            <p:cNvSpPr/>
            <p:nvPr/>
          </p:nvSpPr>
          <p:spPr>
            <a:xfrm>
              <a:off x="8013984" y="4618663"/>
              <a:ext cx="64235" cy="651034"/>
            </a:xfrm>
            <a:custGeom>
              <a:avLst/>
              <a:gdLst/>
              <a:ahLst/>
              <a:cxnLst/>
              <a:rect l="l" t="t" r="r" b="b"/>
              <a:pathLst>
                <a:path w="974" h="9872" extrusionOk="0">
                  <a:moveTo>
                    <a:pt x="354" y="1"/>
                  </a:moveTo>
                  <a:cubicBezTo>
                    <a:pt x="284" y="1"/>
                    <a:pt x="222" y="38"/>
                    <a:pt x="211" y="126"/>
                  </a:cubicBezTo>
                  <a:lnTo>
                    <a:pt x="211" y="152"/>
                  </a:lnTo>
                  <a:cubicBezTo>
                    <a:pt x="80" y="915"/>
                    <a:pt x="27" y="1704"/>
                    <a:pt x="27" y="2493"/>
                  </a:cubicBezTo>
                  <a:cubicBezTo>
                    <a:pt x="1" y="3282"/>
                    <a:pt x="27" y="4071"/>
                    <a:pt x="27" y="4860"/>
                  </a:cubicBezTo>
                  <a:cubicBezTo>
                    <a:pt x="27" y="5675"/>
                    <a:pt x="53" y="6464"/>
                    <a:pt x="106" y="7253"/>
                  </a:cubicBezTo>
                  <a:cubicBezTo>
                    <a:pt x="106" y="8042"/>
                    <a:pt x="185" y="8831"/>
                    <a:pt x="290" y="9620"/>
                  </a:cubicBezTo>
                  <a:cubicBezTo>
                    <a:pt x="325" y="9794"/>
                    <a:pt x="452" y="9871"/>
                    <a:pt x="585" y="9871"/>
                  </a:cubicBezTo>
                  <a:cubicBezTo>
                    <a:pt x="754" y="9871"/>
                    <a:pt x="933" y="9747"/>
                    <a:pt x="948" y="9542"/>
                  </a:cubicBezTo>
                  <a:cubicBezTo>
                    <a:pt x="974" y="9200"/>
                    <a:pt x="921" y="8753"/>
                    <a:pt x="895" y="8358"/>
                  </a:cubicBezTo>
                  <a:cubicBezTo>
                    <a:pt x="895" y="7964"/>
                    <a:pt x="869" y="7569"/>
                    <a:pt x="842" y="7175"/>
                  </a:cubicBezTo>
                  <a:cubicBezTo>
                    <a:pt x="816" y="6412"/>
                    <a:pt x="790" y="5623"/>
                    <a:pt x="764" y="4860"/>
                  </a:cubicBezTo>
                  <a:cubicBezTo>
                    <a:pt x="737" y="4097"/>
                    <a:pt x="711" y="3335"/>
                    <a:pt x="711" y="2572"/>
                  </a:cubicBezTo>
                  <a:cubicBezTo>
                    <a:pt x="711" y="1757"/>
                    <a:pt x="658" y="968"/>
                    <a:pt x="579" y="179"/>
                  </a:cubicBezTo>
                  <a:cubicBezTo>
                    <a:pt x="564" y="72"/>
                    <a:pt x="452" y="1"/>
                    <a:pt x="3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01" name="Google Shape;1501;p46"/>
          <p:cNvSpPr/>
          <p:nvPr/>
        </p:nvSpPr>
        <p:spPr>
          <a:xfrm flipH="1">
            <a:off x="7992822" y="174479"/>
            <a:ext cx="2169602" cy="644106"/>
          </a:xfrm>
          <a:custGeom>
            <a:avLst/>
            <a:gdLst/>
            <a:ahLst/>
            <a:cxnLst/>
            <a:rect l="l" t="t" r="r" b="b"/>
            <a:pathLst>
              <a:path w="38110" h="11314" extrusionOk="0">
                <a:moveTo>
                  <a:pt x="14836" y="1"/>
                </a:moveTo>
                <a:cubicBezTo>
                  <a:pt x="12569" y="1"/>
                  <a:pt x="10301" y="87"/>
                  <a:pt x="8049" y="263"/>
                </a:cubicBezTo>
                <a:cubicBezTo>
                  <a:pt x="7023" y="368"/>
                  <a:pt x="5997" y="474"/>
                  <a:pt x="4972" y="605"/>
                </a:cubicBezTo>
                <a:cubicBezTo>
                  <a:pt x="4235" y="684"/>
                  <a:pt x="3394" y="710"/>
                  <a:pt x="2710" y="1000"/>
                </a:cubicBezTo>
                <a:cubicBezTo>
                  <a:pt x="2263" y="1236"/>
                  <a:pt x="1894" y="1605"/>
                  <a:pt x="1631" y="2052"/>
                </a:cubicBezTo>
                <a:cubicBezTo>
                  <a:pt x="1079" y="2762"/>
                  <a:pt x="658" y="3577"/>
                  <a:pt x="395" y="4445"/>
                </a:cubicBezTo>
                <a:cubicBezTo>
                  <a:pt x="1" y="5786"/>
                  <a:pt x="159" y="7338"/>
                  <a:pt x="1184" y="8390"/>
                </a:cubicBezTo>
                <a:cubicBezTo>
                  <a:pt x="2184" y="9442"/>
                  <a:pt x="3762" y="9679"/>
                  <a:pt x="5208" y="9836"/>
                </a:cubicBezTo>
                <a:cubicBezTo>
                  <a:pt x="11441" y="10581"/>
                  <a:pt x="17723" y="11314"/>
                  <a:pt x="23987" y="11314"/>
                </a:cubicBezTo>
                <a:cubicBezTo>
                  <a:pt x="26789" y="11314"/>
                  <a:pt x="29588" y="11167"/>
                  <a:pt x="32376" y="10810"/>
                </a:cubicBezTo>
                <a:cubicBezTo>
                  <a:pt x="34480" y="10520"/>
                  <a:pt x="36900" y="9836"/>
                  <a:pt x="37663" y="7864"/>
                </a:cubicBezTo>
                <a:cubicBezTo>
                  <a:pt x="38110" y="6628"/>
                  <a:pt x="37741" y="5208"/>
                  <a:pt x="36926" y="4182"/>
                </a:cubicBezTo>
                <a:cubicBezTo>
                  <a:pt x="36085" y="3183"/>
                  <a:pt x="34980" y="2420"/>
                  <a:pt x="33744" y="1999"/>
                </a:cubicBezTo>
                <a:cubicBezTo>
                  <a:pt x="31614" y="1184"/>
                  <a:pt x="29299" y="894"/>
                  <a:pt x="27011" y="684"/>
                </a:cubicBezTo>
                <a:cubicBezTo>
                  <a:pt x="24749" y="474"/>
                  <a:pt x="22461" y="290"/>
                  <a:pt x="20173" y="158"/>
                </a:cubicBezTo>
                <a:cubicBezTo>
                  <a:pt x="18401" y="54"/>
                  <a:pt x="16619" y="1"/>
                  <a:pt x="1483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02" name="Google Shape;1502;p46"/>
          <p:cNvGrpSpPr/>
          <p:nvPr/>
        </p:nvGrpSpPr>
        <p:grpSpPr>
          <a:xfrm>
            <a:off x="211222" y="102647"/>
            <a:ext cx="1665476" cy="787748"/>
            <a:chOff x="-2329128" y="-1209653"/>
            <a:chExt cx="1665476" cy="787748"/>
          </a:xfrm>
        </p:grpSpPr>
        <p:sp>
          <p:nvSpPr>
            <p:cNvPr id="1503" name="Google Shape;1503;p46"/>
            <p:cNvSpPr/>
            <p:nvPr/>
          </p:nvSpPr>
          <p:spPr>
            <a:xfrm rot="-2700000">
              <a:off x="-2120319" y="-611895"/>
              <a:ext cx="88665" cy="65113"/>
            </a:xfrm>
            <a:custGeom>
              <a:avLst/>
              <a:gdLst/>
              <a:ahLst/>
              <a:cxnLst/>
              <a:rect l="l" t="t" r="r" b="b"/>
              <a:pathLst>
                <a:path w="896" h="658" extrusionOk="0">
                  <a:moveTo>
                    <a:pt x="448" y="0"/>
                  </a:moveTo>
                  <a:cubicBezTo>
                    <a:pt x="1" y="0"/>
                    <a:pt x="1" y="658"/>
                    <a:pt x="448" y="658"/>
                  </a:cubicBezTo>
                  <a:cubicBezTo>
                    <a:pt x="895" y="658"/>
                    <a:pt x="895" y="0"/>
                    <a:pt x="4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4" name="Google Shape;1504;p46"/>
            <p:cNvSpPr/>
            <p:nvPr/>
          </p:nvSpPr>
          <p:spPr>
            <a:xfrm rot="-2700000">
              <a:off x="-2315428" y="-582053"/>
              <a:ext cx="101628" cy="80847"/>
            </a:xfrm>
            <a:custGeom>
              <a:avLst/>
              <a:gdLst/>
              <a:ahLst/>
              <a:cxnLst/>
              <a:rect l="l" t="t" r="r" b="b"/>
              <a:pathLst>
                <a:path w="1027" h="817" extrusionOk="0">
                  <a:moveTo>
                    <a:pt x="527" y="1"/>
                  </a:moveTo>
                  <a:cubicBezTo>
                    <a:pt x="1" y="27"/>
                    <a:pt x="1" y="764"/>
                    <a:pt x="527" y="816"/>
                  </a:cubicBezTo>
                  <a:cubicBezTo>
                    <a:pt x="1026" y="764"/>
                    <a:pt x="1026" y="27"/>
                    <a:pt x="52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5" name="Google Shape;1505;p46"/>
            <p:cNvSpPr/>
            <p:nvPr/>
          </p:nvSpPr>
          <p:spPr>
            <a:xfrm rot="-2700000">
              <a:off x="-741376" y="-1195806"/>
              <a:ext cx="65113" cy="62639"/>
            </a:xfrm>
            <a:custGeom>
              <a:avLst/>
              <a:gdLst/>
              <a:ahLst/>
              <a:cxnLst/>
              <a:rect l="l" t="t" r="r" b="b"/>
              <a:pathLst>
                <a:path w="658" h="633" extrusionOk="0">
                  <a:moveTo>
                    <a:pt x="316" y="1"/>
                  </a:moveTo>
                  <a:cubicBezTo>
                    <a:pt x="0" y="80"/>
                    <a:pt x="0" y="553"/>
                    <a:pt x="316" y="632"/>
                  </a:cubicBezTo>
                  <a:cubicBezTo>
                    <a:pt x="658" y="553"/>
                    <a:pt x="658" y="80"/>
                    <a:pt x="3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6" name="Google Shape;1506;p46"/>
            <p:cNvSpPr/>
            <p:nvPr/>
          </p:nvSpPr>
          <p:spPr>
            <a:xfrm rot="-2700000">
              <a:off x="-950483" y="-1116330"/>
              <a:ext cx="85993" cy="72931"/>
            </a:xfrm>
            <a:custGeom>
              <a:avLst/>
              <a:gdLst/>
              <a:ahLst/>
              <a:cxnLst/>
              <a:rect l="l" t="t" r="r" b="b"/>
              <a:pathLst>
                <a:path w="869" h="737" extrusionOk="0">
                  <a:moveTo>
                    <a:pt x="447" y="0"/>
                  </a:moveTo>
                  <a:cubicBezTo>
                    <a:pt x="0" y="53"/>
                    <a:pt x="0" y="710"/>
                    <a:pt x="447" y="736"/>
                  </a:cubicBezTo>
                  <a:cubicBezTo>
                    <a:pt x="868" y="710"/>
                    <a:pt x="868" y="53"/>
                    <a:pt x="4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7" name="Google Shape;1507;p46"/>
            <p:cNvSpPr/>
            <p:nvPr/>
          </p:nvSpPr>
          <p:spPr>
            <a:xfrm rot="-2700000">
              <a:off x="-994320" y="-934352"/>
              <a:ext cx="130226" cy="110930"/>
            </a:xfrm>
            <a:custGeom>
              <a:avLst/>
              <a:gdLst/>
              <a:ahLst/>
              <a:cxnLst/>
              <a:rect l="l" t="t" r="r" b="b"/>
              <a:pathLst>
                <a:path w="1316" h="1121" extrusionOk="0">
                  <a:moveTo>
                    <a:pt x="569" y="1"/>
                  </a:moveTo>
                  <a:cubicBezTo>
                    <a:pt x="276" y="1"/>
                    <a:pt x="0" y="230"/>
                    <a:pt x="0" y="568"/>
                  </a:cubicBezTo>
                  <a:cubicBezTo>
                    <a:pt x="0" y="884"/>
                    <a:pt x="263" y="1120"/>
                    <a:pt x="579" y="1120"/>
                  </a:cubicBezTo>
                  <a:cubicBezTo>
                    <a:pt x="1079" y="1120"/>
                    <a:pt x="1315" y="515"/>
                    <a:pt x="974" y="173"/>
                  </a:cubicBezTo>
                  <a:cubicBezTo>
                    <a:pt x="854" y="54"/>
                    <a:pt x="710" y="1"/>
                    <a:pt x="5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8" name="Google Shape;1508;p46"/>
            <p:cNvSpPr/>
            <p:nvPr/>
          </p:nvSpPr>
          <p:spPr>
            <a:xfrm rot="-2700000">
              <a:off x="-1315570" y="-950627"/>
              <a:ext cx="109445" cy="91139"/>
            </a:xfrm>
            <a:custGeom>
              <a:avLst/>
              <a:gdLst/>
              <a:ahLst/>
              <a:cxnLst/>
              <a:rect l="l" t="t" r="r" b="b"/>
              <a:pathLst>
                <a:path w="1106" h="921" extrusionOk="0">
                  <a:moveTo>
                    <a:pt x="553" y="0"/>
                  </a:moveTo>
                  <a:cubicBezTo>
                    <a:pt x="1" y="53"/>
                    <a:pt x="1" y="868"/>
                    <a:pt x="553" y="921"/>
                  </a:cubicBezTo>
                  <a:cubicBezTo>
                    <a:pt x="1105" y="868"/>
                    <a:pt x="1105" y="53"/>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9" name="Google Shape;1509;p46"/>
            <p:cNvSpPr/>
            <p:nvPr/>
          </p:nvSpPr>
          <p:spPr>
            <a:xfrm rot="-2700000">
              <a:off x="-1468512" y="-1093165"/>
              <a:ext cx="85993" cy="65212"/>
            </a:xfrm>
            <a:custGeom>
              <a:avLst/>
              <a:gdLst/>
              <a:ahLst/>
              <a:cxnLst/>
              <a:rect l="l" t="t" r="r" b="b"/>
              <a:pathLst>
                <a:path w="869" h="659" extrusionOk="0">
                  <a:moveTo>
                    <a:pt x="447" y="1"/>
                  </a:moveTo>
                  <a:cubicBezTo>
                    <a:pt x="0" y="1"/>
                    <a:pt x="0" y="658"/>
                    <a:pt x="447" y="658"/>
                  </a:cubicBezTo>
                  <a:cubicBezTo>
                    <a:pt x="868" y="658"/>
                    <a:pt x="868" y="1"/>
                    <a:pt x="4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0" name="Google Shape;1510;p46"/>
            <p:cNvSpPr/>
            <p:nvPr/>
          </p:nvSpPr>
          <p:spPr>
            <a:xfrm rot="-2700000">
              <a:off x="-1395999" y="-692591"/>
              <a:ext cx="93711" cy="75602"/>
            </a:xfrm>
            <a:custGeom>
              <a:avLst/>
              <a:gdLst/>
              <a:ahLst/>
              <a:cxnLst/>
              <a:rect l="l" t="t" r="r" b="b"/>
              <a:pathLst>
                <a:path w="947" h="764" extrusionOk="0">
                  <a:moveTo>
                    <a:pt x="473" y="1"/>
                  </a:moveTo>
                  <a:cubicBezTo>
                    <a:pt x="0" y="27"/>
                    <a:pt x="0" y="711"/>
                    <a:pt x="473" y="763"/>
                  </a:cubicBezTo>
                  <a:cubicBezTo>
                    <a:pt x="947" y="711"/>
                    <a:pt x="947" y="27"/>
                    <a:pt x="4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1" name="Google Shape;1511;p46"/>
            <p:cNvSpPr/>
            <p:nvPr/>
          </p:nvSpPr>
          <p:spPr>
            <a:xfrm rot="-2700000">
              <a:off x="-1657896" y="-795709"/>
              <a:ext cx="135372" cy="101529"/>
            </a:xfrm>
            <a:custGeom>
              <a:avLst/>
              <a:gdLst/>
              <a:ahLst/>
              <a:cxnLst/>
              <a:rect l="l" t="t" r="r" b="b"/>
              <a:pathLst>
                <a:path w="1368" h="1026" extrusionOk="0">
                  <a:moveTo>
                    <a:pt x="684" y="0"/>
                  </a:moveTo>
                  <a:cubicBezTo>
                    <a:pt x="0" y="0"/>
                    <a:pt x="0" y="1026"/>
                    <a:pt x="684" y="1026"/>
                  </a:cubicBezTo>
                  <a:cubicBezTo>
                    <a:pt x="1368" y="1026"/>
                    <a:pt x="1368"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2" name="Google Shape;1512;p46"/>
            <p:cNvSpPr/>
            <p:nvPr/>
          </p:nvSpPr>
          <p:spPr>
            <a:xfrm rot="-2700000">
              <a:off x="-1811170" y="-882711"/>
              <a:ext cx="101529" cy="85993"/>
            </a:xfrm>
            <a:custGeom>
              <a:avLst/>
              <a:gdLst/>
              <a:ahLst/>
              <a:cxnLst/>
              <a:rect l="l" t="t" r="r" b="b"/>
              <a:pathLst>
                <a:path w="1026" h="869" extrusionOk="0">
                  <a:moveTo>
                    <a:pt x="500" y="0"/>
                  </a:moveTo>
                  <a:cubicBezTo>
                    <a:pt x="0" y="53"/>
                    <a:pt x="0" y="816"/>
                    <a:pt x="500" y="868"/>
                  </a:cubicBezTo>
                  <a:cubicBezTo>
                    <a:pt x="1026" y="816"/>
                    <a:pt x="1026" y="53"/>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3" name="Google Shape;1513;p46"/>
            <p:cNvSpPr/>
            <p:nvPr/>
          </p:nvSpPr>
          <p:spPr>
            <a:xfrm rot="-2700000">
              <a:off x="-1873861" y="-754481"/>
              <a:ext cx="114690" cy="96383"/>
            </a:xfrm>
            <a:custGeom>
              <a:avLst/>
              <a:gdLst/>
              <a:ahLst/>
              <a:cxnLst/>
              <a:rect l="l" t="t" r="r" b="b"/>
              <a:pathLst>
                <a:path w="1159" h="974" extrusionOk="0">
                  <a:moveTo>
                    <a:pt x="579" y="0"/>
                  </a:moveTo>
                  <a:cubicBezTo>
                    <a:pt x="1" y="53"/>
                    <a:pt x="1" y="921"/>
                    <a:pt x="579" y="973"/>
                  </a:cubicBezTo>
                  <a:cubicBezTo>
                    <a:pt x="1158" y="921"/>
                    <a:pt x="1158" y="53"/>
                    <a:pt x="5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4" name="Google Shape;1514;p46"/>
            <p:cNvSpPr/>
            <p:nvPr/>
          </p:nvSpPr>
          <p:spPr>
            <a:xfrm rot="-2700000">
              <a:off x="-1884963" y="-560169"/>
              <a:ext cx="75602" cy="69764"/>
            </a:xfrm>
            <a:custGeom>
              <a:avLst/>
              <a:gdLst/>
              <a:ahLst/>
              <a:cxnLst/>
              <a:rect l="l" t="t" r="r" b="b"/>
              <a:pathLst>
                <a:path w="764" h="705" extrusionOk="0">
                  <a:moveTo>
                    <a:pt x="316" y="1"/>
                  </a:moveTo>
                  <a:lnTo>
                    <a:pt x="264" y="27"/>
                  </a:lnTo>
                  <a:lnTo>
                    <a:pt x="185" y="53"/>
                  </a:lnTo>
                  <a:cubicBezTo>
                    <a:pt x="132" y="80"/>
                    <a:pt x="106" y="106"/>
                    <a:pt x="80" y="159"/>
                  </a:cubicBezTo>
                  <a:cubicBezTo>
                    <a:pt x="53" y="159"/>
                    <a:pt x="53" y="185"/>
                    <a:pt x="53" y="211"/>
                  </a:cubicBezTo>
                  <a:cubicBezTo>
                    <a:pt x="27" y="264"/>
                    <a:pt x="1" y="316"/>
                    <a:pt x="1" y="343"/>
                  </a:cubicBezTo>
                  <a:lnTo>
                    <a:pt x="1" y="448"/>
                  </a:lnTo>
                  <a:lnTo>
                    <a:pt x="53" y="527"/>
                  </a:lnTo>
                  <a:cubicBezTo>
                    <a:pt x="53" y="553"/>
                    <a:pt x="80" y="579"/>
                    <a:pt x="132" y="606"/>
                  </a:cubicBezTo>
                  <a:cubicBezTo>
                    <a:pt x="159" y="632"/>
                    <a:pt x="211" y="658"/>
                    <a:pt x="238" y="685"/>
                  </a:cubicBezTo>
                  <a:lnTo>
                    <a:pt x="316" y="685"/>
                  </a:lnTo>
                  <a:cubicBezTo>
                    <a:pt x="356" y="698"/>
                    <a:pt x="389" y="704"/>
                    <a:pt x="418" y="704"/>
                  </a:cubicBezTo>
                  <a:cubicBezTo>
                    <a:pt x="448" y="704"/>
                    <a:pt x="474" y="698"/>
                    <a:pt x="501" y="685"/>
                  </a:cubicBezTo>
                  <a:cubicBezTo>
                    <a:pt x="579" y="685"/>
                    <a:pt x="632" y="658"/>
                    <a:pt x="658" y="606"/>
                  </a:cubicBezTo>
                  <a:lnTo>
                    <a:pt x="737" y="527"/>
                  </a:lnTo>
                  <a:cubicBezTo>
                    <a:pt x="764" y="474"/>
                    <a:pt x="764" y="422"/>
                    <a:pt x="764" y="343"/>
                  </a:cubicBezTo>
                  <a:cubicBezTo>
                    <a:pt x="764" y="290"/>
                    <a:pt x="764" y="264"/>
                    <a:pt x="737" y="211"/>
                  </a:cubicBezTo>
                  <a:cubicBezTo>
                    <a:pt x="737" y="159"/>
                    <a:pt x="711" y="132"/>
                    <a:pt x="658" y="106"/>
                  </a:cubicBezTo>
                  <a:cubicBezTo>
                    <a:pt x="632" y="53"/>
                    <a:pt x="579" y="27"/>
                    <a:pt x="5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5" name="Google Shape;1515;p46"/>
            <p:cNvSpPr/>
            <p:nvPr/>
          </p:nvSpPr>
          <p:spPr>
            <a:xfrm rot="-2700000">
              <a:off x="-2068966" y="-828846"/>
              <a:ext cx="83420" cy="88665"/>
            </a:xfrm>
            <a:custGeom>
              <a:avLst/>
              <a:gdLst/>
              <a:ahLst/>
              <a:cxnLst/>
              <a:rect l="l" t="t" r="r" b="b"/>
              <a:pathLst>
                <a:path w="843" h="896" extrusionOk="0">
                  <a:moveTo>
                    <a:pt x="316" y="1"/>
                  </a:moveTo>
                  <a:cubicBezTo>
                    <a:pt x="238" y="27"/>
                    <a:pt x="159" y="54"/>
                    <a:pt x="132" y="106"/>
                  </a:cubicBezTo>
                  <a:lnTo>
                    <a:pt x="53" y="185"/>
                  </a:lnTo>
                  <a:cubicBezTo>
                    <a:pt x="27" y="264"/>
                    <a:pt x="1" y="317"/>
                    <a:pt x="1" y="395"/>
                  </a:cubicBezTo>
                  <a:lnTo>
                    <a:pt x="1" y="474"/>
                  </a:lnTo>
                  <a:cubicBezTo>
                    <a:pt x="1" y="527"/>
                    <a:pt x="1" y="580"/>
                    <a:pt x="27" y="632"/>
                  </a:cubicBezTo>
                  <a:cubicBezTo>
                    <a:pt x="53" y="685"/>
                    <a:pt x="80" y="711"/>
                    <a:pt x="132" y="764"/>
                  </a:cubicBezTo>
                  <a:cubicBezTo>
                    <a:pt x="159" y="790"/>
                    <a:pt x="211" y="843"/>
                    <a:pt x="264" y="843"/>
                  </a:cubicBezTo>
                  <a:cubicBezTo>
                    <a:pt x="290" y="869"/>
                    <a:pt x="343" y="895"/>
                    <a:pt x="422" y="895"/>
                  </a:cubicBezTo>
                  <a:lnTo>
                    <a:pt x="527" y="895"/>
                  </a:lnTo>
                  <a:cubicBezTo>
                    <a:pt x="579" y="869"/>
                    <a:pt x="658" y="816"/>
                    <a:pt x="711" y="764"/>
                  </a:cubicBezTo>
                  <a:lnTo>
                    <a:pt x="764" y="685"/>
                  </a:lnTo>
                  <a:cubicBezTo>
                    <a:pt x="816" y="632"/>
                    <a:pt x="816" y="553"/>
                    <a:pt x="816" y="474"/>
                  </a:cubicBezTo>
                  <a:lnTo>
                    <a:pt x="842" y="501"/>
                  </a:lnTo>
                  <a:lnTo>
                    <a:pt x="842" y="422"/>
                  </a:lnTo>
                  <a:cubicBezTo>
                    <a:pt x="842" y="369"/>
                    <a:pt x="816" y="317"/>
                    <a:pt x="816" y="264"/>
                  </a:cubicBezTo>
                  <a:cubicBezTo>
                    <a:pt x="790" y="211"/>
                    <a:pt x="764" y="159"/>
                    <a:pt x="711" y="132"/>
                  </a:cubicBezTo>
                  <a:cubicBezTo>
                    <a:pt x="685" y="80"/>
                    <a:pt x="632" y="54"/>
                    <a:pt x="579" y="27"/>
                  </a:cubicBezTo>
                  <a:cubicBezTo>
                    <a:pt x="527" y="1"/>
                    <a:pt x="474" y="1"/>
                    <a:pt x="4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6" name="Google Shape;1516;p46"/>
            <p:cNvSpPr/>
            <p:nvPr/>
          </p:nvSpPr>
          <p:spPr>
            <a:xfrm rot="-2700000">
              <a:off x="-1620715" y="-1018960"/>
              <a:ext cx="88566" cy="67785"/>
            </a:xfrm>
            <a:custGeom>
              <a:avLst/>
              <a:gdLst/>
              <a:ahLst/>
              <a:cxnLst/>
              <a:rect l="l" t="t" r="r" b="b"/>
              <a:pathLst>
                <a:path w="895" h="685" extrusionOk="0">
                  <a:moveTo>
                    <a:pt x="448" y="1"/>
                  </a:moveTo>
                  <a:cubicBezTo>
                    <a:pt x="1" y="1"/>
                    <a:pt x="1" y="684"/>
                    <a:pt x="448" y="684"/>
                  </a:cubicBezTo>
                  <a:cubicBezTo>
                    <a:pt x="895" y="684"/>
                    <a:pt x="895" y="1"/>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7" name="Google Shape;1517;p46"/>
            <p:cNvSpPr/>
            <p:nvPr/>
          </p:nvSpPr>
          <p:spPr>
            <a:xfrm rot="-2700000">
              <a:off x="-1649271" y="-508915"/>
              <a:ext cx="88665" cy="65212"/>
            </a:xfrm>
            <a:custGeom>
              <a:avLst/>
              <a:gdLst/>
              <a:ahLst/>
              <a:cxnLst/>
              <a:rect l="l" t="t" r="r" b="b"/>
              <a:pathLst>
                <a:path w="896" h="659" extrusionOk="0">
                  <a:moveTo>
                    <a:pt x="448" y="1"/>
                  </a:moveTo>
                  <a:cubicBezTo>
                    <a:pt x="1" y="1"/>
                    <a:pt x="1" y="658"/>
                    <a:pt x="448" y="658"/>
                  </a:cubicBezTo>
                  <a:cubicBezTo>
                    <a:pt x="895" y="658"/>
                    <a:pt x="895" y="1"/>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18" name="Google Shape;1518;p46"/>
          <p:cNvSpPr/>
          <p:nvPr/>
        </p:nvSpPr>
        <p:spPr>
          <a:xfrm rot="-1879374">
            <a:off x="7048881" y="94315"/>
            <a:ext cx="529117" cy="593080"/>
          </a:xfrm>
          <a:custGeom>
            <a:avLst/>
            <a:gdLst/>
            <a:ahLst/>
            <a:cxnLst/>
            <a:rect l="l" t="t" r="r" b="b"/>
            <a:pathLst>
              <a:path w="6550" h="7342" extrusionOk="0">
                <a:moveTo>
                  <a:pt x="2037" y="1"/>
                </a:moveTo>
                <a:cubicBezTo>
                  <a:pt x="1814" y="1"/>
                  <a:pt x="1591" y="30"/>
                  <a:pt x="1368" y="101"/>
                </a:cubicBezTo>
                <a:cubicBezTo>
                  <a:pt x="553" y="364"/>
                  <a:pt x="53" y="1232"/>
                  <a:pt x="1" y="2074"/>
                </a:cubicBezTo>
                <a:cubicBezTo>
                  <a:pt x="1" y="2942"/>
                  <a:pt x="185" y="3783"/>
                  <a:pt x="579" y="4546"/>
                </a:cubicBezTo>
                <a:cubicBezTo>
                  <a:pt x="869" y="5335"/>
                  <a:pt x="1342" y="6045"/>
                  <a:pt x="1921" y="6623"/>
                </a:cubicBezTo>
                <a:cubicBezTo>
                  <a:pt x="2392" y="7094"/>
                  <a:pt x="3021" y="7342"/>
                  <a:pt x="3662" y="7342"/>
                </a:cubicBezTo>
                <a:cubicBezTo>
                  <a:pt x="3845" y="7342"/>
                  <a:pt x="4028" y="7322"/>
                  <a:pt x="4209" y="7281"/>
                </a:cubicBezTo>
                <a:cubicBezTo>
                  <a:pt x="4761" y="7097"/>
                  <a:pt x="5235" y="6755"/>
                  <a:pt x="5603" y="6308"/>
                </a:cubicBezTo>
                <a:cubicBezTo>
                  <a:pt x="5945" y="5913"/>
                  <a:pt x="6234" y="5466"/>
                  <a:pt x="6392" y="4967"/>
                </a:cubicBezTo>
                <a:cubicBezTo>
                  <a:pt x="6550" y="4204"/>
                  <a:pt x="6444" y="3389"/>
                  <a:pt x="6076" y="2705"/>
                </a:cubicBezTo>
                <a:cubicBezTo>
                  <a:pt x="5708" y="2100"/>
                  <a:pt x="5313" y="1521"/>
                  <a:pt x="4866" y="969"/>
                </a:cubicBezTo>
                <a:cubicBezTo>
                  <a:pt x="4498" y="469"/>
                  <a:pt x="3920" y="417"/>
                  <a:pt x="3341" y="233"/>
                </a:cubicBezTo>
                <a:cubicBezTo>
                  <a:pt x="2906" y="111"/>
                  <a:pt x="2472" y="1"/>
                  <a:pt x="203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9" name="Google Shape;1519;p46"/>
          <p:cNvSpPr/>
          <p:nvPr/>
        </p:nvSpPr>
        <p:spPr>
          <a:xfrm rot="-1879374">
            <a:off x="7772473" y="73566"/>
            <a:ext cx="399463" cy="415447"/>
          </a:xfrm>
          <a:custGeom>
            <a:avLst/>
            <a:gdLst/>
            <a:ahLst/>
            <a:cxnLst/>
            <a:rect l="l" t="t" r="r" b="b"/>
            <a:pathLst>
              <a:path w="4945" h="5143" extrusionOk="0">
                <a:moveTo>
                  <a:pt x="2254" y="1"/>
                </a:moveTo>
                <a:cubicBezTo>
                  <a:pt x="1917" y="1"/>
                  <a:pt x="1572" y="122"/>
                  <a:pt x="1237" y="412"/>
                </a:cubicBezTo>
                <a:cubicBezTo>
                  <a:pt x="684" y="886"/>
                  <a:pt x="290" y="1517"/>
                  <a:pt x="106" y="2227"/>
                </a:cubicBezTo>
                <a:cubicBezTo>
                  <a:pt x="0" y="2884"/>
                  <a:pt x="211" y="3568"/>
                  <a:pt x="711" y="4042"/>
                </a:cubicBezTo>
                <a:cubicBezTo>
                  <a:pt x="1184" y="4515"/>
                  <a:pt x="1789" y="4857"/>
                  <a:pt x="2446" y="5015"/>
                </a:cubicBezTo>
                <a:cubicBezTo>
                  <a:pt x="2713" y="5089"/>
                  <a:pt x="3009" y="5142"/>
                  <a:pt x="3297" y="5142"/>
                </a:cubicBezTo>
                <a:cubicBezTo>
                  <a:pt x="3721" y="5142"/>
                  <a:pt x="4127" y="5028"/>
                  <a:pt x="4393" y="4699"/>
                </a:cubicBezTo>
                <a:cubicBezTo>
                  <a:pt x="4524" y="4541"/>
                  <a:pt x="4603" y="4331"/>
                  <a:pt x="4656" y="4121"/>
                </a:cubicBezTo>
                <a:cubicBezTo>
                  <a:pt x="4945" y="3042"/>
                  <a:pt x="4682" y="1859"/>
                  <a:pt x="3972" y="991"/>
                </a:cubicBezTo>
                <a:cubicBezTo>
                  <a:pt x="3506" y="439"/>
                  <a:pt x="2894" y="1"/>
                  <a:pt x="22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Section header 3">
  <p:cSld name="SECTION_HEADER_1_2">
    <p:spTree>
      <p:nvGrpSpPr>
        <p:cNvPr id="1" name="Shape 1520"/>
        <p:cNvGrpSpPr/>
        <p:nvPr/>
      </p:nvGrpSpPr>
      <p:grpSpPr>
        <a:xfrm>
          <a:off x="0" y="0"/>
          <a:ext cx="0" cy="0"/>
          <a:chOff x="0" y="0"/>
          <a:chExt cx="0" cy="0"/>
        </a:xfrm>
      </p:grpSpPr>
      <p:sp>
        <p:nvSpPr>
          <p:cNvPr id="1521" name="Google Shape;1521;p47"/>
          <p:cNvSpPr txBox="1">
            <a:spLocks noGrp="1"/>
          </p:cNvSpPr>
          <p:nvPr>
            <p:ph type="title"/>
          </p:nvPr>
        </p:nvSpPr>
        <p:spPr>
          <a:xfrm>
            <a:off x="3912850" y="2872425"/>
            <a:ext cx="4584300" cy="8241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sz="4000"/>
            </a:lvl1pPr>
            <a:lvl2pPr lvl="1" algn="r" rtl="0">
              <a:spcBef>
                <a:spcPts val="0"/>
              </a:spcBef>
              <a:spcAft>
                <a:spcPts val="0"/>
              </a:spcAft>
              <a:buSzPts val="3600"/>
              <a:buNone/>
              <a:defRPr sz="3600"/>
            </a:lvl2pPr>
            <a:lvl3pPr lvl="2" algn="r" rtl="0">
              <a:spcBef>
                <a:spcPts val="0"/>
              </a:spcBef>
              <a:spcAft>
                <a:spcPts val="0"/>
              </a:spcAft>
              <a:buSzPts val="3600"/>
              <a:buNone/>
              <a:defRPr sz="3600"/>
            </a:lvl3pPr>
            <a:lvl4pPr lvl="3" algn="r" rtl="0">
              <a:spcBef>
                <a:spcPts val="0"/>
              </a:spcBef>
              <a:spcAft>
                <a:spcPts val="0"/>
              </a:spcAft>
              <a:buSzPts val="3600"/>
              <a:buNone/>
              <a:defRPr sz="3600"/>
            </a:lvl4pPr>
            <a:lvl5pPr lvl="4" algn="r" rtl="0">
              <a:spcBef>
                <a:spcPts val="0"/>
              </a:spcBef>
              <a:spcAft>
                <a:spcPts val="0"/>
              </a:spcAft>
              <a:buSzPts val="3600"/>
              <a:buNone/>
              <a:defRPr sz="3600"/>
            </a:lvl5pPr>
            <a:lvl6pPr lvl="5" algn="r" rtl="0">
              <a:spcBef>
                <a:spcPts val="0"/>
              </a:spcBef>
              <a:spcAft>
                <a:spcPts val="0"/>
              </a:spcAft>
              <a:buSzPts val="3600"/>
              <a:buNone/>
              <a:defRPr sz="3600"/>
            </a:lvl6pPr>
            <a:lvl7pPr lvl="6" algn="r" rtl="0">
              <a:spcBef>
                <a:spcPts val="0"/>
              </a:spcBef>
              <a:spcAft>
                <a:spcPts val="0"/>
              </a:spcAft>
              <a:buSzPts val="3600"/>
              <a:buNone/>
              <a:defRPr sz="3600"/>
            </a:lvl7pPr>
            <a:lvl8pPr lvl="7" algn="r" rtl="0">
              <a:spcBef>
                <a:spcPts val="0"/>
              </a:spcBef>
              <a:spcAft>
                <a:spcPts val="0"/>
              </a:spcAft>
              <a:buSzPts val="3600"/>
              <a:buNone/>
              <a:defRPr sz="3600"/>
            </a:lvl8pPr>
            <a:lvl9pPr lvl="8" algn="r" rtl="0">
              <a:spcBef>
                <a:spcPts val="0"/>
              </a:spcBef>
              <a:spcAft>
                <a:spcPts val="0"/>
              </a:spcAft>
              <a:buSzPts val="3600"/>
              <a:buNone/>
              <a:defRPr sz="3600"/>
            </a:lvl9pPr>
          </a:lstStyle>
          <a:p>
            <a:endParaRPr/>
          </a:p>
        </p:txBody>
      </p:sp>
      <p:sp>
        <p:nvSpPr>
          <p:cNvPr id="1522" name="Google Shape;1522;p47"/>
          <p:cNvSpPr txBox="1">
            <a:spLocks noGrp="1"/>
          </p:cNvSpPr>
          <p:nvPr>
            <p:ph type="title" idx="2" hasCustomPrompt="1"/>
          </p:nvPr>
        </p:nvSpPr>
        <p:spPr>
          <a:xfrm>
            <a:off x="5264855" y="1065307"/>
            <a:ext cx="1880400" cy="1566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2000"/>
              <a:buNone/>
              <a:defRPr sz="7200">
                <a:solidFill>
                  <a:schemeClr val="accent2"/>
                </a:solidFill>
              </a:defRPr>
            </a:lvl1pPr>
            <a:lvl2pPr lvl="1" algn="r" rtl="0">
              <a:spcBef>
                <a:spcPts val="0"/>
              </a:spcBef>
              <a:spcAft>
                <a:spcPts val="0"/>
              </a:spcAft>
              <a:buSzPts val="12000"/>
              <a:buNone/>
              <a:defRPr sz="12000"/>
            </a:lvl2pPr>
            <a:lvl3pPr lvl="2" algn="r" rtl="0">
              <a:spcBef>
                <a:spcPts val="0"/>
              </a:spcBef>
              <a:spcAft>
                <a:spcPts val="0"/>
              </a:spcAft>
              <a:buSzPts val="12000"/>
              <a:buNone/>
              <a:defRPr sz="12000"/>
            </a:lvl3pPr>
            <a:lvl4pPr lvl="3" algn="r" rtl="0">
              <a:spcBef>
                <a:spcPts val="0"/>
              </a:spcBef>
              <a:spcAft>
                <a:spcPts val="0"/>
              </a:spcAft>
              <a:buSzPts val="12000"/>
              <a:buNone/>
              <a:defRPr sz="12000"/>
            </a:lvl4pPr>
            <a:lvl5pPr lvl="4" algn="r" rtl="0">
              <a:spcBef>
                <a:spcPts val="0"/>
              </a:spcBef>
              <a:spcAft>
                <a:spcPts val="0"/>
              </a:spcAft>
              <a:buSzPts val="12000"/>
              <a:buNone/>
              <a:defRPr sz="12000"/>
            </a:lvl5pPr>
            <a:lvl6pPr lvl="5" algn="r" rtl="0">
              <a:spcBef>
                <a:spcPts val="0"/>
              </a:spcBef>
              <a:spcAft>
                <a:spcPts val="0"/>
              </a:spcAft>
              <a:buSzPts val="12000"/>
              <a:buNone/>
              <a:defRPr sz="12000"/>
            </a:lvl6pPr>
            <a:lvl7pPr lvl="6" algn="r" rtl="0">
              <a:spcBef>
                <a:spcPts val="0"/>
              </a:spcBef>
              <a:spcAft>
                <a:spcPts val="0"/>
              </a:spcAft>
              <a:buSzPts val="12000"/>
              <a:buNone/>
              <a:defRPr sz="12000"/>
            </a:lvl7pPr>
            <a:lvl8pPr lvl="7" algn="r" rtl="0">
              <a:spcBef>
                <a:spcPts val="0"/>
              </a:spcBef>
              <a:spcAft>
                <a:spcPts val="0"/>
              </a:spcAft>
              <a:buSzPts val="12000"/>
              <a:buNone/>
              <a:defRPr sz="12000"/>
            </a:lvl8pPr>
            <a:lvl9pPr lvl="8" algn="r" rtl="0">
              <a:spcBef>
                <a:spcPts val="0"/>
              </a:spcBef>
              <a:spcAft>
                <a:spcPts val="0"/>
              </a:spcAft>
              <a:buSzPts val="12000"/>
              <a:buNone/>
              <a:defRPr sz="12000"/>
            </a:lvl9pPr>
          </a:lstStyle>
          <a:p>
            <a:r>
              <a:t>xx%</a:t>
            </a:r>
          </a:p>
        </p:txBody>
      </p:sp>
      <p:sp>
        <p:nvSpPr>
          <p:cNvPr id="1523" name="Google Shape;1523;p47"/>
          <p:cNvSpPr txBox="1">
            <a:spLocks noGrp="1"/>
          </p:cNvSpPr>
          <p:nvPr>
            <p:ph type="subTitle" idx="1"/>
          </p:nvPr>
        </p:nvSpPr>
        <p:spPr>
          <a:xfrm>
            <a:off x="4308589" y="3696526"/>
            <a:ext cx="3792900" cy="3072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400"/>
            </a:lvl1pPr>
            <a:lvl2pPr lvl="1" algn="r" rtl="0">
              <a:spcBef>
                <a:spcPts val="0"/>
              </a:spcBef>
              <a:spcAft>
                <a:spcPts val="0"/>
              </a:spcAft>
              <a:buSzPts val="1400"/>
              <a:buNone/>
              <a:defRPr/>
            </a:lvl2pPr>
            <a:lvl3pPr lvl="2" algn="r" rtl="0">
              <a:spcBef>
                <a:spcPts val="0"/>
              </a:spcBef>
              <a:spcAft>
                <a:spcPts val="0"/>
              </a:spcAft>
              <a:buSzPts val="1400"/>
              <a:buNone/>
              <a:defRPr/>
            </a:lvl3pPr>
            <a:lvl4pPr lvl="3" algn="r" rtl="0">
              <a:spcBef>
                <a:spcPts val="0"/>
              </a:spcBef>
              <a:spcAft>
                <a:spcPts val="0"/>
              </a:spcAft>
              <a:buSzPts val="1400"/>
              <a:buNone/>
              <a:defRPr/>
            </a:lvl4pPr>
            <a:lvl5pPr lvl="4" algn="r" rtl="0">
              <a:spcBef>
                <a:spcPts val="0"/>
              </a:spcBef>
              <a:spcAft>
                <a:spcPts val="0"/>
              </a:spcAft>
              <a:buSzPts val="1400"/>
              <a:buNone/>
              <a:defRPr/>
            </a:lvl5pPr>
            <a:lvl6pPr lvl="5" algn="r" rtl="0">
              <a:spcBef>
                <a:spcPts val="0"/>
              </a:spcBef>
              <a:spcAft>
                <a:spcPts val="0"/>
              </a:spcAft>
              <a:buSzPts val="1400"/>
              <a:buNone/>
              <a:defRPr/>
            </a:lvl6pPr>
            <a:lvl7pPr lvl="6" algn="r" rtl="0">
              <a:spcBef>
                <a:spcPts val="0"/>
              </a:spcBef>
              <a:spcAft>
                <a:spcPts val="0"/>
              </a:spcAft>
              <a:buSzPts val="1400"/>
              <a:buNone/>
              <a:defRPr/>
            </a:lvl7pPr>
            <a:lvl8pPr lvl="7" algn="r" rtl="0">
              <a:spcBef>
                <a:spcPts val="0"/>
              </a:spcBef>
              <a:spcAft>
                <a:spcPts val="0"/>
              </a:spcAft>
              <a:buSzPts val="1400"/>
              <a:buNone/>
              <a:defRPr/>
            </a:lvl8pPr>
            <a:lvl9pPr lvl="8" algn="r" rtl="0">
              <a:spcBef>
                <a:spcPts val="0"/>
              </a:spcBef>
              <a:spcAft>
                <a:spcPts val="0"/>
              </a:spcAft>
              <a:buSzPts val="1400"/>
              <a:buNone/>
              <a:defRPr/>
            </a:lvl9pPr>
          </a:lstStyle>
          <a:p>
            <a:endParaRPr/>
          </a:p>
        </p:txBody>
      </p:sp>
      <p:sp>
        <p:nvSpPr>
          <p:cNvPr id="1524" name="Google Shape;1524;p47"/>
          <p:cNvSpPr/>
          <p:nvPr/>
        </p:nvSpPr>
        <p:spPr>
          <a:xfrm rot="4099971">
            <a:off x="7985072" y="3526916"/>
            <a:ext cx="2242230" cy="2368556"/>
          </a:xfrm>
          <a:custGeom>
            <a:avLst/>
            <a:gdLst/>
            <a:ahLst/>
            <a:cxnLst/>
            <a:rect l="l" t="t" r="r" b="b"/>
            <a:pathLst>
              <a:path w="47551" h="50230" extrusionOk="0">
                <a:moveTo>
                  <a:pt x="25925" y="1"/>
                </a:moveTo>
                <a:cubicBezTo>
                  <a:pt x="25127" y="1"/>
                  <a:pt x="24330" y="43"/>
                  <a:pt x="23539" y="126"/>
                </a:cubicBezTo>
                <a:cubicBezTo>
                  <a:pt x="18305" y="678"/>
                  <a:pt x="13334" y="2914"/>
                  <a:pt x="8916" y="5807"/>
                </a:cubicBezTo>
                <a:cubicBezTo>
                  <a:pt x="7916" y="6490"/>
                  <a:pt x="6943" y="7174"/>
                  <a:pt x="5996" y="7937"/>
                </a:cubicBezTo>
                <a:cubicBezTo>
                  <a:pt x="3314" y="10120"/>
                  <a:pt x="0" y="12986"/>
                  <a:pt x="473" y="16826"/>
                </a:cubicBezTo>
                <a:cubicBezTo>
                  <a:pt x="1683" y="26557"/>
                  <a:pt x="7154" y="35210"/>
                  <a:pt x="13334" y="42837"/>
                </a:cubicBezTo>
                <a:cubicBezTo>
                  <a:pt x="15228" y="45151"/>
                  <a:pt x="17279" y="47492"/>
                  <a:pt x="19935" y="48860"/>
                </a:cubicBezTo>
                <a:cubicBezTo>
                  <a:pt x="21775" y="49806"/>
                  <a:pt x="23800" y="50229"/>
                  <a:pt x="25853" y="50229"/>
                </a:cubicBezTo>
                <a:cubicBezTo>
                  <a:pt x="28819" y="50229"/>
                  <a:pt x="31842" y="49347"/>
                  <a:pt x="34453" y="47886"/>
                </a:cubicBezTo>
                <a:cubicBezTo>
                  <a:pt x="40002" y="44783"/>
                  <a:pt x="44053" y="39260"/>
                  <a:pt x="45788" y="33132"/>
                </a:cubicBezTo>
                <a:cubicBezTo>
                  <a:pt x="47551" y="27004"/>
                  <a:pt x="47077" y="20350"/>
                  <a:pt x="44973" y="14328"/>
                </a:cubicBezTo>
                <a:cubicBezTo>
                  <a:pt x="43606" y="10488"/>
                  <a:pt x="41554" y="6806"/>
                  <a:pt x="38424" y="4202"/>
                </a:cubicBezTo>
                <a:cubicBezTo>
                  <a:pt x="34961" y="1342"/>
                  <a:pt x="30434" y="1"/>
                  <a:pt x="2592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5" name="Google Shape;1525;p47"/>
          <p:cNvSpPr/>
          <p:nvPr/>
        </p:nvSpPr>
        <p:spPr>
          <a:xfrm rot="-2165365" flipH="1">
            <a:off x="8163186" y="-1098561"/>
            <a:ext cx="1575276" cy="3509193"/>
          </a:xfrm>
          <a:custGeom>
            <a:avLst/>
            <a:gdLst/>
            <a:ahLst/>
            <a:cxnLst/>
            <a:rect l="l" t="t" r="r" b="b"/>
            <a:pathLst>
              <a:path w="16544" h="36852" extrusionOk="0">
                <a:moveTo>
                  <a:pt x="9452" y="0"/>
                </a:moveTo>
                <a:cubicBezTo>
                  <a:pt x="9431" y="0"/>
                  <a:pt x="9411" y="1"/>
                  <a:pt x="9390" y="1"/>
                </a:cubicBezTo>
                <a:cubicBezTo>
                  <a:pt x="7733" y="54"/>
                  <a:pt x="6418" y="1316"/>
                  <a:pt x="5471" y="2631"/>
                </a:cubicBezTo>
                <a:cubicBezTo>
                  <a:pt x="2052" y="7391"/>
                  <a:pt x="1342" y="13519"/>
                  <a:pt x="763" y="19331"/>
                </a:cubicBezTo>
                <a:cubicBezTo>
                  <a:pt x="369" y="23197"/>
                  <a:pt x="1" y="27037"/>
                  <a:pt x="132" y="30903"/>
                </a:cubicBezTo>
                <a:cubicBezTo>
                  <a:pt x="158" y="32061"/>
                  <a:pt x="264" y="33244"/>
                  <a:pt x="790" y="34270"/>
                </a:cubicBezTo>
                <a:cubicBezTo>
                  <a:pt x="1648" y="35937"/>
                  <a:pt x="3599" y="36852"/>
                  <a:pt x="5476" y="36852"/>
                </a:cubicBezTo>
                <a:cubicBezTo>
                  <a:pt x="5553" y="36852"/>
                  <a:pt x="5631" y="36850"/>
                  <a:pt x="5708" y="36847"/>
                </a:cubicBezTo>
                <a:cubicBezTo>
                  <a:pt x="7680" y="36742"/>
                  <a:pt x="9495" y="35795"/>
                  <a:pt x="11020" y="34559"/>
                </a:cubicBezTo>
                <a:cubicBezTo>
                  <a:pt x="14124" y="32008"/>
                  <a:pt x="15833" y="28352"/>
                  <a:pt x="16386" y="24434"/>
                </a:cubicBezTo>
                <a:cubicBezTo>
                  <a:pt x="16543" y="23040"/>
                  <a:pt x="16543" y="21620"/>
                  <a:pt x="16412" y="20226"/>
                </a:cubicBezTo>
                <a:cubicBezTo>
                  <a:pt x="16228" y="17990"/>
                  <a:pt x="16149" y="15755"/>
                  <a:pt x="15860" y="13519"/>
                </a:cubicBezTo>
                <a:cubicBezTo>
                  <a:pt x="15518" y="10889"/>
                  <a:pt x="15018" y="8259"/>
                  <a:pt x="14334" y="5655"/>
                </a:cubicBezTo>
                <a:cubicBezTo>
                  <a:pt x="14019" y="4340"/>
                  <a:pt x="13598" y="3025"/>
                  <a:pt x="12809" y="1921"/>
                </a:cubicBezTo>
                <a:cubicBezTo>
                  <a:pt x="12032" y="833"/>
                  <a:pt x="10796" y="0"/>
                  <a:pt x="945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6" name="Google Shape;1526;p47"/>
          <p:cNvSpPr/>
          <p:nvPr/>
        </p:nvSpPr>
        <p:spPr>
          <a:xfrm rot="6502475">
            <a:off x="-1035003" y="-4189"/>
            <a:ext cx="1550469" cy="2071496"/>
          </a:xfrm>
          <a:custGeom>
            <a:avLst/>
            <a:gdLst/>
            <a:ahLst/>
            <a:cxnLst/>
            <a:rect l="l" t="t" r="r" b="b"/>
            <a:pathLst>
              <a:path w="22461" h="35322" extrusionOk="0">
                <a:moveTo>
                  <a:pt x="13029" y="1"/>
                </a:moveTo>
                <a:cubicBezTo>
                  <a:pt x="12673" y="1"/>
                  <a:pt x="12309" y="25"/>
                  <a:pt x="11940" y="69"/>
                </a:cubicBezTo>
                <a:cubicBezTo>
                  <a:pt x="9258" y="411"/>
                  <a:pt x="6707" y="1174"/>
                  <a:pt x="4787" y="3146"/>
                </a:cubicBezTo>
                <a:cubicBezTo>
                  <a:pt x="2893" y="5119"/>
                  <a:pt x="1762" y="7828"/>
                  <a:pt x="1105" y="10537"/>
                </a:cubicBezTo>
                <a:cubicBezTo>
                  <a:pt x="1026" y="10826"/>
                  <a:pt x="947" y="11142"/>
                  <a:pt x="894" y="11457"/>
                </a:cubicBezTo>
                <a:cubicBezTo>
                  <a:pt x="26" y="15718"/>
                  <a:pt x="0" y="20110"/>
                  <a:pt x="815" y="24397"/>
                </a:cubicBezTo>
                <a:cubicBezTo>
                  <a:pt x="1657" y="28763"/>
                  <a:pt x="3840" y="33418"/>
                  <a:pt x="8048" y="34890"/>
                </a:cubicBezTo>
                <a:cubicBezTo>
                  <a:pt x="8897" y="35185"/>
                  <a:pt x="9768" y="35322"/>
                  <a:pt x="10638" y="35322"/>
                </a:cubicBezTo>
                <a:cubicBezTo>
                  <a:pt x="14273" y="35322"/>
                  <a:pt x="17894" y="32940"/>
                  <a:pt x="19804" y="29736"/>
                </a:cubicBezTo>
                <a:cubicBezTo>
                  <a:pt x="22197" y="25738"/>
                  <a:pt x="22460" y="20846"/>
                  <a:pt x="22171" y="16218"/>
                </a:cubicBezTo>
                <a:cubicBezTo>
                  <a:pt x="22039" y="13298"/>
                  <a:pt x="21487" y="10432"/>
                  <a:pt x="20567" y="7644"/>
                </a:cubicBezTo>
                <a:cubicBezTo>
                  <a:pt x="19751" y="5382"/>
                  <a:pt x="18515" y="2962"/>
                  <a:pt x="16674" y="1305"/>
                </a:cubicBezTo>
                <a:cubicBezTo>
                  <a:pt x="15614" y="349"/>
                  <a:pt x="14373" y="1"/>
                  <a:pt x="1302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7" name="Google Shape;1527;p47"/>
          <p:cNvSpPr/>
          <p:nvPr/>
        </p:nvSpPr>
        <p:spPr>
          <a:xfrm rot="-2861849">
            <a:off x="-1014280" y="3922961"/>
            <a:ext cx="2213877" cy="2486572"/>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8" name="Google Shape;1528;p47"/>
          <p:cNvSpPr/>
          <p:nvPr/>
        </p:nvSpPr>
        <p:spPr>
          <a:xfrm rot="-1903988">
            <a:off x="7199969" y="4075057"/>
            <a:ext cx="2252553" cy="1321628"/>
          </a:xfrm>
          <a:custGeom>
            <a:avLst/>
            <a:gdLst/>
            <a:ahLst/>
            <a:cxnLst/>
            <a:rect l="l" t="t" r="r" b="b"/>
            <a:pathLst>
              <a:path w="44286" h="25983" extrusionOk="0">
                <a:moveTo>
                  <a:pt x="1270" y="1"/>
                </a:moveTo>
                <a:cubicBezTo>
                  <a:pt x="758" y="1"/>
                  <a:pt x="366" y="742"/>
                  <a:pt x="237" y="1150"/>
                </a:cubicBezTo>
                <a:cubicBezTo>
                  <a:pt x="1" y="1887"/>
                  <a:pt x="1" y="2676"/>
                  <a:pt x="211" y="3438"/>
                </a:cubicBezTo>
                <a:cubicBezTo>
                  <a:pt x="579" y="4964"/>
                  <a:pt x="1737" y="6174"/>
                  <a:pt x="3052" y="6989"/>
                </a:cubicBezTo>
                <a:cubicBezTo>
                  <a:pt x="4524" y="7883"/>
                  <a:pt x="6181" y="8462"/>
                  <a:pt x="7891" y="8698"/>
                </a:cubicBezTo>
                <a:cubicBezTo>
                  <a:pt x="8680" y="8804"/>
                  <a:pt x="9495" y="8882"/>
                  <a:pt x="10310" y="8882"/>
                </a:cubicBezTo>
                <a:cubicBezTo>
                  <a:pt x="11152" y="8909"/>
                  <a:pt x="11967" y="9093"/>
                  <a:pt x="12730" y="9461"/>
                </a:cubicBezTo>
                <a:cubicBezTo>
                  <a:pt x="13545" y="9882"/>
                  <a:pt x="14413" y="10197"/>
                  <a:pt x="15255" y="10566"/>
                </a:cubicBezTo>
                <a:cubicBezTo>
                  <a:pt x="16096" y="10934"/>
                  <a:pt x="17017" y="11302"/>
                  <a:pt x="17885" y="11697"/>
                </a:cubicBezTo>
                <a:cubicBezTo>
                  <a:pt x="19647" y="12459"/>
                  <a:pt x="21356" y="13275"/>
                  <a:pt x="23066" y="14142"/>
                </a:cubicBezTo>
                <a:cubicBezTo>
                  <a:pt x="23934" y="14563"/>
                  <a:pt x="24775" y="14984"/>
                  <a:pt x="25617" y="15431"/>
                </a:cubicBezTo>
                <a:cubicBezTo>
                  <a:pt x="26485" y="15878"/>
                  <a:pt x="27274" y="16352"/>
                  <a:pt x="28089" y="16799"/>
                </a:cubicBezTo>
                <a:cubicBezTo>
                  <a:pt x="29746" y="17693"/>
                  <a:pt x="31403" y="18587"/>
                  <a:pt x="33034" y="19508"/>
                </a:cubicBezTo>
                <a:cubicBezTo>
                  <a:pt x="36295" y="21349"/>
                  <a:pt x="39503" y="23268"/>
                  <a:pt x="42686" y="25241"/>
                </a:cubicBezTo>
                <a:cubicBezTo>
                  <a:pt x="43080" y="25504"/>
                  <a:pt x="43501" y="25714"/>
                  <a:pt x="43922" y="25951"/>
                </a:cubicBezTo>
                <a:cubicBezTo>
                  <a:pt x="43961" y="25973"/>
                  <a:pt x="43998" y="25982"/>
                  <a:pt x="44032" y="25982"/>
                </a:cubicBezTo>
                <a:cubicBezTo>
                  <a:pt x="44201" y="25982"/>
                  <a:pt x="44286" y="25741"/>
                  <a:pt x="44132" y="25609"/>
                </a:cubicBezTo>
                <a:lnTo>
                  <a:pt x="44132" y="25583"/>
                </a:lnTo>
                <a:cubicBezTo>
                  <a:pt x="42686" y="24505"/>
                  <a:pt x="41108" y="23558"/>
                  <a:pt x="39582" y="22637"/>
                </a:cubicBezTo>
                <a:cubicBezTo>
                  <a:pt x="38031" y="21690"/>
                  <a:pt x="36479" y="20744"/>
                  <a:pt x="34901" y="19849"/>
                </a:cubicBezTo>
                <a:cubicBezTo>
                  <a:pt x="33323" y="18955"/>
                  <a:pt x="31719" y="18061"/>
                  <a:pt x="30114" y="17193"/>
                </a:cubicBezTo>
                <a:cubicBezTo>
                  <a:pt x="29299" y="16772"/>
                  <a:pt x="28510" y="16378"/>
                  <a:pt x="27695" y="15957"/>
                </a:cubicBezTo>
                <a:cubicBezTo>
                  <a:pt x="27274" y="15747"/>
                  <a:pt x="26853" y="15615"/>
                  <a:pt x="26459" y="15405"/>
                </a:cubicBezTo>
                <a:lnTo>
                  <a:pt x="25196" y="14800"/>
                </a:lnTo>
                <a:cubicBezTo>
                  <a:pt x="21909" y="13196"/>
                  <a:pt x="18569" y="11591"/>
                  <a:pt x="15228" y="10119"/>
                </a:cubicBezTo>
                <a:cubicBezTo>
                  <a:pt x="14413" y="9750"/>
                  <a:pt x="13572" y="9408"/>
                  <a:pt x="12783" y="9014"/>
                </a:cubicBezTo>
                <a:cubicBezTo>
                  <a:pt x="12099" y="8698"/>
                  <a:pt x="11336" y="8514"/>
                  <a:pt x="10573" y="8514"/>
                </a:cubicBezTo>
                <a:cubicBezTo>
                  <a:pt x="9758" y="8462"/>
                  <a:pt x="8969" y="8462"/>
                  <a:pt x="8180" y="8356"/>
                </a:cubicBezTo>
                <a:cubicBezTo>
                  <a:pt x="7312" y="8225"/>
                  <a:pt x="6471" y="7988"/>
                  <a:pt x="5682" y="7699"/>
                </a:cubicBezTo>
                <a:cubicBezTo>
                  <a:pt x="4209" y="7173"/>
                  <a:pt x="2710" y="6410"/>
                  <a:pt x="1658" y="5253"/>
                </a:cubicBezTo>
                <a:cubicBezTo>
                  <a:pt x="579" y="4096"/>
                  <a:pt x="53" y="2413"/>
                  <a:pt x="711" y="966"/>
                </a:cubicBezTo>
                <a:cubicBezTo>
                  <a:pt x="798" y="769"/>
                  <a:pt x="1014" y="390"/>
                  <a:pt x="1265" y="390"/>
                </a:cubicBezTo>
                <a:cubicBezTo>
                  <a:pt x="1283" y="390"/>
                  <a:pt x="1301" y="392"/>
                  <a:pt x="1319" y="396"/>
                </a:cubicBezTo>
                <a:lnTo>
                  <a:pt x="1319" y="396"/>
                </a:lnTo>
                <a:cubicBezTo>
                  <a:pt x="1162" y="1707"/>
                  <a:pt x="1536" y="3007"/>
                  <a:pt x="2394" y="4017"/>
                </a:cubicBezTo>
                <a:cubicBezTo>
                  <a:pt x="3367" y="5174"/>
                  <a:pt x="4630" y="5989"/>
                  <a:pt x="6076" y="6410"/>
                </a:cubicBezTo>
                <a:cubicBezTo>
                  <a:pt x="6812" y="6647"/>
                  <a:pt x="7601" y="6831"/>
                  <a:pt x="8364" y="6963"/>
                </a:cubicBezTo>
                <a:cubicBezTo>
                  <a:pt x="8753" y="7030"/>
                  <a:pt x="9186" y="7130"/>
                  <a:pt x="9606" y="7130"/>
                </a:cubicBezTo>
                <a:cubicBezTo>
                  <a:pt x="9839" y="7130"/>
                  <a:pt x="10068" y="7100"/>
                  <a:pt x="10284" y="7015"/>
                </a:cubicBezTo>
                <a:cubicBezTo>
                  <a:pt x="10836" y="6884"/>
                  <a:pt x="11047" y="6252"/>
                  <a:pt x="10731" y="5805"/>
                </a:cubicBezTo>
                <a:cubicBezTo>
                  <a:pt x="10363" y="5358"/>
                  <a:pt x="9679" y="5306"/>
                  <a:pt x="9153" y="5227"/>
                </a:cubicBezTo>
                <a:cubicBezTo>
                  <a:pt x="7754" y="5017"/>
                  <a:pt x="6479" y="4269"/>
                  <a:pt x="5603" y="3167"/>
                </a:cubicBezTo>
                <a:lnTo>
                  <a:pt x="5603" y="3167"/>
                </a:lnTo>
                <a:cubicBezTo>
                  <a:pt x="8292" y="3755"/>
                  <a:pt x="11025" y="4137"/>
                  <a:pt x="13782" y="4359"/>
                </a:cubicBezTo>
                <a:cubicBezTo>
                  <a:pt x="15556" y="4517"/>
                  <a:pt x="17340" y="4599"/>
                  <a:pt x="19122" y="4599"/>
                </a:cubicBezTo>
                <a:cubicBezTo>
                  <a:pt x="20298" y="4599"/>
                  <a:pt x="21474" y="4564"/>
                  <a:pt x="22645" y="4490"/>
                </a:cubicBezTo>
                <a:cubicBezTo>
                  <a:pt x="24328" y="4411"/>
                  <a:pt x="25985" y="4227"/>
                  <a:pt x="27642" y="4017"/>
                </a:cubicBezTo>
                <a:cubicBezTo>
                  <a:pt x="27914" y="3967"/>
                  <a:pt x="27930" y="3592"/>
                  <a:pt x="27690" y="3592"/>
                </a:cubicBezTo>
                <a:cubicBezTo>
                  <a:pt x="27675" y="3592"/>
                  <a:pt x="27659" y="3593"/>
                  <a:pt x="27642" y="3596"/>
                </a:cubicBezTo>
                <a:cubicBezTo>
                  <a:pt x="24906" y="3941"/>
                  <a:pt x="22170" y="4125"/>
                  <a:pt x="19412" y="4125"/>
                </a:cubicBezTo>
                <a:cubicBezTo>
                  <a:pt x="19227" y="4125"/>
                  <a:pt x="19043" y="4124"/>
                  <a:pt x="18858" y="4122"/>
                </a:cubicBezTo>
                <a:cubicBezTo>
                  <a:pt x="15912" y="4096"/>
                  <a:pt x="12967" y="3912"/>
                  <a:pt x="10074" y="3517"/>
                </a:cubicBezTo>
                <a:cubicBezTo>
                  <a:pt x="8417" y="3281"/>
                  <a:pt x="6786" y="2991"/>
                  <a:pt x="5156" y="2623"/>
                </a:cubicBezTo>
                <a:cubicBezTo>
                  <a:pt x="5136" y="2617"/>
                  <a:pt x="5117" y="2615"/>
                  <a:pt x="5098" y="2615"/>
                </a:cubicBezTo>
                <a:cubicBezTo>
                  <a:pt x="4941" y="2615"/>
                  <a:pt x="4825" y="2800"/>
                  <a:pt x="4919" y="2965"/>
                </a:cubicBezTo>
                <a:cubicBezTo>
                  <a:pt x="5603" y="4017"/>
                  <a:pt x="6628" y="4832"/>
                  <a:pt x="7812" y="5306"/>
                </a:cubicBezTo>
                <a:cubicBezTo>
                  <a:pt x="8101" y="5411"/>
                  <a:pt x="8390" y="5516"/>
                  <a:pt x="8680" y="5569"/>
                </a:cubicBezTo>
                <a:cubicBezTo>
                  <a:pt x="8969" y="5648"/>
                  <a:pt x="9285" y="5648"/>
                  <a:pt x="9574" y="5700"/>
                </a:cubicBezTo>
                <a:cubicBezTo>
                  <a:pt x="9863" y="5779"/>
                  <a:pt x="10757" y="6016"/>
                  <a:pt x="10389" y="6463"/>
                </a:cubicBezTo>
                <a:cubicBezTo>
                  <a:pt x="10229" y="6601"/>
                  <a:pt x="10028" y="6678"/>
                  <a:pt x="9839" y="6678"/>
                </a:cubicBezTo>
                <a:cubicBezTo>
                  <a:pt x="9812" y="6678"/>
                  <a:pt x="9785" y="6677"/>
                  <a:pt x="9758" y="6673"/>
                </a:cubicBezTo>
                <a:cubicBezTo>
                  <a:pt x="9442" y="6673"/>
                  <a:pt x="9127" y="6647"/>
                  <a:pt x="8838" y="6568"/>
                </a:cubicBezTo>
                <a:cubicBezTo>
                  <a:pt x="8127" y="6463"/>
                  <a:pt x="7417" y="6331"/>
                  <a:pt x="6734" y="6174"/>
                </a:cubicBezTo>
                <a:cubicBezTo>
                  <a:pt x="5392" y="5805"/>
                  <a:pt x="4051" y="5253"/>
                  <a:pt x="3078" y="4254"/>
                </a:cubicBezTo>
                <a:cubicBezTo>
                  <a:pt x="2105" y="3228"/>
                  <a:pt x="1447" y="1781"/>
                  <a:pt x="1737" y="335"/>
                </a:cubicBezTo>
                <a:cubicBezTo>
                  <a:pt x="1737" y="256"/>
                  <a:pt x="1710" y="177"/>
                  <a:pt x="1631" y="125"/>
                </a:cubicBezTo>
                <a:cubicBezTo>
                  <a:pt x="1506" y="38"/>
                  <a:pt x="1385" y="1"/>
                  <a:pt x="12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9" name="Google Shape;1529;p47"/>
          <p:cNvSpPr/>
          <p:nvPr/>
        </p:nvSpPr>
        <p:spPr>
          <a:xfrm>
            <a:off x="71747" y="761923"/>
            <a:ext cx="895838" cy="1398335"/>
          </a:xfrm>
          <a:custGeom>
            <a:avLst/>
            <a:gdLst/>
            <a:ahLst/>
            <a:cxnLst/>
            <a:rect l="l" t="t" r="r" b="b"/>
            <a:pathLst>
              <a:path w="15273" h="23840" extrusionOk="0">
                <a:moveTo>
                  <a:pt x="1359" y="1"/>
                </a:moveTo>
                <a:cubicBezTo>
                  <a:pt x="1123" y="1"/>
                  <a:pt x="1123" y="343"/>
                  <a:pt x="1359" y="369"/>
                </a:cubicBezTo>
                <a:lnTo>
                  <a:pt x="1359" y="343"/>
                </a:lnTo>
                <a:cubicBezTo>
                  <a:pt x="3989" y="474"/>
                  <a:pt x="6777" y="658"/>
                  <a:pt x="9197" y="1842"/>
                </a:cubicBezTo>
                <a:cubicBezTo>
                  <a:pt x="10380" y="2394"/>
                  <a:pt x="11432" y="3236"/>
                  <a:pt x="12248" y="4261"/>
                </a:cubicBezTo>
                <a:cubicBezTo>
                  <a:pt x="13037" y="5366"/>
                  <a:pt x="13615" y="6602"/>
                  <a:pt x="13957" y="7917"/>
                </a:cubicBezTo>
                <a:cubicBezTo>
                  <a:pt x="14588" y="10521"/>
                  <a:pt x="14457" y="13230"/>
                  <a:pt x="13563" y="15754"/>
                </a:cubicBezTo>
                <a:cubicBezTo>
                  <a:pt x="12721" y="18253"/>
                  <a:pt x="11012" y="20383"/>
                  <a:pt x="8750" y="21777"/>
                </a:cubicBezTo>
                <a:cubicBezTo>
                  <a:pt x="6987" y="22856"/>
                  <a:pt x="4979" y="23427"/>
                  <a:pt x="2932" y="23427"/>
                </a:cubicBezTo>
                <a:cubicBezTo>
                  <a:pt x="2759" y="23427"/>
                  <a:pt x="2585" y="23423"/>
                  <a:pt x="2412" y="23415"/>
                </a:cubicBezTo>
                <a:lnTo>
                  <a:pt x="2412" y="23415"/>
                </a:lnTo>
                <a:cubicBezTo>
                  <a:pt x="4168" y="23203"/>
                  <a:pt x="5869" y="22618"/>
                  <a:pt x="7408" y="21698"/>
                </a:cubicBezTo>
                <a:cubicBezTo>
                  <a:pt x="9565" y="20436"/>
                  <a:pt x="11275" y="18490"/>
                  <a:pt x="12221" y="16149"/>
                </a:cubicBezTo>
                <a:cubicBezTo>
                  <a:pt x="13168" y="13782"/>
                  <a:pt x="13326" y="11178"/>
                  <a:pt x="12642" y="8732"/>
                </a:cubicBezTo>
                <a:cubicBezTo>
                  <a:pt x="11564" y="5182"/>
                  <a:pt x="8697" y="2447"/>
                  <a:pt x="5094" y="1553"/>
                </a:cubicBezTo>
                <a:cubicBezTo>
                  <a:pt x="4489" y="1421"/>
                  <a:pt x="3911" y="1342"/>
                  <a:pt x="3306" y="1290"/>
                </a:cubicBezTo>
                <a:lnTo>
                  <a:pt x="2438" y="1290"/>
                </a:lnTo>
                <a:cubicBezTo>
                  <a:pt x="2122" y="1290"/>
                  <a:pt x="1859" y="1342"/>
                  <a:pt x="1570" y="1421"/>
                </a:cubicBezTo>
                <a:cubicBezTo>
                  <a:pt x="1333" y="1500"/>
                  <a:pt x="1175" y="1710"/>
                  <a:pt x="1175" y="1947"/>
                </a:cubicBezTo>
                <a:cubicBezTo>
                  <a:pt x="1175" y="2079"/>
                  <a:pt x="1254" y="2157"/>
                  <a:pt x="1359" y="2157"/>
                </a:cubicBezTo>
                <a:cubicBezTo>
                  <a:pt x="1468" y="2152"/>
                  <a:pt x="1576" y="2149"/>
                  <a:pt x="1684" y="2149"/>
                </a:cubicBezTo>
                <a:cubicBezTo>
                  <a:pt x="3542" y="2149"/>
                  <a:pt x="5334" y="2988"/>
                  <a:pt x="6751" y="4156"/>
                </a:cubicBezTo>
                <a:cubicBezTo>
                  <a:pt x="8355" y="5471"/>
                  <a:pt x="9670" y="7128"/>
                  <a:pt x="10564" y="8995"/>
                </a:cubicBezTo>
                <a:cubicBezTo>
                  <a:pt x="11038" y="9916"/>
                  <a:pt x="11301" y="10942"/>
                  <a:pt x="11327" y="11994"/>
                </a:cubicBezTo>
                <a:cubicBezTo>
                  <a:pt x="11353" y="12967"/>
                  <a:pt x="11196" y="13913"/>
                  <a:pt x="10880" y="14808"/>
                </a:cubicBezTo>
                <a:cubicBezTo>
                  <a:pt x="10223" y="16728"/>
                  <a:pt x="8934" y="18384"/>
                  <a:pt x="7224" y="19489"/>
                </a:cubicBezTo>
                <a:cubicBezTo>
                  <a:pt x="5292" y="20684"/>
                  <a:pt x="3114" y="21387"/>
                  <a:pt x="833" y="21528"/>
                </a:cubicBezTo>
                <a:lnTo>
                  <a:pt x="833" y="21528"/>
                </a:lnTo>
                <a:lnTo>
                  <a:pt x="833" y="21035"/>
                </a:lnTo>
                <a:lnTo>
                  <a:pt x="833" y="21035"/>
                </a:lnTo>
                <a:cubicBezTo>
                  <a:pt x="2723" y="20956"/>
                  <a:pt x="4440" y="20160"/>
                  <a:pt x="5962" y="19095"/>
                </a:cubicBezTo>
                <a:cubicBezTo>
                  <a:pt x="7487" y="18043"/>
                  <a:pt x="9144" y="16754"/>
                  <a:pt x="9697" y="14887"/>
                </a:cubicBezTo>
                <a:cubicBezTo>
                  <a:pt x="10196" y="13203"/>
                  <a:pt x="9907" y="11283"/>
                  <a:pt x="9302" y="9627"/>
                </a:cubicBezTo>
                <a:cubicBezTo>
                  <a:pt x="8723" y="8101"/>
                  <a:pt x="7829" y="6707"/>
                  <a:pt x="6646" y="5576"/>
                </a:cubicBezTo>
                <a:cubicBezTo>
                  <a:pt x="5331" y="4288"/>
                  <a:pt x="3674" y="3394"/>
                  <a:pt x="1885" y="2946"/>
                </a:cubicBezTo>
                <a:cubicBezTo>
                  <a:pt x="1867" y="2942"/>
                  <a:pt x="1847" y="2940"/>
                  <a:pt x="1828" y="2940"/>
                </a:cubicBezTo>
                <a:cubicBezTo>
                  <a:pt x="1736" y="2940"/>
                  <a:pt x="1639" y="2987"/>
                  <a:pt x="1596" y="3052"/>
                </a:cubicBezTo>
                <a:cubicBezTo>
                  <a:pt x="1333" y="3472"/>
                  <a:pt x="1228" y="3946"/>
                  <a:pt x="1307" y="4446"/>
                </a:cubicBezTo>
                <a:cubicBezTo>
                  <a:pt x="1333" y="4524"/>
                  <a:pt x="1386" y="4603"/>
                  <a:pt x="1491" y="4603"/>
                </a:cubicBezTo>
                <a:cubicBezTo>
                  <a:pt x="4226" y="5129"/>
                  <a:pt x="6278" y="7444"/>
                  <a:pt x="7145" y="10021"/>
                </a:cubicBezTo>
                <a:cubicBezTo>
                  <a:pt x="8013" y="12572"/>
                  <a:pt x="7856" y="16017"/>
                  <a:pt x="5383" y="17595"/>
                </a:cubicBezTo>
                <a:cubicBezTo>
                  <a:pt x="4621" y="18069"/>
                  <a:pt x="3805" y="18358"/>
                  <a:pt x="2937" y="18516"/>
                </a:cubicBezTo>
                <a:cubicBezTo>
                  <a:pt x="2490" y="18621"/>
                  <a:pt x="2043" y="18674"/>
                  <a:pt x="1596" y="18700"/>
                </a:cubicBezTo>
                <a:cubicBezTo>
                  <a:pt x="1412" y="18700"/>
                  <a:pt x="1202" y="18621"/>
                  <a:pt x="1070" y="18463"/>
                </a:cubicBezTo>
                <a:cubicBezTo>
                  <a:pt x="1025" y="18373"/>
                  <a:pt x="980" y="18184"/>
                  <a:pt x="1035" y="18084"/>
                </a:cubicBezTo>
                <a:lnTo>
                  <a:pt x="1035" y="18084"/>
                </a:lnTo>
                <a:cubicBezTo>
                  <a:pt x="1228" y="18111"/>
                  <a:pt x="1421" y="18124"/>
                  <a:pt x="1612" y="18124"/>
                </a:cubicBezTo>
                <a:cubicBezTo>
                  <a:pt x="3597" y="18124"/>
                  <a:pt x="5421" y="16707"/>
                  <a:pt x="6225" y="14887"/>
                </a:cubicBezTo>
                <a:cubicBezTo>
                  <a:pt x="6672" y="13861"/>
                  <a:pt x="6804" y="12677"/>
                  <a:pt x="6541" y="11546"/>
                </a:cubicBezTo>
                <a:cubicBezTo>
                  <a:pt x="6278" y="10416"/>
                  <a:pt x="5752" y="9364"/>
                  <a:pt x="4989" y="8496"/>
                </a:cubicBezTo>
                <a:cubicBezTo>
                  <a:pt x="4121" y="7496"/>
                  <a:pt x="3043" y="6707"/>
                  <a:pt x="1807" y="6208"/>
                </a:cubicBezTo>
                <a:cubicBezTo>
                  <a:pt x="1782" y="6201"/>
                  <a:pt x="1757" y="6198"/>
                  <a:pt x="1733" y="6198"/>
                </a:cubicBezTo>
                <a:cubicBezTo>
                  <a:pt x="1655" y="6198"/>
                  <a:pt x="1584" y="6232"/>
                  <a:pt x="1544" y="6313"/>
                </a:cubicBezTo>
                <a:cubicBezTo>
                  <a:pt x="1307" y="6681"/>
                  <a:pt x="1281" y="7128"/>
                  <a:pt x="1491" y="7523"/>
                </a:cubicBezTo>
                <a:cubicBezTo>
                  <a:pt x="1701" y="7917"/>
                  <a:pt x="2043" y="8233"/>
                  <a:pt x="2438" y="8469"/>
                </a:cubicBezTo>
                <a:cubicBezTo>
                  <a:pt x="2806" y="8706"/>
                  <a:pt x="3174" y="8969"/>
                  <a:pt x="3516" y="9285"/>
                </a:cubicBezTo>
                <a:cubicBezTo>
                  <a:pt x="3805" y="9574"/>
                  <a:pt x="4095" y="9942"/>
                  <a:pt x="4305" y="10337"/>
                </a:cubicBezTo>
                <a:cubicBezTo>
                  <a:pt x="4726" y="11073"/>
                  <a:pt x="4910" y="11915"/>
                  <a:pt x="4857" y="12783"/>
                </a:cubicBezTo>
                <a:cubicBezTo>
                  <a:pt x="4778" y="13572"/>
                  <a:pt x="4410" y="14334"/>
                  <a:pt x="3832" y="14913"/>
                </a:cubicBezTo>
                <a:cubicBezTo>
                  <a:pt x="3240" y="15529"/>
                  <a:pt x="2418" y="15891"/>
                  <a:pt x="1560" y="15891"/>
                </a:cubicBezTo>
                <a:cubicBezTo>
                  <a:pt x="1502" y="15891"/>
                  <a:pt x="1444" y="15889"/>
                  <a:pt x="1386" y="15886"/>
                </a:cubicBezTo>
                <a:cubicBezTo>
                  <a:pt x="1044" y="15886"/>
                  <a:pt x="1044" y="16412"/>
                  <a:pt x="1386" y="16438"/>
                </a:cubicBezTo>
                <a:cubicBezTo>
                  <a:pt x="1451" y="16442"/>
                  <a:pt x="1516" y="16444"/>
                  <a:pt x="1580" y="16444"/>
                </a:cubicBezTo>
                <a:cubicBezTo>
                  <a:pt x="3265" y="16444"/>
                  <a:pt x="4770" y="15142"/>
                  <a:pt x="5226" y="13572"/>
                </a:cubicBezTo>
                <a:cubicBezTo>
                  <a:pt x="5752" y="11862"/>
                  <a:pt x="4989" y="9916"/>
                  <a:pt x="3674" y="8759"/>
                </a:cubicBezTo>
                <a:cubicBezTo>
                  <a:pt x="3253" y="8417"/>
                  <a:pt x="2806" y="8180"/>
                  <a:pt x="2385" y="7838"/>
                </a:cubicBezTo>
                <a:cubicBezTo>
                  <a:pt x="2023" y="7567"/>
                  <a:pt x="1720" y="7140"/>
                  <a:pt x="1859" y="6724"/>
                </a:cubicBezTo>
                <a:lnTo>
                  <a:pt x="1859" y="6724"/>
                </a:lnTo>
                <a:cubicBezTo>
                  <a:pt x="4160" y="7813"/>
                  <a:pt x="6071" y="9996"/>
                  <a:pt x="6199" y="12625"/>
                </a:cubicBezTo>
                <a:cubicBezTo>
                  <a:pt x="6278" y="15097"/>
                  <a:pt x="4226" y="17753"/>
                  <a:pt x="1622" y="17753"/>
                </a:cubicBezTo>
                <a:cubicBezTo>
                  <a:pt x="1491" y="17753"/>
                  <a:pt x="1333" y="17727"/>
                  <a:pt x="1175" y="17701"/>
                </a:cubicBezTo>
                <a:cubicBezTo>
                  <a:pt x="1123" y="17701"/>
                  <a:pt x="1077" y="17699"/>
                  <a:pt x="1034" y="17699"/>
                </a:cubicBezTo>
                <a:cubicBezTo>
                  <a:pt x="929" y="17699"/>
                  <a:pt x="848" y="17712"/>
                  <a:pt x="755" y="17806"/>
                </a:cubicBezTo>
                <a:cubicBezTo>
                  <a:pt x="597" y="18016"/>
                  <a:pt x="570" y="18306"/>
                  <a:pt x="676" y="18542"/>
                </a:cubicBezTo>
                <a:cubicBezTo>
                  <a:pt x="867" y="19012"/>
                  <a:pt x="1322" y="19125"/>
                  <a:pt x="1792" y="19125"/>
                </a:cubicBezTo>
                <a:cubicBezTo>
                  <a:pt x="2032" y="19125"/>
                  <a:pt x="2276" y="19095"/>
                  <a:pt x="2490" y="19068"/>
                </a:cubicBezTo>
                <a:cubicBezTo>
                  <a:pt x="3937" y="18884"/>
                  <a:pt x="5436" y="18437"/>
                  <a:pt x="6514" y="17385"/>
                </a:cubicBezTo>
                <a:cubicBezTo>
                  <a:pt x="8487" y="15491"/>
                  <a:pt x="8513" y="12309"/>
                  <a:pt x="7671" y="9890"/>
                </a:cubicBezTo>
                <a:cubicBezTo>
                  <a:pt x="6856" y="7444"/>
                  <a:pt x="5041" y="5208"/>
                  <a:pt x="2543" y="4367"/>
                </a:cubicBezTo>
                <a:cubicBezTo>
                  <a:pt x="2298" y="4278"/>
                  <a:pt x="2034" y="4207"/>
                  <a:pt x="1768" y="4156"/>
                </a:cubicBezTo>
                <a:lnTo>
                  <a:pt x="1768" y="4156"/>
                </a:lnTo>
                <a:cubicBezTo>
                  <a:pt x="1758" y="3917"/>
                  <a:pt x="1821" y="3682"/>
                  <a:pt x="1930" y="3467"/>
                </a:cubicBezTo>
                <a:lnTo>
                  <a:pt x="1930" y="3467"/>
                </a:lnTo>
                <a:cubicBezTo>
                  <a:pt x="4876" y="4291"/>
                  <a:pt x="7328" y="6369"/>
                  <a:pt x="8592" y="9179"/>
                </a:cubicBezTo>
                <a:cubicBezTo>
                  <a:pt x="9302" y="10679"/>
                  <a:pt x="9591" y="12362"/>
                  <a:pt x="9407" y="13992"/>
                </a:cubicBezTo>
                <a:cubicBezTo>
                  <a:pt x="9276" y="14913"/>
                  <a:pt x="8881" y="15781"/>
                  <a:pt x="8303" y="16491"/>
                </a:cubicBezTo>
                <a:cubicBezTo>
                  <a:pt x="7698" y="17175"/>
                  <a:pt x="7040" y="17780"/>
                  <a:pt x="6304" y="18306"/>
                </a:cubicBezTo>
                <a:cubicBezTo>
                  <a:pt x="4686" y="19538"/>
                  <a:pt x="2817" y="20595"/>
                  <a:pt x="747" y="20595"/>
                </a:cubicBezTo>
                <a:cubicBezTo>
                  <a:pt x="697" y="20595"/>
                  <a:pt x="647" y="20595"/>
                  <a:pt x="597" y="20594"/>
                </a:cubicBezTo>
                <a:cubicBezTo>
                  <a:pt x="492" y="20594"/>
                  <a:pt x="386" y="20699"/>
                  <a:pt x="386" y="20804"/>
                </a:cubicBezTo>
                <a:cubicBezTo>
                  <a:pt x="386" y="21146"/>
                  <a:pt x="386" y="21435"/>
                  <a:pt x="360" y="21751"/>
                </a:cubicBezTo>
                <a:cubicBezTo>
                  <a:pt x="360" y="21882"/>
                  <a:pt x="465" y="21988"/>
                  <a:pt x="597" y="21988"/>
                </a:cubicBezTo>
                <a:cubicBezTo>
                  <a:pt x="2780" y="21909"/>
                  <a:pt x="4936" y="21304"/>
                  <a:pt x="6830" y="20252"/>
                </a:cubicBezTo>
                <a:cubicBezTo>
                  <a:pt x="8697" y="19226"/>
                  <a:pt x="10196" y="17648"/>
                  <a:pt x="11090" y="15728"/>
                </a:cubicBezTo>
                <a:cubicBezTo>
                  <a:pt x="12011" y="13782"/>
                  <a:pt x="12116" y="11573"/>
                  <a:pt x="11406" y="9574"/>
                </a:cubicBezTo>
                <a:cubicBezTo>
                  <a:pt x="10985" y="8496"/>
                  <a:pt x="10407" y="7496"/>
                  <a:pt x="9697" y="6576"/>
                </a:cubicBezTo>
                <a:cubicBezTo>
                  <a:pt x="9065" y="5734"/>
                  <a:pt x="8355" y="4945"/>
                  <a:pt x="7566" y="4261"/>
                </a:cubicBezTo>
                <a:cubicBezTo>
                  <a:pt x="6068" y="2947"/>
                  <a:pt x="4176" y="1896"/>
                  <a:pt x="2125" y="1763"/>
                </a:cubicBezTo>
                <a:lnTo>
                  <a:pt x="2125" y="1763"/>
                </a:lnTo>
                <a:cubicBezTo>
                  <a:pt x="2145" y="1763"/>
                  <a:pt x="2162" y="1763"/>
                  <a:pt x="2175" y="1763"/>
                </a:cubicBezTo>
                <a:cubicBezTo>
                  <a:pt x="2319" y="1750"/>
                  <a:pt x="2464" y="1743"/>
                  <a:pt x="2609" y="1743"/>
                </a:cubicBezTo>
                <a:cubicBezTo>
                  <a:pt x="2753" y="1743"/>
                  <a:pt x="2898" y="1750"/>
                  <a:pt x="3043" y="1763"/>
                </a:cubicBezTo>
                <a:cubicBezTo>
                  <a:pt x="3595" y="1789"/>
                  <a:pt x="4147" y="1842"/>
                  <a:pt x="4673" y="1973"/>
                </a:cubicBezTo>
                <a:cubicBezTo>
                  <a:pt x="5778" y="2210"/>
                  <a:pt x="6830" y="2631"/>
                  <a:pt x="7803" y="3236"/>
                </a:cubicBezTo>
                <a:cubicBezTo>
                  <a:pt x="9802" y="4419"/>
                  <a:pt x="11301" y="6260"/>
                  <a:pt x="12090" y="8469"/>
                </a:cubicBezTo>
                <a:cubicBezTo>
                  <a:pt x="13642" y="13124"/>
                  <a:pt x="11906" y="18279"/>
                  <a:pt x="7803" y="21041"/>
                </a:cubicBezTo>
                <a:cubicBezTo>
                  <a:pt x="5857" y="22382"/>
                  <a:pt x="3542" y="23092"/>
                  <a:pt x="1149" y="23145"/>
                </a:cubicBezTo>
                <a:lnTo>
                  <a:pt x="506" y="23145"/>
                </a:lnTo>
                <a:cubicBezTo>
                  <a:pt x="449" y="23129"/>
                  <a:pt x="391" y="23111"/>
                  <a:pt x="334" y="23092"/>
                </a:cubicBezTo>
                <a:lnTo>
                  <a:pt x="327" y="23145"/>
                </a:lnTo>
                <a:lnTo>
                  <a:pt x="281" y="23145"/>
                </a:lnTo>
                <a:cubicBezTo>
                  <a:pt x="272" y="23144"/>
                  <a:pt x="264" y="23143"/>
                  <a:pt x="256" y="23143"/>
                </a:cubicBezTo>
                <a:cubicBezTo>
                  <a:pt x="41" y="23143"/>
                  <a:pt x="1" y="23463"/>
                  <a:pt x="229" y="23539"/>
                </a:cubicBezTo>
                <a:cubicBezTo>
                  <a:pt x="1101" y="23740"/>
                  <a:pt x="1988" y="23839"/>
                  <a:pt x="2872" y="23839"/>
                </a:cubicBezTo>
                <a:cubicBezTo>
                  <a:pt x="4653" y="23839"/>
                  <a:pt x="6423" y="23436"/>
                  <a:pt x="8040" y="22645"/>
                </a:cubicBezTo>
                <a:cubicBezTo>
                  <a:pt x="10512" y="21435"/>
                  <a:pt x="12484" y="19436"/>
                  <a:pt x="13668" y="16964"/>
                </a:cubicBezTo>
                <a:cubicBezTo>
                  <a:pt x="14878" y="14439"/>
                  <a:pt x="15272" y="11599"/>
                  <a:pt x="14746" y="8838"/>
                </a:cubicBezTo>
                <a:cubicBezTo>
                  <a:pt x="14246" y="6076"/>
                  <a:pt x="12774" y="3420"/>
                  <a:pt x="10354" y="1921"/>
                </a:cubicBezTo>
                <a:cubicBezTo>
                  <a:pt x="7961" y="474"/>
                  <a:pt x="5094" y="185"/>
                  <a:pt x="2359" y="53"/>
                </a:cubicBezTo>
                <a:cubicBezTo>
                  <a:pt x="2017" y="27"/>
                  <a:pt x="1701" y="27"/>
                  <a:pt x="135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30" name="Google Shape;1530;p47"/>
          <p:cNvGrpSpPr/>
          <p:nvPr/>
        </p:nvGrpSpPr>
        <p:grpSpPr>
          <a:xfrm rot="-393081">
            <a:off x="503326" y="4332116"/>
            <a:ext cx="3170879" cy="754931"/>
            <a:chOff x="501430" y="4330082"/>
            <a:chExt cx="2770114" cy="659515"/>
          </a:xfrm>
        </p:grpSpPr>
        <p:sp>
          <p:nvSpPr>
            <p:cNvPr id="1531" name="Google Shape;1531;p47"/>
            <p:cNvSpPr/>
            <p:nvPr/>
          </p:nvSpPr>
          <p:spPr>
            <a:xfrm rot="-4957804">
              <a:off x="2749003" y="4778168"/>
              <a:ext cx="74905" cy="73100"/>
            </a:xfrm>
            <a:custGeom>
              <a:avLst/>
              <a:gdLst/>
              <a:ahLst/>
              <a:cxnLst/>
              <a:rect l="l" t="t" r="r" b="b"/>
              <a:pathLst>
                <a:path w="1079" h="1053" extrusionOk="0">
                  <a:moveTo>
                    <a:pt x="500" y="1"/>
                  </a:moveTo>
                  <a:cubicBezTo>
                    <a:pt x="421" y="27"/>
                    <a:pt x="342" y="53"/>
                    <a:pt x="290" y="106"/>
                  </a:cubicBezTo>
                  <a:lnTo>
                    <a:pt x="316" y="132"/>
                  </a:lnTo>
                  <a:lnTo>
                    <a:pt x="132" y="264"/>
                  </a:lnTo>
                  <a:cubicBezTo>
                    <a:pt x="105" y="316"/>
                    <a:pt x="53" y="369"/>
                    <a:pt x="53" y="422"/>
                  </a:cubicBezTo>
                  <a:cubicBezTo>
                    <a:pt x="27" y="474"/>
                    <a:pt x="0" y="527"/>
                    <a:pt x="0" y="606"/>
                  </a:cubicBezTo>
                  <a:cubicBezTo>
                    <a:pt x="0" y="658"/>
                    <a:pt x="27" y="711"/>
                    <a:pt x="53" y="790"/>
                  </a:cubicBezTo>
                  <a:cubicBezTo>
                    <a:pt x="53" y="842"/>
                    <a:pt x="105" y="895"/>
                    <a:pt x="132" y="921"/>
                  </a:cubicBezTo>
                  <a:cubicBezTo>
                    <a:pt x="237" y="1000"/>
                    <a:pt x="342" y="1053"/>
                    <a:pt x="474" y="1053"/>
                  </a:cubicBezTo>
                  <a:cubicBezTo>
                    <a:pt x="605" y="1053"/>
                    <a:pt x="710" y="1026"/>
                    <a:pt x="789" y="921"/>
                  </a:cubicBezTo>
                  <a:lnTo>
                    <a:pt x="947" y="763"/>
                  </a:lnTo>
                  <a:cubicBezTo>
                    <a:pt x="973" y="711"/>
                    <a:pt x="1026" y="658"/>
                    <a:pt x="1026" y="606"/>
                  </a:cubicBezTo>
                  <a:cubicBezTo>
                    <a:pt x="1052" y="553"/>
                    <a:pt x="1079" y="500"/>
                    <a:pt x="1079" y="448"/>
                  </a:cubicBezTo>
                  <a:cubicBezTo>
                    <a:pt x="1079" y="369"/>
                    <a:pt x="1052" y="316"/>
                    <a:pt x="1026" y="264"/>
                  </a:cubicBezTo>
                  <a:cubicBezTo>
                    <a:pt x="1026" y="211"/>
                    <a:pt x="973" y="159"/>
                    <a:pt x="947" y="132"/>
                  </a:cubicBezTo>
                  <a:cubicBezTo>
                    <a:pt x="842" y="27"/>
                    <a:pt x="737"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2" name="Google Shape;1532;p47"/>
            <p:cNvSpPr/>
            <p:nvPr/>
          </p:nvSpPr>
          <p:spPr>
            <a:xfrm rot="-4957804">
              <a:off x="2880676" y="4910907"/>
              <a:ext cx="85874" cy="64006"/>
            </a:xfrm>
            <a:custGeom>
              <a:avLst/>
              <a:gdLst/>
              <a:ahLst/>
              <a:cxnLst/>
              <a:rect l="l" t="t" r="r" b="b"/>
              <a:pathLst>
                <a:path w="1237" h="922" extrusionOk="0">
                  <a:moveTo>
                    <a:pt x="605" y="1"/>
                  </a:moveTo>
                  <a:cubicBezTo>
                    <a:pt x="0" y="1"/>
                    <a:pt x="0" y="921"/>
                    <a:pt x="605" y="921"/>
                  </a:cubicBezTo>
                  <a:cubicBezTo>
                    <a:pt x="1236" y="921"/>
                    <a:pt x="1236"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3" name="Google Shape;1533;p47"/>
            <p:cNvSpPr/>
            <p:nvPr/>
          </p:nvSpPr>
          <p:spPr>
            <a:xfrm rot="-4957804">
              <a:off x="3166961" y="4801503"/>
              <a:ext cx="111490" cy="84069"/>
            </a:xfrm>
            <a:custGeom>
              <a:avLst/>
              <a:gdLst/>
              <a:ahLst/>
              <a:cxnLst/>
              <a:rect l="l" t="t" r="r" b="b"/>
              <a:pathLst>
                <a:path w="1606" h="1211" extrusionOk="0">
                  <a:moveTo>
                    <a:pt x="790" y="1"/>
                  </a:moveTo>
                  <a:cubicBezTo>
                    <a:pt x="1" y="1"/>
                    <a:pt x="1" y="1210"/>
                    <a:pt x="790" y="1210"/>
                  </a:cubicBezTo>
                  <a:cubicBezTo>
                    <a:pt x="1605" y="1210"/>
                    <a:pt x="1605" y="1"/>
                    <a:pt x="7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4" name="Google Shape;1534;p47"/>
            <p:cNvSpPr/>
            <p:nvPr/>
          </p:nvSpPr>
          <p:spPr>
            <a:xfrm rot="-4957804">
              <a:off x="2500247" y="4685761"/>
              <a:ext cx="96773" cy="78585"/>
            </a:xfrm>
            <a:custGeom>
              <a:avLst/>
              <a:gdLst/>
              <a:ahLst/>
              <a:cxnLst/>
              <a:rect l="l" t="t" r="r" b="b"/>
              <a:pathLst>
                <a:path w="1394" h="1132" extrusionOk="0">
                  <a:moveTo>
                    <a:pt x="710" y="1"/>
                  </a:moveTo>
                  <a:cubicBezTo>
                    <a:pt x="0" y="53"/>
                    <a:pt x="0" y="1053"/>
                    <a:pt x="710" y="1132"/>
                  </a:cubicBezTo>
                  <a:cubicBezTo>
                    <a:pt x="1394" y="1053"/>
                    <a:pt x="1394" y="53"/>
                    <a:pt x="7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5" name="Google Shape;1535;p47"/>
            <p:cNvSpPr/>
            <p:nvPr/>
          </p:nvSpPr>
          <p:spPr>
            <a:xfrm rot="-4957804">
              <a:off x="2339858" y="4735388"/>
              <a:ext cx="144326" cy="113295"/>
            </a:xfrm>
            <a:custGeom>
              <a:avLst/>
              <a:gdLst/>
              <a:ahLst/>
              <a:cxnLst/>
              <a:rect l="l" t="t" r="r" b="b"/>
              <a:pathLst>
                <a:path w="2079" h="1632" extrusionOk="0">
                  <a:moveTo>
                    <a:pt x="1052" y="1"/>
                  </a:moveTo>
                  <a:cubicBezTo>
                    <a:pt x="0" y="1"/>
                    <a:pt x="0" y="1632"/>
                    <a:pt x="1052" y="1632"/>
                  </a:cubicBezTo>
                  <a:cubicBezTo>
                    <a:pt x="2078" y="1632"/>
                    <a:pt x="2078" y="1"/>
                    <a:pt x="10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6" name="Google Shape;1536;p47"/>
            <p:cNvSpPr/>
            <p:nvPr/>
          </p:nvSpPr>
          <p:spPr>
            <a:xfrm rot="-4957804">
              <a:off x="2291000" y="4576782"/>
              <a:ext cx="96842" cy="73100"/>
            </a:xfrm>
            <a:custGeom>
              <a:avLst/>
              <a:gdLst/>
              <a:ahLst/>
              <a:cxnLst/>
              <a:rect l="l" t="t" r="r" b="b"/>
              <a:pathLst>
                <a:path w="1395" h="1053" extrusionOk="0">
                  <a:moveTo>
                    <a:pt x="711" y="1"/>
                  </a:moveTo>
                  <a:cubicBezTo>
                    <a:pt x="1" y="1"/>
                    <a:pt x="1" y="1053"/>
                    <a:pt x="711" y="1053"/>
                  </a:cubicBezTo>
                  <a:cubicBezTo>
                    <a:pt x="1395" y="1053"/>
                    <a:pt x="1395"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7" name="Google Shape;1537;p47"/>
            <p:cNvSpPr/>
            <p:nvPr/>
          </p:nvSpPr>
          <p:spPr>
            <a:xfrm rot="-4957804">
              <a:off x="2039872" y="4634012"/>
              <a:ext cx="116905" cy="85874"/>
            </a:xfrm>
            <a:custGeom>
              <a:avLst/>
              <a:gdLst/>
              <a:ahLst/>
              <a:cxnLst/>
              <a:rect l="l" t="t" r="r" b="b"/>
              <a:pathLst>
                <a:path w="1684" h="1237" extrusionOk="0">
                  <a:moveTo>
                    <a:pt x="868" y="0"/>
                  </a:moveTo>
                  <a:cubicBezTo>
                    <a:pt x="860" y="0"/>
                    <a:pt x="851" y="0"/>
                    <a:pt x="842" y="1"/>
                  </a:cubicBezTo>
                  <a:cubicBezTo>
                    <a:pt x="1" y="1"/>
                    <a:pt x="1" y="1237"/>
                    <a:pt x="842" y="1237"/>
                  </a:cubicBezTo>
                  <a:cubicBezTo>
                    <a:pt x="1675" y="1237"/>
                    <a:pt x="1684" y="0"/>
                    <a:pt x="8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8" name="Google Shape;1538;p47"/>
            <p:cNvSpPr/>
            <p:nvPr/>
          </p:nvSpPr>
          <p:spPr>
            <a:xfrm rot="-4957804">
              <a:off x="1889418" y="4585950"/>
              <a:ext cx="60327" cy="71295"/>
            </a:xfrm>
            <a:custGeom>
              <a:avLst/>
              <a:gdLst/>
              <a:ahLst/>
              <a:cxnLst/>
              <a:rect l="l" t="t" r="r" b="b"/>
              <a:pathLst>
                <a:path w="869" h="1027" extrusionOk="0">
                  <a:moveTo>
                    <a:pt x="448" y="1"/>
                  </a:moveTo>
                  <a:cubicBezTo>
                    <a:pt x="316" y="1"/>
                    <a:pt x="211" y="53"/>
                    <a:pt x="132" y="132"/>
                  </a:cubicBezTo>
                  <a:lnTo>
                    <a:pt x="80" y="211"/>
                  </a:lnTo>
                  <a:cubicBezTo>
                    <a:pt x="27" y="290"/>
                    <a:pt x="1" y="369"/>
                    <a:pt x="27" y="448"/>
                  </a:cubicBezTo>
                  <a:lnTo>
                    <a:pt x="1" y="448"/>
                  </a:lnTo>
                  <a:lnTo>
                    <a:pt x="1" y="579"/>
                  </a:lnTo>
                  <a:cubicBezTo>
                    <a:pt x="1" y="658"/>
                    <a:pt x="1" y="711"/>
                    <a:pt x="27" y="763"/>
                  </a:cubicBezTo>
                  <a:cubicBezTo>
                    <a:pt x="80" y="869"/>
                    <a:pt x="158" y="947"/>
                    <a:pt x="264" y="1000"/>
                  </a:cubicBezTo>
                  <a:cubicBezTo>
                    <a:pt x="316" y="1026"/>
                    <a:pt x="369" y="1026"/>
                    <a:pt x="421" y="1026"/>
                  </a:cubicBezTo>
                  <a:cubicBezTo>
                    <a:pt x="553" y="1026"/>
                    <a:pt x="658" y="974"/>
                    <a:pt x="737" y="895"/>
                  </a:cubicBezTo>
                  <a:cubicBezTo>
                    <a:pt x="816" y="816"/>
                    <a:pt x="869" y="711"/>
                    <a:pt x="869" y="579"/>
                  </a:cubicBezTo>
                  <a:lnTo>
                    <a:pt x="869" y="448"/>
                  </a:lnTo>
                  <a:cubicBezTo>
                    <a:pt x="869" y="316"/>
                    <a:pt x="816" y="211"/>
                    <a:pt x="737" y="132"/>
                  </a:cubicBezTo>
                  <a:cubicBezTo>
                    <a:pt x="658" y="53"/>
                    <a:pt x="553" y="27"/>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9" name="Google Shape;1539;p47"/>
            <p:cNvSpPr/>
            <p:nvPr/>
          </p:nvSpPr>
          <p:spPr>
            <a:xfrm rot="-4957804">
              <a:off x="1502167" y="4563715"/>
              <a:ext cx="106006" cy="85874"/>
            </a:xfrm>
            <a:custGeom>
              <a:avLst/>
              <a:gdLst/>
              <a:ahLst/>
              <a:cxnLst/>
              <a:rect l="l" t="t" r="r" b="b"/>
              <a:pathLst>
                <a:path w="1527" h="1237" extrusionOk="0">
                  <a:moveTo>
                    <a:pt x="763" y="1"/>
                  </a:moveTo>
                  <a:cubicBezTo>
                    <a:pt x="1" y="53"/>
                    <a:pt x="1" y="1184"/>
                    <a:pt x="763" y="1237"/>
                  </a:cubicBezTo>
                  <a:cubicBezTo>
                    <a:pt x="1526" y="1184"/>
                    <a:pt x="1526" y="53"/>
                    <a:pt x="7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0" name="Google Shape;1540;p47"/>
            <p:cNvSpPr/>
            <p:nvPr/>
          </p:nvSpPr>
          <p:spPr>
            <a:xfrm rot="-4957804">
              <a:off x="1298736" y="4512073"/>
              <a:ext cx="43874" cy="43874"/>
            </a:xfrm>
            <a:custGeom>
              <a:avLst/>
              <a:gdLst/>
              <a:ahLst/>
              <a:cxnLst/>
              <a:rect l="l" t="t" r="r" b="b"/>
              <a:pathLst>
                <a:path w="632" h="632" extrusionOk="0">
                  <a:moveTo>
                    <a:pt x="316" y="0"/>
                  </a:moveTo>
                  <a:cubicBezTo>
                    <a:pt x="1" y="79"/>
                    <a:pt x="1" y="526"/>
                    <a:pt x="316" y="632"/>
                  </a:cubicBezTo>
                  <a:cubicBezTo>
                    <a:pt x="632" y="526"/>
                    <a:pt x="632" y="79"/>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1" name="Google Shape;1541;p47"/>
            <p:cNvSpPr/>
            <p:nvPr/>
          </p:nvSpPr>
          <p:spPr>
            <a:xfrm rot="-4957804">
              <a:off x="1075325" y="4485429"/>
              <a:ext cx="91358" cy="67616"/>
            </a:xfrm>
            <a:custGeom>
              <a:avLst/>
              <a:gdLst/>
              <a:ahLst/>
              <a:cxnLst/>
              <a:rect l="l" t="t" r="r" b="b"/>
              <a:pathLst>
                <a:path w="1316" h="974" extrusionOk="0">
                  <a:moveTo>
                    <a:pt x="684" y="0"/>
                  </a:moveTo>
                  <a:cubicBezTo>
                    <a:pt x="675" y="0"/>
                    <a:pt x="667" y="0"/>
                    <a:pt x="658" y="1"/>
                  </a:cubicBezTo>
                  <a:cubicBezTo>
                    <a:pt x="1" y="1"/>
                    <a:pt x="1" y="974"/>
                    <a:pt x="658" y="974"/>
                  </a:cubicBezTo>
                  <a:cubicBezTo>
                    <a:pt x="1307" y="974"/>
                    <a:pt x="1316"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2" name="Google Shape;1542;p47"/>
            <p:cNvSpPr/>
            <p:nvPr/>
          </p:nvSpPr>
          <p:spPr>
            <a:xfrm rot="-4957804">
              <a:off x="883471" y="4542095"/>
              <a:ext cx="98647" cy="74905"/>
            </a:xfrm>
            <a:custGeom>
              <a:avLst/>
              <a:gdLst/>
              <a:ahLst/>
              <a:cxnLst/>
              <a:rect l="l" t="t" r="r" b="b"/>
              <a:pathLst>
                <a:path w="1421" h="1079" extrusionOk="0">
                  <a:moveTo>
                    <a:pt x="711" y="1"/>
                  </a:moveTo>
                  <a:cubicBezTo>
                    <a:pt x="1" y="1"/>
                    <a:pt x="1" y="1079"/>
                    <a:pt x="711" y="1079"/>
                  </a:cubicBezTo>
                  <a:cubicBezTo>
                    <a:pt x="1421" y="1079"/>
                    <a:pt x="1421"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3" name="Google Shape;1543;p47"/>
            <p:cNvSpPr/>
            <p:nvPr/>
          </p:nvSpPr>
          <p:spPr>
            <a:xfrm rot="-4957804">
              <a:off x="940089" y="4367711"/>
              <a:ext cx="93163" cy="74975"/>
            </a:xfrm>
            <a:custGeom>
              <a:avLst/>
              <a:gdLst/>
              <a:ahLst/>
              <a:cxnLst/>
              <a:rect l="l" t="t" r="r" b="b"/>
              <a:pathLst>
                <a:path w="1342" h="1080" extrusionOk="0">
                  <a:moveTo>
                    <a:pt x="684" y="1"/>
                  </a:moveTo>
                  <a:cubicBezTo>
                    <a:pt x="1" y="53"/>
                    <a:pt x="1" y="1026"/>
                    <a:pt x="684" y="1079"/>
                  </a:cubicBezTo>
                  <a:cubicBezTo>
                    <a:pt x="1342" y="1026"/>
                    <a:pt x="1342" y="53"/>
                    <a:pt x="6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4" name="Google Shape;1544;p47"/>
            <p:cNvSpPr/>
            <p:nvPr/>
          </p:nvSpPr>
          <p:spPr>
            <a:xfrm rot="-4957804">
              <a:off x="798849" y="4399591"/>
              <a:ext cx="73100" cy="58522"/>
            </a:xfrm>
            <a:custGeom>
              <a:avLst/>
              <a:gdLst/>
              <a:ahLst/>
              <a:cxnLst/>
              <a:rect l="l" t="t" r="r" b="b"/>
              <a:pathLst>
                <a:path w="1053" h="843" extrusionOk="0">
                  <a:moveTo>
                    <a:pt x="526" y="1"/>
                  </a:moveTo>
                  <a:cubicBezTo>
                    <a:pt x="0" y="54"/>
                    <a:pt x="0" y="790"/>
                    <a:pt x="526" y="843"/>
                  </a:cubicBezTo>
                  <a:cubicBezTo>
                    <a:pt x="1052" y="790"/>
                    <a:pt x="1052" y="54"/>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5" name="Google Shape;1545;p47"/>
            <p:cNvSpPr/>
            <p:nvPr/>
          </p:nvSpPr>
          <p:spPr>
            <a:xfrm rot="-4957804">
              <a:off x="498754" y="4342735"/>
              <a:ext cx="91358" cy="74905"/>
            </a:xfrm>
            <a:custGeom>
              <a:avLst/>
              <a:gdLst/>
              <a:ahLst/>
              <a:cxnLst/>
              <a:rect l="l" t="t" r="r" b="b"/>
              <a:pathLst>
                <a:path w="1316" h="1079" extrusionOk="0">
                  <a:moveTo>
                    <a:pt x="658" y="0"/>
                  </a:moveTo>
                  <a:cubicBezTo>
                    <a:pt x="0" y="53"/>
                    <a:pt x="0" y="1026"/>
                    <a:pt x="658" y="1078"/>
                  </a:cubicBezTo>
                  <a:cubicBezTo>
                    <a:pt x="1315" y="1026"/>
                    <a:pt x="1315" y="53"/>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46" name="Google Shape;1546;p47"/>
          <p:cNvSpPr/>
          <p:nvPr/>
        </p:nvSpPr>
        <p:spPr>
          <a:xfrm>
            <a:off x="7986032" y="72367"/>
            <a:ext cx="1336173" cy="990769"/>
          </a:xfrm>
          <a:custGeom>
            <a:avLst/>
            <a:gdLst/>
            <a:ahLst/>
            <a:cxnLst/>
            <a:rect l="l" t="t" r="r" b="b"/>
            <a:pathLst>
              <a:path w="21199" h="15719" extrusionOk="0">
                <a:moveTo>
                  <a:pt x="3676" y="0"/>
                </a:moveTo>
                <a:cubicBezTo>
                  <a:pt x="3354" y="0"/>
                  <a:pt x="3032" y="5"/>
                  <a:pt x="2709" y="18"/>
                </a:cubicBezTo>
                <a:cubicBezTo>
                  <a:pt x="1657" y="44"/>
                  <a:pt x="447" y="307"/>
                  <a:pt x="27" y="1412"/>
                </a:cubicBezTo>
                <a:cubicBezTo>
                  <a:pt x="0" y="1543"/>
                  <a:pt x="27" y="1675"/>
                  <a:pt x="132" y="1780"/>
                </a:cubicBezTo>
                <a:cubicBezTo>
                  <a:pt x="579" y="2122"/>
                  <a:pt x="1105" y="2385"/>
                  <a:pt x="1657" y="2569"/>
                </a:cubicBezTo>
                <a:cubicBezTo>
                  <a:pt x="2183" y="2700"/>
                  <a:pt x="2762" y="2806"/>
                  <a:pt x="3314" y="2858"/>
                </a:cubicBezTo>
                <a:cubicBezTo>
                  <a:pt x="3764" y="2905"/>
                  <a:pt x="4218" y="2935"/>
                  <a:pt x="4672" y="2957"/>
                </a:cubicBezTo>
                <a:lnTo>
                  <a:pt x="4672" y="2957"/>
                </a:lnTo>
                <a:cubicBezTo>
                  <a:pt x="4229" y="3026"/>
                  <a:pt x="3784" y="3113"/>
                  <a:pt x="3367" y="3226"/>
                </a:cubicBezTo>
                <a:cubicBezTo>
                  <a:pt x="3051" y="3279"/>
                  <a:pt x="2762" y="3384"/>
                  <a:pt x="2446" y="3463"/>
                </a:cubicBezTo>
                <a:cubicBezTo>
                  <a:pt x="2183" y="3516"/>
                  <a:pt x="1946" y="3647"/>
                  <a:pt x="1710" y="3805"/>
                </a:cubicBezTo>
                <a:cubicBezTo>
                  <a:pt x="1315" y="4094"/>
                  <a:pt x="1236" y="4647"/>
                  <a:pt x="1526" y="5067"/>
                </a:cubicBezTo>
                <a:cubicBezTo>
                  <a:pt x="1841" y="5488"/>
                  <a:pt x="2367" y="5725"/>
                  <a:pt x="2893" y="5725"/>
                </a:cubicBezTo>
                <a:cubicBezTo>
                  <a:pt x="3112" y="5734"/>
                  <a:pt x="3334" y="5737"/>
                  <a:pt x="3558" y="5737"/>
                </a:cubicBezTo>
                <a:cubicBezTo>
                  <a:pt x="3644" y="5737"/>
                  <a:pt x="3730" y="5736"/>
                  <a:pt x="3817" y="5735"/>
                </a:cubicBezTo>
                <a:lnTo>
                  <a:pt x="3817" y="5735"/>
                </a:lnTo>
                <a:cubicBezTo>
                  <a:pt x="3407" y="5794"/>
                  <a:pt x="3005" y="5878"/>
                  <a:pt x="2604" y="5988"/>
                </a:cubicBezTo>
                <a:cubicBezTo>
                  <a:pt x="2315" y="6067"/>
                  <a:pt x="2025" y="6172"/>
                  <a:pt x="1762" y="6277"/>
                </a:cubicBezTo>
                <a:cubicBezTo>
                  <a:pt x="1526" y="6356"/>
                  <a:pt x="1315" y="6514"/>
                  <a:pt x="1157" y="6698"/>
                </a:cubicBezTo>
                <a:cubicBezTo>
                  <a:pt x="947" y="7093"/>
                  <a:pt x="1079" y="7592"/>
                  <a:pt x="1447" y="7855"/>
                </a:cubicBezTo>
                <a:cubicBezTo>
                  <a:pt x="1802" y="8092"/>
                  <a:pt x="2260" y="8122"/>
                  <a:pt x="2700" y="8122"/>
                </a:cubicBezTo>
                <a:cubicBezTo>
                  <a:pt x="2847" y="8122"/>
                  <a:pt x="2992" y="8118"/>
                  <a:pt x="3130" y="8118"/>
                </a:cubicBezTo>
                <a:cubicBezTo>
                  <a:pt x="4484" y="8145"/>
                  <a:pt x="5839" y="8158"/>
                  <a:pt x="7193" y="8158"/>
                </a:cubicBezTo>
                <a:cubicBezTo>
                  <a:pt x="7857" y="8158"/>
                  <a:pt x="8520" y="8155"/>
                  <a:pt x="9184" y="8148"/>
                </a:cubicBezTo>
                <a:lnTo>
                  <a:pt x="9184" y="8148"/>
                </a:lnTo>
                <a:cubicBezTo>
                  <a:pt x="7981" y="8241"/>
                  <a:pt x="6782" y="8331"/>
                  <a:pt x="5576" y="8408"/>
                </a:cubicBezTo>
                <a:cubicBezTo>
                  <a:pt x="5050" y="8434"/>
                  <a:pt x="4524" y="8486"/>
                  <a:pt x="3998" y="8539"/>
                </a:cubicBezTo>
                <a:cubicBezTo>
                  <a:pt x="3630" y="8592"/>
                  <a:pt x="3288" y="8776"/>
                  <a:pt x="2998" y="9012"/>
                </a:cubicBezTo>
                <a:cubicBezTo>
                  <a:pt x="2735" y="9328"/>
                  <a:pt x="2709" y="9801"/>
                  <a:pt x="2946" y="10170"/>
                </a:cubicBezTo>
                <a:cubicBezTo>
                  <a:pt x="3209" y="10512"/>
                  <a:pt x="3603" y="10801"/>
                  <a:pt x="4024" y="10932"/>
                </a:cubicBezTo>
                <a:cubicBezTo>
                  <a:pt x="4162" y="10973"/>
                  <a:pt x="4302" y="11006"/>
                  <a:pt x="4444" y="11032"/>
                </a:cubicBezTo>
                <a:lnTo>
                  <a:pt x="4444" y="11032"/>
                </a:lnTo>
                <a:cubicBezTo>
                  <a:pt x="3978" y="11130"/>
                  <a:pt x="3527" y="11252"/>
                  <a:pt x="3077" y="11432"/>
                </a:cubicBezTo>
                <a:cubicBezTo>
                  <a:pt x="2683" y="11590"/>
                  <a:pt x="2288" y="11853"/>
                  <a:pt x="2341" y="12300"/>
                </a:cubicBezTo>
                <a:cubicBezTo>
                  <a:pt x="2394" y="12721"/>
                  <a:pt x="2683" y="13036"/>
                  <a:pt x="3077" y="13168"/>
                </a:cubicBezTo>
                <a:cubicBezTo>
                  <a:pt x="3363" y="13273"/>
                  <a:pt x="3658" y="13353"/>
                  <a:pt x="3956" y="13411"/>
                </a:cubicBezTo>
                <a:lnTo>
                  <a:pt x="3956" y="13411"/>
                </a:lnTo>
                <a:cubicBezTo>
                  <a:pt x="3330" y="13599"/>
                  <a:pt x="2731" y="13921"/>
                  <a:pt x="2446" y="14509"/>
                </a:cubicBezTo>
                <a:cubicBezTo>
                  <a:pt x="2262" y="14904"/>
                  <a:pt x="2472" y="15377"/>
                  <a:pt x="2893" y="15509"/>
                </a:cubicBezTo>
                <a:cubicBezTo>
                  <a:pt x="3184" y="15621"/>
                  <a:pt x="3504" y="15635"/>
                  <a:pt x="3823" y="15635"/>
                </a:cubicBezTo>
                <a:cubicBezTo>
                  <a:pt x="3928" y="15635"/>
                  <a:pt x="4033" y="15634"/>
                  <a:pt x="4137" y="15634"/>
                </a:cubicBezTo>
                <a:cubicBezTo>
                  <a:pt x="4232" y="15634"/>
                  <a:pt x="4326" y="15635"/>
                  <a:pt x="4419" y="15640"/>
                </a:cubicBezTo>
                <a:cubicBezTo>
                  <a:pt x="7022" y="15666"/>
                  <a:pt x="9626" y="15693"/>
                  <a:pt x="12230" y="15719"/>
                </a:cubicBezTo>
                <a:cubicBezTo>
                  <a:pt x="15123" y="15719"/>
                  <a:pt x="18016" y="15719"/>
                  <a:pt x="20909" y="15666"/>
                </a:cubicBezTo>
                <a:cubicBezTo>
                  <a:pt x="21198" y="15640"/>
                  <a:pt x="21198" y="15246"/>
                  <a:pt x="20909" y="15219"/>
                </a:cubicBezTo>
                <a:cubicBezTo>
                  <a:pt x="18211" y="15248"/>
                  <a:pt x="15497" y="15269"/>
                  <a:pt x="12780" y="15269"/>
                </a:cubicBezTo>
                <a:cubicBezTo>
                  <a:pt x="10545" y="15269"/>
                  <a:pt x="8308" y="15255"/>
                  <a:pt x="6076" y="15219"/>
                </a:cubicBezTo>
                <a:lnTo>
                  <a:pt x="4261" y="15167"/>
                </a:lnTo>
                <a:lnTo>
                  <a:pt x="3446" y="15167"/>
                </a:lnTo>
                <a:cubicBezTo>
                  <a:pt x="3261" y="15167"/>
                  <a:pt x="3077" y="15114"/>
                  <a:pt x="2920" y="15009"/>
                </a:cubicBezTo>
                <a:cubicBezTo>
                  <a:pt x="2604" y="14746"/>
                  <a:pt x="3288" y="14272"/>
                  <a:pt x="3498" y="14141"/>
                </a:cubicBezTo>
                <a:cubicBezTo>
                  <a:pt x="3866" y="13931"/>
                  <a:pt x="4287" y="13773"/>
                  <a:pt x="4734" y="13720"/>
                </a:cubicBezTo>
                <a:cubicBezTo>
                  <a:pt x="5029" y="13671"/>
                  <a:pt x="5334" y="13642"/>
                  <a:pt x="5643" y="13621"/>
                </a:cubicBezTo>
                <a:lnTo>
                  <a:pt x="5643" y="13621"/>
                </a:lnTo>
                <a:cubicBezTo>
                  <a:pt x="6282" y="13675"/>
                  <a:pt x="6924" y="13700"/>
                  <a:pt x="7562" y="13700"/>
                </a:cubicBezTo>
                <a:cubicBezTo>
                  <a:pt x="7751" y="13700"/>
                  <a:pt x="7939" y="13698"/>
                  <a:pt x="8127" y="13694"/>
                </a:cubicBezTo>
                <a:cubicBezTo>
                  <a:pt x="9337" y="13694"/>
                  <a:pt x="10547" y="13668"/>
                  <a:pt x="11756" y="13668"/>
                </a:cubicBezTo>
                <a:cubicBezTo>
                  <a:pt x="14518" y="13615"/>
                  <a:pt x="17279" y="13510"/>
                  <a:pt x="20015" y="13352"/>
                </a:cubicBezTo>
                <a:cubicBezTo>
                  <a:pt x="20383" y="13352"/>
                  <a:pt x="20383" y="12826"/>
                  <a:pt x="20015" y="12826"/>
                </a:cubicBezTo>
                <a:cubicBezTo>
                  <a:pt x="19020" y="12806"/>
                  <a:pt x="18029" y="12797"/>
                  <a:pt x="17040" y="12797"/>
                </a:cubicBezTo>
                <a:cubicBezTo>
                  <a:pt x="15438" y="12797"/>
                  <a:pt x="13839" y="12820"/>
                  <a:pt x="12230" y="12852"/>
                </a:cubicBezTo>
                <a:cubicBezTo>
                  <a:pt x="10967" y="12905"/>
                  <a:pt x="9705" y="12957"/>
                  <a:pt x="8416" y="13010"/>
                </a:cubicBezTo>
                <a:cubicBezTo>
                  <a:pt x="7456" y="13053"/>
                  <a:pt x="6478" y="13061"/>
                  <a:pt x="5511" y="13147"/>
                </a:cubicBezTo>
                <a:lnTo>
                  <a:pt x="5511" y="13147"/>
                </a:lnTo>
                <a:cubicBezTo>
                  <a:pt x="5187" y="13119"/>
                  <a:pt x="4869" y="13082"/>
                  <a:pt x="4550" y="13036"/>
                </a:cubicBezTo>
                <a:cubicBezTo>
                  <a:pt x="4050" y="13010"/>
                  <a:pt x="3577" y="12879"/>
                  <a:pt x="3130" y="12668"/>
                </a:cubicBezTo>
                <a:cubicBezTo>
                  <a:pt x="2998" y="12589"/>
                  <a:pt x="2788" y="12458"/>
                  <a:pt x="2788" y="12300"/>
                </a:cubicBezTo>
                <a:cubicBezTo>
                  <a:pt x="2788" y="12142"/>
                  <a:pt x="2946" y="11984"/>
                  <a:pt x="3130" y="11932"/>
                </a:cubicBezTo>
                <a:cubicBezTo>
                  <a:pt x="3603" y="11721"/>
                  <a:pt x="4103" y="11564"/>
                  <a:pt x="4603" y="11485"/>
                </a:cubicBezTo>
                <a:cubicBezTo>
                  <a:pt x="5681" y="11301"/>
                  <a:pt x="6786" y="11222"/>
                  <a:pt x="7864" y="11222"/>
                </a:cubicBezTo>
                <a:lnTo>
                  <a:pt x="11336" y="11116"/>
                </a:lnTo>
                <a:lnTo>
                  <a:pt x="19173" y="10880"/>
                </a:lnTo>
                <a:cubicBezTo>
                  <a:pt x="19489" y="10880"/>
                  <a:pt x="19489" y="10406"/>
                  <a:pt x="19173" y="10406"/>
                </a:cubicBezTo>
                <a:lnTo>
                  <a:pt x="19173" y="10406"/>
                </a:lnTo>
                <a:lnTo>
                  <a:pt x="19173" y="10406"/>
                </a:lnTo>
                <a:cubicBezTo>
                  <a:pt x="16832" y="10459"/>
                  <a:pt x="14465" y="10512"/>
                  <a:pt x="12125" y="10564"/>
                </a:cubicBezTo>
                <a:lnTo>
                  <a:pt x="8600" y="10643"/>
                </a:lnTo>
                <a:cubicBezTo>
                  <a:pt x="7654" y="10643"/>
                  <a:pt x="6687" y="10701"/>
                  <a:pt x="5719" y="10701"/>
                </a:cubicBezTo>
                <a:cubicBezTo>
                  <a:pt x="5557" y="10701"/>
                  <a:pt x="5395" y="10699"/>
                  <a:pt x="5234" y="10696"/>
                </a:cubicBezTo>
                <a:cubicBezTo>
                  <a:pt x="4787" y="10696"/>
                  <a:pt x="4340" y="10617"/>
                  <a:pt x="3919" y="10459"/>
                </a:cubicBezTo>
                <a:cubicBezTo>
                  <a:pt x="3603" y="10301"/>
                  <a:pt x="3077" y="9933"/>
                  <a:pt x="3209" y="9460"/>
                </a:cubicBezTo>
                <a:cubicBezTo>
                  <a:pt x="3288" y="9144"/>
                  <a:pt x="3709" y="8986"/>
                  <a:pt x="4024" y="8934"/>
                </a:cubicBezTo>
                <a:cubicBezTo>
                  <a:pt x="4524" y="8828"/>
                  <a:pt x="5024" y="8776"/>
                  <a:pt x="5523" y="8776"/>
                </a:cubicBezTo>
                <a:cubicBezTo>
                  <a:pt x="7864" y="8592"/>
                  <a:pt x="10205" y="8460"/>
                  <a:pt x="12545" y="8302"/>
                </a:cubicBezTo>
                <a:cubicBezTo>
                  <a:pt x="15175" y="8118"/>
                  <a:pt x="17805" y="7987"/>
                  <a:pt x="20435" y="7803"/>
                </a:cubicBezTo>
                <a:cubicBezTo>
                  <a:pt x="20751" y="7776"/>
                  <a:pt x="20777" y="7250"/>
                  <a:pt x="20435" y="7250"/>
                </a:cubicBezTo>
                <a:cubicBezTo>
                  <a:pt x="15254" y="7566"/>
                  <a:pt x="10073" y="7750"/>
                  <a:pt x="4892" y="7750"/>
                </a:cubicBezTo>
                <a:lnTo>
                  <a:pt x="2972" y="7750"/>
                </a:lnTo>
                <a:cubicBezTo>
                  <a:pt x="2863" y="7750"/>
                  <a:pt x="2737" y="7754"/>
                  <a:pt x="2605" y="7754"/>
                </a:cubicBezTo>
                <a:cubicBezTo>
                  <a:pt x="2164" y="7754"/>
                  <a:pt x="1655" y="7708"/>
                  <a:pt x="1473" y="7303"/>
                </a:cubicBezTo>
                <a:cubicBezTo>
                  <a:pt x="1236" y="6751"/>
                  <a:pt x="2131" y="6540"/>
                  <a:pt x="2472" y="6435"/>
                </a:cubicBezTo>
                <a:cubicBezTo>
                  <a:pt x="3025" y="6251"/>
                  <a:pt x="3603" y="6146"/>
                  <a:pt x="4156" y="6093"/>
                </a:cubicBezTo>
                <a:cubicBezTo>
                  <a:pt x="5365" y="5962"/>
                  <a:pt x="6602" y="5988"/>
                  <a:pt x="7811" y="5962"/>
                </a:cubicBezTo>
                <a:cubicBezTo>
                  <a:pt x="9126" y="5935"/>
                  <a:pt x="10415" y="5909"/>
                  <a:pt x="11730" y="5909"/>
                </a:cubicBezTo>
                <a:cubicBezTo>
                  <a:pt x="14623" y="5856"/>
                  <a:pt x="17516" y="5856"/>
                  <a:pt x="20409" y="5804"/>
                </a:cubicBezTo>
                <a:cubicBezTo>
                  <a:pt x="20725" y="5778"/>
                  <a:pt x="20725" y="5330"/>
                  <a:pt x="20409" y="5304"/>
                </a:cubicBezTo>
                <a:cubicBezTo>
                  <a:pt x="20400" y="5304"/>
                  <a:pt x="20392" y="5304"/>
                  <a:pt x="20383" y="5304"/>
                </a:cubicBezTo>
                <a:lnTo>
                  <a:pt x="20383" y="5304"/>
                </a:lnTo>
                <a:lnTo>
                  <a:pt x="20383" y="5278"/>
                </a:lnTo>
                <a:cubicBezTo>
                  <a:pt x="19648" y="5292"/>
                  <a:pt x="18914" y="5306"/>
                  <a:pt x="18180" y="5321"/>
                </a:cubicBezTo>
                <a:lnTo>
                  <a:pt x="18180" y="5321"/>
                </a:lnTo>
                <a:cubicBezTo>
                  <a:pt x="16267" y="5330"/>
                  <a:pt x="14353" y="5330"/>
                  <a:pt x="12440" y="5330"/>
                </a:cubicBezTo>
                <a:lnTo>
                  <a:pt x="3603" y="5330"/>
                </a:lnTo>
                <a:cubicBezTo>
                  <a:pt x="3288" y="5330"/>
                  <a:pt x="2972" y="5330"/>
                  <a:pt x="2657" y="5278"/>
                </a:cubicBezTo>
                <a:cubicBezTo>
                  <a:pt x="2420" y="5252"/>
                  <a:pt x="2183" y="5146"/>
                  <a:pt x="1999" y="4962"/>
                </a:cubicBezTo>
                <a:cubicBezTo>
                  <a:pt x="1841" y="4804"/>
                  <a:pt x="1789" y="4568"/>
                  <a:pt x="1868" y="4357"/>
                </a:cubicBezTo>
                <a:cubicBezTo>
                  <a:pt x="1973" y="4173"/>
                  <a:pt x="2157" y="4042"/>
                  <a:pt x="2367" y="4015"/>
                </a:cubicBezTo>
                <a:cubicBezTo>
                  <a:pt x="2657" y="3910"/>
                  <a:pt x="2946" y="3831"/>
                  <a:pt x="3261" y="3752"/>
                </a:cubicBezTo>
                <a:cubicBezTo>
                  <a:pt x="3840" y="3621"/>
                  <a:pt x="4419" y="3516"/>
                  <a:pt x="5024" y="3437"/>
                </a:cubicBezTo>
                <a:cubicBezTo>
                  <a:pt x="6060" y="3287"/>
                  <a:pt x="7107" y="3233"/>
                  <a:pt x="8158" y="3233"/>
                </a:cubicBezTo>
                <a:cubicBezTo>
                  <a:pt x="9505" y="3233"/>
                  <a:pt x="10859" y="3322"/>
                  <a:pt x="12203" y="3411"/>
                </a:cubicBezTo>
                <a:cubicBezTo>
                  <a:pt x="13854" y="3507"/>
                  <a:pt x="15525" y="3632"/>
                  <a:pt x="17191" y="3632"/>
                </a:cubicBezTo>
                <a:cubicBezTo>
                  <a:pt x="18259" y="3632"/>
                  <a:pt x="19325" y="3581"/>
                  <a:pt x="20383" y="3437"/>
                </a:cubicBezTo>
                <a:cubicBezTo>
                  <a:pt x="20619" y="3384"/>
                  <a:pt x="20541" y="3016"/>
                  <a:pt x="20304" y="3016"/>
                </a:cubicBezTo>
                <a:lnTo>
                  <a:pt x="20304" y="2937"/>
                </a:lnTo>
                <a:cubicBezTo>
                  <a:pt x="20115" y="2962"/>
                  <a:pt x="19926" y="2985"/>
                  <a:pt x="19737" y="3005"/>
                </a:cubicBezTo>
                <a:lnTo>
                  <a:pt x="19737" y="3005"/>
                </a:lnTo>
                <a:cubicBezTo>
                  <a:pt x="17187" y="2956"/>
                  <a:pt x="14618" y="2907"/>
                  <a:pt x="12072" y="2858"/>
                </a:cubicBezTo>
                <a:cubicBezTo>
                  <a:pt x="11686" y="2843"/>
                  <a:pt x="11300" y="2829"/>
                  <a:pt x="10915" y="2814"/>
                </a:cubicBezTo>
                <a:lnTo>
                  <a:pt x="10915" y="2814"/>
                </a:lnTo>
                <a:cubicBezTo>
                  <a:pt x="10048" y="2760"/>
                  <a:pt x="9189" y="2720"/>
                  <a:pt x="8331" y="2714"/>
                </a:cubicBezTo>
                <a:lnTo>
                  <a:pt x="8331" y="2714"/>
                </a:lnTo>
                <a:cubicBezTo>
                  <a:pt x="8210" y="2710"/>
                  <a:pt x="8090" y="2705"/>
                  <a:pt x="7969" y="2700"/>
                </a:cubicBezTo>
                <a:cubicBezTo>
                  <a:pt x="6654" y="2622"/>
                  <a:pt x="5365" y="2595"/>
                  <a:pt x="4077" y="2464"/>
                </a:cubicBezTo>
                <a:cubicBezTo>
                  <a:pt x="2981" y="2391"/>
                  <a:pt x="1818" y="2115"/>
                  <a:pt x="900" y="1469"/>
                </a:cubicBezTo>
                <a:lnTo>
                  <a:pt x="900" y="1469"/>
                </a:lnTo>
                <a:cubicBezTo>
                  <a:pt x="1293" y="918"/>
                  <a:pt x="2224" y="833"/>
                  <a:pt x="2814" y="833"/>
                </a:cubicBezTo>
                <a:cubicBezTo>
                  <a:pt x="4103" y="781"/>
                  <a:pt x="5392" y="807"/>
                  <a:pt x="6680" y="781"/>
                </a:cubicBezTo>
                <a:cubicBezTo>
                  <a:pt x="9363" y="781"/>
                  <a:pt x="12046" y="807"/>
                  <a:pt x="14728" y="859"/>
                </a:cubicBezTo>
                <a:cubicBezTo>
                  <a:pt x="16227" y="886"/>
                  <a:pt x="17753" y="938"/>
                  <a:pt x="19278" y="991"/>
                </a:cubicBezTo>
                <a:cubicBezTo>
                  <a:pt x="19567" y="991"/>
                  <a:pt x="19567" y="544"/>
                  <a:pt x="19278" y="544"/>
                </a:cubicBezTo>
                <a:lnTo>
                  <a:pt x="19252" y="465"/>
                </a:lnTo>
                <a:cubicBezTo>
                  <a:pt x="16464" y="333"/>
                  <a:pt x="13676" y="228"/>
                  <a:pt x="10888" y="149"/>
                </a:cubicBezTo>
                <a:cubicBezTo>
                  <a:pt x="9495" y="123"/>
                  <a:pt x="8101" y="97"/>
                  <a:pt x="6707" y="70"/>
                </a:cubicBezTo>
                <a:cubicBezTo>
                  <a:pt x="5708" y="50"/>
                  <a:pt x="4694" y="0"/>
                  <a:pt x="36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Title and two columns 3">
  <p:cSld name="TITLE_AND_TWO_COLUMNS_1_1_1">
    <p:spTree>
      <p:nvGrpSpPr>
        <p:cNvPr id="1" name="Shape 1547"/>
        <p:cNvGrpSpPr/>
        <p:nvPr/>
      </p:nvGrpSpPr>
      <p:grpSpPr>
        <a:xfrm>
          <a:off x="0" y="0"/>
          <a:ext cx="0" cy="0"/>
          <a:chOff x="0" y="0"/>
          <a:chExt cx="0" cy="0"/>
        </a:xfrm>
      </p:grpSpPr>
      <p:sp>
        <p:nvSpPr>
          <p:cNvPr id="1548" name="Google Shape;1548;p48"/>
          <p:cNvSpPr txBox="1">
            <a:spLocks noGrp="1"/>
          </p:cNvSpPr>
          <p:nvPr>
            <p:ph type="title"/>
          </p:nvPr>
        </p:nvSpPr>
        <p:spPr>
          <a:xfrm>
            <a:off x="720000" y="345217"/>
            <a:ext cx="77040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549" name="Google Shape;1549;p48"/>
          <p:cNvSpPr txBox="1">
            <a:spLocks noGrp="1"/>
          </p:cNvSpPr>
          <p:nvPr>
            <p:ph type="title" idx="2"/>
          </p:nvPr>
        </p:nvSpPr>
        <p:spPr>
          <a:xfrm>
            <a:off x="1588325" y="3168609"/>
            <a:ext cx="2341500" cy="6522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22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550" name="Google Shape;1550;p48"/>
          <p:cNvSpPr txBox="1">
            <a:spLocks noGrp="1"/>
          </p:cNvSpPr>
          <p:nvPr>
            <p:ph type="title" idx="3"/>
          </p:nvPr>
        </p:nvSpPr>
        <p:spPr>
          <a:xfrm>
            <a:off x="5209070" y="3168609"/>
            <a:ext cx="2346600" cy="6522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sz="22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551" name="Google Shape;1551;p48"/>
          <p:cNvSpPr txBox="1">
            <a:spLocks noGrp="1"/>
          </p:cNvSpPr>
          <p:nvPr>
            <p:ph type="subTitle" idx="1"/>
          </p:nvPr>
        </p:nvSpPr>
        <p:spPr>
          <a:xfrm>
            <a:off x="5211606" y="3828275"/>
            <a:ext cx="2341500" cy="558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800"/>
              <a:buChar char="●"/>
              <a:defRPr sz="1400" b="0">
                <a:solidFill>
                  <a:srgbClr val="191919"/>
                </a:solidFill>
              </a:defRPr>
            </a:lvl1pPr>
            <a:lvl2pPr lvl="1" algn="ctr" rtl="0">
              <a:lnSpc>
                <a:spcPct val="100000"/>
              </a:lnSpc>
              <a:spcBef>
                <a:spcPts val="0"/>
              </a:spcBef>
              <a:spcAft>
                <a:spcPts val="0"/>
              </a:spcAft>
              <a:buSzPts val="2800"/>
              <a:buChar char="○"/>
              <a:defRPr sz="2800"/>
            </a:lvl2pPr>
            <a:lvl3pPr lvl="2" algn="ctr" rtl="0">
              <a:lnSpc>
                <a:spcPct val="100000"/>
              </a:lnSpc>
              <a:spcBef>
                <a:spcPts val="0"/>
              </a:spcBef>
              <a:spcAft>
                <a:spcPts val="0"/>
              </a:spcAft>
              <a:buSzPts val="2800"/>
              <a:buChar char="■"/>
              <a:defRPr sz="2800"/>
            </a:lvl3pPr>
            <a:lvl4pPr lvl="3" algn="ctr" rtl="0">
              <a:lnSpc>
                <a:spcPct val="100000"/>
              </a:lnSpc>
              <a:spcBef>
                <a:spcPts val="0"/>
              </a:spcBef>
              <a:spcAft>
                <a:spcPts val="0"/>
              </a:spcAft>
              <a:buSzPts val="2800"/>
              <a:buChar char="●"/>
              <a:defRPr sz="2800"/>
            </a:lvl4pPr>
            <a:lvl5pPr lvl="4" algn="ctr" rtl="0">
              <a:lnSpc>
                <a:spcPct val="100000"/>
              </a:lnSpc>
              <a:spcBef>
                <a:spcPts val="0"/>
              </a:spcBef>
              <a:spcAft>
                <a:spcPts val="0"/>
              </a:spcAft>
              <a:buSzPts val="2800"/>
              <a:buChar char="○"/>
              <a:defRPr sz="2800"/>
            </a:lvl5pPr>
            <a:lvl6pPr lvl="5" algn="ctr" rtl="0">
              <a:lnSpc>
                <a:spcPct val="100000"/>
              </a:lnSpc>
              <a:spcBef>
                <a:spcPts val="0"/>
              </a:spcBef>
              <a:spcAft>
                <a:spcPts val="0"/>
              </a:spcAft>
              <a:buSzPts val="2800"/>
              <a:buChar char="■"/>
              <a:defRPr sz="2800"/>
            </a:lvl6pPr>
            <a:lvl7pPr lvl="6" algn="ctr" rtl="0">
              <a:lnSpc>
                <a:spcPct val="100000"/>
              </a:lnSpc>
              <a:spcBef>
                <a:spcPts val="0"/>
              </a:spcBef>
              <a:spcAft>
                <a:spcPts val="0"/>
              </a:spcAft>
              <a:buSzPts val="2800"/>
              <a:buChar char="●"/>
              <a:defRPr sz="2800"/>
            </a:lvl7pPr>
            <a:lvl8pPr lvl="7" algn="ctr" rtl="0">
              <a:lnSpc>
                <a:spcPct val="100000"/>
              </a:lnSpc>
              <a:spcBef>
                <a:spcPts val="0"/>
              </a:spcBef>
              <a:spcAft>
                <a:spcPts val="0"/>
              </a:spcAft>
              <a:buSzPts val="2800"/>
              <a:buChar char="○"/>
              <a:defRPr sz="2800"/>
            </a:lvl8pPr>
            <a:lvl9pPr lvl="8" algn="ctr" rtl="0">
              <a:lnSpc>
                <a:spcPct val="100000"/>
              </a:lnSpc>
              <a:spcBef>
                <a:spcPts val="0"/>
              </a:spcBef>
              <a:spcAft>
                <a:spcPts val="0"/>
              </a:spcAft>
              <a:buSzPts val="2800"/>
              <a:buChar char="■"/>
              <a:defRPr sz="2800"/>
            </a:lvl9pPr>
          </a:lstStyle>
          <a:p>
            <a:endParaRPr/>
          </a:p>
        </p:txBody>
      </p:sp>
      <p:sp>
        <p:nvSpPr>
          <p:cNvPr id="1552" name="Google Shape;1552;p48"/>
          <p:cNvSpPr txBox="1">
            <a:spLocks noGrp="1"/>
          </p:cNvSpPr>
          <p:nvPr>
            <p:ph type="subTitle" idx="4"/>
          </p:nvPr>
        </p:nvSpPr>
        <p:spPr>
          <a:xfrm>
            <a:off x="1588331" y="3828275"/>
            <a:ext cx="2341500" cy="558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800"/>
              <a:buChar char="●"/>
              <a:defRPr sz="1400" b="0">
                <a:solidFill>
                  <a:srgbClr val="191919"/>
                </a:solidFill>
              </a:defRPr>
            </a:lvl1pPr>
            <a:lvl2pPr lvl="1" algn="ctr" rtl="0">
              <a:lnSpc>
                <a:spcPct val="100000"/>
              </a:lnSpc>
              <a:spcBef>
                <a:spcPts val="0"/>
              </a:spcBef>
              <a:spcAft>
                <a:spcPts val="0"/>
              </a:spcAft>
              <a:buSzPts val="2800"/>
              <a:buChar char="○"/>
              <a:defRPr sz="2800"/>
            </a:lvl2pPr>
            <a:lvl3pPr lvl="2" algn="ctr" rtl="0">
              <a:lnSpc>
                <a:spcPct val="100000"/>
              </a:lnSpc>
              <a:spcBef>
                <a:spcPts val="0"/>
              </a:spcBef>
              <a:spcAft>
                <a:spcPts val="0"/>
              </a:spcAft>
              <a:buSzPts val="2800"/>
              <a:buChar char="■"/>
              <a:defRPr sz="2800"/>
            </a:lvl3pPr>
            <a:lvl4pPr lvl="3" algn="ctr" rtl="0">
              <a:lnSpc>
                <a:spcPct val="100000"/>
              </a:lnSpc>
              <a:spcBef>
                <a:spcPts val="0"/>
              </a:spcBef>
              <a:spcAft>
                <a:spcPts val="0"/>
              </a:spcAft>
              <a:buSzPts val="2800"/>
              <a:buChar char="●"/>
              <a:defRPr sz="2800"/>
            </a:lvl4pPr>
            <a:lvl5pPr lvl="4" algn="ctr" rtl="0">
              <a:lnSpc>
                <a:spcPct val="100000"/>
              </a:lnSpc>
              <a:spcBef>
                <a:spcPts val="0"/>
              </a:spcBef>
              <a:spcAft>
                <a:spcPts val="0"/>
              </a:spcAft>
              <a:buSzPts val="2800"/>
              <a:buChar char="○"/>
              <a:defRPr sz="2800"/>
            </a:lvl5pPr>
            <a:lvl6pPr lvl="5" algn="ctr" rtl="0">
              <a:lnSpc>
                <a:spcPct val="100000"/>
              </a:lnSpc>
              <a:spcBef>
                <a:spcPts val="0"/>
              </a:spcBef>
              <a:spcAft>
                <a:spcPts val="0"/>
              </a:spcAft>
              <a:buSzPts val="2800"/>
              <a:buChar char="■"/>
              <a:defRPr sz="2800"/>
            </a:lvl6pPr>
            <a:lvl7pPr lvl="6" algn="ctr" rtl="0">
              <a:lnSpc>
                <a:spcPct val="100000"/>
              </a:lnSpc>
              <a:spcBef>
                <a:spcPts val="0"/>
              </a:spcBef>
              <a:spcAft>
                <a:spcPts val="0"/>
              </a:spcAft>
              <a:buSzPts val="2800"/>
              <a:buChar char="●"/>
              <a:defRPr sz="2800"/>
            </a:lvl7pPr>
            <a:lvl8pPr lvl="7" algn="ctr" rtl="0">
              <a:lnSpc>
                <a:spcPct val="100000"/>
              </a:lnSpc>
              <a:spcBef>
                <a:spcPts val="0"/>
              </a:spcBef>
              <a:spcAft>
                <a:spcPts val="0"/>
              </a:spcAft>
              <a:buSzPts val="2800"/>
              <a:buChar char="○"/>
              <a:defRPr sz="2800"/>
            </a:lvl8pPr>
            <a:lvl9pPr lvl="8" algn="ctr" rtl="0">
              <a:lnSpc>
                <a:spcPct val="100000"/>
              </a:lnSpc>
              <a:spcBef>
                <a:spcPts val="0"/>
              </a:spcBef>
              <a:spcAft>
                <a:spcPts val="0"/>
              </a:spcAft>
              <a:buSzPts val="2800"/>
              <a:buChar char="■"/>
              <a:defRPr sz="2800"/>
            </a:lvl9pPr>
          </a:lstStyle>
          <a:p>
            <a:endParaRPr/>
          </a:p>
        </p:txBody>
      </p:sp>
      <p:sp>
        <p:nvSpPr>
          <p:cNvPr id="1553" name="Google Shape;1553;p48"/>
          <p:cNvSpPr/>
          <p:nvPr/>
        </p:nvSpPr>
        <p:spPr>
          <a:xfrm rot="-2700000" flipH="1">
            <a:off x="7995010" y="-125869"/>
            <a:ext cx="2148665" cy="2673832"/>
          </a:xfrm>
          <a:custGeom>
            <a:avLst/>
            <a:gdLst/>
            <a:ahLst/>
            <a:cxnLst/>
            <a:rect l="l" t="t" r="r" b="b"/>
            <a:pathLst>
              <a:path w="43422" h="54035" extrusionOk="0">
                <a:moveTo>
                  <a:pt x="35584" y="0"/>
                </a:moveTo>
                <a:cubicBezTo>
                  <a:pt x="33612" y="26"/>
                  <a:pt x="31666" y="342"/>
                  <a:pt x="29798" y="947"/>
                </a:cubicBezTo>
                <a:cubicBezTo>
                  <a:pt x="19699" y="4024"/>
                  <a:pt x="11204" y="11335"/>
                  <a:pt x="5366" y="20146"/>
                </a:cubicBezTo>
                <a:cubicBezTo>
                  <a:pt x="3314" y="23275"/>
                  <a:pt x="1526" y="26668"/>
                  <a:pt x="947" y="30376"/>
                </a:cubicBezTo>
                <a:cubicBezTo>
                  <a:pt x="0" y="36794"/>
                  <a:pt x="3025" y="43421"/>
                  <a:pt x="7969" y="47629"/>
                </a:cubicBezTo>
                <a:cubicBezTo>
                  <a:pt x="12887" y="51837"/>
                  <a:pt x="19462" y="53810"/>
                  <a:pt x="25932" y="54020"/>
                </a:cubicBezTo>
                <a:cubicBezTo>
                  <a:pt x="26239" y="54030"/>
                  <a:pt x="26547" y="54034"/>
                  <a:pt x="26856" y="54034"/>
                </a:cubicBezTo>
                <a:cubicBezTo>
                  <a:pt x="31667" y="54034"/>
                  <a:pt x="36731" y="52841"/>
                  <a:pt x="39845" y="49233"/>
                </a:cubicBezTo>
                <a:cubicBezTo>
                  <a:pt x="43027" y="45551"/>
                  <a:pt x="43422" y="40318"/>
                  <a:pt x="43395" y="35479"/>
                </a:cubicBezTo>
                <a:cubicBezTo>
                  <a:pt x="43343" y="27694"/>
                  <a:pt x="42554" y="19935"/>
                  <a:pt x="41791" y="12203"/>
                </a:cubicBezTo>
                <a:cubicBezTo>
                  <a:pt x="41449" y="9021"/>
                  <a:pt x="41081" y="5812"/>
                  <a:pt x="39950" y="2814"/>
                </a:cubicBezTo>
                <a:cubicBezTo>
                  <a:pt x="39161" y="763"/>
                  <a:pt x="37741" y="26"/>
                  <a:pt x="3558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54" name="Google Shape;1554;p48"/>
          <p:cNvGrpSpPr/>
          <p:nvPr/>
        </p:nvGrpSpPr>
        <p:grpSpPr>
          <a:xfrm>
            <a:off x="-1055934" y="4100281"/>
            <a:ext cx="2171635" cy="1029931"/>
            <a:chOff x="-141534" y="3719281"/>
            <a:chExt cx="2171635" cy="1029931"/>
          </a:xfrm>
        </p:grpSpPr>
        <p:sp>
          <p:nvSpPr>
            <p:cNvPr id="1555" name="Google Shape;1555;p48"/>
            <p:cNvSpPr/>
            <p:nvPr/>
          </p:nvSpPr>
          <p:spPr>
            <a:xfrm>
              <a:off x="-139653" y="3719281"/>
              <a:ext cx="2143486" cy="361259"/>
            </a:xfrm>
            <a:custGeom>
              <a:avLst/>
              <a:gdLst/>
              <a:ahLst/>
              <a:cxnLst/>
              <a:rect l="l" t="t" r="r" b="b"/>
              <a:pathLst>
                <a:path w="36474" h="6147" extrusionOk="0">
                  <a:moveTo>
                    <a:pt x="15194" y="1"/>
                  </a:moveTo>
                  <a:cubicBezTo>
                    <a:pt x="15107" y="1"/>
                    <a:pt x="15020" y="8"/>
                    <a:pt x="14934" y="22"/>
                  </a:cubicBezTo>
                  <a:cubicBezTo>
                    <a:pt x="14276" y="180"/>
                    <a:pt x="13724" y="627"/>
                    <a:pt x="13434" y="1206"/>
                  </a:cubicBezTo>
                  <a:cubicBezTo>
                    <a:pt x="13093" y="1863"/>
                    <a:pt x="13040" y="2574"/>
                    <a:pt x="12882" y="3257"/>
                  </a:cubicBezTo>
                  <a:cubicBezTo>
                    <a:pt x="12856" y="3573"/>
                    <a:pt x="12751" y="3889"/>
                    <a:pt x="12593" y="4152"/>
                  </a:cubicBezTo>
                  <a:cubicBezTo>
                    <a:pt x="12488" y="4362"/>
                    <a:pt x="12304" y="4546"/>
                    <a:pt x="12119" y="4651"/>
                  </a:cubicBezTo>
                  <a:cubicBezTo>
                    <a:pt x="12067" y="4678"/>
                    <a:pt x="11962" y="4730"/>
                    <a:pt x="11988" y="4730"/>
                  </a:cubicBezTo>
                  <a:cubicBezTo>
                    <a:pt x="12014" y="4730"/>
                    <a:pt x="11883" y="4756"/>
                    <a:pt x="11830" y="4756"/>
                  </a:cubicBezTo>
                  <a:cubicBezTo>
                    <a:pt x="11760" y="4756"/>
                    <a:pt x="11772" y="4768"/>
                    <a:pt x="11795" y="4768"/>
                  </a:cubicBezTo>
                  <a:cubicBezTo>
                    <a:pt x="11807" y="4768"/>
                    <a:pt x="11821" y="4765"/>
                    <a:pt x="11830" y="4756"/>
                  </a:cubicBezTo>
                  <a:lnTo>
                    <a:pt x="11830" y="4756"/>
                  </a:lnTo>
                  <a:cubicBezTo>
                    <a:pt x="11817" y="4770"/>
                    <a:pt x="11804" y="4776"/>
                    <a:pt x="11787" y="4776"/>
                  </a:cubicBezTo>
                  <a:cubicBezTo>
                    <a:pt x="11771" y="4776"/>
                    <a:pt x="11751" y="4770"/>
                    <a:pt x="11725" y="4756"/>
                  </a:cubicBezTo>
                  <a:lnTo>
                    <a:pt x="11646" y="4756"/>
                  </a:lnTo>
                  <a:cubicBezTo>
                    <a:pt x="11633" y="4756"/>
                    <a:pt x="11631" y="4758"/>
                    <a:pt x="11635" y="4760"/>
                  </a:cubicBezTo>
                  <a:lnTo>
                    <a:pt x="11635" y="4760"/>
                  </a:lnTo>
                  <a:cubicBezTo>
                    <a:pt x="11630" y="4759"/>
                    <a:pt x="11625" y="4758"/>
                    <a:pt x="11620" y="4756"/>
                  </a:cubicBezTo>
                  <a:cubicBezTo>
                    <a:pt x="11567" y="4756"/>
                    <a:pt x="11541" y="4730"/>
                    <a:pt x="11515" y="4730"/>
                  </a:cubicBezTo>
                  <a:cubicBezTo>
                    <a:pt x="11515" y="4730"/>
                    <a:pt x="11437" y="4672"/>
                    <a:pt x="11448" y="4672"/>
                  </a:cubicBezTo>
                  <a:cubicBezTo>
                    <a:pt x="11450" y="4672"/>
                    <a:pt x="11454" y="4674"/>
                    <a:pt x="11462" y="4678"/>
                  </a:cubicBezTo>
                  <a:lnTo>
                    <a:pt x="11462" y="4678"/>
                  </a:lnTo>
                  <a:cubicBezTo>
                    <a:pt x="11450" y="4665"/>
                    <a:pt x="11436" y="4651"/>
                    <a:pt x="11436" y="4651"/>
                  </a:cubicBezTo>
                  <a:cubicBezTo>
                    <a:pt x="11330" y="4572"/>
                    <a:pt x="11252" y="4441"/>
                    <a:pt x="11199" y="4336"/>
                  </a:cubicBezTo>
                  <a:cubicBezTo>
                    <a:pt x="10910" y="3731"/>
                    <a:pt x="10989" y="2994"/>
                    <a:pt x="10883" y="2311"/>
                  </a:cubicBezTo>
                  <a:cubicBezTo>
                    <a:pt x="10804" y="1653"/>
                    <a:pt x="10436" y="1048"/>
                    <a:pt x="9910" y="627"/>
                  </a:cubicBezTo>
                  <a:cubicBezTo>
                    <a:pt x="9646" y="444"/>
                    <a:pt x="9343" y="355"/>
                    <a:pt x="9040" y="355"/>
                  </a:cubicBezTo>
                  <a:cubicBezTo>
                    <a:pt x="8649" y="355"/>
                    <a:pt x="8261" y="503"/>
                    <a:pt x="7964" y="785"/>
                  </a:cubicBezTo>
                  <a:cubicBezTo>
                    <a:pt x="6912" y="1679"/>
                    <a:pt x="6965" y="3152"/>
                    <a:pt x="6491" y="4336"/>
                  </a:cubicBezTo>
                  <a:cubicBezTo>
                    <a:pt x="6414" y="4568"/>
                    <a:pt x="6286" y="4775"/>
                    <a:pt x="6082" y="4907"/>
                  </a:cubicBezTo>
                  <a:lnTo>
                    <a:pt x="6082" y="4907"/>
                  </a:lnTo>
                  <a:cubicBezTo>
                    <a:pt x="6073" y="4907"/>
                    <a:pt x="5986" y="4941"/>
                    <a:pt x="5965" y="4941"/>
                  </a:cubicBezTo>
                  <a:lnTo>
                    <a:pt x="5781" y="4941"/>
                  </a:lnTo>
                  <a:cubicBezTo>
                    <a:pt x="5729" y="4914"/>
                    <a:pt x="5676" y="4888"/>
                    <a:pt x="5623" y="4862"/>
                  </a:cubicBezTo>
                  <a:cubicBezTo>
                    <a:pt x="5439" y="4756"/>
                    <a:pt x="5281" y="4572"/>
                    <a:pt x="5203" y="4362"/>
                  </a:cubicBezTo>
                  <a:cubicBezTo>
                    <a:pt x="5097" y="4046"/>
                    <a:pt x="5045" y="3731"/>
                    <a:pt x="5045" y="3389"/>
                  </a:cubicBezTo>
                  <a:cubicBezTo>
                    <a:pt x="5045" y="2731"/>
                    <a:pt x="5045" y="2048"/>
                    <a:pt x="4808" y="1416"/>
                  </a:cubicBezTo>
                  <a:cubicBezTo>
                    <a:pt x="4571" y="811"/>
                    <a:pt x="4072" y="391"/>
                    <a:pt x="3440" y="259"/>
                  </a:cubicBezTo>
                  <a:cubicBezTo>
                    <a:pt x="3318" y="242"/>
                    <a:pt x="3195" y="234"/>
                    <a:pt x="3072" y="234"/>
                  </a:cubicBezTo>
                  <a:cubicBezTo>
                    <a:pt x="2611" y="234"/>
                    <a:pt x="2151" y="352"/>
                    <a:pt x="1757" y="601"/>
                  </a:cubicBezTo>
                  <a:cubicBezTo>
                    <a:pt x="1231" y="943"/>
                    <a:pt x="837" y="1443"/>
                    <a:pt x="600" y="2021"/>
                  </a:cubicBezTo>
                  <a:cubicBezTo>
                    <a:pt x="337" y="2600"/>
                    <a:pt x="153" y="3231"/>
                    <a:pt x="48" y="3862"/>
                  </a:cubicBezTo>
                  <a:cubicBezTo>
                    <a:pt x="1" y="4019"/>
                    <a:pt x="131" y="4120"/>
                    <a:pt x="261" y="4120"/>
                  </a:cubicBezTo>
                  <a:cubicBezTo>
                    <a:pt x="349" y="4120"/>
                    <a:pt x="437" y="4074"/>
                    <a:pt x="469" y="3967"/>
                  </a:cubicBezTo>
                  <a:lnTo>
                    <a:pt x="442" y="3941"/>
                  </a:lnTo>
                  <a:cubicBezTo>
                    <a:pt x="758" y="2863"/>
                    <a:pt x="1126" y="1416"/>
                    <a:pt x="2336" y="996"/>
                  </a:cubicBezTo>
                  <a:cubicBezTo>
                    <a:pt x="2514" y="922"/>
                    <a:pt x="2700" y="887"/>
                    <a:pt x="2884" y="887"/>
                  </a:cubicBezTo>
                  <a:cubicBezTo>
                    <a:pt x="3164" y="887"/>
                    <a:pt x="3440" y="969"/>
                    <a:pt x="3677" y="1127"/>
                  </a:cubicBezTo>
                  <a:cubicBezTo>
                    <a:pt x="4124" y="1495"/>
                    <a:pt x="4151" y="2153"/>
                    <a:pt x="4151" y="2679"/>
                  </a:cubicBezTo>
                  <a:cubicBezTo>
                    <a:pt x="4151" y="3415"/>
                    <a:pt x="4072" y="4125"/>
                    <a:pt x="4361" y="4835"/>
                  </a:cubicBezTo>
                  <a:cubicBezTo>
                    <a:pt x="4624" y="5414"/>
                    <a:pt x="5176" y="5835"/>
                    <a:pt x="5807" y="5914"/>
                  </a:cubicBezTo>
                  <a:cubicBezTo>
                    <a:pt x="5872" y="5921"/>
                    <a:pt x="5935" y="5925"/>
                    <a:pt x="5995" y="5925"/>
                  </a:cubicBezTo>
                  <a:cubicBezTo>
                    <a:pt x="7360" y="5925"/>
                    <a:pt x="7662" y="4002"/>
                    <a:pt x="7964" y="2994"/>
                  </a:cubicBezTo>
                  <a:cubicBezTo>
                    <a:pt x="8043" y="2442"/>
                    <a:pt x="8306" y="1942"/>
                    <a:pt x="8700" y="1548"/>
                  </a:cubicBezTo>
                  <a:cubicBezTo>
                    <a:pt x="8753" y="1495"/>
                    <a:pt x="8858" y="1443"/>
                    <a:pt x="8963" y="1416"/>
                  </a:cubicBezTo>
                  <a:lnTo>
                    <a:pt x="9042" y="1416"/>
                  </a:lnTo>
                  <a:cubicBezTo>
                    <a:pt x="9069" y="1416"/>
                    <a:pt x="9121" y="1443"/>
                    <a:pt x="9148" y="1443"/>
                  </a:cubicBezTo>
                  <a:lnTo>
                    <a:pt x="9226" y="1495"/>
                  </a:lnTo>
                  <a:lnTo>
                    <a:pt x="9305" y="1548"/>
                  </a:lnTo>
                  <a:cubicBezTo>
                    <a:pt x="9305" y="1533"/>
                    <a:pt x="9288" y="1517"/>
                    <a:pt x="9288" y="1517"/>
                  </a:cubicBezTo>
                  <a:lnTo>
                    <a:pt x="9288" y="1517"/>
                  </a:lnTo>
                  <a:cubicBezTo>
                    <a:pt x="9288" y="1517"/>
                    <a:pt x="9298" y="1526"/>
                    <a:pt x="9332" y="1548"/>
                  </a:cubicBezTo>
                  <a:cubicBezTo>
                    <a:pt x="9411" y="1627"/>
                    <a:pt x="9489" y="1706"/>
                    <a:pt x="9568" y="1811"/>
                  </a:cubicBezTo>
                  <a:cubicBezTo>
                    <a:pt x="9700" y="2021"/>
                    <a:pt x="9779" y="2284"/>
                    <a:pt x="9805" y="2521"/>
                  </a:cubicBezTo>
                  <a:cubicBezTo>
                    <a:pt x="9858" y="2863"/>
                    <a:pt x="9858" y="3205"/>
                    <a:pt x="9884" y="3547"/>
                  </a:cubicBezTo>
                  <a:cubicBezTo>
                    <a:pt x="9963" y="4230"/>
                    <a:pt x="10121" y="4993"/>
                    <a:pt x="10699" y="5467"/>
                  </a:cubicBezTo>
                  <a:cubicBezTo>
                    <a:pt x="11005" y="5728"/>
                    <a:pt x="11382" y="5861"/>
                    <a:pt x="11766" y="5861"/>
                  </a:cubicBezTo>
                  <a:cubicBezTo>
                    <a:pt x="12076" y="5861"/>
                    <a:pt x="12390" y="5774"/>
                    <a:pt x="12672" y="5598"/>
                  </a:cubicBezTo>
                  <a:cubicBezTo>
                    <a:pt x="13250" y="5230"/>
                    <a:pt x="13671" y="4651"/>
                    <a:pt x="13855" y="3994"/>
                  </a:cubicBezTo>
                  <a:cubicBezTo>
                    <a:pt x="14039" y="3310"/>
                    <a:pt x="14039" y="2600"/>
                    <a:pt x="14276" y="1942"/>
                  </a:cubicBezTo>
                  <a:lnTo>
                    <a:pt x="14302" y="1863"/>
                  </a:lnTo>
                  <a:cubicBezTo>
                    <a:pt x="14303" y="1861"/>
                    <a:pt x="14304" y="1858"/>
                    <a:pt x="14304" y="1856"/>
                  </a:cubicBezTo>
                  <a:lnTo>
                    <a:pt x="14304" y="1856"/>
                  </a:lnTo>
                  <a:cubicBezTo>
                    <a:pt x="14305" y="1858"/>
                    <a:pt x="14306" y="1860"/>
                    <a:pt x="14307" y="1860"/>
                  </a:cubicBezTo>
                  <a:cubicBezTo>
                    <a:pt x="14311" y="1860"/>
                    <a:pt x="14317" y="1854"/>
                    <a:pt x="14329" y="1837"/>
                  </a:cubicBezTo>
                  <a:cubicBezTo>
                    <a:pt x="14355" y="1732"/>
                    <a:pt x="14381" y="1706"/>
                    <a:pt x="14408" y="1653"/>
                  </a:cubicBezTo>
                  <a:cubicBezTo>
                    <a:pt x="14460" y="1522"/>
                    <a:pt x="14539" y="1443"/>
                    <a:pt x="14618" y="1337"/>
                  </a:cubicBezTo>
                  <a:cubicBezTo>
                    <a:pt x="14697" y="1259"/>
                    <a:pt x="14776" y="1180"/>
                    <a:pt x="14881" y="1127"/>
                  </a:cubicBezTo>
                  <a:cubicBezTo>
                    <a:pt x="14995" y="1051"/>
                    <a:pt x="15127" y="1012"/>
                    <a:pt x="15259" y="1012"/>
                  </a:cubicBezTo>
                  <a:cubicBezTo>
                    <a:pt x="15403" y="1012"/>
                    <a:pt x="15547" y="1058"/>
                    <a:pt x="15670" y="1153"/>
                  </a:cubicBezTo>
                  <a:cubicBezTo>
                    <a:pt x="15854" y="1311"/>
                    <a:pt x="15986" y="1495"/>
                    <a:pt x="16091" y="1706"/>
                  </a:cubicBezTo>
                  <a:cubicBezTo>
                    <a:pt x="16117" y="1811"/>
                    <a:pt x="16170" y="1916"/>
                    <a:pt x="16196" y="2021"/>
                  </a:cubicBezTo>
                  <a:cubicBezTo>
                    <a:pt x="16222" y="2153"/>
                    <a:pt x="16249" y="2284"/>
                    <a:pt x="16275" y="2416"/>
                  </a:cubicBezTo>
                  <a:cubicBezTo>
                    <a:pt x="16301" y="2758"/>
                    <a:pt x="16327" y="3126"/>
                    <a:pt x="16354" y="3468"/>
                  </a:cubicBezTo>
                  <a:cubicBezTo>
                    <a:pt x="16354" y="4178"/>
                    <a:pt x="16590" y="4888"/>
                    <a:pt x="17038" y="5467"/>
                  </a:cubicBezTo>
                  <a:cubicBezTo>
                    <a:pt x="17397" y="5893"/>
                    <a:pt x="17928" y="6147"/>
                    <a:pt x="18468" y="6147"/>
                  </a:cubicBezTo>
                  <a:cubicBezTo>
                    <a:pt x="18561" y="6147"/>
                    <a:pt x="18654" y="6139"/>
                    <a:pt x="18747" y="6124"/>
                  </a:cubicBezTo>
                  <a:cubicBezTo>
                    <a:pt x="20141" y="5835"/>
                    <a:pt x="20009" y="4152"/>
                    <a:pt x="20351" y="3100"/>
                  </a:cubicBezTo>
                  <a:cubicBezTo>
                    <a:pt x="20430" y="2784"/>
                    <a:pt x="20588" y="2468"/>
                    <a:pt x="20746" y="2179"/>
                  </a:cubicBezTo>
                  <a:cubicBezTo>
                    <a:pt x="20877" y="1969"/>
                    <a:pt x="21035" y="1679"/>
                    <a:pt x="21219" y="1574"/>
                  </a:cubicBezTo>
                  <a:cubicBezTo>
                    <a:pt x="21259" y="1561"/>
                    <a:pt x="21292" y="1554"/>
                    <a:pt x="21324" y="1554"/>
                  </a:cubicBezTo>
                  <a:cubicBezTo>
                    <a:pt x="21357" y="1554"/>
                    <a:pt x="21390" y="1561"/>
                    <a:pt x="21430" y="1574"/>
                  </a:cubicBezTo>
                  <a:cubicBezTo>
                    <a:pt x="21509" y="1627"/>
                    <a:pt x="21587" y="1679"/>
                    <a:pt x="21666" y="1732"/>
                  </a:cubicBezTo>
                  <a:cubicBezTo>
                    <a:pt x="21850" y="1890"/>
                    <a:pt x="21982" y="2126"/>
                    <a:pt x="22035" y="2363"/>
                  </a:cubicBezTo>
                  <a:cubicBezTo>
                    <a:pt x="22113" y="2626"/>
                    <a:pt x="22140" y="2942"/>
                    <a:pt x="22113" y="3231"/>
                  </a:cubicBezTo>
                  <a:cubicBezTo>
                    <a:pt x="22113" y="3573"/>
                    <a:pt x="22166" y="3941"/>
                    <a:pt x="22219" y="4283"/>
                  </a:cubicBezTo>
                  <a:cubicBezTo>
                    <a:pt x="22324" y="4888"/>
                    <a:pt x="22692" y="5440"/>
                    <a:pt x="23244" y="5730"/>
                  </a:cubicBezTo>
                  <a:cubicBezTo>
                    <a:pt x="23588" y="5922"/>
                    <a:pt x="23958" y="6014"/>
                    <a:pt x="24322" y="6014"/>
                  </a:cubicBezTo>
                  <a:cubicBezTo>
                    <a:pt x="25100" y="6014"/>
                    <a:pt x="25848" y="5596"/>
                    <a:pt x="26243" y="4862"/>
                  </a:cubicBezTo>
                  <a:cubicBezTo>
                    <a:pt x="26479" y="4283"/>
                    <a:pt x="26637" y="3652"/>
                    <a:pt x="26663" y="3021"/>
                  </a:cubicBezTo>
                  <a:cubicBezTo>
                    <a:pt x="26663" y="2495"/>
                    <a:pt x="26821" y="1969"/>
                    <a:pt x="27084" y="1522"/>
                  </a:cubicBezTo>
                  <a:cubicBezTo>
                    <a:pt x="27216" y="1337"/>
                    <a:pt x="27373" y="1206"/>
                    <a:pt x="27558" y="1101"/>
                  </a:cubicBezTo>
                  <a:cubicBezTo>
                    <a:pt x="27610" y="1074"/>
                    <a:pt x="27636" y="1074"/>
                    <a:pt x="27663" y="1074"/>
                  </a:cubicBezTo>
                  <a:cubicBezTo>
                    <a:pt x="27689" y="1048"/>
                    <a:pt x="27715" y="1048"/>
                    <a:pt x="27768" y="1048"/>
                  </a:cubicBezTo>
                  <a:cubicBezTo>
                    <a:pt x="27789" y="1041"/>
                    <a:pt x="27812" y="1038"/>
                    <a:pt x="27837" y="1038"/>
                  </a:cubicBezTo>
                  <a:cubicBezTo>
                    <a:pt x="27903" y="1038"/>
                    <a:pt x="27980" y="1062"/>
                    <a:pt x="28057" y="1101"/>
                  </a:cubicBezTo>
                  <a:lnTo>
                    <a:pt x="28057" y="1101"/>
                  </a:lnTo>
                  <a:cubicBezTo>
                    <a:pt x="28050" y="1097"/>
                    <a:pt x="28046" y="1095"/>
                    <a:pt x="28045" y="1095"/>
                  </a:cubicBezTo>
                  <a:cubicBezTo>
                    <a:pt x="28041" y="1095"/>
                    <a:pt x="28113" y="1138"/>
                    <a:pt x="28148" y="1150"/>
                  </a:cubicBezTo>
                  <a:lnTo>
                    <a:pt x="28148" y="1150"/>
                  </a:lnTo>
                  <a:cubicBezTo>
                    <a:pt x="28154" y="1160"/>
                    <a:pt x="28215" y="1206"/>
                    <a:pt x="28215" y="1206"/>
                  </a:cubicBezTo>
                  <a:cubicBezTo>
                    <a:pt x="28236" y="1227"/>
                    <a:pt x="28291" y="1299"/>
                    <a:pt x="28299" y="1299"/>
                  </a:cubicBezTo>
                  <a:cubicBezTo>
                    <a:pt x="28300" y="1299"/>
                    <a:pt x="28299" y="1295"/>
                    <a:pt x="28294" y="1285"/>
                  </a:cubicBezTo>
                  <a:lnTo>
                    <a:pt x="28294" y="1285"/>
                  </a:lnTo>
                  <a:cubicBezTo>
                    <a:pt x="28320" y="1337"/>
                    <a:pt x="28347" y="1390"/>
                    <a:pt x="28373" y="1443"/>
                  </a:cubicBezTo>
                  <a:cubicBezTo>
                    <a:pt x="28531" y="1758"/>
                    <a:pt x="28610" y="2074"/>
                    <a:pt x="28636" y="2389"/>
                  </a:cubicBezTo>
                  <a:cubicBezTo>
                    <a:pt x="28636" y="2547"/>
                    <a:pt x="28662" y="2679"/>
                    <a:pt x="28662" y="2810"/>
                  </a:cubicBezTo>
                  <a:cubicBezTo>
                    <a:pt x="28662" y="3100"/>
                    <a:pt x="28688" y="3389"/>
                    <a:pt x="28741" y="3652"/>
                  </a:cubicBezTo>
                  <a:cubicBezTo>
                    <a:pt x="28820" y="4204"/>
                    <a:pt x="29057" y="4704"/>
                    <a:pt x="29425" y="5125"/>
                  </a:cubicBezTo>
                  <a:cubicBezTo>
                    <a:pt x="29723" y="5405"/>
                    <a:pt x="30103" y="5545"/>
                    <a:pt x="30487" y="5545"/>
                  </a:cubicBezTo>
                  <a:cubicBezTo>
                    <a:pt x="30679" y="5545"/>
                    <a:pt x="30871" y="5510"/>
                    <a:pt x="31055" y="5440"/>
                  </a:cubicBezTo>
                  <a:cubicBezTo>
                    <a:pt x="31608" y="5151"/>
                    <a:pt x="32029" y="4678"/>
                    <a:pt x="32239" y="4125"/>
                  </a:cubicBezTo>
                  <a:cubicBezTo>
                    <a:pt x="32449" y="3573"/>
                    <a:pt x="32581" y="3021"/>
                    <a:pt x="32712" y="2442"/>
                  </a:cubicBezTo>
                  <a:cubicBezTo>
                    <a:pt x="32765" y="2205"/>
                    <a:pt x="32870" y="1995"/>
                    <a:pt x="33002" y="1785"/>
                  </a:cubicBezTo>
                  <a:cubicBezTo>
                    <a:pt x="33107" y="1627"/>
                    <a:pt x="33265" y="1522"/>
                    <a:pt x="33422" y="1443"/>
                  </a:cubicBezTo>
                  <a:cubicBezTo>
                    <a:pt x="33501" y="1416"/>
                    <a:pt x="33554" y="1390"/>
                    <a:pt x="33633" y="1390"/>
                  </a:cubicBezTo>
                  <a:lnTo>
                    <a:pt x="33712" y="1390"/>
                  </a:lnTo>
                  <a:cubicBezTo>
                    <a:pt x="33817" y="1390"/>
                    <a:pt x="33922" y="1390"/>
                    <a:pt x="34027" y="1416"/>
                  </a:cubicBezTo>
                  <a:cubicBezTo>
                    <a:pt x="34238" y="1469"/>
                    <a:pt x="34448" y="1574"/>
                    <a:pt x="34606" y="1706"/>
                  </a:cubicBezTo>
                  <a:cubicBezTo>
                    <a:pt x="35053" y="2074"/>
                    <a:pt x="35316" y="2574"/>
                    <a:pt x="35369" y="3152"/>
                  </a:cubicBezTo>
                  <a:cubicBezTo>
                    <a:pt x="35448" y="3783"/>
                    <a:pt x="35448" y="4441"/>
                    <a:pt x="35369" y="5072"/>
                  </a:cubicBezTo>
                  <a:cubicBezTo>
                    <a:pt x="35369" y="5388"/>
                    <a:pt x="35605" y="5545"/>
                    <a:pt x="35842" y="5545"/>
                  </a:cubicBezTo>
                  <a:cubicBezTo>
                    <a:pt x="36079" y="5545"/>
                    <a:pt x="36315" y="5388"/>
                    <a:pt x="36315" y="5072"/>
                  </a:cubicBezTo>
                  <a:cubicBezTo>
                    <a:pt x="36421" y="3757"/>
                    <a:pt x="36473" y="2179"/>
                    <a:pt x="35448" y="1180"/>
                  </a:cubicBezTo>
                  <a:cubicBezTo>
                    <a:pt x="34978" y="724"/>
                    <a:pt x="34331" y="438"/>
                    <a:pt x="33704" y="438"/>
                  </a:cubicBezTo>
                  <a:cubicBezTo>
                    <a:pt x="33171" y="438"/>
                    <a:pt x="32652" y="644"/>
                    <a:pt x="32265" y="1127"/>
                  </a:cubicBezTo>
                  <a:cubicBezTo>
                    <a:pt x="31897" y="1627"/>
                    <a:pt x="31660" y="2205"/>
                    <a:pt x="31555" y="2810"/>
                  </a:cubicBezTo>
                  <a:cubicBezTo>
                    <a:pt x="31503" y="3100"/>
                    <a:pt x="31450" y="3363"/>
                    <a:pt x="31371" y="3626"/>
                  </a:cubicBezTo>
                  <a:cubicBezTo>
                    <a:pt x="31318" y="3731"/>
                    <a:pt x="31266" y="3836"/>
                    <a:pt x="31213" y="3915"/>
                  </a:cubicBezTo>
                  <a:cubicBezTo>
                    <a:pt x="31161" y="4020"/>
                    <a:pt x="31082" y="4125"/>
                    <a:pt x="31003" y="4230"/>
                  </a:cubicBezTo>
                  <a:cubicBezTo>
                    <a:pt x="30977" y="4283"/>
                    <a:pt x="30924" y="4309"/>
                    <a:pt x="30898" y="4362"/>
                  </a:cubicBezTo>
                  <a:lnTo>
                    <a:pt x="30819" y="4415"/>
                  </a:lnTo>
                  <a:cubicBezTo>
                    <a:pt x="30740" y="4493"/>
                    <a:pt x="30635" y="4520"/>
                    <a:pt x="30529" y="4546"/>
                  </a:cubicBezTo>
                  <a:lnTo>
                    <a:pt x="30451" y="4546"/>
                  </a:lnTo>
                  <a:lnTo>
                    <a:pt x="30372" y="4520"/>
                  </a:lnTo>
                  <a:lnTo>
                    <a:pt x="30266" y="4493"/>
                  </a:lnTo>
                  <a:cubicBezTo>
                    <a:pt x="30230" y="4475"/>
                    <a:pt x="30169" y="4432"/>
                    <a:pt x="30152" y="4424"/>
                  </a:cubicBezTo>
                  <a:lnTo>
                    <a:pt x="30152" y="4424"/>
                  </a:lnTo>
                  <a:cubicBezTo>
                    <a:pt x="30124" y="4382"/>
                    <a:pt x="30079" y="4359"/>
                    <a:pt x="30056" y="4336"/>
                  </a:cubicBezTo>
                  <a:lnTo>
                    <a:pt x="30003" y="4283"/>
                  </a:lnTo>
                  <a:lnTo>
                    <a:pt x="29925" y="4099"/>
                  </a:lnTo>
                  <a:cubicBezTo>
                    <a:pt x="29925" y="4099"/>
                    <a:pt x="29886" y="4022"/>
                    <a:pt x="29872" y="3994"/>
                  </a:cubicBezTo>
                  <a:lnTo>
                    <a:pt x="29872" y="3994"/>
                  </a:lnTo>
                  <a:cubicBezTo>
                    <a:pt x="29767" y="3757"/>
                    <a:pt x="29714" y="3520"/>
                    <a:pt x="29662" y="3257"/>
                  </a:cubicBezTo>
                  <a:lnTo>
                    <a:pt x="29662" y="3231"/>
                  </a:lnTo>
                  <a:lnTo>
                    <a:pt x="29662" y="3126"/>
                  </a:lnTo>
                  <a:lnTo>
                    <a:pt x="29662" y="2942"/>
                  </a:lnTo>
                  <a:cubicBezTo>
                    <a:pt x="29662" y="2810"/>
                    <a:pt x="29662" y="2679"/>
                    <a:pt x="29635" y="2547"/>
                  </a:cubicBezTo>
                  <a:cubicBezTo>
                    <a:pt x="29609" y="2258"/>
                    <a:pt x="29556" y="1969"/>
                    <a:pt x="29504" y="1679"/>
                  </a:cubicBezTo>
                  <a:cubicBezTo>
                    <a:pt x="29372" y="1127"/>
                    <a:pt x="29057" y="627"/>
                    <a:pt x="28557" y="338"/>
                  </a:cubicBezTo>
                  <a:cubicBezTo>
                    <a:pt x="28327" y="211"/>
                    <a:pt x="28076" y="150"/>
                    <a:pt x="27825" y="150"/>
                  </a:cubicBezTo>
                  <a:cubicBezTo>
                    <a:pt x="27503" y="150"/>
                    <a:pt x="27181" y="251"/>
                    <a:pt x="26900" y="443"/>
                  </a:cubicBezTo>
                  <a:cubicBezTo>
                    <a:pt x="26400" y="838"/>
                    <a:pt x="26032" y="1364"/>
                    <a:pt x="25848" y="1969"/>
                  </a:cubicBezTo>
                  <a:cubicBezTo>
                    <a:pt x="25664" y="2574"/>
                    <a:pt x="25690" y="3178"/>
                    <a:pt x="25559" y="3757"/>
                  </a:cubicBezTo>
                  <a:cubicBezTo>
                    <a:pt x="25506" y="4020"/>
                    <a:pt x="25427" y="4257"/>
                    <a:pt x="25269" y="4493"/>
                  </a:cubicBezTo>
                  <a:cubicBezTo>
                    <a:pt x="25164" y="4678"/>
                    <a:pt x="25006" y="4835"/>
                    <a:pt x="24796" y="4941"/>
                  </a:cubicBezTo>
                  <a:lnTo>
                    <a:pt x="24717" y="4967"/>
                  </a:lnTo>
                  <a:lnTo>
                    <a:pt x="24533" y="4993"/>
                  </a:lnTo>
                  <a:lnTo>
                    <a:pt x="24244" y="4993"/>
                  </a:lnTo>
                  <a:cubicBezTo>
                    <a:pt x="24226" y="4993"/>
                    <a:pt x="24162" y="4981"/>
                    <a:pt x="24144" y="4981"/>
                  </a:cubicBezTo>
                  <a:cubicBezTo>
                    <a:pt x="24136" y="4981"/>
                    <a:pt x="24139" y="4984"/>
                    <a:pt x="24165" y="4993"/>
                  </a:cubicBezTo>
                  <a:lnTo>
                    <a:pt x="23981" y="4967"/>
                  </a:lnTo>
                  <a:cubicBezTo>
                    <a:pt x="23928" y="4941"/>
                    <a:pt x="23876" y="4914"/>
                    <a:pt x="23823" y="4888"/>
                  </a:cubicBezTo>
                  <a:lnTo>
                    <a:pt x="23718" y="4835"/>
                  </a:lnTo>
                  <a:cubicBezTo>
                    <a:pt x="23534" y="4756"/>
                    <a:pt x="23402" y="4625"/>
                    <a:pt x="23323" y="4467"/>
                  </a:cubicBezTo>
                  <a:cubicBezTo>
                    <a:pt x="23192" y="4204"/>
                    <a:pt x="23113" y="3915"/>
                    <a:pt x="23113" y="3626"/>
                  </a:cubicBezTo>
                  <a:cubicBezTo>
                    <a:pt x="23060" y="2942"/>
                    <a:pt x="23113" y="2232"/>
                    <a:pt x="22745" y="1627"/>
                  </a:cubicBezTo>
                  <a:cubicBezTo>
                    <a:pt x="22469" y="1101"/>
                    <a:pt x="21932" y="624"/>
                    <a:pt x="21315" y="624"/>
                  </a:cubicBezTo>
                  <a:cubicBezTo>
                    <a:pt x="21283" y="624"/>
                    <a:pt x="21251" y="625"/>
                    <a:pt x="21219" y="627"/>
                  </a:cubicBezTo>
                  <a:cubicBezTo>
                    <a:pt x="20430" y="706"/>
                    <a:pt x="20009" y="1443"/>
                    <a:pt x="19694" y="2074"/>
                  </a:cubicBezTo>
                  <a:cubicBezTo>
                    <a:pt x="19431" y="2705"/>
                    <a:pt x="19247" y="3363"/>
                    <a:pt x="19142" y="4046"/>
                  </a:cubicBezTo>
                  <a:cubicBezTo>
                    <a:pt x="19115" y="4178"/>
                    <a:pt x="19089" y="4309"/>
                    <a:pt x="19063" y="4415"/>
                  </a:cubicBezTo>
                  <a:cubicBezTo>
                    <a:pt x="19063" y="4493"/>
                    <a:pt x="19036" y="4546"/>
                    <a:pt x="19010" y="4599"/>
                  </a:cubicBezTo>
                  <a:cubicBezTo>
                    <a:pt x="18984" y="4678"/>
                    <a:pt x="18984" y="4678"/>
                    <a:pt x="18984" y="4704"/>
                  </a:cubicBezTo>
                  <a:lnTo>
                    <a:pt x="18957" y="4756"/>
                  </a:lnTo>
                  <a:cubicBezTo>
                    <a:pt x="18931" y="4809"/>
                    <a:pt x="18905" y="4862"/>
                    <a:pt x="18879" y="4914"/>
                  </a:cubicBezTo>
                  <a:cubicBezTo>
                    <a:pt x="18840" y="4953"/>
                    <a:pt x="18816" y="4977"/>
                    <a:pt x="18816" y="4977"/>
                  </a:cubicBezTo>
                  <a:lnTo>
                    <a:pt x="18816" y="4977"/>
                  </a:lnTo>
                  <a:cubicBezTo>
                    <a:pt x="18807" y="4986"/>
                    <a:pt x="18800" y="4993"/>
                    <a:pt x="18800" y="4993"/>
                  </a:cubicBezTo>
                  <a:cubicBezTo>
                    <a:pt x="18747" y="5046"/>
                    <a:pt x="18668" y="5098"/>
                    <a:pt x="18589" y="5125"/>
                  </a:cubicBezTo>
                  <a:cubicBezTo>
                    <a:pt x="18563" y="5151"/>
                    <a:pt x="18537" y="5151"/>
                    <a:pt x="18510" y="5151"/>
                  </a:cubicBezTo>
                  <a:lnTo>
                    <a:pt x="18405" y="5151"/>
                  </a:lnTo>
                  <a:cubicBezTo>
                    <a:pt x="18394" y="5151"/>
                    <a:pt x="18387" y="5151"/>
                    <a:pt x="18383" y="5152"/>
                  </a:cubicBezTo>
                  <a:lnTo>
                    <a:pt x="18383" y="5152"/>
                  </a:lnTo>
                  <a:cubicBezTo>
                    <a:pt x="18382" y="5152"/>
                    <a:pt x="18380" y="5151"/>
                    <a:pt x="18379" y="5151"/>
                  </a:cubicBezTo>
                  <a:cubicBezTo>
                    <a:pt x="18274" y="5151"/>
                    <a:pt x="18168" y="5098"/>
                    <a:pt x="18090" y="5046"/>
                  </a:cubicBezTo>
                  <a:cubicBezTo>
                    <a:pt x="17853" y="4914"/>
                    <a:pt x="17695" y="4730"/>
                    <a:pt x="17590" y="4520"/>
                  </a:cubicBezTo>
                  <a:cubicBezTo>
                    <a:pt x="17458" y="4257"/>
                    <a:pt x="17379" y="3967"/>
                    <a:pt x="17379" y="3652"/>
                  </a:cubicBezTo>
                  <a:cubicBezTo>
                    <a:pt x="17327" y="3284"/>
                    <a:pt x="17327" y="2915"/>
                    <a:pt x="17274" y="2547"/>
                  </a:cubicBezTo>
                  <a:cubicBezTo>
                    <a:pt x="17248" y="1890"/>
                    <a:pt x="17011" y="1259"/>
                    <a:pt x="16617" y="733"/>
                  </a:cubicBezTo>
                  <a:cubicBezTo>
                    <a:pt x="16276" y="279"/>
                    <a:pt x="15740" y="1"/>
                    <a:pt x="151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6" name="Google Shape;1556;p48"/>
            <p:cNvSpPr/>
            <p:nvPr/>
          </p:nvSpPr>
          <p:spPr>
            <a:xfrm>
              <a:off x="-141534" y="4122285"/>
              <a:ext cx="2141488" cy="315477"/>
            </a:xfrm>
            <a:custGeom>
              <a:avLst/>
              <a:gdLst/>
              <a:ahLst/>
              <a:cxnLst/>
              <a:rect l="l" t="t" r="r" b="b"/>
              <a:pathLst>
                <a:path w="36440" h="5368" extrusionOk="0">
                  <a:moveTo>
                    <a:pt x="33893" y="0"/>
                  </a:moveTo>
                  <a:cubicBezTo>
                    <a:pt x="33861" y="0"/>
                    <a:pt x="33829" y="1"/>
                    <a:pt x="33796" y="2"/>
                  </a:cubicBezTo>
                  <a:cubicBezTo>
                    <a:pt x="33218" y="55"/>
                    <a:pt x="32718" y="344"/>
                    <a:pt x="32402" y="844"/>
                  </a:cubicBezTo>
                  <a:cubicBezTo>
                    <a:pt x="32139" y="1317"/>
                    <a:pt x="31929" y="1817"/>
                    <a:pt x="31798" y="2317"/>
                  </a:cubicBezTo>
                  <a:cubicBezTo>
                    <a:pt x="31719" y="2553"/>
                    <a:pt x="31613" y="2764"/>
                    <a:pt x="31482" y="2948"/>
                  </a:cubicBezTo>
                  <a:cubicBezTo>
                    <a:pt x="31429" y="3027"/>
                    <a:pt x="31377" y="3106"/>
                    <a:pt x="31298" y="3158"/>
                  </a:cubicBezTo>
                  <a:cubicBezTo>
                    <a:pt x="31298" y="3158"/>
                    <a:pt x="31216" y="3240"/>
                    <a:pt x="31233" y="3241"/>
                  </a:cubicBezTo>
                  <a:lnTo>
                    <a:pt x="31233" y="3241"/>
                  </a:lnTo>
                  <a:lnTo>
                    <a:pt x="31166" y="3264"/>
                  </a:lnTo>
                  <a:cubicBezTo>
                    <a:pt x="31166" y="3264"/>
                    <a:pt x="31099" y="3297"/>
                    <a:pt x="31113" y="3297"/>
                  </a:cubicBezTo>
                  <a:cubicBezTo>
                    <a:pt x="31116" y="3297"/>
                    <a:pt x="31124" y="3295"/>
                    <a:pt x="31140" y="3290"/>
                  </a:cubicBezTo>
                  <a:lnTo>
                    <a:pt x="31140" y="3290"/>
                  </a:lnTo>
                  <a:cubicBezTo>
                    <a:pt x="31048" y="3329"/>
                    <a:pt x="30956" y="3349"/>
                    <a:pt x="30867" y="3349"/>
                  </a:cubicBezTo>
                  <a:cubicBezTo>
                    <a:pt x="30778" y="3349"/>
                    <a:pt x="30693" y="3329"/>
                    <a:pt x="30614" y="3290"/>
                  </a:cubicBezTo>
                  <a:cubicBezTo>
                    <a:pt x="30377" y="3185"/>
                    <a:pt x="30193" y="3027"/>
                    <a:pt x="30062" y="2843"/>
                  </a:cubicBezTo>
                  <a:cubicBezTo>
                    <a:pt x="29694" y="2369"/>
                    <a:pt x="29536" y="1738"/>
                    <a:pt x="29194" y="1238"/>
                  </a:cubicBezTo>
                  <a:cubicBezTo>
                    <a:pt x="28878" y="739"/>
                    <a:pt x="28405" y="371"/>
                    <a:pt x="27826" y="239"/>
                  </a:cubicBezTo>
                  <a:cubicBezTo>
                    <a:pt x="27712" y="213"/>
                    <a:pt x="27599" y="201"/>
                    <a:pt x="27487" y="201"/>
                  </a:cubicBezTo>
                  <a:cubicBezTo>
                    <a:pt x="27029" y="201"/>
                    <a:pt x="26602" y="411"/>
                    <a:pt x="26327" y="791"/>
                  </a:cubicBezTo>
                  <a:cubicBezTo>
                    <a:pt x="26064" y="1186"/>
                    <a:pt x="25906" y="1633"/>
                    <a:pt x="25854" y="2106"/>
                  </a:cubicBezTo>
                  <a:cubicBezTo>
                    <a:pt x="25801" y="2343"/>
                    <a:pt x="25749" y="2553"/>
                    <a:pt x="25696" y="2764"/>
                  </a:cubicBezTo>
                  <a:cubicBezTo>
                    <a:pt x="25670" y="2843"/>
                    <a:pt x="25617" y="2922"/>
                    <a:pt x="25591" y="3001"/>
                  </a:cubicBezTo>
                  <a:cubicBezTo>
                    <a:pt x="25538" y="3079"/>
                    <a:pt x="25486" y="3132"/>
                    <a:pt x="25433" y="3211"/>
                  </a:cubicBezTo>
                  <a:cubicBezTo>
                    <a:pt x="25407" y="3237"/>
                    <a:pt x="25354" y="3290"/>
                    <a:pt x="25301" y="3316"/>
                  </a:cubicBezTo>
                  <a:cubicBezTo>
                    <a:pt x="25315" y="3303"/>
                    <a:pt x="25320" y="3298"/>
                    <a:pt x="25319" y="3298"/>
                  </a:cubicBezTo>
                  <a:lnTo>
                    <a:pt x="25319" y="3298"/>
                  </a:lnTo>
                  <a:cubicBezTo>
                    <a:pt x="25318" y="3298"/>
                    <a:pt x="25269" y="3342"/>
                    <a:pt x="25249" y="3342"/>
                  </a:cubicBezTo>
                  <a:lnTo>
                    <a:pt x="25144" y="3421"/>
                  </a:lnTo>
                  <a:cubicBezTo>
                    <a:pt x="25121" y="3421"/>
                    <a:pt x="25002" y="3479"/>
                    <a:pt x="25018" y="3479"/>
                  </a:cubicBezTo>
                  <a:cubicBezTo>
                    <a:pt x="25021" y="3479"/>
                    <a:pt x="25027" y="3478"/>
                    <a:pt x="25038" y="3474"/>
                  </a:cubicBezTo>
                  <a:lnTo>
                    <a:pt x="25038" y="3474"/>
                  </a:lnTo>
                  <a:cubicBezTo>
                    <a:pt x="24933" y="3527"/>
                    <a:pt x="24854" y="3553"/>
                    <a:pt x="24749" y="3579"/>
                  </a:cubicBezTo>
                  <a:cubicBezTo>
                    <a:pt x="24732" y="3579"/>
                    <a:pt x="24679" y="3591"/>
                    <a:pt x="24654" y="3591"/>
                  </a:cubicBezTo>
                  <a:cubicBezTo>
                    <a:pt x="24641" y="3591"/>
                    <a:pt x="24635" y="3588"/>
                    <a:pt x="24644" y="3579"/>
                  </a:cubicBezTo>
                  <a:lnTo>
                    <a:pt x="24276" y="3579"/>
                  </a:lnTo>
                  <a:cubicBezTo>
                    <a:pt x="24171" y="3579"/>
                    <a:pt x="24039" y="3553"/>
                    <a:pt x="23934" y="3500"/>
                  </a:cubicBezTo>
                  <a:cubicBezTo>
                    <a:pt x="23917" y="3495"/>
                    <a:pt x="23909" y="3493"/>
                    <a:pt x="23905" y="3493"/>
                  </a:cubicBezTo>
                  <a:cubicBezTo>
                    <a:pt x="23895" y="3493"/>
                    <a:pt x="23920" y="3508"/>
                    <a:pt x="23910" y="3508"/>
                  </a:cubicBezTo>
                  <a:cubicBezTo>
                    <a:pt x="23906" y="3508"/>
                    <a:pt x="23898" y="3506"/>
                    <a:pt x="23881" y="3500"/>
                  </a:cubicBezTo>
                  <a:lnTo>
                    <a:pt x="23750" y="3421"/>
                  </a:lnTo>
                  <a:cubicBezTo>
                    <a:pt x="23724" y="3421"/>
                    <a:pt x="23645" y="3343"/>
                    <a:pt x="23645" y="3342"/>
                  </a:cubicBezTo>
                  <a:lnTo>
                    <a:pt x="23645" y="3342"/>
                  </a:lnTo>
                  <a:cubicBezTo>
                    <a:pt x="23629" y="3327"/>
                    <a:pt x="23584" y="3282"/>
                    <a:pt x="23566" y="3264"/>
                  </a:cubicBezTo>
                  <a:lnTo>
                    <a:pt x="23460" y="3132"/>
                  </a:lnTo>
                  <a:lnTo>
                    <a:pt x="23408" y="3079"/>
                  </a:lnTo>
                  <a:cubicBezTo>
                    <a:pt x="23382" y="3027"/>
                    <a:pt x="23303" y="2895"/>
                    <a:pt x="23224" y="2816"/>
                  </a:cubicBezTo>
                  <a:cubicBezTo>
                    <a:pt x="23119" y="2606"/>
                    <a:pt x="23040" y="2422"/>
                    <a:pt x="22934" y="2212"/>
                  </a:cubicBezTo>
                  <a:cubicBezTo>
                    <a:pt x="22777" y="1791"/>
                    <a:pt x="22566" y="1396"/>
                    <a:pt x="22277" y="1054"/>
                  </a:cubicBezTo>
                  <a:cubicBezTo>
                    <a:pt x="22014" y="686"/>
                    <a:pt x="21593" y="449"/>
                    <a:pt x="21146" y="397"/>
                  </a:cubicBezTo>
                  <a:cubicBezTo>
                    <a:pt x="21088" y="392"/>
                    <a:pt x="21029" y="389"/>
                    <a:pt x="20972" y="389"/>
                  </a:cubicBezTo>
                  <a:cubicBezTo>
                    <a:pt x="20458" y="389"/>
                    <a:pt x="19978" y="597"/>
                    <a:pt x="19647" y="975"/>
                  </a:cubicBezTo>
                  <a:cubicBezTo>
                    <a:pt x="19279" y="1344"/>
                    <a:pt x="19016" y="1817"/>
                    <a:pt x="18884" y="2343"/>
                  </a:cubicBezTo>
                  <a:cubicBezTo>
                    <a:pt x="18779" y="2816"/>
                    <a:pt x="18726" y="3290"/>
                    <a:pt x="18569" y="3737"/>
                  </a:cubicBezTo>
                  <a:cubicBezTo>
                    <a:pt x="18569" y="3790"/>
                    <a:pt x="18542" y="3816"/>
                    <a:pt x="18516" y="3868"/>
                  </a:cubicBezTo>
                  <a:cubicBezTo>
                    <a:pt x="18522" y="3851"/>
                    <a:pt x="18524" y="3844"/>
                    <a:pt x="18523" y="3844"/>
                  </a:cubicBezTo>
                  <a:cubicBezTo>
                    <a:pt x="18521" y="3844"/>
                    <a:pt x="18490" y="3927"/>
                    <a:pt x="18490" y="3947"/>
                  </a:cubicBezTo>
                  <a:cubicBezTo>
                    <a:pt x="18463" y="3974"/>
                    <a:pt x="18437" y="4026"/>
                    <a:pt x="18411" y="4079"/>
                  </a:cubicBezTo>
                  <a:cubicBezTo>
                    <a:pt x="18411" y="4079"/>
                    <a:pt x="18358" y="4131"/>
                    <a:pt x="18332" y="4158"/>
                  </a:cubicBezTo>
                  <a:cubicBezTo>
                    <a:pt x="18311" y="4179"/>
                    <a:pt x="18255" y="4218"/>
                    <a:pt x="18248" y="4218"/>
                  </a:cubicBezTo>
                  <a:cubicBezTo>
                    <a:pt x="18247" y="4218"/>
                    <a:pt x="18248" y="4215"/>
                    <a:pt x="18253" y="4210"/>
                  </a:cubicBezTo>
                  <a:cubicBezTo>
                    <a:pt x="18271" y="4202"/>
                    <a:pt x="18276" y="4199"/>
                    <a:pt x="18275" y="4199"/>
                  </a:cubicBezTo>
                  <a:cubicBezTo>
                    <a:pt x="18274" y="4199"/>
                    <a:pt x="18244" y="4210"/>
                    <a:pt x="18227" y="4210"/>
                  </a:cubicBezTo>
                  <a:lnTo>
                    <a:pt x="18148" y="4263"/>
                  </a:lnTo>
                  <a:cubicBezTo>
                    <a:pt x="18134" y="4272"/>
                    <a:pt x="18126" y="4278"/>
                    <a:pt x="18122" y="4282"/>
                  </a:cubicBezTo>
                  <a:lnTo>
                    <a:pt x="18122" y="4282"/>
                  </a:lnTo>
                  <a:cubicBezTo>
                    <a:pt x="18117" y="4283"/>
                    <a:pt x="18109" y="4285"/>
                    <a:pt x="18095" y="4289"/>
                  </a:cubicBezTo>
                  <a:cubicBezTo>
                    <a:pt x="18095" y="4289"/>
                    <a:pt x="18048" y="4301"/>
                    <a:pt x="18033" y="4301"/>
                  </a:cubicBezTo>
                  <a:cubicBezTo>
                    <a:pt x="18025" y="4301"/>
                    <a:pt x="18025" y="4298"/>
                    <a:pt x="18043" y="4289"/>
                  </a:cubicBezTo>
                  <a:cubicBezTo>
                    <a:pt x="18060" y="4281"/>
                    <a:pt x="18060" y="4278"/>
                    <a:pt x="18051" y="4278"/>
                  </a:cubicBezTo>
                  <a:cubicBezTo>
                    <a:pt x="18034" y="4278"/>
                    <a:pt x="17981" y="4289"/>
                    <a:pt x="17964" y="4289"/>
                  </a:cubicBezTo>
                  <a:lnTo>
                    <a:pt x="17859" y="4289"/>
                  </a:lnTo>
                  <a:cubicBezTo>
                    <a:pt x="17806" y="4263"/>
                    <a:pt x="17753" y="4263"/>
                    <a:pt x="17701" y="4237"/>
                  </a:cubicBezTo>
                  <a:cubicBezTo>
                    <a:pt x="17622" y="4184"/>
                    <a:pt x="17543" y="4131"/>
                    <a:pt x="17464" y="4079"/>
                  </a:cubicBezTo>
                  <a:cubicBezTo>
                    <a:pt x="17254" y="3921"/>
                    <a:pt x="17096" y="3711"/>
                    <a:pt x="16991" y="3474"/>
                  </a:cubicBezTo>
                  <a:cubicBezTo>
                    <a:pt x="16728" y="2895"/>
                    <a:pt x="16622" y="2290"/>
                    <a:pt x="16307" y="1738"/>
                  </a:cubicBezTo>
                  <a:cubicBezTo>
                    <a:pt x="16044" y="1186"/>
                    <a:pt x="15570" y="791"/>
                    <a:pt x="14992" y="607"/>
                  </a:cubicBezTo>
                  <a:cubicBezTo>
                    <a:pt x="14847" y="559"/>
                    <a:pt x="14699" y="536"/>
                    <a:pt x="14551" y="536"/>
                  </a:cubicBezTo>
                  <a:cubicBezTo>
                    <a:pt x="14137" y="536"/>
                    <a:pt x="13731" y="718"/>
                    <a:pt x="13440" y="1028"/>
                  </a:cubicBezTo>
                  <a:cubicBezTo>
                    <a:pt x="13098" y="1423"/>
                    <a:pt x="12888" y="1922"/>
                    <a:pt x="12809" y="2422"/>
                  </a:cubicBezTo>
                  <a:cubicBezTo>
                    <a:pt x="12730" y="2895"/>
                    <a:pt x="12625" y="3342"/>
                    <a:pt x="12467" y="3790"/>
                  </a:cubicBezTo>
                  <a:cubicBezTo>
                    <a:pt x="12388" y="3974"/>
                    <a:pt x="12283" y="4131"/>
                    <a:pt x="12125" y="4237"/>
                  </a:cubicBezTo>
                  <a:cubicBezTo>
                    <a:pt x="12023" y="4288"/>
                    <a:pt x="11910" y="4317"/>
                    <a:pt x="11794" y="4317"/>
                  </a:cubicBezTo>
                  <a:cubicBezTo>
                    <a:pt x="11730" y="4317"/>
                    <a:pt x="11664" y="4308"/>
                    <a:pt x="11599" y="4289"/>
                  </a:cubicBezTo>
                  <a:cubicBezTo>
                    <a:pt x="10495" y="4026"/>
                    <a:pt x="10521" y="2659"/>
                    <a:pt x="10258" y="1764"/>
                  </a:cubicBezTo>
                  <a:cubicBezTo>
                    <a:pt x="10126" y="1238"/>
                    <a:pt x="9758" y="791"/>
                    <a:pt x="9258" y="528"/>
                  </a:cubicBezTo>
                  <a:cubicBezTo>
                    <a:pt x="9050" y="449"/>
                    <a:pt x="8835" y="411"/>
                    <a:pt x="8621" y="411"/>
                  </a:cubicBezTo>
                  <a:cubicBezTo>
                    <a:pt x="8266" y="411"/>
                    <a:pt x="7913" y="516"/>
                    <a:pt x="7602" y="712"/>
                  </a:cubicBezTo>
                  <a:cubicBezTo>
                    <a:pt x="7102" y="1054"/>
                    <a:pt x="6734" y="1554"/>
                    <a:pt x="6550" y="2133"/>
                  </a:cubicBezTo>
                  <a:cubicBezTo>
                    <a:pt x="6365" y="2606"/>
                    <a:pt x="6287" y="3132"/>
                    <a:pt x="6102" y="3632"/>
                  </a:cubicBezTo>
                  <a:cubicBezTo>
                    <a:pt x="6050" y="3816"/>
                    <a:pt x="5945" y="3974"/>
                    <a:pt x="5839" y="4131"/>
                  </a:cubicBezTo>
                  <a:cubicBezTo>
                    <a:pt x="5813" y="4158"/>
                    <a:pt x="5787" y="4210"/>
                    <a:pt x="5734" y="4237"/>
                  </a:cubicBezTo>
                  <a:lnTo>
                    <a:pt x="5682" y="4316"/>
                  </a:lnTo>
                  <a:cubicBezTo>
                    <a:pt x="5603" y="4368"/>
                    <a:pt x="5550" y="4394"/>
                    <a:pt x="5471" y="4394"/>
                  </a:cubicBezTo>
                  <a:cubicBezTo>
                    <a:pt x="5436" y="4399"/>
                    <a:pt x="5401" y="4401"/>
                    <a:pt x="5366" y="4401"/>
                  </a:cubicBezTo>
                  <a:cubicBezTo>
                    <a:pt x="5193" y="4401"/>
                    <a:pt x="5029" y="4346"/>
                    <a:pt x="4919" y="4237"/>
                  </a:cubicBezTo>
                  <a:cubicBezTo>
                    <a:pt x="4735" y="4079"/>
                    <a:pt x="4577" y="3895"/>
                    <a:pt x="4472" y="3711"/>
                  </a:cubicBezTo>
                  <a:cubicBezTo>
                    <a:pt x="4183" y="3158"/>
                    <a:pt x="4156" y="2527"/>
                    <a:pt x="3946" y="1949"/>
                  </a:cubicBezTo>
                  <a:cubicBezTo>
                    <a:pt x="3788" y="1344"/>
                    <a:pt x="3394" y="844"/>
                    <a:pt x="2868" y="555"/>
                  </a:cubicBezTo>
                  <a:cubicBezTo>
                    <a:pt x="2634" y="441"/>
                    <a:pt x="2399" y="389"/>
                    <a:pt x="2171" y="389"/>
                  </a:cubicBezTo>
                  <a:cubicBezTo>
                    <a:pt x="1292" y="389"/>
                    <a:pt x="503" y="1146"/>
                    <a:pt x="211" y="2001"/>
                  </a:cubicBezTo>
                  <a:cubicBezTo>
                    <a:pt x="53" y="2580"/>
                    <a:pt x="1" y="3158"/>
                    <a:pt x="1" y="3737"/>
                  </a:cubicBezTo>
                  <a:cubicBezTo>
                    <a:pt x="1" y="3918"/>
                    <a:pt x="121" y="4003"/>
                    <a:pt x="250" y="4003"/>
                  </a:cubicBezTo>
                  <a:cubicBezTo>
                    <a:pt x="384" y="4003"/>
                    <a:pt x="526" y="3911"/>
                    <a:pt x="553" y="3737"/>
                  </a:cubicBezTo>
                  <a:cubicBezTo>
                    <a:pt x="658" y="2816"/>
                    <a:pt x="869" y="1475"/>
                    <a:pt x="1973" y="1291"/>
                  </a:cubicBezTo>
                  <a:cubicBezTo>
                    <a:pt x="2035" y="1274"/>
                    <a:pt x="2096" y="1265"/>
                    <a:pt x="2156" y="1265"/>
                  </a:cubicBezTo>
                  <a:cubicBezTo>
                    <a:pt x="2277" y="1265"/>
                    <a:pt x="2394" y="1300"/>
                    <a:pt x="2499" y="1370"/>
                  </a:cubicBezTo>
                  <a:cubicBezTo>
                    <a:pt x="2683" y="1475"/>
                    <a:pt x="2815" y="1659"/>
                    <a:pt x="2920" y="1870"/>
                  </a:cubicBezTo>
                  <a:cubicBezTo>
                    <a:pt x="3157" y="2422"/>
                    <a:pt x="3209" y="3053"/>
                    <a:pt x="3367" y="3605"/>
                  </a:cubicBezTo>
                  <a:cubicBezTo>
                    <a:pt x="3551" y="4210"/>
                    <a:pt x="3893" y="4710"/>
                    <a:pt x="4419" y="5078"/>
                  </a:cubicBezTo>
                  <a:cubicBezTo>
                    <a:pt x="4690" y="5263"/>
                    <a:pt x="4999" y="5356"/>
                    <a:pt x="5309" y="5356"/>
                  </a:cubicBezTo>
                  <a:cubicBezTo>
                    <a:pt x="5572" y="5356"/>
                    <a:pt x="5835" y="5290"/>
                    <a:pt x="6076" y="5157"/>
                  </a:cubicBezTo>
                  <a:cubicBezTo>
                    <a:pt x="7023" y="4657"/>
                    <a:pt x="7076" y="3448"/>
                    <a:pt x="7365" y="2527"/>
                  </a:cubicBezTo>
                  <a:cubicBezTo>
                    <a:pt x="7496" y="2054"/>
                    <a:pt x="7786" y="1659"/>
                    <a:pt x="8233" y="1396"/>
                  </a:cubicBezTo>
                  <a:cubicBezTo>
                    <a:pt x="8347" y="1329"/>
                    <a:pt x="8476" y="1297"/>
                    <a:pt x="8604" y="1297"/>
                  </a:cubicBezTo>
                  <a:cubicBezTo>
                    <a:pt x="8830" y="1297"/>
                    <a:pt x="9055" y="1396"/>
                    <a:pt x="9206" y="1580"/>
                  </a:cubicBezTo>
                  <a:cubicBezTo>
                    <a:pt x="9469" y="1975"/>
                    <a:pt x="9495" y="2501"/>
                    <a:pt x="9574" y="2948"/>
                  </a:cubicBezTo>
                  <a:cubicBezTo>
                    <a:pt x="9653" y="3553"/>
                    <a:pt x="9890" y="4105"/>
                    <a:pt x="10284" y="4579"/>
                  </a:cubicBezTo>
                  <a:cubicBezTo>
                    <a:pt x="10652" y="5026"/>
                    <a:pt x="11205" y="5289"/>
                    <a:pt x="11783" y="5289"/>
                  </a:cubicBezTo>
                  <a:cubicBezTo>
                    <a:pt x="12362" y="5262"/>
                    <a:pt x="12888" y="4947"/>
                    <a:pt x="13177" y="4473"/>
                  </a:cubicBezTo>
                  <a:cubicBezTo>
                    <a:pt x="13414" y="4026"/>
                    <a:pt x="13572" y="3553"/>
                    <a:pt x="13624" y="3053"/>
                  </a:cubicBezTo>
                  <a:cubicBezTo>
                    <a:pt x="13677" y="2580"/>
                    <a:pt x="13808" y="2159"/>
                    <a:pt x="14045" y="1764"/>
                  </a:cubicBezTo>
                  <a:cubicBezTo>
                    <a:pt x="14150" y="1633"/>
                    <a:pt x="14255" y="1554"/>
                    <a:pt x="14413" y="1501"/>
                  </a:cubicBezTo>
                  <a:cubicBezTo>
                    <a:pt x="14472" y="1485"/>
                    <a:pt x="14530" y="1476"/>
                    <a:pt x="14587" y="1476"/>
                  </a:cubicBezTo>
                  <a:cubicBezTo>
                    <a:pt x="14711" y="1476"/>
                    <a:pt x="14831" y="1517"/>
                    <a:pt x="14939" y="1607"/>
                  </a:cubicBezTo>
                  <a:cubicBezTo>
                    <a:pt x="15334" y="1922"/>
                    <a:pt x="15623" y="2369"/>
                    <a:pt x="15728" y="2869"/>
                  </a:cubicBezTo>
                  <a:cubicBezTo>
                    <a:pt x="15860" y="3474"/>
                    <a:pt x="16123" y="4053"/>
                    <a:pt x="16465" y="4579"/>
                  </a:cubicBezTo>
                  <a:cubicBezTo>
                    <a:pt x="16833" y="5052"/>
                    <a:pt x="17385" y="5341"/>
                    <a:pt x="17990" y="5368"/>
                  </a:cubicBezTo>
                  <a:cubicBezTo>
                    <a:pt x="18542" y="5341"/>
                    <a:pt x="19068" y="5026"/>
                    <a:pt x="19331" y="4526"/>
                  </a:cubicBezTo>
                  <a:cubicBezTo>
                    <a:pt x="19542" y="4105"/>
                    <a:pt x="19673" y="3632"/>
                    <a:pt x="19726" y="3185"/>
                  </a:cubicBezTo>
                  <a:cubicBezTo>
                    <a:pt x="19778" y="2711"/>
                    <a:pt x="19910" y="2264"/>
                    <a:pt x="20147" y="1870"/>
                  </a:cubicBezTo>
                  <a:cubicBezTo>
                    <a:pt x="20252" y="1686"/>
                    <a:pt x="20383" y="1554"/>
                    <a:pt x="20541" y="1449"/>
                  </a:cubicBezTo>
                  <a:cubicBezTo>
                    <a:pt x="20651" y="1339"/>
                    <a:pt x="20797" y="1285"/>
                    <a:pt x="20949" y="1285"/>
                  </a:cubicBezTo>
                  <a:cubicBezTo>
                    <a:pt x="20979" y="1285"/>
                    <a:pt x="21010" y="1287"/>
                    <a:pt x="21041" y="1291"/>
                  </a:cubicBezTo>
                  <a:cubicBezTo>
                    <a:pt x="21054" y="1278"/>
                    <a:pt x="21067" y="1271"/>
                    <a:pt x="21080" y="1271"/>
                  </a:cubicBezTo>
                  <a:cubicBezTo>
                    <a:pt x="21093" y="1271"/>
                    <a:pt x="21107" y="1278"/>
                    <a:pt x="21120" y="1291"/>
                  </a:cubicBezTo>
                  <a:lnTo>
                    <a:pt x="21278" y="1317"/>
                  </a:lnTo>
                  <a:lnTo>
                    <a:pt x="21330" y="1344"/>
                  </a:lnTo>
                  <a:cubicBezTo>
                    <a:pt x="21351" y="1344"/>
                    <a:pt x="21423" y="1411"/>
                    <a:pt x="21410" y="1411"/>
                  </a:cubicBezTo>
                  <a:cubicBezTo>
                    <a:pt x="21407" y="1411"/>
                    <a:pt x="21399" y="1407"/>
                    <a:pt x="21383" y="1396"/>
                  </a:cubicBezTo>
                  <a:lnTo>
                    <a:pt x="21383" y="1396"/>
                  </a:lnTo>
                  <a:cubicBezTo>
                    <a:pt x="21462" y="1449"/>
                    <a:pt x="21514" y="1528"/>
                    <a:pt x="21593" y="1580"/>
                  </a:cubicBezTo>
                  <a:lnTo>
                    <a:pt x="21619" y="1633"/>
                  </a:lnTo>
                  <a:cubicBezTo>
                    <a:pt x="21646" y="1686"/>
                    <a:pt x="21672" y="1738"/>
                    <a:pt x="21698" y="1764"/>
                  </a:cubicBezTo>
                  <a:cubicBezTo>
                    <a:pt x="21804" y="1949"/>
                    <a:pt x="21909" y="2159"/>
                    <a:pt x="21988" y="2343"/>
                  </a:cubicBezTo>
                  <a:lnTo>
                    <a:pt x="22014" y="2396"/>
                  </a:lnTo>
                  <a:cubicBezTo>
                    <a:pt x="22040" y="2448"/>
                    <a:pt x="22040" y="2501"/>
                    <a:pt x="22067" y="2553"/>
                  </a:cubicBezTo>
                  <a:cubicBezTo>
                    <a:pt x="22119" y="2685"/>
                    <a:pt x="22172" y="2816"/>
                    <a:pt x="22224" y="2922"/>
                  </a:cubicBezTo>
                  <a:cubicBezTo>
                    <a:pt x="22382" y="3342"/>
                    <a:pt x="22645" y="3711"/>
                    <a:pt x="22961" y="4026"/>
                  </a:cubicBezTo>
                  <a:cubicBezTo>
                    <a:pt x="23329" y="4342"/>
                    <a:pt x="23829" y="4552"/>
                    <a:pt x="24328" y="4552"/>
                  </a:cubicBezTo>
                  <a:cubicBezTo>
                    <a:pt x="24369" y="4554"/>
                    <a:pt x="24409" y="4555"/>
                    <a:pt x="24449" y="4555"/>
                  </a:cubicBezTo>
                  <a:cubicBezTo>
                    <a:pt x="25399" y="4555"/>
                    <a:pt x="26236" y="3963"/>
                    <a:pt x="26564" y="3079"/>
                  </a:cubicBezTo>
                  <a:cubicBezTo>
                    <a:pt x="26722" y="2659"/>
                    <a:pt x="26774" y="2185"/>
                    <a:pt x="26879" y="1764"/>
                  </a:cubicBezTo>
                  <a:cubicBezTo>
                    <a:pt x="26932" y="1607"/>
                    <a:pt x="26985" y="1449"/>
                    <a:pt x="27090" y="1317"/>
                  </a:cubicBezTo>
                  <a:cubicBezTo>
                    <a:pt x="27169" y="1186"/>
                    <a:pt x="27300" y="1107"/>
                    <a:pt x="27432" y="1081"/>
                  </a:cubicBezTo>
                  <a:cubicBezTo>
                    <a:pt x="27457" y="1077"/>
                    <a:pt x="27483" y="1076"/>
                    <a:pt x="27508" y="1076"/>
                  </a:cubicBezTo>
                  <a:cubicBezTo>
                    <a:pt x="27900" y="1076"/>
                    <a:pt x="28260" y="1445"/>
                    <a:pt x="28457" y="1791"/>
                  </a:cubicBezTo>
                  <a:cubicBezTo>
                    <a:pt x="28747" y="2290"/>
                    <a:pt x="28905" y="2869"/>
                    <a:pt x="29246" y="3342"/>
                  </a:cubicBezTo>
                  <a:cubicBezTo>
                    <a:pt x="29588" y="3895"/>
                    <a:pt x="30141" y="4263"/>
                    <a:pt x="30772" y="4342"/>
                  </a:cubicBezTo>
                  <a:cubicBezTo>
                    <a:pt x="30796" y="4343"/>
                    <a:pt x="30820" y="4344"/>
                    <a:pt x="30845" y="4344"/>
                  </a:cubicBezTo>
                  <a:cubicBezTo>
                    <a:pt x="31396" y="4344"/>
                    <a:pt x="31916" y="4058"/>
                    <a:pt x="32218" y="3579"/>
                  </a:cubicBezTo>
                  <a:cubicBezTo>
                    <a:pt x="32508" y="3158"/>
                    <a:pt x="32718" y="2685"/>
                    <a:pt x="32823" y="2185"/>
                  </a:cubicBezTo>
                  <a:cubicBezTo>
                    <a:pt x="32955" y="1764"/>
                    <a:pt x="33113" y="1291"/>
                    <a:pt x="33454" y="1054"/>
                  </a:cubicBezTo>
                  <a:cubicBezTo>
                    <a:pt x="33608" y="972"/>
                    <a:pt x="33778" y="931"/>
                    <a:pt x="33945" y="931"/>
                  </a:cubicBezTo>
                  <a:cubicBezTo>
                    <a:pt x="34149" y="931"/>
                    <a:pt x="34347" y="991"/>
                    <a:pt x="34506" y="1107"/>
                  </a:cubicBezTo>
                  <a:cubicBezTo>
                    <a:pt x="34901" y="1370"/>
                    <a:pt x="35190" y="1791"/>
                    <a:pt x="35269" y="2238"/>
                  </a:cubicBezTo>
                  <a:cubicBezTo>
                    <a:pt x="35401" y="2790"/>
                    <a:pt x="35427" y="3342"/>
                    <a:pt x="35401" y="3895"/>
                  </a:cubicBezTo>
                  <a:cubicBezTo>
                    <a:pt x="35401" y="4224"/>
                    <a:pt x="35664" y="4388"/>
                    <a:pt x="35923" y="4388"/>
                  </a:cubicBezTo>
                  <a:cubicBezTo>
                    <a:pt x="36183" y="4388"/>
                    <a:pt x="36440" y="4224"/>
                    <a:pt x="36426" y="3895"/>
                  </a:cubicBezTo>
                  <a:cubicBezTo>
                    <a:pt x="36400" y="2711"/>
                    <a:pt x="36295" y="1370"/>
                    <a:pt x="35322" y="555"/>
                  </a:cubicBezTo>
                  <a:cubicBezTo>
                    <a:pt x="34925" y="207"/>
                    <a:pt x="34434" y="0"/>
                    <a:pt x="338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7" name="Google Shape;1557;p48"/>
            <p:cNvSpPr/>
            <p:nvPr/>
          </p:nvSpPr>
          <p:spPr>
            <a:xfrm>
              <a:off x="-125726" y="4442080"/>
              <a:ext cx="2155827" cy="307132"/>
            </a:xfrm>
            <a:custGeom>
              <a:avLst/>
              <a:gdLst/>
              <a:ahLst/>
              <a:cxnLst/>
              <a:rect l="l" t="t" r="r" b="b"/>
              <a:pathLst>
                <a:path w="36684" h="5226" extrusionOk="0">
                  <a:moveTo>
                    <a:pt x="20766" y="1511"/>
                  </a:moveTo>
                  <a:cubicBezTo>
                    <a:pt x="20749" y="1535"/>
                    <a:pt x="20742" y="1544"/>
                    <a:pt x="20743" y="1544"/>
                  </a:cubicBezTo>
                  <a:cubicBezTo>
                    <a:pt x="20743" y="1544"/>
                    <a:pt x="20754" y="1529"/>
                    <a:pt x="20766" y="1511"/>
                  </a:cubicBezTo>
                  <a:close/>
                  <a:moveTo>
                    <a:pt x="21208" y="0"/>
                  </a:moveTo>
                  <a:cubicBezTo>
                    <a:pt x="20200" y="0"/>
                    <a:pt x="19603" y="983"/>
                    <a:pt x="19299" y="1819"/>
                  </a:cubicBezTo>
                  <a:cubicBezTo>
                    <a:pt x="19220" y="2003"/>
                    <a:pt x="19168" y="2187"/>
                    <a:pt x="19115" y="2371"/>
                  </a:cubicBezTo>
                  <a:cubicBezTo>
                    <a:pt x="19089" y="2477"/>
                    <a:pt x="19036" y="2582"/>
                    <a:pt x="19010" y="2687"/>
                  </a:cubicBezTo>
                  <a:cubicBezTo>
                    <a:pt x="19009" y="2690"/>
                    <a:pt x="19008" y="2693"/>
                    <a:pt x="19007" y="2695"/>
                  </a:cubicBezTo>
                  <a:lnTo>
                    <a:pt x="19007" y="2695"/>
                  </a:lnTo>
                  <a:cubicBezTo>
                    <a:pt x="19002" y="2703"/>
                    <a:pt x="18995" y="2717"/>
                    <a:pt x="18983" y="2740"/>
                  </a:cubicBezTo>
                  <a:cubicBezTo>
                    <a:pt x="18957" y="2819"/>
                    <a:pt x="18931" y="2871"/>
                    <a:pt x="18878" y="2924"/>
                  </a:cubicBezTo>
                  <a:cubicBezTo>
                    <a:pt x="18852" y="3003"/>
                    <a:pt x="18799" y="3082"/>
                    <a:pt x="18747" y="3160"/>
                  </a:cubicBezTo>
                  <a:cubicBezTo>
                    <a:pt x="18747" y="3160"/>
                    <a:pt x="18688" y="3249"/>
                    <a:pt x="18691" y="3249"/>
                  </a:cubicBezTo>
                  <a:cubicBezTo>
                    <a:pt x="18692" y="3249"/>
                    <a:pt x="18692" y="3249"/>
                    <a:pt x="18693" y="3248"/>
                  </a:cubicBezTo>
                  <a:lnTo>
                    <a:pt x="18693" y="3248"/>
                  </a:lnTo>
                  <a:cubicBezTo>
                    <a:pt x="18676" y="3273"/>
                    <a:pt x="18659" y="3301"/>
                    <a:pt x="18642" y="3318"/>
                  </a:cubicBezTo>
                  <a:cubicBezTo>
                    <a:pt x="18607" y="3335"/>
                    <a:pt x="18584" y="3353"/>
                    <a:pt x="18565" y="3377"/>
                  </a:cubicBezTo>
                  <a:lnTo>
                    <a:pt x="18565" y="3377"/>
                  </a:lnTo>
                  <a:cubicBezTo>
                    <a:pt x="18565" y="3377"/>
                    <a:pt x="18564" y="3377"/>
                    <a:pt x="18564" y="3377"/>
                  </a:cubicBezTo>
                  <a:cubicBezTo>
                    <a:pt x="18554" y="3377"/>
                    <a:pt x="18501" y="3423"/>
                    <a:pt x="18484" y="3423"/>
                  </a:cubicBezTo>
                  <a:lnTo>
                    <a:pt x="18433" y="3457"/>
                  </a:lnTo>
                  <a:lnTo>
                    <a:pt x="18433" y="3457"/>
                  </a:lnTo>
                  <a:cubicBezTo>
                    <a:pt x="18402" y="3466"/>
                    <a:pt x="18340" y="3488"/>
                    <a:pt x="18326" y="3502"/>
                  </a:cubicBezTo>
                  <a:cubicBezTo>
                    <a:pt x="18322" y="3503"/>
                    <a:pt x="18319" y="3504"/>
                    <a:pt x="18315" y="3505"/>
                  </a:cubicBezTo>
                  <a:lnTo>
                    <a:pt x="18315" y="3505"/>
                  </a:lnTo>
                  <a:cubicBezTo>
                    <a:pt x="18310" y="3503"/>
                    <a:pt x="18297" y="3502"/>
                    <a:pt x="18273" y="3502"/>
                  </a:cubicBezTo>
                  <a:cubicBezTo>
                    <a:pt x="18256" y="3502"/>
                    <a:pt x="18180" y="3491"/>
                    <a:pt x="18170" y="3491"/>
                  </a:cubicBezTo>
                  <a:cubicBezTo>
                    <a:pt x="18165" y="3491"/>
                    <a:pt x="18177" y="3494"/>
                    <a:pt x="18221" y="3502"/>
                  </a:cubicBezTo>
                  <a:cubicBezTo>
                    <a:pt x="18168" y="3502"/>
                    <a:pt x="18116" y="3476"/>
                    <a:pt x="18063" y="3450"/>
                  </a:cubicBezTo>
                  <a:cubicBezTo>
                    <a:pt x="18045" y="3446"/>
                    <a:pt x="18033" y="3445"/>
                    <a:pt x="18026" y="3444"/>
                  </a:cubicBezTo>
                  <a:lnTo>
                    <a:pt x="18026" y="3444"/>
                  </a:lnTo>
                  <a:lnTo>
                    <a:pt x="17931" y="3397"/>
                  </a:lnTo>
                  <a:cubicBezTo>
                    <a:pt x="17899" y="3377"/>
                    <a:pt x="17885" y="3371"/>
                    <a:pt x="17883" y="3371"/>
                  </a:cubicBezTo>
                  <a:cubicBezTo>
                    <a:pt x="17881" y="3371"/>
                    <a:pt x="17883" y="3373"/>
                    <a:pt x="17887" y="3377"/>
                  </a:cubicBezTo>
                  <a:lnTo>
                    <a:pt x="17887" y="3377"/>
                  </a:lnTo>
                  <a:cubicBezTo>
                    <a:pt x="17884" y="3375"/>
                    <a:pt x="17882" y="3373"/>
                    <a:pt x="17879" y="3371"/>
                  </a:cubicBezTo>
                  <a:cubicBezTo>
                    <a:pt x="17800" y="3266"/>
                    <a:pt x="17695" y="3187"/>
                    <a:pt x="17616" y="3082"/>
                  </a:cubicBezTo>
                  <a:lnTo>
                    <a:pt x="17616" y="3082"/>
                  </a:lnTo>
                  <a:cubicBezTo>
                    <a:pt x="17634" y="3100"/>
                    <a:pt x="17642" y="3107"/>
                    <a:pt x="17645" y="3107"/>
                  </a:cubicBezTo>
                  <a:cubicBezTo>
                    <a:pt x="17652" y="3107"/>
                    <a:pt x="17590" y="3029"/>
                    <a:pt x="17590" y="3029"/>
                  </a:cubicBezTo>
                  <a:lnTo>
                    <a:pt x="17511" y="2924"/>
                  </a:lnTo>
                  <a:cubicBezTo>
                    <a:pt x="17458" y="2845"/>
                    <a:pt x="17405" y="2740"/>
                    <a:pt x="17327" y="2634"/>
                  </a:cubicBezTo>
                  <a:cubicBezTo>
                    <a:pt x="17221" y="2450"/>
                    <a:pt x="17142" y="2240"/>
                    <a:pt x="17037" y="2030"/>
                  </a:cubicBezTo>
                  <a:cubicBezTo>
                    <a:pt x="16652" y="1281"/>
                    <a:pt x="15973" y="493"/>
                    <a:pt x="15101" y="493"/>
                  </a:cubicBezTo>
                  <a:cubicBezTo>
                    <a:pt x="14962" y="493"/>
                    <a:pt x="14819" y="513"/>
                    <a:pt x="14670" y="557"/>
                  </a:cubicBezTo>
                  <a:cubicBezTo>
                    <a:pt x="14144" y="741"/>
                    <a:pt x="13697" y="1109"/>
                    <a:pt x="13487" y="1635"/>
                  </a:cubicBezTo>
                  <a:cubicBezTo>
                    <a:pt x="13250" y="2082"/>
                    <a:pt x="13145" y="2634"/>
                    <a:pt x="12934" y="3055"/>
                  </a:cubicBezTo>
                  <a:cubicBezTo>
                    <a:pt x="12908" y="3108"/>
                    <a:pt x="12882" y="3187"/>
                    <a:pt x="12829" y="3239"/>
                  </a:cubicBezTo>
                  <a:cubicBezTo>
                    <a:pt x="12829" y="3239"/>
                    <a:pt x="12755" y="3328"/>
                    <a:pt x="12763" y="3328"/>
                  </a:cubicBezTo>
                  <a:cubicBezTo>
                    <a:pt x="12765" y="3328"/>
                    <a:pt x="12777" y="3318"/>
                    <a:pt x="12803" y="3292"/>
                  </a:cubicBezTo>
                  <a:lnTo>
                    <a:pt x="12803" y="3292"/>
                  </a:lnTo>
                  <a:cubicBezTo>
                    <a:pt x="12724" y="3371"/>
                    <a:pt x="12671" y="3450"/>
                    <a:pt x="12593" y="3502"/>
                  </a:cubicBezTo>
                  <a:cubicBezTo>
                    <a:pt x="12591" y="3504"/>
                    <a:pt x="12590" y="3505"/>
                    <a:pt x="12589" y="3506"/>
                  </a:cubicBezTo>
                  <a:lnTo>
                    <a:pt x="12589" y="3506"/>
                  </a:lnTo>
                  <a:cubicBezTo>
                    <a:pt x="12590" y="3502"/>
                    <a:pt x="12589" y="3499"/>
                    <a:pt x="12583" y="3499"/>
                  </a:cubicBezTo>
                  <a:cubicBezTo>
                    <a:pt x="12579" y="3499"/>
                    <a:pt x="12574" y="3500"/>
                    <a:pt x="12566" y="3502"/>
                  </a:cubicBezTo>
                  <a:lnTo>
                    <a:pt x="12461" y="3555"/>
                  </a:lnTo>
                  <a:cubicBezTo>
                    <a:pt x="12435" y="3581"/>
                    <a:pt x="12382" y="3608"/>
                    <a:pt x="12356" y="3634"/>
                  </a:cubicBezTo>
                  <a:lnTo>
                    <a:pt x="12251" y="3660"/>
                  </a:lnTo>
                  <a:cubicBezTo>
                    <a:pt x="12172" y="3686"/>
                    <a:pt x="12067" y="3713"/>
                    <a:pt x="11988" y="3739"/>
                  </a:cubicBezTo>
                  <a:lnTo>
                    <a:pt x="11541" y="3739"/>
                  </a:lnTo>
                  <a:cubicBezTo>
                    <a:pt x="11523" y="3739"/>
                    <a:pt x="11447" y="3727"/>
                    <a:pt x="11437" y="3727"/>
                  </a:cubicBezTo>
                  <a:cubicBezTo>
                    <a:pt x="11432" y="3727"/>
                    <a:pt x="11444" y="3730"/>
                    <a:pt x="11488" y="3739"/>
                  </a:cubicBezTo>
                  <a:cubicBezTo>
                    <a:pt x="11435" y="3739"/>
                    <a:pt x="11383" y="3713"/>
                    <a:pt x="11356" y="3713"/>
                  </a:cubicBezTo>
                  <a:cubicBezTo>
                    <a:pt x="11251" y="3686"/>
                    <a:pt x="11172" y="3660"/>
                    <a:pt x="11067" y="3634"/>
                  </a:cubicBezTo>
                  <a:lnTo>
                    <a:pt x="11067" y="3634"/>
                  </a:lnTo>
                  <a:cubicBezTo>
                    <a:pt x="11088" y="3639"/>
                    <a:pt x="11100" y="3641"/>
                    <a:pt x="11105" y="3641"/>
                  </a:cubicBezTo>
                  <a:cubicBezTo>
                    <a:pt x="11124" y="3641"/>
                    <a:pt x="11036" y="3608"/>
                    <a:pt x="11015" y="3608"/>
                  </a:cubicBezTo>
                  <a:cubicBezTo>
                    <a:pt x="10988" y="3581"/>
                    <a:pt x="10936" y="3555"/>
                    <a:pt x="10883" y="3529"/>
                  </a:cubicBezTo>
                  <a:lnTo>
                    <a:pt x="10778" y="3450"/>
                  </a:lnTo>
                  <a:cubicBezTo>
                    <a:pt x="10706" y="3378"/>
                    <a:pt x="10613" y="3307"/>
                    <a:pt x="10557" y="3235"/>
                  </a:cubicBezTo>
                  <a:lnTo>
                    <a:pt x="10557" y="3235"/>
                  </a:lnTo>
                  <a:cubicBezTo>
                    <a:pt x="10548" y="3220"/>
                    <a:pt x="10506" y="3160"/>
                    <a:pt x="10489" y="3160"/>
                  </a:cubicBezTo>
                  <a:lnTo>
                    <a:pt x="10410" y="3029"/>
                  </a:lnTo>
                  <a:cubicBezTo>
                    <a:pt x="10383" y="2950"/>
                    <a:pt x="10331" y="2897"/>
                    <a:pt x="10278" y="2819"/>
                  </a:cubicBezTo>
                  <a:cubicBezTo>
                    <a:pt x="10173" y="2608"/>
                    <a:pt x="10094" y="2424"/>
                    <a:pt x="9989" y="2214"/>
                  </a:cubicBezTo>
                  <a:cubicBezTo>
                    <a:pt x="9601" y="1489"/>
                    <a:pt x="9060" y="714"/>
                    <a:pt x="8141" y="714"/>
                  </a:cubicBezTo>
                  <a:cubicBezTo>
                    <a:pt x="8126" y="714"/>
                    <a:pt x="8111" y="714"/>
                    <a:pt x="8095" y="715"/>
                  </a:cubicBezTo>
                  <a:cubicBezTo>
                    <a:pt x="7043" y="715"/>
                    <a:pt x="6386" y="1661"/>
                    <a:pt x="6044" y="2529"/>
                  </a:cubicBezTo>
                  <a:cubicBezTo>
                    <a:pt x="5965" y="2740"/>
                    <a:pt x="5912" y="2950"/>
                    <a:pt x="5860" y="3160"/>
                  </a:cubicBezTo>
                  <a:cubicBezTo>
                    <a:pt x="5833" y="3371"/>
                    <a:pt x="5755" y="3555"/>
                    <a:pt x="5676" y="3765"/>
                  </a:cubicBezTo>
                  <a:cubicBezTo>
                    <a:pt x="5512" y="4092"/>
                    <a:pt x="5183" y="4274"/>
                    <a:pt x="4835" y="4274"/>
                  </a:cubicBezTo>
                  <a:cubicBezTo>
                    <a:pt x="4791" y="4274"/>
                    <a:pt x="4747" y="4271"/>
                    <a:pt x="4703" y="4265"/>
                  </a:cubicBezTo>
                  <a:cubicBezTo>
                    <a:pt x="4308" y="4239"/>
                    <a:pt x="3940" y="4107"/>
                    <a:pt x="3624" y="3871"/>
                  </a:cubicBezTo>
                  <a:cubicBezTo>
                    <a:pt x="3256" y="3555"/>
                    <a:pt x="3098" y="3108"/>
                    <a:pt x="2835" y="2713"/>
                  </a:cubicBezTo>
                  <a:cubicBezTo>
                    <a:pt x="2625" y="2371"/>
                    <a:pt x="2257" y="2108"/>
                    <a:pt x="1862" y="2030"/>
                  </a:cubicBezTo>
                  <a:cubicBezTo>
                    <a:pt x="1759" y="2009"/>
                    <a:pt x="1654" y="1999"/>
                    <a:pt x="1549" y="1999"/>
                  </a:cubicBezTo>
                  <a:cubicBezTo>
                    <a:pt x="1253" y="1999"/>
                    <a:pt x="957" y="2078"/>
                    <a:pt x="705" y="2214"/>
                  </a:cubicBezTo>
                  <a:cubicBezTo>
                    <a:pt x="389" y="2398"/>
                    <a:pt x="153" y="2687"/>
                    <a:pt x="47" y="3055"/>
                  </a:cubicBezTo>
                  <a:cubicBezTo>
                    <a:pt x="0" y="3243"/>
                    <a:pt x="149" y="3356"/>
                    <a:pt x="299" y="3356"/>
                  </a:cubicBezTo>
                  <a:cubicBezTo>
                    <a:pt x="402" y="3356"/>
                    <a:pt x="505" y="3304"/>
                    <a:pt x="547" y="3187"/>
                  </a:cubicBezTo>
                  <a:lnTo>
                    <a:pt x="521" y="3160"/>
                  </a:lnTo>
                  <a:cubicBezTo>
                    <a:pt x="654" y="2827"/>
                    <a:pt x="1063" y="2609"/>
                    <a:pt x="1445" y="2609"/>
                  </a:cubicBezTo>
                  <a:cubicBezTo>
                    <a:pt x="1665" y="2609"/>
                    <a:pt x="1876" y="2681"/>
                    <a:pt x="2020" y="2845"/>
                  </a:cubicBezTo>
                  <a:cubicBezTo>
                    <a:pt x="2336" y="3187"/>
                    <a:pt x="2388" y="3713"/>
                    <a:pt x="2651" y="4081"/>
                  </a:cubicBezTo>
                  <a:cubicBezTo>
                    <a:pt x="2940" y="4475"/>
                    <a:pt x="3309" y="4791"/>
                    <a:pt x="3756" y="5001"/>
                  </a:cubicBezTo>
                  <a:cubicBezTo>
                    <a:pt x="4091" y="5146"/>
                    <a:pt x="4466" y="5226"/>
                    <a:pt x="4837" y="5226"/>
                  </a:cubicBezTo>
                  <a:cubicBezTo>
                    <a:pt x="5544" y="5226"/>
                    <a:pt x="6234" y="4938"/>
                    <a:pt x="6596" y="4265"/>
                  </a:cubicBezTo>
                  <a:cubicBezTo>
                    <a:pt x="6780" y="3844"/>
                    <a:pt x="6912" y="3397"/>
                    <a:pt x="7043" y="2924"/>
                  </a:cubicBezTo>
                  <a:cubicBezTo>
                    <a:pt x="7148" y="2582"/>
                    <a:pt x="7359" y="2266"/>
                    <a:pt x="7596" y="1977"/>
                  </a:cubicBezTo>
                  <a:cubicBezTo>
                    <a:pt x="7648" y="1951"/>
                    <a:pt x="7674" y="1924"/>
                    <a:pt x="7727" y="1872"/>
                  </a:cubicBezTo>
                  <a:lnTo>
                    <a:pt x="7727" y="1872"/>
                  </a:lnTo>
                  <a:cubicBezTo>
                    <a:pt x="7712" y="1887"/>
                    <a:pt x="7688" y="1902"/>
                    <a:pt x="7686" y="1902"/>
                  </a:cubicBezTo>
                  <a:cubicBezTo>
                    <a:pt x="7684" y="1902"/>
                    <a:pt x="7694" y="1894"/>
                    <a:pt x="7727" y="1872"/>
                  </a:cubicBezTo>
                  <a:lnTo>
                    <a:pt x="7727" y="1872"/>
                  </a:lnTo>
                  <a:cubicBezTo>
                    <a:pt x="7727" y="1872"/>
                    <a:pt x="7727" y="1872"/>
                    <a:pt x="7727" y="1872"/>
                  </a:cubicBezTo>
                  <a:lnTo>
                    <a:pt x="7859" y="1793"/>
                  </a:lnTo>
                  <a:cubicBezTo>
                    <a:pt x="7862" y="1791"/>
                    <a:pt x="7864" y="1790"/>
                    <a:pt x="7867" y="1789"/>
                  </a:cubicBezTo>
                  <a:lnTo>
                    <a:pt x="7867" y="1789"/>
                  </a:lnTo>
                  <a:cubicBezTo>
                    <a:pt x="7874" y="1791"/>
                    <a:pt x="7887" y="1793"/>
                    <a:pt x="7911" y="1793"/>
                  </a:cubicBezTo>
                  <a:cubicBezTo>
                    <a:pt x="7964" y="1793"/>
                    <a:pt x="7990" y="1767"/>
                    <a:pt x="8043" y="1740"/>
                  </a:cubicBezTo>
                  <a:lnTo>
                    <a:pt x="8200" y="1740"/>
                  </a:lnTo>
                  <a:cubicBezTo>
                    <a:pt x="8098" y="1740"/>
                    <a:pt x="8270" y="1765"/>
                    <a:pt x="8303" y="1767"/>
                  </a:cubicBezTo>
                  <a:lnTo>
                    <a:pt x="8303" y="1767"/>
                  </a:lnTo>
                  <a:cubicBezTo>
                    <a:pt x="8307" y="1772"/>
                    <a:pt x="8316" y="1781"/>
                    <a:pt x="8332" y="1793"/>
                  </a:cubicBezTo>
                  <a:lnTo>
                    <a:pt x="8411" y="1819"/>
                  </a:lnTo>
                  <a:cubicBezTo>
                    <a:pt x="8411" y="1819"/>
                    <a:pt x="8480" y="1875"/>
                    <a:pt x="8488" y="1875"/>
                  </a:cubicBezTo>
                  <a:cubicBezTo>
                    <a:pt x="8491" y="1875"/>
                    <a:pt x="8485" y="1867"/>
                    <a:pt x="8463" y="1845"/>
                  </a:cubicBezTo>
                  <a:lnTo>
                    <a:pt x="8463" y="1845"/>
                  </a:lnTo>
                  <a:cubicBezTo>
                    <a:pt x="8490" y="1872"/>
                    <a:pt x="8542" y="1898"/>
                    <a:pt x="8569" y="1951"/>
                  </a:cubicBezTo>
                  <a:lnTo>
                    <a:pt x="8648" y="2030"/>
                  </a:lnTo>
                  <a:cubicBezTo>
                    <a:pt x="8726" y="2135"/>
                    <a:pt x="8779" y="2214"/>
                    <a:pt x="8832" y="2319"/>
                  </a:cubicBezTo>
                  <a:cubicBezTo>
                    <a:pt x="9252" y="3029"/>
                    <a:pt x="9489" y="3844"/>
                    <a:pt x="10199" y="4344"/>
                  </a:cubicBezTo>
                  <a:cubicBezTo>
                    <a:pt x="10643" y="4668"/>
                    <a:pt x="11186" y="4837"/>
                    <a:pt x="11728" y="4837"/>
                  </a:cubicBezTo>
                  <a:cubicBezTo>
                    <a:pt x="12022" y="4837"/>
                    <a:pt x="12315" y="4788"/>
                    <a:pt x="12593" y="4686"/>
                  </a:cubicBezTo>
                  <a:cubicBezTo>
                    <a:pt x="13040" y="4528"/>
                    <a:pt x="13408" y="4239"/>
                    <a:pt x="13697" y="3871"/>
                  </a:cubicBezTo>
                  <a:cubicBezTo>
                    <a:pt x="13986" y="3397"/>
                    <a:pt x="14197" y="2897"/>
                    <a:pt x="14328" y="2371"/>
                  </a:cubicBezTo>
                  <a:cubicBezTo>
                    <a:pt x="14328" y="2371"/>
                    <a:pt x="14382" y="2247"/>
                    <a:pt x="14386" y="2247"/>
                  </a:cubicBezTo>
                  <a:cubicBezTo>
                    <a:pt x="14387" y="2247"/>
                    <a:pt x="14386" y="2252"/>
                    <a:pt x="14381" y="2266"/>
                  </a:cubicBezTo>
                  <a:cubicBezTo>
                    <a:pt x="14407" y="2214"/>
                    <a:pt x="14434" y="2187"/>
                    <a:pt x="14460" y="2108"/>
                  </a:cubicBezTo>
                  <a:cubicBezTo>
                    <a:pt x="14486" y="2030"/>
                    <a:pt x="14539" y="1951"/>
                    <a:pt x="14618" y="1872"/>
                  </a:cubicBezTo>
                  <a:cubicBezTo>
                    <a:pt x="14638" y="1838"/>
                    <a:pt x="14643" y="1825"/>
                    <a:pt x="14640" y="1822"/>
                  </a:cubicBezTo>
                  <a:lnTo>
                    <a:pt x="14640" y="1822"/>
                  </a:lnTo>
                  <a:cubicBezTo>
                    <a:pt x="14648" y="1815"/>
                    <a:pt x="14658" y="1805"/>
                    <a:pt x="14670" y="1793"/>
                  </a:cubicBezTo>
                  <a:cubicBezTo>
                    <a:pt x="14697" y="1767"/>
                    <a:pt x="14749" y="1714"/>
                    <a:pt x="14775" y="1688"/>
                  </a:cubicBezTo>
                  <a:lnTo>
                    <a:pt x="14775" y="1688"/>
                  </a:lnTo>
                  <a:cubicBezTo>
                    <a:pt x="14805" y="1668"/>
                    <a:pt x="14854" y="1635"/>
                    <a:pt x="14854" y="1635"/>
                  </a:cubicBezTo>
                  <a:cubicBezTo>
                    <a:pt x="14870" y="1625"/>
                    <a:pt x="14879" y="1618"/>
                    <a:pt x="14883" y="1615"/>
                  </a:cubicBezTo>
                  <a:lnTo>
                    <a:pt x="14883" y="1615"/>
                  </a:lnTo>
                  <a:cubicBezTo>
                    <a:pt x="14883" y="1616"/>
                    <a:pt x="14885" y="1617"/>
                    <a:pt x="14890" y="1617"/>
                  </a:cubicBezTo>
                  <a:cubicBezTo>
                    <a:pt x="14896" y="1617"/>
                    <a:pt x="14909" y="1615"/>
                    <a:pt x="14933" y="1609"/>
                  </a:cubicBezTo>
                  <a:cubicBezTo>
                    <a:pt x="14933" y="1609"/>
                    <a:pt x="15117" y="1582"/>
                    <a:pt x="14986" y="1582"/>
                  </a:cubicBezTo>
                  <a:lnTo>
                    <a:pt x="15144" y="1582"/>
                  </a:lnTo>
                  <a:cubicBezTo>
                    <a:pt x="15045" y="1582"/>
                    <a:pt x="15198" y="1627"/>
                    <a:pt x="15236" y="1627"/>
                  </a:cubicBezTo>
                  <a:cubicBezTo>
                    <a:pt x="15242" y="1627"/>
                    <a:pt x="15245" y="1626"/>
                    <a:pt x="15244" y="1624"/>
                  </a:cubicBezTo>
                  <a:lnTo>
                    <a:pt x="15244" y="1624"/>
                  </a:lnTo>
                  <a:cubicBezTo>
                    <a:pt x="15273" y="1638"/>
                    <a:pt x="15313" y="1647"/>
                    <a:pt x="15354" y="1688"/>
                  </a:cubicBezTo>
                  <a:lnTo>
                    <a:pt x="15407" y="1714"/>
                  </a:lnTo>
                  <a:cubicBezTo>
                    <a:pt x="15486" y="1793"/>
                    <a:pt x="15564" y="1872"/>
                    <a:pt x="15643" y="1951"/>
                  </a:cubicBezTo>
                  <a:cubicBezTo>
                    <a:pt x="15650" y="1958"/>
                    <a:pt x="15657" y="1964"/>
                    <a:pt x="15662" y="1969"/>
                  </a:cubicBezTo>
                  <a:lnTo>
                    <a:pt x="15662" y="1969"/>
                  </a:lnTo>
                  <a:cubicBezTo>
                    <a:pt x="15661" y="1973"/>
                    <a:pt x="15669" y="1990"/>
                    <a:pt x="15696" y="2030"/>
                  </a:cubicBezTo>
                  <a:lnTo>
                    <a:pt x="15801" y="2161"/>
                  </a:lnTo>
                  <a:cubicBezTo>
                    <a:pt x="15854" y="2240"/>
                    <a:pt x="15906" y="2319"/>
                    <a:pt x="15959" y="2398"/>
                  </a:cubicBezTo>
                  <a:cubicBezTo>
                    <a:pt x="16064" y="2608"/>
                    <a:pt x="16143" y="2819"/>
                    <a:pt x="16248" y="3003"/>
                  </a:cubicBezTo>
                  <a:cubicBezTo>
                    <a:pt x="16432" y="3450"/>
                    <a:pt x="16722" y="3818"/>
                    <a:pt x="17064" y="4134"/>
                  </a:cubicBezTo>
                  <a:cubicBezTo>
                    <a:pt x="17405" y="4451"/>
                    <a:pt x="17838" y="4610"/>
                    <a:pt x="18298" y="4610"/>
                  </a:cubicBezTo>
                  <a:cubicBezTo>
                    <a:pt x="18334" y="4610"/>
                    <a:pt x="18369" y="4609"/>
                    <a:pt x="18405" y="4607"/>
                  </a:cubicBezTo>
                  <a:cubicBezTo>
                    <a:pt x="18905" y="4528"/>
                    <a:pt x="19352" y="4265"/>
                    <a:pt x="19641" y="3871"/>
                  </a:cubicBezTo>
                  <a:cubicBezTo>
                    <a:pt x="19904" y="3476"/>
                    <a:pt x="20114" y="3055"/>
                    <a:pt x="20246" y="2608"/>
                  </a:cubicBezTo>
                  <a:cubicBezTo>
                    <a:pt x="20325" y="2424"/>
                    <a:pt x="20377" y="2240"/>
                    <a:pt x="20430" y="2056"/>
                  </a:cubicBezTo>
                  <a:cubicBezTo>
                    <a:pt x="20456" y="2030"/>
                    <a:pt x="20483" y="1977"/>
                    <a:pt x="20509" y="1924"/>
                  </a:cubicBezTo>
                  <a:cubicBezTo>
                    <a:pt x="20561" y="1793"/>
                    <a:pt x="20640" y="1688"/>
                    <a:pt x="20693" y="1582"/>
                  </a:cubicBezTo>
                  <a:lnTo>
                    <a:pt x="20770" y="1505"/>
                  </a:lnTo>
                  <a:lnTo>
                    <a:pt x="20770" y="1505"/>
                  </a:lnTo>
                  <a:cubicBezTo>
                    <a:pt x="20769" y="1507"/>
                    <a:pt x="20767" y="1509"/>
                    <a:pt x="20766" y="1511"/>
                  </a:cubicBezTo>
                  <a:lnTo>
                    <a:pt x="20766" y="1511"/>
                  </a:lnTo>
                  <a:cubicBezTo>
                    <a:pt x="20768" y="1509"/>
                    <a:pt x="20770" y="1506"/>
                    <a:pt x="20772" y="1504"/>
                  </a:cubicBezTo>
                  <a:lnTo>
                    <a:pt x="20772" y="1504"/>
                  </a:lnTo>
                  <a:lnTo>
                    <a:pt x="20770" y="1505"/>
                  </a:lnTo>
                  <a:lnTo>
                    <a:pt x="20770" y="1505"/>
                  </a:lnTo>
                  <a:cubicBezTo>
                    <a:pt x="20784" y="1484"/>
                    <a:pt x="20798" y="1461"/>
                    <a:pt x="20798" y="1451"/>
                  </a:cubicBezTo>
                  <a:cubicBezTo>
                    <a:pt x="20851" y="1372"/>
                    <a:pt x="20930" y="1293"/>
                    <a:pt x="21009" y="1241"/>
                  </a:cubicBezTo>
                  <a:lnTo>
                    <a:pt x="21009" y="1241"/>
                  </a:lnTo>
                  <a:cubicBezTo>
                    <a:pt x="20984" y="1259"/>
                    <a:pt x="20975" y="1266"/>
                    <a:pt x="20977" y="1266"/>
                  </a:cubicBezTo>
                  <a:cubicBezTo>
                    <a:pt x="20981" y="1266"/>
                    <a:pt x="21100" y="1188"/>
                    <a:pt x="21140" y="1188"/>
                  </a:cubicBezTo>
                  <a:cubicBezTo>
                    <a:pt x="21096" y="1206"/>
                    <a:pt x="21082" y="1211"/>
                    <a:pt x="21083" y="1211"/>
                  </a:cubicBezTo>
                  <a:cubicBezTo>
                    <a:pt x="21085" y="1211"/>
                    <a:pt x="21149" y="1188"/>
                    <a:pt x="21166" y="1188"/>
                  </a:cubicBezTo>
                  <a:lnTo>
                    <a:pt x="21272" y="1188"/>
                  </a:lnTo>
                  <a:cubicBezTo>
                    <a:pt x="21324" y="1188"/>
                    <a:pt x="21377" y="1188"/>
                    <a:pt x="21429" y="1214"/>
                  </a:cubicBezTo>
                  <a:cubicBezTo>
                    <a:pt x="21414" y="1211"/>
                    <a:pt x="21405" y="1209"/>
                    <a:pt x="21399" y="1209"/>
                  </a:cubicBezTo>
                  <a:cubicBezTo>
                    <a:pt x="21367" y="1209"/>
                    <a:pt x="21486" y="1267"/>
                    <a:pt x="21508" y="1267"/>
                  </a:cubicBezTo>
                  <a:cubicBezTo>
                    <a:pt x="21514" y="1271"/>
                    <a:pt x="21519" y="1275"/>
                    <a:pt x="21523" y="1278"/>
                  </a:cubicBezTo>
                  <a:lnTo>
                    <a:pt x="21523" y="1278"/>
                  </a:lnTo>
                  <a:cubicBezTo>
                    <a:pt x="21524" y="1281"/>
                    <a:pt x="21534" y="1293"/>
                    <a:pt x="21561" y="1319"/>
                  </a:cubicBezTo>
                  <a:cubicBezTo>
                    <a:pt x="21692" y="1477"/>
                    <a:pt x="21824" y="1635"/>
                    <a:pt x="21903" y="1845"/>
                  </a:cubicBezTo>
                  <a:cubicBezTo>
                    <a:pt x="21955" y="1951"/>
                    <a:pt x="22034" y="2240"/>
                    <a:pt x="22113" y="2424"/>
                  </a:cubicBezTo>
                  <a:cubicBezTo>
                    <a:pt x="22218" y="2687"/>
                    <a:pt x="22324" y="2924"/>
                    <a:pt x="22481" y="3160"/>
                  </a:cubicBezTo>
                  <a:cubicBezTo>
                    <a:pt x="22771" y="3581"/>
                    <a:pt x="23218" y="3897"/>
                    <a:pt x="23717" y="4028"/>
                  </a:cubicBezTo>
                  <a:cubicBezTo>
                    <a:pt x="23919" y="4081"/>
                    <a:pt x="24125" y="4109"/>
                    <a:pt x="24329" y="4109"/>
                  </a:cubicBezTo>
                  <a:cubicBezTo>
                    <a:pt x="24633" y="4109"/>
                    <a:pt x="24934" y="4049"/>
                    <a:pt x="25217" y="3923"/>
                  </a:cubicBezTo>
                  <a:cubicBezTo>
                    <a:pt x="25664" y="3686"/>
                    <a:pt x="26032" y="3318"/>
                    <a:pt x="26295" y="2897"/>
                  </a:cubicBezTo>
                  <a:cubicBezTo>
                    <a:pt x="26532" y="2503"/>
                    <a:pt x="26716" y="2056"/>
                    <a:pt x="26979" y="1688"/>
                  </a:cubicBezTo>
                  <a:lnTo>
                    <a:pt x="26979" y="1688"/>
                  </a:lnTo>
                  <a:cubicBezTo>
                    <a:pt x="26971" y="1695"/>
                    <a:pt x="26967" y="1698"/>
                    <a:pt x="26966" y="1698"/>
                  </a:cubicBezTo>
                  <a:cubicBezTo>
                    <a:pt x="26962" y="1698"/>
                    <a:pt x="27041" y="1606"/>
                    <a:pt x="27055" y="1606"/>
                  </a:cubicBezTo>
                  <a:cubicBezTo>
                    <a:pt x="27057" y="1606"/>
                    <a:pt x="27058" y="1607"/>
                    <a:pt x="27058" y="1609"/>
                  </a:cubicBezTo>
                  <a:lnTo>
                    <a:pt x="27163" y="1477"/>
                  </a:lnTo>
                  <a:cubicBezTo>
                    <a:pt x="27215" y="1425"/>
                    <a:pt x="27294" y="1346"/>
                    <a:pt x="27373" y="1293"/>
                  </a:cubicBezTo>
                  <a:cubicBezTo>
                    <a:pt x="27426" y="1267"/>
                    <a:pt x="27452" y="1241"/>
                    <a:pt x="27531" y="1214"/>
                  </a:cubicBezTo>
                  <a:cubicBezTo>
                    <a:pt x="27531" y="1214"/>
                    <a:pt x="27647" y="1156"/>
                    <a:pt x="27630" y="1156"/>
                  </a:cubicBezTo>
                  <a:cubicBezTo>
                    <a:pt x="27628" y="1156"/>
                    <a:pt x="27621" y="1158"/>
                    <a:pt x="27610" y="1162"/>
                  </a:cubicBezTo>
                  <a:cubicBezTo>
                    <a:pt x="27666" y="1143"/>
                    <a:pt x="27721" y="1124"/>
                    <a:pt x="27777" y="1124"/>
                  </a:cubicBezTo>
                  <a:cubicBezTo>
                    <a:pt x="27800" y="1124"/>
                    <a:pt x="27823" y="1128"/>
                    <a:pt x="27847" y="1135"/>
                  </a:cubicBezTo>
                  <a:cubicBezTo>
                    <a:pt x="27899" y="1135"/>
                    <a:pt x="27952" y="1135"/>
                    <a:pt x="28004" y="1162"/>
                  </a:cubicBezTo>
                  <a:cubicBezTo>
                    <a:pt x="28083" y="1214"/>
                    <a:pt x="28162" y="1267"/>
                    <a:pt x="28215" y="1346"/>
                  </a:cubicBezTo>
                  <a:cubicBezTo>
                    <a:pt x="28373" y="1504"/>
                    <a:pt x="28478" y="1714"/>
                    <a:pt x="28583" y="1924"/>
                  </a:cubicBezTo>
                  <a:cubicBezTo>
                    <a:pt x="28741" y="2371"/>
                    <a:pt x="28951" y="2819"/>
                    <a:pt x="29214" y="3239"/>
                  </a:cubicBezTo>
                  <a:cubicBezTo>
                    <a:pt x="29530" y="3686"/>
                    <a:pt x="29977" y="4002"/>
                    <a:pt x="30529" y="4134"/>
                  </a:cubicBezTo>
                  <a:cubicBezTo>
                    <a:pt x="30614" y="4149"/>
                    <a:pt x="30699" y="4157"/>
                    <a:pt x="30785" y="4157"/>
                  </a:cubicBezTo>
                  <a:cubicBezTo>
                    <a:pt x="31280" y="4157"/>
                    <a:pt x="31763" y="3902"/>
                    <a:pt x="32055" y="3476"/>
                  </a:cubicBezTo>
                  <a:cubicBezTo>
                    <a:pt x="32291" y="3134"/>
                    <a:pt x="32528" y="2766"/>
                    <a:pt x="32712" y="2371"/>
                  </a:cubicBezTo>
                  <a:cubicBezTo>
                    <a:pt x="32817" y="2214"/>
                    <a:pt x="32922" y="2056"/>
                    <a:pt x="33054" y="1872"/>
                  </a:cubicBezTo>
                  <a:cubicBezTo>
                    <a:pt x="33069" y="1845"/>
                    <a:pt x="33078" y="1828"/>
                    <a:pt x="33083" y="1818"/>
                  </a:cubicBezTo>
                  <a:lnTo>
                    <a:pt x="33083" y="1818"/>
                  </a:lnTo>
                  <a:cubicBezTo>
                    <a:pt x="33134" y="1791"/>
                    <a:pt x="33160" y="1740"/>
                    <a:pt x="33185" y="1714"/>
                  </a:cubicBezTo>
                  <a:lnTo>
                    <a:pt x="33291" y="1609"/>
                  </a:lnTo>
                  <a:cubicBezTo>
                    <a:pt x="33311" y="1589"/>
                    <a:pt x="33376" y="1538"/>
                    <a:pt x="33360" y="1538"/>
                  </a:cubicBezTo>
                  <a:cubicBezTo>
                    <a:pt x="33355" y="1538"/>
                    <a:pt x="33342" y="1544"/>
                    <a:pt x="33317" y="1556"/>
                  </a:cubicBezTo>
                  <a:cubicBezTo>
                    <a:pt x="33422" y="1504"/>
                    <a:pt x="33501" y="1451"/>
                    <a:pt x="33580" y="1425"/>
                  </a:cubicBezTo>
                  <a:lnTo>
                    <a:pt x="33580" y="1425"/>
                  </a:lnTo>
                  <a:cubicBezTo>
                    <a:pt x="33555" y="1437"/>
                    <a:pt x="33548" y="1442"/>
                    <a:pt x="33552" y="1442"/>
                  </a:cubicBezTo>
                  <a:cubicBezTo>
                    <a:pt x="33567" y="1442"/>
                    <a:pt x="33698" y="1392"/>
                    <a:pt x="33738" y="1372"/>
                  </a:cubicBezTo>
                  <a:cubicBezTo>
                    <a:pt x="33746" y="1371"/>
                    <a:pt x="33754" y="1369"/>
                    <a:pt x="33760" y="1368"/>
                  </a:cubicBezTo>
                  <a:lnTo>
                    <a:pt x="33760" y="1368"/>
                  </a:lnTo>
                  <a:cubicBezTo>
                    <a:pt x="33762" y="1370"/>
                    <a:pt x="33777" y="1372"/>
                    <a:pt x="33817" y="1372"/>
                  </a:cubicBezTo>
                  <a:lnTo>
                    <a:pt x="33896" y="1372"/>
                  </a:lnTo>
                  <a:cubicBezTo>
                    <a:pt x="33948" y="1398"/>
                    <a:pt x="34027" y="1398"/>
                    <a:pt x="34080" y="1425"/>
                  </a:cubicBezTo>
                  <a:cubicBezTo>
                    <a:pt x="34080" y="1425"/>
                    <a:pt x="34129" y="1441"/>
                    <a:pt x="34159" y="1451"/>
                  </a:cubicBezTo>
                  <a:lnTo>
                    <a:pt x="34159" y="1451"/>
                  </a:lnTo>
                  <a:cubicBezTo>
                    <a:pt x="34256" y="1475"/>
                    <a:pt x="34354" y="1545"/>
                    <a:pt x="34452" y="1597"/>
                  </a:cubicBezTo>
                  <a:lnTo>
                    <a:pt x="34452" y="1597"/>
                  </a:lnTo>
                  <a:cubicBezTo>
                    <a:pt x="34457" y="1608"/>
                    <a:pt x="34553" y="1688"/>
                    <a:pt x="34553" y="1688"/>
                  </a:cubicBezTo>
                  <a:cubicBezTo>
                    <a:pt x="34579" y="1714"/>
                    <a:pt x="34606" y="1740"/>
                    <a:pt x="34632" y="1767"/>
                  </a:cubicBezTo>
                  <a:cubicBezTo>
                    <a:pt x="34685" y="1819"/>
                    <a:pt x="34737" y="1845"/>
                    <a:pt x="34763" y="1898"/>
                  </a:cubicBezTo>
                  <a:cubicBezTo>
                    <a:pt x="34748" y="1882"/>
                    <a:pt x="34740" y="1876"/>
                    <a:pt x="34739" y="1876"/>
                  </a:cubicBezTo>
                  <a:cubicBezTo>
                    <a:pt x="34732" y="1876"/>
                    <a:pt x="34816" y="1977"/>
                    <a:pt x="34816" y="1977"/>
                  </a:cubicBezTo>
                  <a:cubicBezTo>
                    <a:pt x="34895" y="2082"/>
                    <a:pt x="34948" y="2214"/>
                    <a:pt x="35026" y="2345"/>
                  </a:cubicBezTo>
                  <a:cubicBezTo>
                    <a:pt x="35184" y="2792"/>
                    <a:pt x="35316" y="3292"/>
                    <a:pt x="35395" y="3765"/>
                  </a:cubicBezTo>
                  <a:cubicBezTo>
                    <a:pt x="35484" y="4054"/>
                    <a:pt x="35742" y="4231"/>
                    <a:pt x="36010" y="4231"/>
                  </a:cubicBezTo>
                  <a:cubicBezTo>
                    <a:pt x="36059" y="4231"/>
                    <a:pt x="36109" y="4225"/>
                    <a:pt x="36157" y="4212"/>
                  </a:cubicBezTo>
                  <a:cubicBezTo>
                    <a:pt x="36473" y="4107"/>
                    <a:pt x="36683" y="3765"/>
                    <a:pt x="36578" y="3450"/>
                  </a:cubicBezTo>
                  <a:cubicBezTo>
                    <a:pt x="36394" y="2345"/>
                    <a:pt x="36026" y="1162"/>
                    <a:pt x="35000" y="530"/>
                  </a:cubicBezTo>
                  <a:cubicBezTo>
                    <a:pt x="34672" y="312"/>
                    <a:pt x="34293" y="207"/>
                    <a:pt x="33908" y="207"/>
                  </a:cubicBezTo>
                  <a:cubicBezTo>
                    <a:pt x="33737" y="207"/>
                    <a:pt x="33565" y="227"/>
                    <a:pt x="33396" y="267"/>
                  </a:cubicBezTo>
                  <a:cubicBezTo>
                    <a:pt x="32922" y="399"/>
                    <a:pt x="32528" y="688"/>
                    <a:pt x="32239" y="1056"/>
                  </a:cubicBezTo>
                  <a:cubicBezTo>
                    <a:pt x="31976" y="1425"/>
                    <a:pt x="31739" y="1793"/>
                    <a:pt x="31529" y="2187"/>
                  </a:cubicBezTo>
                  <a:cubicBezTo>
                    <a:pt x="31450" y="2371"/>
                    <a:pt x="31344" y="2556"/>
                    <a:pt x="31239" y="2713"/>
                  </a:cubicBezTo>
                  <a:cubicBezTo>
                    <a:pt x="31213" y="2766"/>
                    <a:pt x="31187" y="2819"/>
                    <a:pt x="31134" y="2871"/>
                  </a:cubicBezTo>
                  <a:cubicBezTo>
                    <a:pt x="31145" y="2855"/>
                    <a:pt x="31148" y="2849"/>
                    <a:pt x="31146" y="2849"/>
                  </a:cubicBezTo>
                  <a:cubicBezTo>
                    <a:pt x="31140" y="2849"/>
                    <a:pt x="31073" y="2929"/>
                    <a:pt x="31058" y="2947"/>
                  </a:cubicBezTo>
                  <a:lnTo>
                    <a:pt x="31058" y="2947"/>
                  </a:lnTo>
                  <a:cubicBezTo>
                    <a:pt x="31058" y="2947"/>
                    <a:pt x="31058" y="2947"/>
                    <a:pt x="31058" y="2947"/>
                  </a:cubicBezTo>
                  <a:cubicBezTo>
                    <a:pt x="31055" y="2947"/>
                    <a:pt x="30982" y="3008"/>
                    <a:pt x="30980" y="3015"/>
                  </a:cubicBezTo>
                  <a:lnTo>
                    <a:pt x="30980" y="3015"/>
                  </a:lnTo>
                  <a:cubicBezTo>
                    <a:pt x="30942" y="3036"/>
                    <a:pt x="30920" y="3055"/>
                    <a:pt x="30897" y="3055"/>
                  </a:cubicBezTo>
                  <a:lnTo>
                    <a:pt x="30792" y="3055"/>
                  </a:lnTo>
                  <a:cubicBezTo>
                    <a:pt x="30731" y="3055"/>
                    <a:pt x="30686" y="3040"/>
                    <a:pt x="30644" y="3032"/>
                  </a:cubicBezTo>
                  <a:lnTo>
                    <a:pt x="30644" y="3032"/>
                  </a:lnTo>
                  <a:cubicBezTo>
                    <a:pt x="30647" y="3022"/>
                    <a:pt x="30555" y="2976"/>
                    <a:pt x="30555" y="2976"/>
                  </a:cubicBezTo>
                  <a:cubicBezTo>
                    <a:pt x="30398" y="2871"/>
                    <a:pt x="30240" y="2740"/>
                    <a:pt x="30135" y="2608"/>
                  </a:cubicBezTo>
                  <a:cubicBezTo>
                    <a:pt x="29872" y="2135"/>
                    <a:pt x="29740" y="1688"/>
                    <a:pt x="29477" y="1214"/>
                  </a:cubicBezTo>
                  <a:cubicBezTo>
                    <a:pt x="29240" y="662"/>
                    <a:pt x="28793" y="267"/>
                    <a:pt x="28241" y="57"/>
                  </a:cubicBezTo>
                  <a:cubicBezTo>
                    <a:pt x="28108" y="27"/>
                    <a:pt x="27973" y="12"/>
                    <a:pt x="27837" y="12"/>
                  </a:cubicBezTo>
                  <a:cubicBezTo>
                    <a:pt x="27382" y="12"/>
                    <a:pt x="26929" y="180"/>
                    <a:pt x="26584" y="504"/>
                  </a:cubicBezTo>
                  <a:cubicBezTo>
                    <a:pt x="26190" y="846"/>
                    <a:pt x="25900" y="1241"/>
                    <a:pt x="25664" y="1714"/>
                  </a:cubicBezTo>
                  <a:cubicBezTo>
                    <a:pt x="25558" y="1924"/>
                    <a:pt x="25453" y="2135"/>
                    <a:pt x="25322" y="2345"/>
                  </a:cubicBezTo>
                  <a:lnTo>
                    <a:pt x="25243" y="2450"/>
                  </a:lnTo>
                  <a:cubicBezTo>
                    <a:pt x="25243" y="2450"/>
                    <a:pt x="25210" y="2500"/>
                    <a:pt x="25190" y="2529"/>
                  </a:cubicBezTo>
                  <a:lnTo>
                    <a:pt x="25190" y="2529"/>
                  </a:lnTo>
                  <a:cubicBezTo>
                    <a:pt x="25111" y="2634"/>
                    <a:pt x="25032" y="2740"/>
                    <a:pt x="24927" y="2819"/>
                  </a:cubicBezTo>
                  <a:cubicBezTo>
                    <a:pt x="24938" y="2808"/>
                    <a:pt x="24941" y="2804"/>
                    <a:pt x="24939" y="2804"/>
                  </a:cubicBezTo>
                  <a:cubicBezTo>
                    <a:pt x="24933" y="2804"/>
                    <a:pt x="24848" y="2871"/>
                    <a:pt x="24848" y="2871"/>
                  </a:cubicBezTo>
                  <a:cubicBezTo>
                    <a:pt x="24796" y="2897"/>
                    <a:pt x="24743" y="2924"/>
                    <a:pt x="24691" y="2950"/>
                  </a:cubicBezTo>
                  <a:cubicBezTo>
                    <a:pt x="24638" y="2976"/>
                    <a:pt x="24585" y="2976"/>
                    <a:pt x="24533" y="3003"/>
                  </a:cubicBezTo>
                  <a:cubicBezTo>
                    <a:pt x="24533" y="3003"/>
                    <a:pt x="24451" y="3014"/>
                    <a:pt x="24435" y="3014"/>
                  </a:cubicBezTo>
                  <a:cubicBezTo>
                    <a:pt x="24428" y="3014"/>
                    <a:pt x="24436" y="3011"/>
                    <a:pt x="24480" y="3003"/>
                  </a:cubicBezTo>
                  <a:lnTo>
                    <a:pt x="24086" y="3003"/>
                  </a:lnTo>
                  <a:cubicBezTo>
                    <a:pt x="24059" y="3003"/>
                    <a:pt x="23980" y="2976"/>
                    <a:pt x="23928" y="2976"/>
                  </a:cubicBezTo>
                  <a:cubicBezTo>
                    <a:pt x="23920" y="2974"/>
                    <a:pt x="23912" y="2971"/>
                    <a:pt x="23906" y="2969"/>
                  </a:cubicBezTo>
                  <a:lnTo>
                    <a:pt x="23906" y="2969"/>
                  </a:lnTo>
                  <a:cubicBezTo>
                    <a:pt x="23906" y="2969"/>
                    <a:pt x="23893" y="2965"/>
                    <a:pt x="23849" y="2950"/>
                  </a:cubicBezTo>
                  <a:cubicBezTo>
                    <a:pt x="23823" y="2924"/>
                    <a:pt x="23770" y="2897"/>
                    <a:pt x="23717" y="2845"/>
                  </a:cubicBezTo>
                  <a:cubicBezTo>
                    <a:pt x="23682" y="2827"/>
                    <a:pt x="23633" y="2784"/>
                    <a:pt x="23632" y="2784"/>
                  </a:cubicBezTo>
                  <a:cubicBezTo>
                    <a:pt x="23632" y="2784"/>
                    <a:pt x="23632" y="2784"/>
                    <a:pt x="23632" y="2784"/>
                  </a:cubicBezTo>
                  <a:lnTo>
                    <a:pt x="23632" y="2784"/>
                  </a:lnTo>
                  <a:cubicBezTo>
                    <a:pt x="23489" y="2635"/>
                    <a:pt x="23370" y="2464"/>
                    <a:pt x="23297" y="2293"/>
                  </a:cubicBezTo>
                  <a:cubicBezTo>
                    <a:pt x="23139" y="1819"/>
                    <a:pt x="22928" y="1346"/>
                    <a:pt x="22692" y="925"/>
                  </a:cubicBezTo>
                  <a:cubicBezTo>
                    <a:pt x="22402" y="425"/>
                    <a:pt x="21903" y="83"/>
                    <a:pt x="21324" y="4"/>
                  </a:cubicBezTo>
                  <a:cubicBezTo>
                    <a:pt x="21285" y="2"/>
                    <a:pt x="21246" y="0"/>
                    <a:pt x="212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58" name="Google Shape;1558;p48"/>
          <p:cNvSpPr/>
          <p:nvPr/>
        </p:nvSpPr>
        <p:spPr>
          <a:xfrm rot="5400000">
            <a:off x="-323271" y="-477095"/>
            <a:ext cx="771704" cy="2217339"/>
          </a:xfrm>
          <a:custGeom>
            <a:avLst/>
            <a:gdLst/>
            <a:ahLst/>
            <a:cxnLst/>
            <a:rect l="l" t="t" r="r" b="b"/>
            <a:pathLst>
              <a:path w="22461" h="35322" extrusionOk="0">
                <a:moveTo>
                  <a:pt x="13029" y="1"/>
                </a:moveTo>
                <a:cubicBezTo>
                  <a:pt x="12673" y="1"/>
                  <a:pt x="12309" y="25"/>
                  <a:pt x="11940" y="69"/>
                </a:cubicBezTo>
                <a:cubicBezTo>
                  <a:pt x="9258" y="411"/>
                  <a:pt x="6707" y="1174"/>
                  <a:pt x="4787" y="3146"/>
                </a:cubicBezTo>
                <a:cubicBezTo>
                  <a:pt x="2893" y="5119"/>
                  <a:pt x="1762" y="7828"/>
                  <a:pt x="1105" y="10537"/>
                </a:cubicBezTo>
                <a:cubicBezTo>
                  <a:pt x="1026" y="10826"/>
                  <a:pt x="947" y="11142"/>
                  <a:pt x="894" y="11457"/>
                </a:cubicBezTo>
                <a:cubicBezTo>
                  <a:pt x="26" y="15718"/>
                  <a:pt x="0" y="20110"/>
                  <a:pt x="815" y="24397"/>
                </a:cubicBezTo>
                <a:cubicBezTo>
                  <a:pt x="1657" y="28763"/>
                  <a:pt x="3840" y="33418"/>
                  <a:pt x="8048" y="34890"/>
                </a:cubicBezTo>
                <a:cubicBezTo>
                  <a:pt x="8897" y="35185"/>
                  <a:pt x="9768" y="35322"/>
                  <a:pt x="10638" y="35322"/>
                </a:cubicBezTo>
                <a:cubicBezTo>
                  <a:pt x="14273" y="35322"/>
                  <a:pt x="17894" y="32940"/>
                  <a:pt x="19804" y="29736"/>
                </a:cubicBezTo>
                <a:cubicBezTo>
                  <a:pt x="22197" y="25738"/>
                  <a:pt x="22460" y="20846"/>
                  <a:pt x="22171" y="16218"/>
                </a:cubicBezTo>
                <a:cubicBezTo>
                  <a:pt x="22039" y="13298"/>
                  <a:pt x="21487" y="10432"/>
                  <a:pt x="20567" y="7644"/>
                </a:cubicBezTo>
                <a:cubicBezTo>
                  <a:pt x="19751" y="5382"/>
                  <a:pt x="18515" y="2962"/>
                  <a:pt x="16674" y="1305"/>
                </a:cubicBezTo>
                <a:cubicBezTo>
                  <a:pt x="15614" y="349"/>
                  <a:pt x="14373" y="1"/>
                  <a:pt x="1302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9" name="Google Shape;1559;p48"/>
          <p:cNvSpPr/>
          <p:nvPr/>
        </p:nvSpPr>
        <p:spPr>
          <a:xfrm rot="-1266426">
            <a:off x="4370669" y="4773809"/>
            <a:ext cx="2426963" cy="1649674"/>
          </a:xfrm>
          <a:custGeom>
            <a:avLst/>
            <a:gdLst/>
            <a:ahLst/>
            <a:cxnLst/>
            <a:rect l="l" t="t" r="r" b="b"/>
            <a:pathLst>
              <a:path w="41056" h="27908" extrusionOk="0">
                <a:moveTo>
                  <a:pt x="29752" y="362"/>
                </a:moveTo>
                <a:cubicBezTo>
                  <a:pt x="29856" y="362"/>
                  <a:pt x="29960" y="363"/>
                  <a:pt x="30065" y="364"/>
                </a:cubicBezTo>
                <a:lnTo>
                  <a:pt x="30065" y="364"/>
                </a:lnTo>
                <a:cubicBezTo>
                  <a:pt x="30079" y="370"/>
                  <a:pt x="30096" y="373"/>
                  <a:pt x="30114" y="373"/>
                </a:cubicBezTo>
                <a:cubicBezTo>
                  <a:pt x="31008" y="426"/>
                  <a:pt x="31929" y="557"/>
                  <a:pt x="32823" y="742"/>
                </a:cubicBezTo>
                <a:cubicBezTo>
                  <a:pt x="33717" y="899"/>
                  <a:pt x="34585" y="1189"/>
                  <a:pt x="35401" y="1583"/>
                </a:cubicBezTo>
                <a:cubicBezTo>
                  <a:pt x="36689" y="2293"/>
                  <a:pt x="37794" y="3345"/>
                  <a:pt x="38583" y="4608"/>
                </a:cubicBezTo>
                <a:cubicBezTo>
                  <a:pt x="40292" y="7343"/>
                  <a:pt x="40503" y="10709"/>
                  <a:pt x="39556" y="13760"/>
                </a:cubicBezTo>
                <a:cubicBezTo>
                  <a:pt x="38530" y="17047"/>
                  <a:pt x="36295" y="19756"/>
                  <a:pt x="33638" y="21913"/>
                </a:cubicBezTo>
                <a:cubicBezTo>
                  <a:pt x="32323" y="22991"/>
                  <a:pt x="30903" y="23964"/>
                  <a:pt x="29430" y="24832"/>
                </a:cubicBezTo>
                <a:cubicBezTo>
                  <a:pt x="27879" y="25779"/>
                  <a:pt x="26222" y="26515"/>
                  <a:pt x="24486" y="27068"/>
                </a:cubicBezTo>
                <a:cubicBezTo>
                  <a:pt x="22999" y="27477"/>
                  <a:pt x="21458" y="27675"/>
                  <a:pt x="19908" y="27675"/>
                </a:cubicBezTo>
                <a:cubicBezTo>
                  <a:pt x="19567" y="27675"/>
                  <a:pt x="19226" y="27665"/>
                  <a:pt x="18884" y="27646"/>
                </a:cubicBezTo>
                <a:cubicBezTo>
                  <a:pt x="16991" y="27567"/>
                  <a:pt x="15097" y="27331"/>
                  <a:pt x="13203" y="26936"/>
                </a:cubicBezTo>
                <a:cubicBezTo>
                  <a:pt x="11362" y="26568"/>
                  <a:pt x="9574" y="26042"/>
                  <a:pt x="7812" y="25385"/>
                </a:cubicBezTo>
                <a:cubicBezTo>
                  <a:pt x="6208" y="24832"/>
                  <a:pt x="4682" y="23991"/>
                  <a:pt x="3341" y="22939"/>
                </a:cubicBezTo>
                <a:cubicBezTo>
                  <a:pt x="2026" y="21887"/>
                  <a:pt x="1053" y="20466"/>
                  <a:pt x="553" y="18862"/>
                </a:cubicBezTo>
                <a:cubicBezTo>
                  <a:pt x="316" y="18073"/>
                  <a:pt x="237" y="17258"/>
                  <a:pt x="316" y="16443"/>
                </a:cubicBezTo>
                <a:cubicBezTo>
                  <a:pt x="448" y="15575"/>
                  <a:pt x="711" y="14733"/>
                  <a:pt x="1132" y="13944"/>
                </a:cubicBezTo>
                <a:cubicBezTo>
                  <a:pt x="2657" y="10946"/>
                  <a:pt x="5313" y="8632"/>
                  <a:pt x="8049" y="6791"/>
                </a:cubicBezTo>
                <a:cubicBezTo>
                  <a:pt x="10994" y="4871"/>
                  <a:pt x="14176" y="3345"/>
                  <a:pt x="17517" y="2293"/>
                </a:cubicBezTo>
                <a:cubicBezTo>
                  <a:pt x="20909" y="1189"/>
                  <a:pt x="24407" y="557"/>
                  <a:pt x="27958" y="400"/>
                </a:cubicBezTo>
                <a:cubicBezTo>
                  <a:pt x="28553" y="381"/>
                  <a:pt x="29148" y="362"/>
                  <a:pt x="29752" y="362"/>
                </a:cubicBezTo>
                <a:close/>
                <a:moveTo>
                  <a:pt x="29935" y="1"/>
                </a:moveTo>
                <a:cubicBezTo>
                  <a:pt x="26497" y="1"/>
                  <a:pt x="23063" y="448"/>
                  <a:pt x="19699" y="1320"/>
                </a:cubicBezTo>
                <a:cubicBezTo>
                  <a:pt x="16202" y="2241"/>
                  <a:pt x="12835" y="3608"/>
                  <a:pt x="9705" y="5423"/>
                </a:cubicBezTo>
                <a:cubicBezTo>
                  <a:pt x="6760" y="7132"/>
                  <a:pt x="3972" y="9263"/>
                  <a:pt x="1973" y="12024"/>
                </a:cubicBezTo>
                <a:cubicBezTo>
                  <a:pt x="974" y="13444"/>
                  <a:pt x="106" y="15075"/>
                  <a:pt x="27" y="16837"/>
                </a:cubicBezTo>
                <a:cubicBezTo>
                  <a:pt x="1" y="18494"/>
                  <a:pt x="553" y="20098"/>
                  <a:pt x="1579" y="21413"/>
                </a:cubicBezTo>
                <a:cubicBezTo>
                  <a:pt x="2604" y="22755"/>
                  <a:pt x="3946" y="23833"/>
                  <a:pt x="5471" y="24596"/>
                </a:cubicBezTo>
                <a:cubicBezTo>
                  <a:pt x="7102" y="25411"/>
                  <a:pt x="8811" y="26068"/>
                  <a:pt x="10600" y="26542"/>
                </a:cubicBezTo>
                <a:cubicBezTo>
                  <a:pt x="12441" y="27068"/>
                  <a:pt x="14361" y="27436"/>
                  <a:pt x="16280" y="27673"/>
                </a:cubicBezTo>
                <a:cubicBezTo>
                  <a:pt x="17414" y="27826"/>
                  <a:pt x="18557" y="27908"/>
                  <a:pt x="19698" y="27908"/>
                </a:cubicBezTo>
                <a:cubicBezTo>
                  <a:pt x="20516" y="27908"/>
                  <a:pt x="21333" y="27866"/>
                  <a:pt x="22145" y="27778"/>
                </a:cubicBezTo>
                <a:cubicBezTo>
                  <a:pt x="25775" y="27357"/>
                  <a:pt x="29141" y="25542"/>
                  <a:pt x="32113" y="23517"/>
                </a:cubicBezTo>
                <a:cubicBezTo>
                  <a:pt x="35006" y="21545"/>
                  <a:pt x="37505" y="19046"/>
                  <a:pt x="39083" y="15917"/>
                </a:cubicBezTo>
                <a:cubicBezTo>
                  <a:pt x="40582" y="12945"/>
                  <a:pt x="41055" y="9368"/>
                  <a:pt x="39793" y="6212"/>
                </a:cubicBezTo>
                <a:cubicBezTo>
                  <a:pt x="39240" y="4792"/>
                  <a:pt x="38372" y="3529"/>
                  <a:pt x="37215" y="2504"/>
                </a:cubicBezTo>
                <a:cubicBezTo>
                  <a:pt x="35953" y="1425"/>
                  <a:pt x="34401" y="715"/>
                  <a:pt x="32744" y="400"/>
                </a:cubicBezTo>
                <a:cubicBezTo>
                  <a:pt x="32059" y="275"/>
                  <a:pt x="31357" y="200"/>
                  <a:pt x="30665" y="160"/>
                </a:cubicBezTo>
                <a:lnTo>
                  <a:pt x="30665" y="160"/>
                </a:lnTo>
                <a:cubicBezTo>
                  <a:pt x="30654" y="85"/>
                  <a:pt x="30602" y="17"/>
                  <a:pt x="30509" y="5"/>
                </a:cubicBezTo>
                <a:cubicBezTo>
                  <a:pt x="30317" y="2"/>
                  <a:pt x="30126" y="1"/>
                  <a:pt x="29935"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0" name="Google Shape;1560;p48"/>
          <p:cNvSpPr/>
          <p:nvPr/>
        </p:nvSpPr>
        <p:spPr>
          <a:xfrm>
            <a:off x="7986032" y="72367"/>
            <a:ext cx="1336173" cy="990769"/>
          </a:xfrm>
          <a:custGeom>
            <a:avLst/>
            <a:gdLst/>
            <a:ahLst/>
            <a:cxnLst/>
            <a:rect l="l" t="t" r="r" b="b"/>
            <a:pathLst>
              <a:path w="21199" h="15719" extrusionOk="0">
                <a:moveTo>
                  <a:pt x="3676" y="0"/>
                </a:moveTo>
                <a:cubicBezTo>
                  <a:pt x="3354" y="0"/>
                  <a:pt x="3032" y="5"/>
                  <a:pt x="2709" y="18"/>
                </a:cubicBezTo>
                <a:cubicBezTo>
                  <a:pt x="1657" y="44"/>
                  <a:pt x="447" y="307"/>
                  <a:pt x="27" y="1412"/>
                </a:cubicBezTo>
                <a:cubicBezTo>
                  <a:pt x="0" y="1543"/>
                  <a:pt x="27" y="1675"/>
                  <a:pt x="132" y="1780"/>
                </a:cubicBezTo>
                <a:cubicBezTo>
                  <a:pt x="579" y="2122"/>
                  <a:pt x="1105" y="2385"/>
                  <a:pt x="1657" y="2569"/>
                </a:cubicBezTo>
                <a:cubicBezTo>
                  <a:pt x="2183" y="2700"/>
                  <a:pt x="2762" y="2806"/>
                  <a:pt x="3314" y="2858"/>
                </a:cubicBezTo>
                <a:cubicBezTo>
                  <a:pt x="3764" y="2905"/>
                  <a:pt x="4218" y="2935"/>
                  <a:pt x="4672" y="2957"/>
                </a:cubicBezTo>
                <a:lnTo>
                  <a:pt x="4672" y="2957"/>
                </a:lnTo>
                <a:cubicBezTo>
                  <a:pt x="4229" y="3026"/>
                  <a:pt x="3784" y="3113"/>
                  <a:pt x="3367" y="3226"/>
                </a:cubicBezTo>
                <a:cubicBezTo>
                  <a:pt x="3051" y="3279"/>
                  <a:pt x="2762" y="3384"/>
                  <a:pt x="2446" y="3463"/>
                </a:cubicBezTo>
                <a:cubicBezTo>
                  <a:pt x="2183" y="3516"/>
                  <a:pt x="1946" y="3647"/>
                  <a:pt x="1710" y="3805"/>
                </a:cubicBezTo>
                <a:cubicBezTo>
                  <a:pt x="1315" y="4094"/>
                  <a:pt x="1236" y="4647"/>
                  <a:pt x="1526" y="5067"/>
                </a:cubicBezTo>
                <a:cubicBezTo>
                  <a:pt x="1841" y="5488"/>
                  <a:pt x="2367" y="5725"/>
                  <a:pt x="2893" y="5725"/>
                </a:cubicBezTo>
                <a:cubicBezTo>
                  <a:pt x="3112" y="5734"/>
                  <a:pt x="3334" y="5737"/>
                  <a:pt x="3558" y="5737"/>
                </a:cubicBezTo>
                <a:cubicBezTo>
                  <a:pt x="3644" y="5737"/>
                  <a:pt x="3730" y="5736"/>
                  <a:pt x="3817" y="5735"/>
                </a:cubicBezTo>
                <a:lnTo>
                  <a:pt x="3817" y="5735"/>
                </a:lnTo>
                <a:cubicBezTo>
                  <a:pt x="3407" y="5794"/>
                  <a:pt x="3005" y="5878"/>
                  <a:pt x="2604" y="5988"/>
                </a:cubicBezTo>
                <a:cubicBezTo>
                  <a:pt x="2315" y="6067"/>
                  <a:pt x="2025" y="6172"/>
                  <a:pt x="1762" y="6277"/>
                </a:cubicBezTo>
                <a:cubicBezTo>
                  <a:pt x="1526" y="6356"/>
                  <a:pt x="1315" y="6514"/>
                  <a:pt x="1157" y="6698"/>
                </a:cubicBezTo>
                <a:cubicBezTo>
                  <a:pt x="947" y="7093"/>
                  <a:pt x="1079" y="7592"/>
                  <a:pt x="1447" y="7855"/>
                </a:cubicBezTo>
                <a:cubicBezTo>
                  <a:pt x="1802" y="8092"/>
                  <a:pt x="2260" y="8122"/>
                  <a:pt x="2700" y="8122"/>
                </a:cubicBezTo>
                <a:cubicBezTo>
                  <a:pt x="2847" y="8122"/>
                  <a:pt x="2992" y="8118"/>
                  <a:pt x="3130" y="8118"/>
                </a:cubicBezTo>
                <a:cubicBezTo>
                  <a:pt x="4484" y="8145"/>
                  <a:pt x="5839" y="8158"/>
                  <a:pt x="7193" y="8158"/>
                </a:cubicBezTo>
                <a:cubicBezTo>
                  <a:pt x="7857" y="8158"/>
                  <a:pt x="8520" y="8155"/>
                  <a:pt x="9184" y="8148"/>
                </a:cubicBezTo>
                <a:lnTo>
                  <a:pt x="9184" y="8148"/>
                </a:lnTo>
                <a:cubicBezTo>
                  <a:pt x="7981" y="8241"/>
                  <a:pt x="6782" y="8331"/>
                  <a:pt x="5576" y="8408"/>
                </a:cubicBezTo>
                <a:cubicBezTo>
                  <a:pt x="5050" y="8434"/>
                  <a:pt x="4524" y="8486"/>
                  <a:pt x="3998" y="8539"/>
                </a:cubicBezTo>
                <a:cubicBezTo>
                  <a:pt x="3630" y="8592"/>
                  <a:pt x="3288" y="8776"/>
                  <a:pt x="2998" y="9012"/>
                </a:cubicBezTo>
                <a:cubicBezTo>
                  <a:pt x="2735" y="9328"/>
                  <a:pt x="2709" y="9801"/>
                  <a:pt x="2946" y="10170"/>
                </a:cubicBezTo>
                <a:cubicBezTo>
                  <a:pt x="3209" y="10512"/>
                  <a:pt x="3603" y="10801"/>
                  <a:pt x="4024" y="10932"/>
                </a:cubicBezTo>
                <a:cubicBezTo>
                  <a:pt x="4162" y="10973"/>
                  <a:pt x="4302" y="11006"/>
                  <a:pt x="4444" y="11032"/>
                </a:cubicBezTo>
                <a:lnTo>
                  <a:pt x="4444" y="11032"/>
                </a:lnTo>
                <a:cubicBezTo>
                  <a:pt x="3978" y="11130"/>
                  <a:pt x="3527" y="11252"/>
                  <a:pt x="3077" y="11432"/>
                </a:cubicBezTo>
                <a:cubicBezTo>
                  <a:pt x="2683" y="11590"/>
                  <a:pt x="2288" y="11853"/>
                  <a:pt x="2341" y="12300"/>
                </a:cubicBezTo>
                <a:cubicBezTo>
                  <a:pt x="2394" y="12721"/>
                  <a:pt x="2683" y="13036"/>
                  <a:pt x="3077" y="13168"/>
                </a:cubicBezTo>
                <a:cubicBezTo>
                  <a:pt x="3363" y="13273"/>
                  <a:pt x="3658" y="13353"/>
                  <a:pt x="3956" y="13411"/>
                </a:cubicBezTo>
                <a:lnTo>
                  <a:pt x="3956" y="13411"/>
                </a:lnTo>
                <a:cubicBezTo>
                  <a:pt x="3330" y="13599"/>
                  <a:pt x="2731" y="13921"/>
                  <a:pt x="2446" y="14509"/>
                </a:cubicBezTo>
                <a:cubicBezTo>
                  <a:pt x="2262" y="14904"/>
                  <a:pt x="2472" y="15377"/>
                  <a:pt x="2893" y="15509"/>
                </a:cubicBezTo>
                <a:cubicBezTo>
                  <a:pt x="3184" y="15621"/>
                  <a:pt x="3504" y="15635"/>
                  <a:pt x="3823" y="15635"/>
                </a:cubicBezTo>
                <a:cubicBezTo>
                  <a:pt x="3928" y="15635"/>
                  <a:pt x="4033" y="15634"/>
                  <a:pt x="4137" y="15634"/>
                </a:cubicBezTo>
                <a:cubicBezTo>
                  <a:pt x="4232" y="15634"/>
                  <a:pt x="4326" y="15635"/>
                  <a:pt x="4419" y="15640"/>
                </a:cubicBezTo>
                <a:cubicBezTo>
                  <a:pt x="7022" y="15666"/>
                  <a:pt x="9626" y="15693"/>
                  <a:pt x="12230" y="15719"/>
                </a:cubicBezTo>
                <a:cubicBezTo>
                  <a:pt x="15123" y="15719"/>
                  <a:pt x="18016" y="15719"/>
                  <a:pt x="20909" y="15666"/>
                </a:cubicBezTo>
                <a:cubicBezTo>
                  <a:pt x="21198" y="15640"/>
                  <a:pt x="21198" y="15246"/>
                  <a:pt x="20909" y="15219"/>
                </a:cubicBezTo>
                <a:cubicBezTo>
                  <a:pt x="18211" y="15248"/>
                  <a:pt x="15497" y="15269"/>
                  <a:pt x="12780" y="15269"/>
                </a:cubicBezTo>
                <a:cubicBezTo>
                  <a:pt x="10545" y="15269"/>
                  <a:pt x="8308" y="15255"/>
                  <a:pt x="6076" y="15219"/>
                </a:cubicBezTo>
                <a:lnTo>
                  <a:pt x="4261" y="15167"/>
                </a:lnTo>
                <a:lnTo>
                  <a:pt x="3446" y="15167"/>
                </a:lnTo>
                <a:cubicBezTo>
                  <a:pt x="3261" y="15167"/>
                  <a:pt x="3077" y="15114"/>
                  <a:pt x="2920" y="15009"/>
                </a:cubicBezTo>
                <a:cubicBezTo>
                  <a:pt x="2604" y="14746"/>
                  <a:pt x="3288" y="14272"/>
                  <a:pt x="3498" y="14141"/>
                </a:cubicBezTo>
                <a:cubicBezTo>
                  <a:pt x="3866" y="13931"/>
                  <a:pt x="4287" y="13773"/>
                  <a:pt x="4734" y="13720"/>
                </a:cubicBezTo>
                <a:cubicBezTo>
                  <a:pt x="5029" y="13671"/>
                  <a:pt x="5334" y="13642"/>
                  <a:pt x="5643" y="13621"/>
                </a:cubicBezTo>
                <a:lnTo>
                  <a:pt x="5643" y="13621"/>
                </a:lnTo>
                <a:cubicBezTo>
                  <a:pt x="6282" y="13675"/>
                  <a:pt x="6924" y="13700"/>
                  <a:pt x="7562" y="13700"/>
                </a:cubicBezTo>
                <a:cubicBezTo>
                  <a:pt x="7751" y="13700"/>
                  <a:pt x="7939" y="13698"/>
                  <a:pt x="8127" y="13694"/>
                </a:cubicBezTo>
                <a:cubicBezTo>
                  <a:pt x="9337" y="13694"/>
                  <a:pt x="10547" y="13668"/>
                  <a:pt x="11756" y="13668"/>
                </a:cubicBezTo>
                <a:cubicBezTo>
                  <a:pt x="14518" y="13615"/>
                  <a:pt x="17279" y="13510"/>
                  <a:pt x="20015" y="13352"/>
                </a:cubicBezTo>
                <a:cubicBezTo>
                  <a:pt x="20383" y="13352"/>
                  <a:pt x="20383" y="12826"/>
                  <a:pt x="20015" y="12826"/>
                </a:cubicBezTo>
                <a:cubicBezTo>
                  <a:pt x="19020" y="12806"/>
                  <a:pt x="18029" y="12797"/>
                  <a:pt x="17040" y="12797"/>
                </a:cubicBezTo>
                <a:cubicBezTo>
                  <a:pt x="15438" y="12797"/>
                  <a:pt x="13839" y="12820"/>
                  <a:pt x="12230" y="12852"/>
                </a:cubicBezTo>
                <a:cubicBezTo>
                  <a:pt x="10967" y="12905"/>
                  <a:pt x="9705" y="12957"/>
                  <a:pt x="8416" y="13010"/>
                </a:cubicBezTo>
                <a:cubicBezTo>
                  <a:pt x="7456" y="13053"/>
                  <a:pt x="6478" y="13061"/>
                  <a:pt x="5511" y="13147"/>
                </a:cubicBezTo>
                <a:lnTo>
                  <a:pt x="5511" y="13147"/>
                </a:lnTo>
                <a:cubicBezTo>
                  <a:pt x="5187" y="13119"/>
                  <a:pt x="4869" y="13082"/>
                  <a:pt x="4550" y="13036"/>
                </a:cubicBezTo>
                <a:cubicBezTo>
                  <a:pt x="4050" y="13010"/>
                  <a:pt x="3577" y="12879"/>
                  <a:pt x="3130" y="12668"/>
                </a:cubicBezTo>
                <a:cubicBezTo>
                  <a:pt x="2998" y="12589"/>
                  <a:pt x="2788" y="12458"/>
                  <a:pt x="2788" y="12300"/>
                </a:cubicBezTo>
                <a:cubicBezTo>
                  <a:pt x="2788" y="12142"/>
                  <a:pt x="2946" y="11984"/>
                  <a:pt x="3130" y="11932"/>
                </a:cubicBezTo>
                <a:cubicBezTo>
                  <a:pt x="3603" y="11721"/>
                  <a:pt x="4103" y="11564"/>
                  <a:pt x="4603" y="11485"/>
                </a:cubicBezTo>
                <a:cubicBezTo>
                  <a:pt x="5681" y="11301"/>
                  <a:pt x="6786" y="11222"/>
                  <a:pt x="7864" y="11222"/>
                </a:cubicBezTo>
                <a:lnTo>
                  <a:pt x="11336" y="11116"/>
                </a:lnTo>
                <a:lnTo>
                  <a:pt x="19173" y="10880"/>
                </a:lnTo>
                <a:cubicBezTo>
                  <a:pt x="19489" y="10880"/>
                  <a:pt x="19489" y="10406"/>
                  <a:pt x="19173" y="10406"/>
                </a:cubicBezTo>
                <a:lnTo>
                  <a:pt x="19173" y="10406"/>
                </a:lnTo>
                <a:lnTo>
                  <a:pt x="19173" y="10406"/>
                </a:lnTo>
                <a:cubicBezTo>
                  <a:pt x="16832" y="10459"/>
                  <a:pt x="14465" y="10512"/>
                  <a:pt x="12125" y="10564"/>
                </a:cubicBezTo>
                <a:lnTo>
                  <a:pt x="8600" y="10643"/>
                </a:lnTo>
                <a:cubicBezTo>
                  <a:pt x="7654" y="10643"/>
                  <a:pt x="6687" y="10701"/>
                  <a:pt x="5719" y="10701"/>
                </a:cubicBezTo>
                <a:cubicBezTo>
                  <a:pt x="5557" y="10701"/>
                  <a:pt x="5395" y="10699"/>
                  <a:pt x="5234" y="10696"/>
                </a:cubicBezTo>
                <a:cubicBezTo>
                  <a:pt x="4787" y="10696"/>
                  <a:pt x="4340" y="10617"/>
                  <a:pt x="3919" y="10459"/>
                </a:cubicBezTo>
                <a:cubicBezTo>
                  <a:pt x="3603" y="10301"/>
                  <a:pt x="3077" y="9933"/>
                  <a:pt x="3209" y="9460"/>
                </a:cubicBezTo>
                <a:cubicBezTo>
                  <a:pt x="3288" y="9144"/>
                  <a:pt x="3709" y="8986"/>
                  <a:pt x="4024" y="8934"/>
                </a:cubicBezTo>
                <a:cubicBezTo>
                  <a:pt x="4524" y="8828"/>
                  <a:pt x="5024" y="8776"/>
                  <a:pt x="5523" y="8776"/>
                </a:cubicBezTo>
                <a:cubicBezTo>
                  <a:pt x="7864" y="8592"/>
                  <a:pt x="10205" y="8460"/>
                  <a:pt x="12545" y="8302"/>
                </a:cubicBezTo>
                <a:cubicBezTo>
                  <a:pt x="15175" y="8118"/>
                  <a:pt x="17805" y="7987"/>
                  <a:pt x="20435" y="7803"/>
                </a:cubicBezTo>
                <a:cubicBezTo>
                  <a:pt x="20751" y="7776"/>
                  <a:pt x="20777" y="7250"/>
                  <a:pt x="20435" y="7250"/>
                </a:cubicBezTo>
                <a:cubicBezTo>
                  <a:pt x="15254" y="7566"/>
                  <a:pt x="10073" y="7750"/>
                  <a:pt x="4892" y="7750"/>
                </a:cubicBezTo>
                <a:lnTo>
                  <a:pt x="2972" y="7750"/>
                </a:lnTo>
                <a:cubicBezTo>
                  <a:pt x="2863" y="7750"/>
                  <a:pt x="2737" y="7754"/>
                  <a:pt x="2605" y="7754"/>
                </a:cubicBezTo>
                <a:cubicBezTo>
                  <a:pt x="2164" y="7754"/>
                  <a:pt x="1655" y="7708"/>
                  <a:pt x="1473" y="7303"/>
                </a:cubicBezTo>
                <a:cubicBezTo>
                  <a:pt x="1236" y="6751"/>
                  <a:pt x="2131" y="6540"/>
                  <a:pt x="2472" y="6435"/>
                </a:cubicBezTo>
                <a:cubicBezTo>
                  <a:pt x="3025" y="6251"/>
                  <a:pt x="3603" y="6146"/>
                  <a:pt x="4156" y="6093"/>
                </a:cubicBezTo>
                <a:cubicBezTo>
                  <a:pt x="5365" y="5962"/>
                  <a:pt x="6602" y="5988"/>
                  <a:pt x="7811" y="5962"/>
                </a:cubicBezTo>
                <a:cubicBezTo>
                  <a:pt x="9126" y="5935"/>
                  <a:pt x="10415" y="5909"/>
                  <a:pt x="11730" y="5909"/>
                </a:cubicBezTo>
                <a:cubicBezTo>
                  <a:pt x="14623" y="5856"/>
                  <a:pt x="17516" y="5856"/>
                  <a:pt x="20409" y="5804"/>
                </a:cubicBezTo>
                <a:cubicBezTo>
                  <a:pt x="20725" y="5778"/>
                  <a:pt x="20725" y="5330"/>
                  <a:pt x="20409" y="5304"/>
                </a:cubicBezTo>
                <a:cubicBezTo>
                  <a:pt x="20400" y="5304"/>
                  <a:pt x="20392" y="5304"/>
                  <a:pt x="20383" y="5304"/>
                </a:cubicBezTo>
                <a:lnTo>
                  <a:pt x="20383" y="5304"/>
                </a:lnTo>
                <a:lnTo>
                  <a:pt x="20383" y="5278"/>
                </a:lnTo>
                <a:cubicBezTo>
                  <a:pt x="19648" y="5292"/>
                  <a:pt x="18914" y="5306"/>
                  <a:pt x="18180" y="5321"/>
                </a:cubicBezTo>
                <a:lnTo>
                  <a:pt x="18180" y="5321"/>
                </a:lnTo>
                <a:cubicBezTo>
                  <a:pt x="16267" y="5330"/>
                  <a:pt x="14353" y="5330"/>
                  <a:pt x="12440" y="5330"/>
                </a:cubicBezTo>
                <a:lnTo>
                  <a:pt x="3603" y="5330"/>
                </a:lnTo>
                <a:cubicBezTo>
                  <a:pt x="3288" y="5330"/>
                  <a:pt x="2972" y="5330"/>
                  <a:pt x="2657" y="5278"/>
                </a:cubicBezTo>
                <a:cubicBezTo>
                  <a:pt x="2420" y="5252"/>
                  <a:pt x="2183" y="5146"/>
                  <a:pt x="1999" y="4962"/>
                </a:cubicBezTo>
                <a:cubicBezTo>
                  <a:pt x="1841" y="4804"/>
                  <a:pt x="1789" y="4568"/>
                  <a:pt x="1868" y="4357"/>
                </a:cubicBezTo>
                <a:cubicBezTo>
                  <a:pt x="1973" y="4173"/>
                  <a:pt x="2157" y="4042"/>
                  <a:pt x="2367" y="4015"/>
                </a:cubicBezTo>
                <a:cubicBezTo>
                  <a:pt x="2657" y="3910"/>
                  <a:pt x="2946" y="3831"/>
                  <a:pt x="3261" y="3752"/>
                </a:cubicBezTo>
                <a:cubicBezTo>
                  <a:pt x="3840" y="3621"/>
                  <a:pt x="4419" y="3516"/>
                  <a:pt x="5024" y="3437"/>
                </a:cubicBezTo>
                <a:cubicBezTo>
                  <a:pt x="6060" y="3287"/>
                  <a:pt x="7107" y="3233"/>
                  <a:pt x="8158" y="3233"/>
                </a:cubicBezTo>
                <a:cubicBezTo>
                  <a:pt x="9505" y="3233"/>
                  <a:pt x="10859" y="3322"/>
                  <a:pt x="12203" y="3411"/>
                </a:cubicBezTo>
                <a:cubicBezTo>
                  <a:pt x="13854" y="3507"/>
                  <a:pt x="15525" y="3632"/>
                  <a:pt x="17191" y="3632"/>
                </a:cubicBezTo>
                <a:cubicBezTo>
                  <a:pt x="18259" y="3632"/>
                  <a:pt x="19325" y="3581"/>
                  <a:pt x="20383" y="3437"/>
                </a:cubicBezTo>
                <a:cubicBezTo>
                  <a:pt x="20619" y="3384"/>
                  <a:pt x="20541" y="3016"/>
                  <a:pt x="20304" y="3016"/>
                </a:cubicBezTo>
                <a:lnTo>
                  <a:pt x="20304" y="2937"/>
                </a:lnTo>
                <a:cubicBezTo>
                  <a:pt x="20115" y="2962"/>
                  <a:pt x="19926" y="2985"/>
                  <a:pt x="19737" y="3005"/>
                </a:cubicBezTo>
                <a:lnTo>
                  <a:pt x="19737" y="3005"/>
                </a:lnTo>
                <a:cubicBezTo>
                  <a:pt x="17187" y="2956"/>
                  <a:pt x="14618" y="2907"/>
                  <a:pt x="12072" y="2858"/>
                </a:cubicBezTo>
                <a:cubicBezTo>
                  <a:pt x="11686" y="2843"/>
                  <a:pt x="11300" y="2829"/>
                  <a:pt x="10915" y="2814"/>
                </a:cubicBezTo>
                <a:lnTo>
                  <a:pt x="10915" y="2814"/>
                </a:lnTo>
                <a:cubicBezTo>
                  <a:pt x="10048" y="2760"/>
                  <a:pt x="9189" y="2720"/>
                  <a:pt x="8331" y="2714"/>
                </a:cubicBezTo>
                <a:lnTo>
                  <a:pt x="8331" y="2714"/>
                </a:lnTo>
                <a:cubicBezTo>
                  <a:pt x="8210" y="2710"/>
                  <a:pt x="8090" y="2705"/>
                  <a:pt x="7969" y="2700"/>
                </a:cubicBezTo>
                <a:cubicBezTo>
                  <a:pt x="6654" y="2622"/>
                  <a:pt x="5365" y="2595"/>
                  <a:pt x="4077" y="2464"/>
                </a:cubicBezTo>
                <a:cubicBezTo>
                  <a:pt x="2981" y="2391"/>
                  <a:pt x="1818" y="2115"/>
                  <a:pt x="900" y="1469"/>
                </a:cubicBezTo>
                <a:lnTo>
                  <a:pt x="900" y="1469"/>
                </a:lnTo>
                <a:cubicBezTo>
                  <a:pt x="1293" y="918"/>
                  <a:pt x="2224" y="833"/>
                  <a:pt x="2814" y="833"/>
                </a:cubicBezTo>
                <a:cubicBezTo>
                  <a:pt x="4103" y="781"/>
                  <a:pt x="5392" y="807"/>
                  <a:pt x="6680" y="781"/>
                </a:cubicBezTo>
                <a:cubicBezTo>
                  <a:pt x="9363" y="781"/>
                  <a:pt x="12046" y="807"/>
                  <a:pt x="14728" y="859"/>
                </a:cubicBezTo>
                <a:cubicBezTo>
                  <a:pt x="16227" y="886"/>
                  <a:pt x="17753" y="938"/>
                  <a:pt x="19278" y="991"/>
                </a:cubicBezTo>
                <a:cubicBezTo>
                  <a:pt x="19567" y="991"/>
                  <a:pt x="19567" y="544"/>
                  <a:pt x="19278" y="544"/>
                </a:cubicBezTo>
                <a:lnTo>
                  <a:pt x="19252" y="465"/>
                </a:lnTo>
                <a:cubicBezTo>
                  <a:pt x="16464" y="333"/>
                  <a:pt x="13676" y="228"/>
                  <a:pt x="10888" y="149"/>
                </a:cubicBezTo>
                <a:cubicBezTo>
                  <a:pt x="9495" y="123"/>
                  <a:pt x="8101" y="97"/>
                  <a:pt x="6707" y="70"/>
                </a:cubicBezTo>
                <a:cubicBezTo>
                  <a:pt x="5708" y="50"/>
                  <a:pt x="4694" y="0"/>
                  <a:pt x="36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61" name="Google Shape;1561;p48"/>
          <p:cNvGrpSpPr/>
          <p:nvPr/>
        </p:nvGrpSpPr>
        <p:grpSpPr>
          <a:xfrm rot="152993">
            <a:off x="8222060" y="1331917"/>
            <a:ext cx="374291" cy="3365976"/>
            <a:chOff x="8346443" y="1270213"/>
            <a:chExt cx="339835" cy="3056115"/>
          </a:xfrm>
        </p:grpSpPr>
        <p:sp>
          <p:nvSpPr>
            <p:cNvPr id="1562" name="Google Shape;1562;p48"/>
            <p:cNvSpPr/>
            <p:nvPr/>
          </p:nvSpPr>
          <p:spPr>
            <a:xfrm>
              <a:off x="8450874" y="3340434"/>
              <a:ext cx="68009" cy="66371"/>
            </a:xfrm>
            <a:custGeom>
              <a:avLst/>
              <a:gdLst/>
              <a:ahLst/>
              <a:cxnLst/>
              <a:rect l="l" t="t" r="r" b="b"/>
              <a:pathLst>
                <a:path w="1079" h="1053" extrusionOk="0">
                  <a:moveTo>
                    <a:pt x="500" y="1"/>
                  </a:moveTo>
                  <a:cubicBezTo>
                    <a:pt x="421" y="27"/>
                    <a:pt x="342" y="53"/>
                    <a:pt x="290" y="106"/>
                  </a:cubicBezTo>
                  <a:lnTo>
                    <a:pt x="316" y="132"/>
                  </a:lnTo>
                  <a:lnTo>
                    <a:pt x="132" y="264"/>
                  </a:lnTo>
                  <a:cubicBezTo>
                    <a:pt x="105" y="316"/>
                    <a:pt x="53" y="369"/>
                    <a:pt x="53" y="422"/>
                  </a:cubicBezTo>
                  <a:cubicBezTo>
                    <a:pt x="27" y="474"/>
                    <a:pt x="0" y="527"/>
                    <a:pt x="0" y="606"/>
                  </a:cubicBezTo>
                  <a:cubicBezTo>
                    <a:pt x="0" y="658"/>
                    <a:pt x="27" y="711"/>
                    <a:pt x="53" y="790"/>
                  </a:cubicBezTo>
                  <a:cubicBezTo>
                    <a:pt x="53" y="842"/>
                    <a:pt x="105" y="895"/>
                    <a:pt x="132" y="921"/>
                  </a:cubicBezTo>
                  <a:cubicBezTo>
                    <a:pt x="237" y="1000"/>
                    <a:pt x="342" y="1053"/>
                    <a:pt x="474" y="1053"/>
                  </a:cubicBezTo>
                  <a:cubicBezTo>
                    <a:pt x="605" y="1053"/>
                    <a:pt x="710" y="1026"/>
                    <a:pt x="789" y="921"/>
                  </a:cubicBezTo>
                  <a:lnTo>
                    <a:pt x="947" y="763"/>
                  </a:lnTo>
                  <a:cubicBezTo>
                    <a:pt x="973" y="711"/>
                    <a:pt x="1026" y="658"/>
                    <a:pt x="1026" y="606"/>
                  </a:cubicBezTo>
                  <a:cubicBezTo>
                    <a:pt x="1052" y="553"/>
                    <a:pt x="1079" y="500"/>
                    <a:pt x="1079" y="448"/>
                  </a:cubicBezTo>
                  <a:cubicBezTo>
                    <a:pt x="1079" y="369"/>
                    <a:pt x="1052" y="316"/>
                    <a:pt x="1026" y="264"/>
                  </a:cubicBezTo>
                  <a:cubicBezTo>
                    <a:pt x="1026" y="211"/>
                    <a:pt x="973" y="159"/>
                    <a:pt x="947" y="132"/>
                  </a:cubicBezTo>
                  <a:cubicBezTo>
                    <a:pt x="842" y="27"/>
                    <a:pt x="737"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3" name="Google Shape;1563;p48"/>
            <p:cNvSpPr/>
            <p:nvPr/>
          </p:nvSpPr>
          <p:spPr>
            <a:xfrm>
              <a:off x="8346443" y="3482995"/>
              <a:ext cx="77968" cy="58114"/>
            </a:xfrm>
            <a:custGeom>
              <a:avLst/>
              <a:gdLst/>
              <a:ahLst/>
              <a:cxnLst/>
              <a:rect l="l" t="t" r="r" b="b"/>
              <a:pathLst>
                <a:path w="1237" h="922" extrusionOk="0">
                  <a:moveTo>
                    <a:pt x="605" y="1"/>
                  </a:moveTo>
                  <a:cubicBezTo>
                    <a:pt x="0" y="1"/>
                    <a:pt x="0" y="921"/>
                    <a:pt x="605" y="921"/>
                  </a:cubicBezTo>
                  <a:cubicBezTo>
                    <a:pt x="1236" y="921"/>
                    <a:pt x="1236"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4" name="Google Shape;1564;p48"/>
            <p:cNvSpPr/>
            <p:nvPr/>
          </p:nvSpPr>
          <p:spPr>
            <a:xfrm>
              <a:off x="8459130" y="3731626"/>
              <a:ext cx="101226" cy="76329"/>
            </a:xfrm>
            <a:custGeom>
              <a:avLst/>
              <a:gdLst/>
              <a:ahLst/>
              <a:cxnLst/>
              <a:rect l="l" t="t" r="r" b="b"/>
              <a:pathLst>
                <a:path w="1606" h="1211" extrusionOk="0">
                  <a:moveTo>
                    <a:pt x="790" y="1"/>
                  </a:moveTo>
                  <a:cubicBezTo>
                    <a:pt x="1" y="1"/>
                    <a:pt x="1" y="1210"/>
                    <a:pt x="790" y="1210"/>
                  </a:cubicBezTo>
                  <a:cubicBezTo>
                    <a:pt x="1605" y="1210"/>
                    <a:pt x="1605" y="1"/>
                    <a:pt x="7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5" name="Google Shape;1565;p48"/>
            <p:cNvSpPr/>
            <p:nvPr/>
          </p:nvSpPr>
          <p:spPr>
            <a:xfrm>
              <a:off x="8493983" y="3113358"/>
              <a:ext cx="87864" cy="71350"/>
            </a:xfrm>
            <a:custGeom>
              <a:avLst/>
              <a:gdLst/>
              <a:ahLst/>
              <a:cxnLst/>
              <a:rect l="l" t="t" r="r" b="b"/>
              <a:pathLst>
                <a:path w="1394" h="1132" extrusionOk="0">
                  <a:moveTo>
                    <a:pt x="710" y="1"/>
                  </a:moveTo>
                  <a:cubicBezTo>
                    <a:pt x="0" y="53"/>
                    <a:pt x="0" y="1053"/>
                    <a:pt x="710" y="1132"/>
                  </a:cubicBezTo>
                  <a:cubicBezTo>
                    <a:pt x="1394" y="1053"/>
                    <a:pt x="1394" y="53"/>
                    <a:pt x="7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6" name="Google Shape;1566;p48"/>
            <p:cNvSpPr/>
            <p:nvPr/>
          </p:nvSpPr>
          <p:spPr>
            <a:xfrm>
              <a:off x="8396169" y="2982393"/>
              <a:ext cx="131039" cy="102865"/>
            </a:xfrm>
            <a:custGeom>
              <a:avLst/>
              <a:gdLst/>
              <a:ahLst/>
              <a:cxnLst/>
              <a:rect l="l" t="t" r="r" b="b"/>
              <a:pathLst>
                <a:path w="2079" h="1632" extrusionOk="0">
                  <a:moveTo>
                    <a:pt x="1052" y="1"/>
                  </a:moveTo>
                  <a:cubicBezTo>
                    <a:pt x="0" y="1"/>
                    <a:pt x="0" y="1632"/>
                    <a:pt x="1052" y="1632"/>
                  </a:cubicBezTo>
                  <a:cubicBezTo>
                    <a:pt x="2078" y="1632"/>
                    <a:pt x="2078" y="1"/>
                    <a:pt x="10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7" name="Google Shape;1567;p48"/>
            <p:cNvSpPr/>
            <p:nvPr/>
          </p:nvSpPr>
          <p:spPr>
            <a:xfrm>
              <a:off x="8570179" y="2914453"/>
              <a:ext cx="87927" cy="66371"/>
            </a:xfrm>
            <a:custGeom>
              <a:avLst/>
              <a:gdLst/>
              <a:ahLst/>
              <a:cxnLst/>
              <a:rect l="l" t="t" r="r" b="b"/>
              <a:pathLst>
                <a:path w="1395" h="1053" extrusionOk="0">
                  <a:moveTo>
                    <a:pt x="711" y="1"/>
                  </a:moveTo>
                  <a:cubicBezTo>
                    <a:pt x="1" y="1"/>
                    <a:pt x="1" y="1053"/>
                    <a:pt x="711" y="1053"/>
                  </a:cubicBezTo>
                  <a:cubicBezTo>
                    <a:pt x="1395" y="1053"/>
                    <a:pt x="1395"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8" name="Google Shape;1568;p48"/>
            <p:cNvSpPr/>
            <p:nvPr/>
          </p:nvSpPr>
          <p:spPr>
            <a:xfrm>
              <a:off x="8475706" y="2698973"/>
              <a:ext cx="106143" cy="77968"/>
            </a:xfrm>
            <a:custGeom>
              <a:avLst/>
              <a:gdLst/>
              <a:ahLst/>
              <a:cxnLst/>
              <a:rect l="l" t="t" r="r" b="b"/>
              <a:pathLst>
                <a:path w="1684" h="1237" extrusionOk="0">
                  <a:moveTo>
                    <a:pt x="868" y="0"/>
                  </a:moveTo>
                  <a:cubicBezTo>
                    <a:pt x="860" y="0"/>
                    <a:pt x="851" y="0"/>
                    <a:pt x="842" y="1"/>
                  </a:cubicBezTo>
                  <a:cubicBezTo>
                    <a:pt x="1" y="1"/>
                    <a:pt x="1" y="1237"/>
                    <a:pt x="842" y="1237"/>
                  </a:cubicBezTo>
                  <a:cubicBezTo>
                    <a:pt x="1675" y="1237"/>
                    <a:pt x="1684" y="0"/>
                    <a:pt x="8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9" name="Google Shape;1569;p48"/>
            <p:cNvSpPr/>
            <p:nvPr/>
          </p:nvSpPr>
          <p:spPr>
            <a:xfrm>
              <a:off x="8530411" y="2538198"/>
              <a:ext cx="54773" cy="64732"/>
            </a:xfrm>
            <a:custGeom>
              <a:avLst/>
              <a:gdLst/>
              <a:ahLst/>
              <a:cxnLst/>
              <a:rect l="l" t="t" r="r" b="b"/>
              <a:pathLst>
                <a:path w="869" h="1027" extrusionOk="0">
                  <a:moveTo>
                    <a:pt x="448" y="1"/>
                  </a:moveTo>
                  <a:cubicBezTo>
                    <a:pt x="316" y="1"/>
                    <a:pt x="211" y="53"/>
                    <a:pt x="132" y="132"/>
                  </a:cubicBezTo>
                  <a:lnTo>
                    <a:pt x="80" y="211"/>
                  </a:lnTo>
                  <a:cubicBezTo>
                    <a:pt x="27" y="290"/>
                    <a:pt x="1" y="369"/>
                    <a:pt x="27" y="448"/>
                  </a:cubicBezTo>
                  <a:lnTo>
                    <a:pt x="1" y="448"/>
                  </a:lnTo>
                  <a:lnTo>
                    <a:pt x="1" y="579"/>
                  </a:lnTo>
                  <a:cubicBezTo>
                    <a:pt x="1" y="658"/>
                    <a:pt x="1" y="711"/>
                    <a:pt x="27" y="763"/>
                  </a:cubicBezTo>
                  <a:cubicBezTo>
                    <a:pt x="80" y="869"/>
                    <a:pt x="158" y="947"/>
                    <a:pt x="264" y="1000"/>
                  </a:cubicBezTo>
                  <a:cubicBezTo>
                    <a:pt x="316" y="1026"/>
                    <a:pt x="369" y="1026"/>
                    <a:pt x="421" y="1026"/>
                  </a:cubicBezTo>
                  <a:cubicBezTo>
                    <a:pt x="553" y="1026"/>
                    <a:pt x="658" y="974"/>
                    <a:pt x="737" y="895"/>
                  </a:cubicBezTo>
                  <a:cubicBezTo>
                    <a:pt x="816" y="816"/>
                    <a:pt x="869" y="711"/>
                    <a:pt x="869" y="579"/>
                  </a:cubicBezTo>
                  <a:lnTo>
                    <a:pt x="869" y="448"/>
                  </a:lnTo>
                  <a:cubicBezTo>
                    <a:pt x="869" y="316"/>
                    <a:pt x="816" y="211"/>
                    <a:pt x="737" y="132"/>
                  </a:cubicBezTo>
                  <a:cubicBezTo>
                    <a:pt x="658" y="53"/>
                    <a:pt x="553" y="27"/>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0" name="Google Shape;1570;p48"/>
            <p:cNvSpPr/>
            <p:nvPr/>
          </p:nvSpPr>
          <p:spPr>
            <a:xfrm>
              <a:off x="8480685" y="2201712"/>
              <a:ext cx="96247" cy="77968"/>
            </a:xfrm>
            <a:custGeom>
              <a:avLst/>
              <a:gdLst/>
              <a:ahLst/>
              <a:cxnLst/>
              <a:rect l="l" t="t" r="r" b="b"/>
              <a:pathLst>
                <a:path w="1527" h="1237" extrusionOk="0">
                  <a:moveTo>
                    <a:pt x="763" y="1"/>
                  </a:moveTo>
                  <a:cubicBezTo>
                    <a:pt x="1" y="53"/>
                    <a:pt x="1" y="1184"/>
                    <a:pt x="763" y="1237"/>
                  </a:cubicBezTo>
                  <a:cubicBezTo>
                    <a:pt x="1526" y="1184"/>
                    <a:pt x="1526" y="53"/>
                    <a:pt x="7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1" name="Google Shape;1571;p48"/>
            <p:cNvSpPr/>
            <p:nvPr/>
          </p:nvSpPr>
          <p:spPr>
            <a:xfrm>
              <a:off x="8546986" y="2001168"/>
              <a:ext cx="39835" cy="39835"/>
            </a:xfrm>
            <a:custGeom>
              <a:avLst/>
              <a:gdLst/>
              <a:ahLst/>
              <a:cxnLst/>
              <a:rect l="l" t="t" r="r" b="b"/>
              <a:pathLst>
                <a:path w="632" h="632" extrusionOk="0">
                  <a:moveTo>
                    <a:pt x="316" y="0"/>
                  </a:moveTo>
                  <a:cubicBezTo>
                    <a:pt x="1" y="79"/>
                    <a:pt x="1" y="526"/>
                    <a:pt x="316" y="632"/>
                  </a:cubicBezTo>
                  <a:cubicBezTo>
                    <a:pt x="632" y="526"/>
                    <a:pt x="632" y="79"/>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2" name="Google Shape;1572;p48"/>
            <p:cNvSpPr/>
            <p:nvPr/>
          </p:nvSpPr>
          <p:spPr>
            <a:xfrm>
              <a:off x="8515474" y="1808881"/>
              <a:ext cx="82947" cy="61391"/>
            </a:xfrm>
            <a:custGeom>
              <a:avLst/>
              <a:gdLst/>
              <a:ahLst/>
              <a:cxnLst/>
              <a:rect l="l" t="t" r="r" b="b"/>
              <a:pathLst>
                <a:path w="1316" h="974" extrusionOk="0">
                  <a:moveTo>
                    <a:pt x="684" y="0"/>
                  </a:moveTo>
                  <a:cubicBezTo>
                    <a:pt x="675" y="0"/>
                    <a:pt x="667" y="0"/>
                    <a:pt x="658" y="1"/>
                  </a:cubicBezTo>
                  <a:cubicBezTo>
                    <a:pt x="1" y="1"/>
                    <a:pt x="1" y="974"/>
                    <a:pt x="658" y="974"/>
                  </a:cubicBezTo>
                  <a:cubicBezTo>
                    <a:pt x="1307" y="974"/>
                    <a:pt x="1316"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3" name="Google Shape;1573;p48"/>
            <p:cNvSpPr/>
            <p:nvPr/>
          </p:nvSpPr>
          <p:spPr>
            <a:xfrm>
              <a:off x="8498899" y="3960341"/>
              <a:ext cx="97886" cy="78031"/>
            </a:xfrm>
            <a:custGeom>
              <a:avLst/>
              <a:gdLst/>
              <a:ahLst/>
              <a:cxnLst/>
              <a:rect l="l" t="t" r="r" b="b"/>
              <a:pathLst>
                <a:path w="1553" h="1238" extrusionOk="0">
                  <a:moveTo>
                    <a:pt x="764" y="1"/>
                  </a:moveTo>
                  <a:cubicBezTo>
                    <a:pt x="1" y="54"/>
                    <a:pt x="1" y="1184"/>
                    <a:pt x="764" y="1237"/>
                  </a:cubicBezTo>
                  <a:cubicBezTo>
                    <a:pt x="1553" y="1184"/>
                    <a:pt x="1553" y="54"/>
                    <a:pt x="7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4" name="Google Shape;1574;p48"/>
            <p:cNvSpPr/>
            <p:nvPr/>
          </p:nvSpPr>
          <p:spPr>
            <a:xfrm>
              <a:off x="8435938" y="1643128"/>
              <a:ext cx="89566" cy="68009"/>
            </a:xfrm>
            <a:custGeom>
              <a:avLst/>
              <a:gdLst/>
              <a:ahLst/>
              <a:cxnLst/>
              <a:rect l="l" t="t" r="r" b="b"/>
              <a:pathLst>
                <a:path w="1421" h="1079" extrusionOk="0">
                  <a:moveTo>
                    <a:pt x="711" y="1"/>
                  </a:moveTo>
                  <a:cubicBezTo>
                    <a:pt x="1" y="1"/>
                    <a:pt x="1" y="1079"/>
                    <a:pt x="711" y="1079"/>
                  </a:cubicBezTo>
                  <a:cubicBezTo>
                    <a:pt x="1421" y="1079"/>
                    <a:pt x="1421"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5" name="Google Shape;1575;p48"/>
            <p:cNvSpPr/>
            <p:nvPr/>
          </p:nvSpPr>
          <p:spPr>
            <a:xfrm>
              <a:off x="8601691" y="1671299"/>
              <a:ext cx="84586" cy="68072"/>
            </a:xfrm>
            <a:custGeom>
              <a:avLst/>
              <a:gdLst/>
              <a:ahLst/>
              <a:cxnLst/>
              <a:rect l="l" t="t" r="r" b="b"/>
              <a:pathLst>
                <a:path w="1342" h="1080" extrusionOk="0">
                  <a:moveTo>
                    <a:pt x="684" y="1"/>
                  </a:moveTo>
                  <a:cubicBezTo>
                    <a:pt x="1" y="53"/>
                    <a:pt x="1" y="1026"/>
                    <a:pt x="684" y="1079"/>
                  </a:cubicBezTo>
                  <a:cubicBezTo>
                    <a:pt x="1342" y="1026"/>
                    <a:pt x="1342" y="53"/>
                    <a:pt x="6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6" name="Google Shape;1576;p48"/>
            <p:cNvSpPr/>
            <p:nvPr/>
          </p:nvSpPr>
          <p:spPr>
            <a:xfrm>
              <a:off x="8571881" y="1545314"/>
              <a:ext cx="66371" cy="53134"/>
            </a:xfrm>
            <a:custGeom>
              <a:avLst/>
              <a:gdLst/>
              <a:ahLst/>
              <a:cxnLst/>
              <a:rect l="l" t="t" r="r" b="b"/>
              <a:pathLst>
                <a:path w="1053" h="843" extrusionOk="0">
                  <a:moveTo>
                    <a:pt x="526" y="1"/>
                  </a:moveTo>
                  <a:cubicBezTo>
                    <a:pt x="0" y="54"/>
                    <a:pt x="0" y="790"/>
                    <a:pt x="526" y="843"/>
                  </a:cubicBezTo>
                  <a:cubicBezTo>
                    <a:pt x="1052" y="790"/>
                    <a:pt x="1052" y="54"/>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7" name="Google Shape;1577;p48"/>
            <p:cNvSpPr/>
            <p:nvPr/>
          </p:nvSpPr>
          <p:spPr>
            <a:xfrm>
              <a:off x="8573520" y="1270213"/>
              <a:ext cx="82947" cy="68009"/>
            </a:xfrm>
            <a:custGeom>
              <a:avLst/>
              <a:gdLst/>
              <a:ahLst/>
              <a:cxnLst/>
              <a:rect l="l" t="t" r="r" b="b"/>
              <a:pathLst>
                <a:path w="1316" h="1079" extrusionOk="0">
                  <a:moveTo>
                    <a:pt x="658" y="0"/>
                  </a:moveTo>
                  <a:cubicBezTo>
                    <a:pt x="0" y="53"/>
                    <a:pt x="0" y="1026"/>
                    <a:pt x="658" y="1078"/>
                  </a:cubicBezTo>
                  <a:cubicBezTo>
                    <a:pt x="1315" y="1026"/>
                    <a:pt x="1315" y="53"/>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8" name="Google Shape;1578;p48"/>
            <p:cNvSpPr/>
            <p:nvPr/>
          </p:nvSpPr>
          <p:spPr>
            <a:xfrm>
              <a:off x="8525432" y="4264118"/>
              <a:ext cx="71350" cy="62211"/>
            </a:xfrm>
            <a:custGeom>
              <a:avLst/>
              <a:gdLst/>
              <a:ahLst/>
              <a:cxnLst/>
              <a:rect l="l" t="t" r="r" b="b"/>
              <a:pathLst>
                <a:path w="1132" h="987" extrusionOk="0">
                  <a:moveTo>
                    <a:pt x="500" y="0"/>
                  </a:moveTo>
                  <a:cubicBezTo>
                    <a:pt x="454" y="0"/>
                    <a:pt x="408" y="7"/>
                    <a:pt x="369" y="20"/>
                  </a:cubicBezTo>
                  <a:cubicBezTo>
                    <a:pt x="290" y="20"/>
                    <a:pt x="211" y="73"/>
                    <a:pt x="159" y="152"/>
                  </a:cubicBezTo>
                  <a:cubicBezTo>
                    <a:pt x="53" y="231"/>
                    <a:pt x="1" y="362"/>
                    <a:pt x="1" y="494"/>
                  </a:cubicBezTo>
                  <a:cubicBezTo>
                    <a:pt x="1" y="625"/>
                    <a:pt x="53" y="757"/>
                    <a:pt x="159" y="835"/>
                  </a:cubicBezTo>
                  <a:cubicBezTo>
                    <a:pt x="211" y="914"/>
                    <a:pt x="290" y="967"/>
                    <a:pt x="369" y="967"/>
                  </a:cubicBezTo>
                  <a:cubicBezTo>
                    <a:pt x="408" y="980"/>
                    <a:pt x="454" y="987"/>
                    <a:pt x="500" y="987"/>
                  </a:cubicBezTo>
                  <a:cubicBezTo>
                    <a:pt x="546" y="987"/>
                    <a:pt x="592" y="980"/>
                    <a:pt x="632" y="967"/>
                  </a:cubicBezTo>
                  <a:lnTo>
                    <a:pt x="790" y="967"/>
                  </a:lnTo>
                  <a:lnTo>
                    <a:pt x="895" y="914"/>
                  </a:lnTo>
                  <a:cubicBezTo>
                    <a:pt x="948" y="888"/>
                    <a:pt x="1000" y="835"/>
                    <a:pt x="1026" y="783"/>
                  </a:cubicBezTo>
                  <a:cubicBezTo>
                    <a:pt x="1053" y="757"/>
                    <a:pt x="1079" y="730"/>
                    <a:pt x="1105" y="678"/>
                  </a:cubicBezTo>
                  <a:cubicBezTo>
                    <a:pt x="1132" y="625"/>
                    <a:pt x="1132" y="546"/>
                    <a:pt x="1132" y="494"/>
                  </a:cubicBezTo>
                  <a:lnTo>
                    <a:pt x="1132" y="362"/>
                  </a:lnTo>
                  <a:lnTo>
                    <a:pt x="1079" y="257"/>
                  </a:lnTo>
                  <a:cubicBezTo>
                    <a:pt x="1053" y="204"/>
                    <a:pt x="1026" y="152"/>
                    <a:pt x="974" y="125"/>
                  </a:cubicBezTo>
                  <a:cubicBezTo>
                    <a:pt x="921" y="73"/>
                    <a:pt x="869" y="46"/>
                    <a:pt x="790" y="20"/>
                  </a:cubicBezTo>
                  <a:lnTo>
                    <a:pt x="632" y="20"/>
                  </a:lnTo>
                  <a:cubicBezTo>
                    <a:pt x="592" y="7"/>
                    <a:pt x="546" y="0"/>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79" name="Google Shape;1579;p48"/>
          <p:cNvSpPr/>
          <p:nvPr/>
        </p:nvSpPr>
        <p:spPr>
          <a:xfrm rot="5400000">
            <a:off x="-386386" y="206043"/>
            <a:ext cx="503183" cy="2217339"/>
          </a:xfrm>
          <a:custGeom>
            <a:avLst/>
            <a:gdLst/>
            <a:ahLst/>
            <a:cxnLst/>
            <a:rect l="l" t="t" r="r" b="b"/>
            <a:pathLst>
              <a:path w="22461" h="35322" extrusionOk="0">
                <a:moveTo>
                  <a:pt x="13029" y="1"/>
                </a:moveTo>
                <a:cubicBezTo>
                  <a:pt x="12673" y="1"/>
                  <a:pt x="12309" y="25"/>
                  <a:pt x="11940" y="69"/>
                </a:cubicBezTo>
                <a:cubicBezTo>
                  <a:pt x="9258" y="411"/>
                  <a:pt x="6707" y="1174"/>
                  <a:pt x="4787" y="3146"/>
                </a:cubicBezTo>
                <a:cubicBezTo>
                  <a:pt x="2893" y="5119"/>
                  <a:pt x="1762" y="7828"/>
                  <a:pt x="1105" y="10537"/>
                </a:cubicBezTo>
                <a:cubicBezTo>
                  <a:pt x="1026" y="10826"/>
                  <a:pt x="947" y="11142"/>
                  <a:pt x="894" y="11457"/>
                </a:cubicBezTo>
                <a:cubicBezTo>
                  <a:pt x="26" y="15718"/>
                  <a:pt x="0" y="20110"/>
                  <a:pt x="815" y="24397"/>
                </a:cubicBezTo>
                <a:cubicBezTo>
                  <a:pt x="1657" y="28763"/>
                  <a:pt x="3840" y="33418"/>
                  <a:pt x="8048" y="34890"/>
                </a:cubicBezTo>
                <a:cubicBezTo>
                  <a:pt x="8897" y="35185"/>
                  <a:pt x="9768" y="35322"/>
                  <a:pt x="10638" y="35322"/>
                </a:cubicBezTo>
                <a:cubicBezTo>
                  <a:pt x="14273" y="35322"/>
                  <a:pt x="17894" y="32940"/>
                  <a:pt x="19804" y="29736"/>
                </a:cubicBezTo>
                <a:cubicBezTo>
                  <a:pt x="22197" y="25738"/>
                  <a:pt x="22460" y="20846"/>
                  <a:pt x="22171" y="16218"/>
                </a:cubicBezTo>
                <a:cubicBezTo>
                  <a:pt x="22039" y="13298"/>
                  <a:pt x="21487" y="10432"/>
                  <a:pt x="20567" y="7644"/>
                </a:cubicBezTo>
                <a:cubicBezTo>
                  <a:pt x="19751" y="5382"/>
                  <a:pt x="18515" y="2962"/>
                  <a:pt x="16674" y="1305"/>
                </a:cubicBezTo>
                <a:cubicBezTo>
                  <a:pt x="15614" y="349"/>
                  <a:pt x="14373" y="1"/>
                  <a:pt x="1302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0" name="Google Shape;1580;p48"/>
          <p:cNvSpPr/>
          <p:nvPr/>
        </p:nvSpPr>
        <p:spPr>
          <a:xfrm rot="5400000">
            <a:off x="-558915" y="834517"/>
            <a:ext cx="361959" cy="1916925"/>
          </a:xfrm>
          <a:custGeom>
            <a:avLst/>
            <a:gdLst/>
            <a:ahLst/>
            <a:cxnLst/>
            <a:rect l="l" t="t" r="r" b="b"/>
            <a:pathLst>
              <a:path w="22461" h="35322" extrusionOk="0">
                <a:moveTo>
                  <a:pt x="13029" y="1"/>
                </a:moveTo>
                <a:cubicBezTo>
                  <a:pt x="12673" y="1"/>
                  <a:pt x="12309" y="25"/>
                  <a:pt x="11940" y="69"/>
                </a:cubicBezTo>
                <a:cubicBezTo>
                  <a:pt x="9258" y="411"/>
                  <a:pt x="6707" y="1174"/>
                  <a:pt x="4787" y="3146"/>
                </a:cubicBezTo>
                <a:cubicBezTo>
                  <a:pt x="2893" y="5119"/>
                  <a:pt x="1762" y="7828"/>
                  <a:pt x="1105" y="10537"/>
                </a:cubicBezTo>
                <a:cubicBezTo>
                  <a:pt x="1026" y="10826"/>
                  <a:pt x="947" y="11142"/>
                  <a:pt x="894" y="11457"/>
                </a:cubicBezTo>
                <a:cubicBezTo>
                  <a:pt x="26" y="15718"/>
                  <a:pt x="0" y="20110"/>
                  <a:pt x="815" y="24397"/>
                </a:cubicBezTo>
                <a:cubicBezTo>
                  <a:pt x="1657" y="28763"/>
                  <a:pt x="3840" y="33418"/>
                  <a:pt x="8048" y="34890"/>
                </a:cubicBezTo>
                <a:cubicBezTo>
                  <a:pt x="8897" y="35185"/>
                  <a:pt x="9768" y="35322"/>
                  <a:pt x="10638" y="35322"/>
                </a:cubicBezTo>
                <a:cubicBezTo>
                  <a:pt x="14273" y="35322"/>
                  <a:pt x="17894" y="32940"/>
                  <a:pt x="19804" y="29736"/>
                </a:cubicBezTo>
                <a:cubicBezTo>
                  <a:pt x="22197" y="25738"/>
                  <a:pt x="22460" y="20846"/>
                  <a:pt x="22171" y="16218"/>
                </a:cubicBezTo>
                <a:cubicBezTo>
                  <a:pt x="22039" y="13298"/>
                  <a:pt x="21487" y="10432"/>
                  <a:pt x="20567" y="7644"/>
                </a:cubicBezTo>
                <a:cubicBezTo>
                  <a:pt x="19751" y="5382"/>
                  <a:pt x="18515" y="2962"/>
                  <a:pt x="16674" y="1305"/>
                </a:cubicBezTo>
                <a:cubicBezTo>
                  <a:pt x="15614" y="349"/>
                  <a:pt x="14373" y="1"/>
                  <a:pt x="1302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1" name="Google Shape;1581;p48"/>
          <p:cNvSpPr/>
          <p:nvPr/>
        </p:nvSpPr>
        <p:spPr>
          <a:xfrm>
            <a:off x="-474724" y="2162504"/>
            <a:ext cx="1315289" cy="511792"/>
          </a:xfrm>
          <a:custGeom>
            <a:avLst/>
            <a:gdLst/>
            <a:ahLst/>
            <a:cxnLst/>
            <a:rect l="l" t="t" r="r" b="b"/>
            <a:pathLst>
              <a:path w="28431" h="8737" extrusionOk="0">
                <a:moveTo>
                  <a:pt x="16530" y="871"/>
                </a:moveTo>
                <a:cubicBezTo>
                  <a:pt x="17069" y="2661"/>
                  <a:pt x="16591" y="4569"/>
                  <a:pt x="15286" y="5881"/>
                </a:cubicBezTo>
                <a:lnTo>
                  <a:pt x="15286" y="5881"/>
                </a:lnTo>
                <a:cubicBezTo>
                  <a:pt x="15047" y="4855"/>
                  <a:pt x="15073" y="3756"/>
                  <a:pt x="15386" y="2746"/>
                </a:cubicBezTo>
                <a:cubicBezTo>
                  <a:pt x="15573" y="2148"/>
                  <a:pt x="15932" y="1218"/>
                  <a:pt x="16530" y="871"/>
                </a:cubicBezTo>
                <a:close/>
                <a:moveTo>
                  <a:pt x="16269" y="571"/>
                </a:moveTo>
                <a:cubicBezTo>
                  <a:pt x="15801" y="913"/>
                  <a:pt x="15437" y="1409"/>
                  <a:pt x="15255" y="1983"/>
                </a:cubicBezTo>
                <a:cubicBezTo>
                  <a:pt x="14676" y="3324"/>
                  <a:pt x="14597" y="4850"/>
                  <a:pt x="15018" y="6270"/>
                </a:cubicBezTo>
                <a:cubicBezTo>
                  <a:pt x="15051" y="6352"/>
                  <a:pt x="15125" y="6393"/>
                  <a:pt x="15195" y="6393"/>
                </a:cubicBezTo>
                <a:cubicBezTo>
                  <a:pt x="15237" y="6393"/>
                  <a:pt x="15278" y="6378"/>
                  <a:pt x="15307" y="6349"/>
                </a:cubicBezTo>
                <a:cubicBezTo>
                  <a:pt x="16912" y="4951"/>
                  <a:pt x="17549" y="2763"/>
                  <a:pt x="16941" y="738"/>
                </a:cubicBezTo>
                <a:lnTo>
                  <a:pt x="16941" y="738"/>
                </a:lnTo>
                <a:cubicBezTo>
                  <a:pt x="16968" y="736"/>
                  <a:pt x="16995" y="734"/>
                  <a:pt x="17022" y="734"/>
                </a:cubicBezTo>
                <a:cubicBezTo>
                  <a:pt x="17137" y="734"/>
                  <a:pt x="17257" y="755"/>
                  <a:pt x="17385" y="799"/>
                </a:cubicBezTo>
                <a:cubicBezTo>
                  <a:pt x="17806" y="957"/>
                  <a:pt x="18174" y="1299"/>
                  <a:pt x="18332" y="1746"/>
                </a:cubicBezTo>
                <a:cubicBezTo>
                  <a:pt x="18542" y="2272"/>
                  <a:pt x="18516" y="2851"/>
                  <a:pt x="18332" y="3403"/>
                </a:cubicBezTo>
                <a:cubicBezTo>
                  <a:pt x="18121" y="3955"/>
                  <a:pt x="17858" y="4508"/>
                  <a:pt x="17516" y="5034"/>
                </a:cubicBezTo>
                <a:cubicBezTo>
                  <a:pt x="17253" y="5454"/>
                  <a:pt x="16990" y="5902"/>
                  <a:pt x="16701" y="6296"/>
                </a:cubicBezTo>
                <a:cubicBezTo>
                  <a:pt x="16083" y="7136"/>
                  <a:pt x="15303" y="7907"/>
                  <a:pt x="14273" y="8193"/>
                </a:cubicBezTo>
                <a:lnTo>
                  <a:pt x="14273" y="8193"/>
                </a:lnTo>
                <a:cubicBezTo>
                  <a:pt x="13687" y="6749"/>
                  <a:pt x="13532" y="5171"/>
                  <a:pt x="13808" y="3640"/>
                </a:cubicBezTo>
                <a:cubicBezTo>
                  <a:pt x="13913" y="2851"/>
                  <a:pt x="14150" y="2088"/>
                  <a:pt x="14544" y="1404"/>
                </a:cubicBezTo>
                <a:cubicBezTo>
                  <a:pt x="14933" y="797"/>
                  <a:pt x="15590" y="616"/>
                  <a:pt x="16269" y="571"/>
                </a:cubicBezTo>
                <a:close/>
                <a:moveTo>
                  <a:pt x="17894" y="595"/>
                </a:moveTo>
                <a:cubicBezTo>
                  <a:pt x="18790" y="637"/>
                  <a:pt x="19679" y="724"/>
                  <a:pt x="20567" y="878"/>
                </a:cubicBezTo>
                <a:cubicBezTo>
                  <a:pt x="21908" y="1062"/>
                  <a:pt x="23223" y="1457"/>
                  <a:pt x="24460" y="2009"/>
                </a:cubicBezTo>
                <a:cubicBezTo>
                  <a:pt x="25755" y="2582"/>
                  <a:pt x="26884" y="3461"/>
                  <a:pt x="27805" y="4535"/>
                </a:cubicBezTo>
                <a:lnTo>
                  <a:pt x="27805" y="4535"/>
                </a:lnTo>
                <a:cubicBezTo>
                  <a:pt x="26242" y="5421"/>
                  <a:pt x="24586" y="6139"/>
                  <a:pt x="22882" y="6691"/>
                </a:cubicBezTo>
                <a:cubicBezTo>
                  <a:pt x="21119" y="7295"/>
                  <a:pt x="19305" y="7716"/>
                  <a:pt x="17464" y="7979"/>
                </a:cubicBezTo>
                <a:cubicBezTo>
                  <a:pt x="16747" y="8086"/>
                  <a:pt x="16027" y="8166"/>
                  <a:pt x="15305" y="8220"/>
                </a:cubicBezTo>
                <a:lnTo>
                  <a:pt x="15305" y="8220"/>
                </a:lnTo>
                <a:cubicBezTo>
                  <a:pt x="15919" y="7853"/>
                  <a:pt x="16445" y="7328"/>
                  <a:pt x="16885" y="6769"/>
                </a:cubicBezTo>
                <a:cubicBezTo>
                  <a:pt x="17227" y="6296"/>
                  <a:pt x="17543" y="5823"/>
                  <a:pt x="17832" y="5349"/>
                </a:cubicBezTo>
                <a:cubicBezTo>
                  <a:pt x="18200" y="4771"/>
                  <a:pt x="18489" y="4166"/>
                  <a:pt x="18726" y="3535"/>
                </a:cubicBezTo>
                <a:cubicBezTo>
                  <a:pt x="18963" y="2930"/>
                  <a:pt x="18963" y="2298"/>
                  <a:pt x="18779" y="1694"/>
                </a:cubicBezTo>
                <a:cubicBezTo>
                  <a:pt x="18613" y="1245"/>
                  <a:pt x="18299" y="859"/>
                  <a:pt x="17894" y="595"/>
                </a:cubicBezTo>
                <a:close/>
                <a:moveTo>
                  <a:pt x="14807" y="515"/>
                </a:moveTo>
                <a:lnTo>
                  <a:pt x="14807" y="515"/>
                </a:lnTo>
                <a:cubicBezTo>
                  <a:pt x="14696" y="581"/>
                  <a:pt x="14590" y="657"/>
                  <a:pt x="14492" y="747"/>
                </a:cubicBezTo>
                <a:cubicBezTo>
                  <a:pt x="13940" y="1299"/>
                  <a:pt x="13677" y="2141"/>
                  <a:pt x="13492" y="2877"/>
                </a:cubicBezTo>
                <a:cubicBezTo>
                  <a:pt x="13042" y="4678"/>
                  <a:pt x="13163" y="6574"/>
                  <a:pt x="13832" y="8294"/>
                </a:cubicBezTo>
                <a:lnTo>
                  <a:pt x="13832" y="8294"/>
                </a:lnTo>
                <a:cubicBezTo>
                  <a:pt x="13568" y="8301"/>
                  <a:pt x="13304" y="8305"/>
                  <a:pt x="13040" y="8305"/>
                </a:cubicBezTo>
                <a:cubicBezTo>
                  <a:pt x="10770" y="8305"/>
                  <a:pt x="8499" y="8052"/>
                  <a:pt x="6286" y="7558"/>
                </a:cubicBezTo>
                <a:cubicBezTo>
                  <a:pt x="4354" y="7112"/>
                  <a:pt x="2468" y="6480"/>
                  <a:pt x="673" y="5661"/>
                </a:cubicBezTo>
                <a:lnTo>
                  <a:pt x="673" y="5661"/>
                </a:lnTo>
                <a:cubicBezTo>
                  <a:pt x="3260" y="4000"/>
                  <a:pt x="6016" y="2677"/>
                  <a:pt x="8916" y="1694"/>
                </a:cubicBezTo>
                <a:cubicBezTo>
                  <a:pt x="10834" y="1060"/>
                  <a:pt x="12812" y="667"/>
                  <a:pt x="14807" y="515"/>
                </a:cubicBezTo>
                <a:close/>
                <a:moveTo>
                  <a:pt x="16481" y="1"/>
                </a:moveTo>
                <a:cubicBezTo>
                  <a:pt x="15741" y="1"/>
                  <a:pt x="14998" y="39"/>
                  <a:pt x="14255" y="116"/>
                </a:cubicBezTo>
                <a:cubicBezTo>
                  <a:pt x="11020" y="484"/>
                  <a:pt x="7864" y="1378"/>
                  <a:pt x="4919" y="2798"/>
                </a:cubicBezTo>
                <a:cubicBezTo>
                  <a:pt x="3262" y="3587"/>
                  <a:pt x="1657" y="4481"/>
                  <a:pt x="132" y="5507"/>
                </a:cubicBezTo>
                <a:cubicBezTo>
                  <a:pt x="1" y="5586"/>
                  <a:pt x="1" y="5770"/>
                  <a:pt x="132" y="5875"/>
                </a:cubicBezTo>
                <a:cubicBezTo>
                  <a:pt x="3577" y="7480"/>
                  <a:pt x="7312" y="8426"/>
                  <a:pt x="11125" y="8663"/>
                </a:cubicBezTo>
                <a:cubicBezTo>
                  <a:pt x="11829" y="8712"/>
                  <a:pt x="12535" y="8736"/>
                  <a:pt x="13241" y="8736"/>
                </a:cubicBezTo>
                <a:cubicBezTo>
                  <a:pt x="16332" y="8736"/>
                  <a:pt x="19427" y="8269"/>
                  <a:pt x="22382" y="7348"/>
                </a:cubicBezTo>
                <a:cubicBezTo>
                  <a:pt x="24433" y="6691"/>
                  <a:pt x="26406" y="5823"/>
                  <a:pt x="28273" y="4797"/>
                </a:cubicBezTo>
                <a:cubicBezTo>
                  <a:pt x="28378" y="4744"/>
                  <a:pt x="28431" y="4587"/>
                  <a:pt x="28352" y="4481"/>
                </a:cubicBezTo>
                <a:cubicBezTo>
                  <a:pt x="26810" y="2456"/>
                  <a:pt x="24502" y="1336"/>
                  <a:pt x="22080" y="754"/>
                </a:cubicBezTo>
                <a:lnTo>
                  <a:pt x="22080" y="754"/>
                </a:lnTo>
                <a:cubicBezTo>
                  <a:pt x="20256" y="252"/>
                  <a:pt x="18376" y="1"/>
                  <a:pt x="16481" y="1"/>
                </a:cubicBezTo>
                <a:close/>
              </a:path>
            </a:pathLst>
          </a:custGeom>
          <a:solidFill>
            <a:schemeClr val="dk1"/>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Thanks">
  <p:cSld name="CUSTOM_2_2_1_2_1">
    <p:spTree>
      <p:nvGrpSpPr>
        <p:cNvPr id="1" name="Shape 1582"/>
        <p:cNvGrpSpPr/>
        <p:nvPr/>
      </p:nvGrpSpPr>
      <p:grpSpPr>
        <a:xfrm>
          <a:off x="0" y="0"/>
          <a:ext cx="0" cy="0"/>
          <a:chOff x="0" y="0"/>
          <a:chExt cx="0" cy="0"/>
        </a:xfrm>
      </p:grpSpPr>
      <p:sp>
        <p:nvSpPr>
          <p:cNvPr id="1583" name="Google Shape;1583;p49"/>
          <p:cNvSpPr txBox="1">
            <a:spLocks noGrp="1"/>
          </p:cNvSpPr>
          <p:nvPr>
            <p:ph type="subTitle" idx="1"/>
          </p:nvPr>
        </p:nvSpPr>
        <p:spPr>
          <a:xfrm flipH="1">
            <a:off x="717425" y="1263023"/>
            <a:ext cx="3854700" cy="10365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4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584" name="Google Shape;1584;p49"/>
          <p:cNvSpPr txBox="1">
            <a:spLocks noGrp="1"/>
          </p:cNvSpPr>
          <p:nvPr>
            <p:ph type="title"/>
          </p:nvPr>
        </p:nvSpPr>
        <p:spPr>
          <a:xfrm flipH="1">
            <a:off x="717425" y="530240"/>
            <a:ext cx="3854700" cy="5082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55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585" name="Google Shape;1585;p49"/>
          <p:cNvSpPr txBox="1"/>
          <p:nvPr/>
        </p:nvSpPr>
        <p:spPr>
          <a:xfrm>
            <a:off x="720000" y="3615931"/>
            <a:ext cx="3772800" cy="615600"/>
          </a:xfrm>
          <a:prstGeom prst="rect">
            <a:avLst/>
          </a:prstGeom>
          <a:noFill/>
          <a:ln>
            <a:noFill/>
          </a:ln>
        </p:spPr>
        <p:txBody>
          <a:bodyPr spcFirstLastPara="1" wrap="square" lIns="91425" tIns="91425" rIns="91425" bIns="91425" anchor="ctr" anchorCtr="0">
            <a:noAutofit/>
          </a:bodyPr>
          <a:lstStyle/>
          <a:p>
            <a:pPr marL="0" lvl="0" indent="0" algn="l" rtl="0">
              <a:lnSpc>
                <a:spcPct val="100000"/>
              </a:lnSpc>
              <a:spcBef>
                <a:spcPts val="300"/>
              </a:spcBef>
              <a:spcAft>
                <a:spcPts val="0"/>
              </a:spcAft>
              <a:buNone/>
            </a:pPr>
            <a:r>
              <a:rPr lang="en-GB" sz="1200" b="1">
                <a:solidFill>
                  <a:schemeClr val="accent2"/>
                </a:solidFill>
                <a:latin typeface="Asap"/>
                <a:ea typeface="Asap"/>
                <a:cs typeface="Asap"/>
                <a:sym typeface="Asap"/>
              </a:rPr>
              <a:t>CREDITS</a:t>
            </a:r>
            <a:r>
              <a:rPr lang="en-GB" sz="1200">
                <a:solidFill>
                  <a:srgbClr val="191919"/>
                </a:solidFill>
                <a:latin typeface="Asap"/>
                <a:ea typeface="Asap"/>
                <a:cs typeface="Asap"/>
                <a:sym typeface="Asap"/>
              </a:rPr>
              <a:t>: This presentation template was created by </a:t>
            </a:r>
            <a:r>
              <a:rPr lang="en-GB" sz="1200" b="1">
                <a:solidFill>
                  <a:schemeClr val="accent2"/>
                </a:solidFill>
                <a:uFill>
                  <a:noFill/>
                </a:uFill>
                <a:latin typeface="Asap"/>
                <a:ea typeface="Asap"/>
                <a:cs typeface="Asap"/>
                <a:sym typeface="Asap"/>
                <a:hlinkClick r:id="rId2"/>
              </a:rPr>
              <a:t>Slidesgo</a:t>
            </a:r>
            <a:r>
              <a:rPr lang="en-GB" sz="1200">
                <a:solidFill>
                  <a:srgbClr val="191919"/>
                </a:solidFill>
                <a:latin typeface="Asap"/>
                <a:ea typeface="Asap"/>
                <a:cs typeface="Asap"/>
                <a:sym typeface="Asap"/>
              </a:rPr>
              <a:t>, and includes icons by </a:t>
            </a:r>
            <a:r>
              <a:rPr lang="en-GB" sz="1200" b="1">
                <a:solidFill>
                  <a:schemeClr val="accent2"/>
                </a:solidFill>
                <a:uFill>
                  <a:noFill/>
                </a:uFill>
                <a:latin typeface="Asap"/>
                <a:ea typeface="Asap"/>
                <a:cs typeface="Asap"/>
                <a:sym typeface="Asap"/>
                <a:hlinkClick r:id="rId3"/>
              </a:rPr>
              <a:t>Flaticon</a:t>
            </a:r>
            <a:r>
              <a:rPr lang="en-GB" sz="1200">
                <a:solidFill>
                  <a:srgbClr val="191919"/>
                </a:solidFill>
                <a:latin typeface="Asap"/>
                <a:ea typeface="Asap"/>
                <a:cs typeface="Asap"/>
                <a:sym typeface="Asap"/>
              </a:rPr>
              <a:t>, and infographics &amp; images by </a:t>
            </a:r>
            <a:r>
              <a:rPr lang="en-GB" sz="1200" b="1">
                <a:solidFill>
                  <a:schemeClr val="accent2"/>
                </a:solidFill>
                <a:uFill>
                  <a:noFill/>
                </a:uFill>
                <a:latin typeface="Asap"/>
                <a:ea typeface="Asap"/>
                <a:cs typeface="Asap"/>
                <a:sym typeface="Asap"/>
                <a:hlinkClick r:id="rId4"/>
              </a:rPr>
              <a:t>Freepik</a:t>
            </a:r>
            <a:endParaRPr sz="1200" b="1">
              <a:solidFill>
                <a:schemeClr val="accent2"/>
              </a:solidFill>
              <a:highlight>
                <a:srgbClr val="DFDEFC"/>
              </a:highlight>
              <a:latin typeface="Anaheim" panose="02000503000000000000"/>
              <a:ea typeface="Anaheim" panose="02000503000000000000"/>
              <a:cs typeface="Anaheim" panose="02000503000000000000"/>
              <a:sym typeface="Anaheim" panose="02000503000000000000"/>
            </a:endParaRPr>
          </a:p>
        </p:txBody>
      </p:sp>
      <p:sp>
        <p:nvSpPr>
          <p:cNvPr id="1586" name="Google Shape;1586;p49"/>
          <p:cNvSpPr/>
          <p:nvPr/>
        </p:nvSpPr>
        <p:spPr>
          <a:xfrm rot="5400000">
            <a:off x="3996771" y="4203533"/>
            <a:ext cx="1637204" cy="1838939"/>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7" name="Google Shape;1587;p49"/>
          <p:cNvSpPr/>
          <p:nvPr/>
        </p:nvSpPr>
        <p:spPr>
          <a:xfrm rot="-2550627">
            <a:off x="-1371458" y="-261916"/>
            <a:ext cx="2202668" cy="2315864"/>
          </a:xfrm>
          <a:custGeom>
            <a:avLst/>
            <a:gdLst/>
            <a:ahLst/>
            <a:cxnLst/>
            <a:rect l="l" t="t" r="r" b="b"/>
            <a:pathLst>
              <a:path w="54232" h="57019" extrusionOk="0">
                <a:moveTo>
                  <a:pt x="31379" y="0"/>
                </a:moveTo>
                <a:cubicBezTo>
                  <a:pt x="29782" y="0"/>
                  <a:pt x="28181" y="129"/>
                  <a:pt x="26590" y="390"/>
                </a:cubicBezTo>
                <a:cubicBezTo>
                  <a:pt x="23670" y="863"/>
                  <a:pt x="20830" y="1731"/>
                  <a:pt x="18174" y="2993"/>
                </a:cubicBezTo>
                <a:cubicBezTo>
                  <a:pt x="17832" y="3151"/>
                  <a:pt x="17490" y="3309"/>
                  <a:pt x="17148" y="3467"/>
                </a:cubicBezTo>
                <a:cubicBezTo>
                  <a:pt x="12072" y="6044"/>
                  <a:pt x="7154" y="10147"/>
                  <a:pt x="4103" y="16538"/>
                </a:cubicBezTo>
                <a:cubicBezTo>
                  <a:pt x="132" y="24849"/>
                  <a:pt x="0" y="36605"/>
                  <a:pt x="3788" y="45126"/>
                </a:cubicBezTo>
                <a:cubicBezTo>
                  <a:pt x="7035" y="52484"/>
                  <a:pt x="13028" y="57018"/>
                  <a:pt x="19057" y="57018"/>
                </a:cubicBezTo>
                <a:cubicBezTo>
                  <a:pt x="20010" y="57018"/>
                  <a:pt x="20964" y="56905"/>
                  <a:pt x="21908" y="56672"/>
                </a:cubicBezTo>
                <a:cubicBezTo>
                  <a:pt x="25985" y="55646"/>
                  <a:pt x="29693" y="52595"/>
                  <a:pt x="32981" y="49045"/>
                </a:cubicBezTo>
                <a:cubicBezTo>
                  <a:pt x="33901" y="48045"/>
                  <a:pt x="34900" y="47493"/>
                  <a:pt x="35821" y="46546"/>
                </a:cubicBezTo>
                <a:cubicBezTo>
                  <a:pt x="36768" y="45599"/>
                  <a:pt x="37715" y="44574"/>
                  <a:pt x="38635" y="43574"/>
                </a:cubicBezTo>
                <a:cubicBezTo>
                  <a:pt x="40450" y="41549"/>
                  <a:pt x="42238" y="39392"/>
                  <a:pt x="43974" y="37183"/>
                </a:cubicBezTo>
                <a:cubicBezTo>
                  <a:pt x="45499" y="35211"/>
                  <a:pt x="46999" y="33133"/>
                  <a:pt x="48445" y="31003"/>
                </a:cubicBezTo>
                <a:cubicBezTo>
                  <a:pt x="50838" y="27479"/>
                  <a:pt x="53126" y="23560"/>
                  <a:pt x="53863" y="18747"/>
                </a:cubicBezTo>
                <a:cubicBezTo>
                  <a:pt x="54231" y="16249"/>
                  <a:pt x="54047" y="13697"/>
                  <a:pt x="53311" y="11278"/>
                </a:cubicBezTo>
                <a:cubicBezTo>
                  <a:pt x="52548" y="8911"/>
                  <a:pt x="51285" y="7648"/>
                  <a:pt x="49865" y="6176"/>
                </a:cubicBezTo>
                <a:cubicBezTo>
                  <a:pt x="49050" y="5308"/>
                  <a:pt x="47919" y="5018"/>
                  <a:pt x="46999" y="4492"/>
                </a:cubicBezTo>
                <a:cubicBezTo>
                  <a:pt x="45894" y="3861"/>
                  <a:pt x="44789" y="3177"/>
                  <a:pt x="43632" y="2651"/>
                </a:cubicBezTo>
                <a:cubicBezTo>
                  <a:pt x="39761" y="897"/>
                  <a:pt x="35587" y="0"/>
                  <a:pt x="3137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88" name="Google Shape;1588;p49"/>
          <p:cNvGrpSpPr/>
          <p:nvPr/>
        </p:nvGrpSpPr>
        <p:grpSpPr>
          <a:xfrm>
            <a:off x="7097466" y="3719281"/>
            <a:ext cx="2171635" cy="1029931"/>
            <a:chOff x="7097466" y="3719281"/>
            <a:chExt cx="2171635" cy="1029931"/>
          </a:xfrm>
        </p:grpSpPr>
        <p:sp>
          <p:nvSpPr>
            <p:cNvPr id="1589" name="Google Shape;1589;p49"/>
            <p:cNvSpPr/>
            <p:nvPr/>
          </p:nvSpPr>
          <p:spPr>
            <a:xfrm flipH="1">
              <a:off x="7123735" y="3719281"/>
              <a:ext cx="2143486" cy="361259"/>
            </a:xfrm>
            <a:custGeom>
              <a:avLst/>
              <a:gdLst/>
              <a:ahLst/>
              <a:cxnLst/>
              <a:rect l="l" t="t" r="r" b="b"/>
              <a:pathLst>
                <a:path w="36474" h="6147" extrusionOk="0">
                  <a:moveTo>
                    <a:pt x="15194" y="1"/>
                  </a:moveTo>
                  <a:cubicBezTo>
                    <a:pt x="15107" y="1"/>
                    <a:pt x="15020" y="8"/>
                    <a:pt x="14934" y="22"/>
                  </a:cubicBezTo>
                  <a:cubicBezTo>
                    <a:pt x="14276" y="180"/>
                    <a:pt x="13724" y="627"/>
                    <a:pt x="13434" y="1206"/>
                  </a:cubicBezTo>
                  <a:cubicBezTo>
                    <a:pt x="13093" y="1863"/>
                    <a:pt x="13040" y="2574"/>
                    <a:pt x="12882" y="3257"/>
                  </a:cubicBezTo>
                  <a:cubicBezTo>
                    <a:pt x="12856" y="3573"/>
                    <a:pt x="12751" y="3889"/>
                    <a:pt x="12593" y="4152"/>
                  </a:cubicBezTo>
                  <a:cubicBezTo>
                    <a:pt x="12488" y="4362"/>
                    <a:pt x="12304" y="4546"/>
                    <a:pt x="12119" y="4651"/>
                  </a:cubicBezTo>
                  <a:cubicBezTo>
                    <a:pt x="12067" y="4678"/>
                    <a:pt x="11962" y="4730"/>
                    <a:pt x="11988" y="4730"/>
                  </a:cubicBezTo>
                  <a:cubicBezTo>
                    <a:pt x="12014" y="4730"/>
                    <a:pt x="11883" y="4756"/>
                    <a:pt x="11830" y="4756"/>
                  </a:cubicBezTo>
                  <a:cubicBezTo>
                    <a:pt x="11760" y="4756"/>
                    <a:pt x="11772" y="4768"/>
                    <a:pt x="11795" y="4768"/>
                  </a:cubicBezTo>
                  <a:cubicBezTo>
                    <a:pt x="11807" y="4768"/>
                    <a:pt x="11821" y="4765"/>
                    <a:pt x="11830" y="4756"/>
                  </a:cubicBezTo>
                  <a:lnTo>
                    <a:pt x="11830" y="4756"/>
                  </a:lnTo>
                  <a:cubicBezTo>
                    <a:pt x="11817" y="4770"/>
                    <a:pt x="11804" y="4776"/>
                    <a:pt x="11787" y="4776"/>
                  </a:cubicBezTo>
                  <a:cubicBezTo>
                    <a:pt x="11771" y="4776"/>
                    <a:pt x="11751" y="4770"/>
                    <a:pt x="11725" y="4756"/>
                  </a:cubicBezTo>
                  <a:lnTo>
                    <a:pt x="11646" y="4756"/>
                  </a:lnTo>
                  <a:cubicBezTo>
                    <a:pt x="11633" y="4756"/>
                    <a:pt x="11631" y="4758"/>
                    <a:pt x="11635" y="4760"/>
                  </a:cubicBezTo>
                  <a:lnTo>
                    <a:pt x="11635" y="4760"/>
                  </a:lnTo>
                  <a:cubicBezTo>
                    <a:pt x="11630" y="4759"/>
                    <a:pt x="11625" y="4758"/>
                    <a:pt x="11620" y="4756"/>
                  </a:cubicBezTo>
                  <a:cubicBezTo>
                    <a:pt x="11567" y="4756"/>
                    <a:pt x="11541" y="4730"/>
                    <a:pt x="11515" y="4730"/>
                  </a:cubicBezTo>
                  <a:cubicBezTo>
                    <a:pt x="11515" y="4730"/>
                    <a:pt x="11437" y="4672"/>
                    <a:pt x="11448" y="4672"/>
                  </a:cubicBezTo>
                  <a:cubicBezTo>
                    <a:pt x="11450" y="4672"/>
                    <a:pt x="11454" y="4674"/>
                    <a:pt x="11462" y="4678"/>
                  </a:cubicBezTo>
                  <a:lnTo>
                    <a:pt x="11462" y="4678"/>
                  </a:lnTo>
                  <a:cubicBezTo>
                    <a:pt x="11450" y="4665"/>
                    <a:pt x="11436" y="4651"/>
                    <a:pt x="11436" y="4651"/>
                  </a:cubicBezTo>
                  <a:cubicBezTo>
                    <a:pt x="11330" y="4572"/>
                    <a:pt x="11252" y="4441"/>
                    <a:pt x="11199" y="4336"/>
                  </a:cubicBezTo>
                  <a:cubicBezTo>
                    <a:pt x="10910" y="3731"/>
                    <a:pt x="10989" y="2994"/>
                    <a:pt x="10883" y="2311"/>
                  </a:cubicBezTo>
                  <a:cubicBezTo>
                    <a:pt x="10804" y="1653"/>
                    <a:pt x="10436" y="1048"/>
                    <a:pt x="9910" y="627"/>
                  </a:cubicBezTo>
                  <a:cubicBezTo>
                    <a:pt x="9646" y="444"/>
                    <a:pt x="9343" y="355"/>
                    <a:pt x="9040" y="355"/>
                  </a:cubicBezTo>
                  <a:cubicBezTo>
                    <a:pt x="8649" y="355"/>
                    <a:pt x="8261" y="503"/>
                    <a:pt x="7964" y="785"/>
                  </a:cubicBezTo>
                  <a:cubicBezTo>
                    <a:pt x="6912" y="1679"/>
                    <a:pt x="6965" y="3152"/>
                    <a:pt x="6491" y="4336"/>
                  </a:cubicBezTo>
                  <a:cubicBezTo>
                    <a:pt x="6414" y="4568"/>
                    <a:pt x="6286" y="4775"/>
                    <a:pt x="6082" y="4907"/>
                  </a:cubicBezTo>
                  <a:lnTo>
                    <a:pt x="6082" y="4907"/>
                  </a:lnTo>
                  <a:cubicBezTo>
                    <a:pt x="6073" y="4907"/>
                    <a:pt x="5986" y="4941"/>
                    <a:pt x="5965" y="4941"/>
                  </a:cubicBezTo>
                  <a:lnTo>
                    <a:pt x="5781" y="4941"/>
                  </a:lnTo>
                  <a:cubicBezTo>
                    <a:pt x="5729" y="4914"/>
                    <a:pt x="5676" y="4888"/>
                    <a:pt x="5623" y="4862"/>
                  </a:cubicBezTo>
                  <a:cubicBezTo>
                    <a:pt x="5439" y="4756"/>
                    <a:pt x="5281" y="4572"/>
                    <a:pt x="5203" y="4362"/>
                  </a:cubicBezTo>
                  <a:cubicBezTo>
                    <a:pt x="5097" y="4046"/>
                    <a:pt x="5045" y="3731"/>
                    <a:pt x="5045" y="3389"/>
                  </a:cubicBezTo>
                  <a:cubicBezTo>
                    <a:pt x="5045" y="2731"/>
                    <a:pt x="5045" y="2048"/>
                    <a:pt x="4808" y="1416"/>
                  </a:cubicBezTo>
                  <a:cubicBezTo>
                    <a:pt x="4571" y="811"/>
                    <a:pt x="4072" y="391"/>
                    <a:pt x="3440" y="259"/>
                  </a:cubicBezTo>
                  <a:cubicBezTo>
                    <a:pt x="3318" y="242"/>
                    <a:pt x="3195" y="234"/>
                    <a:pt x="3072" y="234"/>
                  </a:cubicBezTo>
                  <a:cubicBezTo>
                    <a:pt x="2611" y="234"/>
                    <a:pt x="2151" y="352"/>
                    <a:pt x="1757" y="601"/>
                  </a:cubicBezTo>
                  <a:cubicBezTo>
                    <a:pt x="1231" y="943"/>
                    <a:pt x="837" y="1443"/>
                    <a:pt x="600" y="2021"/>
                  </a:cubicBezTo>
                  <a:cubicBezTo>
                    <a:pt x="337" y="2600"/>
                    <a:pt x="153" y="3231"/>
                    <a:pt x="48" y="3862"/>
                  </a:cubicBezTo>
                  <a:cubicBezTo>
                    <a:pt x="1" y="4019"/>
                    <a:pt x="131" y="4120"/>
                    <a:pt x="261" y="4120"/>
                  </a:cubicBezTo>
                  <a:cubicBezTo>
                    <a:pt x="349" y="4120"/>
                    <a:pt x="437" y="4074"/>
                    <a:pt x="469" y="3967"/>
                  </a:cubicBezTo>
                  <a:lnTo>
                    <a:pt x="442" y="3941"/>
                  </a:lnTo>
                  <a:cubicBezTo>
                    <a:pt x="758" y="2863"/>
                    <a:pt x="1126" y="1416"/>
                    <a:pt x="2336" y="996"/>
                  </a:cubicBezTo>
                  <a:cubicBezTo>
                    <a:pt x="2514" y="922"/>
                    <a:pt x="2700" y="887"/>
                    <a:pt x="2884" y="887"/>
                  </a:cubicBezTo>
                  <a:cubicBezTo>
                    <a:pt x="3164" y="887"/>
                    <a:pt x="3440" y="969"/>
                    <a:pt x="3677" y="1127"/>
                  </a:cubicBezTo>
                  <a:cubicBezTo>
                    <a:pt x="4124" y="1495"/>
                    <a:pt x="4151" y="2153"/>
                    <a:pt x="4151" y="2679"/>
                  </a:cubicBezTo>
                  <a:cubicBezTo>
                    <a:pt x="4151" y="3415"/>
                    <a:pt x="4072" y="4125"/>
                    <a:pt x="4361" y="4835"/>
                  </a:cubicBezTo>
                  <a:cubicBezTo>
                    <a:pt x="4624" y="5414"/>
                    <a:pt x="5176" y="5835"/>
                    <a:pt x="5807" y="5914"/>
                  </a:cubicBezTo>
                  <a:cubicBezTo>
                    <a:pt x="5872" y="5921"/>
                    <a:pt x="5935" y="5925"/>
                    <a:pt x="5995" y="5925"/>
                  </a:cubicBezTo>
                  <a:cubicBezTo>
                    <a:pt x="7360" y="5925"/>
                    <a:pt x="7662" y="4002"/>
                    <a:pt x="7964" y="2994"/>
                  </a:cubicBezTo>
                  <a:cubicBezTo>
                    <a:pt x="8043" y="2442"/>
                    <a:pt x="8306" y="1942"/>
                    <a:pt x="8700" y="1548"/>
                  </a:cubicBezTo>
                  <a:cubicBezTo>
                    <a:pt x="8753" y="1495"/>
                    <a:pt x="8858" y="1443"/>
                    <a:pt x="8963" y="1416"/>
                  </a:cubicBezTo>
                  <a:lnTo>
                    <a:pt x="9042" y="1416"/>
                  </a:lnTo>
                  <a:cubicBezTo>
                    <a:pt x="9069" y="1416"/>
                    <a:pt x="9121" y="1443"/>
                    <a:pt x="9148" y="1443"/>
                  </a:cubicBezTo>
                  <a:lnTo>
                    <a:pt x="9226" y="1495"/>
                  </a:lnTo>
                  <a:lnTo>
                    <a:pt x="9305" y="1548"/>
                  </a:lnTo>
                  <a:cubicBezTo>
                    <a:pt x="9305" y="1533"/>
                    <a:pt x="9288" y="1517"/>
                    <a:pt x="9288" y="1517"/>
                  </a:cubicBezTo>
                  <a:lnTo>
                    <a:pt x="9288" y="1517"/>
                  </a:lnTo>
                  <a:cubicBezTo>
                    <a:pt x="9288" y="1517"/>
                    <a:pt x="9298" y="1526"/>
                    <a:pt x="9332" y="1548"/>
                  </a:cubicBezTo>
                  <a:cubicBezTo>
                    <a:pt x="9411" y="1627"/>
                    <a:pt x="9489" y="1706"/>
                    <a:pt x="9568" y="1811"/>
                  </a:cubicBezTo>
                  <a:cubicBezTo>
                    <a:pt x="9700" y="2021"/>
                    <a:pt x="9779" y="2284"/>
                    <a:pt x="9805" y="2521"/>
                  </a:cubicBezTo>
                  <a:cubicBezTo>
                    <a:pt x="9858" y="2863"/>
                    <a:pt x="9858" y="3205"/>
                    <a:pt x="9884" y="3547"/>
                  </a:cubicBezTo>
                  <a:cubicBezTo>
                    <a:pt x="9963" y="4230"/>
                    <a:pt x="10121" y="4993"/>
                    <a:pt x="10699" y="5467"/>
                  </a:cubicBezTo>
                  <a:cubicBezTo>
                    <a:pt x="11005" y="5728"/>
                    <a:pt x="11382" y="5861"/>
                    <a:pt x="11766" y="5861"/>
                  </a:cubicBezTo>
                  <a:cubicBezTo>
                    <a:pt x="12076" y="5861"/>
                    <a:pt x="12390" y="5774"/>
                    <a:pt x="12672" y="5598"/>
                  </a:cubicBezTo>
                  <a:cubicBezTo>
                    <a:pt x="13250" y="5230"/>
                    <a:pt x="13671" y="4651"/>
                    <a:pt x="13855" y="3994"/>
                  </a:cubicBezTo>
                  <a:cubicBezTo>
                    <a:pt x="14039" y="3310"/>
                    <a:pt x="14039" y="2600"/>
                    <a:pt x="14276" y="1942"/>
                  </a:cubicBezTo>
                  <a:lnTo>
                    <a:pt x="14302" y="1863"/>
                  </a:lnTo>
                  <a:cubicBezTo>
                    <a:pt x="14303" y="1861"/>
                    <a:pt x="14304" y="1858"/>
                    <a:pt x="14304" y="1856"/>
                  </a:cubicBezTo>
                  <a:lnTo>
                    <a:pt x="14304" y="1856"/>
                  </a:lnTo>
                  <a:cubicBezTo>
                    <a:pt x="14305" y="1858"/>
                    <a:pt x="14306" y="1860"/>
                    <a:pt x="14307" y="1860"/>
                  </a:cubicBezTo>
                  <a:cubicBezTo>
                    <a:pt x="14311" y="1860"/>
                    <a:pt x="14317" y="1854"/>
                    <a:pt x="14329" y="1837"/>
                  </a:cubicBezTo>
                  <a:cubicBezTo>
                    <a:pt x="14355" y="1732"/>
                    <a:pt x="14381" y="1706"/>
                    <a:pt x="14408" y="1653"/>
                  </a:cubicBezTo>
                  <a:cubicBezTo>
                    <a:pt x="14460" y="1522"/>
                    <a:pt x="14539" y="1443"/>
                    <a:pt x="14618" y="1337"/>
                  </a:cubicBezTo>
                  <a:cubicBezTo>
                    <a:pt x="14697" y="1259"/>
                    <a:pt x="14776" y="1180"/>
                    <a:pt x="14881" y="1127"/>
                  </a:cubicBezTo>
                  <a:cubicBezTo>
                    <a:pt x="14995" y="1051"/>
                    <a:pt x="15127" y="1012"/>
                    <a:pt x="15259" y="1012"/>
                  </a:cubicBezTo>
                  <a:cubicBezTo>
                    <a:pt x="15403" y="1012"/>
                    <a:pt x="15547" y="1058"/>
                    <a:pt x="15670" y="1153"/>
                  </a:cubicBezTo>
                  <a:cubicBezTo>
                    <a:pt x="15854" y="1311"/>
                    <a:pt x="15986" y="1495"/>
                    <a:pt x="16091" y="1706"/>
                  </a:cubicBezTo>
                  <a:cubicBezTo>
                    <a:pt x="16117" y="1811"/>
                    <a:pt x="16170" y="1916"/>
                    <a:pt x="16196" y="2021"/>
                  </a:cubicBezTo>
                  <a:cubicBezTo>
                    <a:pt x="16222" y="2153"/>
                    <a:pt x="16249" y="2284"/>
                    <a:pt x="16275" y="2416"/>
                  </a:cubicBezTo>
                  <a:cubicBezTo>
                    <a:pt x="16301" y="2758"/>
                    <a:pt x="16327" y="3126"/>
                    <a:pt x="16354" y="3468"/>
                  </a:cubicBezTo>
                  <a:cubicBezTo>
                    <a:pt x="16354" y="4178"/>
                    <a:pt x="16590" y="4888"/>
                    <a:pt x="17038" y="5467"/>
                  </a:cubicBezTo>
                  <a:cubicBezTo>
                    <a:pt x="17397" y="5893"/>
                    <a:pt x="17928" y="6147"/>
                    <a:pt x="18468" y="6147"/>
                  </a:cubicBezTo>
                  <a:cubicBezTo>
                    <a:pt x="18561" y="6147"/>
                    <a:pt x="18654" y="6139"/>
                    <a:pt x="18747" y="6124"/>
                  </a:cubicBezTo>
                  <a:cubicBezTo>
                    <a:pt x="20141" y="5835"/>
                    <a:pt x="20009" y="4152"/>
                    <a:pt x="20351" y="3100"/>
                  </a:cubicBezTo>
                  <a:cubicBezTo>
                    <a:pt x="20430" y="2784"/>
                    <a:pt x="20588" y="2468"/>
                    <a:pt x="20746" y="2179"/>
                  </a:cubicBezTo>
                  <a:cubicBezTo>
                    <a:pt x="20877" y="1969"/>
                    <a:pt x="21035" y="1679"/>
                    <a:pt x="21219" y="1574"/>
                  </a:cubicBezTo>
                  <a:cubicBezTo>
                    <a:pt x="21259" y="1561"/>
                    <a:pt x="21292" y="1554"/>
                    <a:pt x="21324" y="1554"/>
                  </a:cubicBezTo>
                  <a:cubicBezTo>
                    <a:pt x="21357" y="1554"/>
                    <a:pt x="21390" y="1561"/>
                    <a:pt x="21430" y="1574"/>
                  </a:cubicBezTo>
                  <a:cubicBezTo>
                    <a:pt x="21509" y="1627"/>
                    <a:pt x="21587" y="1679"/>
                    <a:pt x="21666" y="1732"/>
                  </a:cubicBezTo>
                  <a:cubicBezTo>
                    <a:pt x="21850" y="1890"/>
                    <a:pt x="21982" y="2126"/>
                    <a:pt x="22035" y="2363"/>
                  </a:cubicBezTo>
                  <a:cubicBezTo>
                    <a:pt x="22113" y="2626"/>
                    <a:pt x="22140" y="2942"/>
                    <a:pt x="22113" y="3231"/>
                  </a:cubicBezTo>
                  <a:cubicBezTo>
                    <a:pt x="22113" y="3573"/>
                    <a:pt x="22166" y="3941"/>
                    <a:pt x="22219" y="4283"/>
                  </a:cubicBezTo>
                  <a:cubicBezTo>
                    <a:pt x="22324" y="4888"/>
                    <a:pt x="22692" y="5440"/>
                    <a:pt x="23244" y="5730"/>
                  </a:cubicBezTo>
                  <a:cubicBezTo>
                    <a:pt x="23588" y="5922"/>
                    <a:pt x="23958" y="6014"/>
                    <a:pt x="24322" y="6014"/>
                  </a:cubicBezTo>
                  <a:cubicBezTo>
                    <a:pt x="25100" y="6014"/>
                    <a:pt x="25848" y="5596"/>
                    <a:pt x="26243" y="4862"/>
                  </a:cubicBezTo>
                  <a:cubicBezTo>
                    <a:pt x="26479" y="4283"/>
                    <a:pt x="26637" y="3652"/>
                    <a:pt x="26663" y="3021"/>
                  </a:cubicBezTo>
                  <a:cubicBezTo>
                    <a:pt x="26663" y="2495"/>
                    <a:pt x="26821" y="1969"/>
                    <a:pt x="27084" y="1522"/>
                  </a:cubicBezTo>
                  <a:cubicBezTo>
                    <a:pt x="27216" y="1337"/>
                    <a:pt x="27373" y="1206"/>
                    <a:pt x="27558" y="1101"/>
                  </a:cubicBezTo>
                  <a:cubicBezTo>
                    <a:pt x="27610" y="1074"/>
                    <a:pt x="27636" y="1074"/>
                    <a:pt x="27663" y="1074"/>
                  </a:cubicBezTo>
                  <a:cubicBezTo>
                    <a:pt x="27689" y="1048"/>
                    <a:pt x="27715" y="1048"/>
                    <a:pt x="27768" y="1048"/>
                  </a:cubicBezTo>
                  <a:cubicBezTo>
                    <a:pt x="27789" y="1041"/>
                    <a:pt x="27812" y="1038"/>
                    <a:pt x="27837" y="1038"/>
                  </a:cubicBezTo>
                  <a:cubicBezTo>
                    <a:pt x="27903" y="1038"/>
                    <a:pt x="27980" y="1062"/>
                    <a:pt x="28057" y="1101"/>
                  </a:cubicBezTo>
                  <a:lnTo>
                    <a:pt x="28057" y="1101"/>
                  </a:lnTo>
                  <a:cubicBezTo>
                    <a:pt x="28050" y="1097"/>
                    <a:pt x="28046" y="1095"/>
                    <a:pt x="28045" y="1095"/>
                  </a:cubicBezTo>
                  <a:cubicBezTo>
                    <a:pt x="28041" y="1095"/>
                    <a:pt x="28113" y="1138"/>
                    <a:pt x="28148" y="1150"/>
                  </a:cubicBezTo>
                  <a:lnTo>
                    <a:pt x="28148" y="1150"/>
                  </a:lnTo>
                  <a:cubicBezTo>
                    <a:pt x="28154" y="1160"/>
                    <a:pt x="28215" y="1206"/>
                    <a:pt x="28215" y="1206"/>
                  </a:cubicBezTo>
                  <a:cubicBezTo>
                    <a:pt x="28236" y="1227"/>
                    <a:pt x="28291" y="1299"/>
                    <a:pt x="28299" y="1299"/>
                  </a:cubicBezTo>
                  <a:cubicBezTo>
                    <a:pt x="28300" y="1299"/>
                    <a:pt x="28299" y="1295"/>
                    <a:pt x="28294" y="1285"/>
                  </a:cubicBezTo>
                  <a:lnTo>
                    <a:pt x="28294" y="1285"/>
                  </a:lnTo>
                  <a:cubicBezTo>
                    <a:pt x="28320" y="1337"/>
                    <a:pt x="28347" y="1390"/>
                    <a:pt x="28373" y="1443"/>
                  </a:cubicBezTo>
                  <a:cubicBezTo>
                    <a:pt x="28531" y="1758"/>
                    <a:pt x="28610" y="2074"/>
                    <a:pt x="28636" y="2389"/>
                  </a:cubicBezTo>
                  <a:cubicBezTo>
                    <a:pt x="28636" y="2547"/>
                    <a:pt x="28662" y="2679"/>
                    <a:pt x="28662" y="2810"/>
                  </a:cubicBezTo>
                  <a:cubicBezTo>
                    <a:pt x="28662" y="3100"/>
                    <a:pt x="28688" y="3389"/>
                    <a:pt x="28741" y="3652"/>
                  </a:cubicBezTo>
                  <a:cubicBezTo>
                    <a:pt x="28820" y="4204"/>
                    <a:pt x="29057" y="4704"/>
                    <a:pt x="29425" y="5125"/>
                  </a:cubicBezTo>
                  <a:cubicBezTo>
                    <a:pt x="29723" y="5405"/>
                    <a:pt x="30103" y="5545"/>
                    <a:pt x="30487" y="5545"/>
                  </a:cubicBezTo>
                  <a:cubicBezTo>
                    <a:pt x="30679" y="5545"/>
                    <a:pt x="30871" y="5510"/>
                    <a:pt x="31055" y="5440"/>
                  </a:cubicBezTo>
                  <a:cubicBezTo>
                    <a:pt x="31608" y="5151"/>
                    <a:pt x="32029" y="4678"/>
                    <a:pt x="32239" y="4125"/>
                  </a:cubicBezTo>
                  <a:cubicBezTo>
                    <a:pt x="32449" y="3573"/>
                    <a:pt x="32581" y="3021"/>
                    <a:pt x="32712" y="2442"/>
                  </a:cubicBezTo>
                  <a:cubicBezTo>
                    <a:pt x="32765" y="2205"/>
                    <a:pt x="32870" y="1995"/>
                    <a:pt x="33002" y="1785"/>
                  </a:cubicBezTo>
                  <a:cubicBezTo>
                    <a:pt x="33107" y="1627"/>
                    <a:pt x="33265" y="1522"/>
                    <a:pt x="33422" y="1443"/>
                  </a:cubicBezTo>
                  <a:cubicBezTo>
                    <a:pt x="33501" y="1416"/>
                    <a:pt x="33554" y="1390"/>
                    <a:pt x="33633" y="1390"/>
                  </a:cubicBezTo>
                  <a:lnTo>
                    <a:pt x="33712" y="1390"/>
                  </a:lnTo>
                  <a:cubicBezTo>
                    <a:pt x="33817" y="1390"/>
                    <a:pt x="33922" y="1390"/>
                    <a:pt x="34027" y="1416"/>
                  </a:cubicBezTo>
                  <a:cubicBezTo>
                    <a:pt x="34238" y="1469"/>
                    <a:pt x="34448" y="1574"/>
                    <a:pt x="34606" y="1706"/>
                  </a:cubicBezTo>
                  <a:cubicBezTo>
                    <a:pt x="35053" y="2074"/>
                    <a:pt x="35316" y="2574"/>
                    <a:pt x="35369" y="3152"/>
                  </a:cubicBezTo>
                  <a:cubicBezTo>
                    <a:pt x="35448" y="3783"/>
                    <a:pt x="35448" y="4441"/>
                    <a:pt x="35369" y="5072"/>
                  </a:cubicBezTo>
                  <a:cubicBezTo>
                    <a:pt x="35369" y="5388"/>
                    <a:pt x="35605" y="5545"/>
                    <a:pt x="35842" y="5545"/>
                  </a:cubicBezTo>
                  <a:cubicBezTo>
                    <a:pt x="36079" y="5545"/>
                    <a:pt x="36315" y="5388"/>
                    <a:pt x="36315" y="5072"/>
                  </a:cubicBezTo>
                  <a:cubicBezTo>
                    <a:pt x="36421" y="3757"/>
                    <a:pt x="36473" y="2179"/>
                    <a:pt x="35448" y="1180"/>
                  </a:cubicBezTo>
                  <a:cubicBezTo>
                    <a:pt x="34978" y="724"/>
                    <a:pt x="34331" y="438"/>
                    <a:pt x="33704" y="438"/>
                  </a:cubicBezTo>
                  <a:cubicBezTo>
                    <a:pt x="33171" y="438"/>
                    <a:pt x="32652" y="644"/>
                    <a:pt x="32265" y="1127"/>
                  </a:cubicBezTo>
                  <a:cubicBezTo>
                    <a:pt x="31897" y="1627"/>
                    <a:pt x="31660" y="2205"/>
                    <a:pt x="31555" y="2810"/>
                  </a:cubicBezTo>
                  <a:cubicBezTo>
                    <a:pt x="31503" y="3100"/>
                    <a:pt x="31450" y="3363"/>
                    <a:pt x="31371" y="3626"/>
                  </a:cubicBezTo>
                  <a:cubicBezTo>
                    <a:pt x="31318" y="3731"/>
                    <a:pt x="31266" y="3836"/>
                    <a:pt x="31213" y="3915"/>
                  </a:cubicBezTo>
                  <a:cubicBezTo>
                    <a:pt x="31161" y="4020"/>
                    <a:pt x="31082" y="4125"/>
                    <a:pt x="31003" y="4230"/>
                  </a:cubicBezTo>
                  <a:cubicBezTo>
                    <a:pt x="30977" y="4283"/>
                    <a:pt x="30924" y="4309"/>
                    <a:pt x="30898" y="4362"/>
                  </a:cubicBezTo>
                  <a:lnTo>
                    <a:pt x="30819" y="4415"/>
                  </a:lnTo>
                  <a:cubicBezTo>
                    <a:pt x="30740" y="4493"/>
                    <a:pt x="30635" y="4520"/>
                    <a:pt x="30529" y="4546"/>
                  </a:cubicBezTo>
                  <a:lnTo>
                    <a:pt x="30451" y="4546"/>
                  </a:lnTo>
                  <a:lnTo>
                    <a:pt x="30372" y="4520"/>
                  </a:lnTo>
                  <a:lnTo>
                    <a:pt x="30266" y="4493"/>
                  </a:lnTo>
                  <a:cubicBezTo>
                    <a:pt x="30230" y="4475"/>
                    <a:pt x="30169" y="4432"/>
                    <a:pt x="30152" y="4424"/>
                  </a:cubicBezTo>
                  <a:lnTo>
                    <a:pt x="30152" y="4424"/>
                  </a:lnTo>
                  <a:cubicBezTo>
                    <a:pt x="30124" y="4382"/>
                    <a:pt x="30079" y="4359"/>
                    <a:pt x="30056" y="4336"/>
                  </a:cubicBezTo>
                  <a:lnTo>
                    <a:pt x="30003" y="4283"/>
                  </a:lnTo>
                  <a:lnTo>
                    <a:pt x="29925" y="4099"/>
                  </a:lnTo>
                  <a:cubicBezTo>
                    <a:pt x="29925" y="4099"/>
                    <a:pt x="29886" y="4022"/>
                    <a:pt x="29872" y="3994"/>
                  </a:cubicBezTo>
                  <a:lnTo>
                    <a:pt x="29872" y="3994"/>
                  </a:lnTo>
                  <a:cubicBezTo>
                    <a:pt x="29767" y="3757"/>
                    <a:pt x="29714" y="3520"/>
                    <a:pt x="29662" y="3257"/>
                  </a:cubicBezTo>
                  <a:lnTo>
                    <a:pt x="29662" y="3231"/>
                  </a:lnTo>
                  <a:lnTo>
                    <a:pt x="29662" y="3126"/>
                  </a:lnTo>
                  <a:lnTo>
                    <a:pt x="29662" y="2942"/>
                  </a:lnTo>
                  <a:cubicBezTo>
                    <a:pt x="29662" y="2810"/>
                    <a:pt x="29662" y="2679"/>
                    <a:pt x="29635" y="2547"/>
                  </a:cubicBezTo>
                  <a:cubicBezTo>
                    <a:pt x="29609" y="2258"/>
                    <a:pt x="29556" y="1969"/>
                    <a:pt x="29504" y="1679"/>
                  </a:cubicBezTo>
                  <a:cubicBezTo>
                    <a:pt x="29372" y="1127"/>
                    <a:pt x="29057" y="627"/>
                    <a:pt x="28557" y="338"/>
                  </a:cubicBezTo>
                  <a:cubicBezTo>
                    <a:pt x="28327" y="211"/>
                    <a:pt x="28076" y="150"/>
                    <a:pt x="27825" y="150"/>
                  </a:cubicBezTo>
                  <a:cubicBezTo>
                    <a:pt x="27503" y="150"/>
                    <a:pt x="27181" y="251"/>
                    <a:pt x="26900" y="443"/>
                  </a:cubicBezTo>
                  <a:cubicBezTo>
                    <a:pt x="26400" y="838"/>
                    <a:pt x="26032" y="1364"/>
                    <a:pt x="25848" y="1969"/>
                  </a:cubicBezTo>
                  <a:cubicBezTo>
                    <a:pt x="25664" y="2574"/>
                    <a:pt x="25690" y="3178"/>
                    <a:pt x="25559" y="3757"/>
                  </a:cubicBezTo>
                  <a:cubicBezTo>
                    <a:pt x="25506" y="4020"/>
                    <a:pt x="25427" y="4257"/>
                    <a:pt x="25269" y="4493"/>
                  </a:cubicBezTo>
                  <a:cubicBezTo>
                    <a:pt x="25164" y="4678"/>
                    <a:pt x="25006" y="4835"/>
                    <a:pt x="24796" y="4941"/>
                  </a:cubicBezTo>
                  <a:lnTo>
                    <a:pt x="24717" y="4967"/>
                  </a:lnTo>
                  <a:lnTo>
                    <a:pt x="24533" y="4993"/>
                  </a:lnTo>
                  <a:lnTo>
                    <a:pt x="24244" y="4993"/>
                  </a:lnTo>
                  <a:cubicBezTo>
                    <a:pt x="24226" y="4993"/>
                    <a:pt x="24162" y="4981"/>
                    <a:pt x="24144" y="4981"/>
                  </a:cubicBezTo>
                  <a:cubicBezTo>
                    <a:pt x="24136" y="4981"/>
                    <a:pt x="24139" y="4984"/>
                    <a:pt x="24165" y="4993"/>
                  </a:cubicBezTo>
                  <a:lnTo>
                    <a:pt x="23981" y="4967"/>
                  </a:lnTo>
                  <a:cubicBezTo>
                    <a:pt x="23928" y="4941"/>
                    <a:pt x="23876" y="4914"/>
                    <a:pt x="23823" y="4888"/>
                  </a:cubicBezTo>
                  <a:lnTo>
                    <a:pt x="23718" y="4835"/>
                  </a:lnTo>
                  <a:cubicBezTo>
                    <a:pt x="23534" y="4756"/>
                    <a:pt x="23402" y="4625"/>
                    <a:pt x="23323" y="4467"/>
                  </a:cubicBezTo>
                  <a:cubicBezTo>
                    <a:pt x="23192" y="4204"/>
                    <a:pt x="23113" y="3915"/>
                    <a:pt x="23113" y="3626"/>
                  </a:cubicBezTo>
                  <a:cubicBezTo>
                    <a:pt x="23060" y="2942"/>
                    <a:pt x="23113" y="2232"/>
                    <a:pt x="22745" y="1627"/>
                  </a:cubicBezTo>
                  <a:cubicBezTo>
                    <a:pt x="22469" y="1101"/>
                    <a:pt x="21932" y="624"/>
                    <a:pt x="21315" y="624"/>
                  </a:cubicBezTo>
                  <a:cubicBezTo>
                    <a:pt x="21283" y="624"/>
                    <a:pt x="21251" y="625"/>
                    <a:pt x="21219" y="627"/>
                  </a:cubicBezTo>
                  <a:cubicBezTo>
                    <a:pt x="20430" y="706"/>
                    <a:pt x="20009" y="1443"/>
                    <a:pt x="19694" y="2074"/>
                  </a:cubicBezTo>
                  <a:cubicBezTo>
                    <a:pt x="19431" y="2705"/>
                    <a:pt x="19247" y="3363"/>
                    <a:pt x="19142" y="4046"/>
                  </a:cubicBezTo>
                  <a:cubicBezTo>
                    <a:pt x="19115" y="4178"/>
                    <a:pt x="19089" y="4309"/>
                    <a:pt x="19063" y="4415"/>
                  </a:cubicBezTo>
                  <a:cubicBezTo>
                    <a:pt x="19063" y="4493"/>
                    <a:pt x="19036" y="4546"/>
                    <a:pt x="19010" y="4599"/>
                  </a:cubicBezTo>
                  <a:cubicBezTo>
                    <a:pt x="18984" y="4678"/>
                    <a:pt x="18984" y="4678"/>
                    <a:pt x="18984" y="4704"/>
                  </a:cubicBezTo>
                  <a:lnTo>
                    <a:pt x="18957" y="4756"/>
                  </a:lnTo>
                  <a:cubicBezTo>
                    <a:pt x="18931" y="4809"/>
                    <a:pt x="18905" y="4862"/>
                    <a:pt x="18879" y="4914"/>
                  </a:cubicBezTo>
                  <a:cubicBezTo>
                    <a:pt x="18840" y="4953"/>
                    <a:pt x="18816" y="4977"/>
                    <a:pt x="18816" y="4977"/>
                  </a:cubicBezTo>
                  <a:lnTo>
                    <a:pt x="18816" y="4977"/>
                  </a:lnTo>
                  <a:cubicBezTo>
                    <a:pt x="18807" y="4986"/>
                    <a:pt x="18800" y="4993"/>
                    <a:pt x="18800" y="4993"/>
                  </a:cubicBezTo>
                  <a:cubicBezTo>
                    <a:pt x="18747" y="5046"/>
                    <a:pt x="18668" y="5098"/>
                    <a:pt x="18589" y="5125"/>
                  </a:cubicBezTo>
                  <a:cubicBezTo>
                    <a:pt x="18563" y="5151"/>
                    <a:pt x="18537" y="5151"/>
                    <a:pt x="18510" y="5151"/>
                  </a:cubicBezTo>
                  <a:lnTo>
                    <a:pt x="18405" y="5151"/>
                  </a:lnTo>
                  <a:cubicBezTo>
                    <a:pt x="18394" y="5151"/>
                    <a:pt x="18387" y="5151"/>
                    <a:pt x="18383" y="5152"/>
                  </a:cubicBezTo>
                  <a:lnTo>
                    <a:pt x="18383" y="5152"/>
                  </a:lnTo>
                  <a:cubicBezTo>
                    <a:pt x="18382" y="5152"/>
                    <a:pt x="18380" y="5151"/>
                    <a:pt x="18379" y="5151"/>
                  </a:cubicBezTo>
                  <a:cubicBezTo>
                    <a:pt x="18274" y="5151"/>
                    <a:pt x="18168" y="5098"/>
                    <a:pt x="18090" y="5046"/>
                  </a:cubicBezTo>
                  <a:cubicBezTo>
                    <a:pt x="17853" y="4914"/>
                    <a:pt x="17695" y="4730"/>
                    <a:pt x="17590" y="4520"/>
                  </a:cubicBezTo>
                  <a:cubicBezTo>
                    <a:pt x="17458" y="4257"/>
                    <a:pt x="17379" y="3967"/>
                    <a:pt x="17379" y="3652"/>
                  </a:cubicBezTo>
                  <a:cubicBezTo>
                    <a:pt x="17327" y="3284"/>
                    <a:pt x="17327" y="2915"/>
                    <a:pt x="17274" y="2547"/>
                  </a:cubicBezTo>
                  <a:cubicBezTo>
                    <a:pt x="17248" y="1890"/>
                    <a:pt x="17011" y="1259"/>
                    <a:pt x="16617" y="733"/>
                  </a:cubicBezTo>
                  <a:cubicBezTo>
                    <a:pt x="16276" y="279"/>
                    <a:pt x="15740" y="1"/>
                    <a:pt x="151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0" name="Google Shape;1590;p49"/>
            <p:cNvSpPr/>
            <p:nvPr/>
          </p:nvSpPr>
          <p:spPr>
            <a:xfrm flipH="1">
              <a:off x="7127613" y="4122285"/>
              <a:ext cx="2141488" cy="315477"/>
            </a:xfrm>
            <a:custGeom>
              <a:avLst/>
              <a:gdLst/>
              <a:ahLst/>
              <a:cxnLst/>
              <a:rect l="l" t="t" r="r" b="b"/>
              <a:pathLst>
                <a:path w="36440" h="5368" extrusionOk="0">
                  <a:moveTo>
                    <a:pt x="33893" y="0"/>
                  </a:moveTo>
                  <a:cubicBezTo>
                    <a:pt x="33861" y="0"/>
                    <a:pt x="33829" y="1"/>
                    <a:pt x="33796" y="2"/>
                  </a:cubicBezTo>
                  <a:cubicBezTo>
                    <a:pt x="33218" y="55"/>
                    <a:pt x="32718" y="344"/>
                    <a:pt x="32402" y="844"/>
                  </a:cubicBezTo>
                  <a:cubicBezTo>
                    <a:pt x="32139" y="1317"/>
                    <a:pt x="31929" y="1817"/>
                    <a:pt x="31798" y="2317"/>
                  </a:cubicBezTo>
                  <a:cubicBezTo>
                    <a:pt x="31719" y="2553"/>
                    <a:pt x="31613" y="2764"/>
                    <a:pt x="31482" y="2948"/>
                  </a:cubicBezTo>
                  <a:cubicBezTo>
                    <a:pt x="31429" y="3027"/>
                    <a:pt x="31377" y="3106"/>
                    <a:pt x="31298" y="3158"/>
                  </a:cubicBezTo>
                  <a:cubicBezTo>
                    <a:pt x="31298" y="3158"/>
                    <a:pt x="31216" y="3240"/>
                    <a:pt x="31233" y="3241"/>
                  </a:cubicBezTo>
                  <a:lnTo>
                    <a:pt x="31233" y="3241"/>
                  </a:lnTo>
                  <a:lnTo>
                    <a:pt x="31166" y="3264"/>
                  </a:lnTo>
                  <a:cubicBezTo>
                    <a:pt x="31166" y="3264"/>
                    <a:pt x="31099" y="3297"/>
                    <a:pt x="31113" y="3297"/>
                  </a:cubicBezTo>
                  <a:cubicBezTo>
                    <a:pt x="31116" y="3297"/>
                    <a:pt x="31124" y="3295"/>
                    <a:pt x="31140" y="3290"/>
                  </a:cubicBezTo>
                  <a:lnTo>
                    <a:pt x="31140" y="3290"/>
                  </a:lnTo>
                  <a:cubicBezTo>
                    <a:pt x="31048" y="3329"/>
                    <a:pt x="30956" y="3349"/>
                    <a:pt x="30867" y="3349"/>
                  </a:cubicBezTo>
                  <a:cubicBezTo>
                    <a:pt x="30778" y="3349"/>
                    <a:pt x="30693" y="3329"/>
                    <a:pt x="30614" y="3290"/>
                  </a:cubicBezTo>
                  <a:cubicBezTo>
                    <a:pt x="30377" y="3185"/>
                    <a:pt x="30193" y="3027"/>
                    <a:pt x="30062" y="2843"/>
                  </a:cubicBezTo>
                  <a:cubicBezTo>
                    <a:pt x="29694" y="2369"/>
                    <a:pt x="29536" y="1738"/>
                    <a:pt x="29194" y="1238"/>
                  </a:cubicBezTo>
                  <a:cubicBezTo>
                    <a:pt x="28878" y="739"/>
                    <a:pt x="28405" y="371"/>
                    <a:pt x="27826" y="239"/>
                  </a:cubicBezTo>
                  <a:cubicBezTo>
                    <a:pt x="27712" y="213"/>
                    <a:pt x="27599" y="201"/>
                    <a:pt x="27487" y="201"/>
                  </a:cubicBezTo>
                  <a:cubicBezTo>
                    <a:pt x="27029" y="201"/>
                    <a:pt x="26602" y="411"/>
                    <a:pt x="26327" y="791"/>
                  </a:cubicBezTo>
                  <a:cubicBezTo>
                    <a:pt x="26064" y="1186"/>
                    <a:pt x="25906" y="1633"/>
                    <a:pt x="25854" y="2106"/>
                  </a:cubicBezTo>
                  <a:cubicBezTo>
                    <a:pt x="25801" y="2343"/>
                    <a:pt x="25749" y="2553"/>
                    <a:pt x="25696" y="2764"/>
                  </a:cubicBezTo>
                  <a:cubicBezTo>
                    <a:pt x="25670" y="2843"/>
                    <a:pt x="25617" y="2922"/>
                    <a:pt x="25591" y="3001"/>
                  </a:cubicBezTo>
                  <a:cubicBezTo>
                    <a:pt x="25538" y="3079"/>
                    <a:pt x="25486" y="3132"/>
                    <a:pt x="25433" y="3211"/>
                  </a:cubicBezTo>
                  <a:cubicBezTo>
                    <a:pt x="25407" y="3237"/>
                    <a:pt x="25354" y="3290"/>
                    <a:pt x="25301" y="3316"/>
                  </a:cubicBezTo>
                  <a:cubicBezTo>
                    <a:pt x="25315" y="3303"/>
                    <a:pt x="25320" y="3298"/>
                    <a:pt x="25319" y="3298"/>
                  </a:cubicBezTo>
                  <a:lnTo>
                    <a:pt x="25319" y="3298"/>
                  </a:lnTo>
                  <a:cubicBezTo>
                    <a:pt x="25318" y="3298"/>
                    <a:pt x="25269" y="3342"/>
                    <a:pt x="25249" y="3342"/>
                  </a:cubicBezTo>
                  <a:lnTo>
                    <a:pt x="25144" y="3421"/>
                  </a:lnTo>
                  <a:cubicBezTo>
                    <a:pt x="25121" y="3421"/>
                    <a:pt x="25002" y="3479"/>
                    <a:pt x="25018" y="3479"/>
                  </a:cubicBezTo>
                  <a:cubicBezTo>
                    <a:pt x="25021" y="3479"/>
                    <a:pt x="25027" y="3478"/>
                    <a:pt x="25038" y="3474"/>
                  </a:cubicBezTo>
                  <a:lnTo>
                    <a:pt x="25038" y="3474"/>
                  </a:lnTo>
                  <a:cubicBezTo>
                    <a:pt x="24933" y="3527"/>
                    <a:pt x="24854" y="3553"/>
                    <a:pt x="24749" y="3579"/>
                  </a:cubicBezTo>
                  <a:cubicBezTo>
                    <a:pt x="24732" y="3579"/>
                    <a:pt x="24679" y="3591"/>
                    <a:pt x="24654" y="3591"/>
                  </a:cubicBezTo>
                  <a:cubicBezTo>
                    <a:pt x="24641" y="3591"/>
                    <a:pt x="24635" y="3588"/>
                    <a:pt x="24644" y="3579"/>
                  </a:cubicBezTo>
                  <a:lnTo>
                    <a:pt x="24276" y="3579"/>
                  </a:lnTo>
                  <a:cubicBezTo>
                    <a:pt x="24171" y="3579"/>
                    <a:pt x="24039" y="3553"/>
                    <a:pt x="23934" y="3500"/>
                  </a:cubicBezTo>
                  <a:cubicBezTo>
                    <a:pt x="23917" y="3495"/>
                    <a:pt x="23909" y="3493"/>
                    <a:pt x="23905" y="3493"/>
                  </a:cubicBezTo>
                  <a:cubicBezTo>
                    <a:pt x="23895" y="3493"/>
                    <a:pt x="23920" y="3508"/>
                    <a:pt x="23910" y="3508"/>
                  </a:cubicBezTo>
                  <a:cubicBezTo>
                    <a:pt x="23906" y="3508"/>
                    <a:pt x="23898" y="3506"/>
                    <a:pt x="23881" y="3500"/>
                  </a:cubicBezTo>
                  <a:lnTo>
                    <a:pt x="23750" y="3421"/>
                  </a:lnTo>
                  <a:cubicBezTo>
                    <a:pt x="23724" y="3421"/>
                    <a:pt x="23645" y="3343"/>
                    <a:pt x="23645" y="3342"/>
                  </a:cubicBezTo>
                  <a:lnTo>
                    <a:pt x="23645" y="3342"/>
                  </a:lnTo>
                  <a:cubicBezTo>
                    <a:pt x="23629" y="3327"/>
                    <a:pt x="23584" y="3282"/>
                    <a:pt x="23566" y="3264"/>
                  </a:cubicBezTo>
                  <a:lnTo>
                    <a:pt x="23460" y="3132"/>
                  </a:lnTo>
                  <a:lnTo>
                    <a:pt x="23408" y="3079"/>
                  </a:lnTo>
                  <a:cubicBezTo>
                    <a:pt x="23382" y="3027"/>
                    <a:pt x="23303" y="2895"/>
                    <a:pt x="23224" y="2816"/>
                  </a:cubicBezTo>
                  <a:cubicBezTo>
                    <a:pt x="23119" y="2606"/>
                    <a:pt x="23040" y="2422"/>
                    <a:pt x="22934" y="2212"/>
                  </a:cubicBezTo>
                  <a:cubicBezTo>
                    <a:pt x="22777" y="1791"/>
                    <a:pt x="22566" y="1396"/>
                    <a:pt x="22277" y="1054"/>
                  </a:cubicBezTo>
                  <a:cubicBezTo>
                    <a:pt x="22014" y="686"/>
                    <a:pt x="21593" y="449"/>
                    <a:pt x="21146" y="397"/>
                  </a:cubicBezTo>
                  <a:cubicBezTo>
                    <a:pt x="21088" y="392"/>
                    <a:pt x="21029" y="389"/>
                    <a:pt x="20972" y="389"/>
                  </a:cubicBezTo>
                  <a:cubicBezTo>
                    <a:pt x="20458" y="389"/>
                    <a:pt x="19978" y="597"/>
                    <a:pt x="19647" y="975"/>
                  </a:cubicBezTo>
                  <a:cubicBezTo>
                    <a:pt x="19279" y="1344"/>
                    <a:pt x="19016" y="1817"/>
                    <a:pt x="18884" y="2343"/>
                  </a:cubicBezTo>
                  <a:cubicBezTo>
                    <a:pt x="18779" y="2816"/>
                    <a:pt x="18726" y="3290"/>
                    <a:pt x="18569" y="3737"/>
                  </a:cubicBezTo>
                  <a:cubicBezTo>
                    <a:pt x="18569" y="3790"/>
                    <a:pt x="18542" y="3816"/>
                    <a:pt x="18516" y="3868"/>
                  </a:cubicBezTo>
                  <a:cubicBezTo>
                    <a:pt x="18522" y="3851"/>
                    <a:pt x="18524" y="3844"/>
                    <a:pt x="18523" y="3844"/>
                  </a:cubicBezTo>
                  <a:cubicBezTo>
                    <a:pt x="18521" y="3844"/>
                    <a:pt x="18490" y="3927"/>
                    <a:pt x="18490" y="3947"/>
                  </a:cubicBezTo>
                  <a:cubicBezTo>
                    <a:pt x="18463" y="3974"/>
                    <a:pt x="18437" y="4026"/>
                    <a:pt x="18411" y="4079"/>
                  </a:cubicBezTo>
                  <a:cubicBezTo>
                    <a:pt x="18411" y="4079"/>
                    <a:pt x="18358" y="4131"/>
                    <a:pt x="18332" y="4158"/>
                  </a:cubicBezTo>
                  <a:cubicBezTo>
                    <a:pt x="18311" y="4179"/>
                    <a:pt x="18255" y="4218"/>
                    <a:pt x="18248" y="4218"/>
                  </a:cubicBezTo>
                  <a:cubicBezTo>
                    <a:pt x="18247" y="4218"/>
                    <a:pt x="18248" y="4215"/>
                    <a:pt x="18253" y="4210"/>
                  </a:cubicBezTo>
                  <a:cubicBezTo>
                    <a:pt x="18271" y="4202"/>
                    <a:pt x="18276" y="4199"/>
                    <a:pt x="18275" y="4199"/>
                  </a:cubicBezTo>
                  <a:cubicBezTo>
                    <a:pt x="18274" y="4199"/>
                    <a:pt x="18244" y="4210"/>
                    <a:pt x="18227" y="4210"/>
                  </a:cubicBezTo>
                  <a:lnTo>
                    <a:pt x="18148" y="4263"/>
                  </a:lnTo>
                  <a:cubicBezTo>
                    <a:pt x="18134" y="4272"/>
                    <a:pt x="18126" y="4278"/>
                    <a:pt x="18122" y="4282"/>
                  </a:cubicBezTo>
                  <a:lnTo>
                    <a:pt x="18122" y="4282"/>
                  </a:lnTo>
                  <a:cubicBezTo>
                    <a:pt x="18117" y="4283"/>
                    <a:pt x="18109" y="4285"/>
                    <a:pt x="18095" y="4289"/>
                  </a:cubicBezTo>
                  <a:cubicBezTo>
                    <a:pt x="18095" y="4289"/>
                    <a:pt x="18048" y="4301"/>
                    <a:pt x="18033" y="4301"/>
                  </a:cubicBezTo>
                  <a:cubicBezTo>
                    <a:pt x="18025" y="4301"/>
                    <a:pt x="18025" y="4298"/>
                    <a:pt x="18043" y="4289"/>
                  </a:cubicBezTo>
                  <a:cubicBezTo>
                    <a:pt x="18060" y="4281"/>
                    <a:pt x="18060" y="4278"/>
                    <a:pt x="18051" y="4278"/>
                  </a:cubicBezTo>
                  <a:cubicBezTo>
                    <a:pt x="18034" y="4278"/>
                    <a:pt x="17981" y="4289"/>
                    <a:pt x="17964" y="4289"/>
                  </a:cubicBezTo>
                  <a:lnTo>
                    <a:pt x="17859" y="4289"/>
                  </a:lnTo>
                  <a:cubicBezTo>
                    <a:pt x="17806" y="4263"/>
                    <a:pt x="17753" y="4263"/>
                    <a:pt x="17701" y="4237"/>
                  </a:cubicBezTo>
                  <a:cubicBezTo>
                    <a:pt x="17622" y="4184"/>
                    <a:pt x="17543" y="4131"/>
                    <a:pt x="17464" y="4079"/>
                  </a:cubicBezTo>
                  <a:cubicBezTo>
                    <a:pt x="17254" y="3921"/>
                    <a:pt x="17096" y="3711"/>
                    <a:pt x="16991" y="3474"/>
                  </a:cubicBezTo>
                  <a:cubicBezTo>
                    <a:pt x="16728" y="2895"/>
                    <a:pt x="16622" y="2290"/>
                    <a:pt x="16307" y="1738"/>
                  </a:cubicBezTo>
                  <a:cubicBezTo>
                    <a:pt x="16044" y="1186"/>
                    <a:pt x="15570" y="791"/>
                    <a:pt x="14992" y="607"/>
                  </a:cubicBezTo>
                  <a:cubicBezTo>
                    <a:pt x="14847" y="559"/>
                    <a:pt x="14699" y="536"/>
                    <a:pt x="14551" y="536"/>
                  </a:cubicBezTo>
                  <a:cubicBezTo>
                    <a:pt x="14137" y="536"/>
                    <a:pt x="13731" y="718"/>
                    <a:pt x="13440" y="1028"/>
                  </a:cubicBezTo>
                  <a:cubicBezTo>
                    <a:pt x="13098" y="1423"/>
                    <a:pt x="12888" y="1922"/>
                    <a:pt x="12809" y="2422"/>
                  </a:cubicBezTo>
                  <a:cubicBezTo>
                    <a:pt x="12730" y="2895"/>
                    <a:pt x="12625" y="3342"/>
                    <a:pt x="12467" y="3790"/>
                  </a:cubicBezTo>
                  <a:cubicBezTo>
                    <a:pt x="12388" y="3974"/>
                    <a:pt x="12283" y="4131"/>
                    <a:pt x="12125" y="4237"/>
                  </a:cubicBezTo>
                  <a:cubicBezTo>
                    <a:pt x="12023" y="4288"/>
                    <a:pt x="11910" y="4317"/>
                    <a:pt x="11794" y="4317"/>
                  </a:cubicBezTo>
                  <a:cubicBezTo>
                    <a:pt x="11730" y="4317"/>
                    <a:pt x="11664" y="4308"/>
                    <a:pt x="11599" y="4289"/>
                  </a:cubicBezTo>
                  <a:cubicBezTo>
                    <a:pt x="10495" y="4026"/>
                    <a:pt x="10521" y="2659"/>
                    <a:pt x="10258" y="1764"/>
                  </a:cubicBezTo>
                  <a:cubicBezTo>
                    <a:pt x="10126" y="1238"/>
                    <a:pt x="9758" y="791"/>
                    <a:pt x="9258" y="528"/>
                  </a:cubicBezTo>
                  <a:cubicBezTo>
                    <a:pt x="9050" y="449"/>
                    <a:pt x="8835" y="411"/>
                    <a:pt x="8621" y="411"/>
                  </a:cubicBezTo>
                  <a:cubicBezTo>
                    <a:pt x="8266" y="411"/>
                    <a:pt x="7913" y="516"/>
                    <a:pt x="7602" y="712"/>
                  </a:cubicBezTo>
                  <a:cubicBezTo>
                    <a:pt x="7102" y="1054"/>
                    <a:pt x="6734" y="1554"/>
                    <a:pt x="6550" y="2133"/>
                  </a:cubicBezTo>
                  <a:cubicBezTo>
                    <a:pt x="6365" y="2606"/>
                    <a:pt x="6287" y="3132"/>
                    <a:pt x="6102" y="3632"/>
                  </a:cubicBezTo>
                  <a:cubicBezTo>
                    <a:pt x="6050" y="3816"/>
                    <a:pt x="5945" y="3974"/>
                    <a:pt x="5839" y="4131"/>
                  </a:cubicBezTo>
                  <a:cubicBezTo>
                    <a:pt x="5813" y="4158"/>
                    <a:pt x="5787" y="4210"/>
                    <a:pt x="5734" y="4237"/>
                  </a:cubicBezTo>
                  <a:lnTo>
                    <a:pt x="5682" y="4316"/>
                  </a:lnTo>
                  <a:cubicBezTo>
                    <a:pt x="5603" y="4368"/>
                    <a:pt x="5550" y="4394"/>
                    <a:pt x="5471" y="4394"/>
                  </a:cubicBezTo>
                  <a:cubicBezTo>
                    <a:pt x="5436" y="4399"/>
                    <a:pt x="5401" y="4401"/>
                    <a:pt x="5366" y="4401"/>
                  </a:cubicBezTo>
                  <a:cubicBezTo>
                    <a:pt x="5193" y="4401"/>
                    <a:pt x="5029" y="4346"/>
                    <a:pt x="4919" y="4237"/>
                  </a:cubicBezTo>
                  <a:cubicBezTo>
                    <a:pt x="4735" y="4079"/>
                    <a:pt x="4577" y="3895"/>
                    <a:pt x="4472" y="3711"/>
                  </a:cubicBezTo>
                  <a:cubicBezTo>
                    <a:pt x="4183" y="3158"/>
                    <a:pt x="4156" y="2527"/>
                    <a:pt x="3946" y="1949"/>
                  </a:cubicBezTo>
                  <a:cubicBezTo>
                    <a:pt x="3788" y="1344"/>
                    <a:pt x="3394" y="844"/>
                    <a:pt x="2868" y="555"/>
                  </a:cubicBezTo>
                  <a:cubicBezTo>
                    <a:pt x="2634" y="441"/>
                    <a:pt x="2399" y="389"/>
                    <a:pt x="2171" y="389"/>
                  </a:cubicBezTo>
                  <a:cubicBezTo>
                    <a:pt x="1292" y="389"/>
                    <a:pt x="503" y="1146"/>
                    <a:pt x="211" y="2001"/>
                  </a:cubicBezTo>
                  <a:cubicBezTo>
                    <a:pt x="53" y="2580"/>
                    <a:pt x="1" y="3158"/>
                    <a:pt x="1" y="3737"/>
                  </a:cubicBezTo>
                  <a:cubicBezTo>
                    <a:pt x="1" y="3918"/>
                    <a:pt x="121" y="4003"/>
                    <a:pt x="250" y="4003"/>
                  </a:cubicBezTo>
                  <a:cubicBezTo>
                    <a:pt x="384" y="4003"/>
                    <a:pt x="526" y="3911"/>
                    <a:pt x="553" y="3737"/>
                  </a:cubicBezTo>
                  <a:cubicBezTo>
                    <a:pt x="658" y="2816"/>
                    <a:pt x="869" y="1475"/>
                    <a:pt x="1973" y="1291"/>
                  </a:cubicBezTo>
                  <a:cubicBezTo>
                    <a:pt x="2035" y="1274"/>
                    <a:pt x="2096" y="1265"/>
                    <a:pt x="2156" y="1265"/>
                  </a:cubicBezTo>
                  <a:cubicBezTo>
                    <a:pt x="2277" y="1265"/>
                    <a:pt x="2394" y="1300"/>
                    <a:pt x="2499" y="1370"/>
                  </a:cubicBezTo>
                  <a:cubicBezTo>
                    <a:pt x="2683" y="1475"/>
                    <a:pt x="2815" y="1659"/>
                    <a:pt x="2920" y="1870"/>
                  </a:cubicBezTo>
                  <a:cubicBezTo>
                    <a:pt x="3157" y="2422"/>
                    <a:pt x="3209" y="3053"/>
                    <a:pt x="3367" y="3605"/>
                  </a:cubicBezTo>
                  <a:cubicBezTo>
                    <a:pt x="3551" y="4210"/>
                    <a:pt x="3893" y="4710"/>
                    <a:pt x="4419" y="5078"/>
                  </a:cubicBezTo>
                  <a:cubicBezTo>
                    <a:pt x="4690" y="5263"/>
                    <a:pt x="4999" y="5356"/>
                    <a:pt x="5309" y="5356"/>
                  </a:cubicBezTo>
                  <a:cubicBezTo>
                    <a:pt x="5572" y="5356"/>
                    <a:pt x="5835" y="5290"/>
                    <a:pt x="6076" y="5157"/>
                  </a:cubicBezTo>
                  <a:cubicBezTo>
                    <a:pt x="7023" y="4657"/>
                    <a:pt x="7076" y="3448"/>
                    <a:pt x="7365" y="2527"/>
                  </a:cubicBezTo>
                  <a:cubicBezTo>
                    <a:pt x="7496" y="2054"/>
                    <a:pt x="7786" y="1659"/>
                    <a:pt x="8233" y="1396"/>
                  </a:cubicBezTo>
                  <a:cubicBezTo>
                    <a:pt x="8347" y="1329"/>
                    <a:pt x="8476" y="1297"/>
                    <a:pt x="8604" y="1297"/>
                  </a:cubicBezTo>
                  <a:cubicBezTo>
                    <a:pt x="8830" y="1297"/>
                    <a:pt x="9055" y="1396"/>
                    <a:pt x="9206" y="1580"/>
                  </a:cubicBezTo>
                  <a:cubicBezTo>
                    <a:pt x="9469" y="1975"/>
                    <a:pt x="9495" y="2501"/>
                    <a:pt x="9574" y="2948"/>
                  </a:cubicBezTo>
                  <a:cubicBezTo>
                    <a:pt x="9653" y="3553"/>
                    <a:pt x="9890" y="4105"/>
                    <a:pt x="10284" y="4579"/>
                  </a:cubicBezTo>
                  <a:cubicBezTo>
                    <a:pt x="10652" y="5026"/>
                    <a:pt x="11205" y="5289"/>
                    <a:pt x="11783" y="5289"/>
                  </a:cubicBezTo>
                  <a:cubicBezTo>
                    <a:pt x="12362" y="5262"/>
                    <a:pt x="12888" y="4947"/>
                    <a:pt x="13177" y="4473"/>
                  </a:cubicBezTo>
                  <a:cubicBezTo>
                    <a:pt x="13414" y="4026"/>
                    <a:pt x="13572" y="3553"/>
                    <a:pt x="13624" y="3053"/>
                  </a:cubicBezTo>
                  <a:cubicBezTo>
                    <a:pt x="13677" y="2580"/>
                    <a:pt x="13808" y="2159"/>
                    <a:pt x="14045" y="1764"/>
                  </a:cubicBezTo>
                  <a:cubicBezTo>
                    <a:pt x="14150" y="1633"/>
                    <a:pt x="14255" y="1554"/>
                    <a:pt x="14413" y="1501"/>
                  </a:cubicBezTo>
                  <a:cubicBezTo>
                    <a:pt x="14472" y="1485"/>
                    <a:pt x="14530" y="1476"/>
                    <a:pt x="14587" y="1476"/>
                  </a:cubicBezTo>
                  <a:cubicBezTo>
                    <a:pt x="14711" y="1476"/>
                    <a:pt x="14831" y="1517"/>
                    <a:pt x="14939" y="1607"/>
                  </a:cubicBezTo>
                  <a:cubicBezTo>
                    <a:pt x="15334" y="1922"/>
                    <a:pt x="15623" y="2369"/>
                    <a:pt x="15728" y="2869"/>
                  </a:cubicBezTo>
                  <a:cubicBezTo>
                    <a:pt x="15860" y="3474"/>
                    <a:pt x="16123" y="4053"/>
                    <a:pt x="16465" y="4579"/>
                  </a:cubicBezTo>
                  <a:cubicBezTo>
                    <a:pt x="16833" y="5052"/>
                    <a:pt x="17385" y="5341"/>
                    <a:pt x="17990" y="5368"/>
                  </a:cubicBezTo>
                  <a:cubicBezTo>
                    <a:pt x="18542" y="5341"/>
                    <a:pt x="19068" y="5026"/>
                    <a:pt x="19331" y="4526"/>
                  </a:cubicBezTo>
                  <a:cubicBezTo>
                    <a:pt x="19542" y="4105"/>
                    <a:pt x="19673" y="3632"/>
                    <a:pt x="19726" y="3185"/>
                  </a:cubicBezTo>
                  <a:cubicBezTo>
                    <a:pt x="19778" y="2711"/>
                    <a:pt x="19910" y="2264"/>
                    <a:pt x="20147" y="1870"/>
                  </a:cubicBezTo>
                  <a:cubicBezTo>
                    <a:pt x="20252" y="1686"/>
                    <a:pt x="20383" y="1554"/>
                    <a:pt x="20541" y="1449"/>
                  </a:cubicBezTo>
                  <a:cubicBezTo>
                    <a:pt x="20651" y="1339"/>
                    <a:pt x="20797" y="1285"/>
                    <a:pt x="20949" y="1285"/>
                  </a:cubicBezTo>
                  <a:cubicBezTo>
                    <a:pt x="20979" y="1285"/>
                    <a:pt x="21010" y="1287"/>
                    <a:pt x="21041" y="1291"/>
                  </a:cubicBezTo>
                  <a:cubicBezTo>
                    <a:pt x="21054" y="1278"/>
                    <a:pt x="21067" y="1271"/>
                    <a:pt x="21080" y="1271"/>
                  </a:cubicBezTo>
                  <a:cubicBezTo>
                    <a:pt x="21093" y="1271"/>
                    <a:pt x="21107" y="1278"/>
                    <a:pt x="21120" y="1291"/>
                  </a:cubicBezTo>
                  <a:lnTo>
                    <a:pt x="21278" y="1317"/>
                  </a:lnTo>
                  <a:lnTo>
                    <a:pt x="21330" y="1344"/>
                  </a:lnTo>
                  <a:cubicBezTo>
                    <a:pt x="21351" y="1344"/>
                    <a:pt x="21423" y="1411"/>
                    <a:pt x="21410" y="1411"/>
                  </a:cubicBezTo>
                  <a:cubicBezTo>
                    <a:pt x="21407" y="1411"/>
                    <a:pt x="21399" y="1407"/>
                    <a:pt x="21383" y="1396"/>
                  </a:cubicBezTo>
                  <a:lnTo>
                    <a:pt x="21383" y="1396"/>
                  </a:lnTo>
                  <a:cubicBezTo>
                    <a:pt x="21462" y="1449"/>
                    <a:pt x="21514" y="1528"/>
                    <a:pt x="21593" y="1580"/>
                  </a:cubicBezTo>
                  <a:lnTo>
                    <a:pt x="21619" y="1633"/>
                  </a:lnTo>
                  <a:cubicBezTo>
                    <a:pt x="21646" y="1686"/>
                    <a:pt x="21672" y="1738"/>
                    <a:pt x="21698" y="1764"/>
                  </a:cubicBezTo>
                  <a:cubicBezTo>
                    <a:pt x="21804" y="1949"/>
                    <a:pt x="21909" y="2159"/>
                    <a:pt x="21988" y="2343"/>
                  </a:cubicBezTo>
                  <a:lnTo>
                    <a:pt x="22014" y="2396"/>
                  </a:lnTo>
                  <a:cubicBezTo>
                    <a:pt x="22040" y="2448"/>
                    <a:pt x="22040" y="2501"/>
                    <a:pt x="22067" y="2553"/>
                  </a:cubicBezTo>
                  <a:cubicBezTo>
                    <a:pt x="22119" y="2685"/>
                    <a:pt x="22172" y="2816"/>
                    <a:pt x="22224" y="2922"/>
                  </a:cubicBezTo>
                  <a:cubicBezTo>
                    <a:pt x="22382" y="3342"/>
                    <a:pt x="22645" y="3711"/>
                    <a:pt x="22961" y="4026"/>
                  </a:cubicBezTo>
                  <a:cubicBezTo>
                    <a:pt x="23329" y="4342"/>
                    <a:pt x="23829" y="4552"/>
                    <a:pt x="24328" y="4552"/>
                  </a:cubicBezTo>
                  <a:cubicBezTo>
                    <a:pt x="24369" y="4554"/>
                    <a:pt x="24409" y="4555"/>
                    <a:pt x="24449" y="4555"/>
                  </a:cubicBezTo>
                  <a:cubicBezTo>
                    <a:pt x="25399" y="4555"/>
                    <a:pt x="26236" y="3963"/>
                    <a:pt x="26564" y="3079"/>
                  </a:cubicBezTo>
                  <a:cubicBezTo>
                    <a:pt x="26722" y="2659"/>
                    <a:pt x="26774" y="2185"/>
                    <a:pt x="26879" y="1764"/>
                  </a:cubicBezTo>
                  <a:cubicBezTo>
                    <a:pt x="26932" y="1607"/>
                    <a:pt x="26985" y="1449"/>
                    <a:pt x="27090" y="1317"/>
                  </a:cubicBezTo>
                  <a:cubicBezTo>
                    <a:pt x="27169" y="1186"/>
                    <a:pt x="27300" y="1107"/>
                    <a:pt x="27432" y="1081"/>
                  </a:cubicBezTo>
                  <a:cubicBezTo>
                    <a:pt x="27457" y="1077"/>
                    <a:pt x="27483" y="1076"/>
                    <a:pt x="27508" y="1076"/>
                  </a:cubicBezTo>
                  <a:cubicBezTo>
                    <a:pt x="27900" y="1076"/>
                    <a:pt x="28260" y="1445"/>
                    <a:pt x="28457" y="1791"/>
                  </a:cubicBezTo>
                  <a:cubicBezTo>
                    <a:pt x="28747" y="2290"/>
                    <a:pt x="28905" y="2869"/>
                    <a:pt x="29246" y="3342"/>
                  </a:cubicBezTo>
                  <a:cubicBezTo>
                    <a:pt x="29588" y="3895"/>
                    <a:pt x="30141" y="4263"/>
                    <a:pt x="30772" y="4342"/>
                  </a:cubicBezTo>
                  <a:cubicBezTo>
                    <a:pt x="30796" y="4343"/>
                    <a:pt x="30820" y="4344"/>
                    <a:pt x="30845" y="4344"/>
                  </a:cubicBezTo>
                  <a:cubicBezTo>
                    <a:pt x="31396" y="4344"/>
                    <a:pt x="31916" y="4058"/>
                    <a:pt x="32218" y="3579"/>
                  </a:cubicBezTo>
                  <a:cubicBezTo>
                    <a:pt x="32508" y="3158"/>
                    <a:pt x="32718" y="2685"/>
                    <a:pt x="32823" y="2185"/>
                  </a:cubicBezTo>
                  <a:cubicBezTo>
                    <a:pt x="32955" y="1764"/>
                    <a:pt x="33113" y="1291"/>
                    <a:pt x="33454" y="1054"/>
                  </a:cubicBezTo>
                  <a:cubicBezTo>
                    <a:pt x="33608" y="972"/>
                    <a:pt x="33778" y="931"/>
                    <a:pt x="33945" y="931"/>
                  </a:cubicBezTo>
                  <a:cubicBezTo>
                    <a:pt x="34149" y="931"/>
                    <a:pt x="34347" y="991"/>
                    <a:pt x="34506" y="1107"/>
                  </a:cubicBezTo>
                  <a:cubicBezTo>
                    <a:pt x="34901" y="1370"/>
                    <a:pt x="35190" y="1791"/>
                    <a:pt x="35269" y="2238"/>
                  </a:cubicBezTo>
                  <a:cubicBezTo>
                    <a:pt x="35401" y="2790"/>
                    <a:pt x="35427" y="3342"/>
                    <a:pt x="35401" y="3895"/>
                  </a:cubicBezTo>
                  <a:cubicBezTo>
                    <a:pt x="35401" y="4224"/>
                    <a:pt x="35664" y="4388"/>
                    <a:pt x="35923" y="4388"/>
                  </a:cubicBezTo>
                  <a:cubicBezTo>
                    <a:pt x="36183" y="4388"/>
                    <a:pt x="36440" y="4224"/>
                    <a:pt x="36426" y="3895"/>
                  </a:cubicBezTo>
                  <a:cubicBezTo>
                    <a:pt x="36400" y="2711"/>
                    <a:pt x="36295" y="1370"/>
                    <a:pt x="35322" y="555"/>
                  </a:cubicBezTo>
                  <a:cubicBezTo>
                    <a:pt x="34925" y="207"/>
                    <a:pt x="34434" y="0"/>
                    <a:pt x="338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1" name="Google Shape;1591;p49"/>
            <p:cNvSpPr/>
            <p:nvPr/>
          </p:nvSpPr>
          <p:spPr>
            <a:xfrm flipH="1">
              <a:off x="7097466" y="4442080"/>
              <a:ext cx="2155827" cy="307132"/>
            </a:xfrm>
            <a:custGeom>
              <a:avLst/>
              <a:gdLst/>
              <a:ahLst/>
              <a:cxnLst/>
              <a:rect l="l" t="t" r="r" b="b"/>
              <a:pathLst>
                <a:path w="36684" h="5226" extrusionOk="0">
                  <a:moveTo>
                    <a:pt x="20766" y="1511"/>
                  </a:moveTo>
                  <a:cubicBezTo>
                    <a:pt x="20749" y="1535"/>
                    <a:pt x="20742" y="1544"/>
                    <a:pt x="20743" y="1544"/>
                  </a:cubicBezTo>
                  <a:cubicBezTo>
                    <a:pt x="20743" y="1544"/>
                    <a:pt x="20754" y="1529"/>
                    <a:pt x="20766" y="1511"/>
                  </a:cubicBezTo>
                  <a:close/>
                  <a:moveTo>
                    <a:pt x="21208" y="0"/>
                  </a:moveTo>
                  <a:cubicBezTo>
                    <a:pt x="20200" y="0"/>
                    <a:pt x="19603" y="983"/>
                    <a:pt x="19299" y="1819"/>
                  </a:cubicBezTo>
                  <a:cubicBezTo>
                    <a:pt x="19220" y="2003"/>
                    <a:pt x="19168" y="2187"/>
                    <a:pt x="19115" y="2371"/>
                  </a:cubicBezTo>
                  <a:cubicBezTo>
                    <a:pt x="19089" y="2477"/>
                    <a:pt x="19036" y="2582"/>
                    <a:pt x="19010" y="2687"/>
                  </a:cubicBezTo>
                  <a:cubicBezTo>
                    <a:pt x="19009" y="2690"/>
                    <a:pt x="19008" y="2693"/>
                    <a:pt x="19007" y="2695"/>
                  </a:cubicBezTo>
                  <a:lnTo>
                    <a:pt x="19007" y="2695"/>
                  </a:lnTo>
                  <a:cubicBezTo>
                    <a:pt x="19002" y="2703"/>
                    <a:pt x="18995" y="2717"/>
                    <a:pt x="18983" y="2740"/>
                  </a:cubicBezTo>
                  <a:cubicBezTo>
                    <a:pt x="18957" y="2819"/>
                    <a:pt x="18931" y="2871"/>
                    <a:pt x="18878" y="2924"/>
                  </a:cubicBezTo>
                  <a:cubicBezTo>
                    <a:pt x="18852" y="3003"/>
                    <a:pt x="18799" y="3082"/>
                    <a:pt x="18747" y="3160"/>
                  </a:cubicBezTo>
                  <a:cubicBezTo>
                    <a:pt x="18747" y="3160"/>
                    <a:pt x="18688" y="3249"/>
                    <a:pt x="18691" y="3249"/>
                  </a:cubicBezTo>
                  <a:cubicBezTo>
                    <a:pt x="18692" y="3249"/>
                    <a:pt x="18692" y="3249"/>
                    <a:pt x="18693" y="3248"/>
                  </a:cubicBezTo>
                  <a:lnTo>
                    <a:pt x="18693" y="3248"/>
                  </a:lnTo>
                  <a:cubicBezTo>
                    <a:pt x="18676" y="3273"/>
                    <a:pt x="18659" y="3301"/>
                    <a:pt x="18642" y="3318"/>
                  </a:cubicBezTo>
                  <a:cubicBezTo>
                    <a:pt x="18607" y="3335"/>
                    <a:pt x="18584" y="3353"/>
                    <a:pt x="18565" y="3377"/>
                  </a:cubicBezTo>
                  <a:lnTo>
                    <a:pt x="18565" y="3377"/>
                  </a:lnTo>
                  <a:cubicBezTo>
                    <a:pt x="18565" y="3377"/>
                    <a:pt x="18564" y="3377"/>
                    <a:pt x="18564" y="3377"/>
                  </a:cubicBezTo>
                  <a:cubicBezTo>
                    <a:pt x="18554" y="3377"/>
                    <a:pt x="18501" y="3423"/>
                    <a:pt x="18484" y="3423"/>
                  </a:cubicBezTo>
                  <a:lnTo>
                    <a:pt x="18433" y="3457"/>
                  </a:lnTo>
                  <a:lnTo>
                    <a:pt x="18433" y="3457"/>
                  </a:lnTo>
                  <a:cubicBezTo>
                    <a:pt x="18402" y="3466"/>
                    <a:pt x="18340" y="3488"/>
                    <a:pt x="18326" y="3502"/>
                  </a:cubicBezTo>
                  <a:cubicBezTo>
                    <a:pt x="18322" y="3503"/>
                    <a:pt x="18319" y="3504"/>
                    <a:pt x="18315" y="3505"/>
                  </a:cubicBezTo>
                  <a:lnTo>
                    <a:pt x="18315" y="3505"/>
                  </a:lnTo>
                  <a:cubicBezTo>
                    <a:pt x="18310" y="3503"/>
                    <a:pt x="18297" y="3502"/>
                    <a:pt x="18273" y="3502"/>
                  </a:cubicBezTo>
                  <a:cubicBezTo>
                    <a:pt x="18256" y="3502"/>
                    <a:pt x="18180" y="3491"/>
                    <a:pt x="18170" y="3491"/>
                  </a:cubicBezTo>
                  <a:cubicBezTo>
                    <a:pt x="18165" y="3491"/>
                    <a:pt x="18177" y="3494"/>
                    <a:pt x="18221" y="3502"/>
                  </a:cubicBezTo>
                  <a:cubicBezTo>
                    <a:pt x="18168" y="3502"/>
                    <a:pt x="18116" y="3476"/>
                    <a:pt x="18063" y="3450"/>
                  </a:cubicBezTo>
                  <a:cubicBezTo>
                    <a:pt x="18045" y="3446"/>
                    <a:pt x="18033" y="3445"/>
                    <a:pt x="18026" y="3444"/>
                  </a:cubicBezTo>
                  <a:lnTo>
                    <a:pt x="18026" y="3444"/>
                  </a:lnTo>
                  <a:lnTo>
                    <a:pt x="17931" y="3397"/>
                  </a:lnTo>
                  <a:cubicBezTo>
                    <a:pt x="17899" y="3377"/>
                    <a:pt x="17885" y="3371"/>
                    <a:pt x="17883" y="3371"/>
                  </a:cubicBezTo>
                  <a:cubicBezTo>
                    <a:pt x="17881" y="3371"/>
                    <a:pt x="17883" y="3373"/>
                    <a:pt x="17887" y="3377"/>
                  </a:cubicBezTo>
                  <a:lnTo>
                    <a:pt x="17887" y="3377"/>
                  </a:lnTo>
                  <a:cubicBezTo>
                    <a:pt x="17884" y="3375"/>
                    <a:pt x="17882" y="3373"/>
                    <a:pt x="17879" y="3371"/>
                  </a:cubicBezTo>
                  <a:cubicBezTo>
                    <a:pt x="17800" y="3266"/>
                    <a:pt x="17695" y="3187"/>
                    <a:pt x="17616" y="3082"/>
                  </a:cubicBezTo>
                  <a:lnTo>
                    <a:pt x="17616" y="3082"/>
                  </a:lnTo>
                  <a:cubicBezTo>
                    <a:pt x="17634" y="3100"/>
                    <a:pt x="17642" y="3107"/>
                    <a:pt x="17645" y="3107"/>
                  </a:cubicBezTo>
                  <a:cubicBezTo>
                    <a:pt x="17652" y="3107"/>
                    <a:pt x="17590" y="3029"/>
                    <a:pt x="17590" y="3029"/>
                  </a:cubicBezTo>
                  <a:lnTo>
                    <a:pt x="17511" y="2924"/>
                  </a:lnTo>
                  <a:cubicBezTo>
                    <a:pt x="17458" y="2845"/>
                    <a:pt x="17405" y="2740"/>
                    <a:pt x="17327" y="2634"/>
                  </a:cubicBezTo>
                  <a:cubicBezTo>
                    <a:pt x="17221" y="2450"/>
                    <a:pt x="17142" y="2240"/>
                    <a:pt x="17037" y="2030"/>
                  </a:cubicBezTo>
                  <a:cubicBezTo>
                    <a:pt x="16652" y="1281"/>
                    <a:pt x="15973" y="493"/>
                    <a:pt x="15101" y="493"/>
                  </a:cubicBezTo>
                  <a:cubicBezTo>
                    <a:pt x="14962" y="493"/>
                    <a:pt x="14819" y="513"/>
                    <a:pt x="14670" y="557"/>
                  </a:cubicBezTo>
                  <a:cubicBezTo>
                    <a:pt x="14144" y="741"/>
                    <a:pt x="13697" y="1109"/>
                    <a:pt x="13487" y="1635"/>
                  </a:cubicBezTo>
                  <a:cubicBezTo>
                    <a:pt x="13250" y="2082"/>
                    <a:pt x="13145" y="2634"/>
                    <a:pt x="12934" y="3055"/>
                  </a:cubicBezTo>
                  <a:cubicBezTo>
                    <a:pt x="12908" y="3108"/>
                    <a:pt x="12882" y="3187"/>
                    <a:pt x="12829" y="3239"/>
                  </a:cubicBezTo>
                  <a:cubicBezTo>
                    <a:pt x="12829" y="3239"/>
                    <a:pt x="12755" y="3328"/>
                    <a:pt x="12763" y="3328"/>
                  </a:cubicBezTo>
                  <a:cubicBezTo>
                    <a:pt x="12765" y="3328"/>
                    <a:pt x="12777" y="3318"/>
                    <a:pt x="12803" y="3292"/>
                  </a:cubicBezTo>
                  <a:lnTo>
                    <a:pt x="12803" y="3292"/>
                  </a:lnTo>
                  <a:cubicBezTo>
                    <a:pt x="12724" y="3371"/>
                    <a:pt x="12671" y="3450"/>
                    <a:pt x="12593" y="3502"/>
                  </a:cubicBezTo>
                  <a:cubicBezTo>
                    <a:pt x="12591" y="3504"/>
                    <a:pt x="12590" y="3505"/>
                    <a:pt x="12589" y="3506"/>
                  </a:cubicBezTo>
                  <a:lnTo>
                    <a:pt x="12589" y="3506"/>
                  </a:lnTo>
                  <a:cubicBezTo>
                    <a:pt x="12590" y="3502"/>
                    <a:pt x="12589" y="3499"/>
                    <a:pt x="12583" y="3499"/>
                  </a:cubicBezTo>
                  <a:cubicBezTo>
                    <a:pt x="12579" y="3499"/>
                    <a:pt x="12574" y="3500"/>
                    <a:pt x="12566" y="3502"/>
                  </a:cubicBezTo>
                  <a:lnTo>
                    <a:pt x="12461" y="3555"/>
                  </a:lnTo>
                  <a:cubicBezTo>
                    <a:pt x="12435" y="3581"/>
                    <a:pt x="12382" y="3608"/>
                    <a:pt x="12356" y="3634"/>
                  </a:cubicBezTo>
                  <a:lnTo>
                    <a:pt x="12251" y="3660"/>
                  </a:lnTo>
                  <a:cubicBezTo>
                    <a:pt x="12172" y="3686"/>
                    <a:pt x="12067" y="3713"/>
                    <a:pt x="11988" y="3739"/>
                  </a:cubicBezTo>
                  <a:lnTo>
                    <a:pt x="11541" y="3739"/>
                  </a:lnTo>
                  <a:cubicBezTo>
                    <a:pt x="11523" y="3739"/>
                    <a:pt x="11447" y="3727"/>
                    <a:pt x="11437" y="3727"/>
                  </a:cubicBezTo>
                  <a:cubicBezTo>
                    <a:pt x="11432" y="3727"/>
                    <a:pt x="11444" y="3730"/>
                    <a:pt x="11488" y="3739"/>
                  </a:cubicBezTo>
                  <a:cubicBezTo>
                    <a:pt x="11435" y="3739"/>
                    <a:pt x="11383" y="3713"/>
                    <a:pt x="11356" y="3713"/>
                  </a:cubicBezTo>
                  <a:cubicBezTo>
                    <a:pt x="11251" y="3686"/>
                    <a:pt x="11172" y="3660"/>
                    <a:pt x="11067" y="3634"/>
                  </a:cubicBezTo>
                  <a:lnTo>
                    <a:pt x="11067" y="3634"/>
                  </a:lnTo>
                  <a:cubicBezTo>
                    <a:pt x="11088" y="3639"/>
                    <a:pt x="11100" y="3641"/>
                    <a:pt x="11105" y="3641"/>
                  </a:cubicBezTo>
                  <a:cubicBezTo>
                    <a:pt x="11124" y="3641"/>
                    <a:pt x="11036" y="3608"/>
                    <a:pt x="11015" y="3608"/>
                  </a:cubicBezTo>
                  <a:cubicBezTo>
                    <a:pt x="10988" y="3581"/>
                    <a:pt x="10936" y="3555"/>
                    <a:pt x="10883" y="3529"/>
                  </a:cubicBezTo>
                  <a:lnTo>
                    <a:pt x="10778" y="3450"/>
                  </a:lnTo>
                  <a:cubicBezTo>
                    <a:pt x="10706" y="3378"/>
                    <a:pt x="10613" y="3307"/>
                    <a:pt x="10557" y="3235"/>
                  </a:cubicBezTo>
                  <a:lnTo>
                    <a:pt x="10557" y="3235"/>
                  </a:lnTo>
                  <a:cubicBezTo>
                    <a:pt x="10548" y="3220"/>
                    <a:pt x="10506" y="3160"/>
                    <a:pt x="10489" y="3160"/>
                  </a:cubicBezTo>
                  <a:lnTo>
                    <a:pt x="10410" y="3029"/>
                  </a:lnTo>
                  <a:cubicBezTo>
                    <a:pt x="10383" y="2950"/>
                    <a:pt x="10331" y="2897"/>
                    <a:pt x="10278" y="2819"/>
                  </a:cubicBezTo>
                  <a:cubicBezTo>
                    <a:pt x="10173" y="2608"/>
                    <a:pt x="10094" y="2424"/>
                    <a:pt x="9989" y="2214"/>
                  </a:cubicBezTo>
                  <a:cubicBezTo>
                    <a:pt x="9601" y="1489"/>
                    <a:pt x="9060" y="714"/>
                    <a:pt x="8141" y="714"/>
                  </a:cubicBezTo>
                  <a:cubicBezTo>
                    <a:pt x="8126" y="714"/>
                    <a:pt x="8111" y="714"/>
                    <a:pt x="8095" y="715"/>
                  </a:cubicBezTo>
                  <a:cubicBezTo>
                    <a:pt x="7043" y="715"/>
                    <a:pt x="6386" y="1661"/>
                    <a:pt x="6044" y="2529"/>
                  </a:cubicBezTo>
                  <a:cubicBezTo>
                    <a:pt x="5965" y="2740"/>
                    <a:pt x="5912" y="2950"/>
                    <a:pt x="5860" y="3160"/>
                  </a:cubicBezTo>
                  <a:cubicBezTo>
                    <a:pt x="5833" y="3371"/>
                    <a:pt x="5755" y="3555"/>
                    <a:pt x="5676" y="3765"/>
                  </a:cubicBezTo>
                  <a:cubicBezTo>
                    <a:pt x="5512" y="4092"/>
                    <a:pt x="5183" y="4274"/>
                    <a:pt x="4835" y="4274"/>
                  </a:cubicBezTo>
                  <a:cubicBezTo>
                    <a:pt x="4791" y="4274"/>
                    <a:pt x="4747" y="4271"/>
                    <a:pt x="4703" y="4265"/>
                  </a:cubicBezTo>
                  <a:cubicBezTo>
                    <a:pt x="4308" y="4239"/>
                    <a:pt x="3940" y="4107"/>
                    <a:pt x="3624" y="3871"/>
                  </a:cubicBezTo>
                  <a:cubicBezTo>
                    <a:pt x="3256" y="3555"/>
                    <a:pt x="3098" y="3108"/>
                    <a:pt x="2835" y="2713"/>
                  </a:cubicBezTo>
                  <a:cubicBezTo>
                    <a:pt x="2625" y="2371"/>
                    <a:pt x="2257" y="2108"/>
                    <a:pt x="1862" y="2030"/>
                  </a:cubicBezTo>
                  <a:cubicBezTo>
                    <a:pt x="1759" y="2009"/>
                    <a:pt x="1654" y="1999"/>
                    <a:pt x="1549" y="1999"/>
                  </a:cubicBezTo>
                  <a:cubicBezTo>
                    <a:pt x="1253" y="1999"/>
                    <a:pt x="957" y="2078"/>
                    <a:pt x="705" y="2214"/>
                  </a:cubicBezTo>
                  <a:cubicBezTo>
                    <a:pt x="389" y="2398"/>
                    <a:pt x="153" y="2687"/>
                    <a:pt x="47" y="3055"/>
                  </a:cubicBezTo>
                  <a:cubicBezTo>
                    <a:pt x="0" y="3243"/>
                    <a:pt x="149" y="3356"/>
                    <a:pt x="299" y="3356"/>
                  </a:cubicBezTo>
                  <a:cubicBezTo>
                    <a:pt x="402" y="3356"/>
                    <a:pt x="505" y="3304"/>
                    <a:pt x="547" y="3187"/>
                  </a:cubicBezTo>
                  <a:lnTo>
                    <a:pt x="521" y="3160"/>
                  </a:lnTo>
                  <a:cubicBezTo>
                    <a:pt x="654" y="2827"/>
                    <a:pt x="1063" y="2609"/>
                    <a:pt x="1445" y="2609"/>
                  </a:cubicBezTo>
                  <a:cubicBezTo>
                    <a:pt x="1665" y="2609"/>
                    <a:pt x="1876" y="2681"/>
                    <a:pt x="2020" y="2845"/>
                  </a:cubicBezTo>
                  <a:cubicBezTo>
                    <a:pt x="2336" y="3187"/>
                    <a:pt x="2388" y="3713"/>
                    <a:pt x="2651" y="4081"/>
                  </a:cubicBezTo>
                  <a:cubicBezTo>
                    <a:pt x="2940" y="4475"/>
                    <a:pt x="3309" y="4791"/>
                    <a:pt x="3756" y="5001"/>
                  </a:cubicBezTo>
                  <a:cubicBezTo>
                    <a:pt x="4091" y="5146"/>
                    <a:pt x="4466" y="5226"/>
                    <a:pt x="4837" y="5226"/>
                  </a:cubicBezTo>
                  <a:cubicBezTo>
                    <a:pt x="5544" y="5226"/>
                    <a:pt x="6234" y="4938"/>
                    <a:pt x="6596" y="4265"/>
                  </a:cubicBezTo>
                  <a:cubicBezTo>
                    <a:pt x="6780" y="3844"/>
                    <a:pt x="6912" y="3397"/>
                    <a:pt x="7043" y="2924"/>
                  </a:cubicBezTo>
                  <a:cubicBezTo>
                    <a:pt x="7148" y="2582"/>
                    <a:pt x="7359" y="2266"/>
                    <a:pt x="7596" y="1977"/>
                  </a:cubicBezTo>
                  <a:cubicBezTo>
                    <a:pt x="7648" y="1951"/>
                    <a:pt x="7674" y="1924"/>
                    <a:pt x="7727" y="1872"/>
                  </a:cubicBezTo>
                  <a:lnTo>
                    <a:pt x="7727" y="1872"/>
                  </a:lnTo>
                  <a:cubicBezTo>
                    <a:pt x="7712" y="1887"/>
                    <a:pt x="7688" y="1902"/>
                    <a:pt x="7686" y="1902"/>
                  </a:cubicBezTo>
                  <a:cubicBezTo>
                    <a:pt x="7684" y="1902"/>
                    <a:pt x="7694" y="1894"/>
                    <a:pt x="7727" y="1872"/>
                  </a:cubicBezTo>
                  <a:lnTo>
                    <a:pt x="7727" y="1872"/>
                  </a:lnTo>
                  <a:cubicBezTo>
                    <a:pt x="7727" y="1872"/>
                    <a:pt x="7727" y="1872"/>
                    <a:pt x="7727" y="1872"/>
                  </a:cubicBezTo>
                  <a:lnTo>
                    <a:pt x="7859" y="1793"/>
                  </a:lnTo>
                  <a:cubicBezTo>
                    <a:pt x="7862" y="1791"/>
                    <a:pt x="7864" y="1790"/>
                    <a:pt x="7867" y="1789"/>
                  </a:cubicBezTo>
                  <a:lnTo>
                    <a:pt x="7867" y="1789"/>
                  </a:lnTo>
                  <a:cubicBezTo>
                    <a:pt x="7874" y="1791"/>
                    <a:pt x="7887" y="1793"/>
                    <a:pt x="7911" y="1793"/>
                  </a:cubicBezTo>
                  <a:cubicBezTo>
                    <a:pt x="7964" y="1793"/>
                    <a:pt x="7990" y="1767"/>
                    <a:pt x="8043" y="1740"/>
                  </a:cubicBezTo>
                  <a:lnTo>
                    <a:pt x="8200" y="1740"/>
                  </a:lnTo>
                  <a:cubicBezTo>
                    <a:pt x="8098" y="1740"/>
                    <a:pt x="8270" y="1765"/>
                    <a:pt x="8303" y="1767"/>
                  </a:cubicBezTo>
                  <a:lnTo>
                    <a:pt x="8303" y="1767"/>
                  </a:lnTo>
                  <a:cubicBezTo>
                    <a:pt x="8307" y="1772"/>
                    <a:pt x="8316" y="1781"/>
                    <a:pt x="8332" y="1793"/>
                  </a:cubicBezTo>
                  <a:lnTo>
                    <a:pt x="8411" y="1819"/>
                  </a:lnTo>
                  <a:cubicBezTo>
                    <a:pt x="8411" y="1819"/>
                    <a:pt x="8480" y="1875"/>
                    <a:pt x="8488" y="1875"/>
                  </a:cubicBezTo>
                  <a:cubicBezTo>
                    <a:pt x="8491" y="1875"/>
                    <a:pt x="8485" y="1867"/>
                    <a:pt x="8463" y="1845"/>
                  </a:cubicBezTo>
                  <a:lnTo>
                    <a:pt x="8463" y="1845"/>
                  </a:lnTo>
                  <a:cubicBezTo>
                    <a:pt x="8490" y="1872"/>
                    <a:pt x="8542" y="1898"/>
                    <a:pt x="8569" y="1951"/>
                  </a:cubicBezTo>
                  <a:lnTo>
                    <a:pt x="8648" y="2030"/>
                  </a:lnTo>
                  <a:cubicBezTo>
                    <a:pt x="8726" y="2135"/>
                    <a:pt x="8779" y="2214"/>
                    <a:pt x="8832" y="2319"/>
                  </a:cubicBezTo>
                  <a:cubicBezTo>
                    <a:pt x="9252" y="3029"/>
                    <a:pt x="9489" y="3844"/>
                    <a:pt x="10199" y="4344"/>
                  </a:cubicBezTo>
                  <a:cubicBezTo>
                    <a:pt x="10643" y="4668"/>
                    <a:pt x="11186" y="4837"/>
                    <a:pt x="11728" y="4837"/>
                  </a:cubicBezTo>
                  <a:cubicBezTo>
                    <a:pt x="12022" y="4837"/>
                    <a:pt x="12315" y="4788"/>
                    <a:pt x="12593" y="4686"/>
                  </a:cubicBezTo>
                  <a:cubicBezTo>
                    <a:pt x="13040" y="4528"/>
                    <a:pt x="13408" y="4239"/>
                    <a:pt x="13697" y="3871"/>
                  </a:cubicBezTo>
                  <a:cubicBezTo>
                    <a:pt x="13986" y="3397"/>
                    <a:pt x="14197" y="2897"/>
                    <a:pt x="14328" y="2371"/>
                  </a:cubicBezTo>
                  <a:cubicBezTo>
                    <a:pt x="14328" y="2371"/>
                    <a:pt x="14382" y="2247"/>
                    <a:pt x="14386" y="2247"/>
                  </a:cubicBezTo>
                  <a:cubicBezTo>
                    <a:pt x="14387" y="2247"/>
                    <a:pt x="14386" y="2252"/>
                    <a:pt x="14381" y="2266"/>
                  </a:cubicBezTo>
                  <a:cubicBezTo>
                    <a:pt x="14407" y="2214"/>
                    <a:pt x="14434" y="2187"/>
                    <a:pt x="14460" y="2108"/>
                  </a:cubicBezTo>
                  <a:cubicBezTo>
                    <a:pt x="14486" y="2030"/>
                    <a:pt x="14539" y="1951"/>
                    <a:pt x="14618" y="1872"/>
                  </a:cubicBezTo>
                  <a:cubicBezTo>
                    <a:pt x="14638" y="1838"/>
                    <a:pt x="14643" y="1825"/>
                    <a:pt x="14640" y="1822"/>
                  </a:cubicBezTo>
                  <a:lnTo>
                    <a:pt x="14640" y="1822"/>
                  </a:lnTo>
                  <a:cubicBezTo>
                    <a:pt x="14648" y="1815"/>
                    <a:pt x="14658" y="1805"/>
                    <a:pt x="14670" y="1793"/>
                  </a:cubicBezTo>
                  <a:cubicBezTo>
                    <a:pt x="14697" y="1767"/>
                    <a:pt x="14749" y="1714"/>
                    <a:pt x="14775" y="1688"/>
                  </a:cubicBezTo>
                  <a:lnTo>
                    <a:pt x="14775" y="1688"/>
                  </a:lnTo>
                  <a:cubicBezTo>
                    <a:pt x="14805" y="1668"/>
                    <a:pt x="14854" y="1635"/>
                    <a:pt x="14854" y="1635"/>
                  </a:cubicBezTo>
                  <a:cubicBezTo>
                    <a:pt x="14870" y="1625"/>
                    <a:pt x="14879" y="1618"/>
                    <a:pt x="14883" y="1615"/>
                  </a:cubicBezTo>
                  <a:lnTo>
                    <a:pt x="14883" y="1615"/>
                  </a:lnTo>
                  <a:cubicBezTo>
                    <a:pt x="14883" y="1616"/>
                    <a:pt x="14885" y="1617"/>
                    <a:pt x="14890" y="1617"/>
                  </a:cubicBezTo>
                  <a:cubicBezTo>
                    <a:pt x="14896" y="1617"/>
                    <a:pt x="14909" y="1615"/>
                    <a:pt x="14933" y="1609"/>
                  </a:cubicBezTo>
                  <a:cubicBezTo>
                    <a:pt x="14933" y="1609"/>
                    <a:pt x="15117" y="1582"/>
                    <a:pt x="14986" y="1582"/>
                  </a:cubicBezTo>
                  <a:lnTo>
                    <a:pt x="15144" y="1582"/>
                  </a:lnTo>
                  <a:cubicBezTo>
                    <a:pt x="15045" y="1582"/>
                    <a:pt x="15198" y="1627"/>
                    <a:pt x="15236" y="1627"/>
                  </a:cubicBezTo>
                  <a:cubicBezTo>
                    <a:pt x="15242" y="1627"/>
                    <a:pt x="15245" y="1626"/>
                    <a:pt x="15244" y="1624"/>
                  </a:cubicBezTo>
                  <a:lnTo>
                    <a:pt x="15244" y="1624"/>
                  </a:lnTo>
                  <a:cubicBezTo>
                    <a:pt x="15273" y="1638"/>
                    <a:pt x="15313" y="1647"/>
                    <a:pt x="15354" y="1688"/>
                  </a:cubicBezTo>
                  <a:lnTo>
                    <a:pt x="15407" y="1714"/>
                  </a:lnTo>
                  <a:cubicBezTo>
                    <a:pt x="15486" y="1793"/>
                    <a:pt x="15564" y="1872"/>
                    <a:pt x="15643" y="1951"/>
                  </a:cubicBezTo>
                  <a:cubicBezTo>
                    <a:pt x="15650" y="1958"/>
                    <a:pt x="15657" y="1964"/>
                    <a:pt x="15662" y="1969"/>
                  </a:cubicBezTo>
                  <a:lnTo>
                    <a:pt x="15662" y="1969"/>
                  </a:lnTo>
                  <a:cubicBezTo>
                    <a:pt x="15661" y="1973"/>
                    <a:pt x="15669" y="1990"/>
                    <a:pt x="15696" y="2030"/>
                  </a:cubicBezTo>
                  <a:lnTo>
                    <a:pt x="15801" y="2161"/>
                  </a:lnTo>
                  <a:cubicBezTo>
                    <a:pt x="15854" y="2240"/>
                    <a:pt x="15906" y="2319"/>
                    <a:pt x="15959" y="2398"/>
                  </a:cubicBezTo>
                  <a:cubicBezTo>
                    <a:pt x="16064" y="2608"/>
                    <a:pt x="16143" y="2819"/>
                    <a:pt x="16248" y="3003"/>
                  </a:cubicBezTo>
                  <a:cubicBezTo>
                    <a:pt x="16432" y="3450"/>
                    <a:pt x="16722" y="3818"/>
                    <a:pt x="17064" y="4134"/>
                  </a:cubicBezTo>
                  <a:cubicBezTo>
                    <a:pt x="17405" y="4451"/>
                    <a:pt x="17838" y="4610"/>
                    <a:pt x="18298" y="4610"/>
                  </a:cubicBezTo>
                  <a:cubicBezTo>
                    <a:pt x="18334" y="4610"/>
                    <a:pt x="18369" y="4609"/>
                    <a:pt x="18405" y="4607"/>
                  </a:cubicBezTo>
                  <a:cubicBezTo>
                    <a:pt x="18905" y="4528"/>
                    <a:pt x="19352" y="4265"/>
                    <a:pt x="19641" y="3871"/>
                  </a:cubicBezTo>
                  <a:cubicBezTo>
                    <a:pt x="19904" y="3476"/>
                    <a:pt x="20114" y="3055"/>
                    <a:pt x="20246" y="2608"/>
                  </a:cubicBezTo>
                  <a:cubicBezTo>
                    <a:pt x="20325" y="2424"/>
                    <a:pt x="20377" y="2240"/>
                    <a:pt x="20430" y="2056"/>
                  </a:cubicBezTo>
                  <a:cubicBezTo>
                    <a:pt x="20456" y="2030"/>
                    <a:pt x="20483" y="1977"/>
                    <a:pt x="20509" y="1924"/>
                  </a:cubicBezTo>
                  <a:cubicBezTo>
                    <a:pt x="20561" y="1793"/>
                    <a:pt x="20640" y="1688"/>
                    <a:pt x="20693" y="1582"/>
                  </a:cubicBezTo>
                  <a:lnTo>
                    <a:pt x="20770" y="1505"/>
                  </a:lnTo>
                  <a:lnTo>
                    <a:pt x="20770" y="1505"/>
                  </a:lnTo>
                  <a:cubicBezTo>
                    <a:pt x="20769" y="1507"/>
                    <a:pt x="20767" y="1509"/>
                    <a:pt x="20766" y="1511"/>
                  </a:cubicBezTo>
                  <a:lnTo>
                    <a:pt x="20766" y="1511"/>
                  </a:lnTo>
                  <a:cubicBezTo>
                    <a:pt x="20768" y="1509"/>
                    <a:pt x="20770" y="1506"/>
                    <a:pt x="20772" y="1504"/>
                  </a:cubicBezTo>
                  <a:lnTo>
                    <a:pt x="20772" y="1504"/>
                  </a:lnTo>
                  <a:lnTo>
                    <a:pt x="20770" y="1505"/>
                  </a:lnTo>
                  <a:lnTo>
                    <a:pt x="20770" y="1505"/>
                  </a:lnTo>
                  <a:cubicBezTo>
                    <a:pt x="20784" y="1484"/>
                    <a:pt x="20798" y="1461"/>
                    <a:pt x="20798" y="1451"/>
                  </a:cubicBezTo>
                  <a:cubicBezTo>
                    <a:pt x="20851" y="1372"/>
                    <a:pt x="20930" y="1293"/>
                    <a:pt x="21009" y="1241"/>
                  </a:cubicBezTo>
                  <a:lnTo>
                    <a:pt x="21009" y="1241"/>
                  </a:lnTo>
                  <a:cubicBezTo>
                    <a:pt x="20984" y="1259"/>
                    <a:pt x="20975" y="1266"/>
                    <a:pt x="20977" y="1266"/>
                  </a:cubicBezTo>
                  <a:cubicBezTo>
                    <a:pt x="20981" y="1266"/>
                    <a:pt x="21100" y="1188"/>
                    <a:pt x="21140" y="1188"/>
                  </a:cubicBezTo>
                  <a:cubicBezTo>
                    <a:pt x="21096" y="1206"/>
                    <a:pt x="21082" y="1211"/>
                    <a:pt x="21083" y="1211"/>
                  </a:cubicBezTo>
                  <a:cubicBezTo>
                    <a:pt x="21085" y="1211"/>
                    <a:pt x="21149" y="1188"/>
                    <a:pt x="21166" y="1188"/>
                  </a:cubicBezTo>
                  <a:lnTo>
                    <a:pt x="21272" y="1188"/>
                  </a:lnTo>
                  <a:cubicBezTo>
                    <a:pt x="21324" y="1188"/>
                    <a:pt x="21377" y="1188"/>
                    <a:pt x="21429" y="1214"/>
                  </a:cubicBezTo>
                  <a:cubicBezTo>
                    <a:pt x="21414" y="1211"/>
                    <a:pt x="21405" y="1209"/>
                    <a:pt x="21399" y="1209"/>
                  </a:cubicBezTo>
                  <a:cubicBezTo>
                    <a:pt x="21367" y="1209"/>
                    <a:pt x="21486" y="1267"/>
                    <a:pt x="21508" y="1267"/>
                  </a:cubicBezTo>
                  <a:cubicBezTo>
                    <a:pt x="21514" y="1271"/>
                    <a:pt x="21519" y="1275"/>
                    <a:pt x="21523" y="1278"/>
                  </a:cubicBezTo>
                  <a:lnTo>
                    <a:pt x="21523" y="1278"/>
                  </a:lnTo>
                  <a:cubicBezTo>
                    <a:pt x="21524" y="1281"/>
                    <a:pt x="21534" y="1293"/>
                    <a:pt x="21561" y="1319"/>
                  </a:cubicBezTo>
                  <a:cubicBezTo>
                    <a:pt x="21692" y="1477"/>
                    <a:pt x="21824" y="1635"/>
                    <a:pt x="21903" y="1845"/>
                  </a:cubicBezTo>
                  <a:cubicBezTo>
                    <a:pt x="21955" y="1951"/>
                    <a:pt x="22034" y="2240"/>
                    <a:pt x="22113" y="2424"/>
                  </a:cubicBezTo>
                  <a:cubicBezTo>
                    <a:pt x="22218" y="2687"/>
                    <a:pt x="22324" y="2924"/>
                    <a:pt x="22481" y="3160"/>
                  </a:cubicBezTo>
                  <a:cubicBezTo>
                    <a:pt x="22771" y="3581"/>
                    <a:pt x="23218" y="3897"/>
                    <a:pt x="23717" y="4028"/>
                  </a:cubicBezTo>
                  <a:cubicBezTo>
                    <a:pt x="23919" y="4081"/>
                    <a:pt x="24125" y="4109"/>
                    <a:pt x="24329" y="4109"/>
                  </a:cubicBezTo>
                  <a:cubicBezTo>
                    <a:pt x="24633" y="4109"/>
                    <a:pt x="24934" y="4049"/>
                    <a:pt x="25217" y="3923"/>
                  </a:cubicBezTo>
                  <a:cubicBezTo>
                    <a:pt x="25664" y="3686"/>
                    <a:pt x="26032" y="3318"/>
                    <a:pt x="26295" y="2897"/>
                  </a:cubicBezTo>
                  <a:cubicBezTo>
                    <a:pt x="26532" y="2503"/>
                    <a:pt x="26716" y="2056"/>
                    <a:pt x="26979" y="1688"/>
                  </a:cubicBezTo>
                  <a:lnTo>
                    <a:pt x="26979" y="1688"/>
                  </a:lnTo>
                  <a:cubicBezTo>
                    <a:pt x="26971" y="1695"/>
                    <a:pt x="26967" y="1698"/>
                    <a:pt x="26966" y="1698"/>
                  </a:cubicBezTo>
                  <a:cubicBezTo>
                    <a:pt x="26962" y="1698"/>
                    <a:pt x="27041" y="1606"/>
                    <a:pt x="27055" y="1606"/>
                  </a:cubicBezTo>
                  <a:cubicBezTo>
                    <a:pt x="27057" y="1606"/>
                    <a:pt x="27058" y="1607"/>
                    <a:pt x="27058" y="1609"/>
                  </a:cubicBezTo>
                  <a:lnTo>
                    <a:pt x="27163" y="1477"/>
                  </a:lnTo>
                  <a:cubicBezTo>
                    <a:pt x="27215" y="1425"/>
                    <a:pt x="27294" y="1346"/>
                    <a:pt x="27373" y="1293"/>
                  </a:cubicBezTo>
                  <a:cubicBezTo>
                    <a:pt x="27426" y="1267"/>
                    <a:pt x="27452" y="1241"/>
                    <a:pt x="27531" y="1214"/>
                  </a:cubicBezTo>
                  <a:cubicBezTo>
                    <a:pt x="27531" y="1214"/>
                    <a:pt x="27647" y="1156"/>
                    <a:pt x="27630" y="1156"/>
                  </a:cubicBezTo>
                  <a:cubicBezTo>
                    <a:pt x="27628" y="1156"/>
                    <a:pt x="27621" y="1158"/>
                    <a:pt x="27610" y="1162"/>
                  </a:cubicBezTo>
                  <a:cubicBezTo>
                    <a:pt x="27666" y="1143"/>
                    <a:pt x="27721" y="1124"/>
                    <a:pt x="27777" y="1124"/>
                  </a:cubicBezTo>
                  <a:cubicBezTo>
                    <a:pt x="27800" y="1124"/>
                    <a:pt x="27823" y="1128"/>
                    <a:pt x="27847" y="1135"/>
                  </a:cubicBezTo>
                  <a:cubicBezTo>
                    <a:pt x="27899" y="1135"/>
                    <a:pt x="27952" y="1135"/>
                    <a:pt x="28004" y="1162"/>
                  </a:cubicBezTo>
                  <a:cubicBezTo>
                    <a:pt x="28083" y="1214"/>
                    <a:pt x="28162" y="1267"/>
                    <a:pt x="28215" y="1346"/>
                  </a:cubicBezTo>
                  <a:cubicBezTo>
                    <a:pt x="28373" y="1504"/>
                    <a:pt x="28478" y="1714"/>
                    <a:pt x="28583" y="1924"/>
                  </a:cubicBezTo>
                  <a:cubicBezTo>
                    <a:pt x="28741" y="2371"/>
                    <a:pt x="28951" y="2819"/>
                    <a:pt x="29214" y="3239"/>
                  </a:cubicBezTo>
                  <a:cubicBezTo>
                    <a:pt x="29530" y="3686"/>
                    <a:pt x="29977" y="4002"/>
                    <a:pt x="30529" y="4134"/>
                  </a:cubicBezTo>
                  <a:cubicBezTo>
                    <a:pt x="30614" y="4149"/>
                    <a:pt x="30699" y="4157"/>
                    <a:pt x="30785" y="4157"/>
                  </a:cubicBezTo>
                  <a:cubicBezTo>
                    <a:pt x="31280" y="4157"/>
                    <a:pt x="31763" y="3902"/>
                    <a:pt x="32055" y="3476"/>
                  </a:cubicBezTo>
                  <a:cubicBezTo>
                    <a:pt x="32291" y="3134"/>
                    <a:pt x="32528" y="2766"/>
                    <a:pt x="32712" y="2371"/>
                  </a:cubicBezTo>
                  <a:cubicBezTo>
                    <a:pt x="32817" y="2214"/>
                    <a:pt x="32922" y="2056"/>
                    <a:pt x="33054" y="1872"/>
                  </a:cubicBezTo>
                  <a:cubicBezTo>
                    <a:pt x="33069" y="1845"/>
                    <a:pt x="33078" y="1828"/>
                    <a:pt x="33083" y="1818"/>
                  </a:cubicBezTo>
                  <a:lnTo>
                    <a:pt x="33083" y="1818"/>
                  </a:lnTo>
                  <a:cubicBezTo>
                    <a:pt x="33134" y="1791"/>
                    <a:pt x="33160" y="1740"/>
                    <a:pt x="33185" y="1714"/>
                  </a:cubicBezTo>
                  <a:lnTo>
                    <a:pt x="33291" y="1609"/>
                  </a:lnTo>
                  <a:cubicBezTo>
                    <a:pt x="33311" y="1589"/>
                    <a:pt x="33376" y="1538"/>
                    <a:pt x="33360" y="1538"/>
                  </a:cubicBezTo>
                  <a:cubicBezTo>
                    <a:pt x="33355" y="1538"/>
                    <a:pt x="33342" y="1544"/>
                    <a:pt x="33317" y="1556"/>
                  </a:cubicBezTo>
                  <a:cubicBezTo>
                    <a:pt x="33422" y="1504"/>
                    <a:pt x="33501" y="1451"/>
                    <a:pt x="33580" y="1425"/>
                  </a:cubicBezTo>
                  <a:lnTo>
                    <a:pt x="33580" y="1425"/>
                  </a:lnTo>
                  <a:cubicBezTo>
                    <a:pt x="33555" y="1437"/>
                    <a:pt x="33548" y="1442"/>
                    <a:pt x="33552" y="1442"/>
                  </a:cubicBezTo>
                  <a:cubicBezTo>
                    <a:pt x="33567" y="1442"/>
                    <a:pt x="33698" y="1392"/>
                    <a:pt x="33738" y="1372"/>
                  </a:cubicBezTo>
                  <a:cubicBezTo>
                    <a:pt x="33746" y="1371"/>
                    <a:pt x="33754" y="1369"/>
                    <a:pt x="33760" y="1368"/>
                  </a:cubicBezTo>
                  <a:lnTo>
                    <a:pt x="33760" y="1368"/>
                  </a:lnTo>
                  <a:cubicBezTo>
                    <a:pt x="33762" y="1370"/>
                    <a:pt x="33777" y="1372"/>
                    <a:pt x="33817" y="1372"/>
                  </a:cubicBezTo>
                  <a:lnTo>
                    <a:pt x="33896" y="1372"/>
                  </a:lnTo>
                  <a:cubicBezTo>
                    <a:pt x="33948" y="1398"/>
                    <a:pt x="34027" y="1398"/>
                    <a:pt x="34080" y="1425"/>
                  </a:cubicBezTo>
                  <a:cubicBezTo>
                    <a:pt x="34080" y="1425"/>
                    <a:pt x="34129" y="1441"/>
                    <a:pt x="34159" y="1451"/>
                  </a:cubicBezTo>
                  <a:lnTo>
                    <a:pt x="34159" y="1451"/>
                  </a:lnTo>
                  <a:cubicBezTo>
                    <a:pt x="34256" y="1475"/>
                    <a:pt x="34354" y="1545"/>
                    <a:pt x="34452" y="1597"/>
                  </a:cubicBezTo>
                  <a:lnTo>
                    <a:pt x="34452" y="1597"/>
                  </a:lnTo>
                  <a:cubicBezTo>
                    <a:pt x="34457" y="1608"/>
                    <a:pt x="34553" y="1688"/>
                    <a:pt x="34553" y="1688"/>
                  </a:cubicBezTo>
                  <a:cubicBezTo>
                    <a:pt x="34579" y="1714"/>
                    <a:pt x="34606" y="1740"/>
                    <a:pt x="34632" y="1767"/>
                  </a:cubicBezTo>
                  <a:cubicBezTo>
                    <a:pt x="34685" y="1819"/>
                    <a:pt x="34737" y="1845"/>
                    <a:pt x="34763" y="1898"/>
                  </a:cubicBezTo>
                  <a:cubicBezTo>
                    <a:pt x="34748" y="1882"/>
                    <a:pt x="34740" y="1876"/>
                    <a:pt x="34739" y="1876"/>
                  </a:cubicBezTo>
                  <a:cubicBezTo>
                    <a:pt x="34732" y="1876"/>
                    <a:pt x="34816" y="1977"/>
                    <a:pt x="34816" y="1977"/>
                  </a:cubicBezTo>
                  <a:cubicBezTo>
                    <a:pt x="34895" y="2082"/>
                    <a:pt x="34948" y="2214"/>
                    <a:pt x="35026" y="2345"/>
                  </a:cubicBezTo>
                  <a:cubicBezTo>
                    <a:pt x="35184" y="2792"/>
                    <a:pt x="35316" y="3292"/>
                    <a:pt x="35395" y="3765"/>
                  </a:cubicBezTo>
                  <a:cubicBezTo>
                    <a:pt x="35484" y="4054"/>
                    <a:pt x="35742" y="4231"/>
                    <a:pt x="36010" y="4231"/>
                  </a:cubicBezTo>
                  <a:cubicBezTo>
                    <a:pt x="36059" y="4231"/>
                    <a:pt x="36109" y="4225"/>
                    <a:pt x="36157" y="4212"/>
                  </a:cubicBezTo>
                  <a:cubicBezTo>
                    <a:pt x="36473" y="4107"/>
                    <a:pt x="36683" y="3765"/>
                    <a:pt x="36578" y="3450"/>
                  </a:cubicBezTo>
                  <a:cubicBezTo>
                    <a:pt x="36394" y="2345"/>
                    <a:pt x="36026" y="1162"/>
                    <a:pt x="35000" y="530"/>
                  </a:cubicBezTo>
                  <a:cubicBezTo>
                    <a:pt x="34672" y="312"/>
                    <a:pt x="34293" y="207"/>
                    <a:pt x="33908" y="207"/>
                  </a:cubicBezTo>
                  <a:cubicBezTo>
                    <a:pt x="33737" y="207"/>
                    <a:pt x="33565" y="227"/>
                    <a:pt x="33396" y="267"/>
                  </a:cubicBezTo>
                  <a:cubicBezTo>
                    <a:pt x="32922" y="399"/>
                    <a:pt x="32528" y="688"/>
                    <a:pt x="32239" y="1056"/>
                  </a:cubicBezTo>
                  <a:cubicBezTo>
                    <a:pt x="31976" y="1425"/>
                    <a:pt x="31739" y="1793"/>
                    <a:pt x="31529" y="2187"/>
                  </a:cubicBezTo>
                  <a:cubicBezTo>
                    <a:pt x="31450" y="2371"/>
                    <a:pt x="31344" y="2556"/>
                    <a:pt x="31239" y="2713"/>
                  </a:cubicBezTo>
                  <a:cubicBezTo>
                    <a:pt x="31213" y="2766"/>
                    <a:pt x="31187" y="2819"/>
                    <a:pt x="31134" y="2871"/>
                  </a:cubicBezTo>
                  <a:cubicBezTo>
                    <a:pt x="31145" y="2855"/>
                    <a:pt x="31148" y="2849"/>
                    <a:pt x="31146" y="2849"/>
                  </a:cubicBezTo>
                  <a:cubicBezTo>
                    <a:pt x="31140" y="2849"/>
                    <a:pt x="31073" y="2929"/>
                    <a:pt x="31058" y="2947"/>
                  </a:cubicBezTo>
                  <a:lnTo>
                    <a:pt x="31058" y="2947"/>
                  </a:lnTo>
                  <a:cubicBezTo>
                    <a:pt x="31058" y="2947"/>
                    <a:pt x="31058" y="2947"/>
                    <a:pt x="31058" y="2947"/>
                  </a:cubicBezTo>
                  <a:cubicBezTo>
                    <a:pt x="31055" y="2947"/>
                    <a:pt x="30982" y="3008"/>
                    <a:pt x="30980" y="3015"/>
                  </a:cubicBezTo>
                  <a:lnTo>
                    <a:pt x="30980" y="3015"/>
                  </a:lnTo>
                  <a:cubicBezTo>
                    <a:pt x="30942" y="3036"/>
                    <a:pt x="30920" y="3055"/>
                    <a:pt x="30897" y="3055"/>
                  </a:cubicBezTo>
                  <a:lnTo>
                    <a:pt x="30792" y="3055"/>
                  </a:lnTo>
                  <a:cubicBezTo>
                    <a:pt x="30731" y="3055"/>
                    <a:pt x="30686" y="3040"/>
                    <a:pt x="30644" y="3032"/>
                  </a:cubicBezTo>
                  <a:lnTo>
                    <a:pt x="30644" y="3032"/>
                  </a:lnTo>
                  <a:cubicBezTo>
                    <a:pt x="30647" y="3022"/>
                    <a:pt x="30555" y="2976"/>
                    <a:pt x="30555" y="2976"/>
                  </a:cubicBezTo>
                  <a:cubicBezTo>
                    <a:pt x="30398" y="2871"/>
                    <a:pt x="30240" y="2740"/>
                    <a:pt x="30135" y="2608"/>
                  </a:cubicBezTo>
                  <a:cubicBezTo>
                    <a:pt x="29872" y="2135"/>
                    <a:pt x="29740" y="1688"/>
                    <a:pt x="29477" y="1214"/>
                  </a:cubicBezTo>
                  <a:cubicBezTo>
                    <a:pt x="29240" y="662"/>
                    <a:pt x="28793" y="267"/>
                    <a:pt x="28241" y="57"/>
                  </a:cubicBezTo>
                  <a:cubicBezTo>
                    <a:pt x="28108" y="27"/>
                    <a:pt x="27973" y="12"/>
                    <a:pt x="27837" y="12"/>
                  </a:cubicBezTo>
                  <a:cubicBezTo>
                    <a:pt x="27382" y="12"/>
                    <a:pt x="26929" y="180"/>
                    <a:pt x="26584" y="504"/>
                  </a:cubicBezTo>
                  <a:cubicBezTo>
                    <a:pt x="26190" y="846"/>
                    <a:pt x="25900" y="1241"/>
                    <a:pt x="25664" y="1714"/>
                  </a:cubicBezTo>
                  <a:cubicBezTo>
                    <a:pt x="25558" y="1924"/>
                    <a:pt x="25453" y="2135"/>
                    <a:pt x="25322" y="2345"/>
                  </a:cubicBezTo>
                  <a:lnTo>
                    <a:pt x="25243" y="2450"/>
                  </a:lnTo>
                  <a:cubicBezTo>
                    <a:pt x="25243" y="2450"/>
                    <a:pt x="25210" y="2500"/>
                    <a:pt x="25190" y="2529"/>
                  </a:cubicBezTo>
                  <a:lnTo>
                    <a:pt x="25190" y="2529"/>
                  </a:lnTo>
                  <a:cubicBezTo>
                    <a:pt x="25111" y="2634"/>
                    <a:pt x="25032" y="2740"/>
                    <a:pt x="24927" y="2819"/>
                  </a:cubicBezTo>
                  <a:cubicBezTo>
                    <a:pt x="24938" y="2808"/>
                    <a:pt x="24941" y="2804"/>
                    <a:pt x="24939" y="2804"/>
                  </a:cubicBezTo>
                  <a:cubicBezTo>
                    <a:pt x="24933" y="2804"/>
                    <a:pt x="24848" y="2871"/>
                    <a:pt x="24848" y="2871"/>
                  </a:cubicBezTo>
                  <a:cubicBezTo>
                    <a:pt x="24796" y="2897"/>
                    <a:pt x="24743" y="2924"/>
                    <a:pt x="24691" y="2950"/>
                  </a:cubicBezTo>
                  <a:cubicBezTo>
                    <a:pt x="24638" y="2976"/>
                    <a:pt x="24585" y="2976"/>
                    <a:pt x="24533" y="3003"/>
                  </a:cubicBezTo>
                  <a:cubicBezTo>
                    <a:pt x="24533" y="3003"/>
                    <a:pt x="24451" y="3014"/>
                    <a:pt x="24435" y="3014"/>
                  </a:cubicBezTo>
                  <a:cubicBezTo>
                    <a:pt x="24428" y="3014"/>
                    <a:pt x="24436" y="3011"/>
                    <a:pt x="24480" y="3003"/>
                  </a:cubicBezTo>
                  <a:lnTo>
                    <a:pt x="24086" y="3003"/>
                  </a:lnTo>
                  <a:cubicBezTo>
                    <a:pt x="24059" y="3003"/>
                    <a:pt x="23980" y="2976"/>
                    <a:pt x="23928" y="2976"/>
                  </a:cubicBezTo>
                  <a:cubicBezTo>
                    <a:pt x="23920" y="2974"/>
                    <a:pt x="23912" y="2971"/>
                    <a:pt x="23906" y="2969"/>
                  </a:cubicBezTo>
                  <a:lnTo>
                    <a:pt x="23906" y="2969"/>
                  </a:lnTo>
                  <a:cubicBezTo>
                    <a:pt x="23906" y="2969"/>
                    <a:pt x="23893" y="2965"/>
                    <a:pt x="23849" y="2950"/>
                  </a:cubicBezTo>
                  <a:cubicBezTo>
                    <a:pt x="23823" y="2924"/>
                    <a:pt x="23770" y="2897"/>
                    <a:pt x="23717" y="2845"/>
                  </a:cubicBezTo>
                  <a:cubicBezTo>
                    <a:pt x="23682" y="2827"/>
                    <a:pt x="23633" y="2784"/>
                    <a:pt x="23632" y="2784"/>
                  </a:cubicBezTo>
                  <a:cubicBezTo>
                    <a:pt x="23632" y="2784"/>
                    <a:pt x="23632" y="2784"/>
                    <a:pt x="23632" y="2784"/>
                  </a:cubicBezTo>
                  <a:lnTo>
                    <a:pt x="23632" y="2784"/>
                  </a:lnTo>
                  <a:cubicBezTo>
                    <a:pt x="23489" y="2635"/>
                    <a:pt x="23370" y="2464"/>
                    <a:pt x="23297" y="2293"/>
                  </a:cubicBezTo>
                  <a:cubicBezTo>
                    <a:pt x="23139" y="1819"/>
                    <a:pt x="22928" y="1346"/>
                    <a:pt x="22692" y="925"/>
                  </a:cubicBezTo>
                  <a:cubicBezTo>
                    <a:pt x="22402" y="425"/>
                    <a:pt x="21903" y="83"/>
                    <a:pt x="21324" y="4"/>
                  </a:cubicBezTo>
                  <a:cubicBezTo>
                    <a:pt x="21285" y="2"/>
                    <a:pt x="21246" y="0"/>
                    <a:pt x="212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Background">
  <p:cSld name="CUSTOM_7">
    <p:spTree>
      <p:nvGrpSpPr>
        <p:cNvPr id="1" name="Shape 1592"/>
        <p:cNvGrpSpPr/>
        <p:nvPr/>
      </p:nvGrpSpPr>
      <p:grpSpPr>
        <a:xfrm>
          <a:off x="0" y="0"/>
          <a:ext cx="0" cy="0"/>
          <a:chOff x="0" y="0"/>
          <a:chExt cx="0" cy="0"/>
        </a:xfrm>
      </p:grpSpPr>
      <p:sp>
        <p:nvSpPr>
          <p:cNvPr id="1593" name="Google Shape;1593;p50"/>
          <p:cNvSpPr/>
          <p:nvPr/>
        </p:nvSpPr>
        <p:spPr>
          <a:xfrm>
            <a:off x="-139653" y="3719281"/>
            <a:ext cx="2143486" cy="361259"/>
          </a:xfrm>
          <a:custGeom>
            <a:avLst/>
            <a:gdLst/>
            <a:ahLst/>
            <a:cxnLst/>
            <a:rect l="l" t="t" r="r" b="b"/>
            <a:pathLst>
              <a:path w="36474" h="6147" extrusionOk="0">
                <a:moveTo>
                  <a:pt x="15194" y="1"/>
                </a:moveTo>
                <a:cubicBezTo>
                  <a:pt x="15107" y="1"/>
                  <a:pt x="15020" y="8"/>
                  <a:pt x="14934" y="22"/>
                </a:cubicBezTo>
                <a:cubicBezTo>
                  <a:pt x="14276" y="180"/>
                  <a:pt x="13724" y="627"/>
                  <a:pt x="13434" y="1206"/>
                </a:cubicBezTo>
                <a:cubicBezTo>
                  <a:pt x="13093" y="1863"/>
                  <a:pt x="13040" y="2574"/>
                  <a:pt x="12882" y="3257"/>
                </a:cubicBezTo>
                <a:cubicBezTo>
                  <a:pt x="12856" y="3573"/>
                  <a:pt x="12751" y="3889"/>
                  <a:pt x="12593" y="4152"/>
                </a:cubicBezTo>
                <a:cubicBezTo>
                  <a:pt x="12488" y="4362"/>
                  <a:pt x="12304" y="4546"/>
                  <a:pt x="12119" y="4651"/>
                </a:cubicBezTo>
                <a:cubicBezTo>
                  <a:pt x="12067" y="4678"/>
                  <a:pt x="11962" y="4730"/>
                  <a:pt x="11988" y="4730"/>
                </a:cubicBezTo>
                <a:cubicBezTo>
                  <a:pt x="12014" y="4730"/>
                  <a:pt x="11883" y="4756"/>
                  <a:pt x="11830" y="4756"/>
                </a:cubicBezTo>
                <a:cubicBezTo>
                  <a:pt x="11760" y="4756"/>
                  <a:pt x="11772" y="4768"/>
                  <a:pt x="11795" y="4768"/>
                </a:cubicBezTo>
                <a:cubicBezTo>
                  <a:pt x="11807" y="4768"/>
                  <a:pt x="11821" y="4765"/>
                  <a:pt x="11830" y="4756"/>
                </a:cubicBezTo>
                <a:lnTo>
                  <a:pt x="11830" y="4756"/>
                </a:lnTo>
                <a:cubicBezTo>
                  <a:pt x="11817" y="4770"/>
                  <a:pt x="11804" y="4776"/>
                  <a:pt x="11787" y="4776"/>
                </a:cubicBezTo>
                <a:cubicBezTo>
                  <a:pt x="11771" y="4776"/>
                  <a:pt x="11751" y="4770"/>
                  <a:pt x="11725" y="4756"/>
                </a:cubicBezTo>
                <a:lnTo>
                  <a:pt x="11646" y="4756"/>
                </a:lnTo>
                <a:cubicBezTo>
                  <a:pt x="11633" y="4756"/>
                  <a:pt x="11631" y="4758"/>
                  <a:pt x="11635" y="4760"/>
                </a:cubicBezTo>
                <a:lnTo>
                  <a:pt x="11635" y="4760"/>
                </a:lnTo>
                <a:cubicBezTo>
                  <a:pt x="11630" y="4759"/>
                  <a:pt x="11625" y="4758"/>
                  <a:pt x="11620" y="4756"/>
                </a:cubicBezTo>
                <a:cubicBezTo>
                  <a:pt x="11567" y="4756"/>
                  <a:pt x="11541" y="4730"/>
                  <a:pt x="11515" y="4730"/>
                </a:cubicBezTo>
                <a:cubicBezTo>
                  <a:pt x="11515" y="4730"/>
                  <a:pt x="11437" y="4672"/>
                  <a:pt x="11448" y="4672"/>
                </a:cubicBezTo>
                <a:cubicBezTo>
                  <a:pt x="11450" y="4672"/>
                  <a:pt x="11454" y="4674"/>
                  <a:pt x="11462" y="4678"/>
                </a:cubicBezTo>
                <a:lnTo>
                  <a:pt x="11462" y="4678"/>
                </a:lnTo>
                <a:cubicBezTo>
                  <a:pt x="11450" y="4665"/>
                  <a:pt x="11436" y="4651"/>
                  <a:pt x="11436" y="4651"/>
                </a:cubicBezTo>
                <a:cubicBezTo>
                  <a:pt x="11330" y="4572"/>
                  <a:pt x="11252" y="4441"/>
                  <a:pt x="11199" y="4336"/>
                </a:cubicBezTo>
                <a:cubicBezTo>
                  <a:pt x="10910" y="3731"/>
                  <a:pt x="10989" y="2994"/>
                  <a:pt x="10883" y="2311"/>
                </a:cubicBezTo>
                <a:cubicBezTo>
                  <a:pt x="10804" y="1653"/>
                  <a:pt x="10436" y="1048"/>
                  <a:pt x="9910" y="627"/>
                </a:cubicBezTo>
                <a:cubicBezTo>
                  <a:pt x="9646" y="444"/>
                  <a:pt x="9343" y="355"/>
                  <a:pt x="9040" y="355"/>
                </a:cubicBezTo>
                <a:cubicBezTo>
                  <a:pt x="8649" y="355"/>
                  <a:pt x="8261" y="503"/>
                  <a:pt x="7964" y="785"/>
                </a:cubicBezTo>
                <a:cubicBezTo>
                  <a:pt x="6912" y="1679"/>
                  <a:pt x="6965" y="3152"/>
                  <a:pt x="6491" y="4336"/>
                </a:cubicBezTo>
                <a:cubicBezTo>
                  <a:pt x="6414" y="4568"/>
                  <a:pt x="6286" y="4775"/>
                  <a:pt x="6082" y="4907"/>
                </a:cubicBezTo>
                <a:lnTo>
                  <a:pt x="6082" y="4907"/>
                </a:lnTo>
                <a:cubicBezTo>
                  <a:pt x="6073" y="4907"/>
                  <a:pt x="5986" y="4941"/>
                  <a:pt x="5965" y="4941"/>
                </a:cubicBezTo>
                <a:lnTo>
                  <a:pt x="5781" y="4941"/>
                </a:lnTo>
                <a:cubicBezTo>
                  <a:pt x="5729" y="4914"/>
                  <a:pt x="5676" y="4888"/>
                  <a:pt x="5623" y="4862"/>
                </a:cubicBezTo>
                <a:cubicBezTo>
                  <a:pt x="5439" y="4756"/>
                  <a:pt x="5281" y="4572"/>
                  <a:pt x="5203" y="4362"/>
                </a:cubicBezTo>
                <a:cubicBezTo>
                  <a:pt x="5097" y="4046"/>
                  <a:pt x="5045" y="3731"/>
                  <a:pt x="5045" y="3389"/>
                </a:cubicBezTo>
                <a:cubicBezTo>
                  <a:pt x="5045" y="2731"/>
                  <a:pt x="5045" y="2048"/>
                  <a:pt x="4808" y="1416"/>
                </a:cubicBezTo>
                <a:cubicBezTo>
                  <a:pt x="4571" y="811"/>
                  <a:pt x="4072" y="391"/>
                  <a:pt x="3440" y="259"/>
                </a:cubicBezTo>
                <a:cubicBezTo>
                  <a:pt x="3318" y="242"/>
                  <a:pt x="3195" y="234"/>
                  <a:pt x="3072" y="234"/>
                </a:cubicBezTo>
                <a:cubicBezTo>
                  <a:pt x="2611" y="234"/>
                  <a:pt x="2151" y="352"/>
                  <a:pt x="1757" y="601"/>
                </a:cubicBezTo>
                <a:cubicBezTo>
                  <a:pt x="1231" y="943"/>
                  <a:pt x="837" y="1443"/>
                  <a:pt x="600" y="2021"/>
                </a:cubicBezTo>
                <a:cubicBezTo>
                  <a:pt x="337" y="2600"/>
                  <a:pt x="153" y="3231"/>
                  <a:pt x="48" y="3862"/>
                </a:cubicBezTo>
                <a:cubicBezTo>
                  <a:pt x="1" y="4019"/>
                  <a:pt x="131" y="4120"/>
                  <a:pt x="261" y="4120"/>
                </a:cubicBezTo>
                <a:cubicBezTo>
                  <a:pt x="349" y="4120"/>
                  <a:pt x="437" y="4074"/>
                  <a:pt x="469" y="3967"/>
                </a:cubicBezTo>
                <a:lnTo>
                  <a:pt x="442" y="3941"/>
                </a:lnTo>
                <a:cubicBezTo>
                  <a:pt x="758" y="2863"/>
                  <a:pt x="1126" y="1416"/>
                  <a:pt x="2336" y="996"/>
                </a:cubicBezTo>
                <a:cubicBezTo>
                  <a:pt x="2514" y="922"/>
                  <a:pt x="2700" y="887"/>
                  <a:pt x="2884" y="887"/>
                </a:cubicBezTo>
                <a:cubicBezTo>
                  <a:pt x="3164" y="887"/>
                  <a:pt x="3440" y="969"/>
                  <a:pt x="3677" y="1127"/>
                </a:cubicBezTo>
                <a:cubicBezTo>
                  <a:pt x="4124" y="1495"/>
                  <a:pt x="4151" y="2153"/>
                  <a:pt x="4151" y="2679"/>
                </a:cubicBezTo>
                <a:cubicBezTo>
                  <a:pt x="4151" y="3415"/>
                  <a:pt x="4072" y="4125"/>
                  <a:pt x="4361" y="4835"/>
                </a:cubicBezTo>
                <a:cubicBezTo>
                  <a:pt x="4624" y="5414"/>
                  <a:pt x="5176" y="5835"/>
                  <a:pt x="5807" y="5914"/>
                </a:cubicBezTo>
                <a:cubicBezTo>
                  <a:pt x="5872" y="5921"/>
                  <a:pt x="5935" y="5925"/>
                  <a:pt x="5995" y="5925"/>
                </a:cubicBezTo>
                <a:cubicBezTo>
                  <a:pt x="7360" y="5925"/>
                  <a:pt x="7662" y="4002"/>
                  <a:pt x="7964" y="2994"/>
                </a:cubicBezTo>
                <a:cubicBezTo>
                  <a:pt x="8043" y="2442"/>
                  <a:pt x="8306" y="1942"/>
                  <a:pt x="8700" y="1548"/>
                </a:cubicBezTo>
                <a:cubicBezTo>
                  <a:pt x="8753" y="1495"/>
                  <a:pt x="8858" y="1443"/>
                  <a:pt x="8963" y="1416"/>
                </a:cubicBezTo>
                <a:lnTo>
                  <a:pt x="9042" y="1416"/>
                </a:lnTo>
                <a:cubicBezTo>
                  <a:pt x="9069" y="1416"/>
                  <a:pt x="9121" y="1443"/>
                  <a:pt x="9148" y="1443"/>
                </a:cubicBezTo>
                <a:lnTo>
                  <a:pt x="9226" y="1495"/>
                </a:lnTo>
                <a:lnTo>
                  <a:pt x="9305" y="1548"/>
                </a:lnTo>
                <a:cubicBezTo>
                  <a:pt x="9305" y="1533"/>
                  <a:pt x="9288" y="1517"/>
                  <a:pt x="9288" y="1517"/>
                </a:cubicBezTo>
                <a:lnTo>
                  <a:pt x="9288" y="1517"/>
                </a:lnTo>
                <a:cubicBezTo>
                  <a:pt x="9288" y="1517"/>
                  <a:pt x="9298" y="1526"/>
                  <a:pt x="9332" y="1548"/>
                </a:cubicBezTo>
                <a:cubicBezTo>
                  <a:pt x="9411" y="1627"/>
                  <a:pt x="9489" y="1706"/>
                  <a:pt x="9568" y="1811"/>
                </a:cubicBezTo>
                <a:cubicBezTo>
                  <a:pt x="9700" y="2021"/>
                  <a:pt x="9779" y="2284"/>
                  <a:pt x="9805" y="2521"/>
                </a:cubicBezTo>
                <a:cubicBezTo>
                  <a:pt x="9858" y="2863"/>
                  <a:pt x="9858" y="3205"/>
                  <a:pt x="9884" y="3547"/>
                </a:cubicBezTo>
                <a:cubicBezTo>
                  <a:pt x="9963" y="4230"/>
                  <a:pt x="10121" y="4993"/>
                  <a:pt x="10699" y="5467"/>
                </a:cubicBezTo>
                <a:cubicBezTo>
                  <a:pt x="11005" y="5728"/>
                  <a:pt x="11382" y="5861"/>
                  <a:pt x="11766" y="5861"/>
                </a:cubicBezTo>
                <a:cubicBezTo>
                  <a:pt x="12076" y="5861"/>
                  <a:pt x="12390" y="5774"/>
                  <a:pt x="12672" y="5598"/>
                </a:cubicBezTo>
                <a:cubicBezTo>
                  <a:pt x="13250" y="5230"/>
                  <a:pt x="13671" y="4651"/>
                  <a:pt x="13855" y="3994"/>
                </a:cubicBezTo>
                <a:cubicBezTo>
                  <a:pt x="14039" y="3310"/>
                  <a:pt x="14039" y="2600"/>
                  <a:pt x="14276" y="1942"/>
                </a:cubicBezTo>
                <a:lnTo>
                  <a:pt x="14302" y="1863"/>
                </a:lnTo>
                <a:cubicBezTo>
                  <a:pt x="14303" y="1861"/>
                  <a:pt x="14304" y="1858"/>
                  <a:pt x="14304" y="1856"/>
                </a:cubicBezTo>
                <a:lnTo>
                  <a:pt x="14304" y="1856"/>
                </a:lnTo>
                <a:cubicBezTo>
                  <a:pt x="14305" y="1858"/>
                  <a:pt x="14306" y="1860"/>
                  <a:pt x="14307" y="1860"/>
                </a:cubicBezTo>
                <a:cubicBezTo>
                  <a:pt x="14311" y="1860"/>
                  <a:pt x="14317" y="1854"/>
                  <a:pt x="14329" y="1837"/>
                </a:cubicBezTo>
                <a:cubicBezTo>
                  <a:pt x="14355" y="1732"/>
                  <a:pt x="14381" y="1706"/>
                  <a:pt x="14408" y="1653"/>
                </a:cubicBezTo>
                <a:cubicBezTo>
                  <a:pt x="14460" y="1522"/>
                  <a:pt x="14539" y="1443"/>
                  <a:pt x="14618" y="1337"/>
                </a:cubicBezTo>
                <a:cubicBezTo>
                  <a:pt x="14697" y="1259"/>
                  <a:pt x="14776" y="1180"/>
                  <a:pt x="14881" y="1127"/>
                </a:cubicBezTo>
                <a:cubicBezTo>
                  <a:pt x="14995" y="1051"/>
                  <a:pt x="15127" y="1012"/>
                  <a:pt x="15259" y="1012"/>
                </a:cubicBezTo>
                <a:cubicBezTo>
                  <a:pt x="15403" y="1012"/>
                  <a:pt x="15547" y="1058"/>
                  <a:pt x="15670" y="1153"/>
                </a:cubicBezTo>
                <a:cubicBezTo>
                  <a:pt x="15854" y="1311"/>
                  <a:pt x="15986" y="1495"/>
                  <a:pt x="16091" y="1706"/>
                </a:cubicBezTo>
                <a:cubicBezTo>
                  <a:pt x="16117" y="1811"/>
                  <a:pt x="16170" y="1916"/>
                  <a:pt x="16196" y="2021"/>
                </a:cubicBezTo>
                <a:cubicBezTo>
                  <a:pt x="16222" y="2153"/>
                  <a:pt x="16249" y="2284"/>
                  <a:pt x="16275" y="2416"/>
                </a:cubicBezTo>
                <a:cubicBezTo>
                  <a:pt x="16301" y="2758"/>
                  <a:pt x="16327" y="3126"/>
                  <a:pt x="16354" y="3468"/>
                </a:cubicBezTo>
                <a:cubicBezTo>
                  <a:pt x="16354" y="4178"/>
                  <a:pt x="16590" y="4888"/>
                  <a:pt x="17038" y="5467"/>
                </a:cubicBezTo>
                <a:cubicBezTo>
                  <a:pt x="17397" y="5893"/>
                  <a:pt x="17928" y="6147"/>
                  <a:pt x="18468" y="6147"/>
                </a:cubicBezTo>
                <a:cubicBezTo>
                  <a:pt x="18561" y="6147"/>
                  <a:pt x="18654" y="6139"/>
                  <a:pt x="18747" y="6124"/>
                </a:cubicBezTo>
                <a:cubicBezTo>
                  <a:pt x="20141" y="5835"/>
                  <a:pt x="20009" y="4152"/>
                  <a:pt x="20351" y="3100"/>
                </a:cubicBezTo>
                <a:cubicBezTo>
                  <a:pt x="20430" y="2784"/>
                  <a:pt x="20588" y="2468"/>
                  <a:pt x="20746" y="2179"/>
                </a:cubicBezTo>
                <a:cubicBezTo>
                  <a:pt x="20877" y="1969"/>
                  <a:pt x="21035" y="1679"/>
                  <a:pt x="21219" y="1574"/>
                </a:cubicBezTo>
                <a:cubicBezTo>
                  <a:pt x="21259" y="1561"/>
                  <a:pt x="21292" y="1554"/>
                  <a:pt x="21324" y="1554"/>
                </a:cubicBezTo>
                <a:cubicBezTo>
                  <a:pt x="21357" y="1554"/>
                  <a:pt x="21390" y="1561"/>
                  <a:pt x="21430" y="1574"/>
                </a:cubicBezTo>
                <a:cubicBezTo>
                  <a:pt x="21509" y="1627"/>
                  <a:pt x="21587" y="1679"/>
                  <a:pt x="21666" y="1732"/>
                </a:cubicBezTo>
                <a:cubicBezTo>
                  <a:pt x="21850" y="1890"/>
                  <a:pt x="21982" y="2126"/>
                  <a:pt x="22035" y="2363"/>
                </a:cubicBezTo>
                <a:cubicBezTo>
                  <a:pt x="22113" y="2626"/>
                  <a:pt x="22140" y="2942"/>
                  <a:pt x="22113" y="3231"/>
                </a:cubicBezTo>
                <a:cubicBezTo>
                  <a:pt x="22113" y="3573"/>
                  <a:pt x="22166" y="3941"/>
                  <a:pt x="22219" y="4283"/>
                </a:cubicBezTo>
                <a:cubicBezTo>
                  <a:pt x="22324" y="4888"/>
                  <a:pt x="22692" y="5440"/>
                  <a:pt x="23244" y="5730"/>
                </a:cubicBezTo>
                <a:cubicBezTo>
                  <a:pt x="23588" y="5922"/>
                  <a:pt x="23958" y="6014"/>
                  <a:pt x="24322" y="6014"/>
                </a:cubicBezTo>
                <a:cubicBezTo>
                  <a:pt x="25100" y="6014"/>
                  <a:pt x="25848" y="5596"/>
                  <a:pt x="26243" y="4862"/>
                </a:cubicBezTo>
                <a:cubicBezTo>
                  <a:pt x="26479" y="4283"/>
                  <a:pt x="26637" y="3652"/>
                  <a:pt x="26663" y="3021"/>
                </a:cubicBezTo>
                <a:cubicBezTo>
                  <a:pt x="26663" y="2495"/>
                  <a:pt x="26821" y="1969"/>
                  <a:pt x="27084" y="1522"/>
                </a:cubicBezTo>
                <a:cubicBezTo>
                  <a:pt x="27216" y="1337"/>
                  <a:pt x="27373" y="1206"/>
                  <a:pt x="27558" y="1101"/>
                </a:cubicBezTo>
                <a:cubicBezTo>
                  <a:pt x="27610" y="1074"/>
                  <a:pt x="27636" y="1074"/>
                  <a:pt x="27663" y="1074"/>
                </a:cubicBezTo>
                <a:cubicBezTo>
                  <a:pt x="27689" y="1048"/>
                  <a:pt x="27715" y="1048"/>
                  <a:pt x="27768" y="1048"/>
                </a:cubicBezTo>
                <a:cubicBezTo>
                  <a:pt x="27789" y="1041"/>
                  <a:pt x="27812" y="1038"/>
                  <a:pt x="27837" y="1038"/>
                </a:cubicBezTo>
                <a:cubicBezTo>
                  <a:pt x="27903" y="1038"/>
                  <a:pt x="27980" y="1062"/>
                  <a:pt x="28057" y="1101"/>
                </a:cubicBezTo>
                <a:lnTo>
                  <a:pt x="28057" y="1101"/>
                </a:lnTo>
                <a:cubicBezTo>
                  <a:pt x="28050" y="1097"/>
                  <a:pt x="28046" y="1095"/>
                  <a:pt x="28045" y="1095"/>
                </a:cubicBezTo>
                <a:cubicBezTo>
                  <a:pt x="28041" y="1095"/>
                  <a:pt x="28113" y="1138"/>
                  <a:pt x="28148" y="1150"/>
                </a:cubicBezTo>
                <a:lnTo>
                  <a:pt x="28148" y="1150"/>
                </a:lnTo>
                <a:cubicBezTo>
                  <a:pt x="28154" y="1160"/>
                  <a:pt x="28215" y="1206"/>
                  <a:pt x="28215" y="1206"/>
                </a:cubicBezTo>
                <a:cubicBezTo>
                  <a:pt x="28236" y="1227"/>
                  <a:pt x="28291" y="1299"/>
                  <a:pt x="28299" y="1299"/>
                </a:cubicBezTo>
                <a:cubicBezTo>
                  <a:pt x="28300" y="1299"/>
                  <a:pt x="28299" y="1295"/>
                  <a:pt x="28294" y="1285"/>
                </a:cubicBezTo>
                <a:lnTo>
                  <a:pt x="28294" y="1285"/>
                </a:lnTo>
                <a:cubicBezTo>
                  <a:pt x="28320" y="1337"/>
                  <a:pt x="28347" y="1390"/>
                  <a:pt x="28373" y="1443"/>
                </a:cubicBezTo>
                <a:cubicBezTo>
                  <a:pt x="28531" y="1758"/>
                  <a:pt x="28610" y="2074"/>
                  <a:pt x="28636" y="2389"/>
                </a:cubicBezTo>
                <a:cubicBezTo>
                  <a:pt x="28636" y="2547"/>
                  <a:pt x="28662" y="2679"/>
                  <a:pt x="28662" y="2810"/>
                </a:cubicBezTo>
                <a:cubicBezTo>
                  <a:pt x="28662" y="3100"/>
                  <a:pt x="28688" y="3389"/>
                  <a:pt x="28741" y="3652"/>
                </a:cubicBezTo>
                <a:cubicBezTo>
                  <a:pt x="28820" y="4204"/>
                  <a:pt x="29057" y="4704"/>
                  <a:pt x="29425" y="5125"/>
                </a:cubicBezTo>
                <a:cubicBezTo>
                  <a:pt x="29723" y="5405"/>
                  <a:pt x="30103" y="5545"/>
                  <a:pt x="30487" y="5545"/>
                </a:cubicBezTo>
                <a:cubicBezTo>
                  <a:pt x="30679" y="5545"/>
                  <a:pt x="30871" y="5510"/>
                  <a:pt x="31055" y="5440"/>
                </a:cubicBezTo>
                <a:cubicBezTo>
                  <a:pt x="31608" y="5151"/>
                  <a:pt x="32029" y="4678"/>
                  <a:pt x="32239" y="4125"/>
                </a:cubicBezTo>
                <a:cubicBezTo>
                  <a:pt x="32449" y="3573"/>
                  <a:pt x="32581" y="3021"/>
                  <a:pt x="32712" y="2442"/>
                </a:cubicBezTo>
                <a:cubicBezTo>
                  <a:pt x="32765" y="2205"/>
                  <a:pt x="32870" y="1995"/>
                  <a:pt x="33002" y="1785"/>
                </a:cubicBezTo>
                <a:cubicBezTo>
                  <a:pt x="33107" y="1627"/>
                  <a:pt x="33265" y="1522"/>
                  <a:pt x="33422" y="1443"/>
                </a:cubicBezTo>
                <a:cubicBezTo>
                  <a:pt x="33501" y="1416"/>
                  <a:pt x="33554" y="1390"/>
                  <a:pt x="33633" y="1390"/>
                </a:cubicBezTo>
                <a:lnTo>
                  <a:pt x="33712" y="1390"/>
                </a:lnTo>
                <a:cubicBezTo>
                  <a:pt x="33817" y="1390"/>
                  <a:pt x="33922" y="1390"/>
                  <a:pt x="34027" y="1416"/>
                </a:cubicBezTo>
                <a:cubicBezTo>
                  <a:pt x="34238" y="1469"/>
                  <a:pt x="34448" y="1574"/>
                  <a:pt x="34606" y="1706"/>
                </a:cubicBezTo>
                <a:cubicBezTo>
                  <a:pt x="35053" y="2074"/>
                  <a:pt x="35316" y="2574"/>
                  <a:pt x="35369" y="3152"/>
                </a:cubicBezTo>
                <a:cubicBezTo>
                  <a:pt x="35448" y="3783"/>
                  <a:pt x="35448" y="4441"/>
                  <a:pt x="35369" y="5072"/>
                </a:cubicBezTo>
                <a:cubicBezTo>
                  <a:pt x="35369" y="5388"/>
                  <a:pt x="35605" y="5545"/>
                  <a:pt x="35842" y="5545"/>
                </a:cubicBezTo>
                <a:cubicBezTo>
                  <a:pt x="36079" y="5545"/>
                  <a:pt x="36315" y="5388"/>
                  <a:pt x="36315" y="5072"/>
                </a:cubicBezTo>
                <a:cubicBezTo>
                  <a:pt x="36421" y="3757"/>
                  <a:pt x="36473" y="2179"/>
                  <a:pt x="35448" y="1180"/>
                </a:cubicBezTo>
                <a:cubicBezTo>
                  <a:pt x="34978" y="724"/>
                  <a:pt x="34331" y="438"/>
                  <a:pt x="33704" y="438"/>
                </a:cubicBezTo>
                <a:cubicBezTo>
                  <a:pt x="33171" y="438"/>
                  <a:pt x="32652" y="644"/>
                  <a:pt x="32265" y="1127"/>
                </a:cubicBezTo>
                <a:cubicBezTo>
                  <a:pt x="31897" y="1627"/>
                  <a:pt x="31660" y="2205"/>
                  <a:pt x="31555" y="2810"/>
                </a:cubicBezTo>
                <a:cubicBezTo>
                  <a:pt x="31503" y="3100"/>
                  <a:pt x="31450" y="3363"/>
                  <a:pt x="31371" y="3626"/>
                </a:cubicBezTo>
                <a:cubicBezTo>
                  <a:pt x="31318" y="3731"/>
                  <a:pt x="31266" y="3836"/>
                  <a:pt x="31213" y="3915"/>
                </a:cubicBezTo>
                <a:cubicBezTo>
                  <a:pt x="31161" y="4020"/>
                  <a:pt x="31082" y="4125"/>
                  <a:pt x="31003" y="4230"/>
                </a:cubicBezTo>
                <a:cubicBezTo>
                  <a:pt x="30977" y="4283"/>
                  <a:pt x="30924" y="4309"/>
                  <a:pt x="30898" y="4362"/>
                </a:cubicBezTo>
                <a:lnTo>
                  <a:pt x="30819" y="4415"/>
                </a:lnTo>
                <a:cubicBezTo>
                  <a:pt x="30740" y="4493"/>
                  <a:pt x="30635" y="4520"/>
                  <a:pt x="30529" y="4546"/>
                </a:cubicBezTo>
                <a:lnTo>
                  <a:pt x="30451" y="4546"/>
                </a:lnTo>
                <a:lnTo>
                  <a:pt x="30372" y="4520"/>
                </a:lnTo>
                <a:lnTo>
                  <a:pt x="30266" y="4493"/>
                </a:lnTo>
                <a:cubicBezTo>
                  <a:pt x="30230" y="4475"/>
                  <a:pt x="30169" y="4432"/>
                  <a:pt x="30152" y="4424"/>
                </a:cubicBezTo>
                <a:lnTo>
                  <a:pt x="30152" y="4424"/>
                </a:lnTo>
                <a:cubicBezTo>
                  <a:pt x="30124" y="4382"/>
                  <a:pt x="30079" y="4359"/>
                  <a:pt x="30056" y="4336"/>
                </a:cubicBezTo>
                <a:lnTo>
                  <a:pt x="30003" y="4283"/>
                </a:lnTo>
                <a:lnTo>
                  <a:pt x="29925" y="4099"/>
                </a:lnTo>
                <a:cubicBezTo>
                  <a:pt x="29925" y="4099"/>
                  <a:pt x="29886" y="4022"/>
                  <a:pt x="29872" y="3994"/>
                </a:cubicBezTo>
                <a:lnTo>
                  <a:pt x="29872" y="3994"/>
                </a:lnTo>
                <a:cubicBezTo>
                  <a:pt x="29767" y="3757"/>
                  <a:pt x="29714" y="3520"/>
                  <a:pt x="29662" y="3257"/>
                </a:cubicBezTo>
                <a:lnTo>
                  <a:pt x="29662" y="3231"/>
                </a:lnTo>
                <a:lnTo>
                  <a:pt x="29662" y="3126"/>
                </a:lnTo>
                <a:lnTo>
                  <a:pt x="29662" y="2942"/>
                </a:lnTo>
                <a:cubicBezTo>
                  <a:pt x="29662" y="2810"/>
                  <a:pt x="29662" y="2679"/>
                  <a:pt x="29635" y="2547"/>
                </a:cubicBezTo>
                <a:cubicBezTo>
                  <a:pt x="29609" y="2258"/>
                  <a:pt x="29556" y="1969"/>
                  <a:pt x="29504" y="1679"/>
                </a:cubicBezTo>
                <a:cubicBezTo>
                  <a:pt x="29372" y="1127"/>
                  <a:pt x="29057" y="627"/>
                  <a:pt x="28557" y="338"/>
                </a:cubicBezTo>
                <a:cubicBezTo>
                  <a:pt x="28327" y="211"/>
                  <a:pt x="28076" y="150"/>
                  <a:pt x="27825" y="150"/>
                </a:cubicBezTo>
                <a:cubicBezTo>
                  <a:pt x="27503" y="150"/>
                  <a:pt x="27181" y="251"/>
                  <a:pt x="26900" y="443"/>
                </a:cubicBezTo>
                <a:cubicBezTo>
                  <a:pt x="26400" y="838"/>
                  <a:pt x="26032" y="1364"/>
                  <a:pt x="25848" y="1969"/>
                </a:cubicBezTo>
                <a:cubicBezTo>
                  <a:pt x="25664" y="2574"/>
                  <a:pt x="25690" y="3178"/>
                  <a:pt x="25559" y="3757"/>
                </a:cubicBezTo>
                <a:cubicBezTo>
                  <a:pt x="25506" y="4020"/>
                  <a:pt x="25427" y="4257"/>
                  <a:pt x="25269" y="4493"/>
                </a:cubicBezTo>
                <a:cubicBezTo>
                  <a:pt x="25164" y="4678"/>
                  <a:pt x="25006" y="4835"/>
                  <a:pt x="24796" y="4941"/>
                </a:cubicBezTo>
                <a:lnTo>
                  <a:pt x="24717" y="4967"/>
                </a:lnTo>
                <a:lnTo>
                  <a:pt x="24533" y="4993"/>
                </a:lnTo>
                <a:lnTo>
                  <a:pt x="24244" y="4993"/>
                </a:lnTo>
                <a:cubicBezTo>
                  <a:pt x="24226" y="4993"/>
                  <a:pt x="24162" y="4981"/>
                  <a:pt x="24144" y="4981"/>
                </a:cubicBezTo>
                <a:cubicBezTo>
                  <a:pt x="24136" y="4981"/>
                  <a:pt x="24139" y="4984"/>
                  <a:pt x="24165" y="4993"/>
                </a:cubicBezTo>
                <a:lnTo>
                  <a:pt x="23981" y="4967"/>
                </a:lnTo>
                <a:cubicBezTo>
                  <a:pt x="23928" y="4941"/>
                  <a:pt x="23876" y="4914"/>
                  <a:pt x="23823" y="4888"/>
                </a:cubicBezTo>
                <a:lnTo>
                  <a:pt x="23718" y="4835"/>
                </a:lnTo>
                <a:cubicBezTo>
                  <a:pt x="23534" y="4756"/>
                  <a:pt x="23402" y="4625"/>
                  <a:pt x="23323" y="4467"/>
                </a:cubicBezTo>
                <a:cubicBezTo>
                  <a:pt x="23192" y="4204"/>
                  <a:pt x="23113" y="3915"/>
                  <a:pt x="23113" y="3626"/>
                </a:cubicBezTo>
                <a:cubicBezTo>
                  <a:pt x="23060" y="2942"/>
                  <a:pt x="23113" y="2232"/>
                  <a:pt x="22745" y="1627"/>
                </a:cubicBezTo>
                <a:cubicBezTo>
                  <a:pt x="22469" y="1101"/>
                  <a:pt x="21932" y="624"/>
                  <a:pt x="21315" y="624"/>
                </a:cubicBezTo>
                <a:cubicBezTo>
                  <a:pt x="21283" y="624"/>
                  <a:pt x="21251" y="625"/>
                  <a:pt x="21219" y="627"/>
                </a:cubicBezTo>
                <a:cubicBezTo>
                  <a:pt x="20430" y="706"/>
                  <a:pt x="20009" y="1443"/>
                  <a:pt x="19694" y="2074"/>
                </a:cubicBezTo>
                <a:cubicBezTo>
                  <a:pt x="19431" y="2705"/>
                  <a:pt x="19247" y="3363"/>
                  <a:pt x="19142" y="4046"/>
                </a:cubicBezTo>
                <a:cubicBezTo>
                  <a:pt x="19115" y="4178"/>
                  <a:pt x="19089" y="4309"/>
                  <a:pt x="19063" y="4415"/>
                </a:cubicBezTo>
                <a:cubicBezTo>
                  <a:pt x="19063" y="4493"/>
                  <a:pt x="19036" y="4546"/>
                  <a:pt x="19010" y="4599"/>
                </a:cubicBezTo>
                <a:cubicBezTo>
                  <a:pt x="18984" y="4678"/>
                  <a:pt x="18984" y="4678"/>
                  <a:pt x="18984" y="4704"/>
                </a:cubicBezTo>
                <a:lnTo>
                  <a:pt x="18957" y="4756"/>
                </a:lnTo>
                <a:cubicBezTo>
                  <a:pt x="18931" y="4809"/>
                  <a:pt x="18905" y="4862"/>
                  <a:pt x="18879" y="4914"/>
                </a:cubicBezTo>
                <a:cubicBezTo>
                  <a:pt x="18840" y="4953"/>
                  <a:pt x="18816" y="4977"/>
                  <a:pt x="18816" y="4977"/>
                </a:cubicBezTo>
                <a:lnTo>
                  <a:pt x="18816" y="4977"/>
                </a:lnTo>
                <a:cubicBezTo>
                  <a:pt x="18807" y="4986"/>
                  <a:pt x="18800" y="4993"/>
                  <a:pt x="18800" y="4993"/>
                </a:cubicBezTo>
                <a:cubicBezTo>
                  <a:pt x="18747" y="5046"/>
                  <a:pt x="18668" y="5098"/>
                  <a:pt x="18589" y="5125"/>
                </a:cubicBezTo>
                <a:cubicBezTo>
                  <a:pt x="18563" y="5151"/>
                  <a:pt x="18537" y="5151"/>
                  <a:pt x="18510" y="5151"/>
                </a:cubicBezTo>
                <a:lnTo>
                  <a:pt x="18405" y="5151"/>
                </a:lnTo>
                <a:cubicBezTo>
                  <a:pt x="18394" y="5151"/>
                  <a:pt x="18387" y="5151"/>
                  <a:pt x="18383" y="5152"/>
                </a:cubicBezTo>
                <a:lnTo>
                  <a:pt x="18383" y="5152"/>
                </a:lnTo>
                <a:cubicBezTo>
                  <a:pt x="18382" y="5152"/>
                  <a:pt x="18380" y="5151"/>
                  <a:pt x="18379" y="5151"/>
                </a:cubicBezTo>
                <a:cubicBezTo>
                  <a:pt x="18274" y="5151"/>
                  <a:pt x="18168" y="5098"/>
                  <a:pt x="18090" y="5046"/>
                </a:cubicBezTo>
                <a:cubicBezTo>
                  <a:pt x="17853" y="4914"/>
                  <a:pt x="17695" y="4730"/>
                  <a:pt x="17590" y="4520"/>
                </a:cubicBezTo>
                <a:cubicBezTo>
                  <a:pt x="17458" y="4257"/>
                  <a:pt x="17379" y="3967"/>
                  <a:pt x="17379" y="3652"/>
                </a:cubicBezTo>
                <a:cubicBezTo>
                  <a:pt x="17327" y="3284"/>
                  <a:pt x="17327" y="2915"/>
                  <a:pt x="17274" y="2547"/>
                </a:cubicBezTo>
                <a:cubicBezTo>
                  <a:pt x="17248" y="1890"/>
                  <a:pt x="17011" y="1259"/>
                  <a:pt x="16617" y="733"/>
                </a:cubicBezTo>
                <a:cubicBezTo>
                  <a:pt x="16276" y="279"/>
                  <a:pt x="15740" y="1"/>
                  <a:pt x="151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4" name="Google Shape;1594;p50"/>
          <p:cNvSpPr/>
          <p:nvPr/>
        </p:nvSpPr>
        <p:spPr>
          <a:xfrm>
            <a:off x="-141534" y="4122285"/>
            <a:ext cx="2141488" cy="315477"/>
          </a:xfrm>
          <a:custGeom>
            <a:avLst/>
            <a:gdLst/>
            <a:ahLst/>
            <a:cxnLst/>
            <a:rect l="l" t="t" r="r" b="b"/>
            <a:pathLst>
              <a:path w="36440" h="5368" extrusionOk="0">
                <a:moveTo>
                  <a:pt x="33893" y="0"/>
                </a:moveTo>
                <a:cubicBezTo>
                  <a:pt x="33861" y="0"/>
                  <a:pt x="33829" y="1"/>
                  <a:pt x="33796" y="2"/>
                </a:cubicBezTo>
                <a:cubicBezTo>
                  <a:pt x="33218" y="55"/>
                  <a:pt x="32718" y="344"/>
                  <a:pt x="32402" y="844"/>
                </a:cubicBezTo>
                <a:cubicBezTo>
                  <a:pt x="32139" y="1317"/>
                  <a:pt x="31929" y="1817"/>
                  <a:pt x="31798" y="2317"/>
                </a:cubicBezTo>
                <a:cubicBezTo>
                  <a:pt x="31719" y="2553"/>
                  <a:pt x="31613" y="2764"/>
                  <a:pt x="31482" y="2948"/>
                </a:cubicBezTo>
                <a:cubicBezTo>
                  <a:pt x="31429" y="3027"/>
                  <a:pt x="31377" y="3106"/>
                  <a:pt x="31298" y="3158"/>
                </a:cubicBezTo>
                <a:cubicBezTo>
                  <a:pt x="31298" y="3158"/>
                  <a:pt x="31216" y="3240"/>
                  <a:pt x="31233" y="3241"/>
                </a:cubicBezTo>
                <a:lnTo>
                  <a:pt x="31233" y="3241"/>
                </a:lnTo>
                <a:lnTo>
                  <a:pt x="31166" y="3264"/>
                </a:lnTo>
                <a:cubicBezTo>
                  <a:pt x="31166" y="3264"/>
                  <a:pt x="31099" y="3297"/>
                  <a:pt x="31113" y="3297"/>
                </a:cubicBezTo>
                <a:cubicBezTo>
                  <a:pt x="31116" y="3297"/>
                  <a:pt x="31124" y="3295"/>
                  <a:pt x="31140" y="3290"/>
                </a:cubicBezTo>
                <a:lnTo>
                  <a:pt x="31140" y="3290"/>
                </a:lnTo>
                <a:cubicBezTo>
                  <a:pt x="31048" y="3329"/>
                  <a:pt x="30956" y="3349"/>
                  <a:pt x="30867" y="3349"/>
                </a:cubicBezTo>
                <a:cubicBezTo>
                  <a:pt x="30778" y="3349"/>
                  <a:pt x="30693" y="3329"/>
                  <a:pt x="30614" y="3290"/>
                </a:cubicBezTo>
                <a:cubicBezTo>
                  <a:pt x="30377" y="3185"/>
                  <a:pt x="30193" y="3027"/>
                  <a:pt x="30062" y="2843"/>
                </a:cubicBezTo>
                <a:cubicBezTo>
                  <a:pt x="29694" y="2369"/>
                  <a:pt x="29536" y="1738"/>
                  <a:pt x="29194" y="1238"/>
                </a:cubicBezTo>
                <a:cubicBezTo>
                  <a:pt x="28878" y="739"/>
                  <a:pt x="28405" y="371"/>
                  <a:pt x="27826" y="239"/>
                </a:cubicBezTo>
                <a:cubicBezTo>
                  <a:pt x="27712" y="213"/>
                  <a:pt x="27599" y="201"/>
                  <a:pt x="27487" y="201"/>
                </a:cubicBezTo>
                <a:cubicBezTo>
                  <a:pt x="27029" y="201"/>
                  <a:pt x="26602" y="411"/>
                  <a:pt x="26327" y="791"/>
                </a:cubicBezTo>
                <a:cubicBezTo>
                  <a:pt x="26064" y="1186"/>
                  <a:pt x="25906" y="1633"/>
                  <a:pt x="25854" y="2106"/>
                </a:cubicBezTo>
                <a:cubicBezTo>
                  <a:pt x="25801" y="2343"/>
                  <a:pt x="25749" y="2553"/>
                  <a:pt x="25696" y="2764"/>
                </a:cubicBezTo>
                <a:cubicBezTo>
                  <a:pt x="25670" y="2843"/>
                  <a:pt x="25617" y="2922"/>
                  <a:pt x="25591" y="3001"/>
                </a:cubicBezTo>
                <a:cubicBezTo>
                  <a:pt x="25538" y="3079"/>
                  <a:pt x="25486" y="3132"/>
                  <a:pt x="25433" y="3211"/>
                </a:cubicBezTo>
                <a:cubicBezTo>
                  <a:pt x="25407" y="3237"/>
                  <a:pt x="25354" y="3290"/>
                  <a:pt x="25301" y="3316"/>
                </a:cubicBezTo>
                <a:cubicBezTo>
                  <a:pt x="25315" y="3303"/>
                  <a:pt x="25320" y="3298"/>
                  <a:pt x="25319" y="3298"/>
                </a:cubicBezTo>
                <a:lnTo>
                  <a:pt x="25319" y="3298"/>
                </a:lnTo>
                <a:cubicBezTo>
                  <a:pt x="25318" y="3298"/>
                  <a:pt x="25269" y="3342"/>
                  <a:pt x="25249" y="3342"/>
                </a:cubicBezTo>
                <a:lnTo>
                  <a:pt x="25144" y="3421"/>
                </a:lnTo>
                <a:cubicBezTo>
                  <a:pt x="25121" y="3421"/>
                  <a:pt x="25002" y="3479"/>
                  <a:pt x="25018" y="3479"/>
                </a:cubicBezTo>
                <a:cubicBezTo>
                  <a:pt x="25021" y="3479"/>
                  <a:pt x="25027" y="3478"/>
                  <a:pt x="25038" y="3474"/>
                </a:cubicBezTo>
                <a:lnTo>
                  <a:pt x="25038" y="3474"/>
                </a:lnTo>
                <a:cubicBezTo>
                  <a:pt x="24933" y="3527"/>
                  <a:pt x="24854" y="3553"/>
                  <a:pt x="24749" y="3579"/>
                </a:cubicBezTo>
                <a:cubicBezTo>
                  <a:pt x="24732" y="3579"/>
                  <a:pt x="24679" y="3591"/>
                  <a:pt x="24654" y="3591"/>
                </a:cubicBezTo>
                <a:cubicBezTo>
                  <a:pt x="24641" y="3591"/>
                  <a:pt x="24635" y="3588"/>
                  <a:pt x="24644" y="3579"/>
                </a:cubicBezTo>
                <a:lnTo>
                  <a:pt x="24276" y="3579"/>
                </a:lnTo>
                <a:cubicBezTo>
                  <a:pt x="24171" y="3579"/>
                  <a:pt x="24039" y="3553"/>
                  <a:pt x="23934" y="3500"/>
                </a:cubicBezTo>
                <a:cubicBezTo>
                  <a:pt x="23917" y="3495"/>
                  <a:pt x="23909" y="3493"/>
                  <a:pt x="23905" y="3493"/>
                </a:cubicBezTo>
                <a:cubicBezTo>
                  <a:pt x="23895" y="3493"/>
                  <a:pt x="23920" y="3508"/>
                  <a:pt x="23910" y="3508"/>
                </a:cubicBezTo>
                <a:cubicBezTo>
                  <a:pt x="23906" y="3508"/>
                  <a:pt x="23898" y="3506"/>
                  <a:pt x="23881" y="3500"/>
                </a:cubicBezTo>
                <a:lnTo>
                  <a:pt x="23750" y="3421"/>
                </a:lnTo>
                <a:cubicBezTo>
                  <a:pt x="23724" y="3421"/>
                  <a:pt x="23645" y="3343"/>
                  <a:pt x="23645" y="3342"/>
                </a:cubicBezTo>
                <a:lnTo>
                  <a:pt x="23645" y="3342"/>
                </a:lnTo>
                <a:cubicBezTo>
                  <a:pt x="23629" y="3327"/>
                  <a:pt x="23584" y="3282"/>
                  <a:pt x="23566" y="3264"/>
                </a:cubicBezTo>
                <a:lnTo>
                  <a:pt x="23460" y="3132"/>
                </a:lnTo>
                <a:lnTo>
                  <a:pt x="23408" y="3079"/>
                </a:lnTo>
                <a:cubicBezTo>
                  <a:pt x="23382" y="3027"/>
                  <a:pt x="23303" y="2895"/>
                  <a:pt x="23224" y="2816"/>
                </a:cubicBezTo>
                <a:cubicBezTo>
                  <a:pt x="23119" y="2606"/>
                  <a:pt x="23040" y="2422"/>
                  <a:pt x="22934" y="2212"/>
                </a:cubicBezTo>
                <a:cubicBezTo>
                  <a:pt x="22777" y="1791"/>
                  <a:pt x="22566" y="1396"/>
                  <a:pt x="22277" y="1054"/>
                </a:cubicBezTo>
                <a:cubicBezTo>
                  <a:pt x="22014" y="686"/>
                  <a:pt x="21593" y="449"/>
                  <a:pt x="21146" y="397"/>
                </a:cubicBezTo>
                <a:cubicBezTo>
                  <a:pt x="21088" y="392"/>
                  <a:pt x="21029" y="389"/>
                  <a:pt x="20972" y="389"/>
                </a:cubicBezTo>
                <a:cubicBezTo>
                  <a:pt x="20458" y="389"/>
                  <a:pt x="19978" y="597"/>
                  <a:pt x="19647" y="975"/>
                </a:cubicBezTo>
                <a:cubicBezTo>
                  <a:pt x="19279" y="1344"/>
                  <a:pt x="19016" y="1817"/>
                  <a:pt x="18884" y="2343"/>
                </a:cubicBezTo>
                <a:cubicBezTo>
                  <a:pt x="18779" y="2816"/>
                  <a:pt x="18726" y="3290"/>
                  <a:pt x="18569" y="3737"/>
                </a:cubicBezTo>
                <a:cubicBezTo>
                  <a:pt x="18569" y="3790"/>
                  <a:pt x="18542" y="3816"/>
                  <a:pt x="18516" y="3868"/>
                </a:cubicBezTo>
                <a:cubicBezTo>
                  <a:pt x="18522" y="3851"/>
                  <a:pt x="18524" y="3844"/>
                  <a:pt x="18523" y="3844"/>
                </a:cubicBezTo>
                <a:cubicBezTo>
                  <a:pt x="18521" y="3844"/>
                  <a:pt x="18490" y="3927"/>
                  <a:pt x="18490" y="3947"/>
                </a:cubicBezTo>
                <a:cubicBezTo>
                  <a:pt x="18463" y="3974"/>
                  <a:pt x="18437" y="4026"/>
                  <a:pt x="18411" y="4079"/>
                </a:cubicBezTo>
                <a:cubicBezTo>
                  <a:pt x="18411" y="4079"/>
                  <a:pt x="18358" y="4131"/>
                  <a:pt x="18332" y="4158"/>
                </a:cubicBezTo>
                <a:cubicBezTo>
                  <a:pt x="18311" y="4179"/>
                  <a:pt x="18255" y="4218"/>
                  <a:pt x="18248" y="4218"/>
                </a:cubicBezTo>
                <a:cubicBezTo>
                  <a:pt x="18247" y="4218"/>
                  <a:pt x="18248" y="4215"/>
                  <a:pt x="18253" y="4210"/>
                </a:cubicBezTo>
                <a:cubicBezTo>
                  <a:pt x="18271" y="4202"/>
                  <a:pt x="18276" y="4199"/>
                  <a:pt x="18275" y="4199"/>
                </a:cubicBezTo>
                <a:cubicBezTo>
                  <a:pt x="18274" y="4199"/>
                  <a:pt x="18244" y="4210"/>
                  <a:pt x="18227" y="4210"/>
                </a:cubicBezTo>
                <a:lnTo>
                  <a:pt x="18148" y="4263"/>
                </a:lnTo>
                <a:cubicBezTo>
                  <a:pt x="18134" y="4272"/>
                  <a:pt x="18126" y="4278"/>
                  <a:pt x="18122" y="4282"/>
                </a:cubicBezTo>
                <a:lnTo>
                  <a:pt x="18122" y="4282"/>
                </a:lnTo>
                <a:cubicBezTo>
                  <a:pt x="18117" y="4283"/>
                  <a:pt x="18109" y="4285"/>
                  <a:pt x="18095" y="4289"/>
                </a:cubicBezTo>
                <a:cubicBezTo>
                  <a:pt x="18095" y="4289"/>
                  <a:pt x="18048" y="4301"/>
                  <a:pt x="18033" y="4301"/>
                </a:cubicBezTo>
                <a:cubicBezTo>
                  <a:pt x="18025" y="4301"/>
                  <a:pt x="18025" y="4298"/>
                  <a:pt x="18043" y="4289"/>
                </a:cubicBezTo>
                <a:cubicBezTo>
                  <a:pt x="18060" y="4281"/>
                  <a:pt x="18060" y="4278"/>
                  <a:pt x="18051" y="4278"/>
                </a:cubicBezTo>
                <a:cubicBezTo>
                  <a:pt x="18034" y="4278"/>
                  <a:pt x="17981" y="4289"/>
                  <a:pt x="17964" y="4289"/>
                </a:cubicBezTo>
                <a:lnTo>
                  <a:pt x="17859" y="4289"/>
                </a:lnTo>
                <a:cubicBezTo>
                  <a:pt x="17806" y="4263"/>
                  <a:pt x="17753" y="4263"/>
                  <a:pt x="17701" y="4237"/>
                </a:cubicBezTo>
                <a:cubicBezTo>
                  <a:pt x="17622" y="4184"/>
                  <a:pt x="17543" y="4131"/>
                  <a:pt x="17464" y="4079"/>
                </a:cubicBezTo>
                <a:cubicBezTo>
                  <a:pt x="17254" y="3921"/>
                  <a:pt x="17096" y="3711"/>
                  <a:pt x="16991" y="3474"/>
                </a:cubicBezTo>
                <a:cubicBezTo>
                  <a:pt x="16728" y="2895"/>
                  <a:pt x="16622" y="2290"/>
                  <a:pt x="16307" y="1738"/>
                </a:cubicBezTo>
                <a:cubicBezTo>
                  <a:pt x="16044" y="1186"/>
                  <a:pt x="15570" y="791"/>
                  <a:pt x="14992" y="607"/>
                </a:cubicBezTo>
                <a:cubicBezTo>
                  <a:pt x="14847" y="559"/>
                  <a:pt x="14699" y="536"/>
                  <a:pt x="14551" y="536"/>
                </a:cubicBezTo>
                <a:cubicBezTo>
                  <a:pt x="14137" y="536"/>
                  <a:pt x="13731" y="718"/>
                  <a:pt x="13440" y="1028"/>
                </a:cubicBezTo>
                <a:cubicBezTo>
                  <a:pt x="13098" y="1423"/>
                  <a:pt x="12888" y="1922"/>
                  <a:pt x="12809" y="2422"/>
                </a:cubicBezTo>
                <a:cubicBezTo>
                  <a:pt x="12730" y="2895"/>
                  <a:pt x="12625" y="3342"/>
                  <a:pt x="12467" y="3790"/>
                </a:cubicBezTo>
                <a:cubicBezTo>
                  <a:pt x="12388" y="3974"/>
                  <a:pt x="12283" y="4131"/>
                  <a:pt x="12125" y="4237"/>
                </a:cubicBezTo>
                <a:cubicBezTo>
                  <a:pt x="12023" y="4288"/>
                  <a:pt x="11910" y="4317"/>
                  <a:pt x="11794" y="4317"/>
                </a:cubicBezTo>
                <a:cubicBezTo>
                  <a:pt x="11730" y="4317"/>
                  <a:pt x="11664" y="4308"/>
                  <a:pt x="11599" y="4289"/>
                </a:cubicBezTo>
                <a:cubicBezTo>
                  <a:pt x="10495" y="4026"/>
                  <a:pt x="10521" y="2659"/>
                  <a:pt x="10258" y="1764"/>
                </a:cubicBezTo>
                <a:cubicBezTo>
                  <a:pt x="10126" y="1238"/>
                  <a:pt x="9758" y="791"/>
                  <a:pt x="9258" y="528"/>
                </a:cubicBezTo>
                <a:cubicBezTo>
                  <a:pt x="9050" y="449"/>
                  <a:pt x="8835" y="411"/>
                  <a:pt x="8621" y="411"/>
                </a:cubicBezTo>
                <a:cubicBezTo>
                  <a:pt x="8266" y="411"/>
                  <a:pt x="7913" y="516"/>
                  <a:pt x="7602" y="712"/>
                </a:cubicBezTo>
                <a:cubicBezTo>
                  <a:pt x="7102" y="1054"/>
                  <a:pt x="6734" y="1554"/>
                  <a:pt x="6550" y="2133"/>
                </a:cubicBezTo>
                <a:cubicBezTo>
                  <a:pt x="6365" y="2606"/>
                  <a:pt x="6287" y="3132"/>
                  <a:pt x="6102" y="3632"/>
                </a:cubicBezTo>
                <a:cubicBezTo>
                  <a:pt x="6050" y="3816"/>
                  <a:pt x="5945" y="3974"/>
                  <a:pt x="5839" y="4131"/>
                </a:cubicBezTo>
                <a:cubicBezTo>
                  <a:pt x="5813" y="4158"/>
                  <a:pt x="5787" y="4210"/>
                  <a:pt x="5734" y="4237"/>
                </a:cubicBezTo>
                <a:lnTo>
                  <a:pt x="5682" y="4316"/>
                </a:lnTo>
                <a:cubicBezTo>
                  <a:pt x="5603" y="4368"/>
                  <a:pt x="5550" y="4394"/>
                  <a:pt x="5471" y="4394"/>
                </a:cubicBezTo>
                <a:cubicBezTo>
                  <a:pt x="5436" y="4399"/>
                  <a:pt x="5401" y="4401"/>
                  <a:pt x="5366" y="4401"/>
                </a:cubicBezTo>
                <a:cubicBezTo>
                  <a:pt x="5193" y="4401"/>
                  <a:pt x="5029" y="4346"/>
                  <a:pt x="4919" y="4237"/>
                </a:cubicBezTo>
                <a:cubicBezTo>
                  <a:pt x="4735" y="4079"/>
                  <a:pt x="4577" y="3895"/>
                  <a:pt x="4472" y="3711"/>
                </a:cubicBezTo>
                <a:cubicBezTo>
                  <a:pt x="4183" y="3158"/>
                  <a:pt x="4156" y="2527"/>
                  <a:pt x="3946" y="1949"/>
                </a:cubicBezTo>
                <a:cubicBezTo>
                  <a:pt x="3788" y="1344"/>
                  <a:pt x="3394" y="844"/>
                  <a:pt x="2868" y="555"/>
                </a:cubicBezTo>
                <a:cubicBezTo>
                  <a:pt x="2634" y="441"/>
                  <a:pt x="2399" y="389"/>
                  <a:pt x="2171" y="389"/>
                </a:cubicBezTo>
                <a:cubicBezTo>
                  <a:pt x="1292" y="389"/>
                  <a:pt x="503" y="1146"/>
                  <a:pt x="211" y="2001"/>
                </a:cubicBezTo>
                <a:cubicBezTo>
                  <a:pt x="53" y="2580"/>
                  <a:pt x="1" y="3158"/>
                  <a:pt x="1" y="3737"/>
                </a:cubicBezTo>
                <a:cubicBezTo>
                  <a:pt x="1" y="3918"/>
                  <a:pt x="121" y="4003"/>
                  <a:pt x="250" y="4003"/>
                </a:cubicBezTo>
                <a:cubicBezTo>
                  <a:pt x="384" y="4003"/>
                  <a:pt x="526" y="3911"/>
                  <a:pt x="553" y="3737"/>
                </a:cubicBezTo>
                <a:cubicBezTo>
                  <a:pt x="658" y="2816"/>
                  <a:pt x="869" y="1475"/>
                  <a:pt x="1973" y="1291"/>
                </a:cubicBezTo>
                <a:cubicBezTo>
                  <a:pt x="2035" y="1274"/>
                  <a:pt x="2096" y="1265"/>
                  <a:pt x="2156" y="1265"/>
                </a:cubicBezTo>
                <a:cubicBezTo>
                  <a:pt x="2277" y="1265"/>
                  <a:pt x="2394" y="1300"/>
                  <a:pt x="2499" y="1370"/>
                </a:cubicBezTo>
                <a:cubicBezTo>
                  <a:pt x="2683" y="1475"/>
                  <a:pt x="2815" y="1659"/>
                  <a:pt x="2920" y="1870"/>
                </a:cubicBezTo>
                <a:cubicBezTo>
                  <a:pt x="3157" y="2422"/>
                  <a:pt x="3209" y="3053"/>
                  <a:pt x="3367" y="3605"/>
                </a:cubicBezTo>
                <a:cubicBezTo>
                  <a:pt x="3551" y="4210"/>
                  <a:pt x="3893" y="4710"/>
                  <a:pt x="4419" y="5078"/>
                </a:cubicBezTo>
                <a:cubicBezTo>
                  <a:pt x="4690" y="5263"/>
                  <a:pt x="4999" y="5356"/>
                  <a:pt x="5309" y="5356"/>
                </a:cubicBezTo>
                <a:cubicBezTo>
                  <a:pt x="5572" y="5356"/>
                  <a:pt x="5835" y="5290"/>
                  <a:pt x="6076" y="5157"/>
                </a:cubicBezTo>
                <a:cubicBezTo>
                  <a:pt x="7023" y="4657"/>
                  <a:pt x="7076" y="3448"/>
                  <a:pt x="7365" y="2527"/>
                </a:cubicBezTo>
                <a:cubicBezTo>
                  <a:pt x="7496" y="2054"/>
                  <a:pt x="7786" y="1659"/>
                  <a:pt x="8233" y="1396"/>
                </a:cubicBezTo>
                <a:cubicBezTo>
                  <a:pt x="8347" y="1329"/>
                  <a:pt x="8476" y="1297"/>
                  <a:pt x="8604" y="1297"/>
                </a:cubicBezTo>
                <a:cubicBezTo>
                  <a:pt x="8830" y="1297"/>
                  <a:pt x="9055" y="1396"/>
                  <a:pt x="9206" y="1580"/>
                </a:cubicBezTo>
                <a:cubicBezTo>
                  <a:pt x="9469" y="1975"/>
                  <a:pt x="9495" y="2501"/>
                  <a:pt x="9574" y="2948"/>
                </a:cubicBezTo>
                <a:cubicBezTo>
                  <a:pt x="9653" y="3553"/>
                  <a:pt x="9890" y="4105"/>
                  <a:pt x="10284" y="4579"/>
                </a:cubicBezTo>
                <a:cubicBezTo>
                  <a:pt x="10652" y="5026"/>
                  <a:pt x="11205" y="5289"/>
                  <a:pt x="11783" y="5289"/>
                </a:cubicBezTo>
                <a:cubicBezTo>
                  <a:pt x="12362" y="5262"/>
                  <a:pt x="12888" y="4947"/>
                  <a:pt x="13177" y="4473"/>
                </a:cubicBezTo>
                <a:cubicBezTo>
                  <a:pt x="13414" y="4026"/>
                  <a:pt x="13572" y="3553"/>
                  <a:pt x="13624" y="3053"/>
                </a:cubicBezTo>
                <a:cubicBezTo>
                  <a:pt x="13677" y="2580"/>
                  <a:pt x="13808" y="2159"/>
                  <a:pt x="14045" y="1764"/>
                </a:cubicBezTo>
                <a:cubicBezTo>
                  <a:pt x="14150" y="1633"/>
                  <a:pt x="14255" y="1554"/>
                  <a:pt x="14413" y="1501"/>
                </a:cubicBezTo>
                <a:cubicBezTo>
                  <a:pt x="14472" y="1485"/>
                  <a:pt x="14530" y="1476"/>
                  <a:pt x="14587" y="1476"/>
                </a:cubicBezTo>
                <a:cubicBezTo>
                  <a:pt x="14711" y="1476"/>
                  <a:pt x="14831" y="1517"/>
                  <a:pt x="14939" y="1607"/>
                </a:cubicBezTo>
                <a:cubicBezTo>
                  <a:pt x="15334" y="1922"/>
                  <a:pt x="15623" y="2369"/>
                  <a:pt x="15728" y="2869"/>
                </a:cubicBezTo>
                <a:cubicBezTo>
                  <a:pt x="15860" y="3474"/>
                  <a:pt x="16123" y="4053"/>
                  <a:pt x="16465" y="4579"/>
                </a:cubicBezTo>
                <a:cubicBezTo>
                  <a:pt x="16833" y="5052"/>
                  <a:pt x="17385" y="5341"/>
                  <a:pt x="17990" y="5368"/>
                </a:cubicBezTo>
                <a:cubicBezTo>
                  <a:pt x="18542" y="5341"/>
                  <a:pt x="19068" y="5026"/>
                  <a:pt x="19331" y="4526"/>
                </a:cubicBezTo>
                <a:cubicBezTo>
                  <a:pt x="19542" y="4105"/>
                  <a:pt x="19673" y="3632"/>
                  <a:pt x="19726" y="3185"/>
                </a:cubicBezTo>
                <a:cubicBezTo>
                  <a:pt x="19778" y="2711"/>
                  <a:pt x="19910" y="2264"/>
                  <a:pt x="20147" y="1870"/>
                </a:cubicBezTo>
                <a:cubicBezTo>
                  <a:pt x="20252" y="1686"/>
                  <a:pt x="20383" y="1554"/>
                  <a:pt x="20541" y="1449"/>
                </a:cubicBezTo>
                <a:cubicBezTo>
                  <a:pt x="20651" y="1339"/>
                  <a:pt x="20797" y="1285"/>
                  <a:pt x="20949" y="1285"/>
                </a:cubicBezTo>
                <a:cubicBezTo>
                  <a:pt x="20979" y="1285"/>
                  <a:pt x="21010" y="1287"/>
                  <a:pt x="21041" y="1291"/>
                </a:cubicBezTo>
                <a:cubicBezTo>
                  <a:pt x="21054" y="1278"/>
                  <a:pt x="21067" y="1271"/>
                  <a:pt x="21080" y="1271"/>
                </a:cubicBezTo>
                <a:cubicBezTo>
                  <a:pt x="21093" y="1271"/>
                  <a:pt x="21107" y="1278"/>
                  <a:pt x="21120" y="1291"/>
                </a:cubicBezTo>
                <a:lnTo>
                  <a:pt x="21278" y="1317"/>
                </a:lnTo>
                <a:lnTo>
                  <a:pt x="21330" y="1344"/>
                </a:lnTo>
                <a:cubicBezTo>
                  <a:pt x="21351" y="1344"/>
                  <a:pt x="21423" y="1411"/>
                  <a:pt x="21410" y="1411"/>
                </a:cubicBezTo>
                <a:cubicBezTo>
                  <a:pt x="21407" y="1411"/>
                  <a:pt x="21399" y="1407"/>
                  <a:pt x="21383" y="1396"/>
                </a:cubicBezTo>
                <a:lnTo>
                  <a:pt x="21383" y="1396"/>
                </a:lnTo>
                <a:cubicBezTo>
                  <a:pt x="21462" y="1449"/>
                  <a:pt x="21514" y="1528"/>
                  <a:pt x="21593" y="1580"/>
                </a:cubicBezTo>
                <a:lnTo>
                  <a:pt x="21619" y="1633"/>
                </a:lnTo>
                <a:cubicBezTo>
                  <a:pt x="21646" y="1686"/>
                  <a:pt x="21672" y="1738"/>
                  <a:pt x="21698" y="1764"/>
                </a:cubicBezTo>
                <a:cubicBezTo>
                  <a:pt x="21804" y="1949"/>
                  <a:pt x="21909" y="2159"/>
                  <a:pt x="21988" y="2343"/>
                </a:cubicBezTo>
                <a:lnTo>
                  <a:pt x="22014" y="2396"/>
                </a:lnTo>
                <a:cubicBezTo>
                  <a:pt x="22040" y="2448"/>
                  <a:pt x="22040" y="2501"/>
                  <a:pt x="22067" y="2553"/>
                </a:cubicBezTo>
                <a:cubicBezTo>
                  <a:pt x="22119" y="2685"/>
                  <a:pt x="22172" y="2816"/>
                  <a:pt x="22224" y="2922"/>
                </a:cubicBezTo>
                <a:cubicBezTo>
                  <a:pt x="22382" y="3342"/>
                  <a:pt x="22645" y="3711"/>
                  <a:pt x="22961" y="4026"/>
                </a:cubicBezTo>
                <a:cubicBezTo>
                  <a:pt x="23329" y="4342"/>
                  <a:pt x="23829" y="4552"/>
                  <a:pt x="24328" y="4552"/>
                </a:cubicBezTo>
                <a:cubicBezTo>
                  <a:pt x="24369" y="4554"/>
                  <a:pt x="24409" y="4555"/>
                  <a:pt x="24449" y="4555"/>
                </a:cubicBezTo>
                <a:cubicBezTo>
                  <a:pt x="25399" y="4555"/>
                  <a:pt x="26236" y="3963"/>
                  <a:pt x="26564" y="3079"/>
                </a:cubicBezTo>
                <a:cubicBezTo>
                  <a:pt x="26722" y="2659"/>
                  <a:pt x="26774" y="2185"/>
                  <a:pt x="26879" y="1764"/>
                </a:cubicBezTo>
                <a:cubicBezTo>
                  <a:pt x="26932" y="1607"/>
                  <a:pt x="26985" y="1449"/>
                  <a:pt x="27090" y="1317"/>
                </a:cubicBezTo>
                <a:cubicBezTo>
                  <a:pt x="27169" y="1186"/>
                  <a:pt x="27300" y="1107"/>
                  <a:pt x="27432" y="1081"/>
                </a:cubicBezTo>
                <a:cubicBezTo>
                  <a:pt x="27457" y="1077"/>
                  <a:pt x="27483" y="1076"/>
                  <a:pt x="27508" y="1076"/>
                </a:cubicBezTo>
                <a:cubicBezTo>
                  <a:pt x="27900" y="1076"/>
                  <a:pt x="28260" y="1445"/>
                  <a:pt x="28457" y="1791"/>
                </a:cubicBezTo>
                <a:cubicBezTo>
                  <a:pt x="28747" y="2290"/>
                  <a:pt x="28905" y="2869"/>
                  <a:pt x="29246" y="3342"/>
                </a:cubicBezTo>
                <a:cubicBezTo>
                  <a:pt x="29588" y="3895"/>
                  <a:pt x="30141" y="4263"/>
                  <a:pt x="30772" y="4342"/>
                </a:cubicBezTo>
                <a:cubicBezTo>
                  <a:pt x="30796" y="4343"/>
                  <a:pt x="30820" y="4344"/>
                  <a:pt x="30845" y="4344"/>
                </a:cubicBezTo>
                <a:cubicBezTo>
                  <a:pt x="31396" y="4344"/>
                  <a:pt x="31916" y="4058"/>
                  <a:pt x="32218" y="3579"/>
                </a:cubicBezTo>
                <a:cubicBezTo>
                  <a:pt x="32508" y="3158"/>
                  <a:pt x="32718" y="2685"/>
                  <a:pt x="32823" y="2185"/>
                </a:cubicBezTo>
                <a:cubicBezTo>
                  <a:pt x="32955" y="1764"/>
                  <a:pt x="33113" y="1291"/>
                  <a:pt x="33454" y="1054"/>
                </a:cubicBezTo>
                <a:cubicBezTo>
                  <a:pt x="33608" y="972"/>
                  <a:pt x="33778" y="931"/>
                  <a:pt x="33945" y="931"/>
                </a:cubicBezTo>
                <a:cubicBezTo>
                  <a:pt x="34149" y="931"/>
                  <a:pt x="34347" y="991"/>
                  <a:pt x="34506" y="1107"/>
                </a:cubicBezTo>
                <a:cubicBezTo>
                  <a:pt x="34901" y="1370"/>
                  <a:pt x="35190" y="1791"/>
                  <a:pt x="35269" y="2238"/>
                </a:cubicBezTo>
                <a:cubicBezTo>
                  <a:pt x="35401" y="2790"/>
                  <a:pt x="35427" y="3342"/>
                  <a:pt x="35401" y="3895"/>
                </a:cubicBezTo>
                <a:cubicBezTo>
                  <a:pt x="35401" y="4224"/>
                  <a:pt x="35664" y="4388"/>
                  <a:pt x="35923" y="4388"/>
                </a:cubicBezTo>
                <a:cubicBezTo>
                  <a:pt x="36183" y="4388"/>
                  <a:pt x="36440" y="4224"/>
                  <a:pt x="36426" y="3895"/>
                </a:cubicBezTo>
                <a:cubicBezTo>
                  <a:pt x="36400" y="2711"/>
                  <a:pt x="36295" y="1370"/>
                  <a:pt x="35322" y="555"/>
                </a:cubicBezTo>
                <a:cubicBezTo>
                  <a:pt x="34925" y="207"/>
                  <a:pt x="34434" y="0"/>
                  <a:pt x="338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5" name="Google Shape;1595;p50"/>
          <p:cNvSpPr/>
          <p:nvPr/>
        </p:nvSpPr>
        <p:spPr>
          <a:xfrm>
            <a:off x="-125726" y="4442080"/>
            <a:ext cx="2155827" cy="307132"/>
          </a:xfrm>
          <a:custGeom>
            <a:avLst/>
            <a:gdLst/>
            <a:ahLst/>
            <a:cxnLst/>
            <a:rect l="l" t="t" r="r" b="b"/>
            <a:pathLst>
              <a:path w="36684" h="5226" extrusionOk="0">
                <a:moveTo>
                  <a:pt x="20766" y="1511"/>
                </a:moveTo>
                <a:cubicBezTo>
                  <a:pt x="20749" y="1535"/>
                  <a:pt x="20742" y="1544"/>
                  <a:pt x="20743" y="1544"/>
                </a:cubicBezTo>
                <a:cubicBezTo>
                  <a:pt x="20743" y="1544"/>
                  <a:pt x="20754" y="1529"/>
                  <a:pt x="20766" y="1511"/>
                </a:cubicBezTo>
                <a:close/>
                <a:moveTo>
                  <a:pt x="21208" y="0"/>
                </a:moveTo>
                <a:cubicBezTo>
                  <a:pt x="20200" y="0"/>
                  <a:pt x="19603" y="983"/>
                  <a:pt x="19299" y="1819"/>
                </a:cubicBezTo>
                <a:cubicBezTo>
                  <a:pt x="19220" y="2003"/>
                  <a:pt x="19168" y="2187"/>
                  <a:pt x="19115" y="2371"/>
                </a:cubicBezTo>
                <a:cubicBezTo>
                  <a:pt x="19089" y="2477"/>
                  <a:pt x="19036" y="2582"/>
                  <a:pt x="19010" y="2687"/>
                </a:cubicBezTo>
                <a:cubicBezTo>
                  <a:pt x="19009" y="2690"/>
                  <a:pt x="19008" y="2693"/>
                  <a:pt x="19007" y="2695"/>
                </a:cubicBezTo>
                <a:lnTo>
                  <a:pt x="19007" y="2695"/>
                </a:lnTo>
                <a:cubicBezTo>
                  <a:pt x="19002" y="2703"/>
                  <a:pt x="18995" y="2717"/>
                  <a:pt x="18983" y="2740"/>
                </a:cubicBezTo>
                <a:cubicBezTo>
                  <a:pt x="18957" y="2819"/>
                  <a:pt x="18931" y="2871"/>
                  <a:pt x="18878" y="2924"/>
                </a:cubicBezTo>
                <a:cubicBezTo>
                  <a:pt x="18852" y="3003"/>
                  <a:pt x="18799" y="3082"/>
                  <a:pt x="18747" y="3160"/>
                </a:cubicBezTo>
                <a:cubicBezTo>
                  <a:pt x="18747" y="3160"/>
                  <a:pt x="18688" y="3249"/>
                  <a:pt x="18691" y="3249"/>
                </a:cubicBezTo>
                <a:cubicBezTo>
                  <a:pt x="18692" y="3249"/>
                  <a:pt x="18692" y="3249"/>
                  <a:pt x="18693" y="3248"/>
                </a:cubicBezTo>
                <a:lnTo>
                  <a:pt x="18693" y="3248"/>
                </a:lnTo>
                <a:cubicBezTo>
                  <a:pt x="18676" y="3273"/>
                  <a:pt x="18659" y="3301"/>
                  <a:pt x="18642" y="3318"/>
                </a:cubicBezTo>
                <a:cubicBezTo>
                  <a:pt x="18607" y="3335"/>
                  <a:pt x="18584" y="3353"/>
                  <a:pt x="18565" y="3377"/>
                </a:cubicBezTo>
                <a:lnTo>
                  <a:pt x="18565" y="3377"/>
                </a:lnTo>
                <a:cubicBezTo>
                  <a:pt x="18565" y="3377"/>
                  <a:pt x="18564" y="3377"/>
                  <a:pt x="18564" y="3377"/>
                </a:cubicBezTo>
                <a:cubicBezTo>
                  <a:pt x="18554" y="3377"/>
                  <a:pt x="18501" y="3423"/>
                  <a:pt x="18484" y="3423"/>
                </a:cubicBezTo>
                <a:lnTo>
                  <a:pt x="18433" y="3457"/>
                </a:lnTo>
                <a:lnTo>
                  <a:pt x="18433" y="3457"/>
                </a:lnTo>
                <a:cubicBezTo>
                  <a:pt x="18402" y="3466"/>
                  <a:pt x="18340" y="3488"/>
                  <a:pt x="18326" y="3502"/>
                </a:cubicBezTo>
                <a:cubicBezTo>
                  <a:pt x="18322" y="3503"/>
                  <a:pt x="18319" y="3504"/>
                  <a:pt x="18315" y="3505"/>
                </a:cubicBezTo>
                <a:lnTo>
                  <a:pt x="18315" y="3505"/>
                </a:lnTo>
                <a:cubicBezTo>
                  <a:pt x="18310" y="3503"/>
                  <a:pt x="18297" y="3502"/>
                  <a:pt x="18273" y="3502"/>
                </a:cubicBezTo>
                <a:cubicBezTo>
                  <a:pt x="18256" y="3502"/>
                  <a:pt x="18180" y="3491"/>
                  <a:pt x="18170" y="3491"/>
                </a:cubicBezTo>
                <a:cubicBezTo>
                  <a:pt x="18165" y="3491"/>
                  <a:pt x="18177" y="3494"/>
                  <a:pt x="18221" y="3502"/>
                </a:cubicBezTo>
                <a:cubicBezTo>
                  <a:pt x="18168" y="3502"/>
                  <a:pt x="18116" y="3476"/>
                  <a:pt x="18063" y="3450"/>
                </a:cubicBezTo>
                <a:cubicBezTo>
                  <a:pt x="18045" y="3446"/>
                  <a:pt x="18033" y="3445"/>
                  <a:pt x="18026" y="3444"/>
                </a:cubicBezTo>
                <a:lnTo>
                  <a:pt x="18026" y="3444"/>
                </a:lnTo>
                <a:lnTo>
                  <a:pt x="17931" y="3397"/>
                </a:lnTo>
                <a:cubicBezTo>
                  <a:pt x="17899" y="3377"/>
                  <a:pt x="17885" y="3371"/>
                  <a:pt x="17883" y="3371"/>
                </a:cubicBezTo>
                <a:cubicBezTo>
                  <a:pt x="17881" y="3371"/>
                  <a:pt x="17883" y="3373"/>
                  <a:pt x="17887" y="3377"/>
                </a:cubicBezTo>
                <a:lnTo>
                  <a:pt x="17887" y="3377"/>
                </a:lnTo>
                <a:cubicBezTo>
                  <a:pt x="17884" y="3375"/>
                  <a:pt x="17882" y="3373"/>
                  <a:pt x="17879" y="3371"/>
                </a:cubicBezTo>
                <a:cubicBezTo>
                  <a:pt x="17800" y="3266"/>
                  <a:pt x="17695" y="3187"/>
                  <a:pt x="17616" y="3082"/>
                </a:cubicBezTo>
                <a:lnTo>
                  <a:pt x="17616" y="3082"/>
                </a:lnTo>
                <a:cubicBezTo>
                  <a:pt x="17634" y="3100"/>
                  <a:pt x="17642" y="3107"/>
                  <a:pt x="17645" y="3107"/>
                </a:cubicBezTo>
                <a:cubicBezTo>
                  <a:pt x="17652" y="3107"/>
                  <a:pt x="17590" y="3029"/>
                  <a:pt x="17590" y="3029"/>
                </a:cubicBezTo>
                <a:lnTo>
                  <a:pt x="17511" y="2924"/>
                </a:lnTo>
                <a:cubicBezTo>
                  <a:pt x="17458" y="2845"/>
                  <a:pt x="17405" y="2740"/>
                  <a:pt x="17327" y="2634"/>
                </a:cubicBezTo>
                <a:cubicBezTo>
                  <a:pt x="17221" y="2450"/>
                  <a:pt x="17142" y="2240"/>
                  <a:pt x="17037" y="2030"/>
                </a:cubicBezTo>
                <a:cubicBezTo>
                  <a:pt x="16652" y="1281"/>
                  <a:pt x="15973" y="493"/>
                  <a:pt x="15101" y="493"/>
                </a:cubicBezTo>
                <a:cubicBezTo>
                  <a:pt x="14962" y="493"/>
                  <a:pt x="14819" y="513"/>
                  <a:pt x="14670" y="557"/>
                </a:cubicBezTo>
                <a:cubicBezTo>
                  <a:pt x="14144" y="741"/>
                  <a:pt x="13697" y="1109"/>
                  <a:pt x="13487" y="1635"/>
                </a:cubicBezTo>
                <a:cubicBezTo>
                  <a:pt x="13250" y="2082"/>
                  <a:pt x="13145" y="2634"/>
                  <a:pt x="12934" y="3055"/>
                </a:cubicBezTo>
                <a:cubicBezTo>
                  <a:pt x="12908" y="3108"/>
                  <a:pt x="12882" y="3187"/>
                  <a:pt x="12829" y="3239"/>
                </a:cubicBezTo>
                <a:cubicBezTo>
                  <a:pt x="12829" y="3239"/>
                  <a:pt x="12755" y="3328"/>
                  <a:pt x="12763" y="3328"/>
                </a:cubicBezTo>
                <a:cubicBezTo>
                  <a:pt x="12765" y="3328"/>
                  <a:pt x="12777" y="3318"/>
                  <a:pt x="12803" y="3292"/>
                </a:cubicBezTo>
                <a:lnTo>
                  <a:pt x="12803" y="3292"/>
                </a:lnTo>
                <a:cubicBezTo>
                  <a:pt x="12724" y="3371"/>
                  <a:pt x="12671" y="3450"/>
                  <a:pt x="12593" y="3502"/>
                </a:cubicBezTo>
                <a:cubicBezTo>
                  <a:pt x="12591" y="3504"/>
                  <a:pt x="12590" y="3505"/>
                  <a:pt x="12589" y="3506"/>
                </a:cubicBezTo>
                <a:lnTo>
                  <a:pt x="12589" y="3506"/>
                </a:lnTo>
                <a:cubicBezTo>
                  <a:pt x="12590" y="3502"/>
                  <a:pt x="12589" y="3499"/>
                  <a:pt x="12583" y="3499"/>
                </a:cubicBezTo>
                <a:cubicBezTo>
                  <a:pt x="12579" y="3499"/>
                  <a:pt x="12574" y="3500"/>
                  <a:pt x="12566" y="3502"/>
                </a:cubicBezTo>
                <a:lnTo>
                  <a:pt x="12461" y="3555"/>
                </a:lnTo>
                <a:cubicBezTo>
                  <a:pt x="12435" y="3581"/>
                  <a:pt x="12382" y="3608"/>
                  <a:pt x="12356" y="3634"/>
                </a:cubicBezTo>
                <a:lnTo>
                  <a:pt x="12251" y="3660"/>
                </a:lnTo>
                <a:cubicBezTo>
                  <a:pt x="12172" y="3686"/>
                  <a:pt x="12067" y="3713"/>
                  <a:pt x="11988" y="3739"/>
                </a:cubicBezTo>
                <a:lnTo>
                  <a:pt x="11541" y="3739"/>
                </a:lnTo>
                <a:cubicBezTo>
                  <a:pt x="11523" y="3739"/>
                  <a:pt x="11447" y="3727"/>
                  <a:pt x="11437" y="3727"/>
                </a:cubicBezTo>
                <a:cubicBezTo>
                  <a:pt x="11432" y="3727"/>
                  <a:pt x="11444" y="3730"/>
                  <a:pt x="11488" y="3739"/>
                </a:cubicBezTo>
                <a:cubicBezTo>
                  <a:pt x="11435" y="3739"/>
                  <a:pt x="11383" y="3713"/>
                  <a:pt x="11356" y="3713"/>
                </a:cubicBezTo>
                <a:cubicBezTo>
                  <a:pt x="11251" y="3686"/>
                  <a:pt x="11172" y="3660"/>
                  <a:pt x="11067" y="3634"/>
                </a:cubicBezTo>
                <a:lnTo>
                  <a:pt x="11067" y="3634"/>
                </a:lnTo>
                <a:cubicBezTo>
                  <a:pt x="11088" y="3639"/>
                  <a:pt x="11100" y="3641"/>
                  <a:pt x="11105" y="3641"/>
                </a:cubicBezTo>
                <a:cubicBezTo>
                  <a:pt x="11124" y="3641"/>
                  <a:pt x="11036" y="3608"/>
                  <a:pt x="11015" y="3608"/>
                </a:cubicBezTo>
                <a:cubicBezTo>
                  <a:pt x="10988" y="3581"/>
                  <a:pt x="10936" y="3555"/>
                  <a:pt x="10883" y="3529"/>
                </a:cubicBezTo>
                <a:lnTo>
                  <a:pt x="10778" y="3450"/>
                </a:lnTo>
                <a:cubicBezTo>
                  <a:pt x="10706" y="3378"/>
                  <a:pt x="10613" y="3307"/>
                  <a:pt x="10557" y="3235"/>
                </a:cubicBezTo>
                <a:lnTo>
                  <a:pt x="10557" y="3235"/>
                </a:lnTo>
                <a:cubicBezTo>
                  <a:pt x="10548" y="3220"/>
                  <a:pt x="10506" y="3160"/>
                  <a:pt x="10489" y="3160"/>
                </a:cubicBezTo>
                <a:lnTo>
                  <a:pt x="10410" y="3029"/>
                </a:lnTo>
                <a:cubicBezTo>
                  <a:pt x="10383" y="2950"/>
                  <a:pt x="10331" y="2897"/>
                  <a:pt x="10278" y="2819"/>
                </a:cubicBezTo>
                <a:cubicBezTo>
                  <a:pt x="10173" y="2608"/>
                  <a:pt x="10094" y="2424"/>
                  <a:pt x="9989" y="2214"/>
                </a:cubicBezTo>
                <a:cubicBezTo>
                  <a:pt x="9601" y="1489"/>
                  <a:pt x="9060" y="714"/>
                  <a:pt x="8141" y="714"/>
                </a:cubicBezTo>
                <a:cubicBezTo>
                  <a:pt x="8126" y="714"/>
                  <a:pt x="8111" y="714"/>
                  <a:pt x="8095" y="715"/>
                </a:cubicBezTo>
                <a:cubicBezTo>
                  <a:pt x="7043" y="715"/>
                  <a:pt x="6386" y="1661"/>
                  <a:pt x="6044" y="2529"/>
                </a:cubicBezTo>
                <a:cubicBezTo>
                  <a:pt x="5965" y="2740"/>
                  <a:pt x="5912" y="2950"/>
                  <a:pt x="5860" y="3160"/>
                </a:cubicBezTo>
                <a:cubicBezTo>
                  <a:pt x="5833" y="3371"/>
                  <a:pt x="5755" y="3555"/>
                  <a:pt x="5676" y="3765"/>
                </a:cubicBezTo>
                <a:cubicBezTo>
                  <a:pt x="5512" y="4092"/>
                  <a:pt x="5183" y="4274"/>
                  <a:pt x="4835" y="4274"/>
                </a:cubicBezTo>
                <a:cubicBezTo>
                  <a:pt x="4791" y="4274"/>
                  <a:pt x="4747" y="4271"/>
                  <a:pt x="4703" y="4265"/>
                </a:cubicBezTo>
                <a:cubicBezTo>
                  <a:pt x="4308" y="4239"/>
                  <a:pt x="3940" y="4107"/>
                  <a:pt x="3624" y="3871"/>
                </a:cubicBezTo>
                <a:cubicBezTo>
                  <a:pt x="3256" y="3555"/>
                  <a:pt x="3098" y="3108"/>
                  <a:pt x="2835" y="2713"/>
                </a:cubicBezTo>
                <a:cubicBezTo>
                  <a:pt x="2625" y="2371"/>
                  <a:pt x="2257" y="2108"/>
                  <a:pt x="1862" y="2030"/>
                </a:cubicBezTo>
                <a:cubicBezTo>
                  <a:pt x="1759" y="2009"/>
                  <a:pt x="1654" y="1999"/>
                  <a:pt x="1549" y="1999"/>
                </a:cubicBezTo>
                <a:cubicBezTo>
                  <a:pt x="1253" y="1999"/>
                  <a:pt x="957" y="2078"/>
                  <a:pt x="705" y="2214"/>
                </a:cubicBezTo>
                <a:cubicBezTo>
                  <a:pt x="389" y="2398"/>
                  <a:pt x="153" y="2687"/>
                  <a:pt x="47" y="3055"/>
                </a:cubicBezTo>
                <a:cubicBezTo>
                  <a:pt x="0" y="3243"/>
                  <a:pt x="149" y="3356"/>
                  <a:pt x="299" y="3356"/>
                </a:cubicBezTo>
                <a:cubicBezTo>
                  <a:pt x="402" y="3356"/>
                  <a:pt x="505" y="3304"/>
                  <a:pt x="547" y="3187"/>
                </a:cubicBezTo>
                <a:lnTo>
                  <a:pt x="521" y="3160"/>
                </a:lnTo>
                <a:cubicBezTo>
                  <a:pt x="654" y="2827"/>
                  <a:pt x="1063" y="2609"/>
                  <a:pt x="1445" y="2609"/>
                </a:cubicBezTo>
                <a:cubicBezTo>
                  <a:pt x="1665" y="2609"/>
                  <a:pt x="1876" y="2681"/>
                  <a:pt x="2020" y="2845"/>
                </a:cubicBezTo>
                <a:cubicBezTo>
                  <a:pt x="2336" y="3187"/>
                  <a:pt x="2388" y="3713"/>
                  <a:pt x="2651" y="4081"/>
                </a:cubicBezTo>
                <a:cubicBezTo>
                  <a:pt x="2940" y="4475"/>
                  <a:pt x="3309" y="4791"/>
                  <a:pt x="3756" y="5001"/>
                </a:cubicBezTo>
                <a:cubicBezTo>
                  <a:pt x="4091" y="5146"/>
                  <a:pt x="4466" y="5226"/>
                  <a:pt x="4837" y="5226"/>
                </a:cubicBezTo>
                <a:cubicBezTo>
                  <a:pt x="5544" y="5226"/>
                  <a:pt x="6234" y="4938"/>
                  <a:pt x="6596" y="4265"/>
                </a:cubicBezTo>
                <a:cubicBezTo>
                  <a:pt x="6780" y="3844"/>
                  <a:pt x="6912" y="3397"/>
                  <a:pt x="7043" y="2924"/>
                </a:cubicBezTo>
                <a:cubicBezTo>
                  <a:pt x="7148" y="2582"/>
                  <a:pt x="7359" y="2266"/>
                  <a:pt x="7596" y="1977"/>
                </a:cubicBezTo>
                <a:cubicBezTo>
                  <a:pt x="7648" y="1951"/>
                  <a:pt x="7674" y="1924"/>
                  <a:pt x="7727" y="1872"/>
                </a:cubicBezTo>
                <a:lnTo>
                  <a:pt x="7727" y="1872"/>
                </a:lnTo>
                <a:cubicBezTo>
                  <a:pt x="7712" y="1887"/>
                  <a:pt x="7688" y="1902"/>
                  <a:pt x="7686" y="1902"/>
                </a:cubicBezTo>
                <a:cubicBezTo>
                  <a:pt x="7684" y="1902"/>
                  <a:pt x="7694" y="1894"/>
                  <a:pt x="7727" y="1872"/>
                </a:cubicBezTo>
                <a:lnTo>
                  <a:pt x="7727" y="1872"/>
                </a:lnTo>
                <a:cubicBezTo>
                  <a:pt x="7727" y="1872"/>
                  <a:pt x="7727" y="1872"/>
                  <a:pt x="7727" y="1872"/>
                </a:cubicBezTo>
                <a:lnTo>
                  <a:pt x="7859" y="1793"/>
                </a:lnTo>
                <a:cubicBezTo>
                  <a:pt x="7862" y="1791"/>
                  <a:pt x="7864" y="1790"/>
                  <a:pt x="7867" y="1789"/>
                </a:cubicBezTo>
                <a:lnTo>
                  <a:pt x="7867" y="1789"/>
                </a:lnTo>
                <a:cubicBezTo>
                  <a:pt x="7874" y="1791"/>
                  <a:pt x="7887" y="1793"/>
                  <a:pt x="7911" y="1793"/>
                </a:cubicBezTo>
                <a:cubicBezTo>
                  <a:pt x="7964" y="1793"/>
                  <a:pt x="7990" y="1767"/>
                  <a:pt x="8043" y="1740"/>
                </a:cubicBezTo>
                <a:lnTo>
                  <a:pt x="8200" y="1740"/>
                </a:lnTo>
                <a:cubicBezTo>
                  <a:pt x="8098" y="1740"/>
                  <a:pt x="8270" y="1765"/>
                  <a:pt x="8303" y="1767"/>
                </a:cubicBezTo>
                <a:lnTo>
                  <a:pt x="8303" y="1767"/>
                </a:lnTo>
                <a:cubicBezTo>
                  <a:pt x="8307" y="1772"/>
                  <a:pt x="8316" y="1781"/>
                  <a:pt x="8332" y="1793"/>
                </a:cubicBezTo>
                <a:lnTo>
                  <a:pt x="8411" y="1819"/>
                </a:lnTo>
                <a:cubicBezTo>
                  <a:pt x="8411" y="1819"/>
                  <a:pt x="8480" y="1875"/>
                  <a:pt x="8488" y="1875"/>
                </a:cubicBezTo>
                <a:cubicBezTo>
                  <a:pt x="8491" y="1875"/>
                  <a:pt x="8485" y="1867"/>
                  <a:pt x="8463" y="1845"/>
                </a:cubicBezTo>
                <a:lnTo>
                  <a:pt x="8463" y="1845"/>
                </a:lnTo>
                <a:cubicBezTo>
                  <a:pt x="8490" y="1872"/>
                  <a:pt x="8542" y="1898"/>
                  <a:pt x="8569" y="1951"/>
                </a:cubicBezTo>
                <a:lnTo>
                  <a:pt x="8648" y="2030"/>
                </a:lnTo>
                <a:cubicBezTo>
                  <a:pt x="8726" y="2135"/>
                  <a:pt x="8779" y="2214"/>
                  <a:pt x="8832" y="2319"/>
                </a:cubicBezTo>
                <a:cubicBezTo>
                  <a:pt x="9252" y="3029"/>
                  <a:pt x="9489" y="3844"/>
                  <a:pt x="10199" y="4344"/>
                </a:cubicBezTo>
                <a:cubicBezTo>
                  <a:pt x="10643" y="4668"/>
                  <a:pt x="11186" y="4837"/>
                  <a:pt x="11728" y="4837"/>
                </a:cubicBezTo>
                <a:cubicBezTo>
                  <a:pt x="12022" y="4837"/>
                  <a:pt x="12315" y="4788"/>
                  <a:pt x="12593" y="4686"/>
                </a:cubicBezTo>
                <a:cubicBezTo>
                  <a:pt x="13040" y="4528"/>
                  <a:pt x="13408" y="4239"/>
                  <a:pt x="13697" y="3871"/>
                </a:cubicBezTo>
                <a:cubicBezTo>
                  <a:pt x="13986" y="3397"/>
                  <a:pt x="14197" y="2897"/>
                  <a:pt x="14328" y="2371"/>
                </a:cubicBezTo>
                <a:cubicBezTo>
                  <a:pt x="14328" y="2371"/>
                  <a:pt x="14382" y="2247"/>
                  <a:pt x="14386" y="2247"/>
                </a:cubicBezTo>
                <a:cubicBezTo>
                  <a:pt x="14387" y="2247"/>
                  <a:pt x="14386" y="2252"/>
                  <a:pt x="14381" y="2266"/>
                </a:cubicBezTo>
                <a:cubicBezTo>
                  <a:pt x="14407" y="2214"/>
                  <a:pt x="14434" y="2187"/>
                  <a:pt x="14460" y="2108"/>
                </a:cubicBezTo>
                <a:cubicBezTo>
                  <a:pt x="14486" y="2030"/>
                  <a:pt x="14539" y="1951"/>
                  <a:pt x="14618" y="1872"/>
                </a:cubicBezTo>
                <a:cubicBezTo>
                  <a:pt x="14638" y="1838"/>
                  <a:pt x="14643" y="1825"/>
                  <a:pt x="14640" y="1822"/>
                </a:cubicBezTo>
                <a:lnTo>
                  <a:pt x="14640" y="1822"/>
                </a:lnTo>
                <a:cubicBezTo>
                  <a:pt x="14648" y="1815"/>
                  <a:pt x="14658" y="1805"/>
                  <a:pt x="14670" y="1793"/>
                </a:cubicBezTo>
                <a:cubicBezTo>
                  <a:pt x="14697" y="1767"/>
                  <a:pt x="14749" y="1714"/>
                  <a:pt x="14775" y="1688"/>
                </a:cubicBezTo>
                <a:lnTo>
                  <a:pt x="14775" y="1688"/>
                </a:lnTo>
                <a:cubicBezTo>
                  <a:pt x="14805" y="1668"/>
                  <a:pt x="14854" y="1635"/>
                  <a:pt x="14854" y="1635"/>
                </a:cubicBezTo>
                <a:cubicBezTo>
                  <a:pt x="14870" y="1625"/>
                  <a:pt x="14879" y="1618"/>
                  <a:pt x="14883" y="1615"/>
                </a:cubicBezTo>
                <a:lnTo>
                  <a:pt x="14883" y="1615"/>
                </a:lnTo>
                <a:cubicBezTo>
                  <a:pt x="14883" y="1616"/>
                  <a:pt x="14885" y="1617"/>
                  <a:pt x="14890" y="1617"/>
                </a:cubicBezTo>
                <a:cubicBezTo>
                  <a:pt x="14896" y="1617"/>
                  <a:pt x="14909" y="1615"/>
                  <a:pt x="14933" y="1609"/>
                </a:cubicBezTo>
                <a:cubicBezTo>
                  <a:pt x="14933" y="1609"/>
                  <a:pt x="15117" y="1582"/>
                  <a:pt x="14986" y="1582"/>
                </a:cubicBezTo>
                <a:lnTo>
                  <a:pt x="15144" y="1582"/>
                </a:lnTo>
                <a:cubicBezTo>
                  <a:pt x="15045" y="1582"/>
                  <a:pt x="15198" y="1627"/>
                  <a:pt x="15236" y="1627"/>
                </a:cubicBezTo>
                <a:cubicBezTo>
                  <a:pt x="15242" y="1627"/>
                  <a:pt x="15245" y="1626"/>
                  <a:pt x="15244" y="1624"/>
                </a:cubicBezTo>
                <a:lnTo>
                  <a:pt x="15244" y="1624"/>
                </a:lnTo>
                <a:cubicBezTo>
                  <a:pt x="15273" y="1638"/>
                  <a:pt x="15313" y="1647"/>
                  <a:pt x="15354" y="1688"/>
                </a:cubicBezTo>
                <a:lnTo>
                  <a:pt x="15407" y="1714"/>
                </a:lnTo>
                <a:cubicBezTo>
                  <a:pt x="15486" y="1793"/>
                  <a:pt x="15564" y="1872"/>
                  <a:pt x="15643" y="1951"/>
                </a:cubicBezTo>
                <a:cubicBezTo>
                  <a:pt x="15650" y="1958"/>
                  <a:pt x="15657" y="1964"/>
                  <a:pt x="15662" y="1969"/>
                </a:cubicBezTo>
                <a:lnTo>
                  <a:pt x="15662" y="1969"/>
                </a:lnTo>
                <a:cubicBezTo>
                  <a:pt x="15661" y="1973"/>
                  <a:pt x="15669" y="1990"/>
                  <a:pt x="15696" y="2030"/>
                </a:cubicBezTo>
                <a:lnTo>
                  <a:pt x="15801" y="2161"/>
                </a:lnTo>
                <a:cubicBezTo>
                  <a:pt x="15854" y="2240"/>
                  <a:pt x="15906" y="2319"/>
                  <a:pt x="15959" y="2398"/>
                </a:cubicBezTo>
                <a:cubicBezTo>
                  <a:pt x="16064" y="2608"/>
                  <a:pt x="16143" y="2819"/>
                  <a:pt x="16248" y="3003"/>
                </a:cubicBezTo>
                <a:cubicBezTo>
                  <a:pt x="16432" y="3450"/>
                  <a:pt x="16722" y="3818"/>
                  <a:pt x="17064" y="4134"/>
                </a:cubicBezTo>
                <a:cubicBezTo>
                  <a:pt x="17405" y="4451"/>
                  <a:pt x="17838" y="4610"/>
                  <a:pt x="18298" y="4610"/>
                </a:cubicBezTo>
                <a:cubicBezTo>
                  <a:pt x="18334" y="4610"/>
                  <a:pt x="18369" y="4609"/>
                  <a:pt x="18405" y="4607"/>
                </a:cubicBezTo>
                <a:cubicBezTo>
                  <a:pt x="18905" y="4528"/>
                  <a:pt x="19352" y="4265"/>
                  <a:pt x="19641" y="3871"/>
                </a:cubicBezTo>
                <a:cubicBezTo>
                  <a:pt x="19904" y="3476"/>
                  <a:pt x="20114" y="3055"/>
                  <a:pt x="20246" y="2608"/>
                </a:cubicBezTo>
                <a:cubicBezTo>
                  <a:pt x="20325" y="2424"/>
                  <a:pt x="20377" y="2240"/>
                  <a:pt x="20430" y="2056"/>
                </a:cubicBezTo>
                <a:cubicBezTo>
                  <a:pt x="20456" y="2030"/>
                  <a:pt x="20483" y="1977"/>
                  <a:pt x="20509" y="1924"/>
                </a:cubicBezTo>
                <a:cubicBezTo>
                  <a:pt x="20561" y="1793"/>
                  <a:pt x="20640" y="1688"/>
                  <a:pt x="20693" y="1582"/>
                </a:cubicBezTo>
                <a:lnTo>
                  <a:pt x="20770" y="1505"/>
                </a:lnTo>
                <a:lnTo>
                  <a:pt x="20770" y="1505"/>
                </a:lnTo>
                <a:cubicBezTo>
                  <a:pt x="20769" y="1507"/>
                  <a:pt x="20767" y="1509"/>
                  <a:pt x="20766" y="1511"/>
                </a:cubicBezTo>
                <a:lnTo>
                  <a:pt x="20766" y="1511"/>
                </a:lnTo>
                <a:cubicBezTo>
                  <a:pt x="20768" y="1509"/>
                  <a:pt x="20770" y="1506"/>
                  <a:pt x="20772" y="1504"/>
                </a:cubicBezTo>
                <a:lnTo>
                  <a:pt x="20772" y="1504"/>
                </a:lnTo>
                <a:lnTo>
                  <a:pt x="20770" y="1505"/>
                </a:lnTo>
                <a:lnTo>
                  <a:pt x="20770" y="1505"/>
                </a:lnTo>
                <a:cubicBezTo>
                  <a:pt x="20784" y="1484"/>
                  <a:pt x="20798" y="1461"/>
                  <a:pt x="20798" y="1451"/>
                </a:cubicBezTo>
                <a:cubicBezTo>
                  <a:pt x="20851" y="1372"/>
                  <a:pt x="20930" y="1293"/>
                  <a:pt x="21009" y="1241"/>
                </a:cubicBezTo>
                <a:lnTo>
                  <a:pt x="21009" y="1241"/>
                </a:lnTo>
                <a:cubicBezTo>
                  <a:pt x="20984" y="1259"/>
                  <a:pt x="20975" y="1266"/>
                  <a:pt x="20977" y="1266"/>
                </a:cubicBezTo>
                <a:cubicBezTo>
                  <a:pt x="20981" y="1266"/>
                  <a:pt x="21100" y="1188"/>
                  <a:pt x="21140" y="1188"/>
                </a:cubicBezTo>
                <a:cubicBezTo>
                  <a:pt x="21096" y="1206"/>
                  <a:pt x="21082" y="1211"/>
                  <a:pt x="21083" y="1211"/>
                </a:cubicBezTo>
                <a:cubicBezTo>
                  <a:pt x="21085" y="1211"/>
                  <a:pt x="21149" y="1188"/>
                  <a:pt x="21166" y="1188"/>
                </a:cubicBezTo>
                <a:lnTo>
                  <a:pt x="21272" y="1188"/>
                </a:lnTo>
                <a:cubicBezTo>
                  <a:pt x="21324" y="1188"/>
                  <a:pt x="21377" y="1188"/>
                  <a:pt x="21429" y="1214"/>
                </a:cubicBezTo>
                <a:cubicBezTo>
                  <a:pt x="21414" y="1211"/>
                  <a:pt x="21405" y="1209"/>
                  <a:pt x="21399" y="1209"/>
                </a:cubicBezTo>
                <a:cubicBezTo>
                  <a:pt x="21367" y="1209"/>
                  <a:pt x="21486" y="1267"/>
                  <a:pt x="21508" y="1267"/>
                </a:cubicBezTo>
                <a:cubicBezTo>
                  <a:pt x="21514" y="1271"/>
                  <a:pt x="21519" y="1275"/>
                  <a:pt x="21523" y="1278"/>
                </a:cubicBezTo>
                <a:lnTo>
                  <a:pt x="21523" y="1278"/>
                </a:lnTo>
                <a:cubicBezTo>
                  <a:pt x="21524" y="1281"/>
                  <a:pt x="21534" y="1293"/>
                  <a:pt x="21561" y="1319"/>
                </a:cubicBezTo>
                <a:cubicBezTo>
                  <a:pt x="21692" y="1477"/>
                  <a:pt x="21824" y="1635"/>
                  <a:pt x="21903" y="1845"/>
                </a:cubicBezTo>
                <a:cubicBezTo>
                  <a:pt x="21955" y="1951"/>
                  <a:pt x="22034" y="2240"/>
                  <a:pt x="22113" y="2424"/>
                </a:cubicBezTo>
                <a:cubicBezTo>
                  <a:pt x="22218" y="2687"/>
                  <a:pt x="22324" y="2924"/>
                  <a:pt x="22481" y="3160"/>
                </a:cubicBezTo>
                <a:cubicBezTo>
                  <a:pt x="22771" y="3581"/>
                  <a:pt x="23218" y="3897"/>
                  <a:pt x="23717" y="4028"/>
                </a:cubicBezTo>
                <a:cubicBezTo>
                  <a:pt x="23919" y="4081"/>
                  <a:pt x="24125" y="4109"/>
                  <a:pt x="24329" y="4109"/>
                </a:cubicBezTo>
                <a:cubicBezTo>
                  <a:pt x="24633" y="4109"/>
                  <a:pt x="24934" y="4049"/>
                  <a:pt x="25217" y="3923"/>
                </a:cubicBezTo>
                <a:cubicBezTo>
                  <a:pt x="25664" y="3686"/>
                  <a:pt x="26032" y="3318"/>
                  <a:pt x="26295" y="2897"/>
                </a:cubicBezTo>
                <a:cubicBezTo>
                  <a:pt x="26532" y="2503"/>
                  <a:pt x="26716" y="2056"/>
                  <a:pt x="26979" y="1688"/>
                </a:cubicBezTo>
                <a:lnTo>
                  <a:pt x="26979" y="1688"/>
                </a:lnTo>
                <a:cubicBezTo>
                  <a:pt x="26971" y="1695"/>
                  <a:pt x="26967" y="1698"/>
                  <a:pt x="26966" y="1698"/>
                </a:cubicBezTo>
                <a:cubicBezTo>
                  <a:pt x="26962" y="1698"/>
                  <a:pt x="27041" y="1606"/>
                  <a:pt x="27055" y="1606"/>
                </a:cubicBezTo>
                <a:cubicBezTo>
                  <a:pt x="27057" y="1606"/>
                  <a:pt x="27058" y="1607"/>
                  <a:pt x="27058" y="1609"/>
                </a:cubicBezTo>
                <a:lnTo>
                  <a:pt x="27163" y="1477"/>
                </a:lnTo>
                <a:cubicBezTo>
                  <a:pt x="27215" y="1425"/>
                  <a:pt x="27294" y="1346"/>
                  <a:pt x="27373" y="1293"/>
                </a:cubicBezTo>
                <a:cubicBezTo>
                  <a:pt x="27426" y="1267"/>
                  <a:pt x="27452" y="1241"/>
                  <a:pt x="27531" y="1214"/>
                </a:cubicBezTo>
                <a:cubicBezTo>
                  <a:pt x="27531" y="1214"/>
                  <a:pt x="27647" y="1156"/>
                  <a:pt x="27630" y="1156"/>
                </a:cubicBezTo>
                <a:cubicBezTo>
                  <a:pt x="27628" y="1156"/>
                  <a:pt x="27621" y="1158"/>
                  <a:pt x="27610" y="1162"/>
                </a:cubicBezTo>
                <a:cubicBezTo>
                  <a:pt x="27666" y="1143"/>
                  <a:pt x="27721" y="1124"/>
                  <a:pt x="27777" y="1124"/>
                </a:cubicBezTo>
                <a:cubicBezTo>
                  <a:pt x="27800" y="1124"/>
                  <a:pt x="27823" y="1128"/>
                  <a:pt x="27847" y="1135"/>
                </a:cubicBezTo>
                <a:cubicBezTo>
                  <a:pt x="27899" y="1135"/>
                  <a:pt x="27952" y="1135"/>
                  <a:pt x="28004" y="1162"/>
                </a:cubicBezTo>
                <a:cubicBezTo>
                  <a:pt x="28083" y="1214"/>
                  <a:pt x="28162" y="1267"/>
                  <a:pt x="28215" y="1346"/>
                </a:cubicBezTo>
                <a:cubicBezTo>
                  <a:pt x="28373" y="1504"/>
                  <a:pt x="28478" y="1714"/>
                  <a:pt x="28583" y="1924"/>
                </a:cubicBezTo>
                <a:cubicBezTo>
                  <a:pt x="28741" y="2371"/>
                  <a:pt x="28951" y="2819"/>
                  <a:pt x="29214" y="3239"/>
                </a:cubicBezTo>
                <a:cubicBezTo>
                  <a:pt x="29530" y="3686"/>
                  <a:pt x="29977" y="4002"/>
                  <a:pt x="30529" y="4134"/>
                </a:cubicBezTo>
                <a:cubicBezTo>
                  <a:pt x="30614" y="4149"/>
                  <a:pt x="30699" y="4157"/>
                  <a:pt x="30785" y="4157"/>
                </a:cubicBezTo>
                <a:cubicBezTo>
                  <a:pt x="31280" y="4157"/>
                  <a:pt x="31763" y="3902"/>
                  <a:pt x="32055" y="3476"/>
                </a:cubicBezTo>
                <a:cubicBezTo>
                  <a:pt x="32291" y="3134"/>
                  <a:pt x="32528" y="2766"/>
                  <a:pt x="32712" y="2371"/>
                </a:cubicBezTo>
                <a:cubicBezTo>
                  <a:pt x="32817" y="2214"/>
                  <a:pt x="32922" y="2056"/>
                  <a:pt x="33054" y="1872"/>
                </a:cubicBezTo>
                <a:cubicBezTo>
                  <a:pt x="33069" y="1845"/>
                  <a:pt x="33078" y="1828"/>
                  <a:pt x="33083" y="1818"/>
                </a:cubicBezTo>
                <a:lnTo>
                  <a:pt x="33083" y="1818"/>
                </a:lnTo>
                <a:cubicBezTo>
                  <a:pt x="33134" y="1791"/>
                  <a:pt x="33160" y="1740"/>
                  <a:pt x="33185" y="1714"/>
                </a:cubicBezTo>
                <a:lnTo>
                  <a:pt x="33291" y="1609"/>
                </a:lnTo>
                <a:cubicBezTo>
                  <a:pt x="33311" y="1589"/>
                  <a:pt x="33376" y="1538"/>
                  <a:pt x="33360" y="1538"/>
                </a:cubicBezTo>
                <a:cubicBezTo>
                  <a:pt x="33355" y="1538"/>
                  <a:pt x="33342" y="1544"/>
                  <a:pt x="33317" y="1556"/>
                </a:cubicBezTo>
                <a:cubicBezTo>
                  <a:pt x="33422" y="1504"/>
                  <a:pt x="33501" y="1451"/>
                  <a:pt x="33580" y="1425"/>
                </a:cubicBezTo>
                <a:lnTo>
                  <a:pt x="33580" y="1425"/>
                </a:lnTo>
                <a:cubicBezTo>
                  <a:pt x="33555" y="1437"/>
                  <a:pt x="33548" y="1442"/>
                  <a:pt x="33552" y="1442"/>
                </a:cubicBezTo>
                <a:cubicBezTo>
                  <a:pt x="33567" y="1442"/>
                  <a:pt x="33698" y="1392"/>
                  <a:pt x="33738" y="1372"/>
                </a:cubicBezTo>
                <a:cubicBezTo>
                  <a:pt x="33746" y="1371"/>
                  <a:pt x="33754" y="1369"/>
                  <a:pt x="33760" y="1368"/>
                </a:cubicBezTo>
                <a:lnTo>
                  <a:pt x="33760" y="1368"/>
                </a:lnTo>
                <a:cubicBezTo>
                  <a:pt x="33762" y="1370"/>
                  <a:pt x="33777" y="1372"/>
                  <a:pt x="33817" y="1372"/>
                </a:cubicBezTo>
                <a:lnTo>
                  <a:pt x="33896" y="1372"/>
                </a:lnTo>
                <a:cubicBezTo>
                  <a:pt x="33948" y="1398"/>
                  <a:pt x="34027" y="1398"/>
                  <a:pt x="34080" y="1425"/>
                </a:cubicBezTo>
                <a:cubicBezTo>
                  <a:pt x="34080" y="1425"/>
                  <a:pt x="34129" y="1441"/>
                  <a:pt x="34159" y="1451"/>
                </a:cubicBezTo>
                <a:lnTo>
                  <a:pt x="34159" y="1451"/>
                </a:lnTo>
                <a:cubicBezTo>
                  <a:pt x="34256" y="1475"/>
                  <a:pt x="34354" y="1545"/>
                  <a:pt x="34452" y="1597"/>
                </a:cubicBezTo>
                <a:lnTo>
                  <a:pt x="34452" y="1597"/>
                </a:lnTo>
                <a:cubicBezTo>
                  <a:pt x="34457" y="1608"/>
                  <a:pt x="34553" y="1688"/>
                  <a:pt x="34553" y="1688"/>
                </a:cubicBezTo>
                <a:cubicBezTo>
                  <a:pt x="34579" y="1714"/>
                  <a:pt x="34606" y="1740"/>
                  <a:pt x="34632" y="1767"/>
                </a:cubicBezTo>
                <a:cubicBezTo>
                  <a:pt x="34685" y="1819"/>
                  <a:pt x="34737" y="1845"/>
                  <a:pt x="34763" y="1898"/>
                </a:cubicBezTo>
                <a:cubicBezTo>
                  <a:pt x="34748" y="1882"/>
                  <a:pt x="34740" y="1876"/>
                  <a:pt x="34739" y="1876"/>
                </a:cubicBezTo>
                <a:cubicBezTo>
                  <a:pt x="34732" y="1876"/>
                  <a:pt x="34816" y="1977"/>
                  <a:pt x="34816" y="1977"/>
                </a:cubicBezTo>
                <a:cubicBezTo>
                  <a:pt x="34895" y="2082"/>
                  <a:pt x="34948" y="2214"/>
                  <a:pt x="35026" y="2345"/>
                </a:cubicBezTo>
                <a:cubicBezTo>
                  <a:pt x="35184" y="2792"/>
                  <a:pt x="35316" y="3292"/>
                  <a:pt x="35395" y="3765"/>
                </a:cubicBezTo>
                <a:cubicBezTo>
                  <a:pt x="35484" y="4054"/>
                  <a:pt x="35742" y="4231"/>
                  <a:pt x="36010" y="4231"/>
                </a:cubicBezTo>
                <a:cubicBezTo>
                  <a:pt x="36059" y="4231"/>
                  <a:pt x="36109" y="4225"/>
                  <a:pt x="36157" y="4212"/>
                </a:cubicBezTo>
                <a:cubicBezTo>
                  <a:pt x="36473" y="4107"/>
                  <a:pt x="36683" y="3765"/>
                  <a:pt x="36578" y="3450"/>
                </a:cubicBezTo>
                <a:cubicBezTo>
                  <a:pt x="36394" y="2345"/>
                  <a:pt x="36026" y="1162"/>
                  <a:pt x="35000" y="530"/>
                </a:cubicBezTo>
                <a:cubicBezTo>
                  <a:pt x="34672" y="312"/>
                  <a:pt x="34293" y="207"/>
                  <a:pt x="33908" y="207"/>
                </a:cubicBezTo>
                <a:cubicBezTo>
                  <a:pt x="33737" y="207"/>
                  <a:pt x="33565" y="227"/>
                  <a:pt x="33396" y="267"/>
                </a:cubicBezTo>
                <a:cubicBezTo>
                  <a:pt x="32922" y="399"/>
                  <a:pt x="32528" y="688"/>
                  <a:pt x="32239" y="1056"/>
                </a:cubicBezTo>
                <a:cubicBezTo>
                  <a:pt x="31976" y="1425"/>
                  <a:pt x="31739" y="1793"/>
                  <a:pt x="31529" y="2187"/>
                </a:cubicBezTo>
                <a:cubicBezTo>
                  <a:pt x="31450" y="2371"/>
                  <a:pt x="31344" y="2556"/>
                  <a:pt x="31239" y="2713"/>
                </a:cubicBezTo>
                <a:cubicBezTo>
                  <a:pt x="31213" y="2766"/>
                  <a:pt x="31187" y="2819"/>
                  <a:pt x="31134" y="2871"/>
                </a:cubicBezTo>
                <a:cubicBezTo>
                  <a:pt x="31145" y="2855"/>
                  <a:pt x="31148" y="2849"/>
                  <a:pt x="31146" y="2849"/>
                </a:cubicBezTo>
                <a:cubicBezTo>
                  <a:pt x="31140" y="2849"/>
                  <a:pt x="31073" y="2929"/>
                  <a:pt x="31058" y="2947"/>
                </a:cubicBezTo>
                <a:lnTo>
                  <a:pt x="31058" y="2947"/>
                </a:lnTo>
                <a:cubicBezTo>
                  <a:pt x="31058" y="2947"/>
                  <a:pt x="31058" y="2947"/>
                  <a:pt x="31058" y="2947"/>
                </a:cubicBezTo>
                <a:cubicBezTo>
                  <a:pt x="31055" y="2947"/>
                  <a:pt x="30982" y="3008"/>
                  <a:pt x="30980" y="3015"/>
                </a:cubicBezTo>
                <a:lnTo>
                  <a:pt x="30980" y="3015"/>
                </a:lnTo>
                <a:cubicBezTo>
                  <a:pt x="30942" y="3036"/>
                  <a:pt x="30920" y="3055"/>
                  <a:pt x="30897" y="3055"/>
                </a:cubicBezTo>
                <a:lnTo>
                  <a:pt x="30792" y="3055"/>
                </a:lnTo>
                <a:cubicBezTo>
                  <a:pt x="30731" y="3055"/>
                  <a:pt x="30686" y="3040"/>
                  <a:pt x="30644" y="3032"/>
                </a:cubicBezTo>
                <a:lnTo>
                  <a:pt x="30644" y="3032"/>
                </a:lnTo>
                <a:cubicBezTo>
                  <a:pt x="30647" y="3022"/>
                  <a:pt x="30555" y="2976"/>
                  <a:pt x="30555" y="2976"/>
                </a:cubicBezTo>
                <a:cubicBezTo>
                  <a:pt x="30398" y="2871"/>
                  <a:pt x="30240" y="2740"/>
                  <a:pt x="30135" y="2608"/>
                </a:cubicBezTo>
                <a:cubicBezTo>
                  <a:pt x="29872" y="2135"/>
                  <a:pt x="29740" y="1688"/>
                  <a:pt x="29477" y="1214"/>
                </a:cubicBezTo>
                <a:cubicBezTo>
                  <a:pt x="29240" y="662"/>
                  <a:pt x="28793" y="267"/>
                  <a:pt x="28241" y="57"/>
                </a:cubicBezTo>
                <a:cubicBezTo>
                  <a:pt x="28108" y="27"/>
                  <a:pt x="27973" y="12"/>
                  <a:pt x="27837" y="12"/>
                </a:cubicBezTo>
                <a:cubicBezTo>
                  <a:pt x="27382" y="12"/>
                  <a:pt x="26929" y="180"/>
                  <a:pt x="26584" y="504"/>
                </a:cubicBezTo>
                <a:cubicBezTo>
                  <a:pt x="26190" y="846"/>
                  <a:pt x="25900" y="1241"/>
                  <a:pt x="25664" y="1714"/>
                </a:cubicBezTo>
                <a:cubicBezTo>
                  <a:pt x="25558" y="1924"/>
                  <a:pt x="25453" y="2135"/>
                  <a:pt x="25322" y="2345"/>
                </a:cubicBezTo>
                <a:lnTo>
                  <a:pt x="25243" y="2450"/>
                </a:lnTo>
                <a:cubicBezTo>
                  <a:pt x="25243" y="2450"/>
                  <a:pt x="25210" y="2500"/>
                  <a:pt x="25190" y="2529"/>
                </a:cubicBezTo>
                <a:lnTo>
                  <a:pt x="25190" y="2529"/>
                </a:lnTo>
                <a:cubicBezTo>
                  <a:pt x="25111" y="2634"/>
                  <a:pt x="25032" y="2740"/>
                  <a:pt x="24927" y="2819"/>
                </a:cubicBezTo>
                <a:cubicBezTo>
                  <a:pt x="24938" y="2808"/>
                  <a:pt x="24941" y="2804"/>
                  <a:pt x="24939" y="2804"/>
                </a:cubicBezTo>
                <a:cubicBezTo>
                  <a:pt x="24933" y="2804"/>
                  <a:pt x="24848" y="2871"/>
                  <a:pt x="24848" y="2871"/>
                </a:cubicBezTo>
                <a:cubicBezTo>
                  <a:pt x="24796" y="2897"/>
                  <a:pt x="24743" y="2924"/>
                  <a:pt x="24691" y="2950"/>
                </a:cubicBezTo>
                <a:cubicBezTo>
                  <a:pt x="24638" y="2976"/>
                  <a:pt x="24585" y="2976"/>
                  <a:pt x="24533" y="3003"/>
                </a:cubicBezTo>
                <a:cubicBezTo>
                  <a:pt x="24533" y="3003"/>
                  <a:pt x="24451" y="3014"/>
                  <a:pt x="24435" y="3014"/>
                </a:cubicBezTo>
                <a:cubicBezTo>
                  <a:pt x="24428" y="3014"/>
                  <a:pt x="24436" y="3011"/>
                  <a:pt x="24480" y="3003"/>
                </a:cubicBezTo>
                <a:lnTo>
                  <a:pt x="24086" y="3003"/>
                </a:lnTo>
                <a:cubicBezTo>
                  <a:pt x="24059" y="3003"/>
                  <a:pt x="23980" y="2976"/>
                  <a:pt x="23928" y="2976"/>
                </a:cubicBezTo>
                <a:cubicBezTo>
                  <a:pt x="23920" y="2974"/>
                  <a:pt x="23912" y="2971"/>
                  <a:pt x="23906" y="2969"/>
                </a:cubicBezTo>
                <a:lnTo>
                  <a:pt x="23906" y="2969"/>
                </a:lnTo>
                <a:cubicBezTo>
                  <a:pt x="23906" y="2969"/>
                  <a:pt x="23893" y="2965"/>
                  <a:pt x="23849" y="2950"/>
                </a:cubicBezTo>
                <a:cubicBezTo>
                  <a:pt x="23823" y="2924"/>
                  <a:pt x="23770" y="2897"/>
                  <a:pt x="23717" y="2845"/>
                </a:cubicBezTo>
                <a:cubicBezTo>
                  <a:pt x="23682" y="2827"/>
                  <a:pt x="23633" y="2784"/>
                  <a:pt x="23632" y="2784"/>
                </a:cubicBezTo>
                <a:cubicBezTo>
                  <a:pt x="23632" y="2784"/>
                  <a:pt x="23632" y="2784"/>
                  <a:pt x="23632" y="2784"/>
                </a:cubicBezTo>
                <a:lnTo>
                  <a:pt x="23632" y="2784"/>
                </a:lnTo>
                <a:cubicBezTo>
                  <a:pt x="23489" y="2635"/>
                  <a:pt x="23370" y="2464"/>
                  <a:pt x="23297" y="2293"/>
                </a:cubicBezTo>
                <a:cubicBezTo>
                  <a:pt x="23139" y="1819"/>
                  <a:pt x="22928" y="1346"/>
                  <a:pt x="22692" y="925"/>
                </a:cubicBezTo>
                <a:cubicBezTo>
                  <a:pt x="22402" y="425"/>
                  <a:pt x="21903" y="83"/>
                  <a:pt x="21324" y="4"/>
                </a:cubicBezTo>
                <a:cubicBezTo>
                  <a:pt x="21285" y="2"/>
                  <a:pt x="21246" y="0"/>
                  <a:pt x="212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6" name="Google Shape;1596;p50"/>
          <p:cNvSpPr/>
          <p:nvPr/>
        </p:nvSpPr>
        <p:spPr>
          <a:xfrm>
            <a:off x="264025" y="-473099"/>
            <a:ext cx="1336149" cy="2217339"/>
          </a:xfrm>
          <a:custGeom>
            <a:avLst/>
            <a:gdLst/>
            <a:ahLst/>
            <a:cxnLst/>
            <a:rect l="l" t="t" r="r" b="b"/>
            <a:pathLst>
              <a:path w="22461" h="35322" extrusionOk="0">
                <a:moveTo>
                  <a:pt x="13029" y="1"/>
                </a:moveTo>
                <a:cubicBezTo>
                  <a:pt x="12673" y="1"/>
                  <a:pt x="12309" y="25"/>
                  <a:pt x="11940" y="69"/>
                </a:cubicBezTo>
                <a:cubicBezTo>
                  <a:pt x="9258" y="411"/>
                  <a:pt x="6707" y="1174"/>
                  <a:pt x="4787" y="3146"/>
                </a:cubicBezTo>
                <a:cubicBezTo>
                  <a:pt x="2893" y="5119"/>
                  <a:pt x="1762" y="7828"/>
                  <a:pt x="1105" y="10537"/>
                </a:cubicBezTo>
                <a:cubicBezTo>
                  <a:pt x="1026" y="10826"/>
                  <a:pt x="947" y="11142"/>
                  <a:pt x="894" y="11457"/>
                </a:cubicBezTo>
                <a:cubicBezTo>
                  <a:pt x="26" y="15718"/>
                  <a:pt x="0" y="20110"/>
                  <a:pt x="815" y="24397"/>
                </a:cubicBezTo>
                <a:cubicBezTo>
                  <a:pt x="1657" y="28763"/>
                  <a:pt x="3840" y="33418"/>
                  <a:pt x="8048" y="34890"/>
                </a:cubicBezTo>
                <a:cubicBezTo>
                  <a:pt x="8897" y="35185"/>
                  <a:pt x="9768" y="35322"/>
                  <a:pt x="10638" y="35322"/>
                </a:cubicBezTo>
                <a:cubicBezTo>
                  <a:pt x="14273" y="35322"/>
                  <a:pt x="17894" y="32940"/>
                  <a:pt x="19804" y="29736"/>
                </a:cubicBezTo>
                <a:cubicBezTo>
                  <a:pt x="22197" y="25738"/>
                  <a:pt x="22460" y="20846"/>
                  <a:pt x="22171" y="16218"/>
                </a:cubicBezTo>
                <a:cubicBezTo>
                  <a:pt x="22039" y="13298"/>
                  <a:pt x="21487" y="10432"/>
                  <a:pt x="20567" y="7644"/>
                </a:cubicBezTo>
                <a:cubicBezTo>
                  <a:pt x="19751" y="5382"/>
                  <a:pt x="18515" y="2962"/>
                  <a:pt x="16674" y="1305"/>
                </a:cubicBezTo>
                <a:cubicBezTo>
                  <a:pt x="15614" y="349"/>
                  <a:pt x="14373" y="1"/>
                  <a:pt x="1302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7" name="Google Shape;1597;p50"/>
          <p:cNvSpPr/>
          <p:nvPr/>
        </p:nvSpPr>
        <p:spPr>
          <a:xfrm>
            <a:off x="-591925" y="618625"/>
            <a:ext cx="2591865" cy="1761832"/>
          </a:xfrm>
          <a:custGeom>
            <a:avLst/>
            <a:gdLst/>
            <a:ahLst/>
            <a:cxnLst/>
            <a:rect l="l" t="t" r="r" b="b"/>
            <a:pathLst>
              <a:path w="41056" h="27908" extrusionOk="0">
                <a:moveTo>
                  <a:pt x="29752" y="362"/>
                </a:moveTo>
                <a:cubicBezTo>
                  <a:pt x="29856" y="362"/>
                  <a:pt x="29960" y="363"/>
                  <a:pt x="30065" y="364"/>
                </a:cubicBezTo>
                <a:lnTo>
                  <a:pt x="30065" y="364"/>
                </a:lnTo>
                <a:cubicBezTo>
                  <a:pt x="30079" y="370"/>
                  <a:pt x="30096" y="373"/>
                  <a:pt x="30114" y="373"/>
                </a:cubicBezTo>
                <a:cubicBezTo>
                  <a:pt x="31008" y="426"/>
                  <a:pt x="31929" y="557"/>
                  <a:pt x="32823" y="742"/>
                </a:cubicBezTo>
                <a:cubicBezTo>
                  <a:pt x="33717" y="899"/>
                  <a:pt x="34585" y="1189"/>
                  <a:pt x="35401" y="1583"/>
                </a:cubicBezTo>
                <a:cubicBezTo>
                  <a:pt x="36689" y="2293"/>
                  <a:pt x="37794" y="3345"/>
                  <a:pt x="38583" y="4608"/>
                </a:cubicBezTo>
                <a:cubicBezTo>
                  <a:pt x="40292" y="7343"/>
                  <a:pt x="40503" y="10709"/>
                  <a:pt x="39556" y="13760"/>
                </a:cubicBezTo>
                <a:cubicBezTo>
                  <a:pt x="38530" y="17047"/>
                  <a:pt x="36295" y="19756"/>
                  <a:pt x="33638" y="21913"/>
                </a:cubicBezTo>
                <a:cubicBezTo>
                  <a:pt x="32323" y="22991"/>
                  <a:pt x="30903" y="23964"/>
                  <a:pt x="29430" y="24832"/>
                </a:cubicBezTo>
                <a:cubicBezTo>
                  <a:pt x="27879" y="25779"/>
                  <a:pt x="26222" y="26515"/>
                  <a:pt x="24486" y="27068"/>
                </a:cubicBezTo>
                <a:cubicBezTo>
                  <a:pt x="22999" y="27477"/>
                  <a:pt x="21458" y="27675"/>
                  <a:pt x="19908" y="27675"/>
                </a:cubicBezTo>
                <a:cubicBezTo>
                  <a:pt x="19567" y="27675"/>
                  <a:pt x="19226" y="27665"/>
                  <a:pt x="18884" y="27646"/>
                </a:cubicBezTo>
                <a:cubicBezTo>
                  <a:pt x="16991" y="27567"/>
                  <a:pt x="15097" y="27331"/>
                  <a:pt x="13203" y="26936"/>
                </a:cubicBezTo>
                <a:cubicBezTo>
                  <a:pt x="11362" y="26568"/>
                  <a:pt x="9574" y="26042"/>
                  <a:pt x="7812" y="25385"/>
                </a:cubicBezTo>
                <a:cubicBezTo>
                  <a:pt x="6208" y="24832"/>
                  <a:pt x="4682" y="23991"/>
                  <a:pt x="3341" y="22939"/>
                </a:cubicBezTo>
                <a:cubicBezTo>
                  <a:pt x="2026" y="21887"/>
                  <a:pt x="1053" y="20466"/>
                  <a:pt x="553" y="18862"/>
                </a:cubicBezTo>
                <a:cubicBezTo>
                  <a:pt x="316" y="18073"/>
                  <a:pt x="237" y="17258"/>
                  <a:pt x="316" y="16443"/>
                </a:cubicBezTo>
                <a:cubicBezTo>
                  <a:pt x="448" y="15575"/>
                  <a:pt x="711" y="14733"/>
                  <a:pt x="1132" y="13944"/>
                </a:cubicBezTo>
                <a:cubicBezTo>
                  <a:pt x="2657" y="10946"/>
                  <a:pt x="5313" y="8632"/>
                  <a:pt x="8049" y="6791"/>
                </a:cubicBezTo>
                <a:cubicBezTo>
                  <a:pt x="10994" y="4871"/>
                  <a:pt x="14176" y="3345"/>
                  <a:pt x="17517" y="2293"/>
                </a:cubicBezTo>
                <a:cubicBezTo>
                  <a:pt x="20909" y="1189"/>
                  <a:pt x="24407" y="557"/>
                  <a:pt x="27958" y="400"/>
                </a:cubicBezTo>
                <a:cubicBezTo>
                  <a:pt x="28553" y="381"/>
                  <a:pt x="29148" y="362"/>
                  <a:pt x="29752" y="362"/>
                </a:cubicBezTo>
                <a:close/>
                <a:moveTo>
                  <a:pt x="29935" y="1"/>
                </a:moveTo>
                <a:cubicBezTo>
                  <a:pt x="26497" y="1"/>
                  <a:pt x="23063" y="448"/>
                  <a:pt x="19699" y="1320"/>
                </a:cubicBezTo>
                <a:cubicBezTo>
                  <a:pt x="16202" y="2241"/>
                  <a:pt x="12835" y="3608"/>
                  <a:pt x="9705" y="5423"/>
                </a:cubicBezTo>
                <a:cubicBezTo>
                  <a:pt x="6760" y="7132"/>
                  <a:pt x="3972" y="9263"/>
                  <a:pt x="1973" y="12024"/>
                </a:cubicBezTo>
                <a:cubicBezTo>
                  <a:pt x="974" y="13444"/>
                  <a:pt x="106" y="15075"/>
                  <a:pt x="27" y="16837"/>
                </a:cubicBezTo>
                <a:cubicBezTo>
                  <a:pt x="1" y="18494"/>
                  <a:pt x="553" y="20098"/>
                  <a:pt x="1579" y="21413"/>
                </a:cubicBezTo>
                <a:cubicBezTo>
                  <a:pt x="2604" y="22755"/>
                  <a:pt x="3946" y="23833"/>
                  <a:pt x="5471" y="24596"/>
                </a:cubicBezTo>
                <a:cubicBezTo>
                  <a:pt x="7102" y="25411"/>
                  <a:pt x="8811" y="26068"/>
                  <a:pt x="10600" y="26542"/>
                </a:cubicBezTo>
                <a:cubicBezTo>
                  <a:pt x="12441" y="27068"/>
                  <a:pt x="14361" y="27436"/>
                  <a:pt x="16280" y="27673"/>
                </a:cubicBezTo>
                <a:cubicBezTo>
                  <a:pt x="17414" y="27826"/>
                  <a:pt x="18557" y="27908"/>
                  <a:pt x="19698" y="27908"/>
                </a:cubicBezTo>
                <a:cubicBezTo>
                  <a:pt x="20516" y="27908"/>
                  <a:pt x="21333" y="27866"/>
                  <a:pt x="22145" y="27778"/>
                </a:cubicBezTo>
                <a:cubicBezTo>
                  <a:pt x="25775" y="27357"/>
                  <a:pt x="29141" y="25542"/>
                  <a:pt x="32113" y="23517"/>
                </a:cubicBezTo>
                <a:cubicBezTo>
                  <a:pt x="35006" y="21545"/>
                  <a:pt x="37505" y="19046"/>
                  <a:pt x="39083" y="15917"/>
                </a:cubicBezTo>
                <a:cubicBezTo>
                  <a:pt x="40582" y="12945"/>
                  <a:pt x="41055" y="9368"/>
                  <a:pt x="39793" y="6212"/>
                </a:cubicBezTo>
                <a:cubicBezTo>
                  <a:pt x="39240" y="4792"/>
                  <a:pt x="38372" y="3529"/>
                  <a:pt x="37215" y="2504"/>
                </a:cubicBezTo>
                <a:cubicBezTo>
                  <a:pt x="35953" y="1425"/>
                  <a:pt x="34401" y="715"/>
                  <a:pt x="32744" y="400"/>
                </a:cubicBezTo>
                <a:cubicBezTo>
                  <a:pt x="32059" y="275"/>
                  <a:pt x="31357" y="200"/>
                  <a:pt x="30665" y="160"/>
                </a:cubicBezTo>
                <a:lnTo>
                  <a:pt x="30665" y="160"/>
                </a:lnTo>
                <a:cubicBezTo>
                  <a:pt x="30654" y="85"/>
                  <a:pt x="30602" y="17"/>
                  <a:pt x="30509" y="5"/>
                </a:cubicBezTo>
                <a:cubicBezTo>
                  <a:pt x="30317" y="2"/>
                  <a:pt x="30126" y="1"/>
                  <a:pt x="29935"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8" name="Google Shape;1598;p50"/>
          <p:cNvSpPr/>
          <p:nvPr/>
        </p:nvSpPr>
        <p:spPr>
          <a:xfrm>
            <a:off x="7547174" y="2862525"/>
            <a:ext cx="2213869" cy="2486592"/>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9" name="Google Shape;1599;p50"/>
          <p:cNvSpPr/>
          <p:nvPr/>
        </p:nvSpPr>
        <p:spPr>
          <a:xfrm>
            <a:off x="7986032" y="72367"/>
            <a:ext cx="1336173" cy="990769"/>
          </a:xfrm>
          <a:custGeom>
            <a:avLst/>
            <a:gdLst/>
            <a:ahLst/>
            <a:cxnLst/>
            <a:rect l="l" t="t" r="r" b="b"/>
            <a:pathLst>
              <a:path w="21199" h="15719" extrusionOk="0">
                <a:moveTo>
                  <a:pt x="3676" y="0"/>
                </a:moveTo>
                <a:cubicBezTo>
                  <a:pt x="3354" y="0"/>
                  <a:pt x="3032" y="5"/>
                  <a:pt x="2709" y="18"/>
                </a:cubicBezTo>
                <a:cubicBezTo>
                  <a:pt x="1657" y="44"/>
                  <a:pt x="447" y="307"/>
                  <a:pt x="27" y="1412"/>
                </a:cubicBezTo>
                <a:cubicBezTo>
                  <a:pt x="0" y="1543"/>
                  <a:pt x="27" y="1675"/>
                  <a:pt x="132" y="1780"/>
                </a:cubicBezTo>
                <a:cubicBezTo>
                  <a:pt x="579" y="2122"/>
                  <a:pt x="1105" y="2385"/>
                  <a:pt x="1657" y="2569"/>
                </a:cubicBezTo>
                <a:cubicBezTo>
                  <a:pt x="2183" y="2700"/>
                  <a:pt x="2762" y="2806"/>
                  <a:pt x="3314" y="2858"/>
                </a:cubicBezTo>
                <a:cubicBezTo>
                  <a:pt x="3764" y="2905"/>
                  <a:pt x="4218" y="2935"/>
                  <a:pt x="4672" y="2957"/>
                </a:cubicBezTo>
                <a:lnTo>
                  <a:pt x="4672" y="2957"/>
                </a:lnTo>
                <a:cubicBezTo>
                  <a:pt x="4229" y="3026"/>
                  <a:pt x="3784" y="3113"/>
                  <a:pt x="3367" y="3226"/>
                </a:cubicBezTo>
                <a:cubicBezTo>
                  <a:pt x="3051" y="3279"/>
                  <a:pt x="2762" y="3384"/>
                  <a:pt x="2446" y="3463"/>
                </a:cubicBezTo>
                <a:cubicBezTo>
                  <a:pt x="2183" y="3516"/>
                  <a:pt x="1946" y="3647"/>
                  <a:pt x="1710" y="3805"/>
                </a:cubicBezTo>
                <a:cubicBezTo>
                  <a:pt x="1315" y="4094"/>
                  <a:pt x="1236" y="4647"/>
                  <a:pt x="1526" y="5067"/>
                </a:cubicBezTo>
                <a:cubicBezTo>
                  <a:pt x="1841" y="5488"/>
                  <a:pt x="2367" y="5725"/>
                  <a:pt x="2893" y="5725"/>
                </a:cubicBezTo>
                <a:cubicBezTo>
                  <a:pt x="3112" y="5734"/>
                  <a:pt x="3334" y="5737"/>
                  <a:pt x="3558" y="5737"/>
                </a:cubicBezTo>
                <a:cubicBezTo>
                  <a:pt x="3644" y="5737"/>
                  <a:pt x="3730" y="5736"/>
                  <a:pt x="3817" y="5735"/>
                </a:cubicBezTo>
                <a:lnTo>
                  <a:pt x="3817" y="5735"/>
                </a:lnTo>
                <a:cubicBezTo>
                  <a:pt x="3407" y="5794"/>
                  <a:pt x="3005" y="5878"/>
                  <a:pt x="2604" y="5988"/>
                </a:cubicBezTo>
                <a:cubicBezTo>
                  <a:pt x="2315" y="6067"/>
                  <a:pt x="2025" y="6172"/>
                  <a:pt x="1762" y="6277"/>
                </a:cubicBezTo>
                <a:cubicBezTo>
                  <a:pt x="1526" y="6356"/>
                  <a:pt x="1315" y="6514"/>
                  <a:pt x="1157" y="6698"/>
                </a:cubicBezTo>
                <a:cubicBezTo>
                  <a:pt x="947" y="7093"/>
                  <a:pt x="1079" y="7592"/>
                  <a:pt x="1447" y="7855"/>
                </a:cubicBezTo>
                <a:cubicBezTo>
                  <a:pt x="1802" y="8092"/>
                  <a:pt x="2260" y="8122"/>
                  <a:pt x="2700" y="8122"/>
                </a:cubicBezTo>
                <a:cubicBezTo>
                  <a:pt x="2847" y="8122"/>
                  <a:pt x="2992" y="8118"/>
                  <a:pt x="3130" y="8118"/>
                </a:cubicBezTo>
                <a:cubicBezTo>
                  <a:pt x="4484" y="8145"/>
                  <a:pt x="5839" y="8158"/>
                  <a:pt x="7193" y="8158"/>
                </a:cubicBezTo>
                <a:cubicBezTo>
                  <a:pt x="7857" y="8158"/>
                  <a:pt x="8520" y="8155"/>
                  <a:pt x="9184" y="8148"/>
                </a:cubicBezTo>
                <a:lnTo>
                  <a:pt x="9184" y="8148"/>
                </a:lnTo>
                <a:cubicBezTo>
                  <a:pt x="7981" y="8241"/>
                  <a:pt x="6782" y="8331"/>
                  <a:pt x="5576" y="8408"/>
                </a:cubicBezTo>
                <a:cubicBezTo>
                  <a:pt x="5050" y="8434"/>
                  <a:pt x="4524" y="8486"/>
                  <a:pt x="3998" y="8539"/>
                </a:cubicBezTo>
                <a:cubicBezTo>
                  <a:pt x="3630" y="8592"/>
                  <a:pt x="3288" y="8776"/>
                  <a:pt x="2998" y="9012"/>
                </a:cubicBezTo>
                <a:cubicBezTo>
                  <a:pt x="2735" y="9328"/>
                  <a:pt x="2709" y="9801"/>
                  <a:pt x="2946" y="10170"/>
                </a:cubicBezTo>
                <a:cubicBezTo>
                  <a:pt x="3209" y="10512"/>
                  <a:pt x="3603" y="10801"/>
                  <a:pt x="4024" y="10932"/>
                </a:cubicBezTo>
                <a:cubicBezTo>
                  <a:pt x="4162" y="10973"/>
                  <a:pt x="4302" y="11006"/>
                  <a:pt x="4444" y="11032"/>
                </a:cubicBezTo>
                <a:lnTo>
                  <a:pt x="4444" y="11032"/>
                </a:lnTo>
                <a:cubicBezTo>
                  <a:pt x="3978" y="11130"/>
                  <a:pt x="3527" y="11252"/>
                  <a:pt x="3077" y="11432"/>
                </a:cubicBezTo>
                <a:cubicBezTo>
                  <a:pt x="2683" y="11590"/>
                  <a:pt x="2288" y="11853"/>
                  <a:pt x="2341" y="12300"/>
                </a:cubicBezTo>
                <a:cubicBezTo>
                  <a:pt x="2394" y="12721"/>
                  <a:pt x="2683" y="13036"/>
                  <a:pt x="3077" y="13168"/>
                </a:cubicBezTo>
                <a:cubicBezTo>
                  <a:pt x="3363" y="13273"/>
                  <a:pt x="3658" y="13353"/>
                  <a:pt x="3956" y="13411"/>
                </a:cubicBezTo>
                <a:lnTo>
                  <a:pt x="3956" y="13411"/>
                </a:lnTo>
                <a:cubicBezTo>
                  <a:pt x="3330" y="13599"/>
                  <a:pt x="2731" y="13921"/>
                  <a:pt x="2446" y="14509"/>
                </a:cubicBezTo>
                <a:cubicBezTo>
                  <a:pt x="2262" y="14904"/>
                  <a:pt x="2472" y="15377"/>
                  <a:pt x="2893" y="15509"/>
                </a:cubicBezTo>
                <a:cubicBezTo>
                  <a:pt x="3184" y="15621"/>
                  <a:pt x="3504" y="15635"/>
                  <a:pt x="3823" y="15635"/>
                </a:cubicBezTo>
                <a:cubicBezTo>
                  <a:pt x="3928" y="15635"/>
                  <a:pt x="4033" y="15634"/>
                  <a:pt x="4137" y="15634"/>
                </a:cubicBezTo>
                <a:cubicBezTo>
                  <a:pt x="4232" y="15634"/>
                  <a:pt x="4326" y="15635"/>
                  <a:pt x="4419" y="15640"/>
                </a:cubicBezTo>
                <a:cubicBezTo>
                  <a:pt x="7022" y="15666"/>
                  <a:pt x="9626" y="15693"/>
                  <a:pt x="12230" y="15719"/>
                </a:cubicBezTo>
                <a:cubicBezTo>
                  <a:pt x="15123" y="15719"/>
                  <a:pt x="18016" y="15719"/>
                  <a:pt x="20909" y="15666"/>
                </a:cubicBezTo>
                <a:cubicBezTo>
                  <a:pt x="21198" y="15640"/>
                  <a:pt x="21198" y="15246"/>
                  <a:pt x="20909" y="15219"/>
                </a:cubicBezTo>
                <a:cubicBezTo>
                  <a:pt x="18211" y="15248"/>
                  <a:pt x="15497" y="15269"/>
                  <a:pt x="12780" y="15269"/>
                </a:cubicBezTo>
                <a:cubicBezTo>
                  <a:pt x="10545" y="15269"/>
                  <a:pt x="8308" y="15255"/>
                  <a:pt x="6076" y="15219"/>
                </a:cubicBezTo>
                <a:lnTo>
                  <a:pt x="4261" y="15167"/>
                </a:lnTo>
                <a:lnTo>
                  <a:pt x="3446" y="15167"/>
                </a:lnTo>
                <a:cubicBezTo>
                  <a:pt x="3261" y="15167"/>
                  <a:pt x="3077" y="15114"/>
                  <a:pt x="2920" y="15009"/>
                </a:cubicBezTo>
                <a:cubicBezTo>
                  <a:pt x="2604" y="14746"/>
                  <a:pt x="3288" y="14272"/>
                  <a:pt x="3498" y="14141"/>
                </a:cubicBezTo>
                <a:cubicBezTo>
                  <a:pt x="3866" y="13931"/>
                  <a:pt x="4287" y="13773"/>
                  <a:pt x="4734" y="13720"/>
                </a:cubicBezTo>
                <a:cubicBezTo>
                  <a:pt x="5029" y="13671"/>
                  <a:pt x="5334" y="13642"/>
                  <a:pt x="5643" y="13621"/>
                </a:cubicBezTo>
                <a:lnTo>
                  <a:pt x="5643" y="13621"/>
                </a:lnTo>
                <a:cubicBezTo>
                  <a:pt x="6282" y="13675"/>
                  <a:pt x="6924" y="13700"/>
                  <a:pt x="7562" y="13700"/>
                </a:cubicBezTo>
                <a:cubicBezTo>
                  <a:pt x="7751" y="13700"/>
                  <a:pt x="7939" y="13698"/>
                  <a:pt x="8127" y="13694"/>
                </a:cubicBezTo>
                <a:cubicBezTo>
                  <a:pt x="9337" y="13694"/>
                  <a:pt x="10547" y="13668"/>
                  <a:pt x="11756" y="13668"/>
                </a:cubicBezTo>
                <a:cubicBezTo>
                  <a:pt x="14518" y="13615"/>
                  <a:pt x="17279" y="13510"/>
                  <a:pt x="20015" y="13352"/>
                </a:cubicBezTo>
                <a:cubicBezTo>
                  <a:pt x="20383" y="13352"/>
                  <a:pt x="20383" y="12826"/>
                  <a:pt x="20015" y="12826"/>
                </a:cubicBezTo>
                <a:cubicBezTo>
                  <a:pt x="19020" y="12806"/>
                  <a:pt x="18029" y="12797"/>
                  <a:pt x="17040" y="12797"/>
                </a:cubicBezTo>
                <a:cubicBezTo>
                  <a:pt x="15438" y="12797"/>
                  <a:pt x="13839" y="12820"/>
                  <a:pt x="12230" y="12852"/>
                </a:cubicBezTo>
                <a:cubicBezTo>
                  <a:pt x="10967" y="12905"/>
                  <a:pt x="9705" y="12957"/>
                  <a:pt x="8416" y="13010"/>
                </a:cubicBezTo>
                <a:cubicBezTo>
                  <a:pt x="7456" y="13053"/>
                  <a:pt x="6478" y="13061"/>
                  <a:pt x="5511" y="13147"/>
                </a:cubicBezTo>
                <a:lnTo>
                  <a:pt x="5511" y="13147"/>
                </a:lnTo>
                <a:cubicBezTo>
                  <a:pt x="5187" y="13119"/>
                  <a:pt x="4869" y="13082"/>
                  <a:pt x="4550" y="13036"/>
                </a:cubicBezTo>
                <a:cubicBezTo>
                  <a:pt x="4050" y="13010"/>
                  <a:pt x="3577" y="12879"/>
                  <a:pt x="3130" y="12668"/>
                </a:cubicBezTo>
                <a:cubicBezTo>
                  <a:pt x="2998" y="12589"/>
                  <a:pt x="2788" y="12458"/>
                  <a:pt x="2788" y="12300"/>
                </a:cubicBezTo>
                <a:cubicBezTo>
                  <a:pt x="2788" y="12142"/>
                  <a:pt x="2946" y="11984"/>
                  <a:pt x="3130" y="11932"/>
                </a:cubicBezTo>
                <a:cubicBezTo>
                  <a:pt x="3603" y="11721"/>
                  <a:pt x="4103" y="11564"/>
                  <a:pt x="4603" y="11485"/>
                </a:cubicBezTo>
                <a:cubicBezTo>
                  <a:pt x="5681" y="11301"/>
                  <a:pt x="6786" y="11222"/>
                  <a:pt x="7864" y="11222"/>
                </a:cubicBezTo>
                <a:lnTo>
                  <a:pt x="11336" y="11116"/>
                </a:lnTo>
                <a:lnTo>
                  <a:pt x="19173" y="10880"/>
                </a:lnTo>
                <a:cubicBezTo>
                  <a:pt x="19489" y="10880"/>
                  <a:pt x="19489" y="10406"/>
                  <a:pt x="19173" y="10406"/>
                </a:cubicBezTo>
                <a:lnTo>
                  <a:pt x="19173" y="10406"/>
                </a:lnTo>
                <a:lnTo>
                  <a:pt x="19173" y="10406"/>
                </a:lnTo>
                <a:cubicBezTo>
                  <a:pt x="16832" y="10459"/>
                  <a:pt x="14465" y="10512"/>
                  <a:pt x="12125" y="10564"/>
                </a:cubicBezTo>
                <a:lnTo>
                  <a:pt x="8600" y="10643"/>
                </a:lnTo>
                <a:cubicBezTo>
                  <a:pt x="7654" y="10643"/>
                  <a:pt x="6687" y="10701"/>
                  <a:pt x="5719" y="10701"/>
                </a:cubicBezTo>
                <a:cubicBezTo>
                  <a:pt x="5557" y="10701"/>
                  <a:pt x="5395" y="10699"/>
                  <a:pt x="5234" y="10696"/>
                </a:cubicBezTo>
                <a:cubicBezTo>
                  <a:pt x="4787" y="10696"/>
                  <a:pt x="4340" y="10617"/>
                  <a:pt x="3919" y="10459"/>
                </a:cubicBezTo>
                <a:cubicBezTo>
                  <a:pt x="3603" y="10301"/>
                  <a:pt x="3077" y="9933"/>
                  <a:pt x="3209" y="9460"/>
                </a:cubicBezTo>
                <a:cubicBezTo>
                  <a:pt x="3288" y="9144"/>
                  <a:pt x="3709" y="8986"/>
                  <a:pt x="4024" y="8934"/>
                </a:cubicBezTo>
                <a:cubicBezTo>
                  <a:pt x="4524" y="8828"/>
                  <a:pt x="5024" y="8776"/>
                  <a:pt x="5523" y="8776"/>
                </a:cubicBezTo>
                <a:cubicBezTo>
                  <a:pt x="7864" y="8592"/>
                  <a:pt x="10205" y="8460"/>
                  <a:pt x="12545" y="8302"/>
                </a:cubicBezTo>
                <a:cubicBezTo>
                  <a:pt x="15175" y="8118"/>
                  <a:pt x="17805" y="7987"/>
                  <a:pt x="20435" y="7803"/>
                </a:cubicBezTo>
                <a:cubicBezTo>
                  <a:pt x="20751" y="7776"/>
                  <a:pt x="20777" y="7250"/>
                  <a:pt x="20435" y="7250"/>
                </a:cubicBezTo>
                <a:cubicBezTo>
                  <a:pt x="15254" y="7566"/>
                  <a:pt x="10073" y="7750"/>
                  <a:pt x="4892" y="7750"/>
                </a:cubicBezTo>
                <a:lnTo>
                  <a:pt x="2972" y="7750"/>
                </a:lnTo>
                <a:cubicBezTo>
                  <a:pt x="2863" y="7750"/>
                  <a:pt x="2737" y="7754"/>
                  <a:pt x="2605" y="7754"/>
                </a:cubicBezTo>
                <a:cubicBezTo>
                  <a:pt x="2164" y="7754"/>
                  <a:pt x="1655" y="7708"/>
                  <a:pt x="1473" y="7303"/>
                </a:cubicBezTo>
                <a:cubicBezTo>
                  <a:pt x="1236" y="6751"/>
                  <a:pt x="2131" y="6540"/>
                  <a:pt x="2472" y="6435"/>
                </a:cubicBezTo>
                <a:cubicBezTo>
                  <a:pt x="3025" y="6251"/>
                  <a:pt x="3603" y="6146"/>
                  <a:pt x="4156" y="6093"/>
                </a:cubicBezTo>
                <a:cubicBezTo>
                  <a:pt x="5365" y="5962"/>
                  <a:pt x="6602" y="5988"/>
                  <a:pt x="7811" y="5962"/>
                </a:cubicBezTo>
                <a:cubicBezTo>
                  <a:pt x="9126" y="5935"/>
                  <a:pt x="10415" y="5909"/>
                  <a:pt x="11730" y="5909"/>
                </a:cubicBezTo>
                <a:cubicBezTo>
                  <a:pt x="14623" y="5856"/>
                  <a:pt x="17516" y="5856"/>
                  <a:pt x="20409" y="5804"/>
                </a:cubicBezTo>
                <a:cubicBezTo>
                  <a:pt x="20725" y="5778"/>
                  <a:pt x="20725" y="5330"/>
                  <a:pt x="20409" y="5304"/>
                </a:cubicBezTo>
                <a:cubicBezTo>
                  <a:pt x="20400" y="5304"/>
                  <a:pt x="20392" y="5304"/>
                  <a:pt x="20383" y="5304"/>
                </a:cubicBezTo>
                <a:lnTo>
                  <a:pt x="20383" y="5304"/>
                </a:lnTo>
                <a:lnTo>
                  <a:pt x="20383" y="5278"/>
                </a:lnTo>
                <a:cubicBezTo>
                  <a:pt x="19648" y="5292"/>
                  <a:pt x="18914" y="5306"/>
                  <a:pt x="18180" y="5321"/>
                </a:cubicBezTo>
                <a:lnTo>
                  <a:pt x="18180" y="5321"/>
                </a:lnTo>
                <a:cubicBezTo>
                  <a:pt x="16267" y="5330"/>
                  <a:pt x="14353" y="5330"/>
                  <a:pt x="12440" y="5330"/>
                </a:cubicBezTo>
                <a:lnTo>
                  <a:pt x="3603" y="5330"/>
                </a:lnTo>
                <a:cubicBezTo>
                  <a:pt x="3288" y="5330"/>
                  <a:pt x="2972" y="5330"/>
                  <a:pt x="2657" y="5278"/>
                </a:cubicBezTo>
                <a:cubicBezTo>
                  <a:pt x="2420" y="5252"/>
                  <a:pt x="2183" y="5146"/>
                  <a:pt x="1999" y="4962"/>
                </a:cubicBezTo>
                <a:cubicBezTo>
                  <a:pt x="1841" y="4804"/>
                  <a:pt x="1789" y="4568"/>
                  <a:pt x="1868" y="4357"/>
                </a:cubicBezTo>
                <a:cubicBezTo>
                  <a:pt x="1973" y="4173"/>
                  <a:pt x="2157" y="4042"/>
                  <a:pt x="2367" y="4015"/>
                </a:cubicBezTo>
                <a:cubicBezTo>
                  <a:pt x="2657" y="3910"/>
                  <a:pt x="2946" y="3831"/>
                  <a:pt x="3261" y="3752"/>
                </a:cubicBezTo>
                <a:cubicBezTo>
                  <a:pt x="3840" y="3621"/>
                  <a:pt x="4419" y="3516"/>
                  <a:pt x="5024" y="3437"/>
                </a:cubicBezTo>
                <a:cubicBezTo>
                  <a:pt x="6060" y="3287"/>
                  <a:pt x="7107" y="3233"/>
                  <a:pt x="8158" y="3233"/>
                </a:cubicBezTo>
                <a:cubicBezTo>
                  <a:pt x="9505" y="3233"/>
                  <a:pt x="10859" y="3322"/>
                  <a:pt x="12203" y="3411"/>
                </a:cubicBezTo>
                <a:cubicBezTo>
                  <a:pt x="13854" y="3507"/>
                  <a:pt x="15525" y="3632"/>
                  <a:pt x="17191" y="3632"/>
                </a:cubicBezTo>
                <a:cubicBezTo>
                  <a:pt x="18259" y="3632"/>
                  <a:pt x="19325" y="3581"/>
                  <a:pt x="20383" y="3437"/>
                </a:cubicBezTo>
                <a:cubicBezTo>
                  <a:pt x="20619" y="3384"/>
                  <a:pt x="20541" y="3016"/>
                  <a:pt x="20304" y="3016"/>
                </a:cubicBezTo>
                <a:lnTo>
                  <a:pt x="20304" y="2937"/>
                </a:lnTo>
                <a:cubicBezTo>
                  <a:pt x="20115" y="2962"/>
                  <a:pt x="19926" y="2985"/>
                  <a:pt x="19737" y="3005"/>
                </a:cubicBezTo>
                <a:lnTo>
                  <a:pt x="19737" y="3005"/>
                </a:lnTo>
                <a:cubicBezTo>
                  <a:pt x="17187" y="2956"/>
                  <a:pt x="14618" y="2907"/>
                  <a:pt x="12072" y="2858"/>
                </a:cubicBezTo>
                <a:cubicBezTo>
                  <a:pt x="11686" y="2843"/>
                  <a:pt x="11300" y="2829"/>
                  <a:pt x="10915" y="2814"/>
                </a:cubicBezTo>
                <a:lnTo>
                  <a:pt x="10915" y="2814"/>
                </a:lnTo>
                <a:cubicBezTo>
                  <a:pt x="10048" y="2760"/>
                  <a:pt x="9189" y="2720"/>
                  <a:pt x="8331" y="2714"/>
                </a:cubicBezTo>
                <a:lnTo>
                  <a:pt x="8331" y="2714"/>
                </a:lnTo>
                <a:cubicBezTo>
                  <a:pt x="8210" y="2710"/>
                  <a:pt x="8090" y="2705"/>
                  <a:pt x="7969" y="2700"/>
                </a:cubicBezTo>
                <a:cubicBezTo>
                  <a:pt x="6654" y="2622"/>
                  <a:pt x="5365" y="2595"/>
                  <a:pt x="4077" y="2464"/>
                </a:cubicBezTo>
                <a:cubicBezTo>
                  <a:pt x="2981" y="2391"/>
                  <a:pt x="1818" y="2115"/>
                  <a:pt x="900" y="1469"/>
                </a:cubicBezTo>
                <a:lnTo>
                  <a:pt x="900" y="1469"/>
                </a:lnTo>
                <a:cubicBezTo>
                  <a:pt x="1293" y="918"/>
                  <a:pt x="2224" y="833"/>
                  <a:pt x="2814" y="833"/>
                </a:cubicBezTo>
                <a:cubicBezTo>
                  <a:pt x="4103" y="781"/>
                  <a:pt x="5392" y="807"/>
                  <a:pt x="6680" y="781"/>
                </a:cubicBezTo>
                <a:cubicBezTo>
                  <a:pt x="9363" y="781"/>
                  <a:pt x="12046" y="807"/>
                  <a:pt x="14728" y="859"/>
                </a:cubicBezTo>
                <a:cubicBezTo>
                  <a:pt x="16227" y="886"/>
                  <a:pt x="17753" y="938"/>
                  <a:pt x="19278" y="991"/>
                </a:cubicBezTo>
                <a:cubicBezTo>
                  <a:pt x="19567" y="991"/>
                  <a:pt x="19567" y="544"/>
                  <a:pt x="19278" y="544"/>
                </a:cubicBezTo>
                <a:lnTo>
                  <a:pt x="19252" y="465"/>
                </a:lnTo>
                <a:cubicBezTo>
                  <a:pt x="16464" y="333"/>
                  <a:pt x="13676" y="228"/>
                  <a:pt x="10888" y="149"/>
                </a:cubicBezTo>
                <a:cubicBezTo>
                  <a:pt x="9495" y="123"/>
                  <a:pt x="8101" y="97"/>
                  <a:pt x="6707" y="70"/>
                </a:cubicBezTo>
                <a:cubicBezTo>
                  <a:pt x="5708" y="50"/>
                  <a:pt x="4694" y="0"/>
                  <a:pt x="36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00" name="Google Shape;1600;p50"/>
          <p:cNvGrpSpPr/>
          <p:nvPr/>
        </p:nvGrpSpPr>
        <p:grpSpPr>
          <a:xfrm rot="152993">
            <a:off x="8222060" y="1331917"/>
            <a:ext cx="374291" cy="3365976"/>
            <a:chOff x="8346443" y="1270213"/>
            <a:chExt cx="339835" cy="3056115"/>
          </a:xfrm>
        </p:grpSpPr>
        <p:sp>
          <p:nvSpPr>
            <p:cNvPr id="1601" name="Google Shape;1601;p50"/>
            <p:cNvSpPr/>
            <p:nvPr/>
          </p:nvSpPr>
          <p:spPr>
            <a:xfrm>
              <a:off x="8450874" y="3340434"/>
              <a:ext cx="68009" cy="66371"/>
            </a:xfrm>
            <a:custGeom>
              <a:avLst/>
              <a:gdLst/>
              <a:ahLst/>
              <a:cxnLst/>
              <a:rect l="l" t="t" r="r" b="b"/>
              <a:pathLst>
                <a:path w="1079" h="1053" extrusionOk="0">
                  <a:moveTo>
                    <a:pt x="500" y="1"/>
                  </a:moveTo>
                  <a:cubicBezTo>
                    <a:pt x="421" y="27"/>
                    <a:pt x="342" y="53"/>
                    <a:pt x="290" y="106"/>
                  </a:cubicBezTo>
                  <a:lnTo>
                    <a:pt x="316" y="132"/>
                  </a:lnTo>
                  <a:lnTo>
                    <a:pt x="132" y="264"/>
                  </a:lnTo>
                  <a:cubicBezTo>
                    <a:pt x="105" y="316"/>
                    <a:pt x="53" y="369"/>
                    <a:pt x="53" y="422"/>
                  </a:cubicBezTo>
                  <a:cubicBezTo>
                    <a:pt x="27" y="474"/>
                    <a:pt x="0" y="527"/>
                    <a:pt x="0" y="606"/>
                  </a:cubicBezTo>
                  <a:cubicBezTo>
                    <a:pt x="0" y="658"/>
                    <a:pt x="27" y="711"/>
                    <a:pt x="53" y="790"/>
                  </a:cubicBezTo>
                  <a:cubicBezTo>
                    <a:pt x="53" y="842"/>
                    <a:pt x="105" y="895"/>
                    <a:pt x="132" y="921"/>
                  </a:cubicBezTo>
                  <a:cubicBezTo>
                    <a:pt x="237" y="1000"/>
                    <a:pt x="342" y="1053"/>
                    <a:pt x="474" y="1053"/>
                  </a:cubicBezTo>
                  <a:cubicBezTo>
                    <a:pt x="605" y="1053"/>
                    <a:pt x="710" y="1026"/>
                    <a:pt x="789" y="921"/>
                  </a:cubicBezTo>
                  <a:lnTo>
                    <a:pt x="947" y="763"/>
                  </a:lnTo>
                  <a:cubicBezTo>
                    <a:pt x="973" y="711"/>
                    <a:pt x="1026" y="658"/>
                    <a:pt x="1026" y="606"/>
                  </a:cubicBezTo>
                  <a:cubicBezTo>
                    <a:pt x="1052" y="553"/>
                    <a:pt x="1079" y="500"/>
                    <a:pt x="1079" y="448"/>
                  </a:cubicBezTo>
                  <a:cubicBezTo>
                    <a:pt x="1079" y="369"/>
                    <a:pt x="1052" y="316"/>
                    <a:pt x="1026" y="264"/>
                  </a:cubicBezTo>
                  <a:cubicBezTo>
                    <a:pt x="1026" y="211"/>
                    <a:pt x="973" y="159"/>
                    <a:pt x="947" y="132"/>
                  </a:cubicBezTo>
                  <a:cubicBezTo>
                    <a:pt x="842" y="27"/>
                    <a:pt x="737"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2" name="Google Shape;1602;p50"/>
            <p:cNvSpPr/>
            <p:nvPr/>
          </p:nvSpPr>
          <p:spPr>
            <a:xfrm>
              <a:off x="8346443" y="3482995"/>
              <a:ext cx="77968" cy="58114"/>
            </a:xfrm>
            <a:custGeom>
              <a:avLst/>
              <a:gdLst/>
              <a:ahLst/>
              <a:cxnLst/>
              <a:rect l="l" t="t" r="r" b="b"/>
              <a:pathLst>
                <a:path w="1237" h="922" extrusionOk="0">
                  <a:moveTo>
                    <a:pt x="605" y="1"/>
                  </a:moveTo>
                  <a:cubicBezTo>
                    <a:pt x="0" y="1"/>
                    <a:pt x="0" y="921"/>
                    <a:pt x="605" y="921"/>
                  </a:cubicBezTo>
                  <a:cubicBezTo>
                    <a:pt x="1236" y="921"/>
                    <a:pt x="1236"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3" name="Google Shape;1603;p50"/>
            <p:cNvSpPr/>
            <p:nvPr/>
          </p:nvSpPr>
          <p:spPr>
            <a:xfrm>
              <a:off x="8459130" y="3731626"/>
              <a:ext cx="101226" cy="76329"/>
            </a:xfrm>
            <a:custGeom>
              <a:avLst/>
              <a:gdLst/>
              <a:ahLst/>
              <a:cxnLst/>
              <a:rect l="l" t="t" r="r" b="b"/>
              <a:pathLst>
                <a:path w="1606" h="1211" extrusionOk="0">
                  <a:moveTo>
                    <a:pt x="790" y="1"/>
                  </a:moveTo>
                  <a:cubicBezTo>
                    <a:pt x="1" y="1"/>
                    <a:pt x="1" y="1210"/>
                    <a:pt x="790" y="1210"/>
                  </a:cubicBezTo>
                  <a:cubicBezTo>
                    <a:pt x="1605" y="1210"/>
                    <a:pt x="1605" y="1"/>
                    <a:pt x="7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4" name="Google Shape;1604;p50"/>
            <p:cNvSpPr/>
            <p:nvPr/>
          </p:nvSpPr>
          <p:spPr>
            <a:xfrm>
              <a:off x="8493983" y="3113358"/>
              <a:ext cx="87864" cy="71350"/>
            </a:xfrm>
            <a:custGeom>
              <a:avLst/>
              <a:gdLst/>
              <a:ahLst/>
              <a:cxnLst/>
              <a:rect l="l" t="t" r="r" b="b"/>
              <a:pathLst>
                <a:path w="1394" h="1132" extrusionOk="0">
                  <a:moveTo>
                    <a:pt x="710" y="1"/>
                  </a:moveTo>
                  <a:cubicBezTo>
                    <a:pt x="0" y="53"/>
                    <a:pt x="0" y="1053"/>
                    <a:pt x="710" y="1132"/>
                  </a:cubicBezTo>
                  <a:cubicBezTo>
                    <a:pt x="1394" y="1053"/>
                    <a:pt x="1394" y="53"/>
                    <a:pt x="7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5" name="Google Shape;1605;p50"/>
            <p:cNvSpPr/>
            <p:nvPr/>
          </p:nvSpPr>
          <p:spPr>
            <a:xfrm>
              <a:off x="8396169" y="2982393"/>
              <a:ext cx="131039" cy="102865"/>
            </a:xfrm>
            <a:custGeom>
              <a:avLst/>
              <a:gdLst/>
              <a:ahLst/>
              <a:cxnLst/>
              <a:rect l="l" t="t" r="r" b="b"/>
              <a:pathLst>
                <a:path w="2079" h="1632" extrusionOk="0">
                  <a:moveTo>
                    <a:pt x="1052" y="1"/>
                  </a:moveTo>
                  <a:cubicBezTo>
                    <a:pt x="0" y="1"/>
                    <a:pt x="0" y="1632"/>
                    <a:pt x="1052" y="1632"/>
                  </a:cubicBezTo>
                  <a:cubicBezTo>
                    <a:pt x="2078" y="1632"/>
                    <a:pt x="2078" y="1"/>
                    <a:pt x="10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6" name="Google Shape;1606;p50"/>
            <p:cNvSpPr/>
            <p:nvPr/>
          </p:nvSpPr>
          <p:spPr>
            <a:xfrm>
              <a:off x="8570179" y="2914453"/>
              <a:ext cx="87927" cy="66371"/>
            </a:xfrm>
            <a:custGeom>
              <a:avLst/>
              <a:gdLst/>
              <a:ahLst/>
              <a:cxnLst/>
              <a:rect l="l" t="t" r="r" b="b"/>
              <a:pathLst>
                <a:path w="1395" h="1053" extrusionOk="0">
                  <a:moveTo>
                    <a:pt x="711" y="1"/>
                  </a:moveTo>
                  <a:cubicBezTo>
                    <a:pt x="1" y="1"/>
                    <a:pt x="1" y="1053"/>
                    <a:pt x="711" y="1053"/>
                  </a:cubicBezTo>
                  <a:cubicBezTo>
                    <a:pt x="1395" y="1053"/>
                    <a:pt x="1395"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7" name="Google Shape;1607;p50"/>
            <p:cNvSpPr/>
            <p:nvPr/>
          </p:nvSpPr>
          <p:spPr>
            <a:xfrm>
              <a:off x="8475706" y="2698973"/>
              <a:ext cx="106143" cy="77968"/>
            </a:xfrm>
            <a:custGeom>
              <a:avLst/>
              <a:gdLst/>
              <a:ahLst/>
              <a:cxnLst/>
              <a:rect l="l" t="t" r="r" b="b"/>
              <a:pathLst>
                <a:path w="1684" h="1237" extrusionOk="0">
                  <a:moveTo>
                    <a:pt x="868" y="0"/>
                  </a:moveTo>
                  <a:cubicBezTo>
                    <a:pt x="860" y="0"/>
                    <a:pt x="851" y="0"/>
                    <a:pt x="842" y="1"/>
                  </a:cubicBezTo>
                  <a:cubicBezTo>
                    <a:pt x="1" y="1"/>
                    <a:pt x="1" y="1237"/>
                    <a:pt x="842" y="1237"/>
                  </a:cubicBezTo>
                  <a:cubicBezTo>
                    <a:pt x="1675" y="1237"/>
                    <a:pt x="1684" y="0"/>
                    <a:pt x="8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8" name="Google Shape;1608;p50"/>
            <p:cNvSpPr/>
            <p:nvPr/>
          </p:nvSpPr>
          <p:spPr>
            <a:xfrm>
              <a:off x="8530411" y="2538198"/>
              <a:ext cx="54773" cy="64732"/>
            </a:xfrm>
            <a:custGeom>
              <a:avLst/>
              <a:gdLst/>
              <a:ahLst/>
              <a:cxnLst/>
              <a:rect l="l" t="t" r="r" b="b"/>
              <a:pathLst>
                <a:path w="869" h="1027" extrusionOk="0">
                  <a:moveTo>
                    <a:pt x="448" y="1"/>
                  </a:moveTo>
                  <a:cubicBezTo>
                    <a:pt x="316" y="1"/>
                    <a:pt x="211" y="53"/>
                    <a:pt x="132" y="132"/>
                  </a:cubicBezTo>
                  <a:lnTo>
                    <a:pt x="80" y="211"/>
                  </a:lnTo>
                  <a:cubicBezTo>
                    <a:pt x="27" y="290"/>
                    <a:pt x="1" y="369"/>
                    <a:pt x="27" y="448"/>
                  </a:cubicBezTo>
                  <a:lnTo>
                    <a:pt x="1" y="448"/>
                  </a:lnTo>
                  <a:lnTo>
                    <a:pt x="1" y="579"/>
                  </a:lnTo>
                  <a:cubicBezTo>
                    <a:pt x="1" y="658"/>
                    <a:pt x="1" y="711"/>
                    <a:pt x="27" y="763"/>
                  </a:cubicBezTo>
                  <a:cubicBezTo>
                    <a:pt x="80" y="869"/>
                    <a:pt x="158" y="947"/>
                    <a:pt x="264" y="1000"/>
                  </a:cubicBezTo>
                  <a:cubicBezTo>
                    <a:pt x="316" y="1026"/>
                    <a:pt x="369" y="1026"/>
                    <a:pt x="421" y="1026"/>
                  </a:cubicBezTo>
                  <a:cubicBezTo>
                    <a:pt x="553" y="1026"/>
                    <a:pt x="658" y="974"/>
                    <a:pt x="737" y="895"/>
                  </a:cubicBezTo>
                  <a:cubicBezTo>
                    <a:pt x="816" y="816"/>
                    <a:pt x="869" y="711"/>
                    <a:pt x="869" y="579"/>
                  </a:cubicBezTo>
                  <a:lnTo>
                    <a:pt x="869" y="448"/>
                  </a:lnTo>
                  <a:cubicBezTo>
                    <a:pt x="869" y="316"/>
                    <a:pt x="816" y="211"/>
                    <a:pt x="737" y="132"/>
                  </a:cubicBezTo>
                  <a:cubicBezTo>
                    <a:pt x="658" y="53"/>
                    <a:pt x="553" y="27"/>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9" name="Google Shape;1609;p50"/>
            <p:cNvSpPr/>
            <p:nvPr/>
          </p:nvSpPr>
          <p:spPr>
            <a:xfrm>
              <a:off x="8480685" y="2201712"/>
              <a:ext cx="96247" cy="77968"/>
            </a:xfrm>
            <a:custGeom>
              <a:avLst/>
              <a:gdLst/>
              <a:ahLst/>
              <a:cxnLst/>
              <a:rect l="l" t="t" r="r" b="b"/>
              <a:pathLst>
                <a:path w="1527" h="1237" extrusionOk="0">
                  <a:moveTo>
                    <a:pt x="763" y="1"/>
                  </a:moveTo>
                  <a:cubicBezTo>
                    <a:pt x="1" y="53"/>
                    <a:pt x="1" y="1184"/>
                    <a:pt x="763" y="1237"/>
                  </a:cubicBezTo>
                  <a:cubicBezTo>
                    <a:pt x="1526" y="1184"/>
                    <a:pt x="1526" y="53"/>
                    <a:pt x="7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0" name="Google Shape;1610;p50"/>
            <p:cNvSpPr/>
            <p:nvPr/>
          </p:nvSpPr>
          <p:spPr>
            <a:xfrm>
              <a:off x="8546986" y="2001168"/>
              <a:ext cx="39835" cy="39835"/>
            </a:xfrm>
            <a:custGeom>
              <a:avLst/>
              <a:gdLst/>
              <a:ahLst/>
              <a:cxnLst/>
              <a:rect l="l" t="t" r="r" b="b"/>
              <a:pathLst>
                <a:path w="632" h="632" extrusionOk="0">
                  <a:moveTo>
                    <a:pt x="316" y="0"/>
                  </a:moveTo>
                  <a:cubicBezTo>
                    <a:pt x="1" y="79"/>
                    <a:pt x="1" y="526"/>
                    <a:pt x="316" y="632"/>
                  </a:cubicBezTo>
                  <a:cubicBezTo>
                    <a:pt x="632" y="526"/>
                    <a:pt x="632" y="79"/>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1" name="Google Shape;1611;p50"/>
            <p:cNvSpPr/>
            <p:nvPr/>
          </p:nvSpPr>
          <p:spPr>
            <a:xfrm>
              <a:off x="8515474" y="1808881"/>
              <a:ext cx="82947" cy="61391"/>
            </a:xfrm>
            <a:custGeom>
              <a:avLst/>
              <a:gdLst/>
              <a:ahLst/>
              <a:cxnLst/>
              <a:rect l="l" t="t" r="r" b="b"/>
              <a:pathLst>
                <a:path w="1316" h="974" extrusionOk="0">
                  <a:moveTo>
                    <a:pt x="684" y="0"/>
                  </a:moveTo>
                  <a:cubicBezTo>
                    <a:pt x="675" y="0"/>
                    <a:pt x="667" y="0"/>
                    <a:pt x="658" y="1"/>
                  </a:cubicBezTo>
                  <a:cubicBezTo>
                    <a:pt x="1" y="1"/>
                    <a:pt x="1" y="974"/>
                    <a:pt x="658" y="974"/>
                  </a:cubicBezTo>
                  <a:cubicBezTo>
                    <a:pt x="1307" y="974"/>
                    <a:pt x="1316"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2" name="Google Shape;1612;p50"/>
            <p:cNvSpPr/>
            <p:nvPr/>
          </p:nvSpPr>
          <p:spPr>
            <a:xfrm>
              <a:off x="8498899" y="3960341"/>
              <a:ext cx="97886" cy="78031"/>
            </a:xfrm>
            <a:custGeom>
              <a:avLst/>
              <a:gdLst/>
              <a:ahLst/>
              <a:cxnLst/>
              <a:rect l="l" t="t" r="r" b="b"/>
              <a:pathLst>
                <a:path w="1553" h="1238" extrusionOk="0">
                  <a:moveTo>
                    <a:pt x="764" y="1"/>
                  </a:moveTo>
                  <a:cubicBezTo>
                    <a:pt x="1" y="54"/>
                    <a:pt x="1" y="1184"/>
                    <a:pt x="764" y="1237"/>
                  </a:cubicBezTo>
                  <a:cubicBezTo>
                    <a:pt x="1553" y="1184"/>
                    <a:pt x="1553" y="54"/>
                    <a:pt x="7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3" name="Google Shape;1613;p50"/>
            <p:cNvSpPr/>
            <p:nvPr/>
          </p:nvSpPr>
          <p:spPr>
            <a:xfrm>
              <a:off x="8435938" y="1643128"/>
              <a:ext cx="89566" cy="68009"/>
            </a:xfrm>
            <a:custGeom>
              <a:avLst/>
              <a:gdLst/>
              <a:ahLst/>
              <a:cxnLst/>
              <a:rect l="l" t="t" r="r" b="b"/>
              <a:pathLst>
                <a:path w="1421" h="1079" extrusionOk="0">
                  <a:moveTo>
                    <a:pt x="711" y="1"/>
                  </a:moveTo>
                  <a:cubicBezTo>
                    <a:pt x="1" y="1"/>
                    <a:pt x="1" y="1079"/>
                    <a:pt x="711" y="1079"/>
                  </a:cubicBezTo>
                  <a:cubicBezTo>
                    <a:pt x="1421" y="1079"/>
                    <a:pt x="1421"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4" name="Google Shape;1614;p50"/>
            <p:cNvSpPr/>
            <p:nvPr/>
          </p:nvSpPr>
          <p:spPr>
            <a:xfrm>
              <a:off x="8601691" y="1671299"/>
              <a:ext cx="84586" cy="68072"/>
            </a:xfrm>
            <a:custGeom>
              <a:avLst/>
              <a:gdLst/>
              <a:ahLst/>
              <a:cxnLst/>
              <a:rect l="l" t="t" r="r" b="b"/>
              <a:pathLst>
                <a:path w="1342" h="1080" extrusionOk="0">
                  <a:moveTo>
                    <a:pt x="684" y="1"/>
                  </a:moveTo>
                  <a:cubicBezTo>
                    <a:pt x="1" y="53"/>
                    <a:pt x="1" y="1026"/>
                    <a:pt x="684" y="1079"/>
                  </a:cubicBezTo>
                  <a:cubicBezTo>
                    <a:pt x="1342" y="1026"/>
                    <a:pt x="1342" y="53"/>
                    <a:pt x="6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5" name="Google Shape;1615;p50"/>
            <p:cNvSpPr/>
            <p:nvPr/>
          </p:nvSpPr>
          <p:spPr>
            <a:xfrm>
              <a:off x="8571881" y="1545314"/>
              <a:ext cx="66371" cy="53134"/>
            </a:xfrm>
            <a:custGeom>
              <a:avLst/>
              <a:gdLst/>
              <a:ahLst/>
              <a:cxnLst/>
              <a:rect l="l" t="t" r="r" b="b"/>
              <a:pathLst>
                <a:path w="1053" h="843" extrusionOk="0">
                  <a:moveTo>
                    <a:pt x="526" y="1"/>
                  </a:moveTo>
                  <a:cubicBezTo>
                    <a:pt x="0" y="54"/>
                    <a:pt x="0" y="790"/>
                    <a:pt x="526" y="843"/>
                  </a:cubicBezTo>
                  <a:cubicBezTo>
                    <a:pt x="1052" y="790"/>
                    <a:pt x="1052" y="54"/>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6" name="Google Shape;1616;p50"/>
            <p:cNvSpPr/>
            <p:nvPr/>
          </p:nvSpPr>
          <p:spPr>
            <a:xfrm>
              <a:off x="8573520" y="1270213"/>
              <a:ext cx="82947" cy="68009"/>
            </a:xfrm>
            <a:custGeom>
              <a:avLst/>
              <a:gdLst/>
              <a:ahLst/>
              <a:cxnLst/>
              <a:rect l="l" t="t" r="r" b="b"/>
              <a:pathLst>
                <a:path w="1316" h="1079" extrusionOk="0">
                  <a:moveTo>
                    <a:pt x="658" y="0"/>
                  </a:moveTo>
                  <a:cubicBezTo>
                    <a:pt x="0" y="53"/>
                    <a:pt x="0" y="1026"/>
                    <a:pt x="658" y="1078"/>
                  </a:cubicBezTo>
                  <a:cubicBezTo>
                    <a:pt x="1315" y="1026"/>
                    <a:pt x="1315" y="53"/>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7" name="Google Shape;1617;p50"/>
            <p:cNvSpPr/>
            <p:nvPr/>
          </p:nvSpPr>
          <p:spPr>
            <a:xfrm>
              <a:off x="8525432" y="4264118"/>
              <a:ext cx="71350" cy="62211"/>
            </a:xfrm>
            <a:custGeom>
              <a:avLst/>
              <a:gdLst/>
              <a:ahLst/>
              <a:cxnLst/>
              <a:rect l="l" t="t" r="r" b="b"/>
              <a:pathLst>
                <a:path w="1132" h="987" extrusionOk="0">
                  <a:moveTo>
                    <a:pt x="500" y="0"/>
                  </a:moveTo>
                  <a:cubicBezTo>
                    <a:pt x="454" y="0"/>
                    <a:pt x="408" y="7"/>
                    <a:pt x="369" y="20"/>
                  </a:cubicBezTo>
                  <a:cubicBezTo>
                    <a:pt x="290" y="20"/>
                    <a:pt x="211" y="73"/>
                    <a:pt x="159" y="152"/>
                  </a:cubicBezTo>
                  <a:cubicBezTo>
                    <a:pt x="53" y="231"/>
                    <a:pt x="1" y="362"/>
                    <a:pt x="1" y="494"/>
                  </a:cubicBezTo>
                  <a:cubicBezTo>
                    <a:pt x="1" y="625"/>
                    <a:pt x="53" y="757"/>
                    <a:pt x="159" y="835"/>
                  </a:cubicBezTo>
                  <a:cubicBezTo>
                    <a:pt x="211" y="914"/>
                    <a:pt x="290" y="967"/>
                    <a:pt x="369" y="967"/>
                  </a:cubicBezTo>
                  <a:cubicBezTo>
                    <a:pt x="408" y="980"/>
                    <a:pt x="454" y="987"/>
                    <a:pt x="500" y="987"/>
                  </a:cubicBezTo>
                  <a:cubicBezTo>
                    <a:pt x="546" y="987"/>
                    <a:pt x="592" y="980"/>
                    <a:pt x="632" y="967"/>
                  </a:cubicBezTo>
                  <a:lnTo>
                    <a:pt x="790" y="967"/>
                  </a:lnTo>
                  <a:lnTo>
                    <a:pt x="895" y="914"/>
                  </a:lnTo>
                  <a:cubicBezTo>
                    <a:pt x="948" y="888"/>
                    <a:pt x="1000" y="835"/>
                    <a:pt x="1026" y="783"/>
                  </a:cubicBezTo>
                  <a:cubicBezTo>
                    <a:pt x="1053" y="757"/>
                    <a:pt x="1079" y="730"/>
                    <a:pt x="1105" y="678"/>
                  </a:cubicBezTo>
                  <a:cubicBezTo>
                    <a:pt x="1132" y="625"/>
                    <a:pt x="1132" y="546"/>
                    <a:pt x="1132" y="494"/>
                  </a:cubicBezTo>
                  <a:lnTo>
                    <a:pt x="1132" y="362"/>
                  </a:lnTo>
                  <a:lnTo>
                    <a:pt x="1079" y="257"/>
                  </a:lnTo>
                  <a:cubicBezTo>
                    <a:pt x="1053" y="204"/>
                    <a:pt x="1026" y="152"/>
                    <a:pt x="974" y="125"/>
                  </a:cubicBezTo>
                  <a:cubicBezTo>
                    <a:pt x="921" y="73"/>
                    <a:pt x="869" y="46"/>
                    <a:pt x="790" y="20"/>
                  </a:cubicBezTo>
                  <a:lnTo>
                    <a:pt x="632" y="20"/>
                  </a:lnTo>
                  <a:cubicBezTo>
                    <a:pt x="592" y="7"/>
                    <a:pt x="546" y="0"/>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matchingName="Background 1">
  <p:cSld name="CUSTOM_7_1">
    <p:spTree>
      <p:nvGrpSpPr>
        <p:cNvPr id="1" name="Shape 1618"/>
        <p:cNvGrpSpPr/>
        <p:nvPr/>
      </p:nvGrpSpPr>
      <p:grpSpPr>
        <a:xfrm>
          <a:off x="0" y="0"/>
          <a:ext cx="0" cy="0"/>
          <a:chOff x="0" y="0"/>
          <a:chExt cx="0" cy="0"/>
        </a:xfrm>
      </p:grpSpPr>
      <p:sp>
        <p:nvSpPr>
          <p:cNvPr id="1619" name="Google Shape;1619;p51"/>
          <p:cNvSpPr/>
          <p:nvPr/>
        </p:nvSpPr>
        <p:spPr>
          <a:xfrm rot="-1586470">
            <a:off x="7854435" y="-257504"/>
            <a:ext cx="1637191" cy="1838924"/>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20" name="Google Shape;1620;p51"/>
          <p:cNvGrpSpPr/>
          <p:nvPr/>
        </p:nvGrpSpPr>
        <p:grpSpPr>
          <a:xfrm rot="3203257">
            <a:off x="836859" y="-64553"/>
            <a:ext cx="883388" cy="2076827"/>
            <a:chOff x="8884661" y="1969535"/>
            <a:chExt cx="415301" cy="976365"/>
          </a:xfrm>
        </p:grpSpPr>
        <p:sp>
          <p:nvSpPr>
            <p:cNvPr id="1621" name="Google Shape;1621;p51"/>
            <p:cNvSpPr/>
            <p:nvPr/>
          </p:nvSpPr>
          <p:spPr>
            <a:xfrm>
              <a:off x="8971042" y="2269564"/>
              <a:ext cx="61288" cy="46867"/>
            </a:xfrm>
            <a:custGeom>
              <a:avLst/>
              <a:gdLst/>
              <a:ahLst/>
              <a:cxnLst/>
              <a:rect l="l" t="t" r="r" b="b"/>
              <a:pathLst>
                <a:path w="1343" h="1027" extrusionOk="0">
                  <a:moveTo>
                    <a:pt x="685" y="0"/>
                  </a:moveTo>
                  <a:cubicBezTo>
                    <a:pt x="1" y="0"/>
                    <a:pt x="1" y="1026"/>
                    <a:pt x="685" y="1026"/>
                  </a:cubicBezTo>
                  <a:cubicBezTo>
                    <a:pt x="1342" y="1026"/>
                    <a:pt x="1342" y="0"/>
                    <a:pt x="6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2" name="Google Shape;1622;p51"/>
            <p:cNvSpPr/>
            <p:nvPr/>
          </p:nvSpPr>
          <p:spPr>
            <a:xfrm>
              <a:off x="9008278" y="2381180"/>
              <a:ext cx="56450" cy="45635"/>
            </a:xfrm>
            <a:custGeom>
              <a:avLst/>
              <a:gdLst/>
              <a:ahLst/>
              <a:cxnLst/>
              <a:rect l="l" t="t" r="r" b="b"/>
              <a:pathLst>
                <a:path w="1237" h="1000" extrusionOk="0">
                  <a:moveTo>
                    <a:pt x="605" y="0"/>
                  </a:moveTo>
                  <a:cubicBezTo>
                    <a:pt x="0" y="53"/>
                    <a:pt x="0" y="947"/>
                    <a:pt x="605" y="1000"/>
                  </a:cubicBezTo>
                  <a:cubicBezTo>
                    <a:pt x="1236" y="947"/>
                    <a:pt x="1236" y="53"/>
                    <a:pt x="6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3" name="Google Shape;1623;p51"/>
            <p:cNvSpPr/>
            <p:nvPr/>
          </p:nvSpPr>
          <p:spPr>
            <a:xfrm>
              <a:off x="9128290" y="2342758"/>
              <a:ext cx="51659" cy="38470"/>
            </a:xfrm>
            <a:custGeom>
              <a:avLst/>
              <a:gdLst/>
              <a:ahLst/>
              <a:cxnLst/>
              <a:rect l="l" t="t" r="r" b="b"/>
              <a:pathLst>
                <a:path w="1132" h="843" extrusionOk="0">
                  <a:moveTo>
                    <a:pt x="552" y="1"/>
                  </a:moveTo>
                  <a:cubicBezTo>
                    <a:pt x="0" y="1"/>
                    <a:pt x="0" y="842"/>
                    <a:pt x="552" y="842"/>
                  </a:cubicBezTo>
                  <a:cubicBezTo>
                    <a:pt x="1131" y="842"/>
                    <a:pt x="1131" y="1"/>
                    <a:pt x="5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4" name="Google Shape;1624;p51"/>
            <p:cNvSpPr/>
            <p:nvPr/>
          </p:nvSpPr>
          <p:spPr>
            <a:xfrm>
              <a:off x="9045468" y="2502926"/>
              <a:ext cx="58869" cy="51111"/>
            </a:xfrm>
            <a:custGeom>
              <a:avLst/>
              <a:gdLst/>
              <a:ahLst/>
              <a:cxnLst/>
              <a:rect l="l" t="t" r="r" b="b"/>
              <a:pathLst>
                <a:path w="1290" h="1120" extrusionOk="0">
                  <a:moveTo>
                    <a:pt x="561" y="0"/>
                  </a:moveTo>
                  <a:cubicBezTo>
                    <a:pt x="276" y="0"/>
                    <a:pt x="0" y="230"/>
                    <a:pt x="0" y="567"/>
                  </a:cubicBezTo>
                  <a:cubicBezTo>
                    <a:pt x="0" y="857"/>
                    <a:pt x="237" y="1120"/>
                    <a:pt x="553" y="1120"/>
                  </a:cubicBezTo>
                  <a:cubicBezTo>
                    <a:pt x="1052" y="1120"/>
                    <a:pt x="1289" y="515"/>
                    <a:pt x="947" y="173"/>
                  </a:cubicBezTo>
                  <a:cubicBezTo>
                    <a:pt x="836" y="53"/>
                    <a:pt x="698" y="0"/>
                    <a:pt x="56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5" name="Google Shape;1625;p51"/>
            <p:cNvSpPr/>
            <p:nvPr/>
          </p:nvSpPr>
          <p:spPr>
            <a:xfrm>
              <a:off x="9037072" y="2695127"/>
              <a:ext cx="79268" cy="67722"/>
            </a:xfrm>
            <a:custGeom>
              <a:avLst/>
              <a:gdLst/>
              <a:ahLst/>
              <a:cxnLst/>
              <a:rect l="l" t="t" r="r" b="b"/>
              <a:pathLst>
                <a:path w="1737" h="1484" extrusionOk="0">
                  <a:moveTo>
                    <a:pt x="744" y="1"/>
                  </a:moveTo>
                  <a:cubicBezTo>
                    <a:pt x="363" y="1"/>
                    <a:pt x="0" y="302"/>
                    <a:pt x="0" y="747"/>
                  </a:cubicBezTo>
                  <a:cubicBezTo>
                    <a:pt x="0" y="1142"/>
                    <a:pt x="342" y="1484"/>
                    <a:pt x="737" y="1484"/>
                  </a:cubicBezTo>
                  <a:cubicBezTo>
                    <a:pt x="1394" y="1484"/>
                    <a:pt x="1736" y="695"/>
                    <a:pt x="1263" y="221"/>
                  </a:cubicBezTo>
                  <a:cubicBezTo>
                    <a:pt x="1110" y="69"/>
                    <a:pt x="925" y="1"/>
                    <a:pt x="7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6" name="Google Shape;1626;p51"/>
            <p:cNvSpPr/>
            <p:nvPr/>
          </p:nvSpPr>
          <p:spPr>
            <a:xfrm>
              <a:off x="9123453" y="2605598"/>
              <a:ext cx="46867" cy="38470"/>
            </a:xfrm>
            <a:custGeom>
              <a:avLst/>
              <a:gdLst/>
              <a:ahLst/>
              <a:cxnLst/>
              <a:rect l="l" t="t" r="r" b="b"/>
              <a:pathLst>
                <a:path w="1027" h="843" extrusionOk="0">
                  <a:moveTo>
                    <a:pt x="527" y="0"/>
                  </a:moveTo>
                  <a:cubicBezTo>
                    <a:pt x="1" y="53"/>
                    <a:pt x="1" y="816"/>
                    <a:pt x="527" y="842"/>
                  </a:cubicBezTo>
                  <a:cubicBezTo>
                    <a:pt x="1027" y="816"/>
                    <a:pt x="1027" y="53"/>
                    <a:pt x="52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7" name="Google Shape;1627;p51"/>
            <p:cNvSpPr/>
            <p:nvPr/>
          </p:nvSpPr>
          <p:spPr>
            <a:xfrm>
              <a:off x="8884661" y="2464002"/>
              <a:ext cx="54032" cy="45635"/>
            </a:xfrm>
            <a:custGeom>
              <a:avLst/>
              <a:gdLst/>
              <a:ahLst/>
              <a:cxnLst/>
              <a:rect l="l" t="t" r="r" b="b"/>
              <a:pathLst>
                <a:path w="1184" h="1000" extrusionOk="0">
                  <a:moveTo>
                    <a:pt x="605" y="0"/>
                  </a:moveTo>
                  <a:cubicBezTo>
                    <a:pt x="0" y="79"/>
                    <a:pt x="0" y="921"/>
                    <a:pt x="605" y="999"/>
                  </a:cubicBezTo>
                  <a:cubicBezTo>
                    <a:pt x="1184" y="921"/>
                    <a:pt x="1184" y="79"/>
                    <a:pt x="6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8" name="Google Shape;1628;p51"/>
            <p:cNvSpPr/>
            <p:nvPr/>
          </p:nvSpPr>
          <p:spPr>
            <a:xfrm>
              <a:off x="9148688" y="2493982"/>
              <a:ext cx="51659" cy="40843"/>
            </a:xfrm>
            <a:custGeom>
              <a:avLst/>
              <a:gdLst/>
              <a:ahLst/>
              <a:cxnLst/>
              <a:rect l="l" t="t" r="r" b="b"/>
              <a:pathLst>
                <a:path w="1132" h="895" extrusionOk="0">
                  <a:moveTo>
                    <a:pt x="579" y="1"/>
                  </a:moveTo>
                  <a:cubicBezTo>
                    <a:pt x="0" y="53"/>
                    <a:pt x="0" y="868"/>
                    <a:pt x="579" y="895"/>
                  </a:cubicBezTo>
                  <a:cubicBezTo>
                    <a:pt x="1131" y="868"/>
                    <a:pt x="1131" y="53"/>
                    <a:pt x="5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9" name="Google Shape;1629;p51"/>
            <p:cNvSpPr/>
            <p:nvPr/>
          </p:nvSpPr>
          <p:spPr>
            <a:xfrm>
              <a:off x="9068284" y="2229956"/>
              <a:ext cx="60056" cy="44448"/>
            </a:xfrm>
            <a:custGeom>
              <a:avLst/>
              <a:gdLst/>
              <a:ahLst/>
              <a:cxnLst/>
              <a:rect l="l" t="t" r="r" b="b"/>
              <a:pathLst>
                <a:path w="1316" h="974" extrusionOk="0">
                  <a:moveTo>
                    <a:pt x="683" y="0"/>
                  </a:moveTo>
                  <a:cubicBezTo>
                    <a:pt x="675" y="0"/>
                    <a:pt x="666" y="0"/>
                    <a:pt x="658" y="1"/>
                  </a:cubicBezTo>
                  <a:cubicBezTo>
                    <a:pt x="0" y="1"/>
                    <a:pt x="0" y="974"/>
                    <a:pt x="658" y="974"/>
                  </a:cubicBezTo>
                  <a:cubicBezTo>
                    <a:pt x="1307" y="974"/>
                    <a:pt x="1315" y="0"/>
                    <a:pt x="6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0" name="Google Shape;1630;p51"/>
            <p:cNvSpPr/>
            <p:nvPr/>
          </p:nvSpPr>
          <p:spPr>
            <a:xfrm>
              <a:off x="9164294" y="2197557"/>
              <a:ext cx="48054" cy="38470"/>
            </a:xfrm>
            <a:custGeom>
              <a:avLst/>
              <a:gdLst/>
              <a:ahLst/>
              <a:cxnLst/>
              <a:rect l="l" t="t" r="r" b="b"/>
              <a:pathLst>
                <a:path w="1053" h="843" extrusionOk="0">
                  <a:moveTo>
                    <a:pt x="526" y="0"/>
                  </a:moveTo>
                  <a:cubicBezTo>
                    <a:pt x="0" y="53"/>
                    <a:pt x="0" y="816"/>
                    <a:pt x="526" y="842"/>
                  </a:cubicBezTo>
                  <a:cubicBezTo>
                    <a:pt x="1052" y="816"/>
                    <a:pt x="1052" y="53"/>
                    <a:pt x="52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1" name="Google Shape;1631;p51"/>
            <p:cNvSpPr/>
            <p:nvPr/>
          </p:nvSpPr>
          <p:spPr>
            <a:xfrm>
              <a:off x="9087450" y="2112362"/>
              <a:ext cx="50472" cy="44448"/>
            </a:xfrm>
            <a:custGeom>
              <a:avLst/>
              <a:gdLst/>
              <a:ahLst/>
              <a:cxnLst/>
              <a:rect l="l" t="t" r="r" b="b"/>
              <a:pathLst>
                <a:path w="1106" h="974" extrusionOk="0">
                  <a:moveTo>
                    <a:pt x="553" y="0"/>
                  </a:moveTo>
                  <a:cubicBezTo>
                    <a:pt x="1" y="79"/>
                    <a:pt x="1" y="894"/>
                    <a:pt x="553" y="973"/>
                  </a:cubicBezTo>
                  <a:cubicBezTo>
                    <a:pt x="1106" y="894"/>
                    <a:pt x="1106" y="79"/>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2" name="Google Shape;1632;p51"/>
            <p:cNvSpPr/>
            <p:nvPr/>
          </p:nvSpPr>
          <p:spPr>
            <a:xfrm>
              <a:off x="9238674" y="2322680"/>
              <a:ext cx="61288" cy="60923"/>
            </a:xfrm>
            <a:custGeom>
              <a:avLst/>
              <a:gdLst/>
              <a:ahLst/>
              <a:cxnLst/>
              <a:rect l="l" t="t" r="r" b="b"/>
              <a:pathLst>
                <a:path w="1343" h="1335" extrusionOk="0">
                  <a:moveTo>
                    <a:pt x="606" y="0"/>
                  </a:moveTo>
                  <a:cubicBezTo>
                    <a:pt x="566" y="0"/>
                    <a:pt x="527" y="7"/>
                    <a:pt x="500" y="20"/>
                  </a:cubicBezTo>
                  <a:cubicBezTo>
                    <a:pt x="448" y="20"/>
                    <a:pt x="395" y="20"/>
                    <a:pt x="343" y="46"/>
                  </a:cubicBezTo>
                  <a:cubicBezTo>
                    <a:pt x="264" y="73"/>
                    <a:pt x="211" y="125"/>
                    <a:pt x="159" y="178"/>
                  </a:cubicBezTo>
                  <a:lnTo>
                    <a:pt x="80" y="283"/>
                  </a:lnTo>
                  <a:lnTo>
                    <a:pt x="27" y="414"/>
                  </a:lnTo>
                  <a:cubicBezTo>
                    <a:pt x="1" y="493"/>
                    <a:pt x="1" y="572"/>
                    <a:pt x="27" y="651"/>
                  </a:cubicBezTo>
                  <a:cubicBezTo>
                    <a:pt x="27" y="730"/>
                    <a:pt x="53" y="809"/>
                    <a:pt x="80" y="862"/>
                  </a:cubicBezTo>
                  <a:lnTo>
                    <a:pt x="185" y="1019"/>
                  </a:lnTo>
                  <a:cubicBezTo>
                    <a:pt x="237" y="1125"/>
                    <a:pt x="316" y="1203"/>
                    <a:pt x="422" y="1256"/>
                  </a:cubicBezTo>
                  <a:cubicBezTo>
                    <a:pt x="500" y="1309"/>
                    <a:pt x="606" y="1335"/>
                    <a:pt x="711" y="1335"/>
                  </a:cubicBezTo>
                  <a:lnTo>
                    <a:pt x="895" y="1309"/>
                  </a:lnTo>
                  <a:cubicBezTo>
                    <a:pt x="974" y="1282"/>
                    <a:pt x="1079" y="1230"/>
                    <a:pt x="1158" y="1151"/>
                  </a:cubicBezTo>
                  <a:cubicBezTo>
                    <a:pt x="1263" y="1019"/>
                    <a:pt x="1316" y="888"/>
                    <a:pt x="1342" y="704"/>
                  </a:cubicBezTo>
                  <a:cubicBezTo>
                    <a:pt x="1342" y="599"/>
                    <a:pt x="1316" y="493"/>
                    <a:pt x="1263" y="414"/>
                  </a:cubicBezTo>
                  <a:cubicBezTo>
                    <a:pt x="1184" y="309"/>
                    <a:pt x="1132" y="230"/>
                    <a:pt x="1026" y="178"/>
                  </a:cubicBezTo>
                  <a:lnTo>
                    <a:pt x="869" y="73"/>
                  </a:lnTo>
                  <a:lnTo>
                    <a:pt x="711" y="20"/>
                  </a:lnTo>
                  <a:cubicBezTo>
                    <a:pt x="685" y="7"/>
                    <a:pt x="645" y="0"/>
                    <a:pt x="6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3" name="Google Shape;1633;p51"/>
            <p:cNvSpPr/>
            <p:nvPr/>
          </p:nvSpPr>
          <p:spPr>
            <a:xfrm>
              <a:off x="9071889" y="2866019"/>
              <a:ext cx="54032" cy="44448"/>
            </a:xfrm>
            <a:custGeom>
              <a:avLst/>
              <a:gdLst/>
              <a:ahLst/>
              <a:cxnLst/>
              <a:rect l="l" t="t" r="r" b="b"/>
              <a:pathLst>
                <a:path w="1184" h="974" extrusionOk="0">
                  <a:moveTo>
                    <a:pt x="579" y="1"/>
                  </a:moveTo>
                  <a:cubicBezTo>
                    <a:pt x="0" y="53"/>
                    <a:pt x="0" y="921"/>
                    <a:pt x="579" y="974"/>
                  </a:cubicBezTo>
                  <a:cubicBezTo>
                    <a:pt x="1184" y="921"/>
                    <a:pt x="1184" y="53"/>
                    <a:pt x="5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4" name="Google Shape;1634;p51"/>
            <p:cNvSpPr/>
            <p:nvPr/>
          </p:nvSpPr>
          <p:spPr>
            <a:xfrm>
              <a:off x="9203414" y="2900265"/>
              <a:ext cx="60056" cy="45635"/>
            </a:xfrm>
            <a:custGeom>
              <a:avLst/>
              <a:gdLst/>
              <a:ahLst/>
              <a:cxnLst/>
              <a:rect l="l" t="t" r="r" b="b"/>
              <a:pathLst>
                <a:path w="1316" h="1000" extrusionOk="0">
                  <a:moveTo>
                    <a:pt x="658" y="0"/>
                  </a:moveTo>
                  <a:cubicBezTo>
                    <a:pt x="0" y="0"/>
                    <a:pt x="0" y="1000"/>
                    <a:pt x="658" y="1000"/>
                  </a:cubicBezTo>
                  <a:cubicBezTo>
                    <a:pt x="1315" y="1000"/>
                    <a:pt x="1315" y="0"/>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5" name="Google Shape;1635;p51"/>
            <p:cNvSpPr/>
            <p:nvPr/>
          </p:nvSpPr>
          <p:spPr>
            <a:xfrm>
              <a:off x="9197879" y="2107571"/>
              <a:ext cx="50472" cy="38425"/>
            </a:xfrm>
            <a:custGeom>
              <a:avLst/>
              <a:gdLst/>
              <a:ahLst/>
              <a:cxnLst/>
              <a:rect l="l" t="t" r="r" b="b"/>
              <a:pathLst>
                <a:path w="1106" h="842" extrusionOk="0">
                  <a:moveTo>
                    <a:pt x="553" y="0"/>
                  </a:moveTo>
                  <a:cubicBezTo>
                    <a:pt x="1" y="0"/>
                    <a:pt x="1" y="842"/>
                    <a:pt x="553" y="842"/>
                  </a:cubicBezTo>
                  <a:cubicBezTo>
                    <a:pt x="1105" y="842"/>
                    <a:pt x="1105" y="0"/>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6" name="Google Shape;1636;p51"/>
            <p:cNvSpPr/>
            <p:nvPr/>
          </p:nvSpPr>
          <p:spPr>
            <a:xfrm>
              <a:off x="9095891" y="1969535"/>
              <a:ext cx="46822" cy="38470"/>
            </a:xfrm>
            <a:custGeom>
              <a:avLst/>
              <a:gdLst/>
              <a:ahLst/>
              <a:cxnLst/>
              <a:rect l="l" t="t" r="r" b="b"/>
              <a:pathLst>
                <a:path w="1026" h="843" extrusionOk="0">
                  <a:moveTo>
                    <a:pt x="526" y="1"/>
                  </a:moveTo>
                  <a:cubicBezTo>
                    <a:pt x="0" y="53"/>
                    <a:pt x="0" y="790"/>
                    <a:pt x="526" y="842"/>
                  </a:cubicBezTo>
                  <a:cubicBezTo>
                    <a:pt x="1026" y="790"/>
                    <a:pt x="1026" y="53"/>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37" name="Google Shape;1637;p51"/>
          <p:cNvSpPr/>
          <p:nvPr/>
        </p:nvSpPr>
        <p:spPr>
          <a:xfrm rot="2700000">
            <a:off x="-196958" y="4120547"/>
            <a:ext cx="2595188" cy="2728556"/>
          </a:xfrm>
          <a:custGeom>
            <a:avLst/>
            <a:gdLst/>
            <a:ahLst/>
            <a:cxnLst/>
            <a:rect l="l" t="t" r="r" b="b"/>
            <a:pathLst>
              <a:path w="54232" h="57019" extrusionOk="0">
                <a:moveTo>
                  <a:pt x="31379" y="0"/>
                </a:moveTo>
                <a:cubicBezTo>
                  <a:pt x="29782" y="0"/>
                  <a:pt x="28181" y="129"/>
                  <a:pt x="26590" y="390"/>
                </a:cubicBezTo>
                <a:cubicBezTo>
                  <a:pt x="23670" y="863"/>
                  <a:pt x="20830" y="1731"/>
                  <a:pt x="18174" y="2993"/>
                </a:cubicBezTo>
                <a:cubicBezTo>
                  <a:pt x="17832" y="3151"/>
                  <a:pt x="17490" y="3309"/>
                  <a:pt x="17148" y="3467"/>
                </a:cubicBezTo>
                <a:cubicBezTo>
                  <a:pt x="12072" y="6044"/>
                  <a:pt x="7154" y="10147"/>
                  <a:pt x="4103" y="16538"/>
                </a:cubicBezTo>
                <a:cubicBezTo>
                  <a:pt x="132" y="24849"/>
                  <a:pt x="0" y="36605"/>
                  <a:pt x="3788" y="45126"/>
                </a:cubicBezTo>
                <a:cubicBezTo>
                  <a:pt x="7035" y="52484"/>
                  <a:pt x="13028" y="57018"/>
                  <a:pt x="19057" y="57018"/>
                </a:cubicBezTo>
                <a:cubicBezTo>
                  <a:pt x="20010" y="57018"/>
                  <a:pt x="20964" y="56905"/>
                  <a:pt x="21908" y="56672"/>
                </a:cubicBezTo>
                <a:cubicBezTo>
                  <a:pt x="25985" y="55646"/>
                  <a:pt x="29693" y="52595"/>
                  <a:pt x="32981" y="49045"/>
                </a:cubicBezTo>
                <a:cubicBezTo>
                  <a:pt x="33901" y="48045"/>
                  <a:pt x="34900" y="47493"/>
                  <a:pt x="35821" y="46546"/>
                </a:cubicBezTo>
                <a:cubicBezTo>
                  <a:pt x="36768" y="45599"/>
                  <a:pt x="37715" y="44574"/>
                  <a:pt x="38635" y="43574"/>
                </a:cubicBezTo>
                <a:cubicBezTo>
                  <a:pt x="40450" y="41549"/>
                  <a:pt x="42238" y="39392"/>
                  <a:pt x="43974" y="37183"/>
                </a:cubicBezTo>
                <a:cubicBezTo>
                  <a:pt x="45499" y="35211"/>
                  <a:pt x="46999" y="33133"/>
                  <a:pt x="48445" y="31003"/>
                </a:cubicBezTo>
                <a:cubicBezTo>
                  <a:pt x="50838" y="27479"/>
                  <a:pt x="53126" y="23560"/>
                  <a:pt x="53863" y="18747"/>
                </a:cubicBezTo>
                <a:cubicBezTo>
                  <a:pt x="54231" y="16249"/>
                  <a:pt x="54047" y="13697"/>
                  <a:pt x="53311" y="11278"/>
                </a:cubicBezTo>
                <a:cubicBezTo>
                  <a:pt x="52548" y="8911"/>
                  <a:pt x="51285" y="7648"/>
                  <a:pt x="49865" y="6176"/>
                </a:cubicBezTo>
                <a:cubicBezTo>
                  <a:pt x="49050" y="5308"/>
                  <a:pt x="47919" y="5018"/>
                  <a:pt x="46999" y="4492"/>
                </a:cubicBezTo>
                <a:cubicBezTo>
                  <a:pt x="45894" y="3861"/>
                  <a:pt x="44789" y="3177"/>
                  <a:pt x="43632" y="2651"/>
                </a:cubicBezTo>
                <a:cubicBezTo>
                  <a:pt x="39761" y="897"/>
                  <a:pt x="35587" y="0"/>
                  <a:pt x="3137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38" name="Google Shape;1638;p51"/>
          <p:cNvGrpSpPr/>
          <p:nvPr/>
        </p:nvGrpSpPr>
        <p:grpSpPr>
          <a:xfrm>
            <a:off x="7097466" y="3719281"/>
            <a:ext cx="2171635" cy="1029931"/>
            <a:chOff x="7097466" y="3719281"/>
            <a:chExt cx="2171635" cy="1029931"/>
          </a:xfrm>
        </p:grpSpPr>
        <p:sp>
          <p:nvSpPr>
            <p:cNvPr id="1639" name="Google Shape;1639;p51"/>
            <p:cNvSpPr/>
            <p:nvPr/>
          </p:nvSpPr>
          <p:spPr>
            <a:xfrm flipH="1">
              <a:off x="7123735" y="3719281"/>
              <a:ext cx="2143486" cy="361259"/>
            </a:xfrm>
            <a:custGeom>
              <a:avLst/>
              <a:gdLst/>
              <a:ahLst/>
              <a:cxnLst/>
              <a:rect l="l" t="t" r="r" b="b"/>
              <a:pathLst>
                <a:path w="36474" h="6147" extrusionOk="0">
                  <a:moveTo>
                    <a:pt x="15194" y="1"/>
                  </a:moveTo>
                  <a:cubicBezTo>
                    <a:pt x="15107" y="1"/>
                    <a:pt x="15020" y="8"/>
                    <a:pt x="14934" y="22"/>
                  </a:cubicBezTo>
                  <a:cubicBezTo>
                    <a:pt x="14276" y="180"/>
                    <a:pt x="13724" y="627"/>
                    <a:pt x="13434" y="1206"/>
                  </a:cubicBezTo>
                  <a:cubicBezTo>
                    <a:pt x="13093" y="1863"/>
                    <a:pt x="13040" y="2574"/>
                    <a:pt x="12882" y="3257"/>
                  </a:cubicBezTo>
                  <a:cubicBezTo>
                    <a:pt x="12856" y="3573"/>
                    <a:pt x="12751" y="3889"/>
                    <a:pt x="12593" y="4152"/>
                  </a:cubicBezTo>
                  <a:cubicBezTo>
                    <a:pt x="12488" y="4362"/>
                    <a:pt x="12304" y="4546"/>
                    <a:pt x="12119" y="4651"/>
                  </a:cubicBezTo>
                  <a:cubicBezTo>
                    <a:pt x="12067" y="4678"/>
                    <a:pt x="11962" y="4730"/>
                    <a:pt x="11988" y="4730"/>
                  </a:cubicBezTo>
                  <a:cubicBezTo>
                    <a:pt x="12014" y="4730"/>
                    <a:pt x="11883" y="4756"/>
                    <a:pt x="11830" y="4756"/>
                  </a:cubicBezTo>
                  <a:cubicBezTo>
                    <a:pt x="11760" y="4756"/>
                    <a:pt x="11772" y="4768"/>
                    <a:pt x="11795" y="4768"/>
                  </a:cubicBezTo>
                  <a:cubicBezTo>
                    <a:pt x="11807" y="4768"/>
                    <a:pt x="11821" y="4765"/>
                    <a:pt x="11830" y="4756"/>
                  </a:cubicBezTo>
                  <a:lnTo>
                    <a:pt x="11830" y="4756"/>
                  </a:lnTo>
                  <a:cubicBezTo>
                    <a:pt x="11817" y="4770"/>
                    <a:pt x="11804" y="4776"/>
                    <a:pt x="11787" y="4776"/>
                  </a:cubicBezTo>
                  <a:cubicBezTo>
                    <a:pt x="11771" y="4776"/>
                    <a:pt x="11751" y="4770"/>
                    <a:pt x="11725" y="4756"/>
                  </a:cubicBezTo>
                  <a:lnTo>
                    <a:pt x="11646" y="4756"/>
                  </a:lnTo>
                  <a:cubicBezTo>
                    <a:pt x="11633" y="4756"/>
                    <a:pt x="11631" y="4758"/>
                    <a:pt x="11635" y="4760"/>
                  </a:cubicBezTo>
                  <a:lnTo>
                    <a:pt x="11635" y="4760"/>
                  </a:lnTo>
                  <a:cubicBezTo>
                    <a:pt x="11630" y="4759"/>
                    <a:pt x="11625" y="4758"/>
                    <a:pt x="11620" y="4756"/>
                  </a:cubicBezTo>
                  <a:cubicBezTo>
                    <a:pt x="11567" y="4756"/>
                    <a:pt x="11541" y="4730"/>
                    <a:pt x="11515" y="4730"/>
                  </a:cubicBezTo>
                  <a:cubicBezTo>
                    <a:pt x="11515" y="4730"/>
                    <a:pt x="11437" y="4672"/>
                    <a:pt x="11448" y="4672"/>
                  </a:cubicBezTo>
                  <a:cubicBezTo>
                    <a:pt x="11450" y="4672"/>
                    <a:pt x="11454" y="4674"/>
                    <a:pt x="11462" y="4678"/>
                  </a:cubicBezTo>
                  <a:lnTo>
                    <a:pt x="11462" y="4678"/>
                  </a:lnTo>
                  <a:cubicBezTo>
                    <a:pt x="11450" y="4665"/>
                    <a:pt x="11436" y="4651"/>
                    <a:pt x="11436" y="4651"/>
                  </a:cubicBezTo>
                  <a:cubicBezTo>
                    <a:pt x="11330" y="4572"/>
                    <a:pt x="11252" y="4441"/>
                    <a:pt x="11199" y="4336"/>
                  </a:cubicBezTo>
                  <a:cubicBezTo>
                    <a:pt x="10910" y="3731"/>
                    <a:pt x="10989" y="2994"/>
                    <a:pt x="10883" y="2311"/>
                  </a:cubicBezTo>
                  <a:cubicBezTo>
                    <a:pt x="10804" y="1653"/>
                    <a:pt x="10436" y="1048"/>
                    <a:pt x="9910" y="627"/>
                  </a:cubicBezTo>
                  <a:cubicBezTo>
                    <a:pt x="9646" y="444"/>
                    <a:pt x="9343" y="355"/>
                    <a:pt x="9040" y="355"/>
                  </a:cubicBezTo>
                  <a:cubicBezTo>
                    <a:pt x="8649" y="355"/>
                    <a:pt x="8261" y="503"/>
                    <a:pt x="7964" y="785"/>
                  </a:cubicBezTo>
                  <a:cubicBezTo>
                    <a:pt x="6912" y="1679"/>
                    <a:pt x="6965" y="3152"/>
                    <a:pt x="6491" y="4336"/>
                  </a:cubicBezTo>
                  <a:cubicBezTo>
                    <a:pt x="6414" y="4568"/>
                    <a:pt x="6286" y="4775"/>
                    <a:pt x="6082" y="4907"/>
                  </a:cubicBezTo>
                  <a:lnTo>
                    <a:pt x="6082" y="4907"/>
                  </a:lnTo>
                  <a:cubicBezTo>
                    <a:pt x="6073" y="4907"/>
                    <a:pt x="5986" y="4941"/>
                    <a:pt x="5965" y="4941"/>
                  </a:cubicBezTo>
                  <a:lnTo>
                    <a:pt x="5781" y="4941"/>
                  </a:lnTo>
                  <a:cubicBezTo>
                    <a:pt x="5729" y="4914"/>
                    <a:pt x="5676" y="4888"/>
                    <a:pt x="5623" y="4862"/>
                  </a:cubicBezTo>
                  <a:cubicBezTo>
                    <a:pt x="5439" y="4756"/>
                    <a:pt x="5281" y="4572"/>
                    <a:pt x="5203" y="4362"/>
                  </a:cubicBezTo>
                  <a:cubicBezTo>
                    <a:pt x="5097" y="4046"/>
                    <a:pt x="5045" y="3731"/>
                    <a:pt x="5045" y="3389"/>
                  </a:cubicBezTo>
                  <a:cubicBezTo>
                    <a:pt x="5045" y="2731"/>
                    <a:pt x="5045" y="2048"/>
                    <a:pt x="4808" y="1416"/>
                  </a:cubicBezTo>
                  <a:cubicBezTo>
                    <a:pt x="4571" y="811"/>
                    <a:pt x="4072" y="391"/>
                    <a:pt x="3440" y="259"/>
                  </a:cubicBezTo>
                  <a:cubicBezTo>
                    <a:pt x="3318" y="242"/>
                    <a:pt x="3195" y="234"/>
                    <a:pt x="3072" y="234"/>
                  </a:cubicBezTo>
                  <a:cubicBezTo>
                    <a:pt x="2611" y="234"/>
                    <a:pt x="2151" y="352"/>
                    <a:pt x="1757" y="601"/>
                  </a:cubicBezTo>
                  <a:cubicBezTo>
                    <a:pt x="1231" y="943"/>
                    <a:pt x="837" y="1443"/>
                    <a:pt x="600" y="2021"/>
                  </a:cubicBezTo>
                  <a:cubicBezTo>
                    <a:pt x="337" y="2600"/>
                    <a:pt x="153" y="3231"/>
                    <a:pt x="48" y="3862"/>
                  </a:cubicBezTo>
                  <a:cubicBezTo>
                    <a:pt x="1" y="4019"/>
                    <a:pt x="131" y="4120"/>
                    <a:pt x="261" y="4120"/>
                  </a:cubicBezTo>
                  <a:cubicBezTo>
                    <a:pt x="349" y="4120"/>
                    <a:pt x="437" y="4074"/>
                    <a:pt x="469" y="3967"/>
                  </a:cubicBezTo>
                  <a:lnTo>
                    <a:pt x="442" y="3941"/>
                  </a:lnTo>
                  <a:cubicBezTo>
                    <a:pt x="758" y="2863"/>
                    <a:pt x="1126" y="1416"/>
                    <a:pt x="2336" y="996"/>
                  </a:cubicBezTo>
                  <a:cubicBezTo>
                    <a:pt x="2514" y="922"/>
                    <a:pt x="2700" y="887"/>
                    <a:pt x="2884" y="887"/>
                  </a:cubicBezTo>
                  <a:cubicBezTo>
                    <a:pt x="3164" y="887"/>
                    <a:pt x="3440" y="969"/>
                    <a:pt x="3677" y="1127"/>
                  </a:cubicBezTo>
                  <a:cubicBezTo>
                    <a:pt x="4124" y="1495"/>
                    <a:pt x="4151" y="2153"/>
                    <a:pt x="4151" y="2679"/>
                  </a:cubicBezTo>
                  <a:cubicBezTo>
                    <a:pt x="4151" y="3415"/>
                    <a:pt x="4072" y="4125"/>
                    <a:pt x="4361" y="4835"/>
                  </a:cubicBezTo>
                  <a:cubicBezTo>
                    <a:pt x="4624" y="5414"/>
                    <a:pt x="5176" y="5835"/>
                    <a:pt x="5807" y="5914"/>
                  </a:cubicBezTo>
                  <a:cubicBezTo>
                    <a:pt x="5872" y="5921"/>
                    <a:pt x="5935" y="5925"/>
                    <a:pt x="5995" y="5925"/>
                  </a:cubicBezTo>
                  <a:cubicBezTo>
                    <a:pt x="7360" y="5925"/>
                    <a:pt x="7662" y="4002"/>
                    <a:pt x="7964" y="2994"/>
                  </a:cubicBezTo>
                  <a:cubicBezTo>
                    <a:pt x="8043" y="2442"/>
                    <a:pt x="8306" y="1942"/>
                    <a:pt x="8700" y="1548"/>
                  </a:cubicBezTo>
                  <a:cubicBezTo>
                    <a:pt x="8753" y="1495"/>
                    <a:pt x="8858" y="1443"/>
                    <a:pt x="8963" y="1416"/>
                  </a:cubicBezTo>
                  <a:lnTo>
                    <a:pt x="9042" y="1416"/>
                  </a:lnTo>
                  <a:cubicBezTo>
                    <a:pt x="9069" y="1416"/>
                    <a:pt x="9121" y="1443"/>
                    <a:pt x="9148" y="1443"/>
                  </a:cubicBezTo>
                  <a:lnTo>
                    <a:pt x="9226" y="1495"/>
                  </a:lnTo>
                  <a:lnTo>
                    <a:pt x="9305" y="1548"/>
                  </a:lnTo>
                  <a:cubicBezTo>
                    <a:pt x="9305" y="1533"/>
                    <a:pt x="9288" y="1517"/>
                    <a:pt x="9288" y="1517"/>
                  </a:cubicBezTo>
                  <a:lnTo>
                    <a:pt x="9288" y="1517"/>
                  </a:lnTo>
                  <a:cubicBezTo>
                    <a:pt x="9288" y="1517"/>
                    <a:pt x="9298" y="1526"/>
                    <a:pt x="9332" y="1548"/>
                  </a:cubicBezTo>
                  <a:cubicBezTo>
                    <a:pt x="9411" y="1627"/>
                    <a:pt x="9489" y="1706"/>
                    <a:pt x="9568" y="1811"/>
                  </a:cubicBezTo>
                  <a:cubicBezTo>
                    <a:pt x="9700" y="2021"/>
                    <a:pt x="9779" y="2284"/>
                    <a:pt x="9805" y="2521"/>
                  </a:cubicBezTo>
                  <a:cubicBezTo>
                    <a:pt x="9858" y="2863"/>
                    <a:pt x="9858" y="3205"/>
                    <a:pt x="9884" y="3547"/>
                  </a:cubicBezTo>
                  <a:cubicBezTo>
                    <a:pt x="9963" y="4230"/>
                    <a:pt x="10121" y="4993"/>
                    <a:pt x="10699" y="5467"/>
                  </a:cubicBezTo>
                  <a:cubicBezTo>
                    <a:pt x="11005" y="5728"/>
                    <a:pt x="11382" y="5861"/>
                    <a:pt x="11766" y="5861"/>
                  </a:cubicBezTo>
                  <a:cubicBezTo>
                    <a:pt x="12076" y="5861"/>
                    <a:pt x="12390" y="5774"/>
                    <a:pt x="12672" y="5598"/>
                  </a:cubicBezTo>
                  <a:cubicBezTo>
                    <a:pt x="13250" y="5230"/>
                    <a:pt x="13671" y="4651"/>
                    <a:pt x="13855" y="3994"/>
                  </a:cubicBezTo>
                  <a:cubicBezTo>
                    <a:pt x="14039" y="3310"/>
                    <a:pt x="14039" y="2600"/>
                    <a:pt x="14276" y="1942"/>
                  </a:cubicBezTo>
                  <a:lnTo>
                    <a:pt x="14302" y="1863"/>
                  </a:lnTo>
                  <a:cubicBezTo>
                    <a:pt x="14303" y="1861"/>
                    <a:pt x="14304" y="1858"/>
                    <a:pt x="14304" y="1856"/>
                  </a:cubicBezTo>
                  <a:lnTo>
                    <a:pt x="14304" y="1856"/>
                  </a:lnTo>
                  <a:cubicBezTo>
                    <a:pt x="14305" y="1858"/>
                    <a:pt x="14306" y="1860"/>
                    <a:pt x="14307" y="1860"/>
                  </a:cubicBezTo>
                  <a:cubicBezTo>
                    <a:pt x="14311" y="1860"/>
                    <a:pt x="14317" y="1854"/>
                    <a:pt x="14329" y="1837"/>
                  </a:cubicBezTo>
                  <a:cubicBezTo>
                    <a:pt x="14355" y="1732"/>
                    <a:pt x="14381" y="1706"/>
                    <a:pt x="14408" y="1653"/>
                  </a:cubicBezTo>
                  <a:cubicBezTo>
                    <a:pt x="14460" y="1522"/>
                    <a:pt x="14539" y="1443"/>
                    <a:pt x="14618" y="1337"/>
                  </a:cubicBezTo>
                  <a:cubicBezTo>
                    <a:pt x="14697" y="1259"/>
                    <a:pt x="14776" y="1180"/>
                    <a:pt x="14881" y="1127"/>
                  </a:cubicBezTo>
                  <a:cubicBezTo>
                    <a:pt x="14995" y="1051"/>
                    <a:pt x="15127" y="1012"/>
                    <a:pt x="15259" y="1012"/>
                  </a:cubicBezTo>
                  <a:cubicBezTo>
                    <a:pt x="15403" y="1012"/>
                    <a:pt x="15547" y="1058"/>
                    <a:pt x="15670" y="1153"/>
                  </a:cubicBezTo>
                  <a:cubicBezTo>
                    <a:pt x="15854" y="1311"/>
                    <a:pt x="15986" y="1495"/>
                    <a:pt x="16091" y="1706"/>
                  </a:cubicBezTo>
                  <a:cubicBezTo>
                    <a:pt x="16117" y="1811"/>
                    <a:pt x="16170" y="1916"/>
                    <a:pt x="16196" y="2021"/>
                  </a:cubicBezTo>
                  <a:cubicBezTo>
                    <a:pt x="16222" y="2153"/>
                    <a:pt x="16249" y="2284"/>
                    <a:pt x="16275" y="2416"/>
                  </a:cubicBezTo>
                  <a:cubicBezTo>
                    <a:pt x="16301" y="2758"/>
                    <a:pt x="16327" y="3126"/>
                    <a:pt x="16354" y="3468"/>
                  </a:cubicBezTo>
                  <a:cubicBezTo>
                    <a:pt x="16354" y="4178"/>
                    <a:pt x="16590" y="4888"/>
                    <a:pt x="17038" y="5467"/>
                  </a:cubicBezTo>
                  <a:cubicBezTo>
                    <a:pt x="17397" y="5893"/>
                    <a:pt x="17928" y="6147"/>
                    <a:pt x="18468" y="6147"/>
                  </a:cubicBezTo>
                  <a:cubicBezTo>
                    <a:pt x="18561" y="6147"/>
                    <a:pt x="18654" y="6139"/>
                    <a:pt x="18747" y="6124"/>
                  </a:cubicBezTo>
                  <a:cubicBezTo>
                    <a:pt x="20141" y="5835"/>
                    <a:pt x="20009" y="4152"/>
                    <a:pt x="20351" y="3100"/>
                  </a:cubicBezTo>
                  <a:cubicBezTo>
                    <a:pt x="20430" y="2784"/>
                    <a:pt x="20588" y="2468"/>
                    <a:pt x="20746" y="2179"/>
                  </a:cubicBezTo>
                  <a:cubicBezTo>
                    <a:pt x="20877" y="1969"/>
                    <a:pt x="21035" y="1679"/>
                    <a:pt x="21219" y="1574"/>
                  </a:cubicBezTo>
                  <a:cubicBezTo>
                    <a:pt x="21259" y="1561"/>
                    <a:pt x="21292" y="1554"/>
                    <a:pt x="21324" y="1554"/>
                  </a:cubicBezTo>
                  <a:cubicBezTo>
                    <a:pt x="21357" y="1554"/>
                    <a:pt x="21390" y="1561"/>
                    <a:pt x="21430" y="1574"/>
                  </a:cubicBezTo>
                  <a:cubicBezTo>
                    <a:pt x="21509" y="1627"/>
                    <a:pt x="21587" y="1679"/>
                    <a:pt x="21666" y="1732"/>
                  </a:cubicBezTo>
                  <a:cubicBezTo>
                    <a:pt x="21850" y="1890"/>
                    <a:pt x="21982" y="2126"/>
                    <a:pt x="22035" y="2363"/>
                  </a:cubicBezTo>
                  <a:cubicBezTo>
                    <a:pt x="22113" y="2626"/>
                    <a:pt x="22140" y="2942"/>
                    <a:pt x="22113" y="3231"/>
                  </a:cubicBezTo>
                  <a:cubicBezTo>
                    <a:pt x="22113" y="3573"/>
                    <a:pt x="22166" y="3941"/>
                    <a:pt x="22219" y="4283"/>
                  </a:cubicBezTo>
                  <a:cubicBezTo>
                    <a:pt x="22324" y="4888"/>
                    <a:pt x="22692" y="5440"/>
                    <a:pt x="23244" y="5730"/>
                  </a:cubicBezTo>
                  <a:cubicBezTo>
                    <a:pt x="23588" y="5922"/>
                    <a:pt x="23958" y="6014"/>
                    <a:pt x="24322" y="6014"/>
                  </a:cubicBezTo>
                  <a:cubicBezTo>
                    <a:pt x="25100" y="6014"/>
                    <a:pt x="25848" y="5596"/>
                    <a:pt x="26243" y="4862"/>
                  </a:cubicBezTo>
                  <a:cubicBezTo>
                    <a:pt x="26479" y="4283"/>
                    <a:pt x="26637" y="3652"/>
                    <a:pt x="26663" y="3021"/>
                  </a:cubicBezTo>
                  <a:cubicBezTo>
                    <a:pt x="26663" y="2495"/>
                    <a:pt x="26821" y="1969"/>
                    <a:pt x="27084" y="1522"/>
                  </a:cubicBezTo>
                  <a:cubicBezTo>
                    <a:pt x="27216" y="1337"/>
                    <a:pt x="27373" y="1206"/>
                    <a:pt x="27558" y="1101"/>
                  </a:cubicBezTo>
                  <a:cubicBezTo>
                    <a:pt x="27610" y="1074"/>
                    <a:pt x="27636" y="1074"/>
                    <a:pt x="27663" y="1074"/>
                  </a:cubicBezTo>
                  <a:cubicBezTo>
                    <a:pt x="27689" y="1048"/>
                    <a:pt x="27715" y="1048"/>
                    <a:pt x="27768" y="1048"/>
                  </a:cubicBezTo>
                  <a:cubicBezTo>
                    <a:pt x="27789" y="1041"/>
                    <a:pt x="27812" y="1038"/>
                    <a:pt x="27837" y="1038"/>
                  </a:cubicBezTo>
                  <a:cubicBezTo>
                    <a:pt x="27903" y="1038"/>
                    <a:pt x="27980" y="1062"/>
                    <a:pt x="28057" y="1101"/>
                  </a:cubicBezTo>
                  <a:lnTo>
                    <a:pt x="28057" y="1101"/>
                  </a:lnTo>
                  <a:cubicBezTo>
                    <a:pt x="28050" y="1097"/>
                    <a:pt x="28046" y="1095"/>
                    <a:pt x="28045" y="1095"/>
                  </a:cubicBezTo>
                  <a:cubicBezTo>
                    <a:pt x="28041" y="1095"/>
                    <a:pt x="28113" y="1138"/>
                    <a:pt x="28148" y="1150"/>
                  </a:cubicBezTo>
                  <a:lnTo>
                    <a:pt x="28148" y="1150"/>
                  </a:lnTo>
                  <a:cubicBezTo>
                    <a:pt x="28154" y="1160"/>
                    <a:pt x="28215" y="1206"/>
                    <a:pt x="28215" y="1206"/>
                  </a:cubicBezTo>
                  <a:cubicBezTo>
                    <a:pt x="28236" y="1227"/>
                    <a:pt x="28291" y="1299"/>
                    <a:pt x="28299" y="1299"/>
                  </a:cubicBezTo>
                  <a:cubicBezTo>
                    <a:pt x="28300" y="1299"/>
                    <a:pt x="28299" y="1295"/>
                    <a:pt x="28294" y="1285"/>
                  </a:cubicBezTo>
                  <a:lnTo>
                    <a:pt x="28294" y="1285"/>
                  </a:lnTo>
                  <a:cubicBezTo>
                    <a:pt x="28320" y="1337"/>
                    <a:pt x="28347" y="1390"/>
                    <a:pt x="28373" y="1443"/>
                  </a:cubicBezTo>
                  <a:cubicBezTo>
                    <a:pt x="28531" y="1758"/>
                    <a:pt x="28610" y="2074"/>
                    <a:pt x="28636" y="2389"/>
                  </a:cubicBezTo>
                  <a:cubicBezTo>
                    <a:pt x="28636" y="2547"/>
                    <a:pt x="28662" y="2679"/>
                    <a:pt x="28662" y="2810"/>
                  </a:cubicBezTo>
                  <a:cubicBezTo>
                    <a:pt x="28662" y="3100"/>
                    <a:pt x="28688" y="3389"/>
                    <a:pt x="28741" y="3652"/>
                  </a:cubicBezTo>
                  <a:cubicBezTo>
                    <a:pt x="28820" y="4204"/>
                    <a:pt x="29057" y="4704"/>
                    <a:pt x="29425" y="5125"/>
                  </a:cubicBezTo>
                  <a:cubicBezTo>
                    <a:pt x="29723" y="5405"/>
                    <a:pt x="30103" y="5545"/>
                    <a:pt x="30487" y="5545"/>
                  </a:cubicBezTo>
                  <a:cubicBezTo>
                    <a:pt x="30679" y="5545"/>
                    <a:pt x="30871" y="5510"/>
                    <a:pt x="31055" y="5440"/>
                  </a:cubicBezTo>
                  <a:cubicBezTo>
                    <a:pt x="31608" y="5151"/>
                    <a:pt x="32029" y="4678"/>
                    <a:pt x="32239" y="4125"/>
                  </a:cubicBezTo>
                  <a:cubicBezTo>
                    <a:pt x="32449" y="3573"/>
                    <a:pt x="32581" y="3021"/>
                    <a:pt x="32712" y="2442"/>
                  </a:cubicBezTo>
                  <a:cubicBezTo>
                    <a:pt x="32765" y="2205"/>
                    <a:pt x="32870" y="1995"/>
                    <a:pt x="33002" y="1785"/>
                  </a:cubicBezTo>
                  <a:cubicBezTo>
                    <a:pt x="33107" y="1627"/>
                    <a:pt x="33265" y="1522"/>
                    <a:pt x="33422" y="1443"/>
                  </a:cubicBezTo>
                  <a:cubicBezTo>
                    <a:pt x="33501" y="1416"/>
                    <a:pt x="33554" y="1390"/>
                    <a:pt x="33633" y="1390"/>
                  </a:cubicBezTo>
                  <a:lnTo>
                    <a:pt x="33712" y="1390"/>
                  </a:lnTo>
                  <a:cubicBezTo>
                    <a:pt x="33817" y="1390"/>
                    <a:pt x="33922" y="1390"/>
                    <a:pt x="34027" y="1416"/>
                  </a:cubicBezTo>
                  <a:cubicBezTo>
                    <a:pt x="34238" y="1469"/>
                    <a:pt x="34448" y="1574"/>
                    <a:pt x="34606" y="1706"/>
                  </a:cubicBezTo>
                  <a:cubicBezTo>
                    <a:pt x="35053" y="2074"/>
                    <a:pt x="35316" y="2574"/>
                    <a:pt x="35369" y="3152"/>
                  </a:cubicBezTo>
                  <a:cubicBezTo>
                    <a:pt x="35448" y="3783"/>
                    <a:pt x="35448" y="4441"/>
                    <a:pt x="35369" y="5072"/>
                  </a:cubicBezTo>
                  <a:cubicBezTo>
                    <a:pt x="35369" y="5388"/>
                    <a:pt x="35605" y="5545"/>
                    <a:pt x="35842" y="5545"/>
                  </a:cubicBezTo>
                  <a:cubicBezTo>
                    <a:pt x="36079" y="5545"/>
                    <a:pt x="36315" y="5388"/>
                    <a:pt x="36315" y="5072"/>
                  </a:cubicBezTo>
                  <a:cubicBezTo>
                    <a:pt x="36421" y="3757"/>
                    <a:pt x="36473" y="2179"/>
                    <a:pt x="35448" y="1180"/>
                  </a:cubicBezTo>
                  <a:cubicBezTo>
                    <a:pt x="34978" y="724"/>
                    <a:pt x="34331" y="438"/>
                    <a:pt x="33704" y="438"/>
                  </a:cubicBezTo>
                  <a:cubicBezTo>
                    <a:pt x="33171" y="438"/>
                    <a:pt x="32652" y="644"/>
                    <a:pt x="32265" y="1127"/>
                  </a:cubicBezTo>
                  <a:cubicBezTo>
                    <a:pt x="31897" y="1627"/>
                    <a:pt x="31660" y="2205"/>
                    <a:pt x="31555" y="2810"/>
                  </a:cubicBezTo>
                  <a:cubicBezTo>
                    <a:pt x="31503" y="3100"/>
                    <a:pt x="31450" y="3363"/>
                    <a:pt x="31371" y="3626"/>
                  </a:cubicBezTo>
                  <a:cubicBezTo>
                    <a:pt x="31318" y="3731"/>
                    <a:pt x="31266" y="3836"/>
                    <a:pt x="31213" y="3915"/>
                  </a:cubicBezTo>
                  <a:cubicBezTo>
                    <a:pt x="31161" y="4020"/>
                    <a:pt x="31082" y="4125"/>
                    <a:pt x="31003" y="4230"/>
                  </a:cubicBezTo>
                  <a:cubicBezTo>
                    <a:pt x="30977" y="4283"/>
                    <a:pt x="30924" y="4309"/>
                    <a:pt x="30898" y="4362"/>
                  </a:cubicBezTo>
                  <a:lnTo>
                    <a:pt x="30819" y="4415"/>
                  </a:lnTo>
                  <a:cubicBezTo>
                    <a:pt x="30740" y="4493"/>
                    <a:pt x="30635" y="4520"/>
                    <a:pt x="30529" y="4546"/>
                  </a:cubicBezTo>
                  <a:lnTo>
                    <a:pt x="30451" y="4546"/>
                  </a:lnTo>
                  <a:lnTo>
                    <a:pt x="30372" y="4520"/>
                  </a:lnTo>
                  <a:lnTo>
                    <a:pt x="30266" y="4493"/>
                  </a:lnTo>
                  <a:cubicBezTo>
                    <a:pt x="30230" y="4475"/>
                    <a:pt x="30169" y="4432"/>
                    <a:pt x="30152" y="4424"/>
                  </a:cubicBezTo>
                  <a:lnTo>
                    <a:pt x="30152" y="4424"/>
                  </a:lnTo>
                  <a:cubicBezTo>
                    <a:pt x="30124" y="4382"/>
                    <a:pt x="30079" y="4359"/>
                    <a:pt x="30056" y="4336"/>
                  </a:cubicBezTo>
                  <a:lnTo>
                    <a:pt x="30003" y="4283"/>
                  </a:lnTo>
                  <a:lnTo>
                    <a:pt x="29925" y="4099"/>
                  </a:lnTo>
                  <a:cubicBezTo>
                    <a:pt x="29925" y="4099"/>
                    <a:pt x="29886" y="4022"/>
                    <a:pt x="29872" y="3994"/>
                  </a:cubicBezTo>
                  <a:lnTo>
                    <a:pt x="29872" y="3994"/>
                  </a:lnTo>
                  <a:cubicBezTo>
                    <a:pt x="29767" y="3757"/>
                    <a:pt x="29714" y="3520"/>
                    <a:pt x="29662" y="3257"/>
                  </a:cubicBezTo>
                  <a:lnTo>
                    <a:pt x="29662" y="3231"/>
                  </a:lnTo>
                  <a:lnTo>
                    <a:pt x="29662" y="3126"/>
                  </a:lnTo>
                  <a:lnTo>
                    <a:pt x="29662" y="2942"/>
                  </a:lnTo>
                  <a:cubicBezTo>
                    <a:pt x="29662" y="2810"/>
                    <a:pt x="29662" y="2679"/>
                    <a:pt x="29635" y="2547"/>
                  </a:cubicBezTo>
                  <a:cubicBezTo>
                    <a:pt x="29609" y="2258"/>
                    <a:pt x="29556" y="1969"/>
                    <a:pt x="29504" y="1679"/>
                  </a:cubicBezTo>
                  <a:cubicBezTo>
                    <a:pt x="29372" y="1127"/>
                    <a:pt x="29057" y="627"/>
                    <a:pt x="28557" y="338"/>
                  </a:cubicBezTo>
                  <a:cubicBezTo>
                    <a:pt x="28327" y="211"/>
                    <a:pt x="28076" y="150"/>
                    <a:pt x="27825" y="150"/>
                  </a:cubicBezTo>
                  <a:cubicBezTo>
                    <a:pt x="27503" y="150"/>
                    <a:pt x="27181" y="251"/>
                    <a:pt x="26900" y="443"/>
                  </a:cubicBezTo>
                  <a:cubicBezTo>
                    <a:pt x="26400" y="838"/>
                    <a:pt x="26032" y="1364"/>
                    <a:pt x="25848" y="1969"/>
                  </a:cubicBezTo>
                  <a:cubicBezTo>
                    <a:pt x="25664" y="2574"/>
                    <a:pt x="25690" y="3178"/>
                    <a:pt x="25559" y="3757"/>
                  </a:cubicBezTo>
                  <a:cubicBezTo>
                    <a:pt x="25506" y="4020"/>
                    <a:pt x="25427" y="4257"/>
                    <a:pt x="25269" y="4493"/>
                  </a:cubicBezTo>
                  <a:cubicBezTo>
                    <a:pt x="25164" y="4678"/>
                    <a:pt x="25006" y="4835"/>
                    <a:pt x="24796" y="4941"/>
                  </a:cubicBezTo>
                  <a:lnTo>
                    <a:pt x="24717" y="4967"/>
                  </a:lnTo>
                  <a:lnTo>
                    <a:pt x="24533" y="4993"/>
                  </a:lnTo>
                  <a:lnTo>
                    <a:pt x="24244" y="4993"/>
                  </a:lnTo>
                  <a:cubicBezTo>
                    <a:pt x="24226" y="4993"/>
                    <a:pt x="24162" y="4981"/>
                    <a:pt x="24144" y="4981"/>
                  </a:cubicBezTo>
                  <a:cubicBezTo>
                    <a:pt x="24136" y="4981"/>
                    <a:pt x="24139" y="4984"/>
                    <a:pt x="24165" y="4993"/>
                  </a:cubicBezTo>
                  <a:lnTo>
                    <a:pt x="23981" y="4967"/>
                  </a:lnTo>
                  <a:cubicBezTo>
                    <a:pt x="23928" y="4941"/>
                    <a:pt x="23876" y="4914"/>
                    <a:pt x="23823" y="4888"/>
                  </a:cubicBezTo>
                  <a:lnTo>
                    <a:pt x="23718" y="4835"/>
                  </a:lnTo>
                  <a:cubicBezTo>
                    <a:pt x="23534" y="4756"/>
                    <a:pt x="23402" y="4625"/>
                    <a:pt x="23323" y="4467"/>
                  </a:cubicBezTo>
                  <a:cubicBezTo>
                    <a:pt x="23192" y="4204"/>
                    <a:pt x="23113" y="3915"/>
                    <a:pt x="23113" y="3626"/>
                  </a:cubicBezTo>
                  <a:cubicBezTo>
                    <a:pt x="23060" y="2942"/>
                    <a:pt x="23113" y="2232"/>
                    <a:pt x="22745" y="1627"/>
                  </a:cubicBezTo>
                  <a:cubicBezTo>
                    <a:pt x="22469" y="1101"/>
                    <a:pt x="21932" y="624"/>
                    <a:pt x="21315" y="624"/>
                  </a:cubicBezTo>
                  <a:cubicBezTo>
                    <a:pt x="21283" y="624"/>
                    <a:pt x="21251" y="625"/>
                    <a:pt x="21219" y="627"/>
                  </a:cubicBezTo>
                  <a:cubicBezTo>
                    <a:pt x="20430" y="706"/>
                    <a:pt x="20009" y="1443"/>
                    <a:pt x="19694" y="2074"/>
                  </a:cubicBezTo>
                  <a:cubicBezTo>
                    <a:pt x="19431" y="2705"/>
                    <a:pt x="19247" y="3363"/>
                    <a:pt x="19142" y="4046"/>
                  </a:cubicBezTo>
                  <a:cubicBezTo>
                    <a:pt x="19115" y="4178"/>
                    <a:pt x="19089" y="4309"/>
                    <a:pt x="19063" y="4415"/>
                  </a:cubicBezTo>
                  <a:cubicBezTo>
                    <a:pt x="19063" y="4493"/>
                    <a:pt x="19036" y="4546"/>
                    <a:pt x="19010" y="4599"/>
                  </a:cubicBezTo>
                  <a:cubicBezTo>
                    <a:pt x="18984" y="4678"/>
                    <a:pt x="18984" y="4678"/>
                    <a:pt x="18984" y="4704"/>
                  </a:cubicBezTo>
                  <a:lnTo>
                    <a:pt x="18957" y="4756"/>
                  </a:lnTo>
                  <a:cubicBezTo>
                    <a:pt x="18931" y="4809"/>
                    <a:pt x="18905" y="4862"/>
                    <a:pt x="18879" y="4914"/>
                  </a:cubicBezTo>
                  <a:cubicBezTo>
                    <a:pt x="18840" y="4953"/>
                    <a:pt x="18816" y="4977"/>
                    <a:pt x="18816" y="4977"/>
                  </a:cubicBezTo>
                  <a:lnTo>
                    <a:pt x="18816" y="4977"/>
                  </a:lnTo>
                  <a:cubicBezTo>
                    <a:pt x="18807" y="4986"/>
                    <a:pt x="18800" y="4993"/>
                    <a:pt x="18800" y="4993"/>
                  </a:cubicBezTo>
                  <a:cubicBezTo>
                    <a:pt x="18747" y="5046"/>
                    <a:pt x="18668" y="5098"/>
                    <a:pt x="18589" y="5125"/>
                  </a:cubicBezTo>
                  <a:cubicBezTo>
                    <a:pt x="18563" y="5151"/>
                    <a:pt x="18537" y="5151"/>
                    <a:pt x="18510" y="5151"/>
                  </a:cubicBezTo>
                  <a:lnTo>
                    <a:pt x="18405" y="5151"/>
                  </a:lnTo>
                  <a:cubicBezTo>
                    <a:pt x="18394" y="5151"/>
                    <a:pt x="18387" y="5151"/>
                    <a:pt x="18383" y="5152"/>
                  </a:cubicBezTo>
                  <a:lnTo>
                    <a:pt x="18383" y="5152"/>
                  </a:lnTo>
                  <a:cubicBezTo>
                    <a:pt x="18382" y="5152"/>
                    <a:pt x="18380" y="5151"/>
                    <a:pt x="18379" y="5151"/>
                  </a:cubicBezTo>
                  <a:cubicBezTo>
                    <a:pt x="18274" y="5151"/>
                    <a:pt x="18168" y="5098"/>
                    <a:pt x="18090" y="5046"/>
                  </a:cubicBezTo>
                  <a:cubicBezTo>
                    <a:pt x="17853" y="4914"/>
                    <a:pt x="17695" y="4730"/>
                    <a:pt x="17590" y="4520"/>
                  </a:cubicBezTo>
                  <a:cubicBezTo>
                    <a:pt x="17458" y="4257"/>
                    <a:pt x="17379" y="3967"/>
                    <a:pt x="17379" y="3652"/>
                  </a:cubicBezTo>
                  <a:cubicBezTo>
                    <a:pt x="17327" y="3284"/>
                    <a:pt x="17327" y="2915"/>
                    <a:pt x="17274" y="2547"/>
                  </a:cubicBezTo>
                  <a:cubicBezTo>
                    <a:pt x="17248" y="1890"/>
                    <a:pt x="17011" y="1259"/>
                    <a:pt x="16617" y="733"/>
                  </a:cubicBezTo>
                  <a:cubicBezTo>
                    <a:pt x="16276" y="279"/>
                    <a:pt x="15740" y="1"/>
                    <a:pt x="151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0" name="Google Shape;1640;p51"/>
            <p:cNvSpPr/>
            <p:nvPr/>
          </p:nvSpPr>
          <p:spPr>
            <a:xfrm flipH="1">
              <a:off x="7127613" y="4122285"/>
              <a:ext cx="2141488" cy="315477"/>
            </a:xfrm>
            <a:custGeom>
              <a:avLst/>
              <a:gdLst/>
              <a:ahLst/>
              <a:cxnLst/>
              <a:rect l="l" t="t" r="r" b="b"/>
              <a:pathLst>
                <a:path w="36440" h="5368" extrusionOk="0">
                  <a:moveTo>
                    <a:pt x="33893" y="0"/>
                  </a:moveTo>
                  <a:cubicBezTo>
                    <a:pt x="33861" y="0"/>
                    <a:pt x="33829" y="1"/>
                    <a:pt x="33796" y="2"/>
                  </a:cubicBezTo>
                  <a:cubicBezTo>
                    <a:pt x="33218" y="55"/>
                    <a:pt x="32718" y="344"/>
                    <a:pt x="32402" y="844"/>
                  </a:cubicBezTo>
                  <a:cubicBezTo>
                    <a:pt x="32139" y="1317"/>
                    <a:pt x="31929" y="1817"/>
                    <a:pt x="31798" y="2317"/>
                  </a:cubicBezTo>
                  <a:cubicBezTo>
                    <a:pt x="31719" y="2553"/>
                    <a:pt x="31613" y="2764"/>
                    <a:pt x="31482" y="2948"/>
                  </a:cubicBezTo>
                  <a:cubicBezTo>
                    <a:pt x="31429" y="3027"/>
                    <a:pt x="31377" y="3106"/>
                    <a:pt x="31298" y="3158"/>
                  </a:cubicBezTo>
                  <a:cubicBezTo>
                    <a:pt x="31298" y="3158"/>
                    <a:pt x="31216" y="3240"/>
                    <a:pt x="31233" y="3241"/>
                  </a:cubicBezTo>
                  <a:lnTo>
                    <a:pt x="31233" y="3241"/>
                  </a:lnTo>
                  <a:lnTo>
                    <a:pt x="31166" y="3264"/>
                  </a:lnTo>
                  <a:cubicBezTo>
                    <a:pt x="31166" y="3264"/>
                    <a:pt x="31099" y="3297"/>
                    <a:pt x="31113" y="3297"/>
                  </a:cubicBezTo>
                  <a:cubicBezTo>
                    <a:pt x="31116" y="3297"/>
                    <a:pt x="31124" y="3295"/>
                    <a:pt x="31140" y="3290"/>
                  </a:cubicBezTo>
                  <a:lnTo>
                    <a:pt x="31140" y="3290"/>
                  </a:lnTo>
                  <a:cubicBezTo>
                    <a:pt x="31048" y="3329"/>
                    <a:pt x="30956" y="3349"/>
                    <a:pt x="30867" y="3349"/>
                  </a:cubicBezTo>
                  <a:cubicBezTo>
                    <a:pt x="30778" y="3349"/>
                    <a:pt x="30693" y="3329"/>
                    <a:pt x="30614" y="3290"/>
                  </a:cubicBezTo>
                  <a:cubicBezTo>
                    <a:pt x="30377" y="3185"/>
                    <a:pt x="30193" y="3027"/>
                    <a:pt x="30062" y="2843"/>
                  </a:cubicBezTo>
                  <a:cubicBezTo>
                    <a:pt x="29694" y="2369"/>
                    <a:pt x="29536" y="1738"/>
                    <a:pt x="29194" y="1238"/>
                  </a:cubicBezTo>
                  <a:cubicBezTo>
                    <a:pt x="28878" y="739"/>
                    <a:pt x="28405" y="371"/>
                    <a:pt x="27826" y="239"/>
                  </a:cubicBezTo>
                  <a:cubicBezTo>
                    <a:pt x="27712" y="213"/>
                    <a:pt x="27599" y="201"/>
                    <a:pt x="27487" y="201"/>
                  </a:cubicBezTo>
                  <a:cubicBezTo>
                    <a:pt x="27029" y="201"/>
                    <a:pt x="26602" y="411"/>
                    <a:pt x="26327" y="791"/>
                  </a:cubicBezTo>
                  <a:cubicBezTo>
                    <a:pt x="26064" y="1186"/>
                    <a:pt x="25906" y="1633"/>
                    <a:pt x="25854" y="2106"/>
                  </a:cubicBezTo>
                  <a:cubicBezTo>
                    <a:pt x="25801" y="2343"/>
                    <a:pt x="25749" y="2553"/>
                    <a:pt x="25696" y="2764"/>
                  </a:cubicBezTo>
                  <a:cubicBezTo>
                    <a:pt x="25670" y="2843"/>
                    <a:pt x="25617" y="2922"/>
                    <a:pt x="25591" y="3001"/>
                  </a:cubicBezTo>
                  <a:cubicBezTo>
                    <a:pt x="25538" y="3079"/>
                    <a:pt x="25486" y="3132"/>
                    <a:pt x="25433" y="3211"/>
                  </a:cubicBezTo>
                  <a:cubicBezTo>
                    <a:pt x="25407" y="3237"/>
                    <a:pt x="25354" y="3290"/>
                    <a:pt x="25301" y="3316"/>
                  </a:cubicBezTo>
                  <a:cubicBezTo>
                    <a:pt x="25315" y="3303"/>
                    <a:pt x="25320" y="3298"/>
                    <a:pt x="25319" y="3298"/>
                  </a:cubicBezTo>
                  <a:lnTo>
                    <a:pt x="25319" y="3298"/>
                  </a:lnTo>
                  <a:cubicBezTo>
                    <a:pt x="25318" y="3298"/>
                    <a:pt x="25269" y="3342"/>
                    <a:pt x="25249" y="3342"/>
                  </a:cubicBezTo>
                  <a:lnTo>
                    <a:pt x="25144" y="3421"/>
                  </a:lnTo>
                  <a:cubicBezTo>
                    <a:pt x="25121" y="3421"/>
                    <a:pt x="25002" y="3479"/>
                    <a:pt x="25018" y="3479"/>
                  </a:cubicBezTo>
                  <a:cubicBezTo>
                    <a:pt x="25021" y="3479"/>
                    <a:pt x="25027" y="3478"/>
                    <a:pt x="25038" y="3474"/>
                  </a:cubicBezTo>
                  <a:lnTo>
                    <a:pt x="25038" y="3474"/>
                  </a:lnTo>
                  <a:cubicBezTo>
                    <a:pt x="24933" y="3527"/>
                    <a:pt x="24854" y="3553"/>
                    <a:pt x="24749" y="3579"/>
                  </a:cubicBezTo>
                  <a:cubicBezTo>
                    <a:pt x="24732" y="3579"/>
                    <a:pt x="24679" y="3591"/>
                    <a:pt x="24654" y="3591"/>
                  </a:cubicBezTo>
                  <a:cubicBezTo>
                    <a:pt x="24641" y="3591"/>
                    <a:pt x="24635" y="3588"/>
                    <a:pt x="24644" y="3579"/>
                  </a:cubicBezTo>
                  <a:lnTo>
                    <a:pt x="24276" y="3579"/>
                  </a:lnTo>
                  <a:cubicBezTo>
                    <a:pt x="24171" y="3579"/>
                    <a:pt x="24039" y="3553"/>
                    <a:pt x="23934" y="3500"/>
                  </a:cubicBezTo>
                  <a:cubicBezTo>
                    <a:pt x="23917" y="3495"/>
                    <a:pt x="23909" y="3493"/>
                    <a:pt x="23905" y="3493"/>
                  </a:cubicBezTo>
                  <a:cubicBezTo>
                    <a:pt x="23895" y="3493"/>
                    <a:pt x="23920" y="3508"/>
                    <a:pt x="23910" y="3508"/>
                  </a:cubicBezTo>
                  <a:cubicBezTo>
                    <a:pt x="23906" y="3508"/>
                    <a:pt x="23898" y="3506"/>
                    <a:pt x="23881" y="3500"/>
                  </a:cubicBezTo>
                  <a:lnTo>
                    <a:pt x="23750" y="3421"/>
                  </a:lnTo>
                  <a:cubicBezTo>
                    <a:pt x="23724" y="3421"/>
                    <a:pt x="23645" y="3343"/>
                    <a:pt x="23645" y="3342"/>
                  </a:cubicBezTo>
                  <a:lnTo>
                    <a:pt x="23645" y="3342"/>
                  </a:lnTo>
                  <a:cubicBezTo>
                    <a:pt x="23629" y="3327"/>
                    <a:pt x="23584" y="3282"/>
                    <a:pt x="23566" y="3264"/>
                  </a:cubicBezTo>
                  <a:lnTo>
                    <a:pt x="23460" y="3132"/>
                  </a:lnTo>
                  <a:lnTo>
                    <a:pt x="23408" y="3079"/>
                  </a:lnTo>
                  <a:cubicBezTo>
                    <a:pt x="23382" y="3027"/>
                    <a:pt x="23303" y="2895"/>
                    <a:pt x="23224" y="2816"/>
                  </a:cubicBezTo>
                  <a:cubicBezTo>
                    <a:pt x="23119" y="2606"/>
                    <a:pt x="23040" y="2422"/>
                    <a:pt x="22934" y="2212"/>
                  </a:cubicBezTo>
                  <a:cubicBezTo>
                    <a:pt x="22777" y="1791"/>
                    <a:pt x="22566" y="1396"/>
                    <a:pt x="22277" y="1054"/>
                  </a:cubicBezTo>
                  <a:cubicBezTo>
                    <a:pt x="22014" y="686"/>
                    <a:pt x="21593" y="449"/>
                    <a:pt x="21146" y="397"/>
                  </a:cubicBezTo>
                  <a:cubicBezTo>
                    <a:pt x="21088" y="392"/>
                    <a:pt x="21029" y="389"/>
                    <a:pt x="20972" y="389"/>
                  </a:cubicBezTo>
                  <a:cubicBezTo>
                    <a:pt x="20458" y="389"/>
                    <a:pt x="19978" y="597"/>
                    <a:pt x="19647" y="975"/>
                  </a:cubicBezTo>
                  <a:cubicBezTo>
                    <a:pt x="19279" y="1344"/>
                    <a:pt x="19016" y="1817"/>
                    <a:pt x="18884" y="2343"/>
                  </a:cubicBezTo>
                  <a:cubicBezTo>
                    <a:pt x="18779" y="2816"/>
                    <a:pt x="18726" y="3290"/>
                    <a:pt x="18569" y="3737"/>
                  </a:cubicBezTo>
                  <a:cubicBezTo>
                    <a:pt x="18569" y="3790"/>
                    <a:pt x="18542" y="3816"/>
                    <a:pt x="18516" y="3868"/>
                  </a:cubicBezTo>
                  <a:cubicBezTo>
                    <a:pt x="18522" y="3851"/>
                    <a:pt x="18524" y="3844"/>
                    <a:pt x="18523" y="3844"/>
                  </a:cubicBezTo>
                  <a:cubicBezTo>
                    <a:pt x="18521" y="3844"/>
                    <a:pt x="18490" y="3927"/>
                    <a:pt x="18490" y="3947"/>
                  </a:cubicBezTo>
                  <a:cubicBezTo>
                    <a:pt x="18463" y="3974"/>
                    <a:pt x="18437" y="4026"/>
                    <a:pt x="18411" y="4079"/>
                  </a:cubicBezTo>
                  <a:cubicBezTo>
                    <a:pt x="18411" y="4079"/>
                    <a:pt x="18358" y="4131"/>
                    <a:pt x="18332" y="4158"/>
                  </a:cubicBezTo>
                  <a:cubicBezTo>
                    <a:pt x="18311" y="4179"/>
                    <a:pt x="18255" y="4218"/>
                    <a:pt x="18248" y="4218"/>
                  </a:cubicBezTo>
                  <a:cubicBezTo>
                    <a:pt x="18247" y="4218"/>
                    <a:pt x="18248" y="4215"/>
                    <a:pt x="18253" y="4210"/>
                  </a:cubicBezTo>
                  <a:cubicBezTo>
                    <a:pt x="18271" y="4202"/>
                    <a:pt x="18276" y="4199"/>
                    <a:pt x="18275" y="4199"/>
                  </a:cubicBezTo>
                  <a:cubicBezTo>
                    <a:pt x="18274" y="4199"/>
                    <a:pt x="18244" y="4210"/>
                    <a:pt x="18227" y="4210"/>
                  </a:cubicBezTo>
                  <a:lnTo>
                    <a:pt x="18148" y="4263"/>
                  </a:lnTo>
                  <a:cubicBezTo>
                    <a:pt x="18134" y="4272"/>
                    <a:pt x="18126" y="4278"/>
                    <a:pt x="18122" y="4282"/>
                  </a:cubicBezTo>
                  <a:lnTo>
                    <a:pt x="18122" y="4282"/>
                  </a:lnTo>
                  <a:cubicBezTo>
                    <a:pt x="18117" y="4283"/>
                    <a:pt x="18109" y="4285"/>
                    <a:pt x="18095" y="4289"/>
                  </a:cubicBezTo>
                  <a:cubicBezTo>
                    <a:pt x="18095" y="4289"/>
                    <a:pt x="18048" y="4301"/>
                    <a:pt x="18033" y="4301"/>
                  </a:cubicBezTo>
                  <a:cubicBezTo>
                    <a:pt x="18025" y="4301"/>
                    <a:pt x="18025" y="4298"/>
                    <a:pt x="18043" y="4289"/>
                  </a:cubicBezTo>
                  <a:cubicBezTo>
                    <a:pt x="18060" y="4281"/>
                    <a:pt x="18060" y="4278"/>
                    <a:pt x="18051" y="4278"/>
                  </a:cubicBezTo>
                  <a:cubicBezTo>
                    <a:pt x="18034" y="4278"/>
                    <a:pt x="17981" y="4289"/>
                    <a:pt x="17964" y="4289"/>
                  </a:cubicBezTo>
                  <a:lnTo>
                    <a:pt x="17859" y="4289"/>
                  </a:lnTo>
                  <a:cubicBezTo>
                    <a:pt x="17806" y="4263"/>
                    <a:pt x="17753" y="4263"/>
                    <a:pt x="17701" y="4237"/>
                  </a:cubicBezTo>
                  <a:cubicBezTo>
                    <a:pt x="17622" y="4184"/>
                    <a:pt x="17543" y="4131"/>
                    <a:pt x="17464" y="4079"/>
                  </a:cubicBezTo>
                  <a:cubicBezTo>
                    <a:pt x="17254" y="3921"/>
                    <a:pt x="17096" y="3711"/>
                    <a:pt x="16991" y="3474"/>
                  </a:cubicBezTo>
                  <a:cubicBezTo>
                    <a:pt x="16728" y="2895"/>
                    <a:pt x="16622" y="2290"/>
                    <a:pt x="16307" y="1738"/>
                  </a:cubicBezTo>
                  <a:cubicBezTo>
                    <a:pt x="16044" y="1186"/>
                    <a:pt x="15570" y="791"/>
                    <a:pt x="14992" y="607"/>
                  </a:cubicBezTo>
                  <a:cubicBezTo>
                    <a:pt x="14847" y="559"/>
                    <a:pt x="14699" y="536"/>
                    <a:pt x="14551" y="536"/>
                  </a:cubicBezTo>
                  <a:cubicBezTo>
                    <a:pt x="14137" y="536"/>
                    <a:pt x="13731" y="718"/>
                    <a:pt x="13440" y="1028"/>
                  </a:cubicBezTo>
                  <a:cubicBezTo>
                    <a:pt x="13098" y="1423"/>
                    <a:pt x="12888" y="1922"/>
                    <a:pt x="12809" y="2422"/>
                  </a:cubicBezTo>
                  <a:cubicBezTo>
                    <a:pt x="12730" y="2895"/>
                    <a:pt x="12625" y="3342"/>
                    <a:pt x="12467" y="3790"/>
                  </a:cubicBezTo>
                  <a:cubicBezTo>
                    <a:pt x="12388" y="3974"/>
                    <a:pt x="12283" y="4131"/>
                    <a:pt x="12125" y="4237"/>
                  </a:cubicBezTo>
                  <a:cubicBezTo>
                    <a:pt x="12023" y="4288"/>
                    <a:pt x="11910" y="4317"/>
                    <a:pt x="11794" y="4317"/>
                  </a:cubicBezTo>
                  <a:cubicBezTo>
                    <a:pt x="11730" y="4317"/>
                    <a:pt x="11664" y="4308"/>
                    <a:pt x="11599" y="4289"/>
                  </a:cubicBezTo>
                  <a:cubicBezTo>
                    <a:pt x="10495" y="4026"/>
                    <a:pt x="10521" y="2659"/>
                    <a:pt x="10258" y="1764"/>
                  </a:cubicBezTo>
                  <a:cubicBezTo>
                    <a:pt x="10126" y="1238"/>
                    <a:pt x="9758" y="791"/>
                    <a:pt x="9258" y="528"/>
                  </a:cubicBezTo>
                  <a:cubicBezTo>
                    <a:pt x="9050" y="449"/>
                    <a:pt x="8835" y="411"/>
                    <a:pt x="8621" y="411"/>
                  </a:cubicBezTo>
                  <a:cubicBezTo>
                    <a:pt x="8266" y="411"/>
                    <a:pt x="7913" y="516"/>
                    <a:pt x="7602" y="712"/>
                  </a:cubicBezTo>
                  <a:cubicBezTo>
                    <a:pt x="7102" y="1054"/>
                    <a:pt x="6734" y="1554"/>
                    <a:pt x="6550" y="2133"/>
                  </a:cubicBezTo>
                  <a:cubicBezTo>
                    <a:pt x="6365" y="2606"/>
                    <a:pt x="6287" y="3132"/>
                    <a:pt x="6102" y="3632"/>
                  </a:cubicBezTo>
                  <a:cubicBezTo>
                    <a:pt x="6050" y="3816"/>
                    <a:pt x="5945" y="3974"/>
                    <a:pt x="5839" y="4131"/>
                  </a:cubicBezTo>
                  <a:cubicBezTo>
                    <a:pt x="5813" y="4158"/>
                    <a:pt x="5787" y="4210"/>
                    <a:pt x="5734" y="4237"/>
                  </a:cubicBezTo>
                  <a:lnTo>
                    <a:pt x="5682" y="4316"/>
                  </a:lnTo>
                  <a:cubicBezTo>
                    <a:pt x="5603" y="4368"/>
                    <a:pt x="5550" y="4394"/>
                    <a:pt x="5471" y="4394"/>
                  </a:cubicBezTo>
                  <a:cubicBezTo>
                    <a:pt x="5436" y="4399"/>
                    <a:pt x="5401" y="4401"/>
                    <a:pt x="5366" y="4401"/>
                  </a:cubicBezTo>
                  <a:cubicBezTo>
                    <a:pt x="5193" y="4401"/>
                    <a:pt x="5029" y="4346"/>
                    <a:pt x="4919" y="4237"/>
                  </a:cubicBezTo>
                  <a:cubicBezTo>
                    <a:pt x="4735" y="4079"/>
                    <a:pt x="4577" y="3895"/>
                    <a:pt x="4472" y="3711"/>
                  </a:cubicBezTo>
                  <a:cubicBezTo>
                    <a:pt x="4183" y="3158"/>
                    <a:pt x="4156" y="2527"/>
                    <a:pt x="3946" y="1949"/>
                  </a:cubicBezTo>
                  <a:cubicBezTo>
                    <a:pt x="3788" y="1344"/>
                    <a:pt x="3394" y="844"/>
                    <a:pt x="2868" y="555"/>
                  </a:cubicBezTo>
                  <a:cubicBezTo>
                    <a:pt x="2634" y="441"/>
                    <a:pt x="2399" y="389"/>
                    <a:pt x="2171" y="389"/>
                  </a:cubicBezTo>
                  <a:cubicBezTo>
                    <a:pt x="1292" y="389"/>
                    <a:pt x="503" y="1146"/>
                    <a:pt x="211" y="2001"/>
                  </a:cubicBezTo>
                  <a:cubicBezTo>
                    <a:pt x="53" y="2580"/>
                    <a:pt x="1" y="3158"/>
                    <a:pt x="1" y="3737"/>
                  </a:cubicBezTo>
                  <a:cubicBezTo>
                    <a:pt x="1" y="3918"/>
                    <a:pt x="121" y="4003"/>
                    <a:pt x="250" y="4003"/>
                  </a:cubicBezTo>
                  <a:cubicBezTo>
                    <a:pt x="384" y="4003"/>
                    <a:pt x="526" y="3911"/>
                    <a:pt x="553" y="3737"/>
                  </a:cubicBezTo>
                  <a:cubicBezTo>
                    <a:pt x="658" y="2816"/>
                    <a:pt x="869" y="1475"/>
                    <a:pt x="1973" y="1291"/>
                  </a:cubicBezTo>
                  <a:cubicBezTo>
                    <a:pt x="2035" y="1274"/>
                    <a:pt x="2096" y="1265"/>
                    <a:pt x="2156" y="1265"/>
                  </a:cubicBezTo>
                  <a:cubicBezTo>
                    <a:pt x="2277" y="1265"/>
                    <a:pt x="2394" y="1300"/>
                    <a:pt x="2499" y="1370"/>
                  </a:cubicBezTo>
                  <a:cubicBezTo>
                    <a:pt x="2683" y="1475"/>
                    <a:pt x="2815" y="1659"/>
                    <a:pt x="2920" y="1870"/>
                  </a:cubicBezTo>
                  <a:cubicBezTo>
                    <a:pt x="3157" y="2422"/>
                    <a:pt x="3209" y="3053"/>
                    <a:pt x="3367" y="3605"/>
                  </a:cubicBezTo>
                  <a:cubicBezTo>
                    <a:pt x="3551" y="4210"/>
                    <a:pt x="3893" y="4710"/>
                    <a:pt x="4419" y="5078"/>
                  </a:cubicBezTo>
                  <a:cubicBezTo>
                    <a:pt x="4690" y="5263"/>
                    <a:pt x="4999" y="5356"/>
                    <a:pt x="5309" y="5356"/>
                  </a:cubicBezTo>
                  <a:cubicBezTo>
                    <a:pt x="5572" y="5356"/>
                    <a:pt x="5835" y="5290"/>
                    <a:pt x="6076" y="5157"/>
                  </a:cubicBezTo>
                  <a:cubicBezTo>
                    <a:pt x="7023" y="4657"/>
                    <a:pt x="7076" y="3448"/>
                    <a:pt x="7365" y="2527"/>
                  </a:cubicBezTo>
                  <a:cubicBezTo>
                    <a:pt x="7496" y="2054"/>
                    <a:pt x="7786" y="1659"/>
                    <a:pt x="8233" y="1396"/>
                  </a:cubicBezTo>
                  <a:cubicBezTo>
                    <a:pt x="8347" y="1329"/>
                    <a:pt x="8476" y="1297"/>
                    <a:pt x="8604" y="1297"/>
                  </a:cubicBezTo>
                  <a:cubicBezTo>
                    <a:pt x="8830" y="1297"/>
                    <a:pt x="9055" y="1396"/>
                    <a:pt x="9206" y="1580"/>
                  </a:cubicBezTo>
                  <a:cubicBezTo>
                    <a:pt x="9469" y="1975"/>
                    <a:pt x="9495" y="2501"/>
                    <a:pt x="9574" y="2948"/>
                  </a:cubicBezTo>
                  <a:cubicBezTo>
                    <a:pt x="9653" y="3553"/>
                    <a:pt x="9890" y="4105"/>
                    <a:pt x="10284" y="4579"/>
                  </a:cubicBezTo>
                  <a:cubicBezTo>
                    <a:pt x="10652" y="5026"/>
                    <a:pt x="11205" y="5289"/>
                    <a:pt x="11783" y="5289"/>
                  </a:cubicBezTo>
                  <a:cubicBezTo>
                    <a:pt x="12362" y="5262"/>
                    <a:pt x="12888" y="4947"/>
                    <a:pt x="13177" y="4473"/>
                  </a:cubicBezTo>
                  <a:cubicBezTo>
                    <a:pt x="13414" y="4026"/>
                    <a:pt x="13572" y="3553"/>
                    <a:pt x="13624" y="3053"/>
                  </a:cubicBezTo>
                  <a:cubicBezTo>
                    <a:pt x="13677" y="2580"/>
                    <a:pt x="13808" y="2159"/>
                    <a:pt x="14045" y="1764"/>
                  </a:cubicBezTo>
                  <a:cubicBezTo>
                    <a:pt x="14150" y="1633"/>
                    <a:pt x="14255" y="1554"/>
                    <a:pt x="14413" y="1501"/>
                  </a:cubicBezTo>
                  <a:cubicBezTo>
                    <a:pt x="14472" y="1485"/>
                    <a:pt x="14530" y="1476"/>
                    <a:pt x="14587" y="1476"/>
                  </a:cubicBezTo>
                  <a:cubicBezTo>
                    <a:pt x="14711" y="1476"/>
                    <a:pt x="14831" y="1517"/>
                    <a:pt x="14939" y="1607"/>
                  </a:cubicBezTo>
                  <a:cubicBezTo>
                    <a:pt x="15334" y="1922"/>
                    <a:pt x="15623" y="2369"/>
                    <a:pt x="15728" y="2869"/>
                  </a:cubicBezTo>
                  <a:cubicBezTo>
                    <a:pt x="15860" y="3474"/>
                    <a:pt x="16123" y="4053"/>
                    <a:pt x="16465" y="4579"/>
                  </a:cubicBezTo>
                  <a:cubicBezTo>
                    <a:pt x="16833" y="5052"/>
                    <a:pt x="17385" y="5341"/>
                    <a:pt x="17990" y="5368"/>
                  </a:cubicBezTo>
                  <a:cubicBezTo>
                    <a:pt x="18542" y="5341"/>
                    <a:pt x="19068" y="5026"/>
                    <a:pt x="19331" y="4526"/>
                  </a:cubicBezTo>
                  <a:cubicBezTo>
                    <a:pt x="19542" y="4105"/>
                    <a:pt x="19673" y="3632"/>
                    <a:pt x="19726" y="3185"/>
                  </a:cubicBezTo>
                  <a:cubicBezTo>
                    <a:pt x="19778" y="2711"/>
                    <a:pt x="19910" y="2264"/>
                    <a:pt x="20147" y="1870"/>
                  </a:cubicBezTo>
                  <a:cubicBezTo>
                    <a:pt x="20252" y="1686"/>
                    <a:pt x="20383" y="1554"/>
                    <a:pt x="20541" y="1449"/>
                  </a:cubicBezTo>
                  <a:cubicBezTo>
                    <a:pt x="20651" y="1339"/>
                    <a:pt x="20797" y="1285"/>
                    <a:pt x="20949" y="1285"/>
                  </a:cubicBezTo>
                  <a:cubicBezTo>
                    <a:pt x="20979" y="1285"/>
                    <a:pt x="21010" y="1287"/>
                    <a:pt x="21041" y="1291"/>
                  </a:cubicBezTo>
                  <a:cubicBezTo>
                    <a:pt x="21054" y="1278"/>
                    <a:pt x="21067" y="1271"/>
                    <a:pt x="21080" y="1271"/>
                  </a:cubicBezTo>
                  <a:cubicBezTo>
                    <a:pt x="21093" y="1271"/>
                    <a:pt x="21107" y="1278"/>
                    <a:pt x="21120" y="1291"/>
                  </a:cubicBezTo>
                  <a:lnTo>
                    <a:pt x="21278" y="1317"/>
                  </a:lnTo>
                  <a:lnTo>
                    <a:pt x="21330" y="1344"/>
                  </a:lnTo>
                  <a:cubicBezTo>
                    <a:pt x="21351" y="1344"/>
                    <a:pt x="21423" y="1411"/>
                    <a:pt x="21410" y="1411"/>
                  </a:cubicBezTo>
                  <a:cubicBezTo>
                    <a:pt x="21407" y="1411"/>
                    <a:pt x="21399" y="1407"/>
                    <a:pt x="21383" y="1396"/>
                  </a:cubicBezTo>
                  <a:lnTo>
                    <a:pt x="21383" y="1396"/>
                  </a:lnTo>
                  <a:cubicBezTo>
                    <a:pt x="21462" y="1449"/>
                    <a:pt x="21514" y="1528"/>
                    <a:pt x="21593" y="1580"/>
                  </a:cubicBezTo>
                  <a:lnTo>
                    <a:pt x="21619" y="1633"/>
                  </a:lnTo>
                  <a:cubicBezTo>
                    <a:pt x="21646" y="1686"/>
                    <a:pt x="21672" y="1738"/>
                    <a:pt x="21698" y="1764"/>
                  </a:cubicBezTo>
                  <a:cubicBezTo>
                    <a:pt x="21804" y="1949"/>
                    <a:pt x="21909" y="2159"/>
                    <a:pt x="21988" y="2343"/>
                  </a:cubicBezTo>
                  <a:lnTo>
                    <a:pt x="22014" y="2396"/>
                  </a:lnTo>
                  <a:cubicBezTo>
                    <a:pt x="22040" y="2448"/>
                    <a:pt x="22040" y="2501"/>
                    <a:pt x="22067" y="2553"/>
                  </a:cubicBezTo>
                  <a:cubicBezTo>
                    <a:pt x="22119" y="2685"/>
                    <a:pt x="22172" y="2816"/>
                    <a:pt x="22224" y="2922"/>
                  </a:cubicBezTo>
                  <a:cubicBezTo>
                    <a:pt x="22382" y="3342"/>
                    <a:pt x="22645" y="3711"/>
                    <a:pt x="22961" y="4026"/>
                  </a:cubicBezTo>
                  <a:cubicBezTo>
                    <a:pt x="23329" y="4342"/>
                    <a:pt x="23829" y="4552"/>
                    <a:pt x="24328" y="4552"/>
                  </a:cubicBezTo>
                  <a:cubicBezTo>
                    <a:pt x="24369" y="4554"/>
                    <a:pt x="24409" y="4555"/>
                    <a:pt x="24449" y="4555"/>
                  </a:cubicBezTo>
                  <a:cubicBezTo>
                    <a:pt x="25399" y="4555"/>
                    <a:pt x="26236" y="3963"/>
                    <a:pt x="26564" y="3079"/>
                  </a:cubicBezTo>
                  <a:cubicBezTo>
                    <a:pt x="26722" y="2659"/>
                    <a:pt x="26774" y="2185"/>
                    <a:pt x="26879" y="1764"/>
                  </a:cubicBezTo>
                  <a:cubicBezTo>
                    <a:pt x="26932" y="1607"/>
                    <a:pt x="26985" y="1449"/>
                    <a:pt x="27090" y="1317"/>
                  </a:cubicBezTo>
                  <a:cubicBezTo>
                    <a:pt x="27169" y="1186"/>
                    <a:pt x="27300" y="1107"/>
                    <a:pt x="27432" y="1081"/>
                  </a:cubicBezTo>
                  <a:cubicBezTo>
                    <a:pt x="27457" y="1077"/>
                    <a:pt x="27483" y="1076"/>
                    <a:pt x="27508" y="1076"/>
                  </a:cubicBezTo>
                  <a:cubicBezTo>
                    <a:pt x="27900" y="1076"/>
                    <a:pt x="28260" y="1445"/>
                    <a:pt x="28457" y="1791"/>
                  </a:cubicBezTo>
                  <a:cubicBezTo>
                    <a:pt x="28747" y="2290"/>
                    <a:pt x="28905" y="2869"/>
                    <a:pt x="29246" y="3342"/>
                  </a:cubicBezTo>
                  <a:cubicBezTo>
                    <a:pt x="29588" y="3895"/>
                    <a:pt x="30141" y="4263"/>
                    <a:pt x="30772" y="4342"/>
                  </a:cubicBezTo>
                  <a:cubicBezTo>
                    <a:pt x="30796" y="4343"/>
                    <a:pt x="30820" y="4344"/>
                    <a:pt x="30845" y="4344"/>
                  </a:cubicBezTo>
                  <a:cubicBezTo>
                    <a:pt x="31396" y="4344"/>
                    <a:pt x="31916" y="4058"/>
                    <a:pt x="32218" y="3579"/>
                  </a:cubicBezTo>
                  <a:cubicBezTo>
                    <a:pt x="32508" y="3158"/>
                    <a:pt x="32718" y="2685"/>
                    <a:pt x="32823" y="2185"/>
                  </a:cubicBezTo>
                  <a:cubicBezTo>
                    <a:pt x="32955" y="1764"/>
                    <a:pt x="33113" y="1291"/>
                    <a:pt x="33454" y="1054"/>
                  </a:cubicBezTo>
                  <a:cubicBezTo>
                    <a:pt x="33608" y="972"/>
                    <a:pt x="33778" y="931"/>
                    <a:pt x="33945" y="931"/>
                  </a:cubicBezTo>
                  <a:cubicBezTo>
                    <a:pt x="34149" y="931"/>
                    <a:pt x="34347" y="991"/>
                    <a:pt x="34506" y="1107"/>
                  </a:cubicBezTo>
                  <a:cubicBezTo>
                    <a:pt x="34901" y="1370"/>
                    <a:pt x="35190" y="1791"/>
                    <a:pt x="35269" y="2238"/>
                  </a:cubicBezTo>
                  <a:cubicBezTo>
                    <a:pt x="35401" y="2790"/>
                    <a:pt x="35427" y="3342"/>
                    <a:pt x="35401" y="3895"/>
                  </a:cubicBezTo>
                  <a:cubicBezTo>
                    <a:pt x="35401" y="4224"/>
                    <a:pt x="35664" y="4388"/>
                    <a:pt x="35923" y="4388"/>
                  </a:cubicBezTo>
                  <a:cubicBezTo>
                    <a:pt x="36183" y="4388"/>
                    <a:pt x="36440" y="4224"/>
                    <a:pt x="36426" y="3895"/>
                  </a:cubicBezTo>
                  <a:cubicBezTo>
                    <a:pt x="36400" y="2711"/>
                    <a:pt x="36295" y="1370"/>
                    <a:pt x="35322" y="555"/>
                  </a:cubicBezTo>
                  <a:cubicBezTo>
                    <a:pt x="34925" y="207"/>
                    <a:pt x="34434" y="0"/>
                    <a:pt x="3389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1" name="Google Shape;1641;p51"/>
            <p:cNvSpPr/>
            <p:nvPr/>
          </p:nvSpPr>
          <p:spPr>
            <a:xfrm flipH="1">
              <a:off x="7097466" y="4442080"/>
              <a:ext cx="2155827" cy="307132"/>
            </a:xfrm>
            <a:custGeom>
              <a:avLst/>
              <a:gdLst/>
              <a:ahLst/>
              <a:cxnLst/>
              <a:rect l="l" t="t" r="r" b="b"/>
              <a:pathLst>
                <a:path w="36684" h="5226" extrusionOk="0">
                  <a:moveTo>
                    <a:pt x="20766" y="1511"/>
                  </a:moveTo>
                  <a:cubicBezTo>
                    <a:pt x="20749" y="1535"/>
                    <a:pt x="20742" y="1544"/>
                    <a:pt x="20743" y="1544"/>
                  </a:cubicBezTo>
                  <a:cubicBezTo>
                    <a:pt x="20743" y="1544"/>
                    <a:pt x="20754" y="1529"/>
                    <a:pt x="20766" y="1511"/>
                  </a:cubicBezTo>
                  <a:close/>
                  <a:moveTo>
                    <a:pt x="21208" y="0"/>
                  </a:moveTo>
                  <a:cubicBezTo>
                    <a:pt x="20200" y="0"/>
                    <a:pt x="19603" y="983"/>
                    <a:pt x="19299" y="1819"/>
                  </a:cubicBezTo>
                  <a:cubicBezTo>
                    <a:pt x="19220" y="2003"/>
                    <a:pt x="19168" y="2187"/>
                    <a:pt x="19115" y="2371"/>
                  </a:cubicBezTo>
                  <a:cubicBezTo>
                    <a:pt x="19089" y="2477"/>
                    <a:pt x="19036" y="2582"/>
                    <a:pt x="19010" y="2687"/>
                  </a:cubicBezTo>
                  <a:cubicBezTo>
                    <a:pt x="19009" y="2690"/>
                    <a:pt x="19008" y="2693"/>
                    <a:pt x="19007" y="2695"/>
                  </a:cubicBezTo>
                  <a:lnTo>
                    <a:pt x="19007" y="2695"/>
                  </a:lnTo>
                  <a:cubicBezTo>
                    <a:pt x="19002" y="2703"/>
                    <a:pt x="18995" y="2717"/>
                    <a:pt x="18983" y="2740"/>
                  </a:cubicBezTo>
                  <a:cubicBezTo>
                    <a:pt x="18957" y="2819"/>
                    <a:pt x="18931" y="2871"/>
                    <a:pt x="18878" y="2924"/>
                  </a:cubicBezTo>
                  <a:cubicBezTo>
                    <a:pt x="18852" y="3003"/>
                    <a:pt x="18799" y="3082"/>
                    <a:pt x="18747" y="3160"/>
                  </a:cubicBezTo>
                  <a:cubicBezTo>
                    <a:pt x="18747" y="3160"/>
                    <a:pt x="18688" y="3249"/>
                    <a:pt x="18691" y="3249"/>
                  </a:cubicBezTo>
                  <a:cubicBezTo>
                    <a:pt x="18692" y="3249"/>
                    <a:pt x="18692" y="3249"/>
                    <a:pt x="18693" y="3248"/>
                  </a:cubicBezTo>
                  <a:lnTo>
                    <a:pt x="18693" y="3248"/>
                  </a:lnTo>
                  <a:cubicBezTo>
                    <a:pt x="18676" y="3273"/>
                    <a:pt x="18659" y="3301"/>
                    <a:pt x="18642" y="3318"/>
                  </a:cubicBezTo>
                  <a:cubicBezTo>
                    <a:pt x="18607" y="3335"/>
                    <a:pt x="18584" y="3353"/>
                    <a:pt x="18565" y="3377"/>
                  </a:cubicBezTo>
                  <a:lnTo>
                    <a:pt x="18565" y="3377"/>
                  </a:lnTo>
                  <a:cubicBezTo>
                    <a:pt x="18565" y="3377"/>
                    <a:pt x="18564" y="3377"/>
                    <a:pt x="18564" y="3377"/>
                  </a:cubicBezTo>
                  <a:cubicBezTo>
                    <a:pt x="18554" y="3377"/>
                    <a:pt x="18501" y="3423"/>
                    <a:pt x="18484" y="3423"/>
                  </a:cubicBezTo>
                  <a:lnTo>
                    <a:pt x="18433" y="3457"/>
                  </a:lnTo>
                  <a:lnTo>
                    <a:pt x="18433" y="3457"/>
                  </a:lnTo>
                  <a:cubicBezTo>
                    <a:pt x="18402" y="3466"/>
                    <a:pt x="18340" y="3488"/>
                    <a:pt x="18326" y="3502"/>
                  </a:cubicBezTo>
                  <a:cubicBezTo>
                    <a:pt x="18322" y="3503"/>
                    <a:pt x="18319" y="3504"/>
                    <a:pt x="18315" y="3505"/>
                  </a:cubicBezTo>
                  <a:lnTo>
                    <a:pt x="18315" y="3505"/>
                  </a:lnTo>
                  <a:cubicBezTo>
                    <a:pt x="18310" y="3503"/>
                    <a:pt x="18297" y="3502"/>
                    <a:pt x="18273" y="3502"/>
                  </a:cubicBezTo>
                  <a:cubicBezTo>
                    <a:pt x="18256" y="3502"/>
                    <a:pt x="18180" y="3491"/>
                    <a:pt x="18170" y="3491"/>
                  </a:cubicBezTo>
                  <a:cubicBezTo>
                    <a:pt x="18165" y="3491"/>
                    <a:pt x="18177" y="3494"/>
                    <a:pt x="18221" y="3502"/>
                  </a:cubicBezTo>
                  <a:cubicBezTo>
                    <a:pt x="18168" y="3502"/>
                    <a:pt x="18116" y="3476"/>
                    <a:pt x="18063" y="3450"/>
                  </a:cubicBezTo>
                  <a:cubicBezTo>
                    <a:pt x="18045" y="3446"/>
                    <a:pt x="18033" y="3445"/>
                    <a:pt x="18026" y="3444"/>
                  </a:cubicBezTo>
                  <a:lnTo>
                    <a:pt x="18026" y="3444"/>
                  </a:lnTo>
                  <a:lnTo>
                    <a:pt x="17931" y="3397"/>
                  </a:lnTo>
                  <a:cubicBezTo>
                    <a:pt x="17899" y="3377"/>
                    <a:pt x="17885" y="3371"/>
                    <a:pt x="17883" y="3371"/>
                  </a:cubicBezTo>
                  <a:cubicBezTo>
                    <a:pt x="17881" y="3371"/>
                    <a:pt x="17883" y="3373"/>
                    <a:pt x="17887" y="3377"/>
                  </a:cubicBezTo>
                  <a:lnTo>
                    <a:pt x="17887" y="3377"/>
                  </a:lnTo>
                  <a:cubicBezTo>
                    <a:pt x="17884" y="3375"/>
                    <a:pt x="17882" y="3373"/>
                    <a:pt x="17879" y="3371"/>
                  </a:cubicBezTo>
                  <a:cubicBezTo>
                    <a:pt x="17800" y="3266"/>
                    <a:pt x="17695" y="3187"/>
                    <a:pt x="17616" y="3082"/>
                  </a:cubicBezTo>
                  <a:lnTo>
                    <a:pt x="17616" y="3082"/>
                  </a:lnTo>
                  <a:cubicBezTo>
                    <a:pt x="17634" y="3100"/>
                    <a:pt x="17642" y="3107"/>
                    <a:pt x="17645" y="3107"/>
                  </a:cubicBezTo>
                  <a:cubicBezTo>
                    <a:pt x="17652" y="3107"/>
                    <a:pt x="17590" y="3029"/>
                    <a:pt x="17590" y="3029"/>
                  </a:cubicBezTo>
                  <a:lnTo>
                    <a:pt x="17511" y="2924"/>
                  </a:lnTo>
                  <a:cubicBezTo>
                    <a:pt x="17458" y="2845"/>
                    <a:pt x="17405" y="2740"/>
                    <a:pt x="17327" y="2634"/>
                  </a:cubicBezTo>
                  <a:cubicBezTo>
                    <a:pt x="17221" y="2450"/>
                    <a:pt x="17142" y="2240"/>
                    <a:pt x="17037" y="2030"/>
                  </a:cubicBezTo>
                  <a:cubicBezTo>
                    <a:pt x="16652" y="1281"/>
                    <a:pt x="15973" y="493"/>
                    <a:pt x="15101" y="493"/>
                  </a:cubicBezTo>
                  <a:cubicBezTo>
                    <a:pt x="14962" y="493"/>
                    <a:pt x="14819" y="513"/>
                    <a:pt x="14670" y="557"/>
                  </a:cubicBezTo>
                  <a:cubicBezTo>
                    <a:pt x="14144" y="741"/>
                    <a:pt x="13697" y="1109"/>
                    <a:pt x="13487" y="1635"/>
                  </a:cubicBezTo>
                  <a:cubicBezTo>
                    <a:pt x="13250" y="2082"/>
                    <a:pt x="13145" y="2634"/>
                    <a:pt x="12934" y="3055"/>
                  </a:cubicBezTo>
                  <a:cubicBezTo>
                    <a:pt x="12908" y="3108"/>
                    <a:pt x="12882" y="3187"/>
                    <a:pt x="12829" y="3239"/>
                  </a:cubicBezTo>
                  <a:cubicBezTo>
                    <a:pt x="12829" y="3239"/>
                    <a:pt x="12755" y="3328"/>
                    <a:pt x="12763" y="3328"/>
                  </a:cubicBezTo>
                  <a:cubicBezTo>
                    <a:pt x="12765" y="3328"/>
                    <a:pt x="12777" y="3318"/>
                    <a:pt x="12803" y="3292"/>
                  </a:cubicBezTo>
                  <a:lnTo>
                    <a:pt x="12803" y="3292"/>
                  </a:lnTo>
                  <a:cubicBezTo>
                    <a:pt x="12724" y="3371"/>
                    <a:pt x="12671" y="3450"/>
                    <a:pt x="12593" y="3502"/>
                  </a:cubicBezTo>
                  <a:cubicBezTo>
                    <a:pt x="12591" y="3504"/>
                    <a:pt x="12590" y="3505"/>
                    <a:pt x="12589" y="3506"/>
                  </a:cubicBezTo>
                  <a:lnTo>
                    <a:pt x="12589" y="3506"/>
                  </a:lnTo>
                  <a:cubicBezTo>
                    <a:pt x="12590" y="3502"/>
                    <a:pt x="12589" y="3499"/>
                    <a:pt x="12583" y="3499"/>
                  </a:cubicBezTo>
                  <a:cubicBezTo>
                    <a:pt x="12579" y="3499"/>
                    <a:pt x="12574" y="3500"/>
                    <a:pt x="12566" y="3502"/>
                  </a:cubicBezTo>
                  <a:lnTo>
                    <a:pt x="12461" y="3555"/>
                  </a:lnTo>
                  <a:cubicBezTo>
                    <a:pt x="12435" y="3581"/>
                    <a:pt x="12382" y="3608"/>
                    <a:pt x="12356" y="3634"/>
                  </a:cubicBezTo>
                  <a:lnTo>
                    <a:pt x="12251" y="3660"/>
                  </a:lnTo>
                  <a:cubicBezTo>
                    <a:pt x="12172" y="3686"/>
                    <a:pt x="12067" y="3713"/>
                    <a:pt x="11988" y="3739"/>
                  </a:cubicBezTo>
                  <a:lnTo>
                    <a:pt x="11541" y="3739"/>
                  </a:lnTo>
                  <a:cubicBezTo>
                    <a:pt x="11523" y="3739"/>
                    <a:pt x="11447" y="3727"/>
                    <a:pt x="11437" y="3727"/>
                  </a:cubicBezTo>
                  <a:cubicBezTo>
                    <a:pt x="11432" y="3727"/>
                    <a:pt x="11444" y="3730"/>
                    <a:pt x="11488" y="3739"/>
                  </a:cubicBezTo>
                  <a:cubicBezTo>
                    <a:pt x="11435" y="3739"/>
                    <a:pt x="11383" y="3713"/>
                    <a:pt x="11356" y="3713"/>
                  </a:cubicBezTo>
                  <a:cubicBezTo>
                    <a:pt x="11251" y="3686"/>
                    <a:pt x="11172" y="3660"/>
                    <a:pt x="11067" y="3634"/>
                  </a:cubicBezTo>
                  <a:lnTo>
                    <a:pt x="11067" y="3634"/>
                  </a:lnTo>
                  <a:cubicBezTo>
                    <a:pt x="11088" y="3639"/>
                    <a:pt x="11100" y="3641"/>
                    <a:pt x="11105" y="3641"/>
                  </a:cubicBezTo>
                  <a:cubicBezTo>
                    <a:pt x="11124" y="3641"/>
                    <a:pt x="11036" y="3608"/>
                    <a:pt x="11015" y="3608"/>
                  </a:cubicBezTo>
                  <a:cubicBezTo>
                    <a:pt x="10988" y="3581"/>
                    <a:pt x="10936" y="3555"/>
                    <a:pt x="10883" y="3529"/>
                  </a:cubicBezTo>
                  <a:lnTo>
                    <a:pt x="10778" y="3450"/>
                  </a:lnTo>
                  <a:cubicBezTo>
                    <a:pt x="10706" y="3378"/>
                    <a:pt x="10613" y="3307"/>
                    <a:pt x="10557" y="3235"/>
                  </a:cubicBezTo>
                  <a:lnTo>
                    <a:pt x="10557" y="3235"/>
                  </a:lnTo>
                  <a:cubicBezTo>
                    <a:pt x="10548" y="3220"/>
                    <a:pt x="10506" y="3160"/>
                    <a:pt x="10489" y="3160"/>
                  </a:cubicBezTo>
                  <a:lnTo>
                    <a:pt x="10410" y="3029"/>
                  </a:lnTo>
                  <a:cubicBezTo>
                    <a:pt x="10383" y="2950"/>
                    <a:pt x="10331" y="2897"/>
                    <a:pt x="10278" y="2819"/>
                  </a:cubicBezTo>
                  <a:cubicBezTo>
                    <a:pt x="10173" y="2608"/>
                    <a:pt x="10094" y="2424"/>
                    <a:pt x="9989" y="2214"/>
                  </a:cubicBezTo>
                  <a:cubicBezTo>
                    <a:pt x="9601" y="1489"/>
                    <a:pt x="9060" y="714"/>
                    <a:pt x="8141" y="714"/>
                  </a:cubicBezTo>
                  <a:cubicBezTo>
                    <a:pt x="8126" y="714"/>
                    <a:pt x="8111" y="714"/>
                    <a:pt x="8095" y="715"/>
                  </a:cubicBezTo>
                  <a:cubicBezTo>
                    <a:pt x="7043" y="715"/>
                    <a:pt x="6386" y="1661"/>
                    <a:pt x="6044" y="2529"/>
                  </a:cubicBezTo>
                  <a:cubicBezTo>
                    <a:pt x="5965" y="2740"/>
                    <a:pt x="5912" y="2950"/>
                    <a:pt x="5860" y="3160"/>
                  </a:cubicBezTo>
                  <a:cubicBezTo>
                    <a:pt x="5833" y="3371"/>
                    <a:pt x="5755" y="3555"/>
                    <a:pt x="5676" y="3765"/>
                  </a:cubicBezTo>
                  <a:cubicBezTo>
                    <a:pt x="5512" y="4092"/>
                    <a:pt x="5183" y="4274"/>
                    <a:pt x="4835" y="4274"/>
                  </a:cubicBezTo>
                  <a:cubicBezTo>
                    <a:pt x="4791" y="4274"/>
                    <a:pt x="4747" y="4271"/>
                    <a:pt x="4703" y="4265"/>
                  </a:cubicBezTo>
                  <a:cubicBezTo>
                    <a:pt x="4308" y="4239"/>
                    <a:pt x="3940" y="4107"/>
                    <a:pt x="3624" y="3871"/>
                  </a:cubicBezTo>
                  <a:cubicBezTo>
                    <a:pt x="3256" y="3555"/>
                    <a:pt x="3098" y="3108"/>
                    <a:pt x="2835" y="2713"/>
                  </a:cubicBezTo>
                  <a:cubicBezTo>
                    <a:pt x="2625" y="2371"/>
                    <a:pt x="2257" y="2108"/>
                    <a:pt x="1862" y="2030"/>
                  </a:cubicBezTo>
                  <a:cubicBezTo>
                    <a:pt x="1759" y="2009"/>
                    <a:pt x="1654" y="1999"/>
                    <a:pt x="1549" y="1999"/>
                  </a:cubicBezTo>
                  <a:cubicBezTo>
                    <a:pt x="1253" y="1999"/>
                    <a:pt x="957" y="2078"/>
                    <a:pt x="705" y="2214"/>
                  </a:cubicBezTo>
                  <a:cubicBezTo>
                    <a:pt x="389" y="2398"/>
                    <a:pt x="153" y="2687"/>
                    <a:pt x="47" y="3055"/>
                  </a:cubicBezTo>
                  <a:cubicBezTo>
                    <a:pt x="0" y="3243"/>
                    <a:pt x="149" y="3356"/>
                    <a:pt x="299" y="3356"/>
                  </a:cubicBezTo>
                  <a:cubicBezTo>
                    <a:pt x="402" y="3356"/>
                    <a:pt x="505" y="3304"/>
                    <a:pt x="547" y="3187"/>
                  </a:cubicBezTo>
                  <a:lnTo>
                    <a:pt x="521" y="3160"/>
                  </a:lnTo>
                  <a:cubicBezTo>
                    <a:pt x="654" y="2827"/>
                    <a:pt x="1063" y="2609"/>
                    <a:pt x="1445" y="2609"/>
                  </a:cubicBezTo>
                  <a:cubicBezTo>
                    <a:pt x="1665" y="2609"/>
                    <a:pt x="1876" y="2681"/>
                    <a:pt x="2020" y="2845"/>
                  </a:cubicBezTo>
                  <a:cubicBezTo>
                    <a:pt x="2336" y="3187"/>
                    <a:pt x="2388" y="3713"/>
                    <a:pt x="2651" y="4081"/>
                  </a:cubicBezTo>
                  <a:cubicBezTo>
                    <a:pt x="2940" y="4475"/>
                    <a:pt x="3309" y="4791"/>
                    <a:pt x="3756" y="5001"/>
                  </a:cubicBezTo>
                  <a:cubicBezTo>
                    <a:pt x="4091" y="5146"/>
                    <a:pt x="4466" y="5226"/>
                    <a:pt x="4837" y="5226"/>
                  </a:cubicBezTo>
                  <a:cubicBezTo>
                    <a:pt x="5544" y="5226"/>
                    <a:pt x="6234" y="4938"/>
                    <a:pt x="6596" y="4265"/>
                  </a:cubicBezTo>
                  <a:cubicBezTo>
                    <a:pt x="6780" y="3844"/>
                    <a:pt x="6912" y="3397"/>
                    <a:pt x="7043" y="2924"/>
                  </a:cubicBezTo>
                  <a:cubicBezTo>
                    <a:pt x="7148" y="2582"/>
                    <a:pt x="7359" y="2266"/>
                    <a:pt x="7596" y="1977"/>
                  </a:cubicBezTo>
                  <a:cubicBezTo>
                    <a:pt x="7648" y="1951"/>
                    <a:pt x="7674" y="1924"/>
                    <a:pt x="7727" y="1872"/>
                  </a:cubicBezTo>
                  <a:lnTo>
                    <a:pt x="7727" y="1872"/>
                  </a:lnTo>
                  <a:cubicBezTo>
                    <a:pt x="7712" y="1887"/>
                    <a:pt x="7688" y="1902"/>
                    <a:pt x="7686" y="1902"/>
                  </a:cubicBezTo>
                  <a:cubicBezTo>
                    <a:pt x="7684" y="1902"/>
                    <a:pt x="7694" y="1894"/>
                    <a:pt x="7727" y="1872"/>
                  </a:cubicBezTo>
                  <a:lnTo>
                    <a:pt x="7727" y="1872"/>
                  </a:lnTo>
                  <a:cubicBezTo>
                    <a:pt x="7727" y="1872"/>
                    <a:pt x="7727" y="1872"/>
                    <a:pt x="7727" y="1872"/>
                  </a:cubicBezTo>
                  <a:lnTo>
                    <a:pt x="7859" y="1793"/>
                  </a:lnTo>
                  <a:cubicBezTo>
                    <a:pt x="7862" y="1791"/>
                    <a:pt x="7864" y="1790"/>
                    <a:pt x="7867" y="1789"/>
                  </a:cubicBezTo>
                  <a:lnTo>
                    <a:pt x="7867" y="1789"/>
                  </a:lnTo>
                  <a:cubicBezTo>
                    <a:pt x="7874" y="1791"/>
                    <a:pt x="7887" y="1793"/>
                    <a:pt x="7911" y="1793"/>
                  </a:cubicBezTo>
                  <a:cubicBezTo>
                    <a:pt x="7964" y="1793"/>
                    <a:pt x="7990" y="1767"/>
                    <a:pt x="8043" y="1740"/>
                  </a:cubicBezTo>
                  <a:lnTo>
                    <a:pt x="8200" y="1740"/>
                  </a:lnTo>
                  <a:cubicBezTo>
                    <a:pt x="8098" y="1740"/>
                    <a:pt x="8270" y="1765"/>
                    <a:pt x="8303" y="1767"/>
                  </a:cubicBezTo>
                  <a:lnTo>
                    <a:pt x="8303" y="1767"/>
                  </a:lnTo>
                  <a:cubicBezTo>
                    <a:pt x="8307" y="1772"/>
                    <a:pt x="8316" y="1781"/>
                    <a:pt x="8332" y="1793"/>
                  </a:cubicBezTo>
                  <a:lnTo>
                    <a:pt x="8411" y="1819"/>
                  </a:lnTo>
                  <a:cubicBezTo>
                    <a:pt x="8411" y="1819"/>
                    <a:pt x="8480" y="1875"/>
                    <a:pt x="8488" y="1875"/>
                  </a:cubicBezTo>
                  <a:cubicBezTo>
                    <a:pt x="8491" y="1875"/>
                    <a:pt x="8485" y="1867"/>
                    <a:pt x="8463" y="1845"/>
                  </a:cubicBezTo>
                  <a:lnTo>
                    <a:pt x="8463" y="1845"/>
                  </a:lnTo>
                  <a:cubicBezTo>
                    <a:pt x="8490" y="1872"/>
                    <a:pt x="8542" y="1898"/>
                    <a:pt x="8569" y="1951"/>
                  </a:cubicBezTo>
                  <a:lnTo>
                    <a:pt x="8648" y="2030"/>
                  </a:lnTo>
                  <a:cubicBezTo>
                    <a:pt x="8726" y="2135"/>
                    <a:pt x="8779" y="2214"/>
                    <a:pt x="8832" y="2319"/>
                  </a:cubicBezTo>
                  <a:cubicBezTo>
                    <a:pt x="9252" y="3029"/>
                    <a:pt x="9489" y="3844"/>
                    <a:pt x="10199" y="4344"/>
                  </a:cubicBezTo>
                  <a:cubicBezTo>
                    <a:pt x="10643" y="4668"/>
                    <a:pt x="11186" y="4837"/>
                    <a:pt x="11728" y="4837"/>
                  </a:cubicBezTo>
                  <a:cubicBezTo>
                    <a:pt x="12022" y="4837"/>
                    <a:pt x="12315" y="4788"/>
                    <a:pt x="12593" y="4686"/>
                  </a:cubicBezTo>
                  <a:cubicBezTo>
                    <a:pt x="13040" y="4528"/>
                    <a:pt x="13408" y="4239"/>
                    <a:pt x="13697" y="3871"/>
                  </a:cubicBezTo>
                  <a:cubicBezTo>
                    <a:pt x="13986" y="3397"/>
                    <a:pt x="14197" y="2897"/>
                    <a:pt x="14328" y="2371"/>
                  </a:cubicBezTo>
                  <a:cubicBezTo>
                    <a:pt x="14328" y="2371"/>
                    <a:pt x="14382" y="2247"/>
                    <a:pt x="14386" y="2247"/>
                  </a:cubicBezTo>
                  <a:cubicBezTo>
                    <a:pt x="14387" y="2247"/>
                    <a:pt x="14386" y="2252"/>
                    <a:pt x="14381" y="2266"/>
                  </a:cubicBezTo>
                  <a:cubicBezTo>
                    <a:pt x="14407" y="2214"/>
                    <a:pt x="14434" y="2187"/>
                    <a:pt x="14460" y="2108"/>
                  </a:cubicBezTo>
                  <a:cubicBezTo>
                    <a:pt x="14486" y="2030"/>
                    <a:pt x="14539" y="1951"/>
                    <a:pt x="14618" y="1872"/>
                  </a:cubicBezTo>
                  <a:cubicBezTo>
                    <a:pt x="14638" y="1838"/>
                    <a:pt x="14643" y="1825"/>
                    <a:pt x="14640" y="1822"/>
                  </a:cubicBezTo>
                  <a:lnTo>
                    <a:pt x="14640" y="1822"/>
                  </a:lnTo>
                  <a:cubicBezTo>
                    <a:pt x="14648" y="1815"/>
                    <a:pt x="14658" y="1805"/>
                    <a:pt x="14670" y="1793"/>
                  </a:cubicBezTo>
                  <a:cubicBezTo>
                    <a:pt x="14697" y="1767"/>
                    <a:pt x="14749" y="1714"/>
                    <a:pt x="14775" y="1688"/>
                  </a:cubicBezTo>
                  <a:lnTo>
                    <a:pt x="14775" y="1688"/>
                  </a:lnTo>
                  <a:cubicBezTo>
                    <a:pt x="14805" y="1668"/>
                    <a:pt x="14854" y="1635"/>
                    <a:pt x="14854" y="1635"/>
                  </a:cubicBezTo>
                  <a:cubicBezTo>
                    <a:pt x="14870" y="1625"/>
                    <a:pt x="14879" y="1618"/>
                    <a:pt x="14883" y="1615"/>
                  </a:cubicBezTo>
                  <a:lnTo>
                    <a:pt x="14883" y="1615"/>
                  </a:lnTo>
                  <a:cubicBezTo>
                    <a:pt x="14883" y="1616"/>
                    <a:pt x="14885" y="1617"/>
                    <a:pt x="14890" y="1617"/>
                  </a:cubicBezTo>
                  <a:cubicBezTo>
                    <a:pt x="14896" y="1617"/>
                    <a:pt x="14909" y="1615"/>
                    <a:pt x="14933" y="1609"/>
                  </a:cubicBezTo>
                  <a:cubicBezTo>
                    <a:pt x="14933" y="1609"/>
                    <a:pt x="15117" y="1582"/>
                    <a:pt x="14986" y="1582"/>
                  </a:cubicBezTo>
                  <a:lnTo>
                    <a:pt x="15144" y="1582"/>
                  </a:lnTo>
                  <a:cubicBezTo>
                    <a:pt x="15045" y="1582"/>
                    <a:pt x="15198" y="1627"/>
                    <a:pt x="15236" y="1627"/>
                  </a:cubicBezTo>
                  <a:cubicBezTo>
                    <a:pt x="15242" y="1627"/>
                    <a:pt x="15245" y="1626"/>
                    <a:pt x="15244" y="1624"/>
                  </a:cubicBezTo>
                  <a:lnTo>
                    <a:pt x="15244" y="1624"/>
                  </a:lnTo>
                  <a:cubicBezTo>
                    <a:pt x="15273" y="1638"/>
                    <a:pt x="15313" y="1647"/>
                    <a:pt x="15354" y="1688"/>
                  </a:cubicBezTo>
                  <a:lnTo>
                    <a:pt x="15407" y="1714"/>
                  </a:lnTo>
                  <a:cubicBezTo>
                    <a:pt x="15486" y="1793"/>
                    <a:pt x="15564" y="1872"/>
                    <a:pt x="15643" y="1951"/>
                  </a:cubicBezTo>
                  <a:cubicBezTo>
                    <a:pt x="15650" y="1958"/>
                    <a:pt x="15657" y="1964"/>
                    <a:pt x="15662" y="1969"/>
                  </a:cubicBezTo>
                  <a:lnTo>
                    <a:pt x="15662" y="1969"/>
                  </a:lnTo>
                  <a:cubicBezTo>
                    <a:pt x="15661" y="1973"/>
                    <a:pt x="15669" y="1990"/>
                    <a:pt x="15696" y="2030"/>
                  </a:cubicBezTo>
                  <a:lnTo>
                    <a:pt x="15801" y="2161"/>
                  </a:lnTo>
                  <a:cubicBezTo>
                    <a:pt x="15854" y="2240"/>
                    <a:pt x="15906" y="2319"/>
                    <a:pt x="15959" y="2398"/>
                  </a:cubicBezTo>
                  <a:cubicBezTo>
                    <a:pt x="16064" y="2608"/>
                    <a:pt x="16143" y="2819"/>
                    <a:pt x="16248" y="3003"/>
                  </a:cubicBezTo>
                  <a:cubicBezTo>
                    <a:pt x="16432" y="3450"/>
                    <a:pt x="16722" y="3818"/>
                    <a:pt x="17064" y="4134"/>
                  </a:cubicBezTo>
                  <a:cubicBezTo>
                    <a:pt x="17405" y="4451"/>
                    <a:pt x="17838" y="4610"/>
                    <a:pt x="18298" y="4610"/>
                  </a:cubicBezTo>
                  <a:cubicBezTo>
                    <a:pt x="18334" y="4610"/>
                    <a:pt x="18369" y="4609"/>
                    <a:pt x="18405" y="4607"/>
                  </a:cubicBezTo>
                  <a:cubicBezTo>
                    <a:pt x="18905" y="4528"/>
                    <a:pt x="19352" y="4265"/>
                    <a:pt x="19641" y="3871"/>
                  </a:cubicBezTo>
                  <a:cubicBezTo>
                    <a:pt x="19904" y="3476"/>
                    <a:pt x="20114" y="3055"/>
                    <a:pt x="20246" y="2608"/>
                  </a:cubicBezTo>
                  <a:cubicBezTo>
                    <a:pt x="20325" y="2424"/>
                    <a:pt x="20377" y="2240"/>
                    <a:pt x="20430" y="2056"/>
                  </a:cubicBezTo>
                  <a:cubicBezTo>
                    <a:pt x="20456" y="2030"/>
                    <a:pt x="20483" y="1977"/>
                    <a:pt x="20509" y="1924"/>
                  </a:cubicBezTo>
                  <a:cubicBezTo>
                    <a:pt x="20561" y="1793"/>
                    <a:pt x="20640" y="1688"/>
                    <a:pt x="20693" y="1582"/>
                  </a:cubicBezTo>
                  <a:lnTo>
                    <a:pt x="20770" y="1505"/>
                  </a:lnTo>
                  <a:lnTo>
                    <a:pt x="20770" y="1505"/>
                  </a:lnTo>
                  <a:cubicBezTo>
                    <a:pt x="20769" y="1507"/>
                    <a:pt x="20767" y="1509"/>
                    <a:pt x="20766" y="1511"/>
                  </a:cubicBezTo>
                  <a:lnTo>
                    <a:pt x="20766" y="1511"/>
                  </a:lnTo>
                  <a:cubicBezTo>
                    <a:pt x="20768" y="1509"/>
                    <a:pt x="20770" y="1506"/>
                    <a:pt x="20772" y="1504"/>
                  </a:cubicBezTo>
                  <a:lnTo>
                    <a:pt x="20772" y="1504"/>
                  </a:lnTo>
                  <a:lnTo>
                    <a:pt x="20770" y="1505"/>
                  </a:lnTo>
                  <a:lnTo>
                    <a:pt x="20770" y="1505"/>
                  </a:lnTo>
                  <a:cubicBezTo>
                    <a:pt x="20784" y="1484"/>
                    <a:pt x="20798" y="1461"/>
                    <a:pt x="20798" y="1451"/>
                  </a:cubicBezTo>
                  <a:cubicBezTo>
                    <a:pt x="20851" y="1372"/>
                    <a:pt x="20930" y="1293"/>
                    <a:pt x="21009" y="1241"/>
                  </a:cubicBezTo>
                  <a:lnTo>
                    <a:pt x="21009" y="1241"/>
                  </a:lnTo>
                  <a:cubicBezTo>
                    <a:pt x="20984" y="1259"/>
                    <a:pt x="20975" y="1266"/>
                    <a:pt x="20977" y="1266"/>
                  </a:cubicBezTo>
                  <a:cubicBezTo>
                    <a:pt x="20981" y="1266"/>
                    <a:pt x="21100" y="1188"/>
                    <a:pt x="21140" y="1188"/>
                  </a:cubicBezTo>
                  <a:cubicBezTo>
                    <a:pt x="21096" y="1206"/>
                    <a:pt x="21082" y="1211"/>
                    <a:pt x="21083" y="1211"/>
                  </a:cubicBezTo>
                  <a:cubicBezTo>
                    <a:pt x="21085" y="1211"/>
                    <a:pt x="21149" y="1188"/>
                    <a:pt x="21166" y="1188"/>
                  </a:cubicBezTo>
                  <a:lnTo>
                    <a:pt x="21272" y="1188"/>
                  </a:lnTo>
                  <a:cubicBezTo>
                    <a:pt x="21324" y="1188"/>
                    <a:pt x="21377" y="1188"/>
                    <a:pt x="21429" y="1214"/>
                  </a:cubicBezTo>
                  <a:cubicBezTo>
                    <a:pt x="21414" y="1211"/>
                    <a:pt x="21405" y="1209"/>
                    <a:pt x="21399" y="1209"/>
                  </a:cubicBezTo>
                  <a:cubicBezTo>
                    <a:pt x="21367" y="1209"/>
                    <a:pt x="21486" y="1267"/>
                    <a:pt x="21508" y="1267"/>
                  </a:cubicBezTo>
                  <a:cubicBezTo>
                    <a:pt x="21514" y="1271"/>
                    <a:pt x="21519" y="1275"/>
                    <a:pt x="21523" y="1278"/>
                  </a:cubicBezTo>
                  <a:lnTo>
                    <a:pt x="21523" y="1278"/>
                  </a:lnTo>
                  <a:cubicBezTo>
                    <a:pt x="21524" y="1281"/>
                    <a:pt x="21534" y="1293"/>
                    <a:pt x="21561" y="1319"/>
                  </a:cubicBezTo>
                  <a:cubicBezTo>
                    <a:pt x="21692" y="1477"/>
                    <a:pt x="21824" y="1635"/>
                    <a:pt x="21903" y="1845"/>
                  </a:cubicBezTo>
                  <a:cubicBezTo>
                    <a:pt x="21955" y="1951"/>
                    <a:pt x="22034" y="2240"/>
                    <a:pt x="22113" y="2424"/>
                  </a:cubicBezTo>
                  <a:cubicBezTo>
                    <a:pt x="22218" y="2687"/>
                    <a:pt x="22324" y="2924"/>
                    <a:pt x="22481" y="3160"/>
                  </a:cubicBezTo>
                  <a:cubicBezTo>
                    <a:pt x="22771" y="3581"/>
                    <a:pt x="23218" y="3897"/>
                    <a:pt x="23717" y="4028"/>
                  </a:cubicBezTo>
                  <a:cubicBezTo>
                    <a:pt x="23919" y="4081"/>
                    <a:pt x="24125" y="4109"/>
                    <a:pt x="24329" y="4109"/>
                  </a:cubicBezTo>
                  <a:cubicBezTo>
                    <a:pt x="24633" y="4109"/>
                    <a:pt x="24934" y="4049"/>
                    <a:pt x="25217" y="3923"/>
                  </a:cubicBezTo>
                  <a:cubicBezTo>
                    <a:pt x="25664" y="3686"/>
                    <a:pt x="26032" y="3318"/>
                    <a:pt x="26295" y="2897"/>
                  </a:cubicBezTo>
                  <a:cubicBezTo>
                    <a:pt x="26532" y="2503"/>
                    <a:pt x="26716" y="2056"/>
                    <a:pt x="26979" y="1688"/>
                  </a:cubicBezTo>
                  <a:lnTo>
                    <a:pt x="26979" y="1688"/>
                  </a:lnTo>
                  <a:cubicBezTo>
                    <a:pt x="26971" y="1695"/>
                    <a:pt x="26967" y="1698"/>
                    <a:pt x="26966" y="1698"/>
                  </a:cubicBezTo>
                  <a:cubicBezTo>
                    <a:pt x="26962" y="1698"/>
                    <a:pt x="27041" y="1606"/>
                    <a:pt x="27055" y="1606"/>
                  </a:cubicBezTo>
                  <a:cubicBezTo>
                    <a:pt x="27057" y="1606"/>
                    <a:pt x="27058" y="1607"/>
                    <a:pt x="27058" y="1609"/>
                  </a:cubicBezTo>
                  <a:lnTo>
                    <a:pt x="27163" y="1477"/>
                  </a:lnTo>
                  <a:cubicBezTo>
                    <a:pt x="27215" y="1425"/>
                    <a:pt x="27294" y="1346"/>
                    <a:pt x="27373" y="1293"/>
                  </a:cubicBezTo>
                  <a:cubicBezTo>
                    <a:pt x="27426" y="1267"/>
                    <a:pt x="27452" y="1241"/>
                    <a:pt x="27531" y="1214"/>
                  </a:cubicBezTo>
                  <a:cubicBezTo>
                    <a:pt x="27531" y="1214"/>
                    <a:pt x="27647" y="1156"/>
                    <a:pt x="27630" y="1156"/>
                  </a:cubicBezTo>
                  <a:cubicBezTo>
                    <a:pt x="27628" y="1156"/>
                    <a:pt x="27621" y="1158"/>
                    <a:pt x="27610" y="1162"/>
                  </a:cubicBezTo>
                  <a:cubicBezTo>
                    <a:pt x="27666" y="1143"/>
                    <a:pt x="27721" y="1124"/>
                    <a:pt x="27777" y="1124"/>
                  </a:cubicBezTo>
                  <a:cubicBezTo>
                    <a:pt x="27800" y="1124"/>
                    <a:pt x="27823" y="1128"/>
                    <a:pt x="27847" y="1135"/>
                  </a:cubicBezTo>
                  <a:cubicBezTo>
                    <a:pt x="27899" y="1135"/>
                    <a:pt x="27952" y="1135"/>
                    <a:pt x="28004" y="1162"/>
                  </a:cubicBezTo>
                  <a:cubicBezTo>
                    <a:pt x="28083" y="1214"/>
                    <a:pt x="28162" y="1267"/>
                    <a:pt x="28215" y="1346"/>
                  </a:cubicBezTo>
                  <a:cubicBezTo>
                    <a:pt x="28373" y="1504"/>
                    <a:pt x="28478" y="1714"/>
                    <a:pt x="28583" y="1924"/>
                  </a:cubicBezTo>
                  <a:cubicBezTo>
                    <a:pt x="28741" y="2371"/>
                    <a:pt x="28951" y="2819"/>
                    <a:pt x="29214" y="3239"/>
                  </a:cubicBezTo>
                  <a:cubicBezTo>
                    <a:pt x="29530" y="3686"/>
                    <a:pt x="29977" y="4002"/>
                    <a:pt x="30529" y="4134"/>
                  </a:cubicBezTo>
                  <a:cubicBezTo>
                    <a:pt x="30614" y="4149"/>
                    <a:pt x="30699" y="4157"/>
                    <a:pt x="30785" y="4157"/>
                  </a:cubicBezTo>
                  <a:cubicBezTo>
                    <a:pt x="31280" y="4157"/>
                    <a:pt x="31763" y="3902"/>
                    <a:pt x="32055" y="3476"/>
                  </a:cubicBezTo>
                  <a:cubicBezTo>
                    <a:pt x="32291" y="3134"/>
                    <a:pt x="32528" y="2766"/>
                    <a:pt x="32712" y="2371"/>
                  </a:cubicBezTo>
                  <a:cubicBezTo>
                    <a:pt x="32817" y="2214"/>
                    <a:pt x="32922" y="2056"/>
                    <a:pt x="33054" y="1872"/>
                  </a:cubicBezTo>
                  <a:cubicBezTo>
                    <a:pt x="33069" y="1845"/>
                    <a:pt x="33078" y="1828"/>
                    <a:pt x="33083" y="1818"/>
                  </a:cubicBezTo>
                  <a:lnTo>
                    <a:pt x="33083" y="1818"/>
                  </a:lnTo>
                  <a:cubicBezTo>
                    <a:pt x="33134" y="1791"/>
                    <a:pt x="33160" y="1740"/>
                    <a:pt x="33185" y="1714"/>
                  </a:cubicBezTo>
                  <a:lnTo>
                    <a:pt x="33291" y="1609"/>
                  </a:lnTo>
                  <a:cubicBezTo>
                    <a:pt x="33311" y="1589"/>
                    <a:pt x="33376" y="1538"/>
                    <a:pt x="33360" y="1538"/>
                  </a:cubicBezTo>
                  <a:cubicBezTo>
                    <a:pt x="33355" y="1538"/>
                    <a:pt x="33342" y="1544"/>
                    <a:pt x="33317" y="1556"/>
                  </a:cubicBezTo>
                  <a:cubicBezTo>
                    <a:pt x="33422" y="1504"/>
                    <a:pt x="33501" y="1451"/>
                    <a:pt x="33580" y="1425"/>
                  </a:cubicBezTo>
                  <a:lnTo>
                    <a:pt x="33580" y="1425"/>
                  </a:lnTo>
                  <a:cubicBezTo>
                    <a:pt x="33555" y="1437"/>
                    <a:pt x="33548" y="1442"/>
                    <a:pt x="33552" y="1442"/>
                  </a:cubicBezTo>
                  <a:cubicBezTo>
                    <a:pt x="33567" y="1442"/>
                    <a:pt x="33698" y="1392"/>
                    <a:pt x="33738" y="1372"/>
                  </a:cubicBezTo>
                  <a:cubicBezTo>
                    <a:pt x="33746" y="1371"/>
                    <a:pt x="33754" y="1369"/>
                    <a:pt x="33760" y="1368"/>
                  </a:cubicBezTo>
                  <a:lnTo>
                    <a:pt x="33760" y="1368"/>
                  </a:lnTo>
                  <a:cubicBezTo>
                    <a:pt x="33762" y="1370"/>
                    <a:pt x="33777" y="1372"/>
                    <a:pt x="33817" y="1372"/>
                  </a:cubicBezTo>
                  <a:lnTo>
                    <a:pt x="33896" y="1372"/>
                  </a:lnTo>
                  <a:cubicBezTo>
                    <a:pt x="33948" y="1398"/>
                    <a:pt x="34027" y="1398"/>
                    <a:pt x="34080" y="1425"/>
                  </a:cubicBezTo>
                  <a:cubicBezTo>
                    <a:pt x="34080" y="1425"/>
                    <a:pt x="34129" y="1441"/>
                    <a:pt x="34159" y="1451"/>
                  </a:cubicBezTo>
                  <a:lnTo>
                    <a:pt x="34159" y="1451"/>
                  </a:lnTo>
                  <a:cubicBezTo>
                    <a:pt x="34256" y="1475"/>
                    <a:pt x="34354" y="1545"/>
                    <a:pt x="34452" y="1597"/>
                  </a:cubicBezTo>
                  <a:lnTo>
                    <a:pt x="34452" y="1597"/>
                  </a:lnTo>
                  <a:cubicBezTo>
                    <a:pt x="34457" y="1608"/>
                    <a:pt x="34553" y="1688"/>
                    <a:pt x="34553" y="1688"/>
                  </a:cubicBezTo>
                  <a:cubicBezTo>
                    <a:pt x="34579" y="1714"/>
                    <a:pt x="34606" y="1740"/>
                    <a:pt x="34632" y="1767"/>
                  </a:cubicBezTo>
                  <a:cubicBezTo>
                    <a:pt x="34685" y="1819"/>
                    <a:pt x="34737" y="1845"/>
                    <a:pt x="34763" y="1898"/>
                  </a:cubicBezTo>
                  <a:cubicBezTo>
                    <a:pt x="34748" y="1882"/>
                    <a:pt x="34740" y="1876"/>
                    <a:pt x="34739" y="1876"/>
                  </a:cubicBezTo>
                  <a:cubicBezTo>
                    <a:pt x="34732" y="1876"/>
                    <a:pt x="34816" y="1977"/>
                    <a:pt x="34816" y="1977"/>
                  </a:cubicBezTo>
                  <a:cubicBezTo>
                    <a:pt x="34895" y="2082"/>
                    <a:pt x="34948" y="2214"/>
                    <a:pt x="35026" y="2345"/>
                  </a:cubicBezTo>
                  <a:cubicBezTo>
                    <a:pt x="35184" y="2792"/>
                    <a:pt x="35316" y="3292"/>
                    <a:pt x="35395" y="3765"/>
                  </a:cubicBezTo>
                  <a:cubicBezTo>
                    <a:pt x="35484" y="4054"/>
                    <a:pt x="35742" y="4231"/>
                    <a:pt x="36010" y="4231"/>
                  </a:cubicBezTo>
                  <a:cubicBezTo>
                    <a:pt x="36059" y="4231"/>
                    <a:pt x="36109" y="4225"/>
                    <a:pt x="36157" y="4212"/>
                  </a:cubicBezTo>
                  <a:cubicBezTo>
                    <a:pt x="36473" y="4107"/>
                    <a:pt x="36683" y="3765"/>
                    <a:pt x="36578" y="3450"/>
                  </a:cubicBezTo>
                  <a:cubicBezTo>
                    <a:pt x="36394" y="2345"/>
                    <a:pt x="36026" y="1162"/>
                    <a:pt x="35000" y="530"/>
                  </a:cubicBezTo>
                  <a:cubicBezTo>
                    <a:pt x="34672" y="312"/>
                    <a:pt x="34293" y="207"/>
                    <a:pt x="33908" y="207"/>
                  </a:cubicBezTo>
                  <a:cubicBezTo>
                    <a:pt x="33737" y="207"/>
                    <a:pt x="33565" y="227"/>
                    <a:pt x="33396" y="267"/>
                  </a:cubicBezTo>
                  <a:cubicBezTo>
                    <a:pt x="32922" y="399"/>
                    <a:pt x="32528" y="688"/>
                    <a:pt x="32239" y="1056"/>
                  </a:cubicBezTo>
                  <a:cubicBezTo>
                    <a:pt x="31976" y="1425"/>
                    <a:pt x="31739" y="1793"/>
                    <a:pt x="31529" y="2187"/>
                  </a:cubicBezTo>
                  <a:cubicBezTo>
                    <a:pt x="31450" y="2371"/>
                    <a:pt x="31344" y="2556"/>
                    <a:pt x="31239" y="2713"/>
                  </a:cubicBezTo>
                  <a:cubicBezTo>
                    <a:pt x="31213" y="2766"/>
                    <a:pt x="31187" y="2819"/>
                    <a:pt x="31134" y="2871"/>
                  </a:cubicBezTo>
                  <a:cubicBezTo>
                    <a:pt x="31145" y="2855"/>
                    <a:pt x="31148" y="2849"/>
                    <a:pt x="31146" y="2849"/>
                  </a:cubicBezTo>
                  <a:cubicBezTo>
                    <a:pt x="31140" y="2849"/>
                    <a:pt x="31073" y="2929"/>
                    <a:pt x="31058" y="2947"/>
                  </a:cubicBezTo>
                  <a:lnTo>
                    <a:pt x="31058" y="2947"/>
                  </a:lnTo>
                  <a:cubicBezTo>
                    <a:pt x="31058" y="2947"/>
                    <a:pt x="31058" y="2947"/>
                    <a:pt x="31058" y="2947"/>
                  </a:cubicBezTo>
                  <a:cubicBezTo>
                    <a:pt x="31055" y="2947"/>
                    <a:pt x="30982" y="3008"/>
                    <a:pt x="30980" y="3015"/>
                  </a:cubicBezTo>
                  <a:lnTo>
                    <a:pt x="30980" y="3015"/>
                  </a:lnTo>
                  <a:cubicBezTo>
                    <a:pt x="30942" y="3036"/>
                    <a:pt x="30920" y="3055"/>
                    <a:pt x="30897" y="3055"/>
                  </a:cubicBezTo>
                  <a:lnTo>
                    <a:pt x="30792" y="3055"/>
                  </a:lnTo>
                  <a:cubicBezTo>
                    <a:pt x="30731" y="3055"/>
                    <a:pt x="30686" y="3040"/>
                    <a:pt x="30644" y="3032"/>
                  </a:cubicBezTo>
                  <a:lnTo>
                    <a:pt x="30644" y="3032"/>
                  </a:lnTo>
                  <a:cubicBezTo>
                    <a:pt x="30647" y="3022"/>
                    <a:pt x="30555" y="2976"/>
                    <a:pt x="30555" y="2976"/>
                  </a:cubicBezTo>
                  <a:cubicBezTo>
                    <a:pt x="30398" y="2871"/>
                    <a:pt x="30240" y="2740"/>
                    <a:pt x="30135" y="2608"/>
                  </a:cubicBezTo>
                  <a:cubicBezTo>
                    <a:pt x="29872" y="2135"/>
                    <a:pt x="29740" y="1688"/>
                    <a:pt x="29477" y="1214"/>
                  </a:cubicBezTo>
                  <a:cubicBezTo>
                    <a:pt x="29240" y="662"/>
                    <a:pt x="28793" y="267"/>
                    <a:pt x="28241" y="57"/>
                  </a:cubicBezTo>
                  <a:cubicBezTo>
                    <a:pt x="28108" y="27"/>
                    <a:pt x="27973" y="12"/>
                    <a:pt x="27837" y="12"/>
                  </a:cubicBezTo>
                  <a:cubicBezTo>
                    <a:pt x="27382" y="12"/>
                    <a:pt x="26929" y="180"/>
                    <a:pt x="26584" y="504"/>
                  </a:cubicBezTo>
                  <a:cubicBezTo>
                    <a:pt x="26190" y="846"/>
                    <a:pt x="25900" y="1241"/>
                    <a:pt x="25664" y="1714"/>
                  </a:cubicBezTo>
                  <a:cubicBezTo>
                    <a:pt x="25558" y="1924"/>
                    <a:pt x="25453" y="2135"/>
                    <a:pt x="25322" y="2345"/>
                  </a:cubicBezTo>
                  <a:lnTo>
                    <a:pt x="25243" y="2450"/>
                  </a:lnTo>
                  <a:cubicBezTo>
                    <a:pt x="25243" y="2450"/>
                    <a:pt x="25210" y="2500"/>
                    <a:pt x="25190" y="2529"/>
                  </a:cubicBezTo>
                  <a:lnTo>
                    <a:pt x="25190" y="2529"/>
                  </a:lnTo>
                  <a:cubicBezTo>
                    <a:pt x="25111" y="2634"/>
                    <a:pt x="25032" y="2740"/>
                    <a:pt x="24927" y="2819"/>
                  </a:cubicBezTo>
                  <a:cubicBezTo>
                    <a:pt x="24938" y="2808"/>
                    <a:pt x="24941" y="2804"/>
                    <a:pt x="24939" y="2804"/>
                  </a:cubicBezTo>
                  <a:cubicBezTo>
                    <a:pt x="24933" y="2804"/>
                    <a:pt x="24848" y="2871"/>
                    <a:pt x="24848" y="2871"/>
                  </a:cubicBezTo>
                  <a:cubicBezTo>
                    <a:pt x="24796" y="2897"/>
                    <a:pt x="24743" y="2924"/>
                    <a:pt x="24691" y="2950"/>
                  </a:cubicBezTo>
                  <a:cubicBezTo>
                    <a:pt x="24638" y="2976"/>
                    <a:pt x="24585" y="2976"/>
                    <a:pt x="24533" y="3003"/>
                  </a:cubicBezTo>
                  <a:cubicBezTo>
                    <a:pt x="24533" y="3003"/>
                    <a:pt x="24451" y="3014"/>
                    <a:pt x="24435" y="3014"/>
                  </a:cubicBezTo>
                  <a:cubicBezTo>
                    <a:pt x="24428" y="3014"/>
                    <a:pt x="24436" y="3011"/>
                    <a:pt x="24480" y="3003"/>
                  </a:cubicBezTo>
                  <a:lnTo>
                    <a:pt x="24086" y="3003"/>
                  </a:lnTo>
                  <a:cubicBezTo>
                    <a:pt x="24059" y="3003"/>
                    <a:pt x="23980" y="2976"/>
                    <a:pt x="23928" y="2976"/>
                  </a:cubicBezTo>
                  <a:cubicBezTo>
                    <a:pt x="23920" y="2974"/>
                    <a:pt x="23912" y="2971"/>
                    <a:pt x="23906" y="2969"/>
                  </a:cubicBezTo>
                  <a:lnTo>
                    <a:pt x="23906" y="2969"/>
                  </a:lnTo>
                  <a:cubicBezTo>
                    <a:pt x="23906" y="2969"/>
                    <a:pt x="23893" y="2965"/>
                    <a:pt x="23849" y="2950"/>
                  </a:cubicBezTo>
                  <a:cubicBezTo>
                    <a:pt x="23823" y="2924"/>
                    <a:pt x="23770" y="2897"/>
                    <a:pt x="23717" y="2845"/>
                  </a:cubicBezTo>
                  <a:cubicBezTo>
                    <a:pt x="23682" y="2827"/>
                    <a:pt x="23633" y="2784"/>
                    <a:pt x="23632" y="2784"/>
                  </a:cubicBezTo>
                  <a:cubicBezTo>
                    <a:pt x="23632" y="2784"/>
                    <a:pt x="23632" y="2784"/>
                    <a:pt x="23632" y="2784"/>
                  </a:cubicBezTo>
                  <a:lnTo>
                    <a:pt x="23632" y="2784"/>
                  </a:lnTo>
                  <a:cubicBezTo>
                    <a:pt x="23489" y="2635"/>
                    <a:pt x="23370" y="2464"/>
                    <a:pt x="23297" y="2293"/>
                  </a:cubicBezTo>
                  <a:cubicBezTo>
                    <a:pt x="23139" y="1819"/>
                    <a:pt x="22928" y="1346"/>
                    <a:pt x="22692" y="925"/>
                  </a:cubicBezTo>
                  <a:cubicBezTo>
                    <a:pt x="22402" y="425"/>
                    <a:pt x="21903" y="83"/>
                    <a:pt x="21324" y="4"/>
                  </a:cubicBezTo>
                  <a:cubicBezTo>
                    <a:pt x="21285" y="2"/>
                    <a:pt x="21246" y="0"/>
                    <a:pt x="212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matchingName="Background 2">
  <p:cSld name="CUSTOM_7_1_1">
    <p:spTree>
      <p:nvGrpSpPr>
        <p:cNvPr id="1" name="Shape 1642"/>
        <p:cNvGrpSpPr/>
        <p:nvPr/>
      </p:nvGrpSpPr>
      <p:grpSpPr>
        <a:xfrm>
          <a:off x="0" y="0"/>
          <a:ext cx="0" cy="0"/>
          <a:chOff x="0" y="0"/>
          <a:chExt cx="0" cy="0"/>
        </a:xfrm>
      </p:grpSpPr>
      <p:sp>
        <p:nvSpPr>
          <p:cNvPr id="1643" name="Google Shape;1643;p52"/>
          <p:cNvSpPr/>
          <p:nvPr/>
        </p:nvSpPr>
        <p:spPr>
          <a:xfrm flipH="1">
            <a:off x="2366975" y="4617872"/>
            <a:ext cx="62521" cy="737161"/>
          </a:xfrm>
          <a:custGeom>
            <a:avLst/>
            <a:gdLst/>
            <a:ahLst/>
            <a:cxnLst/>
            <a:rect l="l" t="t" r="r" b="b"/>
            <a:pathLst>
              <a:path w="948" h="11178" extrusionOk="0">
                <a:moveTo>
                  <a:pt x="276" y="0"/>
                </a:moveTo>
                <a:cubicBezTo>
                  <a:pt x="191" y="0"/>
                  <a:pt x="105" y="46"/>
                  <a:pt x="79" y="138"/>
                </a:cubicBezTo>
                <a:cubicBezTo>
                  <a:pt x="27" y="480"/>
                  <a:pt x="0" y="822"/>
                  <a:pt x="27" y="1164"/>
                </a:cubicBezTo>
                <a:lnTo>
                  <a:pt x="27" y="2216"/>
                </a:lnTo>
                <a:cubicBezTo>
                  <a:pt x="27" y="2900"/>
                  <a:pt x="53" y="3583"/>
                  <a:pt x="53" y="4294"/>
                </a:cubicBezTo>
                <a:cubicBezTo>
                  <a:pt x="79" y="5687"/>
                  <a:pt x="132" y="7081"/>
                  <a:pt x="184" y="8475"/>
                </a:cubicBezTo>
                <a:cubicBezTo>
                  <a:pt x="211" y="9264"/>
                  <a:pt x="211" y="10053"/>
                  <a:pt x="263" y="10842"/>
                </a:cubicBezTo>
                <a:cubicBezTo>
                  <a:pt x="263" y="11066"/>
                  <a:pt x="434" y="11178"/>
                  <a:pt x="605" y="11178"/>
                </a:cubicBezTo>
                <a:cubicBezTo>
                  <a:pt x="776" y="11178"/>
                  <a:pt x="947" y="11066"/>
                  <a:pt x="947" y="10842"/>
                </a:cubicBezTo>
                <a:cubicBezTo>
                  <a:pt x="947" y="10132"/>
                  <a:pt x="921" y="9448"/>
                  <a:pt x="894" y="8765"/>
                </a:cubicBezTo>
                <a:cubicBezTo>
                  <a:pt x="868" y="8054"/>
                  <a:pt x="868" y="7371"/>
                  <a:pt x="842" y="6687"/>
                </a:cubicBezTo>
                <a:cubicBezTo>
                  <a:pt x="789" y="5267"/>
                  <a:pt x="737" y="3873"/>
                  <a:pt x="658" y="2479"/>
                </a:cubicBezTo>
                <a:cubicBezTo>
                  <a:pt x="658" y="2084"/>
                  <a:pt x="631" y="1716"/>
                  <a:pt x="605" y="1322"/>
                </a:cubicBezTo>
                <a:cubicBezTo>
                  <a:pt x="605" y="927"/>
                  <a:pt x="579" y="533"/>
                  <a:pt x="474" y="138"/>
                </a:cubicBezTo>
                <a:cubicBezTo>
                  <a:pt x="447" y="46"/>
                  <a:pt x="362" y="0"/>
                  <a:pt x="2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4" name="Google Shape;1644;p52"/>
          <p:cNvSpPr/>
          <p:nvPr/>
        </p:nvSpPr>
        <p:spPr>
          <a:xfrm flipH="1">
            <a:off x="2163141" y="4609233"/>
            <a:ext cx="89494" cy="783984"/>
          </a:xfrm>
          <a:custGeom>
            <a:avLst/>
            <a:gdLst/>
            <a:ahLst/>
            <a:cxnLst/>
            <a:rect l="l" t="t" r="r" b="b"/>
            <a:pathLst>
              <a:path w="1357" h="11888" extrusionOk="0">
                <a:moveTo>
                  <a:pt x="319" y="1"/>
                </a:moveTo>
                <a:cubicBezTo>
                  <a:pt x="246" y="1"/>
                  <a:pt x="180" y="40"/>
                  <a:pt x="159" y="138"/>
                </a:cubicBezTo>
                <a:cubicBezTo>
                  <a:pt x="27" y="1637"/>
                  <a:pt x="1" y="3110"/>
                  <a:pt x="80" y="4609"/>
                </a:cubicBezTo>
                <a:cubicBezTo>
                  <a:pt x="132" y="6108"/>
                  <a:pt x="211" y="7581"/>
                  <a:pt x="343" y="9080"/>
                </a:cubicBezTo>
                <a:cubicBezTo>
                  <a:pt x="422" y="9921"/>
                  <a:pt x="501" y="10789"/>
                  <a:pt x="632" y="11631"/>
                </a:cubicBezTo>
                <a:cubicBezTo>
                  <a:pt x="655" y="11806"/>
                  <a:pt x="803" y="11888"/>
                  <a:pt x="958" y="11888"/>
                </a:cubicBezTo>
                <a:cubicBezTo>
                  <a:pt x="1152" y="11888"/>
                  <a:pt x="1357" y="11759"/>
                  <a:pt x="1342" y="11526"/>
                </a:cubicBezTo>
                <a:cubicBezTo>
                  <a:pt x="1211" y="10079"/>
                  <a:pt x="1053" y="8606"/>
                  <a:pt x="948" y="7133"/>
                </a:cubicBezTo>
                <a:cubicBezTo>
                  <a:pt x="842" y="5661"/>
                  <a:pt x="764" y="4188"/>
                  <a:pt x="711" y="2689"/>
                </a:cubicBezTo>
                <a:cubicBezTo>
                  <a:pt x="658" y="1873"/>
                  <a:pt x="658" y="1032"/>
                  <a:pt x="553" y="190"/>
                </a:cubicBezTo>
                <a:cubicBezTo>
                  <a:pt x="538" y="82"/>
                  <a:pt x="422" y="1"/>
                  <a:pt x="3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5" name="Google Shape;1645;p52"/>
          <p:cNvSpPr/>
          <p:nvPr/>
        </p:nvSpPr>
        <p:spPr>
          <a:xfrm flipH="1">
            <a:off x="2006265" y="4625587"/>
            <a:ext cx="57311" cy="673522"/>
          </a:xfrm>
          <a:custGeom>
            <a:avLst/>
            <a:gdLst/>
            <a:ahLst/>
            <a:cxnLst/>
            <a:rect l="l" t="t" r="r" b="b"/>
            <a:pathLst>
              <a:path w="869" h="10213" extrusionOk="0">
                <a:moveTo>
                  <a:pt x="645" y="1"/>
                </a:moveTo>
                <a:cubicBezTo>
                  <a:pt x="538" y="1"/>
                  <a:pt x="423" y="68"/>
                  <a:pt x="395" y="179"/>
                </a:cubicBezTo>
                <a:lnTo>
                  <a:pt x="369" y="179"/>
                </a:lnTo>
                <a:cubicBezTo>
                  <a:pt x="290" y="573"/>
                  <a:pt x="237" y="994"/>
                  <a:pt x="211" y="1415"/>
                </a:cubicBezTo>
                <a:cubicBezTo>
                  <a:pt x="185" y="1810"/>
                  <a:pt x="158" y="2230"/>
                  <a:pt x="132" y="2625"/>
                </a:cubicBezTo>
                <a:cubicBezTo>
                  <a:pt x="106" y="3414"/>
                  <a:pt x="53" y="4203"/>
                  <a:pt x="53" y="5018"/>
                </a:cubicBezTo>
                <a:cubicBezTo>
                  <a:pt x="1" y="6622"/>
                  <a:pt x="1" y="8253"/>
                  <a:pt x="106" y="9857"/>
                </a:cubicBezTo>
                <a:cubicBezTo>
                  <a:pt x="106" y="10094"/>
                  <a:pt x="283" y="10212"/>
                  <a:pt x="461" y="10212"/>
                </a:cubicBezTo>
                <a:cubicBezTo>
                  <a:pt x="638" y="10212"/>
                  <a:pt x="816" y="10094"/>
                  <a:pt x="816" y="9857"/>
                </a:cubicBezTo>
                <a:cubicBezTo>
                  <a:pt x="816" y="8253"/>
                  <a:pt x="763" y="6622"/>
                  <a:pt x="763" y="5018"/>
                </a:cubicBezTo>
                <a:cubicBezTo>
                  <a:pt x="763" y="4203"/>
                  <a:pt x="790" y="3414"/>
                  <a:pt x="816" y="2625"/>
                </a:cubicBezTo>
                <a:lnTo>
                  <a:pt x="842" y="1415"/>
                </a:lnTo>
                <a:cubicBezTo>
                  <a:pt x="868" y="994"/>
                  <a:pt x="868" y="600"/>
                  <a:pt x="842" y="179"/>
                </a:cubicBezTo>
                <a:cubicBezTo>
                  <a:pt x="830" y="55"/>
                  <a:pt x="741" y="1"/>
                  <a:pt x="6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6" name="Google Shape;1646;p52"/>
          <p:cNvSpPr/>
          <p:nvPr/>
        </p:nvSpPr>
        <p:spPr>
          <a:xfrm flipH="1">
            <a:off x="1824194" y="4618729"/>
            <a:ext cx="64235" cy="715596"/>
          </a:xfrm>
          <a:custGeom>
            <a:avLst/>
            <a:gdLst/>
            <a:ahLst/>
            <a:cxnLst/>
            <a:rect l="l" t="t" r="r" b="b"/>
            <a:pathLst>
              <a:path w="974" h="10851" extrusionOk="0">
                <a:moveTo>
                  <a:pt x="464" y="0"/>
                </a:moveTo>
                <a:cubicBezTo>
                  <a:pt x="402" y="0"/>
                  <a:pt x="343" y="33"/>
                  <a:pt x="316" y="99"/>
                </a:cubicBezTo>
                <a:cubicBezTo>
                  <a:pt x="185" y="388"/>
                  <a:pt x="132" y="730"/>
                  <a:pt x="132" y="1072"/>
                </a:cubicBezTo>
                <a:cubicBezTo>
                  <a:pt x="106" y="1414"/>
                  <a:pt x="106" y="1756"/>
                  <a:pt x="80" y="2098"/>
                </a:cubicBezTo>
                <a:cubicBezTo>
                  <a:pt x="53" y="2781"/>
                  <a:pt x="27" y="3465"/>
                  <a:pt x="27" y="4175"/>
                </a:cubicBezTo>
                <a:cubicBezTo>
                  <a:pt x="1" y="5543"/>
                  <a:pt x="53" y="6911"/>
                  <a:pt x="132" y="8252"/>
                </a:cubicBezTo>
                <a:cubicBezTo>
                  <a:pt x="159" y="9041"/>
                  <a:pt x="238" y="9830"/>
                  <a:pt x="343" y="10619"/>
                </a:cubicBezTo>
                <a:cubicBezTo>
                  <a:pt x="366" y="10780"/>
                  <a:pt x="489" y="10850"/>
                  <a:pt x="620" y="10850"/>
                </a:cubicBezTo>
                <a:cubicBezTo>
                  <a:pt x="790" y="10850"/>
                  <a:pt x="974" y="10733"/>
                  <a:pt x="974" y="10540"/>
                </a:cubicBezTo>
                <a:cubicBezTo>
                  <a:pt x="974" y="9856"/>
                  <a:pt x="921" y="9172"/>
                  <a:pt x="869" y="8515"/>
                </a:cubicBezTo>
                <a:cubicBezTo>
                  <a:pt x="842" y="7831"/>
                  <a:pt x="816" y="7121"/>
                  <a:pt x="790" y="6437"/>
                </a:cubicBezTo>
                <a:cubicBezTo>
                  <a:pt x="764" y="5070"/>
                  <a:pt x="737" y="3728"/>
                  <a:pt x="737" y="2387"/>
                </a:cubicBezTo>
                <a:lnTo>
                  <a:pt x="737" y="1230"/>
                </a:lnTo>
                <a:cubicBezTo>
                  <a:pt x="790" y="835"/>
                  <a:pt x="737" y="467"/>
                  <a:pt x="632" y="99"/>
                </a:cubicBezTo>
                <a:cubicBezTo>
                  <a:pt x="593" y="33"/>
                  <a:pt x="527" y="0"/>
                  <a:pt x="46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7" name="Google Shape;1647;p52"/>
          <p:cNvSpPr/>
          <p:nvPr/>
        </p:nvSpPr>
        <p:spPr>
          <a:xfrm flipH="1">
            <a:off x="1633417" y="4611937"/>
            <a:ext cx="85010" cy="690009"/>
          </a:xfrm>
          <a:custGeom>
            <a:avLst/>
            <a:gdLst/>
            <a:ahLst/>
            <a:cxnLst/>
            <a:rect l="l" t="t" r="r" b="b"/>
            <a:pathLst>
              <a:path w="1289" h="10463" extrusionOk="0">
                <a:moveTo>
                  <a:pt x="320" y="0"/>
                </a:moveTo>
                <a:cubicBezTo>
                  <a:pt x="281" y="0"/>
                  <a:pt x="241" y="13"/>
                  <a:pt x="211" y="44"/>
                </a:cubicBezTo>
                <a:cubicBezTo>
                  <a:pt x="0" y="254"/>
                  <a:pt x="53" y="675"/>
                  <a:pt x="53" y="912"/>
                </a:cubicBezTo>
                <a:cubicBezTo>
                  <a:pt x="53" y="1254"/>
                  <a:pt x="79" y="1569"/>
                  <a:pt x="105" y="1911"/>
                </a:cubicBezTo>
                <a:cubicBezTo>
                  <a:pt x="105" y="2569"/>
                  <a:pt x="158" y="3226"/>
                  <a:pt x="211" y="3910"/>
                </a:cubicBezTo>
                <a:cubicBezTo>
                  <a:pt x="316" y="5251"/>
                  <a:pt x="421" y="6593"/>
                  <a:pt x="553" y="7934"/>
                </a:cubicBezTo>
                <a:lnTo>
                  <a:pt x="737" y="10196"/>
                </a:lnTo>
                <a:cubicBezTo>
                  <a:pt x="750" y="10370"/>
                  <a:pt x="893" y="10462"/>
                  <a:pt x="1030" y="10462"/>
                </a:cubicBezTo>
                <a:cubicBezTo>
                  <a:pt x="1162" y="10462"/>
                  <a:pt x="1289" y="10377"/>
                  <a:pt x="1289" y="10196"/>
                </a:cubicBezTo>
                <a:cubicBezTo>
                  <a:pt x="1210" y="8855"/>
                  <a:pt x="1131" y="7513"/>
                  <a:pt x="1052" y="6172"/>
                </a:cubicBezTo>
                <a:cubicBezTo>
                  <a:pt x="973" y="4831"/>
                  <a:pt x="921" y="3489"/>
                  <a:pt x="789" y="2148"/>
                </a:cubicBezTo>
                <a:cubicBezTo>
                  <a:pt x="763" y="1754"/>
                  <a:pt x="710" y="1385"/>
                  <a:pt x="684" y="991"/>
                </a:cubicBezTo>
                <a:cubicBezTo>
                  <a:pt x="658" y="702"/>
                  <a:pt x="684" y="202"/>
                  <a:pt x="395" y="18"/>
                </a:cubicBezTo>
                <a:cubicBezTo>
                  <a:pt x="373" y="7"/>
                  <a:pt x="347" y="0"/>
                  <a:pt x="3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8" name="Google Shape;1648;p52"/>
          <p:cNvSpPr/>
          <p:nvPr/>
        </p:nvSpPr>
        <p:spPr>
          <a:xfrm flipH="1">
            <a:off x="1465130" y="4610882"/>
            <a:ext cx="78151" cy="704715"/>
          </a:xfrm>
          <a:custGeom>
            <a:avLst/>
            <a:gdLst/>
            <a:ahLst/>
            <a:cxnLst/>
            <a:rect l="l" t="t" r="r" b="b"/>
            <a:pathLst>
              <a:path w="1185" h="10686" extrusionOk="0">
                <a:moveTo>
                  <a:pt x="319" y="1"/>
                </a:moveTo>
                <a:cubicBezTo>
                  <a:pt x="237" y="1"/>
                  <a:pt x="158" y="47"/>
                  <a:pt x="132" y="139"/>
                </a:cubicBezTo>
                <a:lnTo>
                  <a:pt x="106" y="113"/>
                </a:lnTo>
                <a:cubicBezTo>
                  <a:pt x="27" y="770"/>
                  <a:pt x="1" y="1454"/>
                  <a:pt x="27" y="2111"/>
                </a:cubicBezTo>
                <a:cubicBezTo>
                  <a:pt x="27" y="2769"/>
                  <a:pt x="53" y="3426"/>
                  <a:pt x="79" y="4084"/>
                </a:cubicBezTo>
                <a:cubicBezTo>
                  <a:pt x="106" y="5399"/>
                  <a:pt x="211" y="6740"/>
                  <a:pt x="342" y="8082"/>
                </a:cubicBezTo>
                <a:cubicBezTo>
                  <a:pt x="395" y="8844"/>
                  <a:pt x="474" y="9607"/>
                  <a:pt x="579" y="10370"/>
                </a:cubicBezTo>
                <a:cubicBezTo>
                  <a:pt x="579" y="10527"/>
                  <a:pt x="711" y="10659"/>
                  <a:pt x="868" y="10685"/>
                </a:cubicBezTo>
                <a:cubicBezTo>
                  <a:pt x="1026" y="10685"/>
                  <a:pt x="1184" y="10554"/>
                  <a:pt x="1184" y="10396"/>
                </a:cubicBezTo>
                <a:cubicBezTo>
                  <a:pt x="1105" y="9055"/>
                  <a:pt x="1000" y="7713"/>
                  <a:pt x="947" y="6398"/>
                </a:cubicBezTo>
                <a:cubicBezTo>
                  <a:pt x="868" y="5057"/>
                  <a:pt x="790" y="3742"/>
                  <a:pt x="737" y="2401"/>
                </a:cubicBezTo>
                <a:cubicBezTo>
                  <a:pt x="711" y="1638"/>
                  <a:pt x="632" y="875"/>
                  <a:pt x="527" y="139"/>
                </a:cubicBezTo>
                <a:cubicBezTo>
                  <a:pt x="487" y="47"/>
                  <a:pt x="402" y="1"/>
                  <a:pt x="3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9" name="Google Shape;1649;p52"/>
          <p:cNvSpPr/>
          <p:nvPr/>
        </p:nvSpPr>
        <p:spPr>
          <a:xfrm flipH="1">
            <a:off x="1263080" y="4643062"/>
            <a:ext cx="59949" cy="661256"/>
          </a:xfrm>
          <a:custGeom>
            <a:avLst/>
            <a:gdLst/>
            <a:ahLst/>
            <a:cxnLst/>
            <a:rect l="l" t="t" r="r" b="b"/>
            <a:pathLst>
              <a:path w="909" h="10027" extrusionOk="0">
                <a:moveTo>
                  <a:pt x="341" y="1"/>
                </a:moveTo>
                <a:cubicBezTo>
                  <a:pt x="317" y="1"/>
                  <a:pt x="292" y="6"/>
                  <a:pt x="264" y="19"/>
                </a:cubicBezTo>
                <a:cubicBezTo>
                  <a:pt x="106" y="72"/>
                  <a:pt x="80" y="282"/>
                  <a:pt x="53" y="440"/>
                </a:cubicBezTo>
                <a:cubicBezTo>
                  <a:pt x="27" y="650"/>
                  <a:pt x="27" y="861"/>
                  <a:pt x="27" y="1071"/>
                </a:cubicBezTo>
                <a:cubicBezTo>
                  <a:pt x="1" y="1466"/>
                  <a:pt x="1" y="1860"/>
                  <a:pt x="1" y="2255"/>
                </a:cubicBezTo>
                <a:cubicBezTo>
                  <a:pt x="1" y="3096"/>
                  <a:pt x="1" y="3938"/>
                  <a:pt x="53" y="4779"/>
                </a:cubicBezTo>
                <a:cubicBezTo>
                  <a:pt x="106" y="6436"/>
                  <a:pt x="211" y="8093"/>
                  <a:pt x="316" y="9750"/>
                </a:cubicBezTo>
                <a:cubicBezTo>
                  <a:pt x="329" y="9934"/>
                  <a:pt x="481" y="10026"/>
                  <a:pt x="625" y="10026"/>
                </a:cubicBezTo>
                <a:cubicBezTo>
                  <a:pt x="770" y="10026"/>
                  <a:pt x="908" y="9934"/>
                  <a:pt x="895" y="9750"/>
                </a:cubicBezTo>
                <a:cubicBezTo>
                  <a:pt x="763" y="7068"/>
                  <a:pt x="737" y="4411"/>
                  <a:pt x="632" y="1755"/>
                </a:cubicBezTo>
                <a:cubicBezTo>
                  <a:pt x="632" y="1360"/>
                  <a:pt x="606" y="992"/>
                  <a:pt x="579" y="624"/>
                </a:cubicBezTo>
                <a:cubicBezTo>
                  <a:pt x="579" y="505"/>
                  <a:pt x="558" y="1"/>
                  <a:pt x="34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0" name="Google Shape;1650;p52"/>
          <p:cNvSpPr/>
          <p:nvPr/>
        </p:nvSpPr>
        <p:spPr>
          <a:xfrm flipH="1">
            <a:off x="1047970" y="4607255"/>
            <a:ext cx="85999" cy="679523"/>
          </a:xfrm>
          <a:custGeom>
            <a:avLst/>
            <a:gdLst/>
            <a:ahLst/>
            <a:cxnLst/>
            <a:rect l="l" t="t" r="r" b="b"/>
            <a:pathLst>
              <a:path w="1304" h="10304" extrusionOk="0">
                <a:moveTo>
                  <a:pt x="288" y="1"/>
                </a:moveTo>
                <a:cubicBezTo>
                  <a:pt x="194" y="1"/>
                  <a:pt x="98" y="63"/>
                  <a:pt x="53" y="168"/>
                </a:cubicBezTo>
                <a:cubicBezTo>
                  <a:pt x="27" y="378"/>
                  <a:pt x="0" y="588"/>
                  <a:pt x="27" y="773"/>
                </a:cubicBezTo>
                <a:cubicBezTo>
                  <a:pt x="27" y="1009"/>
                  <a:pt x="27" y="1220"/>
                  <a:pt x="53" y="1430"/>
                </a:cubicBezTo>
                <a:cubicBezTo>
                  <a:pt x="79" y="1825"/>
                  <a:pt x="106" y="2219"/>
                  <a:pt x="106" y="2614"/>
                </a:cubicBezTo>
                <a:cubicBezTo>
                  <a:pt x="184" y="3455"/>
                  <a:pt x="237" y="4270"/>
                  <a:pt x="290" y="5112"/>
                </a:cubicBezTo>
                <a:cubicBezTo>
                  <a:pt x="342" y="5954"/>
                  <a:pt x="421" y="6769"/>
                  <a:pt x="474" y="7584"/>
                </a:cubicBezTo>
                <a:cubicBezTo>
                  <a:pt x="553" y="8400"/>
                  <a:pt x="605" y="9241"/>
                  <a:pt x="710" y="10083"/>
                </a:cubicBezTo>
                <a:cubicBezTo>
                  <a:pt x="734" y="10234"/>
                  <a:pt x="855" y="10303"/>
                  <a:pt x="981" y="10303"/>
                </a:cubicBezTo>
                <a:cubicBezTo>
                  <a:pt x="1139" y="10303"/>
                  <a:pt x="1304" y="10194"/>
                  <a:pt x="1289" y="10004"/>
                </a:cubicBezTo>
                <a:cubicBezTo>
                  <a:pt x="1289" y="9189"/>
                  <a:pt x="1210" y="8347"/>
                  <a:pt x="1158" y="7532"/>
                </a:cubicBezTo>
                <a:cubicBezTo>
                  <a:pt x="1105" y="6716"/>
                  <a:pt x="1052" y="5875"/>
                  <a:pt x="1000" y="5033"/>
                </a:cubicBezTo>
                <a:cubicBezTo>
                  <a:pt x="921" y="4192"/>
                  <a:pt x="868" y="3403"/>
                  <a:pt x="789" y="2561"/>
                </a:cubicBezTo>
                <a:cubicBezTo>
                  <a:pt x="763" y="2166"/>
                  <a:pt x="737" y="1746"/>
                  <a:pt x="684" y="1351"/>
                </a:cubicBezTo>
                <a:lnTo>
                  <a:pt x="605" y="694"/>
                </a:lnTo>
                <a:cubicBezTo>
                  <a:pt x="605" y="510"/>
                  <a:pt x="553" y="299"/>
                  <a:pt x="474" y="115"/>
                </a:cubicBezTo>
                <a:cubicBezTo>
                  <a:pt x="429" y="36"/>
                  <a:pt x="359" y="1"/>
                  <a:pt x="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1" name="Google Shape;1651;p52"/>
          <p:cNvSpPr/>
          <p:nvPr/>
        </p:nvSpPr>
        <p:spPr>
          <a:xfrm flipH="1">
            <a:off x="837349" y="4616025"/>
            <a:ext cx="57311" cy="671807"/>
          </a:xfrm>
          <a:custGeom>
            <a:avLst/>
            <a:gdLst/>
            <a:ahLst/>
            <a:cxnLst/>
            <a:rect l="l" t="t" r="r" b="b"/>
            <a:pathLst>
              <a:path w="869" h="10187" extrusionOk="0">
                <a:moveTo>
                  <a:pt x="368" y="1"/>
                </a:moveTo>
                <a:cubicBezTo>
                  <a:pt x="241" y="1"/>
                  <a:pt x="95" y="104"/>
                  <a:pt x="80" y="245"/>
                </a:cubicBezTo>
                <a:cubicBezTo>
                  <a:pt x="27" y="1034"/>
                  <a:pt x="1" y="1823"/>
                  <a:pt x="53" y="2638"/>
                </a:cubicBezTo>
                <a:cubicBezTo>
                  <a:pt x="53" y="3427"/>
                  <a:pt x="53" y="4243"/>
                  <a:pt x="80" y="5058"/>
                </a:cubicBezTo>
                <a:cubicBezTo>
                  <a:pt x="106" y="6662"/>
                  <a:pt x="106" y="8267"/>
                  <a:pt x="211" y="9871"/>
                </a:cubicBezTo>
                <a:cubicBezTo>
                  <a:pt x="211" y="10081"/>
                  <a:pt x="376" y="10186"/>
                  <a:pt x="540" y="10186"/>
                </a:cubicBezTo>
                <a:cubicBezTo>
                  <a:pt x="704" y="10186"/>
                  <a:pt x="869" y="10081"/>
                  <a:pt x="869" y="9871"/>
                </a:cubicBezTo>
                <a:cubicBezTo>
                  <a:pt x="869" y="8240"/>
                  <a:pt x="816" y="6636"/>
                  <a:pt x="763" y="5005"/>
                </a:cubicBezTo>
                <a:cubicBezTo>
                  <a:pt x="763" y="4216"/>
                  <a:pt x="737" y="3427"/>
                  <a:pt x="711" y="2638"/>
                </a:cubicBezTo>
                <a:cubicBezTo>
                  <a:pt x="711" y="1797"/>
                  <a:pt x="658" y="981"/>
                  <a:pt x="553" y="166"/>
                </a:cubicBezTo>
                <a:cubicBezTo>
                  <a:pt x="532" y="49"/>
                  <a:pt x="454" y="1"/>
                  <a:pt x="3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2" name="Google Shape;1652;p52"/>
          <p:cNvSpPr/>
          <p:nvPr/>
        </p:nvSpPr>
        <p:spPr>
          <a:xfrm flipH="1">
            <a:off x="513038" y="4605474"/>
            <a:ext cx="59025" cy="704056"/>
          </a:xfrm>
          <a:custGeom>
            <a:avLst/>
            <a:gdLst/>
            <a:ahLst/>
            <a:cxnLst/>
            <a:rect l="l" t="t" r="r" b="b"/>
            <a:pathLst>
              <a:path w="895" h="10676" extrusionOk="0">
                <a:moveTo>
                  <a:pt x="711" y="0"/>
                </a:moveTo>
                <a:cubicBezTo>
                  <a:pt x="684" y="0"/>
                  <a:pt x="655" y="13"/>
                  <a:pt x="632" y="37"/>
                </a:cubicBezTo>
                <a:cubicBezTo>
                  <a:pt x="474" y="300"/>
                  <a:pt x="395" y="589"/>
                  <a:pt x="395" y="905"/>
                </a:cubicBezTo>
                <a:cubicBezTo>
                  <a:pt x="342" y="1220"/>
                  <a:pt x="290" y="1562"/>
                  <a:pt x="264" y="1904"/>
                </a:cubicBezTo>
                <a:cubicBezTo>
                  <a:pt x="211" y="2588"/>
                  <a:pt x="158" y="3272"/>
                  <a:pt x="106" y="3956"/>
                </a:cubicBezTo>
                <a:cubicBezTo>
                  <a:pt x="27" y="5297"/>
                  <a:pt x="1" y="6638"/>
                  <a:pt x="27" y="7979"/>
                </a:cubicBezTo>
                <a:cubicBezTo>
                  <a:pt x="27" y="8768"/>
                  <a:pt x="79" y="9531"/>
                  <a:pt x="106" y="10320"/>
                </a:cubicBezTo>
                <a:cubicBezTo>
                  <a:pt x="132" y="10557"/>
                  <a:pt x="323" y="10675"/>
                  <a:pt x="504" y="10675"/>
                </a:cubicBezTo>
                <a:cubicBezTo>
                  <a:pt x="684" y="10675"/>
                  <a:pt x="855" y="10557"/>
                  <a:pt x="842" y="10320"/>
                </a:cubicBezTo>
                <a:cubicBezTo>
                  <a:pt x="816" y="8979"/>
                  <a:pt x="763" y="7638"/>
                  <a:pt x="763" y="6296"/>
                </a:cubicBezTo>
                <a:cubicBezTo>
                  <a:pt x="763" y="4929"/>
                  <a:pt x="816" y="3587"/>
                  <a:pt x="842" y="2246"/>
                </a:cubicBezTo>
                <a:cubicBezTo>
                  <a:pt x="842" y="1878"/>
                  <a:pt x="868" y="1510"/>
                  <a:pt x="895" y="1141"/>
                </a:cubicBezTo>
                <a:lnTo>
                  <a:pt x="895" y="563"/>
                </a:lnTo>
                <a:cubicBezTo>
                  <a:pt x="895" y="379"/>
                  <a:pt x="868" y="221"/>
                  <a:pt x="790" y="63"/>
                </a:cubicBezTo>
                <a:cubicBezTo>
                  <a:pt x="775" y="20"/>
                  <a:pt x="745" y="0"/>
                  <a:pt x="7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3" name="Google Shape;1653;p52"/>
          <p:cNvSpPr/>
          <p:nvPr/>
        </p:nvSpPr>
        <p:spPr>
          <a:xfrm flipH="1">
            <a:off x="317053" y="4617014"/>
            <a:ext cx="69445" cy="692515"/>
          </a:xfrm>
          <a:custGeom>
            <a:avLst/>
            <a:gdLst/>
            <a:ahLst/>
            <a:cxnLst/>
            <a:rect l="l" t="t" r="r" b="b"/>
            <a:pathLst>
              <a:path w="1053" h="10501" extrusionOk="0">
                <a:moveTo>
                  <a:pt x="235" y="0"/>
                </a:moveTo>
                <a:cubicBezTo>
                  <a:pt x="118" y="0"/>
                  <a:pt x="1" y="81"/>
                  <a:pt x="1" y="230"/>
                </a:cubicBezTo>
                <a:cubicBezTo>
                  <a:pt x="106" y="1861"/>
                  <a:pt x="237" y="3518"/>
                  <a:pt x="290" y="5174"/>
                </a:cubicBezTo>
                <a:cubicBezTo>
                  <a:pt x="316" y="5990"/>
                  <a:pt x="316" y="6805"/>
                  <a:pt x="290" y="7620"/>
                </a:cubicBezTo>
                <a:cubicBezTo>
                  <a:pt x="264" y="8436"/>
                  <a:pt x="211" y="9304"/>
                  <a:pt x="211" y="10145"/>
                </a:cubicBezTo>
                <a:cubicBezTo>
                  <a:pt x="211" y="10382"/>
                  <a:pt x="395" y="10500"/>
                  <a:pt x="579" y="10500"/>
                </a:cubicBezTo>
                <a:cubicBezTo>
                  <a:pt x="763" y="10500"/>
                  <a:pt x="947" y="10382"/>
                  <a:pt x="947" y="10145"/>
                </a:cubicBezTo>
                <a:cubicBezTo>
                  <a:pt x="1026" y="9304"/>
                  <a:pt x="1053" y="8462"/>
                  <a:pt x="1053" y="7620"/>
                </a:cubicBezTo>
                <a:cubicBezTo>
                  <a:pt x="1053" y="6779"/>
                  <a:pt x="1053" y="5963"/>
                  <a:pt x="1000" y="5122"/>
                </a:cubicBezTo>
                <a:cubicBezTo>
                  <a:pt x="947" y="3465"/>
                  <a:pt x="763" y="1808"/>
                  <a:pt x="448" y="151"/>
                </a:cubicBezTo>
                <a:cubicBezTo>
                  <a:pt x="413" y="48"/>
                  <a:pt x="324" y="0"/>
                  <a:pt x="23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4" name="Google Shape;1654;p52"/>
          <p:cNvSpPr/>
          <p:nvPr/>
        </p:nvSpPr>
        <p:spPr>
          <a:xfrm flipH="1">
            <a:off x="136699" y="4618399"/>
            <a:ext cx="55530" cy="736634"/>
          </a:xfrm>
          <a:custGeom>
            <a:avLst/>
            <a:gdLst/>
            <a:ahLst/>
            <a:cxnLst/>
            <a:rect l="l" t="t" r="r" b="b"/>
            <a:pathLst>
              <a:path w="842" h="11170" extrusionOk="0">
                <a:moveTo>
                  <a:pt x="325" y="0"/>
                </a:moveTo>
                <a:cubicBezTo>
                  <a:pt x="216" y="0"/>
                  <a:pt x="94" y="87"/>
                  <a:pt x="79" y="209"/>
                </a:cubicBezTo>
                <a:lnTo>
                  <a:pt x="105" y="209"/>
                </a:lnTo>
                <a:cubicBezTo>
                  <a:pt x="27" y="893"/>
                  <a:pt x="0" y="1577"/>
                  <a:pt x="27" y="2287"/>
                </a:cubicBezTo>
                <a:lnTo>
                  <a:pt x="27" y="4364"/>
                </a:lnTo>
                <a:cubicBezTo>
                  <a:pt x="27" y="5732"/>
                  <a:pt x="27" y="7100"/>
                  <a:pt x="79" y="8467"/>
                </a:cubicBezTo>
                <a:cubicBezTo>
                  <a:pt x="105" y="9256"/>
                  <a:pt x="132" y="10045"/>
                  <a:pt x="158" y="10834"/>
                </a:cubicBezTo>
                <a:cubicBezTo>
                  <a:pt x="158" y="11058"/>
                  <a:pt x="329" y="11170"/>
                  <a:pt x="500" y="11170"/>
                </a:cubicBezTo>
                <a:cubicBezTo>
                  <a:pt x="671" y="11170"/>
                  <a:pt x="842" y="11058"/>
                  <a:pt x="842" y="10834"/>
                </a:cubicBezTo>
                <a:cubicBezTo>
                  <a:pt x="842" y="8046"/>
                  <a:pt x="789" y="5259"/>
                  <a:pt x="658" y="2471"/>
                </a:cubicBezTo>
                <a:cubicBezTo>
                  <a:pt x="631" y="1682"/>
                  <a:pt x="579" y="919"/>
                  <a:pt x="500" y="156"/>
                </a:cubicBezTo>
                <a:cubicBezTo>
                  <a:pt x="478" y="46"/>
                  <a:pt x="405" y="0"/>
                  <a:pt x="3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5" name="Google Shape;1655;p52"/>
          <p:cNvSpPr/>
          <p:nvPr/>
        </p:nvSpPr>
        <p:spPr>
          <a:xfrm rot="-3898203" flipH="1">
            <a:off x="-853983" y="-821756"/>
            <a:ext cx="2335763" cy="2455799"/>
          </a:xfrm>
          <a:custGeom>
            <a:avLst/>
            <a:gdLst/>
            <a:ahLst/>
            <a:cxnLst/>
            <a:rect l="l" t="t" r="r" b="b"/>
            <a:pathLst>
              <a:path w="54232" h="57019" extrusionOk="0">
                <a:moveTo>
                  <a:pt x="31379" y="0"/>
                </a:moveTo>
                <a:cubicBezTo>
                  <a:pt x="29782" y="0"/>
                  <a:pt x="28181" y="129"/>
                  <a:pt x="26590" y="390"/>
                </a:cubicBezTo>
                <a:cubicBezTo>
                  <a:pt x="23670" y="863"/>
                  <a:pt x="20830" y="1731"/>
                  <a:pt x="18174" y="2993"/>
                </a:cubicBezTo>
                <a:cubicBezTo>
                  <a:pt x="17832" y="3151"/>
                  <a:pt x="17490" y="3309"/>
                  <a:pt x="17148" y="3467"/>
                </a:cubicBezTo>
                <a:cubicBezTo>
                  <a:pt x="12072" y="6044"/>
                  <a:pt x="7154" y="10147"/>
                  <a:pt x="4103" y="16538"/>
                </a:cubicBezTo>
                <a:cubicBezTo>
                  <a:pt x="132" y="24849"/>
                  <a:pt x="0" y="36605"/>
                  <a:pt x="3788" y="45126"/>
                </a:cubicBezTo>
                <a:cubicBezTo>
                  <a:pt x="7035" y="52484"/>
                  <a:pt x="13028" y="57018"/>
                  <a:pt x="19057" y="57018"/>
                </a:cubicBezTo>
                <a:cubicBezTo>
                  <a:pt x="20010" y="57018"/>
                  <a:pt x="20964" y="56905"/>
                  <a:pt x="21908" y="56672"/>
                </a:cubicBezTo>
                <a:cubicBezTo>
                  <a:pt x="25985" y="55646"/>
                  <a:pt x="29693" y="52595"/>
                  <a:pt x="32981" y="49045"/>
                </a:cubicBezTo>
                <a:cubicBezTo>
                  <a:pt x="33901" y="48045"/>
                  <a:pt x="34900" y="47493"/>
                  <a:pt x="35821" y="46546"/>
                </a:cubicBezTo>
                <a:cubicBezTo>
                  <a:pt x="36768" y="45599"/>
                  <a:pt x="37715" y="44574"/>
                  <a:pt x="38635" y="43574"/>
                </a:cubicBezTo>
                <a:cubicBezTo>
                  <a:pt x="40450" y="41549"/>
                  <a:pt x="42238" y="39392"/>
                  <a:pt x="43974" y="37183"/>
                </a:cubicBezTo>
                <a:cubicBezTo>
                  <a:pt x="45499" y="35211"/>
                  <a:pt x="46999" y="33133"/>
                  <a:pt x="48445" y="31003"/>
                </a:cubicBezTo>
                <a:cubicBezTo>
                  <a:pt x="50838" y="27479"/>
                  <a:pt x="53126" y="23560"/>
                  <a:pt x="53863" y="18747"/>
                </a:cubicBezTo>
                <a:cubicBezTo>
                  <a:pt x="54231" y="16249"/>
                  <a:pt x="54047" y="13697"/>
                  <a:pt x="53311" y="11278"/>
                </a:cubicBezTo>
                <a:cubicBezTo>
                  <a:pt x="52548" y="8911"/>
                  <a:pt x="51285" y="7648"/>
                  <a:pt x="49865" y="6176"/>
                </a:cubicBezTo>
                <a:cubicBezTo>
                  <a:pt x="49050" y="5308"/>
                  <a:pt x="47919" y="5018"/>
                  <a:pt x="46999" y="4492"/>
                </a:cubicBezTo>
                <a:cubicBezTo>
                  <a:pt x="45894" y="3861"/>
                  <a:pt x="44789" y="3177"/>
                  <a:pt x="43632" y="2651"/>
                </a:cubicBezTo>
                <a:cubicBezTo>
                  <a:pt x="39761" y="897"/>
                  <a:pt x="35587" y="0"/>
                  <a:pt x="3137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56" name="Google Shape;1656;p52"/>
          <p:cNvGrpSpPr/>
          <p:nvPr/>
        </p:nvGrpSpPr>
        <p:grpSpPr>
          <a:xfrm flipH="1">
            <a:off x="40319" y="263447"/>
            <a:ext cx="2140206" cy="787748"/>
            <a:chOff x="2850522" y="-1019203"/>
            <a:chExt cx="2140206" cy="787748"/>
          </a:xfrm>
        </p:grpSpPr>
        <p:sp>
          <p:nvSpPr>
            <p:cNvPr id="1657" name="Google Shape;1657;p52"/>
            <p:cNvSpPr/>
            <p:nvPr/>
          </p:nvSpPr>
          <p:spPr>
            <a:xfrm rot="-2700000">
              <a:off x="3059331" y="-421445"/>
              <a:ext cx="88665" cy="65113"/>
            </a:xfrm>
            <a:custGeom>
              <a:avLst/>
              <a:gdLst/>
              <a:ahLst/>
              <a:cxnLst/>
              <a:rect l="l" t="t" r="r" b="b"/>
              <a:pathLst>
                <a:path w="896" h="658" extrusionOk="0">
                  <a:moveTo>
                    <a:pt x="448" y="0"/>
                  </a:moveTo>
                  <a:cubicBezTo>
                    <a:pt x="1" y="0"/>
                    <a:pt x="1" y="658"/>
                    <a:pt x="448" y="658"/>
                  </a:cubicBezTo>
                  <a:cubicBezTo>
                    <a:pt x="895" y="658"/>
                    <a:pt x="895" y="0"/>
                    <a:pt x="4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8" name="Google Shape;1658;p52"/>
            <p:cNvSpPr/>
            <p:nvPr/>
          </p:nvSpPr>
          <p:spPr>
            <a:xfrm rot="-2700000">
              <a:off x="2864222" y="-391603"/>
              <a:ext cx="101628" cy="80847"/>
            </a:xfrm>
            <a:custGeom>
              <a:avLst/>
              <a:gdLst/>
              <a:ahLst/>
              <a:cxnLst/>
              <a:rect l="l" t="t" r="r" b="b"/>
              <a:pathLst>
                <a:path w="1027" h="817" extrusionOk="0">
                  <a:moveTo>
                    <a:pt x="527" y="1"/>
                  </a:moveTo>
                  <a:cubicBezTo>
                    <a:pt x="1" y="27"/>
                    <a:pt x="1" y="764"/>
                    <a:pt x="527" y="816"/>
                  </a:cubicBezTo>
                  <a:cubicBezTo>
                    <a:pt x="1026" y="764"/>
                    <a:pt x="1026" y="27"/>
                    <a:pt x="52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9" name="Google Shape;1659;p52"/>
            <p:cNvSpPr/>
            <p:nvPr/>
          </p:nvSpPr>
          <p:spPr>
            <a:xfrm rot="-2700000">
              <a:off x="4709897" y="-978989"/>
              <a:ext cx="88665" cy="65113"/>
            </a:xfrm>
            <a:custGeom>
              <a:avLst/>
              <a:gdLst/>
              <a:ahLst/>
              <a:cxnLst/>
              <a:rect l="l" t="t" r="r" b="b"/>
              <a:pathLst>
                <a:path w="896" h="658" extrusionOk="0">
                  <a:moveTo>
                    <a:pt x="448" y="0"/>
                  </a:moveTo>
                  <a:cubicBezTo>
                    <a:pt x="1" y="0"/>
                    <a:pt x="1" y="658"/>
                    <a:pt x="448" y="658"/>
                  </a:cubicBezTo>
                  <a:cubicBezTo>
                    <a:pt x="895" y="658"/>
                    <a:pt x="895" y="0"/>
                    <a:pt x="4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0" name="Google Shape;1660;p52"/>
            <p:cNvSpPr/>
            <p:nvPr/>
          </p:nvSpPr>
          <p:spPr>
            <a:xfrm rot="-2700000">
              <a:off x="4438274" y="-1005356"/>
              <a:ext cx="65113" cy="62639"/>
            </a:xfrm>
            <a:custGeom>
              <a:avLst/>
              <a:gdLst/>
              <a:ahLst/>
              <a:cxnLst/>
              <a:rect l="l" t="t" r="r" b="b"/>
              <a:pathLst>
                <a:path w="658" h="633" extrusionOk="0">
                  <a:moveTo>
                    <a:pt x="316" y="1"/>
                  </a:moveTo>
                  <a:cubicBezTo>
                    <a:pt x="0" y="80"/>
                    <a:pt x="0" y="553"/>
                    <a:pt x="316" y="632"/>
                  </a:cubicBezTo>
                  <a:cubicBezTo>
                    <a:pt x="658" y="553"/>
                    <a:pt x="658" y="80"/>
                    <a:pt x="3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1" name="Google Shape;1661;p52"/>
            <p:cNvSpPr/>
            <p:nvPr/>
          </p:nvSpPr>
          <p:spPr>
            <a:xfrm rot="-2700000">
              <a:off x="4609311" y="-741865"/>
              <a:ext cx="91139" cy="72931"/>
            </a:xfrm>
            <a:custGeom>
              <a:avLst/>
              <a:gdLst/>
              <a:ahLst/>
              <a:cxnLst/>
              <a:rect l="l" t="t" r="r" b="b"/>
              <a:pathLst>
                <a:path w="921" h="737" extrusionOk="0">
                  <a:moveTo>
                    <a:pt x="447" y="0"/>
                  </a:moveTo>
                  <a:cubicBezTo>
                    <a:pt x="0" y="27"/>
                    <a:pt x="0" y="710"/>
                    <a:pt x="447" y="737"/>
                  </a:cubicBezTo>
                  <a:cubicBezTo>
                    <a:pt x="921" y="710"/>
                    <a:pt x="921" y="27"/>
                    <a:pt x="4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2" name="Google Shape;1662;p52"/>
            <p:cNvSpPr/>
            <p:nvPr/>
          </p:nvSpPr>
          <p:spPr>
            <a:xfrm rot="-2700000">
              <a:off x="4397178" y="-791980"/>
              <a:ext cx="106873" cy="88566"/>
            </a:xfrm>
            <a:custGeom>
              <a:avLst/>
              <a:gdLst/>
              <a:ahLst/>
              <a:cxnLst/>
              <a:rect l="l" t="t" r="r" b="b"/>
              <a:pathLst>
                <a:path w="1080" h="895" extrusionOk="0">
                  <a:moveTo>
                    <a:pt x="553" y="0"/>
                  </a:moveTo>
                  <a:cubicBezTo>
                    <a:pt x="1" y="53"/>
                    <a:pt x="1" y="868"/>
                    <a:pt x="553" y="894"/>
                  </a:cubicBezTo>
                  <a:cubicBezTo>
                    <a:pt x="1079" y="868"/>
                    <a:pt x="1079" y="53"/>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3" name="Google Shape;1663;p52"/>
            <p:cNvSpPr/>
            <p:nvPr/>
          </p:nvSpPr>
          <p:spPr>
            <a:xfrm rot="-2700000">
              <a:off x="4229167" y="-925880"/>
              <a:ext cx="85993" cy="72931"/>
            </a:xfrm>
            <a:custGeom>
              <a:avLst/>
              <a:gdLst/>
              <a:ahLst/>
              <a:cxnLst/>
              <a:rect l="l" t="t" r="r" b="b"/>
              <a:pathLst>
                <a:path w="869" h="737" extrusionOk="0">
                  <a:moveTo>
                    <a:pt x="447" y="0"/>
                  </a:moveTo>
                  <a:cubicBezTo>
                    <a:pt x="0" y="53"/>
                    <a:pt x="0" y="710"/>
                    <a:pt x="447" y="736"/>
                  </a:cubicBezTo>
                  <a:cubicBezTo>
                    <a:pt x="868" y="710"/>
                    <a:pt x="868" y="53"/>
                    <a:pt x="4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4" name="Google Shape;1664;p52"/>
            <p:cNvSpPr/>
            <p:nvPr/>
          </p:nvSpPr>
          <p:spPr>
            <a:xfrm rot="-2700000">
              <a:off x="4185330" y="-743902"/>
              <a:ext cx="130226" cy="110930"/>
            </a:xfrm>
            <a:custGeom>
              <a:avLst/>
              <a:gdLst/>
              <a:ahLst/>
              <a:cxnLst/>
              <a:rect l="l" t="t" r="r" b="b"/>
              <a:pathLst>
                <a:path w="1316" h="1121" extrusionOk="0">
                  <a:moveTo>
                    <a:pt x="569" y="1"/>
                  </a:moveTo>
                  <a:cubicBezTo>
                    <a:pt x="276" y="1"/>
                    <a:pt x="0" y="230"/>
                    <a:pt x="0" y="568"/>
                  </a:cubicBezTo>
                  <a:cubicBezTo>
                    <a:pt x="0" y="884"/>
                    <a:pt x="263" y="1120"/>
                    <a:pt x="579" y="1120"/>
                  </a:cubicBezTo>
                  <a:cubicBezTo>
                    <a:pt x="1079" y="1120"/>
                    <a:pt x="1315" y="515"/>
                    <a:pt x="974" y="173"/>
                  </a:cubicBezTo>
                  <a:cubicBezTo>
                    <a:pt x="854" y="54"/>
                    <a:pt x="710" y="1"/>
                    <a:pt x="5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5" name="Google Shape;1665;p52"/>
            <p:cNvSpPr/>
            <p:nvPr/>
          </p:nvSpPr>
          <p:spPr>
            <a:xfrm rot="-2700000">
              <a:off x="3864080" y="-760177"/>
              <a:ext cx="109445" cy="91139"/>
            </a:xfrm>
            <a:custGeom>
              <a:avLst/>
              <a:gdLst/>
              <a:ahLst/>
              <a:cxnLst/>
              <a:rect l="l" t="t" r="r" b="b"/>
              <a:pathLst>
                <a:path w="1106" h="921" extrusionOk="0">
                  <a:moveTo>
                    <a:pt x="553" y="0"/>
                  </a:moveTo>
                  <a:cubicBezTo>
                    <a:pt x="1" y="53"/>
                    <a:pt x="1" y="868"/>
                    <a:pt x="553" y="921"/>
                  </a:cubicBezTo>
                  <a:cubicBezTo>
                    <a:pt x="1105" y="868"/>
                    <a:pt x="1105" y="53"/>
                    <a:pt x="5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6" name="Google Shape;1666;p52"/>
            <p:cNvSpPr/>
            <p:nvPr/>
          </p:nvSpPr>
          <p:spPr>
            <a:xfrm rot="-2700000">
              <a:off x="3711138" y="-902715"/>
              <a:ext cx="85993" cy="65212"/>
            </a:xfrm>
            <a:custGeom>
              <a:avLst/>
              <a:gdLst/>
              <a:ahLst/>
              <a:cxnLst/>
              <a:rect l="l" t="t" r="r" b="b"/>
              <a:pathLst>
                <a:path w="869" h="659" extrusionOk="0">
                  <a:moveTo>
                    <a:pt x="447" y="1"/>
                  </a:moveTo>
                  <a:cubicBezTo>
                    <a:pt x="0" y="1"/>
                    <a:pt x="0" y="658"/>
                    <a:pt x="447" y="658"/>
                  </a:cubicBezTo>
                  <a:cubicBezTo>
                    <a:pt x="868" y="658"/>
                    <a:pt x="868" y="1"/>
                    <a:pt x="4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7" name="Google Shape;1667;p52"/>
            <p:cNvSpPr/>
            <p:nvPr/>
          </p:nvSpPr>
          <p:spPr>
            <a:xfrm rot="-2700000">
              <a:off x="3783651" y="-502141"/>
              <a:ext cx="93711" cy="75602"/>
            </a:xfrm>
            <a:custGeom>
              <a:avLst/>
              <a:gdLst/>
              <a:ahLst/>
              <a:cxnLst/>
              <a:rect l="l" t="t" r="r" b="b"/>
              <a:pathLst>
                <a:path w="947" h="764" extrusionOk="0">
                  <a:moveTo>
                    <a:pt x="473" y="1"/>
                  </a:moveTo>
                  <a:cubicBezTo>
                    <a:pt x="0" y="27"/>
                    <a:pt x="0" y="711"/>
                    <a:pt x="473" y="763"/>
                  </a:cubicBezTo>
                  <a:cubicBezTo>
                    <a:pt x="947" y="711"/>
                    <a:pt x="947" y="27"/>
                    <a:pt x="4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8" name="Google Shape;1668;p52"/>
            <p:cNvSpPr/>
            <p:nvPr/>
          </p:nvSpPr>
          <p:spPr>
            <a:xfrm rot="-2700000">
              <a:off x="3521754" y="-605259"/>
              <a:ext cx="135372" cy="101529"/>
            </a:xfrm>
            <a:custGeom>
              <a:avLst/>
              <a:gdLst/>
              <a:ahLst/>
              <a:cxnLst/>
              <a:rect l="l" t="t" r="r" b="b"/>
              <a:pathLst>
                <a:path w="1368" h="1026" extrusionOk="0">
                  <a:moveTo>
                    <a:pt x="684" y="0"/>
                  </a:moveTo>
                  <a:cubicBezTo>
                    <a:pt x="0" y="0"/>
                    <a:pt x="0" y="1026"/>
                    <a:pt x="684" y="1026"/>
                  </a:cubicBezTo>
                  <a:cubicBezTo>
                    <a:pt x="1368" y="1026"/>
                    <a:pt x="1368"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9" name="Google Shape;1669;p52"/>
            <p:cNvSpPr/>
            <p:nvPr/>
          </p:nvSpPr>
          <p:spPr>
            <a:xfrm rot="-2700000">
              <a:off x="3368480" y="-692261"/>
              <a:ext cx="101529" cy="85993"/>
            </a:xfrm>
            <a:custGeom>
              <a:avLst/>
              <a:gdLst/>
              <a:ahLst/>
              <a:cxnLst/>
              <a:rect l="l" t="t" r="r" b="b"/>
              <a:pathLst>
                <a:path w="1026" h="869" extrusionOk="0">
                  <a:moveTo>
                    <a:pt x="500" y="0"/>
                  </a:moveTo>
                  <a:cubicBezTo>
                    <a:pt x="0" y="53"/>
                    <a:pt x="0" y="816"/>
                    <a:pt x="500" y="868"/>
                  </a:cubicBezTo>
                  <a:cubicBezTo>
                    <a:pt x="1026" y="816"/>
                    <a:pt x="1026" y="53"/>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0" name="Google Shape;1670;p52"/>
            <p:cNvSpPr/>
            <p:nvPr/>
          </p:nvSpPr>
          <p:spPr>
            <a:xfrm rot="-2700000">
              <a:off x="3305789" y="-564031"/>
              <a:ext cx="114690" cy="96383"/>
            </a:xfrm>
            <a:custGeom>
              <a:avLst/>
              <a:gdLst/>
              <a:ahLst/>
              <a:cxnLst/>
              <a:rect l="l" t="t" r="r" b="b"/>
              <a:pathLst>
                <a:path w="1159" h="974" extrusionOk="0">
                  <a:moveTo>
                    <a:pt x="579" y="0"/>
                  </a:moveTo>
                  <a:cubicBezTo>
                    <a:pt x="1" y="53"/>
                    <a:pt x="1" y="921"/>
                    <a:pt x="579" y="973"/>
                  </a:cubicBezTo>
                  <a:cubicBezTo>
                    <a:pt x="1158" y="921"/>
                    <a:pt x="1158" y="53"/>
                    <a:pt x="5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1" name="Google Shape;1671;p52"/>
            <p:cNvSpPr/>
            <p:nvPr/>
          </p:nvSpPr>
          <p:spPr>
            <a:xfrm rot="-2700000">
              <a:off x="3294687" y="-369719"/>
              <a:ext cx="75602" cy="69764"/>
            </a:xfrm>
            <a:custGeom>
              <a:avLst/>
              <a:gdLst/>
              <a:ahLst/>
              <a:cxnLst/>
              <a:rect l="l" t="t" r="r" b="b"/>
              <a:pathLst>
                <a:path w="764" h="705" extrusionOk="0">
                  <a:moveTo>
                    <a:pt x="316" y="1"/>
                  </a:moveTo>
                  <a:lnTo>
                    <a:pt x="264" y="27"/>
                  </a:lnTo>
                  <a:lnTo>
                    <a:pt x="185" y="53"/>
                  </a:lnTo>
                  <a:cubicBezTo>
                    <a:pt x="132" y="80"/>
                    <a:pt x="106" y="106"/>
                    <a:pt x="80" y="159"/>
                  </a:cubicBezTo>
                  <a:cubicBezTo>
                    <a:pt x="53" y="159"/>
                    <a:pt x="53" y="185"/>
                    <a:pt x="53" y="211"/>
                  </a:cubicBezTo>
                  <a:cubicBezTo>
                    <a:pt x="27" y="264"/>
                    <a:pt x="1" y="316"/>
                    <a:pt x="1" y="343"/>
                  </a:cubicBezTo>
                  <a:lnTo>
                    <a:pt x="1" y="448"/>
                  </a:lnTo>
                  <a:lnTo>
                    <a:pt x="53" y="527"/>
                  </a:lnTo>
                  <a:cubicBezTo>
                    <a:pt x="53" y="553"/>
                    <a:pt x="80" y="579"/>
                    <a:pt x="132" y="606"/>
                  </a:cubicBezTo>
                  <a:cubicBezTo>
                    <a:pt x="159" y="632"/>
                    <a:pt x="211" y="658"/>
                    <a:pt x="238" y="685"/>
                  </a:cubicBezTo>
                  <a:lnTo>
                    <a:pt x="316" y="685"/>
                  </a:lnTo>
                  <a:cubicBezTo>
                    <a:pt x="356" y="698"/>
                    <a:pt x="389" y="704"/>
                    <a:pt x="418" y="704"/>
                  </a:cubicBezTo>
                  <a:cubicBezTo>
                    <a:pt x="448" y="704"/>
                    <a:pt x="474" y="698"/>
                    <a:pt x="501" y="685"/>
                  </a:cubicBezTo>
                  <a:cubicBezTo>
                    <a:pt x="579" y="685"/>
                    <a:pt x="632" y="658"/>
                    <a:pt x="658" y="606"/>
                  </a:cubicBezTo>
                  <a:lnTo>
                    <a:pt x="737" y="527"/>
                  </a:lnTo>
                  <a:cubicBezTo>
                    <a:pt x="764" y="474"/>
                    <a:pt x="764" y="422"/>
                    <a:pt x="764" y="343"/>
                  </a:cubicBezTo>
                  <a:cubicBezTo>
                    <a:pt x="764" y="290"/>
                    <a:pt x="764" y="264"/>
                    <a:pt x="737" y="211"/>
                  </a:cubicBezTo>
                  <a:cubicBezTo>
                    <a:pt x="737" y="159"/>
                    <a:pt x="711" y="132"/>
                    <a:pt x="658" y="106"/>
                  </a:cubicBezTo>
                  <a:cubicBezTo>
                    <a:pt x="632" y="53"/>
                    <a:pt x="579" y="27"/>
                    <a:pt x="5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2" name="Google Shape;1672;p52"/>
            <p:cNvSpPr/>
            <p:nvPr/>
          </p:nvSpPr>
          <p:spPr>
            <a:xfrm rot="-2700000">
              <a:off x="3110684" y="-638396"/>
              <a:ext cx="83420" cy="88665"/>
            </a:xfrm>
            <a:custGeom>
              <a:avLst/>
              <a:gdLst/>
              <a:ahLst/>
              <a:cxnLst/>
              <a:rect l="l" t="t" r="r" b="b"/>
              <a:pathLst>
                <a:path w="843" h="896" extrusionOk="0">
                  <a:moveTo>
                    <a:pt x="316" y="1"/>
                  </a:moveTo>
                  <a:cubicBezTo>
                    <a:pt x="238" y="27"/>
                    <a:pt x="159" y="54"/>
                    <a:pt x="132" y="106"/>
                  </a:cubicBezTo>
                  <a:lnTo>
                    <a:pt x="53" y="185"/>
                  </a:lnTo>
                  <a:cubicBezTo>
                    <a:pt x="27" y="264"/>
                    <a:pt x="1" y="317"/>
                    <a:pt x="1" y="395"/>
                  </a:cubicBezTo>
                  <a:lnTo>
                    <a:pt x="1" y="474"/>
                  </a:lnTo>
                  <a:cubicBezTo>
                    <a:pt x="1" y="527"/>
                    <a:pt x="1" y="580"/>
                    <a:pt x="27" y="632"/>
                  </a:cubicBezTo>
                  <a:cubicBezTo>
                    <a:pt x="53" y="685"/>
                    <a:pt x="80" y="711"/>
                    <a:pt x="132" y="764"/>
                  </a:cubicBezTo>
                  <a:cubicBezTo>
                    <a:pt x="159" y="790"/>
                    <a:pt x="211" y="843"/>
                    <a:pt x="264" y="843"/>
                  </a:cubicBezTo>
                  <a:cubicBezTo>
                    <a:pt x="290" y="869"/>
                    <a:pt x="343" y="895"/>
                    <a:pt x="422" y="895"/>
                  </a:cubicBezTo>
                  <a:lnTo>
                    <a:pt x="527" y="895"/>
                  </a:lnTo>
                  <a:cubicBezTo>
                    <a:pt x="579" y="869"/>
                    <a:pt x="658" y="816"/>
                    <a:pt x="711" y="764"/>
                  </a:cubicBezTo>
                  <a:lnTo>
                    <a:pt x="764" y="685"/>
                  </a:lnTo>
                  <a:cubicBezTo>
                    <a:pt x="816" y="632"/>
                    <a:pt x="816" y="553"/>
                    <a:pt x="816" y="474"/>
                  </a:cubicBezTo>
                  <a:lnTo>
                    <a:pt x="842" y="501"/>
                  </a:lnTo>
                  <a:lnTo>
                    <a:pt x="842" y="422"/>
                  </a:lnTo>
                  <a:cubicBezTo>
                    <a:pt x="842" y="369"/>
                    <a:pt x="816" y="317"/>
                    <a:pt x="816" y="264"/>
                  </a:cubicBezTo>
                  <a:cubicBezTo>
                    <a:pt x="790" y="211"/>
                    <a:pt x="764" y="159"/>
                    <a:pt x="711" y="132"/>
                  </a:cubicBezTo>
                  <a:cubicBezTo>
                    <a:pt x="685" y="80"/>
                    <a:pt x="632" y="54"/>
                    <a:pt x="579" y="27"/>
                  </a:cubicBezTo>
                  <a:cubicBezTo>
                    <a:pt x="527" y="1"/>
                    <a:pt x="474" y="1"/>
                    <a:pt x="4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3" name="Google Shape;1673;p52"/>
            <p:cNvSpPr/>
            <p:nvPr/>
          </p:nvSpPr>
          <p:spPr>
            <a:xfrm rot="-2700000">
              <a:off x="3558935" y="-828510"/>
              <a:ext cx="88566" cy="67785"/>
            </a:xfrm>
            <a:custGeom>
              <a:avLst/>
              <a:gdLst/>
              <a:ahLst/>
              <a:cxnLst/>
              <a:rect l="l" t="t" r="r" b="b"/>
              <a:pathLst>
                <a:path w="895" h="685" extrusionOk="0">
                  <a:moveTo>
                    <a:pt x="448" y="1"/>
                  </a:moveTo>
                  <a:cubicBezTo>
                    <a:pt x="1" y="1"/>
                    <a:pt x="1" y="684"/>
                    <a:pt x="448" y="684"/>
                  </a:cubicBezTo>
                  <a:cubicBezTo>
                    <a:pt x="895" y="684"/>
                    <a:pt x="895" y="1"/>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4" name="Google Shape;1674;p52"/>
            <p:cNvSpPr/>
            <p:nvPr/>
          </p:nvSpPr>
          <p:spPr>
            <a:xfrm rot="-2700000">
              <a:off x="3530379" y="-318465"/>
              <a:ext cx="88665" cy="65212"/>
            </a:xfrm>
            <a:custGeom>
              <a:avLst/>
              <a:gdLst/>
              <a:ahLst/>
              <a:cxnLst/>
              <a:rect l="l" t="t" r="r" b="b"/>
              <a:pathLst>
                <a:path w="896" h="659" extrusionOk="0">
                  <a:moveTo>
                    <a:pt x="448" y="1"/>
                  </a:moveTo>
                  <a:cubicBezTo>
                    <a:pt x="1" y="1"/>
                    <a:pt x="1" y="658"/>
                    <a:pt x="448" y="658"/>
                  </a:cubicBezTo>
                  <a:cubicBezTo>
                    <a:pt x="895" y="658"/>
                    <a:pt x="895" y="1"/>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5" name="Google Shape;1675;p52"/>
            <p:cNvSpPr/>
            <p:nvPr/>
          </p:nvSpPr>
          <p:spPr>
            <a:xfrm rot="-2700000">
              <a:off x="4004415" y="-447952"/>
              <a:ext cx="93810" cy="70358"/>
            </a:xfrm>
            <a:custGeom>
              <a:avLst/>
              <a:gdLst/>
              <a:ahLst/>
              <a:cxnLst/>
              <a:rect l="l" t="t" r="r" b="b"/>
              <a:pathLst>
                <a:path w="948" h="711" extrusionOk="0">
                  <a:moveTo>
                    <a:pt x="474" y="0"/>
                  </a:moveTo>
                  <a:cubicBezTo>
                    <a:pt x="1" y="0"/>
                    <a:pt x="1" y="710"/>
                    <a:pt x="474" y="710"/>
                  </a:cubicBezTo>
                  <a:cubicBezTo>
                    <a:pt x="948" y="710"/>
                    <a:pt x="948" y="0"/>
                    <a:pt x="47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6" name="Google Shape;1676;p52"/>
            <p:cNvSpPr/>
            <p:nvPr/>
          </p:nvSpPr>
          <p:spPr>
            <a:xfrm rot="-2700000">
              <a:off x="4264954" y="-506291"/>
              <a:ext cx="130226" cy="104201"/>
            </a:xfrm>
            <a:custGeom>
              <a:avLst/>
              <a:gdLst/>
              <a:ahLst/>
              <a:cxnLst/>
              <a:rect l="l" t="t" r="r" b="b"/>
              <a:pathLst>
                <a:path w="1316" h="1053" extrusionOk="0">
                  <a:moveTo>
                    <a:pt x="658" y="0"/>
                  </a:moveTo>
                  <a:cubicBezTo>
                    <a:pt x="1" y="27"/>
                    <a:pt x="1" y="1000"/>
                    <a:pt x="658" y="1052"/>
                  </a:cubicBezTo>
                  <a:cubicBezTo>
                    <a:pt x="1316" y="1000"/>
                    <a:pt x="1316" y="27"/>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7" name="Google Shape;1677;p52"/>
            <p:cNvSpPr/>
            <p:nvPr/>
          </p:nvSpPr>
          <p:spPr>
            <a:xfrm rot="-2700000">
              <a:off x="4520845" y="-593153"/>
              <a:ext cx="122409" cy="115680"/>
            </a:xfrm>
            <a:custGeom>
              <a:avLst/>
              <a:gdLst/>
              <a:ahLst/>
              <a:cxnLst/>
              <a:rect l="l" t="t" r="r" b="b"/>
              <a:pathLst>
                <a:path w="1237" h="1169" extrusionOk="0">
                  <a:moveTo>
                    <a:pt x="601" y="1"/>
                  </a:moveTo>
                  <a:cubicBezTo>
                    <a:pt x="448" y="1"/>
                    <a:pt x="302" y="55"/>
                    <a:pt x="185" y="152"/>
                  </a:cubicBezTo>
                  <a:lnTo>
                    <a:pt x="106" y="284"/>
                  </a:lnTo>
                  <a:cubicBezTo>
                    <a:pt x="53" y="363"/>
                    <a:pt x="0" y="468"/>
                    <a:pt x="0" y="573"/>
                  </a:cubicBezTo>
                  <a:cubicBezTo>
                    <a:pt x="0" y="652"/>
                    <a:pt x="27" y="731"/>
                    <a:pt x="53" y="810"/>
                  </a:cubicBezTo>
                  <a:cubicBezTo>
                    <a:pt x="79" y="863"/>
                    <a:pt x="132" y="941"/>
                    <a:pt x="185" y="994"/>
                  </a:cubicBezTo>
                  <a:cubicBezTo>
                    <a:pt x="309" y="1097"/>
                    <a:pt x="465" y="1168"/>
                    <a:pt x="629" y="1168"/>
                  </a:cubicBezTo>
                  <a:cubicBezTo>
                    <a:pt x="673" y="1168"/>
                    <a:pt x="718" y="1163"/>
                    <a:pt x="763" y="1152"/>
                  </a:cubicBezTo>
                  <a:lnTo>
                    <a:pt x="816" y="1152"/>
                  </a:lnTo>
                  <a:lnTo>
                    <a:pt x="947" y="1073"/>
                  </a:lnTo>
                  <a:cubicBezTo>
                    <a:pt x="1026" y="1047"/>
                    <a:pt x="1079" y="994"/>
                    <a:pt x="1131" y="941"/>
                  </a:cubicBezTo>
                  <a:cubicBezTo>
                    <a:pt x="1158" y="889"/>
                    <a:pt x="1184" y="863"/>
                    <a:pt x="1184" y="810"/>
                  </a:cubicBezTo>
                  <a:cubicBezTo>
                    <a:pt x="1237" y="731"/>
                    <a:pt x="1237" y="652"/>
                    <a:pt x="1237" y="573"/>
                  </a:cubicBezTo>
                  <a:lnTo>
                    <a:pt x="1210" y="442"/>
                  </a:lnTo>
                  <a:lnTo>
                    <a:pt x="1158" y="284"/>
                  </a:lnTo>
                  <a:cubicBezTo>
                    <a:pt x="1131" y="231"/>
                    <a:pt x="1079" y="179"/>
                    <a:pt x="1026" y="126"/>
                  </a:cubicBezTo>
                  <a:cubicBezTo>
                    <a:pt x="947" y="74"/>
                    <a:pt x="895" y="47"/>
                    <a:pt x="816" y="21"/>
                  </a:cubicBezTo>
                  <a:lnTo>
                    <a:pt x="763" y="21"/>
                  </a:lnTo>
                  <a:cubicBezTo>
                    <a:pt x="709" y="7"/>
                    <a:pt x="654" y="1"/>
                    <a:pt x="6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8" name="Google Shape;1678;p52"/>
            <p:cNvSpPr/>
            <p:nvPr/>
          </p:nvSpPr>
          <p:spPr>
            <a:xfrm rot="-2700000">
              <a:off x="4845013" y="-728042"/>
              <a:ext cx="127554" cy="104201"/>
            </a:xfrm>
            <a:custGeom>
              <a:avLst/>
              <a:gdLst/>
              <a:ahLst/>
              <a:cxnLst/>
              <a:rect l="l" t="t" r="r" b="b"/>
              <a:pathLst>
                <a:path w="1289" h="1053" extrusionOk="0">
                  <a:moveTo>
                    <a:pt x="658" y="1"/>
                  </a:moveTo>
                  <a:cubicBezTo>
                    <a:pt x="0" y="53"/>
                    <a:pt x="0" y="1000"/>
                    <a:pt x="658" y="1053"/>
                  </a:cubicBezTo>
                  <a:cubicBezTo>
                    <a:pt x="1289" y="1000"/>
                    <a:pt x="1289" y="53"/>
                    <a:pt x="6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79" name="Google Shape;1679;p52"/>
          <p:cNvSpPr/>
          <p:nvPr/>
        </p:nvSpPr>
        <p:spPr>
          <a:xfrm rot="-8709006" flipH="1">
            <a:off x="7872069" y="3116963"/>
            <a:ext cx="1916010" cy="1459333"/>
          </a:xfrm>
          <a:custGeom>
            <a:avLst/>
            <a:gdLst/>
            <a:ahLst/>
            <a:cxnLst/>
            <a:rect l="l" t="t" r="r" b="b"/>
            <a:pathLst>
              <a:path w="27047" h="20601" extrusionOk="0">
                <a:moveTo>
                  <a:pt x="14669" y="189"/>
                </a:moveTo>
                <a:cubicBezTo>
                  <a:pt x="16513" y="189"/>
                  <a:pt x="18344" y="544"/>
                  <a:pt x="20067" y="1266"/>
                </a:cubicBezTo>
                <a:cubicBezTo>
                  <a:pt x="21987" y="2133"/>
                  <a:pt x="23670" y="3501"/>
                  <a:pt x="24880" y="5263"/>
                </a:cubicBezTo>
                <a:cubicBezTo>
                  <a:pt x="26090" y="6946"/>
                  <a:pt x="26721" y="8998"/>
                  <a:pt x="26695" y="11075"/>
                </a:cubicBezTo>
                <a:cubicBezTo>
                  <a:pt x="26671" y="11536"/>
                  <a:pt x="26602" y="11998"/>
                  <a:pt x="26509" y="12459"/>
                </a:cubicBezTo>
                <a:lnTo>
                  <a:pt x="26509" y="12459"/>
                </a:lnTo>
                <a:cubicBezTo>
                  <a:pt x="26462" y="12474"/>
                  <a:pt x="26422" y="12511"/>
                  <a:pt x="26406" y="12575"/>
                </a:cubicBezTo>
                <a:cubicBezTo>
                  <a:pt x="26274" y="13153"/>
                  <a:pt x="26090" y="13732"/>
                  <a:pt x="25827" y="14284"/>
                </a:cubicBezTo>
                <a:cubicBezTo>
                  <a:pt x="25748" y="14494"/>
                  <a:pt x="25617" y="14679"/>
                  <a:pt x="25459" y="14836"/>
                </a:cubicBezTo>
                <a:cubicBezTo>
                  <a:pt x="25248" y="15047"/>
                  <a:pt x="25012" y="15205"/>
                  <a:pt x="24775" y="15389"/>
                </a:cubicBezTo>
                <a:cubicBezTo>
                  <a:pt x="23697" y="16204"/>
                  <a:pt x="22697" y="17151"/>
                  <a:pt x="21619" y="17966"/>
                </a:cubicBezTo>
                <a:cubicBezTo>
                  <a:pt x="21119" y="18361"/>
                  <a:pt x="20593" y="18702"/>
                  <a:pt x="20041" y="19018"/>
                </a:cubicBezTo>
                <a:cubicBezTo>
                  <a:pt x="19462" y="19334"/>
                  <a:pt x="18831" y="19570"/>
                  <a:pt x="18174" y="19728"/>
                </a:cubicBezTo>
                <a:cubicBezTo>
                  <a:pt x="17516" y="19860"/>
                  <a:pt x="16832" y="19991"/>
                  <a:pt x="16149" y="20044"/>
                </a:cubicBezTo>
                <a:cubicBezTo>
                  <a:pt x="15491" y="20123"/>
                  <a:pt x="14834" y="20202"/>
                  <a:pt x="14176" y="20228"/>
                </a:cubicBezTo>
                <a:cubicBezTo>
                  <a:pt x="13741" y="20262"/>
                  <a:pt x="13303" y="20279"/>
                  <a:pt x="12865" y="20279"/>
                </a:cubicBezTo>
                <a:cubicBezTo>
                  <a:pt x="11953" y="20279"/>
                  <a:pt x="11040" y="20204"/>
                  <a:pt x="10152" y="20044"/>
                </a:cubicBezTo>
                <a:cubicBezTo>
                  <a:pt x="9495" y="19939"/>
                  <a:pt x="8864" y="19754"/>
                  <a:pt x="8259" y="19465"/>
                </a:cubicBezTo>
                <a:cubicBezTo>
                  <a:pt x="7706" y="19202"/>
                  <a:pt x="7154" y="18887"/>
                  <a:pt x="6654" y="18545"/>
                </a:cubicBezTo>
                <a:cubicBezTo>
                  <a:pt x="6128" y="18229"/>
                  <a:pt x="5576" y="17913"/>
                  <a:pt x="5076" y="17572"/>
                </a:cubicBezTo>
                <a:cubicBezTo>
                  <a:pt x="4550" y="17203"/>
                  <a:pt x="4051" y="16809"/>
                  <a:pt x="3604" y="16388"/>
                </a:cubicBezTo>
                <a:cubicBezTo>
                  <a:pt x="2736" y="15599"/>
                  <a:pt x="2026" y="14652"/>
                  <a:pt x="1447" y="13600"/>
                </a:cubicBezTo>
                <a:cubicBezTo>
                  <a:pt x="448" y="11680"/>
                  <a:pt x="0" y="9313"/>
                  <a:pt x="789" y="7209"/>
                </a:cubicBezTo>
                <a:cubicBezTo>
                  <a:pt x="1631" y="4974"/>
                  <a:pt x="3788" y="3554"/>
                  <a:pt x="5813" y="2502"/>
                </a:cubicBezTo>
                <a:cubicBezTo>
                  <a:pt x="8022" y="1344"/>
                  <a:pt x="10442" y="582"/>
                  <a:pt x="12940" y="292"/>
                </a:cubicBezTo>
                <a:cubicBezTo>
                  <a:pt x="13516" y="224"/>
                  <a:pt x="14093" y="189"/>
                  <a:pt x="14669" y="189"/>
                </a:cubicBezTo>
                <a:close/>
                <a:moveTo>
                  <a:pt x="14926" y="0"/>
                </a:moveTo>
                <a:cubicBezTo>
                  <a:pt x="14834" y="0"/>
                  <a:pt x="14742" y="1"/>
                  <a:pt x="14650" y="3"/>
                </a:cubicBezTo>
                <a:cubicBezTo>
                  <a:pt x="12098" y="29"/>
                  <a:pt x="9574" y="555"/>
                  <a:pt x="7233" y="1581"/>
                </a:cubicBezTo>
                <a:cubicBezTo>
                  <a:pt x="6076" y="2055"/>
                  <a:pt x="4971" y="2633"/>
                  <a:pt x="3919" y="3317"/>
                </a:cubicBezTo>
                <a:cubicBezTo>
                  <a:pt x="2893" y="3948"/>
                  <a:pt x="1999" y="4763"/>
                  <a:pt x="1289" y="5710"/>
                </a:cubicBezTo>
                <a:cubicBezTo>
                  <a:pt x="605" y="6631"/>
                  <a:pt x="211" y="7735"/>
                  <a:pt x="106" y="8866"/>
                </a:cubicBezTo>
                <a:cubicBezTo>
                  <a:pt x="27" y="9997"/>
                  <a:pt x="158" y="11128"/>
                  <a:pt x="526" y="12206"/>
                </a:cubicBezTo>
                <a:cubicBezTo>
                  <a:pt x="1315" y="14521"/>
                  <a:pt x="2867" y="16493"/>
                  <a:pt x="4919" y="17835"/>
                </a:cubicBezTo>
                <a:cubicBezTo>
                  <a:pt x="5445" y="18203"/>
                  <a:pt x="6023" y="18518"/>
                  <a:pt x="6575" y="18860"/>
                </a:cubicBezTo>
                <a:cubicBezTo>
                  <a:pt x="7075" y="19228"/>
                  <a:pt x="7627" y="19544"/>
                  <a:pt x="8206" y="19807"/>
                </a:cubicBezTo>
                <a:cubicBezTo>
                  <a:pt x="9468" y="20307"/>
                  <a:pt x="10836" y="20570"/>
                  <a:pt x="12204" y="20596"/>
                </a:cubicBezTo>
                <a:cubicBezTo>
                  <a:pt x="12375" y="20599"/>
                  <a:pt x="12546" y="20601"/>
                  <a:pt x="12718" y="20601"/>
                </a:cubicBezTo>
                <a:cubicBezTo>
                  <a:pt x="13919" y="20601"/>
                  <a:pt x="15136" y="20520"/>
                  <a:pt x="16333" y="20359"/>
                </a:cubicBezTo>
                <a:cubicBezTo>
                  <a:pt x="17017" y="20280"/>
                  <a:pt x="17727" y="20149"/>
                  <a:pt x="18410" y="19991"/>
                </a:cubicBezTo>
                <a:cubicBezTo>
                  <a:pt x="19042" y="19833"/>
                  <a:pt x="19673" y="19570"/>
                  <a:pt x="20251" y="19255"/>
                </a:cubicBezTo>
                <a:cubicBezTo>
                  <a:pt x="21409" y="18571"/>
                  <a:pt x="22461" y="17782"/>
                  <a:pt x="23434" y="16861"/>
                </a:cubicBezTo>
                <a:cubicBezTo>
                  <a:pt x="23986" y="16388"/>
                  <a:pt x="24538" y="15915"/>
                  <a:pt x="25143" y="15494"/>
                </a:cubicBezTo>
                <a:cubicBezTo>
                  <a:pt x="25354" y="15362"/>
                  <a:pt x="25564" y="15178"/>
                  <a:pt x="25774" y="14968"/>
                </a:cubicBezTo>
                <a:cubicBezTo>
                  <a:pt x="25906" y="14810"/>
                  <a:pt x="26037" y="14600"/>
                  <a:pt x="26116" y="14389"/>
                </a:cubicBezTo>
                <a:cubicBezTo>
                  <a:pt x="26379" y="13837"/>
                  <a:pt x="26563" y="13258"/>
                  <a:pt x="26721" y="12653"/>
                </a:cubicBezTo>
                <a:cubicBezTo>
                  <a:pt x="26742" y="12571"/>
                  <a:pt x="26706" y="12509"/>
                  <a:pt x="26652" y="12477"/>
                </a:cubicBezTo>
                <a:lnTo>
                  <a:pt x="26652" y="12477"/>
                </a:lnTo>
                <a:cubicBezTo>
                  <a:pt x="27046" y="10452"/>
                  <a:pt x="26746" y="8340"/>
                  <a:pt x="25801" y="6526"/>
                </a:cubicBezTo>
                <a:cubicBezTo>
                  <a:pt x="24801" y="4579"/>
                  <a:pt x="23329" y="2949"/>
                  <a:pt x="21488" y="1818"/>
                </a:cubicBezTo>
                <a:cubicBezTo>
                  <a:pt x="19490" y="629"/>
                  <a:pt x="17225" y="0"/>
                  <a:pt x="14926"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0" name="Google Shape;1680;p52"/>
          <p:cNvSpPr/>
          <p:nvPr/>
        </p:nvSpPr>
        <p:spPr>
          <a:xfrm flipH="1">
            <a:off x="662202" y="4618663"/>
            <a:ext cx="64235" cy="651034"/>
          </a:xfrm>
          <a:custGeom>
            <a:avLst/>
            <a:gdLst/>
            <a:ahLst/>
            <a:cxnLst/>
            <a:rect l="l" t="t" r="r" b="b"/>
            <a:pathLst>
              <a:path w="974" h="9872" extrusionOk="0">
                <a:moveTo>
                  <a:pt x="354" y="1"/>
                </a:moveTo>
                <a:cubicBezTo>
                  <a:pt x="284" y="1"/>
                  <a:pt x="222" y="38"/>
                  <a:pt x="211" y="126"/>
                </a:cubicBezTo>
                <a:lnTo>
                  <a:pt x="211" y="152"/>
                </a:lnTo>
                <a:cubicBezTo>
                  <a:pt x="80" y="915"/>
                  <a:pt x="27" y="1704"/>
                  <a:pt x="27" y="2493"/>
                </a:cubicBezTo>
                <a:cubicBezTo>
                  <a:pt x="1" y="3282"/>
                  <a:pt x="27" y="4071"/>
                  <a:pt x="27" y="4860"/>
                </a:cubicBezTo>
                <a:cubicBezTo>
                  <a:pt x="27" y="5675"/>
                  <a:pt x="53" y="6464"/>
                  <a:pt x="106" y="7253"/>
                </a:cubicBezTo>
                <a:cubicBezTo>
                  <a:pt x="106" y="8042"/>
                  <a:pt x="185" y="8831"/>
                  <a:pt x="290" y="9620"/>
                </a:cubicBezTo>
                <a:cubicBezTo>
                  <a:pt x="325" y="9794"/>
                  <a:pt x="452" y="9871"/>
                  <a:pt x="585" y="9871"/>
                </a:cubicBezTo>
                <a:cubicBezTo>
                  <a:pt x="754" y="9871"/>
                  <a:pt x="933" y="9747"/>
                  <a:pt x="948" y="9542"/>
                </a:cubicBezTo>
                <a:cubicBezTo>
                  <a:pt x="974" y="9200"/>
                  <a:pt x="921" y="8753"/>
                  <a:pt x="895" y="8358"/>
                </a:cubicBezTo>
                <a:cubicBezTo>
                  <a:pt x="895" y="7964"/>
                  <a:pt x="869" y="7569"/>
                  <a:pt x="842" y="7175"/>
                </a:cubicBezTo>
                <a:cubicBezTo>
                  <a:pt x="816" y="6412"/>
                  <a:pt x="790" y="5623"/>
                  <a:pt x="764" y="4860"/>
                </a:cubicBezTo>
                <a:cubicBezTo>
                  <a:pt x="737" y="4097"/>
                  <a:pt x="711" y="3335"/>
                  <a:pt x="711" y="2572"/>
                </a:cubicBezTo>
                <a:cubicBezTo>
                  <a:pt x="711" y="1757"/>
                  <a:pt x="658" y="968"/>
                  <a:pt x="579" y="179"/>
                </a:cubicBezTo>
                <a:cubicBezTo>
                  <a:pt x="564" y="72"/>
                  <a:pt x="452" y="1"/>
                  <a:pt x="3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Background 3">
  <p:cSld name="CUSTOM_7_1_1_1">
    <p:spTree>
      <p:nvGrpSpPr>
        <p:cNvPr id="1" name="Shape 1681"/>
        <p:cNvGrpSpPr/>
        <p:nvPr/>
      </p:nvGrpSpPr>
      <p:grpSpPr>
        <a:xfrm>
          <a:off x="0" y="0"/>
          <a:ext cx="0" cy="0"/>
          <a:chOff x="0" y="0"/>
          <a:chExt cx="0" cy="0"/>
        </a:xfrm>
      </p:grpSpPr>
      <p:sp>
        <p:nvSpPr>
          <p:cNvPr id="1682" name="Google Shape;1682;p53"/>
          <p:cNvSpPr/>
          <p:nvPr/>
        </p:nvSpPr>
        <p:spPr>
          <a:xfrm flipH="1">
            <a:off x="7589165" y="766628"/>
            <a:ext cx="1983954" cy="629190"/>
          </a:xfrm>
          <a:custGeom>
            <a:avLst/>
            <a:gdLst/>
            <a:ahLst/>
            <a:cxnLst/>
            <a:rect l="l" t="t" r="r" b="b"/>
            <a:pathLst>
              <a:path w="34849" h="11052" extrusionOk="0">
                <a:moveTo>
                  <a:pt x="22203" y="1"/>
                </a:moveTo>
                <a:cubicBezTo>
                  <a:pt x="21288" y="1"/>
                  <a:pt x="20373" y="22"/>
                  <a:pt x="19463" y="46"/>
                </a:cubicBezTo>
                <a:cubicBezTo>
                  <a:pt x="18043" y="98"/>
                  <a:pt x="16622" y="177"/>
                  <a:pt x="15150" y="230"/>
                </a:cubicBezTo>
                <a:cubicBezTo>
                  <a:pt x="13887" y="282"/>
                  <a:pt x="12625" y="361"/>
                  <a:pt x="11389" y="414"/>
                </a:cubicBezTo>
                <a:cubicBezTo>
                  <a:pt x="10222" y="487"/>
                  <a:pt x="9055" y="627"/>
                  <a:pt x="7908" y="627"/>
                </a:cubicBezTo>
                <a:cubicBezTo>
                  <a:pt x="7815" y="627"/>
                  <a:pt x="7721" y="626"/>
                  <a:pt x="7628" y="624"/>
                </a:cubicBezTo>
                <a:cubicBezTo>
                  <a:pt x="6978" y="604"/>
                  <a:pt x="6438" y="443"/>
                  <a:pt x="5827" y="443"/>
                </a:cubicBezTo>
                <a:cubicBezTo>
                  <a:pt x="5646" y="443"/>
                  <a:pt x="5459" y="457"/>
                  <a:pt x="5261" y="493"/>
                </a:cubicBezTo>
                <a:cubicBezTo>
                  <a:pt x="4209" y="651"/>
                  <a:pt x="3183" y="1045"/>
                  <a:pt x="2263" y="1650"/>
                </a:cubicBezTo>
                <a:cubicBezTo>
                  <a:pt x="974" y="2518"/>
                  <a:pt x="1" y="4017"/>
                  <a:pt x="132" y="5595"/>
                </a:cubicBezTo>
                <a:cubicBezTo>
                  <a:pt x="264" y="6936"/>
                  <a:pt x="1158" y="8146"/>
                  <a:pt x="2289" y="8882"/>
                </a:cubicBezTo>
                <a:cubicBezTo>
                  <a:pt x="3420" y="9619"/>
                  <a:pt x="4761" y="9987"/>
                  <a:pt x="6076" y="10276"/>
                </a:cubicBezTo>
                <a:cubicBezTo>
                  <a:pt x="8648" y="10818"/>
                  <a:pt x="11250" y="11052"/>
                  <a:pt x="13860" y="11052"/>
                </a:cubicBezTo>
                <a:cubicBezTo>
                  <a:pt x="19738" y="11052"/>
                  <a:pt x="25658" y="9868"/>
                  <a:pt x="31377" y="8356"/>
                </a:cubicBezTo>
                <a:cubicBezTo>
                  <a:pt x="32771" y="8015"/>
                  <a:pt x="34349" y="7410"/>
                  <a:pt x="34664" y="6016"/>
                </a:cubicBezTo>
                <a:cubicBezTo>
                  <a:pt x="34848" y="5253"/>
                  <a:pt x="34533" y="4464"/>
                  <a:pt x="34112" y="3807"/>
                </a:cubicBezTo>
                <a:cubicBezTo>
                  <a:pt x="32876" y="1992"/>
                  <a:pt x="30719" y="1071"/>
                  <a:pt x="28589" y="598"/>
                </a:cubicBezTo>
                <a:cubicBezTo>
                  <a:pt x="26504" y="118"/>
                  <a:pt x="24354" y="1"/>
                  <a:pt x="2220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3" name="Google Shape;1683;p53"/>
          <p:cNvSpPr/>
          <p:nvPr/>
        </p:nvSpPr>
        <p:spPr>
          <a:xfrm flipH="1">
            <a:off x="7557730" y="1535759"/>
            <a:ext cx="2169602" cy="644106"/>
          </a:xfrm>
          <a:custGeom>
            <a:avLst/>
            <a:gdLst/>
            <a:ahLst/>
            <a:cxnLst/>
            <a:rect l="l" t="t" r="r" b="b"/>
            <a:pathLst>
              <a:path w="38110" h="11314" extrusionOk="0">
                <a:moveTo>
                  <a:pt x="14836" y="1"/>
                </a:moveTo>
                <a:cubicBezTo>
                  <a:pt x="12569" y="1"/>
                  <a:pt x="10301" y="87"/>
                  <a:pt x="8049" y="263"/>
                </a:cubicBezTo>
                <a:cubicBezTo>
                  <a:pt x="7023" y="368"/>
                  <a:pt x="5997" y="474"/>
                  <a:pt x="4972" y="605"/>
                </a:cubicBezTo>
                <a:cubicBezTo>
                  <a:pt x="4235" y="684"/>
                  <a:pt x="3394" y="710"/>
                  <a:pt x="2710" y="1000"/>
                </a:cubicBezTo>
                <a:cubicBezTo>
                  <a:pt x="2263" y="1236"/>
                  <a:pt x="1894" y="1605"/>
                  <a:pt x="1631" y="2052"/>
                </a:cubicBezTo>
                <a:cubicBezTo>
                  <a:pt x="1079" y="2762"/>
                  <a:pt x="658" y="3577"/>
                  <a:pt x="395" y="4445"/>
                </a:cubicBezTo>
                <a:cubicBezTo>
                  <a:pt x="1" y="5786"/>
                  <a:pt x="159" y="7338"/>
                  <a:pt x="1184" y="8390"/>
                </a:cubicBezTo>
                <a:cubicBezTo>
                  <a:pt x="2184" y="9442"/>
                  <a:pt x="3762" y="9679"/>
                  <a:pt x="5208" y="9836"/>
                </a:cubicBezTo>
                <a:cubicBezTo>
                  <a:pt x="11441" y="10581"/>
                  <a:pt x="17723" y="11314"/>
                  <a:pt x="23987" y="11314"/>
                </a:cubicBezTo>
                <a:cubicBezTo>
                  <a:pt x="26789" y="11314"/>
                  <a:pt x="29588" y="11167"/>
                  <a:pt x="32376" y="10810"/>
                </a:cubicBezTo>
                <a:cubicBezTo>
                  <a:pt x="34480" y="10520"/>
                  <a:pt x="36900" y="9836"/>
                  <a:pt x="37663" y="7864"/>
                </a:cubicBezTo>
                <a:cubicBezTo>
                  <a:pt x="38110" y="6628"/>
                  <a:pt x="37741" y="5208"/>
                  <a:pt x="36926" y="4182"/>
                </a:cubicBezTo>
                <a:cubicBezTo>
                  <a:pt x="36085" y="3183"/>
                  <a:pt x="34980" y="2420"/>
                  <a:pt x="33744" y="1999"/>
                </a:cubicBezTo>
                <a:cubicBezTo>
                  <a:pt x="31614" y="1184"/>
                  <a:pt x="29299" y="894"/>
                  <a:pt x="27011" y="684"/>
                </a:cubicBezTo>
                <a:cubicBezTo>
                  <a:pt x="24749" y="474"/>
                  <a:pt x="22461" y="290"/>
                  <a:pt x="20173" y="158"/>
                </a:cubicBezTo>
                <a:cubicBezTo>
                  <a:pt x="18401" y="54"/>
                  <a:pt x="16619" y="1"/>
                  <a:pt x="1483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4" name="Google Shape;1684;p53"/>
          <p:cNvSpPr/>
          <p:nvPr/>
        </p:nvSpPr>
        <p:spPr>
          <a:xfrm flipH="1">
            <a:off x="7632582" y="2278192"/>
            <a:ext cx="2271393" cy="699727"/>
          </a:xfrm>
          <a:custGeom>
            <a:avLst/>
            <a:gdLst/>
            <a:ahLst/>
            <a:cxnLst/>
            <a:rect l="l" t="t" r="r" b="b"/>
            <a:pathLst>
              <a:path w="39898" h="12291" extrusionOk="0">
                <a:moveTo>
                  <a:pt x="11792" y="0"/>
                </a:moveTo>
                <a:cubicBezTo>
                  <a:pt x="11069" y="0"/>
                  <a:pt x="10347" y="10"/>
                  <a:pt x="9626" y="29"/>
                </a:cubicBezTo>
                <a:cubicBezTo>
                  <a:pt x="8153" y="82"/>
                  <a:pt x="6681" y="187"/>
                  <a:pt x="5208" y="397"/>
                </a:cubicBezTo>
                <a:cubicBezTo>
                  <a:pt x="4340" y="476"/>
                  <a:pt x="3472" y="687"/>
                  <a:pt x="2683" y="1002"/>
                </a:cubicBezTo>
                <a:cubicBezTo>
                  <a:pt x="1131" y="1712"/>
                  <a:pt x="185" y="3922"/>
                  <a:pt x="106" y="5526"/>
                </a:cubicBezTo>
                <a:cubicBezTo>
                  <a:pt x="0" y="7972"/>
                  <a:pt x="1920" y="9997"/>
                  <a:pt x="4024" y="10970"/>
                </a:cubicBezTo>
                <a:cubicBezTo>
                  <a:pt x="5839" y="11838"/>
                  <a:pt x="7917" y="12048"/>
                  <a:pt x="9942" y="12180"/>
                </a:cubicBezTo>
                <a:cubicBezTo>
                  <a:pt x="11256" y="12255"/>
                  <a:pt x="12571" y="12290"/>
                  <a:pt x="13886" y="12290"/>
                </a:cubicBezTo>
                <a:cubicBezTo>
                  <a:pt x="20885" y="12290"/>
                  <a:pt x="27883" y="11287"/>
                  <a:pt x="34769" y="9892"/>
                </a:cubicBezTo>
                <a:cubicBezTo>
                  <a:pt x="35953" y="9655"/>
                  <a:pt x="37162" y="9392"/>
                  <a:pt x="38162" y="8708"/>
                </a:cubicBezTo>
                <a:cubicBezTo>
                  <a:pt x="39161" y="8024"/>
                  <a:pt x="39898" y="6815"/>
                  <a:pt x="39661" y="5631"/>
                </a:cubicBezTo>
                <a:cubicBezTo>
                  <a:pt x="39477" y="4763"/>
                  <a:pt x="38819" y="4053"/>
                  <a:pt x="38083" y="3527"/>
                </a:cubicBezTo>
                <a:cubicBezTo>
                  <a:pt x="35453" y="1607"/>
                  <a:pt x="32008" y="1449"/>
                  <a:pt x="28746" y="1239"/>
                </a:cubicBezTo>
                <a:lnTo>
                  <a:pt x="27642" y="1134"/>
                </a:lnTo>
                <a:cubicBezTo>
                  <a:pt x="24617" y="897"/>
                  <a:pt x="21645" y="555"/>
                  <a:pt x="18621" y="319"/>
                </a:cubicBezTo>
                <a:cubicBezTo>
                  <a:pt x="16363" y="99"/>
                  <a:pt x="14075" y="0"/>
                  <a:pt x="1179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5" name="Google Shape;1685;p53"/>
          <p:cNvSpPr/>
          <p:nvPr/>
        </p:nvSpPr>
        <p:spPr>
          <a:xfrm flipH="1">
            <a:off x="7043641" y="475401"/>
            <a:ext cx="1850656" cy="2640386"/>
          </a:xfrm>
          <a:custGeom>
            <a:avLst/>
            <a:gdLst/>
            <a:ahLst/>
            <a:cxnLst/>
            <a:rect l="l" t="t" r="r" b="b"/>
            <a:pathLst>
              <a:path w="41818" h="59663" extrusionOk="0">
                <a:moveTo>
                  <a:pt x="26091" y="210"/>
                </a:moveTo>
                <a:cubicBezTo>
                  <a:pt x="29089" y="210"/>
                  <a:pt x="32066" y="819"/>
                  <a:pt x="34848" y="2004"/>
                </a:cubicBezTo>
                <a:cubicBezTo>
                  <a:pt x="35479" y="2293"/>
                  <a:pt x="36084" y="2608"/>
                  <a:pt x="36715" y="2924"/>
                </a:cubicBezTo>
                <a:cubicBezTo>
                  <a:pt x="37320" y="3240"/>
                  <a:pt x="37951" y="3319"/>
                  <a:pt x="38398" y="3792"/>
                </a:cubicBezTo>
                <a:cubicBezTo>
                  <a:pt x="38793" y="4265"/>
                  <a:pt x="39135" y="4791"/>
                  <a:pt x="39398" y="5370"/>
                </a:cubicBezTo>
                <a:cubicBezTo>
                  <a:pt x="39713" y="5949"/>
                  <a:pt x="40003" y="6553"/>
                  <a:pt x="40266" y="7185"/>
                </a:cubicBezTo>
                <a:cubicBezTo>
                  <a:pt x="40713" y="8421"/>
                  <a:pt x="41028" y="9736"/>
                  <a:pt x="41212" y="11051"/>
                </a:cubicBezTo>
                <a:cubicBezTo>
                  <a:pt x="41393" y="12394"/>
                  <a:pt x="41498" y="13738"/>
                  <a:pt x="41502" y="15107"/>
                </a:cubicBezTo>
                <a:lnTo>
                  <a:pt x="41502" y="15107"/>
                </a:lnTo>
                <a:cubicBezTo>
                  <a:pt x="41489" y="15127"/>
                  <a:pt x="41480" y="15151"/>
                  <a:pt x="41475" y="15180"/>
                </a:cubicBezTo>
                <a:cubicBezTo>
                  <a:pt x="41581" y="20992"/>
                  <a:pt x="41081" y="26778"/>
                  <a:pt x="39950" y="32485"/>
                </a:cubicBezTo>
                <a:cubicBezTo>
                  <a:pt x="39398" y="35326"/>
                  <a:pt x="38688" y="38113"/>
                  <a:pt x="37846" y="40875"/>
                </a:cubicBezTo>
                <a:cubicBezTo>
                  <a:pt x="37162" y="43189"/>
                  <a:pt x="36294" y="45425"/>
                  <a:pt x="35269" y="47608"/>
                </a:cubicBezTo>
                <a:cubicBezTo>
                  <a:pt x="33322" y="51684"/>
                  <a:pt x="30535" y="55550"/>
                  <a:pt x="26406" y="57602"/>
                </a:cubicBezTo>
                <a:cubicBezTo>
                  <a:pt x="23907" y="58838"/>
                  <a:pt x="21119" y="59311"/>
                  <a:pt x="18384" y="59390"/>
                </a:cubicBezTo>
                <a:cubicBezTo>
                  <a:pt x="17951" y="59407"/>
                  <a:pt x="17517" y="59417"/>
                  <a:pt x="17082" y="59417"/>
                </a:cubicBezTo>
                <a:cubicBezTo>
                  <a:pt x="14876" y="59417"/>
                  <a:pt x="12660" y="59173"/>
                  <a:pt x="10573" y="58469"/>
                </a:cubicBezTo>
                <a:cubicBezTo>
                  <a:pt x="8180" y="57680"/>
                  <a:pt x="6076" y="56155"/>
                  <a:pt x="4577" y="54104"/>
                </a:cubicBezTo>
                <a:cubicBezTo>
                  <a:pt x="3077" y="52026"/>
                  <a:pt x="2052" y="49633"/>
                  <a:pt x="1499" y="47134"/>
                </a:cubicBezTo>
                <a:cubicBezTo>
                  <a:pt x="842" y="44320"/>
                  <a:pt x="658" y="41427"/>
                  <a:pt x="526" y="38534"/>
                </a:cubicBezTo>
                <a:cubicBezTo>
                  <a:pt x="369" y="35536"/>
                  <a:pt x="342" y="32538"/>
                  <a:pt x="447" y="29540"/>
                </a:cubicBezTo>
                <a:cubicBezTo>
                  <a:pt x="526" y="26568"/>
                  <a:pt x="737" y="23648"/>
                  <a:pt x="1105" y="20729"/>
                </a:cubicBezTo>
                <a:cubicBezTo>
                  <a:pt x="1421" y="17968"/>
                  <a:pt x="1973" y="15180"/>
                  <a:pt x="3183" y="12655"/>
                </a:cubicBezTo>
                <a:cubicBezTo>
                  <a:pt x="4235" y="10446"/>
                  <a:pt x="5734" y="8473"/>
                  <a:pt x="7548" y="6869"/>
                </a:cubicBezTo>
                <a:cubicBezTo>
                  <a:pt x="8469" y="6001"/>
                  <a:pt x="9468" y="5265"/>
                  <a:pt x="10547" y="4607"/>
                </a:cubicBezTo>
                <a:cubicBezTo>
                  <a:pt x="11046" y="4292"/>
                  <a:pt x="11572" y="4002"/>
                  <a:pt x="12098" y="3739"/>
                </a:cubicBezTo>
                <a:cubicBezTo>
                  <a:pt x="12651" y="3424"/>
                  <a:pt x="13229" y="3187"/>
                  <a:pt x="13860" y="3056"/>
                </a:cubicBezTo>
                <a:cubicBezTo>
                  <a:pt x="14176" y="3003"/>
                  <a:pt x="14518" y="2950"/>
                  <a:pt x="14834" y="2845"/>
                </a:cubicBezTo>
                <a:cubicBezTo>
                  <a:pt x="15149" y="2740"/>
                  <a:pt x="15491" y="2582"/>
                  <a:pt x="15807" y="2451"/>
                </a:cubicBezTo>
                <a:cubicBezTo>
                  <a:pt x="16490" y="2188"/>
                  <a:pt x="17148" y="1951"/>
                  <a:pt x="17832" y="1714"/>
                </a:cubicBezTo>
                <a:cubicBezTo>
                  <a:pt x="19173" y="1267"/>
                  <a:pt x="20514" y="873"/>
                  <a:pt x="21908" y="610"/>
                </a:cubicBezTo>
                <a:cubicBezTo>
                  <a:pt x="23295" y="342"/>
                  <a:pt x="24695" y="210"/>
                  <a:pt x="26091" y="210"/>
                </a:cubicBezTo>
                <a:close/>
                <a:moveTo>
                  <a:pt x="26309" y="1"/>
                </a:moveTo>
                <a:cubicBezTo>
                  <a:pt x="23534" y="1"/>
                  <a:pt x="20744" y="474"/>
                  <a:pt x="18121" y="1399"/>
                </a:cubicBezTo>
                <a:cubicBezTo>
                  <a:pt x="17411" y="1635"/>
                  <a:pt x="16701" y="1898"/>
                  <a:pt x="16017" y="2161"/>
                </a:cubicBezTo>
                <a:cubicBezTo>
                  <a:pt x="15386" y="2451"/>
                  <a:pt x="14702" y="2661"/>
                  <a:pt x="14018" y="2819"/>
                </a:cubicBezTo>
                <a:cubicBezTo>
                  <a:pt x="12835" y="3003"/>
                  <a:pt x="11704" y="3660"/>
                  <a:pt x="10704" y="4265"/>
                </a:cubicBezTo>
                <a:cubicBezTo>
                  <a:pt x="8548" y="5554"/>
                  <a:pt x="6654" y="7237"/>
                  <a:pt x="5103" y="9210"/>
                </a:cubicBezTo>
                <a:cubicBezTo>
                  <a:pt x="3525" y="11235"/>
                  <a:pt x="2394" y="13576"/>
                  <a:pt x="1762" y="16074"/>
                </a:cubicBezTo>
                <a:cubicBezTo>
                  <a:pt x="1052" y="18836"/>
                  <a:pt x="789" y="21729"/>
                  <a:pt x="553" y="24569"/>
                </a:cubicBezTo>
                <a:cubicBezTo>
                  <a:pt x="0" y="30670"/>
                  <a:pt x="27" y="36825"/>
                  <a:pt x="605" y="42926"/>
                </a:cubicBezTo>
                <a:cubicBezTo>
                  <a:pt x="1131" y="48028"/>
                  <a:pt x="2630" y="53499"/>
                  <a:pt x="6891" y="56760"/>
                </a:cubicBezTo>
                <a:cubicBezTo>
                  <a:pt x="8969" y="58364"/>
                  <a:pt x="11493" y="59127"/>
                  <a:pt x="14045" y="59443"/>
                </a:cubicBezTo>
                <a:cubicBezTo>
                  <a:pt x="15213" y="59589"/>
                  <a:pt x="16391" y="59663"/>
                  <a:pt x="17569" y="59663"/>
                </a:cubicBezTo>
                <a:cubicBezTo>
                  <a:pt x="19148" y="59663"/>
                  <a:pt x="20725" y="59530"/>
                  <a:pt x="22276" y="59258"/>
                </a:cubicBezTo>
                <a:cubicBezTo>
                  <a:pt x="24775" y="58811"/>
                  <a:pt x="27116" y="57786"/>
                  <a:pt x="29141" y="56234"/>
                </a:cubicBezTo>
                <a:cubicBezTo>
                  <a:pt x="30929" y="54814"/>
                  <a:pt x="32455" y="53104"/>
                  <a:pt x="33691" y="51158"/>
                </a:cubicBezTo>
                <a:cubicBezTo>
                  <a:pt x="36426" y="46898"/>
                  <a:pt x="38004" y="41927"/>
                  <a:pt x="39266" y="37061"/>
                </a:cubicBezTo>
                <a:cubicBezTo>
                  <a:pt x="40739" y="31328"/>
                  <a:pt x="41581" y="25463"/>
                  <a:pt x="41765" y="19546"/>
                </a:cubicBezTo>
                <a:cubicBezTo>
                  <a:pt x="41817" y="18099"/>
                  <a:pt x="41791" y="16626"/>
                  <a:pt x="41765" y="15180"/>
                </a:cubicBezTo>
                <a:cubicBezTo>
                  <a:pt x="41756" y="15118"/>
                  <a:pt x="41723" y="15076"/>
                  <a:pt x="41682" y="15056"/>
                </a:cubicBezTo>
                <a:lnTo>
                  <a:pt x="41682" y="15056"/>
                </a:lnTo>
                <a:cubicBezTo>
                  <a:pt x="41601" y="12308"/>
                  <a:pt x="41381" y="9513"/>
                  <a:pt x="40371" y="6922"/>
                </a:cubicBezTo>
                <a:cubicBezTo>
                  <a:pt x="40134" y="6343"/>
                  <a:pt x="39845" y="5791"/>
                  <a:pt x="39556" y="5238"/>
                </a:cubicBezTo>
                <a:cubicBezTo>
                  <a:pt x="39293" y="4686"/>
                  <a:pt x="38977" y="4186"/>
                  <a:pt x="38609" y="3713"/>
                </a:cubicBezTo>
                <a:cubicBezTo>
                  <a:pt x="38425" y="3529"/>
                  <a:pt x="38214" y="3345"/>
                  <a:pt x="37978" y="3240"/>
                </a:cubicBezTo>
                <a:cubicBezTo>
                  <a:pt x="37688" y="3108"/>
                  <a:pt x="37399" y="3029"/>
                  <a:pt x="37110" y="2898"/>
                </a:cubicBezTo>
                <a:cubicBezTo>
                  <a:pt x="36452" y="2608"/>
                  <a:pt x="35821" y="2240"/>
                  <a:pt x="35163" y="1925"/>
                </a:cubicBezTo>
                <a:cubicBezTo>
                  <a:pt x="32507" y="741"/>
                  <a:pt x="29667" y="110"/>
                  <a:pt x="26747" y="5"/>
                </a:cubicBezTo>
                <a:cubicBezTo>
                  <a:pt x="26601" y="2"/>
                  <a:pt x="26455" y="1"/>
                  <a:pt x="26309" y="1"/>
                </a:cubicBezTo>
                <a:close/>
              </a:path>
            </a:pathLst>
          </a:custGeom>
          <a:solidFill>
            <a:schemeClr val="dk1"/>
          </a:solidFill>
          <a:ln w="19050"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6" name="Google Shape;1686;p53"/>
          <p:cNvSpPr/>
          <p:nvPr/>
        </p:nvSpPr>
        <p:spPr>
          <a:xfrm>
            <a:off x="285372" y="1570476"/>
            <a:ext cx="1602498" cy="1799956"/>
          </a:xfrm>
          <a:custGeom>
            <a:avLst/>
            <a:gdLst/>
            <a:ahLst/>
            <a:cxnLst/>
            <a:rect l="l" t="t" r="r" b="b"/>
            <a:pathLst>
              <a:path w="24355" h="27356" extrusionOk="0">
                <a:moveTo>
                  <a:pt x="14552" y="0"/>
                </a:moveTo>
                <a:cubicBezTo>
                  <a:pt x="14410" y="0"/>
                  <a:pt x="14268" y="4"/>
                  <a:pt x="14124" y="12"/>
                </a:cubicBezTo>
                <a:cubicBezTo>
                  <a:pt x="8758" y="248"/>
                  <a:pt x="3998" y="4193"/>
                  <a:pt x="1947" y="9138"/>
                </a:cubicBezTo>
                <a:cubicBezTo>
                  <a:pt x="0" y="13819"/>
                  <a:pt x="448" y="19736"/>
                  <a:pt x="4077" y="23261"/>
                </a:cubicBezTo>
                <a:cubicBezTo>
                  <a:pt x="5629" y="24786"/>
                  <a:pt x="7654" y="25785"/>
                  <a:pt x="9732" y="26469"/>
                </a:cubicBezTo>
                <a:cubicBezTo>
                  <a:pt x="11377" y="27014"/>
                  <a:pt x="13181" y="27356"/>
                  <a:pt x="14939" y="27356"/>
                </a:cubicBezTo>
                <a:cubicBezTo>
                  <a:pt x="17423" y="27356"/>
                  <a:pt x="19815" y="26673"/>
                  <a:pt x="21540" y="24918"/>
                </a:cubicBezTo>
                <a:cubicBezTo>
                  <a:pt x="23644" y="22761"/>
                  <a:pt x="24197" y="19526"/>
                  <a:pt x="24275" y="16502"/>
                </a:cubicBezTo>
                <a:cubicBezTo>
                  <a:pt x="24354" y="12925"/>
                  <a:pt x="23934" y="9374"/>
                  <a:pt x="23039" y="5903"/>
                </a:cubicBezTo>
                <a:cubicBezTo>
                  <a:pt x="22487" y="3799"/>
                  <a:pt x="21382" y="2589"/>
                  <a:pt x="19515" y="1484"/>
                </a:cubicBezTo>
                <a:cubicBezTo>
                  <a:pt x="17955" y="607"/>
                  <a:pt x="16349" y="0"/>
                  <a:pt x="1455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7" name="Google Shape;1687;p53"/>
          <p:cNvSpPr/>
          <p:nvPr/>
        </p:nvSpPr>
        <p:spPr>
          <a:xfrm>
            <a:off x="172647" y="2920006"/>
            <a:ext cx="1367140" cy="2640388"/>
          </a:xfrm>
          <a:custGeom>
            <a:avLst/>
            <a:gdLst/>
            <a:ahLst/>
            <a:cxnLst/>
            <a:rect l="l" t="t" r="r" b="b"/>
            <a:pathLst>
              <a:path w="20778" h="40129" extrusionOk="0">
                <a:moveTo>
                  <a:pt x="7901" y="510"/>
                </a:moveTo>
                <a:cubicBezTo>
                  <a:pt x="7967" y="510"/>
                  <a:pt x="8034" y="511"/>
                  <a:pt x="8101" y="514"/>
                </a:cubicBezTo>
                <a:cubicBezTo>
                  <a:pt x="9469" y="540"/>
                  <a:pt x="10810" y="934"/>
                  <a:pt x="11994" y="1644"/>
                </a:cubicBezTo>
                <a:cubicBezTo>
                  <a:pt x="14518" y="3144"/>
                  <a:pt x="16281" y="5642"/>
                  <a:pt x="17438" y="8298"/>
                </a:cubicBezTo>
                <a:cubicBezTo>
                  <a:pt x="18779" y="11454"/>
                  <a:pt x="19410" y="14900"/>
                  <a:pt x="19700" y="18319"/>
                </a:cubicBezTo>
                <a:cubicBezTo>
                  <a:pt x="19857" y="20028"/>
                  <a:pt x="19936" y="21764"/>
                  <a:pt x="19989" y="23473"/>
                </a:cubicBezTo>
                <a:cubicBezTo>
                  <a:pt x="20015" y="25104"/>
                  <a:pt x="19963" y="26761"/>
                  <a:pt x="19805" y="28391"/>
                </a:cubicBezTo>
                <a:cubicBezTo>
                  <a:pt x="19437" y="31416"/>
                  <a:pt x="18490" y="34519"/>
                  <a:pt x="16359" y="36755"/>
                </a:cubicBezTo>
                <a:cubicBezTo>
                  <a:pt x="14676" y="38510"/>
                  <a:pt x="12311" y="39760"/>
                  <a:pt x="9867" y="39760"/>
                </a:cubicBezTo>
                <a:cubicBezTo>
                  <a:pt x="9639" y="39760"/>
                  <a:pt x="9409" y="39749"/>
                  <a:pt x="9180" y="39727"/>
                </a:cubicBezTo>
                <a:cubicBezTo>
                  <a:pt x="8724" y="39672"/>
                  <a:pt x="8281" y="39580"/>
                  <a:pt x="7851" y="39441"/>
                </a:cubicBezTo>
                <a:lnTo>
                  <a:pt x="7851" y="39441"/>
                </a:lnTo>
                <a:cubicBezTo>
                  <a:pt x="7833" y="39427"/>
                  <a:pt x="7812" y="39417"/>
                  <a:pt x="7786" y="39411"/>
                </a:cubicBezTo>
                <a:cubicBezTo>
                  <a:pt x="7669" y="39374"/>
                  <a:pt x="7555" y="39335"/>
                  <a:pt x="7442" y="39292"/>
                </a:cubicBezTo>
                <a:lnTo>
                  <a:pt x="7442" y="39292"/>
                </a:lnTo>
                <a:cubicBezTo>
                  <a:pt x="7390" y="39271"/>
                  <a:pt x="7338" y="39249"/>
                  <a:pt x="7286" y="39227"/>
                </a:cubicBezTo>
                <a:cubicBezTo>
                  <a:pt x="7268" y="39218"/>
                  <a:pt x="7250" y="39212"/>
                  <a:pt x="7232" y="39209"/>
                </a:cubicBezTo>
                <a:lnTo>
                  <a:pt x="7232" y="39209"/>
                </a:lnTo>
                <a:cubicBezTo>
                  <a:pt x="4565" y="38102"/>
                  <a:pt x="2946" y="35417"/>
                  <a:pt x="2157" y="32731"/>
                </a:cubicBezTo>
                <a:cubicBezTo>
                  <a:pt x="1710" y="31021"/>
                  <a:pt x="1395" y="29312"/>
                  <a:pt x="1211" y="27550"/>
                </a:cubicBezTo>
                <a:cubicBezTo>
                  <a:pt x="1000" y="25814"/>
                  <a:pt x="842" y="24078"/>
                  <a:pt x="737" y="22342"/>
                </a:cubicBezTo>
                <a:cubicBezTo>
                  <a:pt x="527" y="18871"/>
                  <a:pt x="658" y="15347"/>
                  <a:pt x="1158" y="11901"/>
                </a:cubicBezTo>
                <a:cubicBezTo>
                  <a:pt x="1421" y="10166"/>
                  <a:pt x="1789" y="8456"/>
                  <a:pt x="2289" y="6773"/>
                </a:cubicBezTo>
                <a:cubicBezTo>
                  <a:pt x="2552" y="5958"/>
                  <a:pt x="2815" y="5169"/>
                  <a:pt x="3104" y="4380"/>
                </a:cubicBezTo>
                <a:cubicBezTo>
                  <a:pt x="3367" y="3696"/>
                  <a:pt x="3709" y="3038"/>
                  <a:pt x="4104" y="2407"/>
                </a:cubicBezTo>
                <a:cubicBezTo>
                  <a:pt x="4524" y="1802"/>
                  <a:pt x="5077" y="1303"/>
                  <a:pt x="5760" y="961"/>
                </a:cubicBezTo>
                <a:cubicBezTo>
                  <a:pt x="6436" y="647"/>
                  <a:pt x="7157" y="510"/>
                  <a:pt x="7901" y="510"/>
                </a:cubicBezTo>
                <a:close/>
                <a:moveTo>
                  <a:pt x="7845" y="1"/>
                </a:moveTo>
                <a:cubicBezTo>
                  <a:pt x="7062" y="1"/>
                  <a:pt x="6287" y="132"/>
                  <a:pt x="5576" y="435"/>
                </a:cubicBezTo>
                <a:cubicBezTo>
                  <a:pt x="4077" y="1066"/>
                  <a:pt x="3209" y="2486"/>
                  <a:pt x="2604" y="3933"/>
                </a:cubicBezTo>
                <a:cubicBezTo>
                  <a:pt x="1973" y="5563"/>
                  <a:pt x="1447" y="7246"/>
                  <a:pt x="1105" y="8982"/>
                </a:cubicBezTo>
                <a:cubicBezTo>
                  <a:pt x="343" y="12506"/>
                  <a:pt x="1" y="16109"/>
                  <a:pt x="80" y="19712"/>
                </a:cubicBezTo>
                <a:cubicBezTo>
                  <a:pt x="106" y="21527"/>
                  <a:pt x="211" y="23342"/>
                  <a:pt x="395" y="25157"/>
                </a:cubicBezTo>
                <a:cubicBezTo>
                  <a:pt x="606" y="26945"/>
                  <a:pt x="816" y="28733"/>
                  <a:pt x="1132" y="30522"/>
                </a:cubicBezTo>
                <a:cubicBezTo>
                  <a:pt x="1737" y="33704"/>
                  <a:pt x="2946" y="36991"/>
                  <a:pt x="5734" y="38885"/>
                </a:cubicBezTo>
                <a:cubicBezTo>
                  <a:pt x="6313" y="39280"/>
                  <a:pt x="6970" y="39595"/>
                  <a:pt x="7654" y="39806"/>
                </a:cubicBezTo>
                <a:cubicBezTo>
                  <a:pt x="7677" y="39812"/>
                  <a:pt x="7698" y="39815"/>
                  <a:pt x="7718" y="39815"/>
                </a:cubicBezTo>
                <a:cubicBezTo>
                  <a:pt x="7733" y="39815"/>
                  <a:pt x="7747" y="39814"/>
                  <a:pt x="7761" y="39810"/>
                </a:cubicBezTo>
                <a:lnTo>
                  <a:pt x="7761" y="39810"/>
                </a:lnTo>
                <a:cubicBezTo>
                  <a:pt x="8462" y="40027"/>
                  <a:pt x="9178" y="40128"/>
                  <a:pt x="9893" y="40128"/>
                </a:cubicBezTo>
                <a:cubicBezTo>
                  <a:pt x="11652" y="40128"/>
                  <a:pt x="13405" y="39520"/>
                  <a:pt x="14913" y="38543"/>
                </a:cubicBezTo>
                <a:cubicBezTo>
                  <a:pt x="16096" y="37780"/>
                  <a:pt x="17148" y="36781"/>
                  <a:pt x="17964" y="35624"/>
                </a:cubicBezTo>
                <a:cubicBezTo>
                  <a:pt x="18884" y="34256"/>
                  <a:pt x="19542" y="32757"/>
                  <a:pt x="19936" y="31179"/>
                </a:cubicBezTo>
                <a:cubicBezTo>
                  <a:pt x="20778" y="27839"/>
                  <a:pt x="20673" y="24341"/>
                  <a:pt x="20462" y="20949"/>
                </a:cubicBezTo>
                <a:cubicBezTo>
                  <a:pt x="20252" y="17398"/>
                  <a:pt x="19805" y="13821"/>
                  <a:pt x="18700" y="10429"/>
                </a:cubicBezTo>
                <a:cubicBezTo>
                  <a:pt x="17727" y="7457"/>
                  <a:pt x="16228" y="4590"/>
                  <a:pt x="13835" y="2512"/>
                </a:cubicBezTo>
                <a:cubicBezTo>
                  <a:pt x="12783" y="1539"/>
                  <a:pt x="11520" y="803"/>
                  <a:pt x="10153" y="356"/>
                </a:cubicBezTo>
                <a:cubicBezTo>
                  <a:pt x="9416" y="132"/>
                  <a:pt x="8627" y="1"/>
                  <a:pt x="78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8" name="Google Shape;1688;p53"/>
          <p:cNvSpPr/>
          <p:nvPr/>
        </p:nvSpPr>
        <p:spPr>
          <a:xfrm>
            <a:off x="837131" y="3439372"/>
            <a:ext cx="309248" cy="230423"/>
          </a:xfrm>
          <a:custGeom>
            <a:avLst/>
            <a:gdLst/>
            <a:ahLst/>
            <a:cxnLst/>
            <a:rect l="l" t="t" r="r" b="b"/>
            <a:pathLst>
              <a:path w="4700" h="3502" extrusionOk="0">
                <a:moveTo>
                  <a:pt x="2379" y="789"/>
                </a:moveTo>
                <a:cubicBezTo>
                  <a:pt x="2734" y="789"/>
                  <a:pt x="3098" y="876"/>
                  <a:pt x="3393" y="983"/>
                </a:cubicBezTo>
                <a:cubicBezTo>
                  <a:pt x="3428" y="996"/>
                  <a:pt x="3463" y="1001"/>
                  <a:pt x="3496" y="1001"/>
                </a:cubicBezTo>
                <a:cubicBezTo>
                  <a:pt x="3520" y="1001"/>
                  <a:pt x="3543" y="998"/>
                  <a:pt x="3565" y="993"/>
                </a:cubicBezTo>
                <a:lnTo>
                  <a:pt x="3565" y="993"/>
                </a:lnTo>
                <a:cubicBezTo>
                  <a:pt x="4074" y="1387"/>
                  <a:pt x="3812" y="2157"/>
                  <a:pt x="3314" y="2456"/>
                </a:cubicBezTo>
                <a:cubicBezTo>
                  <a:pt x="3012" y="2620"/>
                  <a:pt x="2675" y="2706"/>
                  <a:pt x="2336" y="2706"/>
                </a:cubicBezTo>
                <a:cubicBezTo>
                  <a:pt x="2024" y="2706"/>
                  <a:pt x="1710" y="2633"/>
                  <a:pt x="1420" y="2482"/>
                </a:cubicBezTo>
                <a:cubicBezTo>
                  <a:pt x="894" y="2166"/>
                  <a:pt x="1026" y="1456"/>
                  <a:pt x="1447" y="1088"/>
                </a:cubicBezTo>
                <a:cubicBezTo>
                  <a:pt x="1704" y="869"/>
                  <a:pt x="2038" y="789"/>
                  <a:pt x="2379" y="789"/>
                </a:cubicBezTo>
                <a:close/>
                <a:moveTo>
                  <a:pt x="2222" y="1"/>
                </a:moveTo>
                <a:cubicBezTo>
                  <a:pt x="1619" y="1"/>
                  <a:pt x="1037" y="210"/>
                  <a:pt x="631" y="746"/>
                </a:cubicBezTo>
                <a:cubicBezTo>
                  <a:pt x="0" y="1535"/>
                  <a:pt x="132" y="2771"/>
                  <a:pt x="1078" y="3245"/>
                </a:cubicBezTo>
                <a:cubicBezTo>
                  <a:pt x="1422" y="3416"/>
                  <a:pt x="1831" y="3502"/>
                  <a:pt x="2245" y="3502"/>
                </a:cubicBezTo>
                <a:cubicBezTo>
                  <a:pt x="2974" y="3502"/>
                  <a:pt x="3720" y="3238"/>
                  <a:pt x="4155" y="2719"/>
                </a:cubicBezTo>
                <a:cubicBezTo>
                  <a:pt x="4700" y="2045"/>
                  <a:pt x="4605" y="885"/>
                  <a:pt x="3797" y="474"/>
                </a:cubicBezTo>
                <a:lnTo>
                  <a:pt x="3797" y="474"/>
                </a:lnTo>
                <a:cubicBezTo>
                  <a:pt x="3768" y="424"/>
                  <a:pt x="3722" y="380"/>
                  <a:pt x="3656" y="352"/>
                </a:cubicBezTo>
                <a:cubicBezTo>
                  <a:pt x="3219" y="139"/>
                  <a:pt x="2714" y="1"/>
                  <a:pt x="22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9" name="Google Shape;1689;p53"/>
          <p:cNvSpPr/>
          <p:nvPr/>
        </p:nvSpPr>
        <p:spPr>
          <a:xfrm>
            <a:off x="827986" y="3772611"/>
            <a:ext cx="296418" cy="431105"/>
          </a:xfrm>
          <a:custGeom>
            <a:avLst/>
            <a:gdLst/>
            <a:ahLst/>
            <a:cxnLst/>
            <a:rect l="l" t="t" r="r" b="b"/>
            <a:pathLst>
              <a:path w="4505" h="6552" extrusionOk="0">
                <a:moveTo>
                  <a:pt x="2132" y="774"/>
                </a:moveTo>
                <a:lnTo>
                  <a:pt x="2132" y="774"/>
                </a:lnTo>
                <a:cubicBezTo>
                  <a:pt x="2420" y="900"/>
                  <a:pt x="2758" y="1218"/>
                  <a:pt x="2848" y="1362"/>
                </a:cubicBezTo>
                <a:cubicBezTo>
                  <a:pt x="2953" y="1546"/>
                  <a:pt x="3058" y="1730"/>
                  <a:pt x="3137" y="1914"/>
                </a:cubicBezTo>
                <a:cubicBezTo>
                  <a:pt x="3295" y="2309"/>
                  <a:pt x="3427" y="2730"/>
                  <a:pt x="3505" y="3150"/>
                </a:cubicBezTo>
                <a:cubicBezTo>
                  <a:pt x="3620" y="3904"/>
                  <a:pt x="3635" y="5847"/>
                  <a:pt x="2673" y="5847"/>
                </a:cubicBezTo>
                <a:cubicBezTo>
                  <a:pt x="2527" y="5847"/>
                  <a:pt x="2358" y="5802"/>
                  <a:pt x="2164" y="5701"/>
                </a:cubicBezTo>
                <a:cubicBezTo>
                  <a:pt x="1375" y="5281"/>
                  <a:pt x="1007" y="4123"/>
                  <a:pt x="875" y="3308"/>
                </a:cubicBezTo>
                <a:cubicBezTo>
                  <a:pt x="695" y="2249"/>
                  <a:pt x="1047" y="1113"/>
                  <a:pt x="2132" y="774"/>
                </a:cubicBezTo>
                <a:close/>
                <a:moveTo>
                  <a:pt x="2173" y="0"/>
                </a:moveTo>
                <a:cubicBezTo>
                  <a:pt x="1966" y="0"/>
                  <a:pt x="1743" y="78"/>
                  <a:pt x="1507" y="257"/>
                </a:cubicBezTo>
                <a:cubicBezTo>
                  <a:pt x="1448" y="300"/>
                  <a:pt x="1413" y="354"/>
                  <a:pt x="1395" y="411"/>
                </a:cubicBezTo>
                <a:lnTo>
                  <a:pt x="1395" y="411"/>
                </a:lnTo>
                <a:cubicBezTo>
                  <a:pt x="326" y="1058"/>
                  <a:pt x="1" y="2467"/>
                  <a:pt x="271" y="3703"/>
                </a:cubicBezTo>
                <a:cubicBezTo>
                  <a:pt x="514" y="4846"/>
                  <a:pt x="1252" y="6552"/>
                  <a:pt x="2610" y="6552"/>
                </a:cubicBezTo>
                <a:cubicBezTo>
                  <a:pt x="2720" y="6552"/>
                  <a:pt x="2835" y="6540"/>
                  <a:pt x="2953" y="6517"/>
                </a:cubicBezTo>
                <a:cubicBezTo>
                  <a:pt x="4505" y="6227"/>
                  <a:pt x="4268" y="3887"/>
                  <a:pt x="4031" y="2730"/>
                </a:cubicBezTo>
                <a:cubicBezTo>
                  <a:pt x="3878" y="1940"/>
                  <a:pt x="3213" y="0"/>
                  <a:pt x="217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0" name="Google Shape;1690;p53"/>
          <p:cNvSpPr/>
          <p:nvPr/>
        </p:nvSpPr>
        <p:spPr>
          <a:xfrm>
            <a:off x="501402" y="3656751"/>
            <a:ext cx="312933" cy="212065"/>
          </a:xfrm>
          <a:custGeom>
            <a:avLst/>
            <a:gdLst/>
            <a:ahLst/>
            <a:cxnLst/>
            <a:rect l="l" t="t" r="r" b="b"/>
            <a:pathLst>
              <a:path w="4756" h="3223" extrusionOk="0">
                <a:moveTo>
                  <a:pt x="2494" y="529"/>
                </a:moveTo>
                <a:cubicBezTo>
                  <a:pt x="2544" y="529"/>
                  <a:pt x="2593" y="530"/>
                  <a:pt x="2643" y="532"/>
                </a:cubicBezTo>
                <a:lnTo>
                  <a:pt x="2643" y="532"/>
                </a:lnTo>
                <a:cubicBezTo>
                  <a:pt x="2690" y="626"/>
                  <a:pt x="2779" y="698"/>
                  <a:pt x="2892" y="698"/>
                </a:cubicBezTo>
                <a:cubicBezTo>
                  <a:pt x="2926" y="698"/>
                  <a:pt x="2962" y="691"/>
                  <a:pt x="2999" y="677"/>
                </a:cubicBezTo>
                <a:cubicBezTo>
                  <a:pt x="3090" y="650"/>
                  <a:pt x="3174" y="638"/>
                  <a:pt x="3250" y="638"/>
                </a:cubicBezTo>
                <a:cubicBezTo>
                  <a:pt x="3924" y="638"/>
                  <a:pt x="4026" y="1599"/>
                  <a:pt x="3578" y="2071"/>
                </a:cubicBezTo>
                <a:cubicBezTo>
                  <a:pt x="3246" y="2422"/>
                  <a:pt x="2742" y="2570"/>
                  <a:pt x="2257" y="2570"/>
                </a:cubicBezTo>
                <a:cubicBezTo>
                  <a:pt x="2087" y="2570"/>
                  <a:pt x="1920" y="2552"/>
                  <a:pt x="1763" y="2518"/>
                </a:cubicBezTo>
                <a:cubicBezTo>
                  <a:pt x="948" y="2360"/>
                  <a:pt x="632" y="1571"/>
                  <a:pt x="1237" y="966"/>
                </a:cubicBezTo>
                <a:cubicBezTo>
                  <a:pt x="1571" y="632"/>
                  <a:pt x="2031" y="529"/>
                  <a:pt x="2494" y="529"/>
                </a:cubicBezTo>
                <a:close/>
                <a:moveTo>
                  <a:pt x="2378" y="0"/>
                </a:moveTo>
                <a:cubicBezTo>
                  <a:pt x="1552" y="0"/>
                  <a:pt x="764" y="285"/>
                  <a:pt x="422" y="1150"/>
                </a:cubicBezTo>
                <a:cubicBezTo>
                  <a:pt x="1" y="2255"/>
                  <a:pt x="895" y="3070"/>
                  <a:pt x="1921" y="3202"/>
                </a:cubicBezTo>
                <a:cubicBezTo>
                  <a:pt x="2039" y="3215"/>
                  <a:pt x="2161" y="3222"/>
                  <a:pt x="2284" y="3222"/>
                </a:cubicBezTo>
                <a:cubicBezTo>
                  <a:pt x="3356" y="3222"/>
                  <a:pt x="4512" y="2699"/>
                  <a:pt x="4630" y="1519"/>
                </a:cubicBezTo>
                <a:cubicBezTo>
                  <a:pt x="4755" y="681"/>
                  <a:pt x="4098" y="10"/>
                  <a:pt x="3346" y="10"/>
                </a:cubicBezTo>
                <a:cubicBezTo>
                  <a:pt x="3240" y="10"/>
                  <a:pt x="3131" y="24"/>
                  <a:pt x="3022" y="53"/>
                </a:cubicBezTo>
                <a:lnTo>
                  <a:pt x="3022" y="53"/>
                </a:lnTo>
                <a:cubicBezTo>
                  <a:pt x="2810" y="20"/>
                  <a:pt x="2593" y="0"/>
                  <a:pt x="237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91" name="Google Shape;1691;p53"/>
          <p:cNvGrpSpPr/>
          <p:nvPr/>
        </p:nvGrpSpPr>
        <p:grpSpPr>
          <a:xfrm rot="-5631906" flipH="1">
            <a:off x="6174071" y="2152291"/>
            <a:ext cx="489121" cy="4398975"/>
            <a:chOff x="2212437" y="-770925"/>
            <a:chExt cx="461125" cy="4146799"/>
          </a:xfrm>
        </p:grpSpPr>
        <p:sp>
          <p:nvSpPr>
            <p:cNvPr id="1692" name="Google Shape;1692;p53"/>
            <p:cNvSpPr/>
            <p:nvPr/>
          </p:nvSpPr>
          <p:spPr>
            <a:xfrm>
              <a:off x="2354141" y="2038130"/>
              <a:ext cx="92281" cy="90055"/>
            </a:xfrm>
            <a:custGeom>
              <a:avLst/>
              <a:gdLst/>
              <a:ahLst/>
              <a:cxnLst/>
              <a:rect l="l" t="t" r="r" b="b"/>
              <a:pathLst>
                <a:path w="1079" h="1053" extrusionOk="0">
                  <a:moveTo>
                    <a:pt x="500" y="1"/>
                  </a:moveTo>
                  <a:cubicBezTo>
                    <a:pt x="421" y="27"/>
                    <a:pt x="342" y="53"/>
                    <a:pt x="290" y="106"/>
                  </a:cubicBezTo>
                  <a:lnTo>
                    <a:pt x="316" y="132"/>
                  </a:lnTo>
                  <a:lnTo>
                    <a:pt x="132" y="264"/>
                  </a:lnTo>
                  <a:cubicBezTo>
                    <a:pt x="105" y="316"/>
                    <a:pt x="53" y="369"/>
                    <a:pt x="53" y="422"/>
                  </a:cubicBezTo>
                  <a:cubicBezTo>
                    <a:pt x="27" y="474"/>
                    <a:pt x="0" y="527"/>
                    <a:pt x="0" y="606"/>
                  </a:cubicBezTo>
                  <a:cubicBezTo>
                    <a:pt x="0" y="658"/>
                    <a:pt x="27" y="711"/>
                    <a:pt x="53" y="790"/>
                  </a:cubicBezTo>
                  <a:cubicBezTo>
                    <a:pt x="53" y="842"/>
                    <a:pt x="105" y="895"/>
                    <a:pt x="132" y="921"/>
                  </a:cubicBezTo>
                  <a:cubicBezTo>
                    <a:pt x="237" y="1000"/>
                    <a:pt x="342" y="1053"/>
                    <a:pt x="474" y="1053"/>
                  </a:cubicBezTo>
                  <a:cubicBezTo>
                    <a:pt x="605" y="1053"/>
                    <a:pt x="710" y="1026"/>
                    <a:pt x="789" y="921"/>
                  </a:cubicBezTo>
                  <a:lnTo>
                    <a:pt x="947" y="763"/>
                  </a:lnTo>
                  <a:cubicBezTo>
                    <a:pt x="973" y="711"/>
                    <a:pt x="1026" y="658"/>
                    <a:pt x="1026" y="606"/>
                  </a:cubicBezTo>
                  <a:cubicBezTo>
                    <a:pt x="1052" y="553"/>
                    <a:pt x="1079" y="500"/>
                    <a:pt x="1079" y="448"/>
                  </a:cubicBezTo>
                  <a:cubicBezTo>
                    <a:pt x="1079" y="369"/>
                    <a:pt x="1052" y="316"/>
                    <a:pt x="1026" y="264"/>
                  </a:cubicBezTo>
                  <a:cubicBezTo>
                    <a:pt x="1026" y="211"/>
                    <a:pt x="973" y="159"/>
                    <a:pt x="947" y="132"/>
                  </a:cubicBezTo>
                  <a:cubicBezTo>
                    <a:pt x="842" y="27"/>
                    <a:pt x="737"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3" name="Google Shape;1693;p53"/>
            <p:cNvSpPr/>
            <p:nvPr/>
          </p:nvSpPr>
          <p:spPr>
            <a:xfrm>
              <a:off x="2212437" y="2231569"/>
              <a:ext cx="105794" cy="78852"/>
            </a:xfrm>
            <a:custGeom>
              <a:avLst/>
              <a:gdLst/>
              <a:ahLst/>
              <a:cxnLst/>
              <a:rect l="l" t="t" r="r" b="b"/>
              <a:pathLst>
                <a:path w="1237" h="922" extrusionOk="0">
                  <a:moveTo>
                    <a:pt x="605" y="1"/>
                  </a:moveTo>
                  <a:cubicBezTo>
                    <a:pt x="0" y="1"/>
                    <a:pt x="0" y="921"/>
                    <a:pt x="605" y="921"/>
                  </a:cubicBezTo>
                  <a:cubicBezTo>
                    <a:pt x="1236" y="921"/>
                    <a:pt x="1236" y="1"/>
                    <a:pt x="6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4" name="Google Shape;1694;p53"/>
            <p:cNvSpPr/>
            <p:nvPr/>
          </p:nvSpPr>
          <p:spPr>
            <a:xfrm>
              <a:off x="2365344" y="2568932"/>
              <a:ext cx="137353" cy="103568"/>
            </a:xfrm>
            <a:custGeom>
              <a:avLst/>
              <a:gdLst/>
              <a:ahLst/>
              <a:cxnLst/>
              <a:rect l="l" t="t" r="r" b="b"/>
              <a:pathLst>
                <a:path w="1606" h="1211" extrusionOk="0">
                  <a:moveTo>
                    <a:pt x="790" y="1"/>
                  </a:moveTo>
                  <a:cubicBezTo>
                    <a:pt x="1" y="1"/>
                    <a:pt x="1" y="1210"/>
                    <a:pt x="790" y="1210"/>
                  </a:cubicBezTo>
                  <a:cubicBezTo>
                    <a:pt x="1605" y="1210"/>
                    <a:pt x="1605" y="1"/>
                    <a:pt x="7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5" name="Google Shape;1695;p53"/>
            <p:cNvSpPr/>
            <p:nvPr/>
          </p:nvSpPr>
          <p:spPr>
            <a:xfrm>
              <a:off x="2412636" y="1730013"/>
              <a:ext cx="119222" cy="96811"/>
            </a:xfrm>
            <a:custGeom>
              <a:avLst/>
              <a:gdLst/>
              <a:ahLst/>
              <a:cxnLst/>
              <a:rect l="l" t="t" r="r" b="b"/>
              <a:pathLst>
                <a:path w="1394" h="1132" extrusionOk="0">
                  <a:moveTo>
                    <a:pt x="710" y="1"/>
                  </a:moveTo>
                  <a:cubicBezTo>
                    <a:pt x="0" y="53"/>
                    <a:pt x="0" y="1053"/>
                    <a:pt x="710" y="1132"/>
                  </a:cubicBezTo>
                  <a:cubicBezTo>
                    <a:pt x="1394" y="1053"/>
                    <a:pt x="1394" y="53"/>
                    <a:pt x="7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6" name="Google Shape;1696;p53"/>
            <p:cNvSpPr/>
            <p:nvPr/>
          </p:nvSpPr>
          <p:spPr>
            <a:xfrm>
              <a:off x="2279911" y="1552309"/>
              <a:ext cx="177806" cy="139573"/>
            </a:xfrm>
            <a:custGeom>
              <a:avLst/>
              <a:gdLst/>
              <a:ahLst/>
              <a:cxnLst/>
              <a:rect l="l" t="t" r="r" b="b"/>
              <a:pathLst>
                <a:path w="2079" h="1632" extrusionOk="0">
                  <a:moveTo>
                    <a:pt x="1052" y="1"/>
                  </a:moveTo>
                  <a:cubicBezTo>
                    <a:pt x="0" y="1"/>
                    <a:pt x="0" y="1632"/>
                    <a:pt x="1052" y="1632"/>
                  </a:cubicBezTo>
                  <a:cubicBezTo>
                    <a:pt x="2078" y="1632"/>
                    <a:pt x="2078" y="1"/>
                    <a:pt x="10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7" name="Google Shape;1697;p53"/>
            <p:cNvSpPr/>
            <p:nvPr/>
          </p:nvSpPr>
          <p:spPr>
            <a:xfrm>
              <a:off x="2516028" y="1460122"/>
              <a:ext cx="119307" cy="90055"/>
            </a:xfrm>
            <a:custGeom>
              <a:avLst/>
              <a:gdLst/>
              <a:ahLst/>
              <a:cxnLst/>
              <a:rect l="l" t="t" r="r" b="b"/>
              <a:pathLst>
                <a:path w="1395" h="1053" extrusionOk="0">
                  <a:moveTo>
                    <a:pt x="711" y="1"/>
                  </a:moveTo>
                  <a:cubicBezTo>
                    <a:pt x="1" y="1"/>
                    <a:pt x="1" y="1053"/>
                    <a:pt x="711" y="1053"/>
                  </a:cubicBezTo>
                  <a:cubicBezTo>
                    <a:pt x="1395" y="1053"/>
                    <a:pt x="1395"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8" name="Google Shape;1698;p53"/>
            <p:cNvSpPr/>
            <p:nvPr/>
          </p:nvSpPr>
          <p:spPr>
            <a:xfrm>
              <a:off x="2387836" y="1167740"/>
              <a:ext cx="144024" cy="105791"/>
            </a:xfrm>
            <a:custGeom>
              <a:avLst/>
              <a:gdLst/>
              <a:ahLst/>
              <a:cxnLst/>
              <a:rect l="l" t="t" r="r" b="b"/>
              <a:pathLst>
                <a:path w="1684" h="1237" extrusionOk="0">
                  <a:moveTo>
                    <a:pt x="868" y="0"/>
                  </a:moveTo>
                  <a:cubicBezTo>
                    <a:pt x="860" y="0"/>
                    <a:pt x="851" y="0"/>
                    <a:pt x="842" y="1"/>
                  </a:cubicBezTo>
                  <a:cubicBezTo>
                    <a:pt x="1" y="1"/>
                    <a:pt x="1" y="1237"/>
                    <a:pt x="842" y="1237"/>
                  </a:cubicBezTo>
                  <a:cubicBezTo>
                    <a:pt x="1675" y="1237"/>
                    <a:pt x="1684" y="0"/>
                    <a:pt x="8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9" name="Google Shape;1699;p53"/>
            <p:cNvSpPr/>
            <p:nvPr/>
          </p:nvSpPr>
          <p:spPr>
            <a:xfrm>
              <a:off x="2462066" y="949587"/>
              <a:ext cx="74321" cy="87832"/>
            </a:xfrm>
            <a:custGeom>
              <a:avLst/>
              <a:gdLst/>
              <a:ahLst/>
              <a:cxnLst/>
              <a:rect l="l" t="t" r="r" b="b"/>
              <a:pathLst>
                <a:path w="869" h="1027" extrusionOk="0">
                  <a:moveTo>
                    <a:pt x="448" y="1"/>
                  </a:moveTo>
                  <a:cubicBezTo>
                    <a:pt x="316" y="1"/>
                    <a:pt x="211" y="53"/>
                    <a:pt x="132" y="132"/>
                  </a:cubicBezTo>
                  <a:lnTo>
                    <a:pt x="80" y="211"/>
                  </a:lnTo>
                  <a:cubicBezTo>
                    <a:pt x="27" y="290"/>
                    <a:pt x="1" y="369"/>
                    <a:pt x="27" y="448"/>
                  </a:cubicBezTo>
                  <a:lnTo>
                    <a:pt x="1" y="448"/>
                  </a:lnTo>
                  <a:lnTo>
                    <a:pt x="1" y="579"/>
                  </a:lnTo>
                  <a:cubicBezTo>
                    <a:pt x="1" y="658"/>
                    <a:pt x="1" y="711"/>
                    <a:pt x="27" y="763"/>
                  </a:cubicBezTo>
                  <a:cubicBezTo>
                    <a:pt x="80" y="869"/>
                    <a:pt x="158" y="947"/>
                    <a:pt x="264" y="1000"/>
                  </a:cubicBezTo>
                  <a:cubicBezTo>
                    <a:pt x="316" y="1026"/>
                    <a:pt x="369" y="1026"/>
                    <a:pt x="421" y="1026"/>
                  </a:cubicBezTo>
                  <a:cubicBezTo>
                    <a:pt x="553" y="1026"/>
                    <a:pt x="658" y="974"/>
                    <a:pt x="737" y="895"/>
                  </a:cubicBezTo>
                  <a:cubicBezTo>
                    <a:pt x="816" y="816"/>
                    <a:pt x="869" y="711"/>
                    <a:pt x="869" y="579"/>
                  </a:cubicBezTo>
                  <a:lnTo>
                    <a:pt x="869" y="448"/>
                  </a:lnTo>
                  <a:cubicBezTo>
                    <a:pt x="869" y="316"/>
                    <a:pt x="816" y="211"/>
                    <a:pt x="737" y="132"/>
                  </a:cubicBezTo>
                  <a:cubicBezTo>
                    <a:pt x="658" y="53"/>
                    <a:pt x="553" y="27"/>
                    <a:pt x="4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0" name="Google Shape;1700;p53"/>
            <p:cNvSpPr/>
            <p:nvPr/>
          </p:nvSpPr>
          <p:spPr>
            <a:xfrm>
              <a:off x="2394592" y="493013"/>
              <a:ext cx="130597" cy="105791"/>
            </a:xfrm>
            <a:custGeom>
              <a:avLst/>
              <a:gdLst/>
              <a:ahLst/>
              <a:cxnLst/>
              <a:rect l="l" t="t" r="r" b="b"/>
              <a:pathLst>
                <a:path w="1527" h="1237" extrusionOk="0">
                  <a:moveTo>
                    <a:pt x="763" y="1"/>
                  </a:moveTo>
                  <a:cubicBezTo>
                    <a:pt x="1" y="53"/>
                    <a:pt x="1" y="1184"/>
                    <a:pt x="763" y="1237"/>
                  </a:cubicBezTo>
                  <a:cubicBezTo>
                    <a:pt x="1526" y="1184"/>
                    <a:pt x="1526" y="53"/>
                    <a:pt x="7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1" name="Google Shape;1701;p53"/>
            <p:cNvSpPr/>
            <p:nvPr/>
          </p:nvSpPr>
          <p:spPr>
            <a:xfrm>
              <a:off x="2484557" y="220899"/>
              <a:ext cx="54052" cy="54050"/>
            </a:xfrm>
            <a:custGeom>
              <a:avLst/>
              <a:gdLst/>
              <a:ahLst/>
              <a:cxnLst/>
              <a:rect l="l" t="t" r="r" b="b"/>
              <a:pathLst>
                <a:path w="632" h="632" extrusionOk="0">
                  <a:moveTo>
                    <a:pt x="316" y="0"/>
                  </a:moveTo>
                  <a:cubicBezTo>
                    <a:pt x="1" y="79"/>
                    <a:pt x="1" y="526"/>
                    <a:pt x="316" y="632"/>
                  </a:cubicBezTo>
                  <a:cubicBezTo>
                    <a:pt x="632" y="526"/>
                    <a:pt x="632" y="79"/>
                    <a:pt x="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2" name="Google Shape;1702;p53"/>
            <p:cNvSpPr/>
            <p:nvPr/>
          </p:nvSpPr>
          <p:spPr>
            <a:xfrm>
              <a:off x="2441798" y="-40013"/>
              <a:ext cx="112551" cy="83299"/>
            </a:xfrm>
            <a:custGeom>
              <a:avLst/>
              <a:gdLst/>
              <a:ahLst/>
              <a:cxnLst/>
              <a:rect l="l" t="t" r="r" b="b"/>
              <a:pathLst>
                <a:path w="1316" h="974" extrusionOk="0">
                  <a:moveTo>
                    <a:pt x="684" y="0"/>
                  </a:moveTo>
                  <a:cubicBezTo>
                    <a:pt x="675" y="0"/>
                    <a:pt x="667" y="0"/>
                    <a:pt x="658" y="1"/>
                  </a:cubicBezTo>
                  <a:cubicBezTo>
                    <a:pt x="1" y="1"/>
                    <a:pt x="1" y="974"/>
                    <a:pt x="658" y="974"/>
                  </a:cubicBezTo>
                  <a:cubicBezTo>
                    <a:pt x="1307" y="974"/>
                    <a:pt x="1316" y="0"/>
                    <a:pt x="6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3" name="Google Shape;1703;p53"/>
            <p:cNvSpPr/>
            <p:nvPr/>
          </p:nvSpPr>
          <p:spPr>
            <a:xfrm>
              <a:off x="2419307" y="2879273"/>
              <a:ext cx="132820" cy="105877"/>
            </a:xfrm>
            <a:custGeom>
              <a:avLst/>
              <a:gdLst/>
              <a:ahLst/>
              <a:cxnLst/>
              <a:rect l="l" t="t" r="r" b="b"/>
              <a:pathLst>
                <a:path w="1553" h="1238" extrusionOk="0">
                  <a:moveTo>
                    <a:pt x="764" y="1"/>
                  </a:moveTo>
                  <a:cubicBezTo>
                    <a:pt x="1" y="54"/>
                    <a:pt x="1" y="1184"/>
                    <a:pt x="764" y="1237"/>
                  </a:cubicBezTo>
                  <a:cubicBezTo>
                    <a:pt x="1553" y="1184"/>
                    <a:pt x="1553" y="54"/>
                    <a:pt x="7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4" name="Google Shape;1704;p53"/>
            <p:cNvSpPr/>
            <p:nvPr/>
          </p:nvSpPr>
          <p:spPr>
            <a:xfrm>
              <a:off x="2333874" y="-264922"/>
              <a:ext cx="121531" cy="92279"/>
            </a:xfrm>
            <a:custGeom>
              <a:avLst/>
              <a:gdLst/>
              <a:ahLst/>
              <a:cxnLst/>
              <a:rect l="l" t="t" r="r" b="b"/>
              <a:pathLst>
                <a:path w="1421" h="1079" extrusionOk="0">
                  <a:moveTo>
                    <a:pt x="711" y="1"/>
                  </a:moveTo>
                  <a:cubicBezTo>
                    <a:pt x="1" y="1"/>
                    <a:pt x="1" y="1079"/>
                    <a:pt x="711" y="1079"/>
                  </a:cubicBezTo>
                  <a:cubicBezTo>
                    <a:pt x="1421" y="1079"/>
                    <a:pt x="1421" y="1"/>
                    <a:pt x="7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5" name="Google Shape;1705;p53"/>
            <p:cNvSpPr/>
            <p:nvPr/>
          </p:nvSpPr>
          <p:spPr>
            <a:xfrm>
              <a:off x="2558787" y="-226696"/>
              <a:ext cx="114775" cy="92364"/>
            </a:xfrm>
            <a:custGeom>
              <a:avLst/>
              <a:gdLst/>
              <a:ahLst/>
              <a:cxnLst/>
              <a:rect l="l" t="t" r="r" b="b"/>
              <a:pathLst>
                <a:path w="1342" h="1080" extrusionOk="0">
                  <a:moveTo>
                    <a:pt x="684" y="1"/>
                  </a:moveTo>
                  <a:cubicBezTo>
                    <a:pt x="1" y="53"/>
                    <a:pt x="1" y="1026"/>
                    <a:pt x="684" y="1079"/>
                  </a:cubicBezTo>
                  <a:cubicBezTo>
                    <a:pt x="1342" y="1026"/>
                    <a:pt x="1342" y="53"/>
                    <a:pt x="6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6" name="Google Shape;1706;p53"/>
            <p:cNvSpPr/>
            <p:nvPr/>
          </p:nvSpPr>
          <p:spPr>
            <a:xfrm>
              <a:off x="2518337" y="-397644"/>
              <a:ext cx="90058" cy="72095"/>
            </a:xfrm>
            <a:custGeom>
              <a:avLst/>
              <a:gdLst/>
              <a:ahLst/>
              <a:cxnLst/>
              <a:rect l="l" t="t" r="r" b="b"/>
              <a:pathLst>
                <a:path w="1053" h="843" extrusionOk="0">
                  <a:moveTo>
                    <a:pt x="526" y="1"/>
                  </a:moveTo>
                  <a:cubicBezTo>
                    <a:pt x="0" y="54"/>
                    <a:pt x="0" y="790"/>
                    <a:pt x="526" y="843"/>
                  </a:cubicBezTo>
                  <a:cubicBezTo>
                    <a:pt x="1052" y="790"/>
                    <a:pt x="1052" y="54"/>
                    <a:pt x="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7" name="Google Shape;1707;p53"/>
            <p:cNvSpPr/>
            <p:nvPr/>
          </p:nvSpPr>
          <p:spPr>
            <a:xfrm>
              <a:off x="2520561" y="-770925"/>
              <a:ext cx="112551" cy="92279"/>
            </a:xfrm>
            <a:custGeom>
              <a:avLst/>
              <a:gdLst/>
              <a:ahLst/>
              <a:cxnLst/>
              <a:rect l="l" t="t" r="r" b="b"/>
              <a:pathLst>
                <a:path w="1316" h="1079" extrusionOk="0">
                  <a:moveTo>
                    <a:pt x="658" y="0"/>
                  </a:moveTo>
                  <a:cubicBezTo>
                    <a:pt x="0" y="53"/>
                    <a:pt x="0" y="1026"/>
                    <a:pt x="658" y="1078"/>
                  </a:cubicBezTo>
                  <a:cubicBezTo>
                    <a:pt x="1315" y="1026"/>
                    <a:pt x="1315" y="53"/>
                    <a:pt x="6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8" name="Google Shape;1708;p53"/>
            <p:cNvSpPr/>
            <p:nvPr/>
          </p:nvSpPr>
          <p:spPr>
            <a:xfrm>
              <a:off x="2455310" y="3291464"/>
              <a:ext cx="96814" cy="84411"/>
            </a:xfrm>
            <a:custGeom>
              <a:avLst/>
              <a:gdLst/>
              <a:ahLst/>
              <a:cxnLst/>
              <a:rect l="l" t="t" r="r" b="b"/>
              <a:pathLst>
                <a:path w="1132" h="987" extrusionOk="0">
                  <a:moveTo>
                    <a:pt x="500" y="0"/>
                  </a:moveTo>
                  <a:cubicBezTo>
                    <a:pt x="454" y="0"/>
                    <a:pt x="408" y="7"/>
                    <a:pt x="369" y="20"/>
                  </a:cubicBezTo>
                  <a:cubicBezTo>
                    <a:pt x="290" y="20"/>
                    <a:pt x="211" y="73"/>
                    <a:pt x="159" y="152"/>
                  </a:cubicBezTo>
                  <a:cubicBezTo>
                    <a:pt x="53" y="231"/>
                    <a:pt x="1" y="362"/>
                    <a:pt x="1" y="494"/>
                  </a:cubicBezTo>
                  <a:cubicBezTo>
                    <a:pt x="1" y="625"/>
                    <a:pt x="53" y="757"/>
                    <a:pt x="159" y="835"/>
                  </a:cubicBezTo>
                  <a:cubicBezTo>
                    <a:pt x="211" y="914"/>
                    <a:pt x="290" y="967"/>
                    <a:pt x="369" y="967"/>
                  </a:cubicBezTo>
                  <a:cubicBezTo>
                    <a:pt x="408" y="980"/>
                    <a:pt x="454" y="987"/>
                    <a:pt x="500" y="987"/>
                  </a:cubicBezTo>
                  <a:cubicBezTo>
                    <a:pt x="546" y="987"/>
                    <a:pt x="592" y="980"/>
                    <a:pt x="632" y="967"/>
                  </a:cubicBezTo>
                  <a:lnTo>
                    <a:pt x="790" y="967"/>
                  </a:lnTo>
                  <a:lnTo>
                    <a:pt x="895" y="914"/>
                  </a:lnTo>
                  <a:cubicBezTo>
                    <a:pt x="948" y="888"/>
                    <a:pt x="1000" y="835"/>
                    <a:pt x="1026" y="783"/>
                  </a:cubicBezTo>
                  <a:cubicBezTo>
                    <a:pt x="1053" y="757"/>
                    <a:pt x="1079" y="730"/>
                    <a:pt x="1105" y="678"/>
                  </a:cubicBezTo>
                  <a:cubicBezTo>
                    <a:pt x="1132" y="625"/>
                    <a:pt x="1132" y="546"/>
                    <a:pt x="1132" y="494"/>
                  </a:cubicBezTo>
                  <a:lnTo>
                    <a:pt x="1132" y="362"/>
                  </a:lnTo>
                  <a:lnTo>
                    <a:pt x="1079" y="257"/>
                  </a:lnTo>
                  <a:cubicBezTo>
                    <a:pt x="1053" y="204"/>
                    <a:pt x="1026" y="152"/>
                    <a:pt x="974" y="125"/>
                  </a:cubicBezTo>
                  <a:cubicBezTo>
                    <a:pt x="921" y="73"/>
                    <a:pt x="869" y="46"/>
                    <a:pt x="790" y="20"/>
                  </a:cubicBezTo>
                  <a:lnTo>
                    <a:pt x="632" y="20"/>
                  </a:lnTo>
                  <a:cubicBezTo>
                    <a:pt x="592" y="7"/>
                    <a:pt x="546" y="0"/>
                    <a:pt x="5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09" name="Google Shape;1709;p53"/>
          <p:cNvSpPr/>
          <p:nvPr/>
        </p:nvSpPr>
        <p:spPr>
          <a:xfrm rot="-2700000" flipH="1">
            <a:off x="2220669" y="-1544190"/>
            <a:ext cx="3022383" cy="3177704"/>
          </a:xfrm>
          <a:custGeom>
            <a:avLst/>
            <a:gdLst/>
            <a:ahLst/>
            <a:cxnLst/>
            <a:rect l="l" t="t" r="r" b="b"/>
            <a:pathLst>
              <a:path w="54232" h="57019" extrusionOk="0">
                <a:moveTo>
                  <a:pt x="31379" y="0"/>
                </a:moveTo>
                <a:cubicBezTo>
                  <a:pt x="29782" y="0"/>
                  <a:pt x="28181" y="129"/>
                  <a:pt x="26590" y="390"/>
                </a:cubicBezTo>
                <a:cubicBezTo>
                  <a:pt x="23670" y="863"/>
                  <a:pt x="20830" y="1731"/>
                  <a:pt x="18174" y="2993"/>
                </a:cubicBezTo>
                <a:cubicBezTo>
                  <a:pt x="17832" y="3151"/>
                  <a:pt x="17490" y="3309"/>
                  <a:pt x="17148" y="3467"/>
                </a:cubicBezTo>
                <a:cubicBezTo>
                  <a:pt x="12072" y="6044"/>
                  <a:pt x="7154" y="10147"/>
                  <a:pt x="4103" y="16538"/>
                </a:cubicBezTo>
                <a:cubicBezTo>
                  <a:pt x="132" y="24849"/>
                  <a:pt x="0" y="36605"/>
                  <a:pt x="3788" y="45126"/>
                </a:cubicBezTo>
                <a:cubicBezTo>
                  <a:pt x="7035" y="52484"/>
                  <a:pt x="13028" y="57018"/>
                  <a:pt x="19057" y="57018"/>
                </a:cubicBezTo>
                <a:cubicBezTo>
                  <a:pt x="20010" y="57018"/>
                  <a:pt x="20964" y="56905"/>
                  <a:pt x="21908" y="56672"/>
                </a:cubicBezTo>
                <a:cubicBezTo>
                  <a:pt x="25985" y="55646"/>
                  <a:pt x="29693" y="52595"/>
                  <a:pt x="32981" y="49045"/>
                </a:cubicBezTo>
                <a:cubicBezTo>
                  <a:pt x="33901" y="48045"/>
                  <a:pt x="34900" y="47493"/>
                  <a:pt x="35821" y="46546"/>
                </a:cubicBezTo>
                <a:cubicBezTo>
                  <a:pt x="36768" y="45599"/>
                  <a:pt x="37715" y="44574"/>
                  <a:pt x="38635" y="43574"/>
                </a:cubicBezTo>
                <a:cubicBezTo>
                  <a:pt x="40450" y="41549"/>
                  <a:pt x="42238" y="39392"/>
                  <a:pt x="43974" y="37183"/>
                </a:cubicBezTo>
                <a:cubicBezTo>
                  <a:pt x="45499" y="35211"/>
                  <a:pt x="46999" y="33133"/>
                  <a:pt x="48445" y="31003"/>
                </a:cubicBezTo>
                <a:cubicBezTo>
                  <a:pt x="50838" y="27479"/>
                  <a:pt x="53126" y="23560"/>
                  <a:pt x="53863" y="18747"/>
                </a:cubicBezTo>
                <a:cubicBezTo>
                  <a:pt x="54231" y="16249"/>
                  <a:pt x="54047" y="13697"/>
                  <a:pt x="53311" y="11278"/>
                </a:cubicBezTo>
                <a:cubicBezTo>
                  <a:pt x="52548" y="8911"/>
                  <a:pt x="51285" y="7648"/>
                  <a:pt x="49865" y="6176"/>
                </a:cubicBezTo>
                <a:cubicBezTo>
                  <a:pt x="49050" y="5308"/>
                  <a:pt x="47919" y="5018"/>
                  <a:pt x="46999" y="4492"/>
                </a:cubicBezTo>
                <a:cubicBezTo>
                  <a:pt x="45894" y="3861"/>
                  <a:pt x="44789" y="3177"/>
                  <a:pt x="43632" y="2651"/>
                </a:cubicBezTo>
                <a:cubicBezTo>
                  <a:pt x="39761" y="897"/>
                  <a:pt x="35587" y="0"/>
                  <a:pt x="3137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649575" y="445025"/>
            <a:ext cx="78447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3000"/>
              <a:buFont typeface="Rubik Mono One" panose="02000504020000020004"/>
              <a:buNone/>
              <a:defRPr sz="3000">
                <a:solidFill>
                  <a:schemeClr val="dk1"/>
                </a:solidFill>
                <a:latin typeface="Rubik Mono One" panose="02000504020000020004"/>
                <a:ea typeface="Rubik Mono One" panose="02000504020000020004"/>
                <a:cs typeface="Rubik Mono One" panose="02000504020000020004"/>
                <a:sym typeface="Rubik Mono One" panose="02000504020000020004"/>
              </a:defRPr>
            </a:lvl1pPr>
            <a:lvl2pPr lvl="1">
              <a:spcBef>
                <a:spcPts val="0"/>
              </a:spcBef>
              <a:spcAft>
                <a:spcPts val="0"/>
              </a:spcAft>
              <a:buClr>
                <a:schemeClr val="dk1"/>
              </a:buClr>
              <a:buSzPts val="3000"/>
              <a:buFont typeface="Rubik Mono One" panose="02000504020000020004"/>
              <a:buNone/>
              <a:defRPr sz="3000">
                <a:solidFill>
                  <a:schemeClr val="dk1"/>
                </a:solidFill>
                <a:latin typeface="Rubik Mono One" panose="02000504020000020004"/>
                <a:ea typeface="Rubik Mono One" panose="02000504020000020004"/>
                <a:cs typeface="Rubik Mono One" panose="02000504020000020004"/>
                <a:sym typeface="Rubik Mono One" panose="02000504020000020004"/>
              </a:defRPr>
            </a:lvl2pPr>
            <a:lvl3pPr lvl="2">
              <a:spcBef>
                <a:spcPts val="0"/>
              </a:spcBef>
              <a:spcAft>
                <a:spcPts val="0"/>
              </a:spcAft>
              <a:buClr>
                <a:schemeClr val="dk1"/>
              </a:buClr>
              <a:buSzPts val="3000"/>
              <a:buFont typeface="Rubik Mono One" panose="02000504020000020004"/>
              <a:buNone/>
              <a:defRPr sz="3000">
                <a:solidFill>
                  <a:schemeClr val="dk1"/>
                </a:solidFill>
                <a:latin typeface="Rubik Mono One" panose="02000504020000020004"/>
                <a:ea typeface="Rubik Mono One" panose="02000504020000020004"/>
                <a:cs typeface="Rubik Mono One" panose="02000504020000020004"/>
                <a:sym typeface="Rubik Mono One" panose="02000504020000020004"/>
              </a:defRPr>
            </a:lvl3pPr>
            <a:lvl4pPr lvl="3">
              <a:spcBef>
                <a:spcPts val="0"/>
              </a:spcBef>
              <a:spcAft>
                <a:spcPts val="0"/>
              </a:spcAft>
              <a:buClr>
                <a:schemeClr val="dk1"/>
              </a:buClr>
              <a:buSzPts val="3000"/>
              <a:buFont typeface="Rubik Mono One" panose="02000504020000020004"/>
              <a:buNone/>
              <a:defRPr sz="3000">
                <a:solidFill>
                  <a:schemeClr val="dk1"/>
                </a:solidFill>
                <a:latin typeface="Rubik Mono One" panose="02000504020000020004"/>
                <a:ea typeface="Rubik Mono One" panose="02000504020000020004"/>
                <a:cs typeface="Rubik Mono One" panose="02000504020000020004"/>
                <a:sym typeface="Rubik Mono One" panose="02000504020000020004"/>
              </a:defRPr>
            </a:lvl4pPr>
            <a:lvl5pPr lvl="4">
              <a:spcBef>
                <a:spcPts val="0"/>
              </a:spcBef>
              <a:spcAft>
                <a:spcPts val="0"/>
              </a:spcAft>
              <a:buClr>
                <a:schemeClr val="dk1"/>
              </a:buClr>
              <a:buSzPts val="3000"/>
              <a:buFont typeface="Rubik Mono One" panose="02000504020000020004"/>
              <a:buNone/>
              <a:defRPr sz="3000">
                <a:solidFill>
                  <a:schemeClr val="dk1"/>
                </a:solidFill>
                <a:latin typeface="Rubik Mono One" panose="02000504020000020004"/>
                <a:ea typeface="Rubik Mono One" panose="02000504020000020004"/>
                <a:cs typeface="Rubik Mono One" panose="02000504020000020004"/>
                <a:sym typeface="Rubik Mono One" panose="02000504020000020004"/>
              </a:defRPr>
            </a:lvl5pPr>
            <a:lvl6pPr lvl="5">
              <a:spcBef>
                <a:spcPts val="0"/>
              </a:spcBef>
              <a:spcAft>
                <a:spcPts val="0"/>
              </a:spcAft>
              <a:buClr>
                <a:schemeClr val="dk1"/>
              </a:buClr>
              <a:buSzPts val="3000"/>
              <a:buFont typeface="Rubik Mono One" panose="02000504020000020004"/>
              <a:buNone/>
              <a:defRPr sz="3000">
                <a:solidFill>
                  <a:schemeClr val="dk1"/>
                </a:solidFill>
                <a:latin typeface="Rubik Mono One" panose="02000504020000020004"/>
                <a:ea typeface="Rubik Mono One" panose="02000504020000020004"/>
                <a:cs typeface="Rubik Mono One" panose="02000504020000020004"/>
                <a:sym typeface="Rubik Mono One" panose="02000504020000020004"/>
              </a:defRPr>
            </a:lvl6pPr>
            <a:lvl7pPr lvl="6">
              <a:spcBef>
                <a:spcPts val="0"/>
              </a:spcBef>
              <a:spcAft>
                <a:spcPts val="0"/>
              </a:spcAft>
              <a:buClr>
                <a:schemeClr val="dk1"/>
              </a:buClr>
              <a:buSzPts val="3000"/>
              <a:buFont typeface="Rubik Mono One" panose="02000504020000020004"/>
              <a:buNone/>
              <a:defRPr sz="3000">
                <a:solidFill>
                  <a:schemeClr val="dk1"/>
                </a:solidFill>
                <a:latin typeface="Rubik Mono One" panose="02000504020000020004"/>
                <a:ea typeface="Rubik Mono One" panose="02000504020000020004"/>
                <a:cs typeface="Rubik Mono One" panose="02000504020000020004"/>
                <a:sym typeface="Rubik Mono One" panose="02000504020000020004"/>
              </a:defRPr>
            </a:lvl7pPr>
            <a:lvl8pPr lvl="7">
              <a:spcBef>
                <a:spcPts val="0"/>
              </a:spcBef>
              <a:spcAft>
                <a:spcPts val="0"/>
              </a:spcAft>
              <a:buClr>
                <a:schemeClr val="dk1"/>
              </a:buClr>
              <a:buSzPts val="3000"/>
              <a:buFont typeface="Rubik Mono One" panose="02000504020000020004"/>
              <a:buNone/>
              <a:defRPr sz="3000">
                <a:solidFill>
                  <a:schemeClr val="dk1"/>
                </a:solidFill>
                <a:latin typeface="Rubik Mono One" panose="02000504020000020004"/>
                <a:ea typeface="Rubik Mono One" panose="02000504020000020004"/>
                <a:cs typeface="Rubik Mono One" panose="02000504020000020004"/>
                <a:sym typeface="Rubik Mono One" panose="02000504020000020004"/>
              </a:defRPr>
            </a:lvl8pPr>
            <a:lvl9pPr lvl="8">
              <a:spcBef>
                <a:spcPts val="0"/>
              </a:spcBef>
              <a:spcAft>
                <a:spcPts val="0"/>
              </a:spcAft>
              <a:buClr>
                <a:schemeClr val="dk1"/>
              </a:buClr>
              <a:buSzPts val="3000"/>
              <a:buFont typeface="Rubik Mono One" panose="02000504020000020004"/>
              <a:buNone/>
              <a:defRPr sz="3000">
                <a:solidFill>
                  <a:schemeClr val="dk1"/>
                </a:solidFill>
                <a:latin typeface="Rubik Mono One" panose="02000504020000020004"/>
                <a:ea typeface="Rubik Mono One" panose="02000504020000020004"/>
                <a:cs typeface="Rubik Mono One" panose="02000504020000020004"/>
                <a:sym typeface="Rubik Mono One" panose="02000504020000020004"/>
              </a:defRPr>
            </a:lvl9pPr>
          </a:lstStyle>
          <a:p>
            <a:endParaRPr/>
          </a:p>
        </p:txBody>
      </p:sp>
      <p:sp>
        <p:nvSpPr>
          <p:cNvPr id="7" name="Google Shape;7;p1"/>
          <p:cNvSpPr txBox="1">
            <a:spLocks noGrp="1"/>
          </p:cNvSpPr>
          <p:nvPr>
            <p:ph type="body" idx="1"/>
          </p:nvPr>
        </p:nvSpPr>
        <p:spPr>
          <a:xfrm>
            <a:off x="649575" y="1152475"/>
            <a:ext cx="7845000" cy="3416400"/>
          </a:xfrm>
          <a:prstGeom prst="rect">
            <a:avLst/>
          </a:prstGeom>
          <a:noFill/>
          <a:ln>
            <a:noFill/>
          </a:ln>
        </p:spPr>
        <p:txBody>
          <a:bodyPr spcFirstLastPara="1" wrap="square" lIns="91425" tIns="91425" rIns="91425" bIns="91425" anchor="t" anchorCtr="0">
            <a:noAutofit/>
          </a:bodyPr>
          <a:lstStyle>
            <a:lvl1pPr marL="457200" lvl="0" indent="-317500">
              <a:lnSpc>
                <a:spcPct val="115000"/>
              </a:lnSpc>
              <a:spcBef>
                <a:spcPts val="0"/>
              </a:spcBef>
              <a:spcAft>
                <a:spcPts val="0"/>
              </a:spcAft>
              <a:buClr>
                <a:schemeClr val="dk1"/>
              </a:buClr>
              <a:buSzPts val="1400"/>
              <a:buFont typeface="Asap"/>
              <a:buChar char="●"/>
              <a:defRPr>
                <a:solidFill>
                  <a:schemeClr val="dk1"/>
                </a:solidFill>
                <a:latin typeface="Asap"/>
                <a:ea typeface="Asap"/>
                <a:cs typeface="Asap"/>
                <a:sym typeface="Asap"/>
              </a:defRPr>
            </a:lvl1pPr>
            <a:lvl2pPr marL="914400" lvl="1" indent="-317500">
              <a:lnSpc>
                <a:spcPct val="115000"/>
              </a:lnSpc>
              <a:spcBef>
                <a:spcPts val="0"/>
              </a:spcBef>
              <a:spcAft>
                <a:spcPts val="0"/>
              </a:spcAft>
              <a:buClr>
                <a:schemeClr val="dk1"/>
              </a:buClr>
              <a:buSzPts val="1400"/>
              <a:buFont typeface="Asap"/>
              <a:buChar char="○"/>
              <a:defRPr>
                <a:solidFill>
                  <a:schemeClr val="dk1"/>
                </a:solidFill>
                <a:latin typeface="Asap"/>
                <a:ea typeface="Asap"/>
                <a:cs typeface="Asap"/>
                <a:sym typeface="Asap"/>
              </a:defRPr>
            </a:lvl2pPr>
            <a:lvl3pPr marL="1371600" lvl="2" indent="-317500">
              <a:lnSpc>
                <a:spcPct val="115000"/>
              </a:lnSpc>
              <a:spcBef>
                <a:spcPts val="0"/>
              </a:spcBef>
              <a:spcAft>
                <a:spcPts val="0"/>
              </a:spcAft>
              <a:buClr>
                <a:schemeClr val="dk1"/>
              </a:buClr>
              <a:buSzPts val="1400"/>
              <a:buFont typeface="Asap"/>
              <a:buChar char="■"/>
              <a:defRPr>
                <a:solidFill>
                  <a:schemeClr val="dk1"/>
                </a:solidFill>
                <a:latin typeface="Asap"/>
                <a:ea typeface="Asap"/>
                <a:cs typeface="Asap"/>
                <a:sym typeface="Asap"/>
              </a:defRPr>
            </a:lvl3pPr>
            <a:lvl4pPr marL="1828800" lvl="3" indent="-317500">
              <a:lnSpc>
                <a:spcPct val="115000"/>
              </a:lnSpc>
              <a:spcBef>
                <a:spcPts val="0"/>
              </a:spcBef>
              <a:spcAft>
                <a:spcPts val="0"/>
              </a:spcAft>
              <a:buClr>
                <a:schemeClr val="dk1"/>
              </a:buClr>
              <a:buSzPts val="1400"/>
              <a:buFont typeface="Asap"/>
              <a:buChar char="●"/>
              <a:defRPr>
                <a:solidFill>
                  <a:schemeClr val="dk1"/>
                </a:solidFill>
                <a:latin typeface="Asap"/>
                <a:ea typeface="Asap"/>
                <a:cs typeface="Asap"/>
                <a:sym typeface="Asap"/>
              </a:defRPr>
            </a:lvl4pPr>
            <a:lvl5pPr marL="2286000" lvl="4" indent="-317500">
              <a:lnSpc>
                <a:spcPct val="115000"/>
              </a:lnSpc>
              <a:spcBef>
                <a:spcPts val="0"/>
              </a:spcBef>
              <a:spcAft>
                <a:spcPts val="0"/>
              </a:spcAft>
              <a:buClr>
                <a:schemeClr val="dk1"/>
              </a:buClr>
              <a:buSzPts val="1400"/>
              <a:buFont typeface="Asap"/>
              <a:buChar char="○"/>
              <a:defRPr>
                <a:solidFill>
                  <a:schemeClr val="dk1"/>
                </a:solidFill>
                <a:latin typeface="Asap"/>
                <a:ea typeface="Asap"/>
                <a:cs typeface="Asap"/>
                <a:sym typeface="Asap"/>
              </a:defRPr>
            </a:lvl5pPr>
            <a:lvl6pPr marL="2743200" lvl="5" indent="-317500">
              <a:lnSpc>
                <a:spcPct val="115000"/>
              </a:lnSpc>
              <a:spcBef>
                <a:spcPts val="0"/>
              </a:spcBef>
              <a:spcAft>
                <a:spcPts val="0"/>
              </a:spcAft>
              <a:buClr>
                <a:schemeClr val="dk1"/>
              </a:buClr>
              <a:buSzPts val="1400"/>
              <a:buFont typeface="Asap"/>
              <a:buChar char="■"/>
              <a:defRPr>
                <a:solidFill>
                  <a:schemeClr val="dk1"/>
                </a:solidFill>
                <a:latin typeface="Asap"/>
                <a:ea typeface="Asap"/>
                <a:cs typeface="Asap"/>
                <a:sym typeface="Asap"/>
              </a:defRPr>
            </a:lvl6pPr>
            <a:lvl7pPr marL="3200400" lvl="6" indent="-317500">
              <a:lnSpc>
                <a:spcPct val="115000"/>
              </a:lnSpc>
              <a:spcBef>
                <a:spcPts val="0"/>
              </a:spcBef>
              <a:spcAft>
                <a:spcPts val="0"/>
              </a:spcAft>
              <a:buClr>
                <a:schemeClr val="dk1"/>
              </a:buClr>
              <a:buSzPts val="1400"/>
              <a:buFont typeface="Asap"/>
              <a:buChar char="●"/>
              <a:defRPr>
                <a:solidFill>
                  <a:schemeClr val="dk1"/>
                </a:solidFill>
                <a:latin typeface="Asap"/>
                <a:ea typeface="Asap"/>
                <a:cs typeface="Asap"/>
                <a:sym typeface="Asap"/>
              </a:defRPr>
            </a:lvl7pPr>
            <a:lvl8pPr marL="3657600" lvl="7" indent="-317500">
              <a:lnSpc>
                <a:spcPct val="115000"/>
              </a:lnSpc>
              <a:spcBef>
                <a:spcPts val="0"/>
              </a:spcBef>
              <a:spcAft>
                <a:spcPts val="0"/>
              </a:spcAft>
              <a:buClr>
                <a:schemeClr val="dk1"/>
              </a:buClr>
              <a:buSzPts val="1400"/>
              <a:buFont typeface="Asap"/>
              <a:buChar char="○"/>
              <a:defRPr>
                <a:solidFill>
                  <a:schemeClr val="dk1"/>
                </a:solidFill>
                <a:latin typeface="Asap"/>
                <a:ea typeface="Asap"/>
                <a:cs typeface="Asap"/>
                <a:sym typeface="Asap"/>
              </a:defRPr>
            </a:lvl8pPr>
            <a:lvl9pPr marL="4114800" lvl="8" indent="-317500">
              <a:lnSpc>
                <a:spcPct val="115000"/>
              </a:lnSpc>
              <a:spcBef>
                <a:spcPts val="0"/>
              </a:spcBef>
              <a:spcAft>
                <a:spcPts val="0"/>
              </a:spcAft>
              <a:buClr>
                <a:schemeClr val="dk1"/>
              </a:buClr>
              <a:buSzPts val="1400"/>
              <a:buFont typeface="Asap"/>
              <a:buChar char="■"/>
              <a:defRPr>
                <a:solidFill>
                  <a:schemeClr val="dk1"/>
                </a:solidFill>
                <a:latin typeface="Asap"/>
                <a:ea typeface="Asap"/>
                <a:cs typeface="Asap"/>
                <a:sym typeface="Asap"/>
              </a:defRPr>
            </a:lvl9pPr>
          </a:lstStyle>
          <a:p>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 id="2147483676" r:id="rId28"/>
    <p:sldLayoutId id="2147483677" r:id="rId29"/>
    <p:sldLayoutId id="2147483678" r:id="rId30"/>
    <p:sldLayoutId id="2147483679" r:id="rId31"/>
    <p:sldLayoutId id="2147483680" r:id="rId32"/>
    <p:sldLayoutId id="2147483681" r:id="rId33"/>
    <p:sldLayoutId id="2147483682" r:id="rId34"/>
    <p:sldLayoutId id="2147483683" r:id="rId35"/>
    <p:sldLayoutId id="2147483684" r:id="rId36"/>
    <p:sldLayoutId id="2147483685" r:id="rId37"/>
    <p:sldLayoutId id="2147483686" r:id="rId38"/>
    <p:sldLayoutId id="2147483687" r:id="rId39"/>
    <p:sldLayoutId id="2147483688" r:id="rId40"/>
    <p:sldLayoutId id="2147483689" r:id="rId41"/>
    <p:sldLayoutId id="2147483690" r:id="rId42"/>
    <p:sldLayoutId id="2147483691" r:id="rId43"/>
    <p:sldLayoutId id="2147483692" r:id="rId44"/>
    <p:sldLayoutId id="2147483693" r:id="rId45"/>
    <p:sldLayoutId id="2147483694" r:id="rId46"/>
    <p:sldLayoutId id="2147483695" r:id="rId47"/>
    <p:sldLayoutId id="2147483696" r:id="rId48"/>
    <p:sldLayoutId id="2147483697" r:id="rId49"/>
    <p:sldLayoutId id="2147483698" r:id="rId50"/>
    <p:sldLayoutId id="2147483699" r:id="rId51"/>
    <p:sldLayoutId id="2147483700" r:id="rId5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289560" y="875030"/>
            <a:ext cx="8474075" cy="3529965"/>
          </a:xfrm>
        </p:spPr>
        <p:txBody>
          <a:bodyPr/>
          <a:lstStyle/>
          <a:p>
            <a:pPr marL="139700" indent="0" algn="ctr">
              <a:buNone/>
            </a:pPr>
            <a:r>
              <a:rPr lang="en-US" sz="2400" dirty="0">
                <a:ln w="22225">
                  <a:solidFill>
                    <a:schemeClr val="accent2"/>
                  </a:solidFill>
                  <a:prstDash val="solid"/>
                </a:ln>
                <a:solidFill>
                  <a:schemeClr val="accent2">
                    <a:lumMod val="40000"/>
                    <a:lumOff val="60000"/>
                  </a:schemeClr>
                </a:solidFill>
                <a:effectLst/>
                <a:sym typeface="+mn-ea"/>
              </a:rPr>
              <a:t>NAME: MALIKA ALI</a:t>
            </a:r>
            <a:endParaRPr lang="en-US" sz="2400" dirty="0">
              <a:ln w="22225">
                <a:solidFill>
                  <a:schemeClr val="accent2"/>
                </a:solidFill>
                <a:prstDash val="solid"/>
              </a:ln>
              <a:solidFill>
                <a:schemeClr val="accent2">
                  <a:lumMod val="40000"/>
                  <a:lumOff val="60000"/>
                </a:schemeClr>
              </a:solidFill>
              <a:effectLst/>
            </a:endParaRPr>
          </a:p>
          <a:p>
            <a:pPr marL="139700" indent="0" algn="ctr">
              <a:buNone/>
            </a:pPr>
            <a:r>
              <a:rPr lang="en-US" sz="2400" dirty="0">
                <a:ln w="22225">
                  <a:solidFill>
                    <a:schemeClr val="accent2"/>
                  </a:solidFill>
                  <a:prstDash val="solid"/>
                </a:ln>
                <a:solidFill>
                  <a:schemeClr val="accent2">
                    <a:lumMod val="40000"/>
                    <a:lumOff val="60000"/>
                  </a:schemeClr>
                </a:solidFill>
                <a:effectLst/>
                <a:sym typeface="+mn-ea"/>
              </a:rPr>
              <a:t>STUDENT NO</a:t>
            </a:r>
            <a:r>
              <a:rPr lang="en-US" sz="2400" dirty="0">
                <a:ln w="22225">
                  <a:solidFill>
                    <a:schemeClr val="accent2"/>
                  </a:solidFill>
                  <a:prstDash val="solid"/>
                </a:ln>
                <a:solidFill>
                  <a:schemeClr val="accent2">
                    <a:lumMod val="40000"/>
                    <a:lumOff val="60000"/>
                  </a:schemeClr>
                </a:solidFill>
                <a:sym typeface="+mn-ea"/>
              </a:rPr>
              <a:t>: 2026355</a:t>
            </a:r>
            <a:endParaRPr lang="en-US" sz="2400" dirty="0">
              <a:ln w="22225">
                <a:solidFill>
                  <a:schemeClr val="accent2"/>
                </a:solidFill>
                <a:prstDash val="solid"/>
              </a:ln>
              <a:solidFill>
                <a:schemeClr val="accent2">
                  <a:lumMod val="40000"/>
                  <a:lumOff val="60000"/>
                </a:schemeClr>
              </a:solidFill>
              <a:effectLst/>
            </a:endParaRPr>
          </a:p>
          <a:p>
            <a:pPr marL="139700" indent="0" algn="ctr">
              <a:buNone/>
            </a:pPr>
            <a:r>
              <a:rPr lang="en-US" sz="2400" dirty="0">
                <a:ln w="22225">
                  <a:solidFill>
                    <a:schemeClr val="accent2"/>
                  </a:solidFill>
                  <a:prstDash val="solid"/>
                </a:ln>
                <a:solidFill>
                  <a:schemeClr val="accent2">
                    <a:lumMod val="40000"/>
                    <a:lumOff val="60000"/>
                  </a:schemeClr>
                </a:solidFill>
                <a:effectLst/>
                <a:sym typeface="+mn-ea"/>
              </a:rPr>
              <a:t>LECTURER’S NAME: </a:t>
            </a:r>
            <a:endParaRPr lang="en-US" sz="2400" dirty="0">
              <a:ln w="22225">
                <a:solidFill>
                  <a:schemeClr val="accent2"/>
                </a:solidFill>
                <a:prstDash val="solid"/>
              </a:ln>
              <a:solidFill>
                <a:schemeClr val="accent2">
                  <a:lumMod val="40000"/>
                  <a:lumOff val="60000"/>
                </a:schemeClr>
              </a:solidFill>
              <a:effectLst/>
            </a:endParaRPr>
          </a:p>
          <a:p>
            <a:pPr marL="139700" indent="0" algn="ctr">
              <a:buNone/>
            </a:pPr>
            <a:r>
              <a:rPr lang="en-US" sz="2400" dirty="0">
                <a:ln w="22225">
                  <a:solidFill>
                    <a:schemeClr val="accent2"/>
                  </a:solidFill>
                  <a:prstDash val="solid"/>
                </a:ln>
                <a:solidFill>
                  <a:schemeClr val="accent2">
                    <a:lumMod val="40000"/>
                    <a:lumOff val="60000"/>
                  </a:schemeClr>
                </a:solidFill>
                <a:effectLst/>
                <a:sym typeface="+mn-ea"/>
              </a:rPr>
              <a:t>Alice Clayton</a:t>
            </a:r>
            <a:endParaRPr lang="en-US" sz="2400" dirty="0">
              <a:ln w="22225">
                <a:solidFill>
                  <a:schemeClr val="accent2"/>
                </a:solidFill>
                <a:prstDash val="solid"/>
              </a:ln>
              <a:solidFill>
                <a:schemeClr val="accent2">
                  <a:lumMod val="40000"/>
                  <a:lumOff val="60000"/>
                </a:schemeClr>
              </a:solidFill>
              <a:effectLst/>
            </a:endParaRPr>
          </a:p>
          <a:p>
            <a:pPr marL="139700" indent="0" algn="ctr">
              <a:buNone/>
            </a:pPr>
            <a:r>
              <a:rPr lang="en-US" sz="2400" dirty="0">
                <a:ln w="22225">
                  <a:solidFill>
                    <a:schemeClr val="accent2"/>
                  </a:solidFill>
                  <a:prstDash val="solid"/>
                </a:ln>
                <a:solidFill>
                  <a:schemeClr val="accent2">
                    <a:lumMod val="40000"/>
                    <a:lumOff val="60000"/>
                  </a:schemeClr>
                </a:solidFill>
                <a:effectLst/>
                <a:sym typeface="+mn-ea"/>
              </a:rPr>
              <a:t>MODULE TITLE: Mental Disorders and Psychopathology</a:t>
            </a:r>
          </a:p>
          <a:p>
            <a:pPr marL="139700" indent="0" algn="ctr">
              <a:buNone/>
            </a:pPr>
            <a:r>
              <a:rPr lang="en-US" sz="2400" dirty="0">
                <a:ln w="22225">
                  <a:solidFill>
                    <a:schemeClr val="accent2"/>
                  </a:solidFill>
                  <a:prstDash val="solid"/>
                </a:ln>
                <a:solidFill>
                  <a:schemeClr val="accent2">
                    <a:lumMod val="40000"/>
                    <a:lumOff val="60000"/>
                  </a:schemeClr>
                </a:solidFill>
                <a:effectLst/>
                <a:sym typeface="+mn-ea"/>
              </a:rPr>
              <a:t>MODULE CODE: BMHP6006_BIRM</a:t>
            </a:r>
            <a:endParaRPr lang="en-US" sz="2400" dirty="0">
              <a:ln w="22225">
                <a:solidFill>
                  <a:schemeClr val="accent2"/>
                </a:solidFill>
                <a:prstDash val="solid"/>
              </a:ln>
              <a:solidFill>
                <a:schemeClr val="accent2">
                  <a:lumMod val="40000"/>
                  <a:lumOff val="60000"/>
                </a:schemeClr>
              </a:solidFill>
              <a:effectLst/>
            </a:endParaRPr>
          </a:p>
          <a:p>
            <a:pPr marL="139700" indent="0">
              <a:buNone/>
            </a:pPr>
            <a:endParaRPr lang="en-US" sz="2400" dirty="0">
              <a:ln w="22225">
                <a:solidFill>
                  <a:schemeClr val="accent2"/>
                </a:solidFill>
                <a:prstDash val="solid"/>
              </a:ln>
              <a:solidFill>
                <a:schemeClr val="accent2">
                  <a:lumMod val="40000"/>
                  <a:lumOff val="60000"/>
                </a:schemeClr>
              </a:solidFill>
              <a:effectLs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723"/>
        <p:cNvGrpSpPr/>
        <p:nvPr/>
      </p:nvGrpSpPr>
      <p:grpSpPr>
        <a:xfrm>
          <a:off x="0" y="0"/>
          <a:ext cx="0" cy="0"/>
          <a:chOff x="0" y="0"/>
          <a:chExt cx="0" cy="0"/>
        </a:xfrm>
      </p:grpSpPr>
      <p:sp>
        <p:nvSpPr>
          <p:cNvPr id="1724" name="Google Shape;1724;p59"/>
          <p:cNvSpPr txBox="1">
            <a:spLocks noGrp="1"/>
          </p:cNvSpPr>
          <p:nvPr>
            <p:ph type="ctrTitle"/>
          </p:nvPr>
        </p:nvSpPr>
        <p:spPr>
          <a:xfrm>
            <a:off x="1882775" y="1196340"/>
            <a:ext cx="6308090" cy="2657475"/>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sz="3600" b="1">
                <a:ln w="22225">
                  <a:solidFill>
                    <a:schemeClr val="accent2"/>
                  </a:solidFill>
                  <a:prstDash val="solid"/>
                </a:ln>
                <a:solidFill>
                  <a:schemeClr val="accent2">
                    <a:lumMod val="40000"/>
                    <a:lumOff val="60000"/>
                  </a:schemeClr>
                </a:solidFill>
                <a:effectLst/>
                <a:latin typeface="Agency FB" panose="020B0503020202020204" charset="0"/>
                <a:cs typeface="Agency FB" panose="020B0503020202020204" charset="0"/>
              </a:rPr>
              <a:t>"Dementia Inclusion: Assessing the UK's Commitment to Supporting Mental Well-being"</a:t>
            </a:r>
          </a:p>
        </p:txBody>
      </p:sp>
    </p:spTree>
  </p:cSld>
  <p:clrMapOvr>
    <a:masterClrMapping/>
  </p:clrMapOvr>
  <mc:AlternateContent xmlns:mc="http://schemas.openxmlformats.org/markup-compatibility/2006" xmlns:p14="http://schemas.microsoft.com/office/powerpoint/2010/main">
    <mc:Choice Requires="p14">
      <p:transition spd="med">
        <p:pull/>
      </p:transition>
    </mc:Choice>
    <mc:Fallback xmlns="">
      <p:transition spd="med">
        <p:pull/>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781"/>
        <p:cNvGrpSpPr/>
        <p:nvPr/>
      </p:nvGrpSpPr>
      <p:grpSpPr>
        <a:xfrm>
          <a:off x="0" y="0"/>
          <a:ext cx="0" cy="0"/>
          <a:chOff x="0" y="0"/>
          <a:chExt cx="0" cy="0"/>
        </a:xfrm>
      </p:grpSpPr>
      <p:sp>
        <p:nvSpPr>
          <p:cNvPr id="1782" name="Google Shape;1782;p63"/>
          <p:cNvSpPr txBox="1">
            <a:spLocks noGrp="1"/>
          </p:cNvSpPr>
          <p:nvPr>
            <p:ph type="title"/>
          </p:nvPr>
        </p:nvSpPr>
        <p:spPr>
          <a:xfrm>
            <a:off x="781050" y="676910"/>
            <a:ext cx="5080000" cy="620395"/>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altLang="en-GB" sz="4400" b="1">
                <a:solidFill>
                  <a:schemeClr val="tx1"/>
                </a:solidFill>
                <a:effectLst>
                  <a:outerShdw blurRad="38100" dist="19050" dir="2700000" algn="tl" rotWithShape="0">
                    <a:schemeClr val="dk1">
                      <a:alpha val="40000"/>
                    </a:schemeClr>
                  </a:outerShdw>
                </a:effectLst>
                <a:latin typeface="Agency FB" panose="020B0503020202020204" charset="0"/>
                <a:cs typeface="Agency FB" panose="020B0503020202020204" charset="0"/>
              </a:rPr>
              <a:t>INTRODUCTION</a:t>
            </a:r>
          </a:p>
        </p:txBody>
      </p:sp>
      <p:sp>
        <p:nvSpPr>
          <p:cNvPr id="1783" name="Google Shape;1783;p63"/>
          <p:cNvSpPr txBox="1">
            <a:spLocks noGrp="1"/>
          </p:cNvSpPr>
          <p:nvPr>
            <p:ph type="subTitle" idx="1"/>
          </p:nvPr>
        </p:nvSpPr>
        <p:spPr>
          <a:xfrm>
            <a:off x="1808480" y="1407795"/>
            <a:ext cx="6442710" cy="2004060"/>
          </a:xfrm>
          <a:prstGeom prst="rect">
            <a:avLst/>
          </a:prstGeom>
        </p:spPr>
        <p:txBody>
          <a:bodyPr spcFirstLastPara="1" wrap="square" lIns="91425" tIns="91425" rIns="91425" bIns="91425" anchor="ctr" anchorCtr="0">
            <a:noAutofit/>
          </a:bodyPr>
          <a:lstStyle/>
          <a:p>
            <a:pPr marL="0" lvl="0" indent="0" algn="just" rtl="0">
              <a:spcBef>
                <a:spcPts val="0"/>
              </a:spcBef>
              <a:spcAft>
                <a:spcPts val="0"/>
              </a:spcAft>
              <a:buClr>
                <a:schemeClr val="dk1"/>
              </a:buClr>
              <a:buSzPts val="1100"/>
              <a:buFont typeface="Arial" panose="020B0604020202020204"/>
              <a:buNone/>
            </a:pPr>
            <a:r>
              <a:rPr lang="en-GB"/>
              <a:t>Dementia represents a significant public health challenge</a:t>
            </a:r>
            <a:r>
              <a:rPr lang="en-US" altLang="en-GB"/>
              <a:t> </a:t>
            </a:r>
            <a:r>
              <a:rPr lang="en-GB"/>
              <a:t>in the UK, affecting over 850,000 individuals. This </a:t>
            </a:r>
            <a:r>
              <a:rPr lang="en-US" altLang="en-GB"/>
              <a:t>presentation </a:t>
            </a:r>
            <a:r>
              <a:rPr lang="en-GB"/>
              <a:t>takes a look at how the UK health and social</a:t>
            </a:r>
            <a:r>
              <a:rPr lang="en-US" altLang="en-GB"/>
              <a:t> </a:t>
            </a:r>
            <a:r>
              <a:rPr lang="en-GB"/>
              <a:t>care system supports and includes individuals struggling</a:t>
            </a:r>
            <a:r>
              <a:rPr lang="en-US" altLang="en-GB"/>
              <a:t> </a:t>
            </a:r>
            <a:r>
              <a:rPr lang="en-GB"/>
              <a:t>with dementia. The insights shared are crucial for</a:t>
            </a:r>
            <a:r>
              <a:rPr lang="en-US" altLang="en-GB"/>
              <a:t> </a:t>
            </a:r>
            <a:r>
              <a:rPr lang="en-GB"/>
              <a:t>academic, practitioner perspectives, and for anyone</a:t>
            </a:r>
            <a:r>
              <a:rPr lang="en-US" altLang="en-GB"/>
              <a:t> </a:t>
            </a:r>
            <a:r>
              <a:rPr lang="en-GB"/>
              <a:t>interested in better understanding this prevalent and</a:t>
            </a:r>
            <a:r>
              <a:rPr lang="en-US" altLang="en-GB"/>
              <a:t> </a:t>
            </a:r>
            <a:r>
              <a:rPr lang="en-GB"/>
              <a:t>complex condition</a:t>
            </a:r>
            <a:r>
              <a:rPr lang="en-US" altLang="en-GB"/>
              <a:t>.</a:t>
            </a:r>
          </a:p>
        </p:txBody>
      </p:sp>
    </p:spTree>
  </p:cSld>
  <p:clrMapOvr>
    <a:masterClrMapping/>
  </p:clrMapOvr>
  <mc:AlternateContent xmlns:mc="http://schemas.openxmlformats.org/markup-compatibility/2006" xmlns:p14="http://schemas.microsoft.com/office/powerpoint/2010/main">
    <mc:Choice Requires="p14">
      <p:transition spd="med" p14:dur="699">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787"/>
        <p:cNvGrpSpPr/>
        <p:nvPr/>
      </p:nvGrpSpPr>
      <p:grpSpPr>
        <a:xfrm>
          <a:off x="0" y="0"/>
          <a:ext cx="0" cy="0"/>
          <a:chOff x="0" y="0"/>
          <a:chExt cx="0" cy="0"/>
        </a:xfrm>
      </p:grpSpPr>
      <p:sp>
        <p:nvSpPr>
          <p:cNvPr id="1788" name="Google Shape;1788;p64"/>
          <p:cNvSpPr txBox="1">
            <a:spLocks noGrp="1"/>
          </p:cNvSpPr>
          <p:nvPr>
            <p:ph type="title"/>
          </p:nvPr>
        </p:nvSpPr>
        <p:spPr>
          <a:xfrm>
            <a:off x="3788475" y="359707"/>
            <a:ext cx="4295100" cy="11064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GB">
                <a:ln w="22225">
                  <a:solidFill>
                    <a:schemeClr val="accent2"/>
                  </a:solidFill>
                  <a:prstDash val="solid"/>
                </a:ln>
                <a:solidFill>
                  <a:schemeClr val="accent2">
                    <a:lumMod val="40000"/>
                    <a:lumOff val="60000"/>
                  </a:schemeClr>
                </a:solidFill>
                <a:effectLst/>
              </a:rPr>
              <a:t>WHAT IS DEMENTIA?</a:t>
            </a:r>
          </a:p>
        </p:txBody>
      </p:sp>
      <p:sp>
        <p:nvSpPr>
          <p:cNvPr id="1789" name="Google Shape;1789;p64"/>
          <p:cNvSpPr txBox="1">
            <a:spLocks noGrp="1"/>
          </p:cNvSpPr>
          <p:nvPr>
            <p:ph type="subTitle" idx="1"/>
          </p:nvPr>
        </p:nvSpPr>
        <p:spPr>
          <a:xfrm>
            <a:off x="3788475" y="1805000"/>
            <a:ext cx="4295100" cy="2345400"/>
          </a:xfrm>
          <a:prstGeom prst="rect">
            <a:avLst/>
          </a:prstGeom>
        </p:spPr>
        <p:txBody>
          <a:bodyPr spcFirstLastPara="1" wrap="square" lIns="91425" tIns="91425" rIns="91425" bIns="91425" anchor="ctr" anchorCtr="0">
            <a:noAutofit/>
          </a:bodyPr>
          <a:lstStyle/>
          <a:p>
            <a:pPr marL="0" lvl="0" indent="0" algn="just" rtl="0">
              <a:spcBef>
                <a:spcPts val="0"/>
              </a:spcBef>
              <a:spcAft>
                <a:spcPts val="0"/>
              </a:spcAft>
              <a:buNone/>
            </a:pPr>
            <a:r>
              <a:rPr lang="en-GB"/>
              <a:t>Dementia is a progressive and degenerative condition that</a:t>
            </a:r>
            <a:r>
              <a:rPr lang="en-US" altLang="en-GB"/>
              <a:t> </a:t>
            </a:r>
            <a:r>
              <a:rPr lang="en-GB"/>
              <a:t>affects an individual's cognitive function, memory, and</a:t>
            </a:r>
            <a:r>
              <a:rPr lang="en-US" altLang="en-GB"/>
              <a:t> </a:t>
            </a:r>
            <a:r>
              <a:rPr lang="en-GB"/>
              <a:t>behavior. Getting a better understanding of the</a:t>
            </a:r>
            <a:r>
              <a:rPr lang="en-US" altLang="en-GB"/>
              <a:t> </a:t>
            </a:r>
            <a:r>
              <a:rPr lang="en-GB"/>
              <a:t>challenges that come with dementia is crucial in providing</a:t>
            </a:r>
            <a:r>
              <a:rPr lang="en-US" altLang="en-GB"/>
              <a:t> </a:t>
            </a:r>
            <a:r>
              <a:rPr lang="en-GB"/>
              <a:t>proper care and support. In this section, we will examine</a:t>
            </a:r>
            <a:r>
              <a:rPr lang="en-US" altLang="en-GB"/>
              <a:t> </a:t>
            </a:r>
            <a:r>
              <a:rPr lang="en-GB"/>
              <a:t>the UK's approach towards supporting and including</a:t>
            </a:r>
            <a:r>
              <a:rPr lang="en-US" altLang="en-GB"/>
              <a:t> </a:t>
            </a:r>
            <a:r>
              <a:rPr lang="en-GB"/>
              <a:t>individuals struggling with this prevalent condition</a:t>
            </a:r>
            <a:r>
              <a:rPr lang="en-US" altLang="en-GB"/>
              <a:t>.</a:t>
            </a:r>
          </a:p>
        </p:txBody>
      </p:sp>
    </p:spTree>
  </p:cSld>
  <p:clrMapOvr>
    <a:masterClrMapping/>
  </p:clrMapOvr>
  <mc:AlternateContent xmlns:mc="http://schemas.openxmlformats.org/markup-compatibility/2006" xmlns:p14="http://schemas.microsoft.com/office/powerpoint/2010/main">
    <mc:Choice Requires="p14">
      <p:transition spd="slow">
        <p:wipe/>
      </p:transition>
    </mc:Choice>
    <mc:Fallback xmlns="">
      <p:transition spd="slow">
        <p:wip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788"/>
                                        </p:tgtEl>
                                        <p:attrNameLst>
                                          <p:attrName>style.visibility</p:attrName>
                                        </p:attrNameLst>
                                      </p:cBhvr>
                                      <p:to>
                                        <p:strVal val="visible"/>
                                      </p:to>
                                    </p:set>
                                    <p:animEffect transition="in" filter="fade">
                                      <p:cBhvr>
                                        <p:cTn id="7" dur="1000"/>
                                        <p:tgtEl>
                                          <p:spTgt spid="1788"/>
                                        </p:tgtEl>
                                      </p:cBhvr>
                                    </p:animEffect>
                                  </p:childTnLst>
                                </p:cTn>
                              </p:par>
                              <p:par>
                                <p:cTn id="8" presetID="10" presetClass="entr" presetSubtype="0" fill="hold" nodeType="withEffect">
                                  <p:stCondLst>
                                    <p:cond delay="0"/>
                                  </p:stCondLst>
                                  <p:childTnLst>
                                    <p:set>
                                      <p:cBhvr>
                                        <p:cTn id="9" dur="1" fill="hold">
                                          <p:stCondLst>
                                            <p:cond delay="0"/>
                                          </p:stCondLst>
                                        </p:cTn>
                                        <p:tgtEl>
                                          <p:spTgt spid="1789"/>
                                        </p:tgtEl>
                                        <p:attrNameLst>
                                          <p:attrName>style.visibility</p:attrName>
                                        </p:attrNameLst>
                                      </p:cBhvr>
                                      <p:to>
                                        <p:strVal val="visible"/>
                                      </p:to>
                                    </p:set>
                                    <p:animEffect transition="in" filter="fade">
                                      <p:cBhvr>
                                        <p:cTn id="10" dur="1000"/>
                                        <p:tgtEl>
                                          <p:spTgt spid="178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858"/>
        <p:cNvGrpSpPr/>
        <p:nvPr/>
      </p:nvGrpSpPr>
      <p:grpSpPr>
        <a:xfrm>
          <a:off x="0" y="0"/>
          <a:ext cx="0" cy="0"/>
          <a:chOff x="0" y="0"/>
          <a:chExt cx="0" cy="0"/>
        </a:xfrm>
      </p:grpSpPr>
      <p:sp>
        <p:nvSpPr>
          <p:cNvPr id="1859" name="Google Shape;1859;p66"/>
          <p:cNvSpPr txBox="1">
            <a:spLocks noGrp="1"/>
          </p:cNvSpPr>
          <p:nvPr>
            <p:ph type="subTitle" idx="7"/>
          </p:nvPr>
        </p:nvSpPr>
        <p:spPr>
          <a:xfrm>
            <a:off x="926350" y="1784750"/>
            <a:ext cx="2359500" cy="484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a:t>POOR ATTENTION</a:t>
            </a:r>
          </a:p>
        </p:txBody>
      </p:sp>
      <p:sp>
        <p:nvSpPr>
          <p:cNvPr id="1860" name="Google Shape;1860;p66"/>
          <p:cNvSpPr txBox="1">
            <a:spLocks noGrp="1"/>
          </p:cNvSpPr>
          <p:nvPr>
            <p:ph type="subTitle" idx="8"/>
          </p:nvPr>
        </p:nvSpPr>
        <p:spPr>
          <a:xfrm>
            <a:off x="3392262" y="1784750"/>
            <a:ext cx="2359500" cy="484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a:t>SLOWED THINKING</a:t>
            </a:r>
          </a:p>
        </p:txBody>
      </p:sp>
      <p:sp>
        <p:nvSpPr>
          <p:cNvPr id="1861" name="Google Shape;1861;p66"/>
          <p:cNvSpPr txBox="1">
            <a:spLocks noGrp="1"/>
          </p:cNvSpPr>
          <p:nvPr>
            <p:ph type="subTitle" idx="9"/>
          </p:nvPr>
        </p:nvSpPr>
        <p:spPr>
          <a:xfrm>
            <a:off x="5858181" y="1784750"/>
            <a:ext cx="2359500" cy="484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a:t>REDUCED REASONING</a:t>
            </a:r>
          </a:p>
        </p:txBody>
      </p:sp>
      <p:sp>
        <p:nvSpPr>
          <p:cNvPr id="1862" name="Google Shape;1862;p66"/>
          <p:cNvSpPr txBox="1">
            <a:spLocks noGrp="1"/>
          </p:cNvSpPr>
          <p:nvPr>
            <p:ph type="subTitle" idx="13"/>
          </p:nvPr>
        </p:nvSpPr>
        <p:spPr>
          <a:xfrm>
            <a:off x="926350" y="3211763"/>
            <a:ext cx="2359500" cy="484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a:t>WEAK IN LEARNING</a:t>
            </a:r>
          </a:p>
        </p:txBody>
      </p:sp>
      <p:sp>
        <p:nvSpPr>
          <p:cNvPr id="1863" name="Google Shape;1863;p66"/>
          <p:cNvSpPr txBox="1">
            <a:spLocks noGrp="1"/>
          </p:cNvSpPr>
          <p:nvPr>
            <p:ph type="subTitle" idx="14"/>
          </p:nvPr>
        </p:nvSpPr>
        <p:spPr>
          <a:xfrm>
            <a:off x="3392262" y="3211763"/>
            <a:ext cx="2359500" cy="484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a:t>REDUCED BALANCE</a:t>
            </a:r>
          </a:p>
        </p:txBody>
      </p:sp>
      <p:sp>
        <p:nvSpPr>
          <p:cNvPr id="1864" name="Google Shape;1864;p66"/>
          <p:cNvSpPr txBox="1">
            <a:spLocks noGrp="1"/>
          </p:cNvSpPr>
          <p:nvPr>
            <p:ph type="subTitle" idx="15"/>
          </p:nvPr>
        </p:nvSpPr>
        <p:spPr>
          <a:xfrm>
            <a:off x="5858181" y="3211763"/>
            <a:ext cx="2359500" cy="484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a:t>DEPRESSION</a:t>
            </a:r>
          </a:p>
        </p:txBody>
      </p:sp>
      <p:sp>
        <p:nvSpPr>
          <p:cNvPr id="1867" name="Google Shape;1867;p66"/>
          <p:cNvSpPr txBox="1">
            <a:spLocks noGrp="1"/>
          </p:cNvSpPr>
          <p:nvPr>
            <p:ph type="title"/>
          </p:nvPr>
        </p:nvSpPr>
        <p:spPr>
          <a:xfrm>
            <a:off x="720000" y="350359"/>
            <a:ext cx="7704000" cy="9600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2800">
                <a:ln w="22225">
                  <a:solidFill>
                    <a:schemeClr val="accent2"/>
                  </a:solidFill>
                  <a:prstDash val="solid"/>
                </a:ln>
                <a:solidFill>
                  <a:schemeClr val="accent2">
                    <a:lumMod val="40000"/>
                    <a:lumOff val="60000"/>
                  </a:schemeClr>
                </a:solidFill>
                <a:effectLst/>
              </a:rPr>
              <a:t>Cognitive And Behavior Changes</a:t>
            </a:r>
          </a:p>
        </p:txBody>
      </p:sp>
    </p:spTree>
  </p:cSld>
  <p:clrMapOvr>
    <a:masterClrMapping/>
  </p:clrMapOvr>
  <mc:AlternateContent xmlns:mc="http://schemas.openxmlformats.org/markup-compatibility/2006" xmlns:p14="http://schemas.microsoft.com/office/powerpoint/2010/main">
    <mc:Choice Requires="p14">
      <p:transition spd="slow">
        <p:wipe/>
      </p:transition>
    </mc:Choice>
    <mc:Fallback xmlns="">
      <p:transition spd="slow">
        <p:wip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266"/>
        <p:cNvGrpSpPr/>
        <p:nvPr/>
      </p:nvGrpSpPr>
      <p:grpSpPr>
        <a:xfrm>
          <a:off x="0" y="0"/>
          <a:ext cx="0" cy="0"/>
          <a:chOff x="0" y="0"/>
          <a:chExt cx="0" cy="0"/>
        </a:xfrm>
      </p:grpSpPr>
      <p:sp>
        <p:nvSpPr>
          <p:cNvPr id="2268" name="Google Shape;2268;p76"/>
          <p:cNvSpPr txBox="1">
            <a:spLocks noGrp="1"/>
          </p:cNvSpPr>
          <p:nvPr>
            <p:ph type="title"/>
          </p:nvPr>
        </p:nvSpPr>
        <p:spPr>
          <a:xfrm>
            <a:off x="2385225" y="1313775"/>
            <a:ext cx="4294800" cy="4338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GB"/>
              <a:t>BAD MEMORY</a:t>
            </a:r>
          </a:p>
        </p:txBody>
      </p:sp>
      <p:sp>
        <p:nvSpPr>
          <p:cNvPr id="2270" name="Google Shape;2270;p76"/>
          <p:cNvSpPr txBox="1">
            <a:spLocks noGrp="1"/>
          </p:cNvSpPr>
          <p:nvPr>
            <p:ph type="title" idx="3"/>
          </p:nvPr>
        </p:nvSpPr>
        <p:spPr>
          <a:xfrm>
            <a:off x="2385225" y="2304703"/>
            <a:ext cx="4294800" cy="4338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GB"/>
              <a:t>DEAFNESS</a:t>
            </a:r>
          </a:p>
        </p:txBody>
      </p:sp>
      <p:sp>
        <p:nvSpPr>
          <p:cNvPr id="2272" name="Google Shape;2272;p76"/>
          <p:cNvSpPr txBox="1">
            <a:spLocks noGrp="1"/>
          </p:cNvSpPr>
          <p:nvPr>
            <p:ph type="title" idx="5"/>
          </p:nvPr>
        </p:nvSpPr>
        <p:spPr>
          <a:xfrm>
            <a:off x="2385225" y="3371825"/>
            <a:ext cx="4294800" cy="4338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GB"/>
              <a:t>ANXIETY ATTACKS</a:t>
            </a:r>
          </a:p>
        </p:txBody>
      </p:sp>
      <p:sp>
        <p:nvSpPr>
          <p:cNvPr id="2273" name="Google Shape;2273;p76"/>
          <p:cNvSpPr txBox="1">
            <a:spLocks noGrp="1"/>
          </p:cNvSpPr>
          <p:nvPr>
            <p:ph type="title" idx="6"/>
          </p:nvPr>
        </p:nvSpPr>
        <p:spPr>
          <a:xfrm>
            <a:off x="717425" y="350425"/>
            <a:ext cx="7709100" cy="613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ln w="22225">
                  <a:solidFill>
                    <a:schemeClr val="accent2"/>
                  </a:solidFill>
                  <a:prstDash val="solid"/>
                </a:ln>
                <a:solidFill>
                  <a:schemeClr val="accent2">
                    <a:lumMod val="40000"/>
                    <a:lumOff val="60000"/>
                  </a:schemeClr>
                </a:solidFill>
                <a:effectLst/>
              </a:rPr>
              <a:t>IMPACTS</a:t>
            </a:r>
          </a:p>
        </p:txBody>
      </p:sp>
      <p:grpSp>
        <p:nvGrpSpPr>
          <p:cNvPr id="2274" name="Google Shape;2274;p76"/>
          <p:cNvGrpSpPr/>
          <p:nvPr/>
        </p:nvGrpSpPr>
        <p:grpSpPr>
          <a:xfrm>
            <a:off x="6932207" y="1200741"/>
            <a:ext cx="925013" cy="849195"/>
            <a:chOff x="6932207" y="1200741"/>
            <a:chExt cx="925013" cy="849195"/>
          </a:xfrm>
        </p:grpSpPr>
        <p:sp>
          <p:nvSpPr>
            <p:cNvPr id="2275" name="Google Shape;2275;p76"/>
            <p:cNvSpPr/>
            <p:nvPr/>
          </p:nvSpPr>
          <p:spPr>
            <a:xfrm>
              <a:off x="6932207" y="1200741"/>
              <a:ext cx="925013" cy="849195"/>
            </a:xfrm>
            <a:custGeom>
              <a:avLst/>
              <a:gdLst/>
              <a:ahLst/>
              <a:cxnLst/>
              <a:rect l="l" t="t" r="r" b="b"/>
              <a:pathLst>
                <a:path w="28563" h="22359" extrusionOk="0">
                  <a:moveTo>
                    <a:pt x="14648" y="0"/>
                  </a:moveTo>
                  <a:cubicBezTo>
                    <a:pt x="14596" y="0"/>
                    <a:pt x="14544" y="1"/>
                    <a:pt x="14492" y="1"/>
                  </a:cubicBezTo>
                  <a:cubicBezTo>
                    <a:pt x="9574" y="54"/>
                    <a:pt x="4708" y="2131"/>
                    <a:pt x="2289" y="5498"/>
                  </a:cubicBezTo>
                  <a:cubicBezTo>
                    <a:pt x="316" y="8206"/>
                    <a:pt x="0" y="11468"/>
                    <a:pt x="158" y="14571"/>
                  </a:cubicBezTo>
                  <a:cubicBezTo>
                    <a:pt x="237" y="15939"/>
                    <a:pt x="395" y="17359"/>
                    <a:pt x="1237" y="18542"/>
                  </a:cubicBezTo>
                  <a:cubicBezTo>
                    <a:pt x="3130" y="21356"/>
                    <a:pt x="7733" y="22067"/>
                    <a:pt x="11757" y="22277"/>
                  </a:cubicBezTo>
                  <a:cubicBezTo>
                    <a:pt x="12659" y="22325"/>
                    <a:pt x="13573" y="22359"/>
                    <a:pt x="14487" y="22359"/>
                  </a:cubicBezTo>
                  <a:cubicBezTo>
                    <a:pt x="17063" y="22359"/>
                    <a:pt x="19630" y="22090"/>
                    <a:pt x="21882" y="21120"/>
                  </a:cubicBezTo>
                  <a:cubicBezTo>
                    <a:pt x="27142" y="18858"/>
                    <a:pt x="28510" y="13940"/>
                    <a:pt x="28536" y="9574"/>
                  </a:cubicBezTo>
                  <a:cubicBezTo>
                    <a:pt x="28536" y="8154"/>
                    <a:pt x="28562" y="6628"/>
                    <a:pt x="27826" y="5313"/>
                  </a:cubicBezTo>
                  <a:cubicBezTo>
                    <a:pt x="27090" y="3998"/>
                    <a:pt x="25590" y="3104"/>
                    <a:pt x="24091" y="2342"/>
                  </a:cubicBezTo>
                  <a:cubicBezTo>
                    <a:pt x="21166" y="814"/>
                    <a:pt x="17935" y="0"/>
                    <a:pt x="14648" y="0"/>
                  </a:cubicBezTo>
                  <a:close/>
                </a:path>
              </a:pathLst>
            </a:cu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1800">
                <a:solidFill>
                  <a:schemeClr val="dk1"/>
                </a:solidFill>
                <a:latin typeface="Rubik Mono One" panose="02000504020000020004"/>
                <a:ea typeface="Rubik Mono One" panose="02000504020000020004"/>
                <a:cs typeface="Rubik Mono One" panose="02000504020000020004"/>
                <a:sym typeface="Rubik Mono One" panose="02000504020000020004"/>
              </a:endParaRPr>
            </a:p>
          </p:txBody>
        </p:sp>
        <p:grpSp>
          <p:nvGrpSpPr>
            <p:cNvPr id="2276" name="Google Shape;2276;p76"/>
            <p:cNvGrpSpPr/>
            <p:nvPr/>
          </p:nvGrpSpPr>
          <p:grpSpPr>
            <a:xfrm>
              <a:off x="7132559" y="1363152"/>
              <a:ext cx="524309" cy="524354"/>
              <a:chOff x="6925200" y="1930600"/>
              <a:chExt cx="456675" cy="456675"/>
            </a:xfrm>
          </p:grpSpPr>
          <p:sp>
            <p:nvSpPr>
              <p:cNvPr id="2277" name="Google Shape;2277;p76"/>
              <p:cNvSpPr/>
              <p:nvPr/>
            </p:nvSpPr>
            <p:spPr>
              <a:xfrm>
                <a:off x="6979450" y="1930600"/>
                <a:ext cx="348175" cy="456675"/>
              </a:xfrm>
              <a:custGeom>
                <a:avLst/>
                <a:gdLst/>
                <a:ahLst/>
                <a:cxnLst/>
                <a:rect l="l" t="t" r="r" b="b"/>
                <a:pathLst>
                  <a:path w="13927" h="18267" extrusionOk="0">
                    <a:moveTo>
                      <a:pt x="7190" y="724"/>
                    </a:moveTo>
                    <a:lnTo>
                      <a:pt x="7416" y="814"/>
                    </a:lnTo>
                    <a:lnTo>
                      <a:pt x="7597" y="905"/>
                    </a:lnTo>
                    <a:lnTo>
                      <a:pt x="7778" y="1040"/>
                    </a:lnTo>
                    <a:lnTo>
                      <a:pt x="7913" y="1176"/>
                    </a:lnTo>
                    <a:lnTo>
                      <a:pt x="8049" y="1357"/>
                    </a:lnTo>
                    <a:lnTo>
                      <a:pt x="8139" y="1583"/>
                    </a:lnTo>
                    <a:lnTo>
                      <a:pt x="8185" y="1809"/>
                    </a:lnTo>
                    <a:lnTo>
                      <a:pt x="7552" y="1673"/>
                    </a:lnTo>
                    <a:lnTo>
                      <a:pt x="6376" y="1673"/>
                    </a:lnTo>
                    <a:lnTo>
                      <a:pt x="5743" y="1809"/>
                    </a:lnTo>
                    <a:lnTo>
                      <a:pt x="5788" y="1583"/>
                    </a:lnTo>
                    <a:lnTo>
                      <a:pt x="5879" y="1357"/>
                    </a:lnTo>
                    <a:lnTo>
                      <a:pt x="6014" y="1176"/>
                    </a:lnTo>
                    <a:lnTo>
                      <a:pt x="6150" y="1040"/>
                    </a:lnTo>
                    <a:lnTo>
                      <a:pt x="6331" y="905"/>
                    </a:lnTo>
                    <a:lnTo>
                      <a:pt x="6512" y="814"/>
                    </a:lnTo>
                    <a:lnTo>
                      <a:pt x="6738" y="724"/>
                    </a:lnTo>
                    <a:close/>
                    <a:moveTo>
                      <a:pt x="6376" y="7099"/>
                    </a:moveTo>
                    <a:lnTo>
                      <a:pt x="6647" y="7370"/>
                    </a:lnTo>
                    <a:lnTo>
                      <a:pt x="6964" y="7642"/>
                    </a:lnTo>
                    <a:lnTo>
                      <a:pt x="7280" y="7868"/>
                    </a:lnTo>
                    <a:lnTo>
                      <a:pt x="7687" y="8049"/>
                    </a:lnTo>
                    <a:lnTo>
                      <a:pt x="7461" y="8365"/>
                    </a:lnTo>
                    <a:lnTo>
                      <a:pt x="7280" y="8682"/>
                    </a:lnTo>
                    <a:lnTo>
                      <a:pt x="6964" y="8636"/>
                    </a:lnTo>
                    <a:lnTo>
                      <a:pt x="6647" y="8682"/>
                    </a:lnTo>
                    <a:lnTo>
                      <a:pt x="6512" y="8365"/>
                    </a:lnTo>
                    <a:lnTo>
                      <a:pt x="6286" y="8094"/>
                    </a:lnTo>
                    <a:lnTo>
                      <a:pt x="5969" y="7868"/>
                    </a:lnTo>
                    <a:lnTo>
                      <a:pt x="5653" y="7687"/>
                    </a:lnTo>
                    <a:lnTo>
                      <a:pt x="6060" y="7416"/>
                    </a:lnTo>
                    <a:lnTo>
                      <a:pt x="6376" y="7099"/>
                    </a:lnTo>
                    <a:close/>
                    <a:moveTo>
                      <a:pt x="6964" y="2352"/>
                    </a:moveTo>
                    <a:lnTo>
                      <a:pt x="7416" y="2397"/>
                    </a:lnTo>
                    <a:lnTo>
                      <a:pt x="7913" y="2487"/>
                    </a:lnTo>
                    <a:lnTo>
                      <a:pt x="8320" y="2578"/>
                    </a:lnTo>
                    <a:lnTo>
                      <a:pt x="8772" y="2713"/>
                    </a:lnTo>
                    <a:lnTo>
                      <a:pt x="9179" y="2939"/>
                    </a:lnTo>
                    <a:lnTo>
                      <a:pt x="9541" y="3166"/>
                    </a:lnTo>
                    <a:lnTo>
                      <a:pt x="9903" y="3437"/>
                    </a:lnTo>
                    <a:lnTo>
                      <a:pt x="10219" y="3708"/>
                    </a:lnTo>
                    <a:lnTo>
                      <a:pt x="10536" y="4070"/>
                    </a:lnTo>
                    <a:lnTo>
                      <a:pt x="10807" y="4431"/>
                    </a:lnTo>
                    <a:lnTo>
                      <a:pt x="11033" y="4793"/>
                    </a:lnTo>
                    <a:lnTo>
                      <a:pt x="11214" y="5200"/>
                    </a:lnTo>
                    <a:lnTo>
                      <a:pt x="11395" y="5607"/>
                    </a:lnTo>
                    <a:lnTo>
                      <a:pt x="11485" y="6059"/>
                    </a:lnTo>
                    <a:lnTo>
                      <a:pt x="11576" y="6511"/>
                    </a:lnTo>
                    <a:lnTo>
                      <a:pt x="11576" y="7009"/>
                    </a:lnTo>
                    <a:lnTo>
                      <a:pt x="11576" y="7370"/>
                    </a:lnTo>
                    <a:lnTo>
                      <a:pt x="11530" y="7777"/>
                    </a:lnTo>
                    <a:lnTo>
                      <a:pt x="11440" y="8139"/>
                    </a:lnTo>
                    <a:lnTo>
                      <a:pt x="11350" y="8501"/>
                    </a:lnTo>
                    <a:lnTo>
                      <a:pt x="11214" y="8862"/>
                    </a:lnTo>
                    <a:lnTo>
                      <a:pt x="11033" y="9179"/>
                    </a:lnTo>
                    <a:lnTo>
                      <a:pt x="10852" y="9495"/>
                    </a:lnTo>
                    <a:lnTo>
                      <a:pt x="10626" y="9812"/>
                    </a:lnTo>
                    <a:lnTo>
                      <a:pt x="10626" y="9315"/>
                    </a:lnTo>
                    <a:lnTo>
                      <a:pt x="10581" y="8998"/>
                    </a:lnTo>
                    <a:lnTo>
                      <a:pt x="10491" y="8636"/>
                    </a:lnTo>
                    <a:lnTo>
                      <a:pt x="10310" y="8365"/>
                    </a:lnTo>
                    <a:lnTo>
                      <a:pt x="10129" y="8094"/>
                    </a:lnTo>
                    <a:lnTo>
                      <a:pt x="9858" y="7868"/>
                    </a:lnTo>
                    <a:lnTo>
                      <a:pt x="9541" y="7732"/>
                    </a:lnTo>
                    <a:lnTo>
                      <a:pt x="9225" y="7642"/>
                    </a:lnTo>
                    <a:lnTo>
                      <a:pt x="8863" y="7596"/>
                    </a:lnTo>
                    <a:lnTo>
                      <a:pt x="8411" y="7551"/>
                    </a:lnTo>
                    <a:lnTo>
                      <a:pt x="7959" y="7416"/>
                    </a:lnTo>
                    <a:lnTo>
                      <a:pt x="7552" y="7235"/>
                    </a:lnTo>
                    <a:lnTo>
                      <a:pt x="7235" y="6963"/>
                    </a:lnTo>
                    <a:lnTo>
                      <a:pt x="6919" y="6647"/>
                    </a:lnTo>
                    <a:lnTo>
                      <a:pt x="6693" y="6285"/>
                    </a:lnTo>
                    <a:lnTo>
                      <a:pt x="6557" y="5878"/>
                    </a:lnTo>
                    <a:lnTo>
                      <a:pt x="6512" y="5426"/>
                    </a:lnTo>
                    <a:lnTo>
                      <a:pt x="6512" y="5291"/>
                    </a:lnTo>
                    <a:lnTo>
                      <a:pt x="6421" y="5155"/>
                    </a:lnTo>
                    <a:lnTo>
                      <a:pt x="6286" y="5110"/>
                    </a:lnTo>
                    <a:lnTo>
                      <a:pt x="6150" y="5064"/>
                    </a:lnTo>
                    <a:lnTo>
                      <a:pt x="6014" y="5110"/>
                    </a:lnTo>
                    <a:lnTo>
                      <a:pt x="5924" y="5155"/>
                    </a:lnTo>
                    <a:lnTo>
                      <a:pt x="5834" y="5291"/>
                    </a:lnTo>
                    <a:lnTo>
                      <a:pt x="5834" y="5426"/>
                    </a:lnTo>
                    <a:lnTo>
                      <a:pt x="5879" y="5924"/>
                    </a:lnTo>
                    <a:lnTo>
                      <a:pt x="6014" y="6421"/>
                    </a:lnTo>
                    <a:lnTo>
                      <a:pt x="5788" y="6647"/>
                    </a:lnTo>
                    <a:lnTo>
                      <a:pt x="5562" y="6918"/>
                    </a:lnTo>
                    <a:lnTo>
                      <a:pt x="5291" y="7099"/>
                    </a:lnTo>
                    <a:lnTo>
                      <a:pt x="4974" y="7280"/>
                    </a:lnTo>
                    <a:lnTo>
                      <a:pt x="4703" y="7416"/>
                    </a:lnTo>
                    <a:lnTo>
                      <a:pt x="4341" y="7506"/>
                    </a:lnTo>
                    <a:lnTo>
                      <a:pt x="4025" y="7551"/>
                    </a:lnTo>
                    <a:lnTo>
                      <a:pt x="3663" y="7596"/>
                    </a:lnTo>
                    <a:lnTo>
                      <a:pt x="3528" y="7596"/>
                    </a:lnTo>
                    <a:lnTo>
                      <a:pt x="3392" y="7687"/>
                    </a:lnTo>
                    <a:lnTo>
                      <a:pt x="3347" y="7822"/>
                    </a:lnTo>
                    <a:lnTo>
                      <a:pt x="3302" y="7958"/>
                    </a:lnTo>
                    <a:lnTo>
                      <a:pt x="3347" y="8094"/>
                    </a:lnTo>
                    <a:lnTo>
                      <a:pt x="3392" y="8184"/>
                    </a:lnTo>
                    <a:lnTo>
                      <a:pt x="3528" y="8275"/>
                    </a:lnTo>
                    <a:lnTo>
                      <a:pt x="3663" y="8320"/>
                    </a:lnTo>
                    <a:lnTo>
                      <a:pt x="3482" y="8546"/>
                    </a:lnTo>
                    <a:lnTo>
                      <a:pt x="3392" y="8772"/>
                    </a:lnTo>
                    <a:lnTo>
                      <a:pt x="3347" y="9043"/>
                    </a:lnTo>
                    <a:lnTo>
                      <a:pt x="3302" y="9315"/>
                    </a:lnTo>
                    <a:lnTo>
                      <a:pt x="3302" y="9812"/>
                    </a:lnTo>
                    <a:lnTo>
                      <a:pt x="3075" y="9495"/>
                    </a:lnTo>
                    <a:lnTo>
                      <a:pt x="2895" y="9179"/>
                    </a:lnTo>
                    <a:lnTo>
                      <a:pt x="2714" y="8862"/>
                    </a:lnTo>
                    <a:lnTo>
                      <a:pt x="2578" y="8501"/>
                    </a:lnTo>
                    <a:lnTo>
                      <a:pt x="2488" y="8139"/>
                    </a:lnTo>
                    <a:lnTo>
                      <a:pt x="2397" y="7777"/>
                    </a:lnTo>
                    <a:lnTo>
                      <a:pt x="2352" y="7370"/>
                    </a:lnTo>
                    <a:lnTo>
                      <a:pt x="2352" y="7009"/>
                    </a:lnTo>
                    <a:lnTo>
                      <a:pt x="2352" y="6511"/>
                    </a:lnTo>
                    <a:lnTo>
                      <a:pt x="2443" y="6059"/>
                    </a:lnTo>
                    <a:lnTo>
                      <a:pt x="2533" y="5607"/>
                    </a:lnTo>
                    <a:lnTo>
                      <a:pt x="2714" y="5200"/>
                    </a:lnTo>
                    <a:lnTo>
                      <a:pt x="2895" y="4793"/>
                    </a:lnTo>
                    <a:lnTo>
                      <a:pt x="3121" y="4431"/>
                    </a:lnTo>
                    <a:lnTo>
                      <a:pt x="3392" y="4070"/>
                    </a:lnTo>
                    <a:lnTo>
                      <a:pt x="3708" y="3708"/>
                    </a:lnTo>
                    <a:lnTo>
                      <a:pt x="4025" y="3437"/>
                    </a:lnTo>
                    <a:lnTo>
                      <a:pt x="4387" y="3166"/>
                    </a:lnTo>
                    <a:lnTo>
                      <a:pt x="4748" y="2939"/>
                    </a:lnTo>
                    <a:lnTo>
                      <a:pt x="5155" y="2713"/>
                    </a:lnTo>
                    <a:lnTo>
                      <a:pt x="5607" y="2578"/>
                    </a:lnTo>
                    <a:lnTo>
                      <a:pt x="6014" y="2487"/>
                    </a:lnTo>
                    <a:lnTo>
                      <a:pt x="6512" y="2397"/>
                    </a:lnTo>
                    <a:lnTo>
                      <a:pt x="6964" y="2352"/>
                    </a:lnTo>
                    <a:close/>
                    <a:moveTo>
                      <a:pt x="5246" y="8320"/>
                    </a:moveTo>
                    <a:lnTo>
                      <a:pt x="5427" y="8365"/>
                    </a:lnTo>
                    <a:lnTo>
                      <a:pt x="5607" y="8455"/>
                    </a:lnTo>
                    <a:lnTo>
                      <a:pt x="5788" y="8591"/>
                    </a:lnTo>
                    <a:lnTo>
                      <a:pt x="5879" y="8772"/>
                    </a:lnTo>
                    <a:lnTo>
                      <a:pt x="5969" y="8908"/>
                    </a:lnTo>
                    <a:lnTo>
                      <a:pt x="6060" y="9134"/>
                    </a:lnTo>
                    <a:lnTo>
                      <a:pt x="6060" y="9315"/>
                    </a:lnTo>
                    <a:lnTo>
                      <a:pt x="6060" y="9541"/>
                    </a:lnTo>
                    <a:lnTo>
                      <a:pt x="5969" y="9721"/>
                    </a:lnTo>
                    <a:lnTo>
                      <a:pt x="5879" y="9902"/>
                    </a:lnTo>
                    <a:lnTo>
                      <a:pt x="5788" y="10038"/>
                    </a:lnTo>
                    <a:lnTo>
                      <a:pt x="5607" y="10174"/>
                    </a:lnTo>
                    <a:lnTo>
                      <a:pt x="5427" y="10264"/>
                    </a:lnTo>
                    <a:lnTo>
                      <a:pt x="5246" y="10354"/>
                    </a:lnTo>
                    <a:lnTo>
                      <a:pt x="4839" y="10354"/>
                    </a:lnTo>
                    <a:lnTo>
                      <a:pt x="4658" y="10264"/>
                    </a:lnTo>
                    <a:lnTo>
                      <a:pt x="4477" y="10174"/>
                    </a:lnTo>
                    <a:lnTo>
                      <a:pt x="4341" y="10038"/>
                    </a:lnTo>
                    <a:lnTo>
                      <a:pt x="4206" y="9902"/>
                    </a:lnTo>
                    <a:lnTo>
                      <a:pt x="4115" y="9721"/>
                    </a:lnTo>
                    <a:lnTo>
                      <a:pt x="4025" y="9541"/>
                    </a:lnTo>
                    <a:lnTo>
                      <a:pt x="4025" y="9315"/>
                    </a:lnTo>
                    <a:lnTo>
                      <a:pt x="4025" y="9134"/>
                    </a:lnTo>
                    <a:lnTo>
                      <a:pt x="4115" y="8908"/>
                    </a:lnTo>
                    <a:lnTo>
                      <a:pt x="4206" y="8772"/>
                    </a:lnTo>
                    <a:lnTo>
                      <a:pt x="4341" y="8591"/>
                    </a:lnTo>
                    <a:lnTo>
                      <a:pt x="4477" y="8455"/>
                    </a:lnTo>
                    <a:lnTo>
                      <a:pt x="4658" y="8365"/>
                    </a:lnTo>
                    <a:lnTo>
                      <a:pt x="4839" y="8320"/>
                    </a:lnTo>
                    <a:close/>
                    <a:moveTo>
                      <a:pt x="9089" y="8320"/>
                    </a:moveTo>
                    <a:lnTo>
                      <a:pt x="9270" y="8365"/>
                    </a:lnTo>
                    <a:lnTo>
                      <a:pt x="9451" y="8455"/>
                    </a:lnTo>
                    <a:lnTo>
                      <a:pt x="9586" y="8591"/>
                    </a:lnTo>
                    <a:lnTo>
                      <a:pt x="9722" y="8772"/>
                    </a:lnTo>
                    <a:lnTo>
                      <a:pt x="9812" y="8908"/>
                    </a:lnTo>
                    <a:lnTo>
                      <a:pt x="9903" y="9134"/>
                    </a:lnTo>
                    <a:lnTo>
                      <a:pt x="9903" y="9315"/>
                    </a:lnTo>
                    <a:lnTo>
                      <a:pt x="9903" y="9541"/>
                    </a:lnTo>
                    <a:lnTo>
                      <a:pt x="9812" y="9721"/>
                    </a:lnTo>
                    <a:lnTo>
                      <a:pt x="9722" y="9902"/>
                    </a:lnTo>
                    <a:lnTo>
                      <a:pt x="9586" y="10038"/>
                    </a:lnTo>
                    <a:lnTo>
                      <a:pt x="9451" y="10174"/>
                    </a:lnTo>
                    <a:lnTo>
                      <a:pt x="9270" y="10264"/>
                    </a:lnTo>
                    <a:lnTo>
                      <a:pt x="9089" y="10354"/>
                    </a:lnTo>
                    <a:lnTo>
                      <a:pt x="8682" y="10354"/>
                    </a:lnTo>
                    <a:lnTo>
                      <a:pt x="8501" y="10264"/>
                    </a:lnTo>
                    <a:lnTo>
                      <a:pt x="8320" y="10174"/>
                    </a:lnTo>
                    <a:lnTo>
                      <a:pt x="8139" y="10038"/>
                    </a:lnTo>
                    <a:lnTo>
                      <a:pt x="8049" y="9902"/>
                    </a:lnTo>
                    <a:lnTo>
                      <a:pt x="7959" y="9721"/>
                    </a:lnTo>
                    <a:lnTo>
                      <a:pt x="7868" y="9541"/>
                    </a:lnTo>
                    <a:lnTo>
                      <a:pt x="7868" y="9315"/>
                    </a:lnTo>
                    <a:lnTo>
                      <a:pt x="7868" y="9134"/>
                    </a:lnTo>
                    <a:lnTo>
                      <a:pt x="7959" y="8908"/>
                    </a:lnTo>
                    <a:lnTo>
                      <a:pt x="8049" y="8772"/>
                    </a:lnTo>
                    <a:lnTo>
                      <a:pt x="8139" y="8591"/>
                    </a:lnTo>
                    <a:lnTo>
                      <a:pt x="8320" y="8455"/>
                    </a:lnTo>
                    <a:lnTo>
                      <a:pt x="8501" y="8365"/>
                    </a:lnTo>
                    <a:lnTo>
                      <a:pt x="8682" y="8320"/>
                    </a:lnTo>
                    <a:close/>
                    <a:moveTo>
                      <a:pt x="6964" y="9360"/>
                    </a:moveTo>
                    <a:lnTo>
                      <a:pt x="7145" y="9405"/>
                    </a:lnTo>
                    <a:lnTo>
                      <a:pt x="7190" y="9721"/>
                    </a:lnTo>
                    <a:lnTo>
                      <a:pt x="7280" y="10038"/>
                    </a:lnTo>
                    <a:lnTo>
                      <a:pt x="7461" y="10354"/>
                    </a:lnTo>
                    <a:lnTo>
                      <a:pt x="7687" y="10580"/>
                    </a:lnTo>
                    <a:lnTo>
                      <a:pt x="7913" y="10761"/>
                    </a:lnTo>
                    <a:lnTo>
                      <a:pt x="8230" y="10942"/>
                    </a:lnTo>
                    <a:lnTo>
                      <a:pt x="8546" y="11033"/>
                    </a:lnTo>
                    <a:lnTo>
                      <a:pt x="8863" y="11078"/>
                    </a:lnTo>
                    <a:lnTo>
                      <a:pt x="9179" y="11033"/>
                    </a:lnTo>
                    <a:lnTo>
                      <a:pt x="9451" y="10987"/>
                    </a:lnTo>
                    <a:lnTo>
                      <a:pt x="9677" y="10852"/>
                    </a:lnTo>
                    <a:lnTo>
                      <a:pt x="9903" y="10716"/>
                    </a:lnTo>
                    <a:lnTo>
                      <a:pt x="9903" y="10852"/>
                    </a:lnTo>
                    <a:lnTo>
                      <a:pt x="9903" y="11123"/>
                    </a:lnTo>
                    <a:lnTo>
                      <a:pt x="9812" y="11349"/>
                    </a:lnTo>
                    <a:lnTo>
                      <a:pt x="9677" y="11575"/>
                    </a:lnTo>
                    <a:lnTo>
                      <a:pt x="9541" y="11756"/>
                    </a:lnTo>
                    <a:lnTo>
                      <a:pt x="9315" y="11937"/>
                    </a:lnTo>
                    <a:lnTo>
                      <a:pt x="9134" y="12073"/>
                    </a:lnTo>
                    <a:lnTo>
                      <a:pt x="8863" y="12118"/>
                    </a:lnTo>
                    <a:lnTo>
                      <a:pt x="8592" y="12163"/>
                    </a:lnTo>
                    <a:lnTo>
                      <a:pt x="7959" y="12163"/>
                    </a:lnTo>
                    <a:lnTo>
                      <a:pt x="7823" y="12208"/>
                    </a:lnTo>
                    <a:lnTo>
                      <a:pt x="7687" y="12253"/>
                    </a:lnTo>
                    <a:lnTo>
                      <a:pt x="7552" y="12389"/>
                    </a:lnTo>
                    <a:lnTo>
                      <a:pt x="7371" y="12525"/>
                    </a:lnTo>
                    <a:lnTo>
                      <a:pt x="7190" y="12570"/>
                    </a:lnTo>
                    <a:lnTo>
                      <a:pt x="6964" y="12615"/>
                    </a:lnTo>
                    <a:lnTo>
                      <a:pt x="6738" y="12570"/>
                    </a:lnTo>
                    <a:lnTo>
                      <a:pt x="6557" y="12525"/>
                    </a:lnTo>
                    <a:lnTo>
                      <a:pt x="6376" y="12389"/>
                    </a:lnTo>
                    <a:lnTo>
                      <a:pt x="6240" y="12253"/>
                    </a:lnTo>
                    <a:lnTo>
                      <a:pt x="6105" y="12208"/>
                    </a:lnTo>
                    <a:lnTo>
                      <a:pt x="5969" y="12163"/>
                    </a:lnTo>
                    <a:lnTo>
                      <a:pt x="5336" y="12163"/>
                    </a:lnTo>
                    <a:lnTo>
                      <a:pt x="5065" y="12118"/>
                    </a:lnTo>
                    <a:lnTo>
                      <a:pt x="4794" y="12073"/>
                    </a:lnTo>
                    <a:lnTo>
                      <a:pt x="4613" y="11937"/>
                    </a:lnTo>
                    <a:lnTo>
                      <a:pt x="4387" y="11756"/>
                    </a:lnTo>
                    <a:lnTo>
                      <a:pt x="4251" y="11575"/>
                    </a:lnTo>
                    <a:lnTo>
                      <a:pt x="4115" y="11349"/>
                    </a:lnTo>
                    <a:lnTo>
                      <a:pt x="4025" y="11123"/>
                    </a:lnTo>
                    <a:lnTo>
                      <a:pt x="4025" y="10852"/>
                    </a:lnTo>
                    <a:lnTo>
                      <a:pt x="4025" y="10716"/>
                    </a:lnTo>
                    <a:lnTo>
                      <a:pt x="4251" y="10852"/>
                    </a:lnTo>
                    <a:lnTo>
                      <a:pt x="4477" y="10987"/>
                    </a:lnTo>
                    <a:lnTo>
                      <a:pt x="4748" y="11033"/>
                    </a:lnTo>
                    <a:lnTo>
                      <a:pt x="5065" y="11078"/>
                    </a:lnTo>
                    <a:lnTo>
                      <a:pt x="5381" y="11033"/>
                    </a:lnTo>
                    <a:lnTo>
                      <a:pt x="5698" y="10942"/>
                    </a:lnTo>
                    <a:lnTo>
                      <a:pt x="6014" y="10761"/>
                    </a:lnTo>
                    <a:lnTo>
                      <a:pt x="6240" y="10580"/>
                    </a:lnTo>
                    <a:lnTo>
                      <a:pt x="6467" y="10354"/>
                    </a:lnTo>
                    <a:lnTo>
                      <a:pt x="6647" y="10038"/>
                    </a:lnTo>
                    <a:lnTo>
                      <a:pt x="6738" y="9721"/>
                    </a:lnTo>
                    <a:lnTo>
                      <a:pt x="6783" y="9405"/>
                    </a:lnTo>
                    <a:lnTo>
                      <a:pt x="6964" y="9360"/>
                    </a:lnTo>
                    <a:close/>
                    <a:moveTo>
                      <a:pt x="4613" y="12751"/>
                    </a:moveTo>
                    <a:lnTo>
                      <a:pt x="4929" y="12841"/>
                    </a:lnTo>
                    <a:lnTo>
                      <a:pt x="5336" y="12886"/>
                    </a:lnTo>
                    <a:lnTo>
                      <a:pt x="5834" y="12886"/>
                    </a:lnTo>
                    <a:lnTo>
                      <a:pt x="6150" y="13112"/>
                    </a:lnTo>
                    <a:lnTo>
                      <a:pt x="6557" y="13248"/>
                    </a:lnTo>
                    <a:lnTo>
                      <a:pt x="6376" y="13474"/>
                    </a:lnTo>
                    <a:lnTo>
                      <a:pt x="6150" y="13610"/>
                    </a:lnTo>
                    <a:lnTo>
                      <a:pt x="5924" y="13700"/>
                    </a:lnTo>
                    <a:lnTo>
                      <a:pt x="5653" y="13745"/>
                    </a:lnTo>
                    <a:lnTo>
                      <a:pt x="5427" y="13745"/>
                    </a:lnTo>
                    <a:lnTo>
                      <a:pt x="5246" y="13655"/>
                    </a:lnTo>
                    <a:lnTo>
                      <a:pt x="5065" y="13565"/>
                    </a:lnTo>
                    <a:lnTo>
                      <a:pt x="4929" y="13474"/>
                    </a:lnTo>
                    <a:lnTo>
                      <a:pt x="4794" y="13293"/>
                    </a:lnTo>
                    <a:lnTo>
                      <a:pt x="4703" y="13112"/>
                    </a:lnTo>
                    <a:lnTo>
                      <a:pt x="4613" y="12932"/>
                    </a:lnTo>
                    <a:lnTo>
                      <a:pt x="4613" y="12751"/>
                    </a:lnTo>
                    <a:close/>
                    <a:moveTo>
                      <a:pt x="9315" y="12751"/>
                    </a:moveTo>
                    <a:lnTo>
                      <a:pt x="9315" y="12932"/>
                    </a:lnTo>
                    <a:lnTo>
                      <a:pt x="9225" y="13112"/>
                    </a:lnTo>
                    <a:lnTo>
                      <a:pt x="9134" y="13293"/>
                    </a:lnTo>
                    <a:lnTo>
                      <a:pt x="8998" y="13474"/>
                    </a:lnTo>
                    <a:lnTo>
                      <a:pt x="8863" y="13565"/>
                    </a:lnTo>
                    <a:lnTo>
                      <a:pt x="8682" y="13655"/>
                    </a:lnTo>
                    <a:lnTo>
                      <a:pt x="8501" y="13745"/>
                    </a:lnTo>
                    <a:lnTo>
                      <a:pt x="8275" y="13745"/>
                    </a:lnTo>
                    <a:lnTo>
                      <a:pt x="8004" y="13700"/>
                    </a:lnTo>
                    <a:lnTo>
                      <a:pt x="7778" y="13610"/>
                    </a:lnTo>
                    <a:lnTo>
                      <a:pt x="7552" y="13474"/>
                    </a:lnTo>
                    <a:lnTo>
                      <a:pt x="7371" y="13248"/>
                    </a:lnTo>
                    <a:lnTo>
                      <a:pt x="7778" y="13112"/>
                    </a:lnTo>
                    <a:lnTo>
                      <a:pt x="8094" y="12886"/>
                    </a:lnTo>
                    <a:lnTo>
                      <a:pt x="8592" y="12886"/>
                    </a:lnTo>
                    <a:lnTo>
                      <a:pt x="8998" y="12841"/>
                    </a:lnTo>
                    <a:lnTo>
                      <a:pt x="9315" y="12751"/>
                    </a:lnTo>
                    <a:close/>
                    <a:moveTo>
                      <a:pt x="6964" y="1"/>
                    </a:moveTo>
                    <a:lnTo>
                      <a:pt x="6557" y="46"/>
                    </a:lnTo>
                    <a:lnTo>
                      <a:pt x="6195" y="136"/>
                    </a:lnTo>
                    <a:lnTo>
                      <a:pt x="5879" y="317"/>
                    </a:lnTo>
                    <a:lnTo>
                      <a:pt x="5607" y="543"/>
                    </a:lnTo>
                    <a:lnTo>
                      <a:pt x="5381" y="860"/>
                    </a:lnTo>
                    <a:lnTo>
                      <a:pt x="5201" y="1176"/>
                    </a:lnTo>
                    <a:lnTo>
                      <a:pt x="5065" y="1538"/>
                    </a:lnTo>
                    <a:lnTo>
                      <a:pt x="5065" y="1900"/>
                    </a:lnTo>
                    <a:lnTo>
                      <a:pt x="5065" y="2035"/>
                    </a:lnTo>
                    <a:lnTo>
                      <a:pt x="4658" y="2171"/>
                    </a:lnTo>
                    <a:lnTo>
                      <a:pt x="4341" y="2352"/>
                    </a:lnTo>
                    <a:lnTo>
                      <a:pt x="3980" y="2578"/>
                    </a:lnTo>
                    <a:lnTo>
                      <a:pt x="3663" y="2804"/>
                    </a:lnTo>
                    <a:lnTo>
                      <a:pt x="3347" y="3075"/>
                    </a:lnTo>
                    <a:lnTo>
                      <a:pt x="3075" y="3346"/>
                    </a:lnTo>
                    <a:lnTo>
                      <a:pt x="2804" y="3618"/>
                    </a:lnTo>
                    <a:lnTo>
                      <a:pt x="2578" y="3934"/>
                    </a:lnTo>
                    <a:lnTo>
                      <a:pt x="2352" y="4296"/>
                    </a:lnTo>
                    <a:lnTo>
                      <a:pt x="2171" y="4612"/>
                    </a:lnTo>
                    <a:lnTo>
                      <a:pt x="2036" y="4974"/>
                    </a:lnTo>
                    <a:lnTo>
                      <a:pt x="1900" y="5381"/>
                    </a:lnTo>
                    <a:lnTo>
                      <a:pt x="1764" y="5743"/>
                    </a:lnTo>
                    <a:lnTo>
                      <a:pt x="1674" y="6150"/>
                    </a:lnTo>
                    <a:lnTo>
                      <a:pt x="1629" y="6557"/>
                    </a:lnTo>
                    <a:lnTo>
                      <a:pt x="1629" y="7009"/>
                    </a:lnTo>
                    <a:lnTo>
                      <a:pt x="1674" y="7551"/>
                    </a:lnTo>
                    <a:lnTo>
                      <a:pt x="1719" y="8094"/>
                    </a:lnTo>
                    <a:lnTo>
                      <a:pt x="1855" y="8591"/>
                    </a:lnTo>
                    <a:lnTo>
                      <a:pt x="2081" y="9134"/>
                    </a:lnTo>
                    <a:lnTo>
                      <a:pt x="2307" y="9586"/>
                    </a:lnTo>
                    <a:lnTo>
                      <a:pt x="2578" y="10038"/>
                    </a:lnTo>
                    <a:lnTo>
                      <a:pt x="2940" y="10490"/>
                    </a:lnTo>
                    <a:lnTo>
                      <a:pt x="3302" y="10897"/>
                    </a:lnTo>
                    <a:lnTo>
                      <a:pt x="3347" y="11213"/>
                    </a:lnTo>
                    <a:lnTo>
                      <a:pt x="3392" y="11485"/>
                    </a:lnTo>
                    <a:lnTo>
                      <a:pt x="3528" y="11801"/>
                    </a:lnTo>
                    <a:lnTo>
                      <a:pt x="3708" y="12027"/>
                    </a:lnTo>
                    <a:lnTo>
                      <a:pt x="3302" y="12118"/>
                    </a:lnTo>
                    <a:lnTo>
                      <a:pt x="2940" y="12208"/>
                    </a:lnTo>
                    <a:lnTo>
                      <a:pt x="2578" y="12344"/>
                    </a:lnTo>
                    <a:lnTo>
                      <a:pt x="2262" y="12479"/>
                    </a:lnTo>
                    <a:lnTo>
                      <a:pt x="1900" y="12660"/>
                    </a:lnTo>
                    <a:lnTo>
                      <a:pt x="1629" y="12886"/>
                    </a:lnTo>
                    <a:lnTo>
                      <a:pt x="1357" y="13112"/>
                    </a:lnTo>
                    <a:lnTo>
                      <a:pt x="1086" y="13384"/>
                    </a:lnTo>
                    <a:lnTo>
                      <a:pt x="860" y="13700"/>
                    </a:lnTo>
                    <a:lnTo>
                      <a:pt x="634" y="13971"/>
                    </a:lnTo>
                    <a:lnTo>
                      <a:pt x="453" y="14333"/>
                    </a:lnTo>
                    <a:lnTo>
                      <a:pt x="317" y="14650"/>
                    </a:lnTo>
                    <a:lnTo>
                      <a:pt x="182" y="15011"/>
                    </a:lnTo>
                    <a:lnTo>
                      <a:pt x="91" y="15373"/>
                    </a:lnTo>
                    <a:lnTo>
                      <a:pt x="46" y="15780"/>
                    </a:lnTo>
                    <a:lnTo>
                      <a:pt x="1" y="16187"/>
                    </a:lnTo>
                    <a:lnTo>
                      <a:pt x="1" y="17905"/>
                    </a:lnTo>
                    <a:lnTo>
                      <a:pt x="46" y="18041"/>
                    </a:lnTo>
                    <a:lnTo>
                      <a:pt x="137" y="18176"/>
                    </a:lnTo>
                    <a:lnTo>
                      <a:pt x="227" y="18222"/>
                    </a:lnTo>
                    <a:lnTo>
                      <a:pt x="363" y="18267"/>
                    </a:lnTo>
                    <a:lnTo>
                      <a:pt x="5381" y="18267"/>
                    </a:lnTo>
                    <a:lnTo>
                      <a:pt x="5517" y="18222"/>
                    </a:lnTo>
                    <a:lnTo>
                      <a:pt x="5607" y="18176"/>
                    </a:lnTo>
                    <a:lnTo>
                      <a:pt x="5698" y="18041"/>
                    </a:lnTo>
                    <a:lnTo>
                      <a:pt x="5743" y="17905"/>
                    </a:lnTo>
                    <a:lnTo>
                      <a:pt x="5698" y="17769"/>
                    </a:lnTo>
                    <a:lnTo>
                      <a:pt x="5607" y="17679"/>
                    </a:lnTo>
                    <a:lnTo>
                      <a:pt x="5517" y="17589"/>
                    </a:lnTo>
                    <a:lnTo>
                      <a:pt x="5381" y="17543"/>
                    </a:lnTo>
                    <a:lnTo>
                      <a:pt x="724" y="17543"/>
                    </a:lnTo>
                    <a:lnTo>
                      <a:pt x="724" y="16187"/>
                    </a:lnTo>
                    <a:lnTo>
                      <a:pt x="724" y="15825"/>
                    </a:lnTo>
                    <a:lnTo>
                      <a:pt x="770" y="15509"/>
                    </a:lnTo>
                    <a:lnTo>
                      <a:pt x="860" y="15192"/>
                    </a:lnTo>
                    <a:lnTo>
                      <a:pt x="950" y="14876"/>
                    </a:lnTo>
                    <a:lnTo>
                      <a:pt x="1086" y="14604"/>
                    </a:lnTo>
                    <a:lnTo>
                      <a:pt x="1267" y="14333"/>
                    </a:lnTo>
                    <a:lnTo>
                      <a:pt x="1448" y="14062"/>
                    </a:lnTo>
                    <a:lnTo>
                      <a:pt x="1629" y="13836"/>
                    </a:lnTo>
                    <a:lnTo>
                      <a:pt x="1855" y="13610"/>
                    </a:lnTo>
                    <a:lnTo>
                      <a:pt x="2126" y="13429"/>
                    </a:lnTo>
                    <a:lnTo>
                      <a:pt x="2352" y="13248"/>
                    </a:lnTo>
                    <a:lnTo>
                      <a:pt x="2623" y="13067"/>
                    </a:lnTo>
                    <a:lnTo>
                      <a:pt x="2940" y="12932"/>
                    </a:lnTo>
                    <a:lnTo>
                      <a:pt x="3256" y="12841"/>
                    </a:lnTo>
                    <a:lnTo>
                      <a:pt x="3573" y="12796"/>
                    </a:lnTo>
                    <a:lnTo>
                      <a:pt x="3889" y="12751"/>
                    </a:lnTo>
                    <a:lnTo>
                      <a:pt x="3935" y="13067"/>
                    </a:lnTo>
                    <a:lnTo>
                      <a:pt x="4025" y="13429"/>
                    </a:lnTo>
                    <a:lnTo>
                      <a:pt x="4206" y="13700"/>
                    </a:lnTo>
                    <a:lnTo>
                      <a:pt x="4432" y="13971"/>
                    </a:lnTo>
                    <a:lnTo>
                      <a:pt x="4658" y="14152"/>
                    </a:lnTo>
                    <a:lnTo>
                      <a:pt x="4974" y="14333"/>
                    </a:lnTo>
                    <a:lnTo>
                      <a:pt x="5291" y="14424"/>
                    </a:lnTo>
                    <a:lnTo>
                      <a:pt x="5653" y="14469"/>
                    </a:lnTo>
                    <a:lnTo>
                      <a:pt x="6014" y="14424"/>
                    </a:lnTo>
                    <a:lnTo>
                      <a:pt x="6376" y="14288"/>
                    </a:lnTo>
                    <a:lnTo>
                      <a:pt x="6693" y="14107"/>
                    </a:lnTo>
                    <a:lnTo>
                      <a:pt x="6964" y="13881"/>
                    </a:lnTo>
                    <a:lnTo>
                      <a:pt x="7235" y="14107"/>
                    </a:lnTo>
                    <a:lnTo>
                      <a:pt x="7552" y="14288"/>
                    </a:lnTo>
                    <a:lnTo>
                      <a:pt x="7913" y="14424"/>
                    </a:lnTo>
                    <a:lnTo>
                      <a:pt x="8275" y="14469"/>
                    </a:lnTo>
                    <a:lnTo>
                      <a:pt x="8637" y="14424"/>
                    </a:lnTo>
                    <a:lnTo>
                      <a:pt x="8953" y="14333"/>
                    </a:lnTo>
                    <a:lnTo>
                      <a:pt x="9270" y="14152"/>
                    </a:lnTo>
                    <a:lnTo>
                      <a:pt x="9496" y="13971"/>
                    </a:lnTo>
                    <a:lnTo>
                      <a:pt x="9722" y="13700"/>
                    </a:lnTo>
                    <a:lnTo>
                      <a:pt x="9903" y="13429"/>
                    </a:lnTo>
                    <a:lnTo>
                      <a:pt x="9993" y="13067"/>
                    </a:lnTo>
                    <a:lnTo>
                      <a:pt x="10038" y="12751"/>
                    </a:lnTo>
                    <a:lnTo>
                      <a:pt x="10355" y="12796"/>
                    </a:lnTo>
                    <a:lnTo>
                      <a:pt x="10671" y="12841"/>
                    </a:lnTo>
                    <a:lnTo>
                      <a:pt x="10988" y="12932"/>
                    </a:lnTo>
                    <a:lnTo>
                      <a:pt x="11304" y="13067"/>
                    </a:lnTo>
                    <a:lnTo>
                      <a:pt x="11576" y="13248"/>
                    </a:lnTo>
                    <a:lnTo>
                      <a:pt x="11802" y="13429"/>
                    </a:lnTo>
                    <a:lnTo>
                      <a:pt x="12073" y="13610"/>
                    </a:lnTo>
                    <a:lnTo>
                      <a:pt x="12299" y="13836"/>
                    </a:lnTo>
                    <a:lnTo>
                      <a:pt x="12480" y="14062"/>
                    </a:lnTo>
                    <a:lnTo>
                      <a:pt x="12661" y="14333"/>
                    </a:lnTo>
                    <a:lnTo>
                      <a:pt x="12842" y="14604"/>
                    </a:lnTo>
                    <a:lnTo>
                      <a:pt x="12977" y="14876"/>
                    </a:lnTo>
                    <a:lnTo>
                      <a:pt x="13068" y="15192"/>
                    </a:lnTo>
                    <a:lnTo>
                      <a:pt x="13158" y="15509"/>
                    </a:lnTo>
                    <a:lnTo>
                      <a:pt x="13203" y="15825"/>
                    </a:lnTo>
                    <a:lnTo>
                      <a:pt x="13203" y="16187"/>
                    </a:lnTo>
                    <a:lnTo>
                      <a:pt x="13203" y="17543"/>
                    </a:lnTo>
                    <a:lnTo>
                      <a:pt x="8592" y="17543"/>
                    </a:lnTo>
                    <a:lnTo>
                      <a:pt x="8456" y="17589"/>
                    </a:lnTo>
                    <a:lnTo>
                      <a:pt x="8320" y="17679"/>
                    </a:lnTo>
                    <a:lnTo>
                      <a:pt x="8230" y="17769"/>
                    </a:lnTo>
                    <a:lnTo>
                      <a:pt x="8230" y="17905"/>
                    </a:lnTo>
                    <a:lnTo>
                      <a:pt x="8230" y="18041"/>
                    </a:lnTo>
                    <a:lnTo>
                      <a:pt x="8320" y="18176"/>
                    </a:lnTo>
                    <a:lnTo>
                      <a:pt x="8456" y="18222"/>
                    </a:lnTo>
                    <a:lnTo>
                      <a:pt x="8592" y="18267"/>
                    </a:lnTo>
                    <a:lnTo>
                      <a:pt x="13565" y="18267"/>
                    </a:lnTo>
                    <a:lnTo>
                      <a:pt x="13701" y="18222"/>
                    </a:lnTo>
                    <a:lnTo>
                      <a:pt x="13791" y="18176"/>
                    </a:lnTo>
                    <a:lnTo>
                      <a:pt x="13882" y="18041"/>
                    </a:lnTo>
                    <a:lnTo>
                      <a:pt x="13927" y="17905"/>
                    </a:lnTo>
                    <a:lnTo>
                      <a:pt x="13927" y="16187"/>
                    </a:lnTo>
                    <a:lnTo>
                      <a:pt x="13882" y="15780"/>
                    </a:lnTo>
                    <a:lnTo>
                      <a:pt x="13836" y="15373"/>
                    </a:lnTo>
                    <a:lnTo>
                      <a:pt x="13746" y="15011"/>
                    </a:lnTo>
                    <a:lnTo>
                      <a:pt x="13610" y="14650"/>
                    </a:lnTo>
                    <a:lnTo>
                      <a:pt x="13475" y="14333"/>
                    </a:lnTo>
                    <a:lnTo>
                      <a:pt x="13294" y="13971"/>
                    </a:lnTo>
                    <a:lnTo>
                      <a:pt x="13068" y="13700"/>
                    </a:lnTo>
                    <a:lnTo>
                      <a:pt x="12842" y="13384"/>
                    </a:lnTo>
                    <a:lnTo>
                      <a:pt x="12570" y="13112"/>
                    </a:lnTo>
                    <a:lnTo>
                      <a:pt x="12299" y="12886"/>
                    </a:lnTo>
                    <a:lnTo>
                      <a:pt x="12028" y="12660"/>
                    </a:lnTo>
                    <a:lnTo>
                      <a:pt x="11666" y="12479"/>
                    </a:lnTo>
                    <a:lnTo>
                      <a:pt x="11350" y="12344"/>
                    </a:lnTo>
                    <a:lnTo>
                      <a:pt x="10988" y="12208"/>
                    </a:lnTo>
                    <a:lnTo>
                      <a:pt x="10626" y="12118"/>
                    </a:lnTo>
                    <a:lnTo>
                      <a:pt x="10219" y="12027"/>
                    </a:lnTo>
                    <a:lnTo>
                      <a:pt x="10400" y="11801"/>
                    </a:lnTo>
                    <a:lnTo>
                      <a:pt x="10536" y="11485"/>
                    </a:lnTo>
                    <a:lnTo>
                      <a:pt x="10581" y="11213"/>
                    </a:lnTo>
                    <a:lnTo>
                      <a:pt x="10626" y="10897"/>
                    </a:lnTo>
                    <a:lnTo>
                      <a:pt x="10988" y="10490"/>
                    </a:lnTo>
                    <a:lnTo>
                      <a:pt x="11350" y="10038"/>
                    </a:lnTo>
                    <a:lnTo>
                      <a:pt x="11621" y="9586"/>
                    </a:lnTo>
                    <a:lnTo>
                      <a:pt x="11847" y="9134"/>
                    </a:lnTo>
                    <a:lnTo>
                      <a:pt x="12073" y="8591"/>
                    </a:lnTo>
                    <a:lnTo>
                      <a:pt x="12209" y="8094"/>
                    </a:lnTo>
                    <a:lnTo>
                      <a:pt x="12254" y="7551"/>
                    </a:lnTo>
                    <a:lnTo>
                      <a:pt x="12299" y="7009"/>
                    </a:lnTo>
                    <a:lnTo>
                      <a:pt x="12299" y="6557"/>
                    </a:lnTo>
                    <a:lnTo>
                      <a:pt x="12254" y="6150"/>
                    </a:lnTo>
                    <a:lnTo>
                      <a:pt x="12163" y="5743"/>
                    </a:lnTo>
                    <a:lnTo>
                      <a:pt x="12028" y="5381"/>
                    </a:lnTo>
                    <a:lnTo>
                      <a:pt x="11892" y="4974"/>
                    </a:lnTo>
                    <a:lnTo>
                      <a:pt x="11757" y="4612"/>
                    </a:lnTo>
                    <a:lnTo>
                      <a:pt x="11576" y="4296"/>
                    </a:lnTo>
                    <a:lnTo>
                      <a:pt x="11350" y="3934"/>
                    </a:lnTo>
                    <a:lnTo>
                      <a:pt x="11124" y="3618"/>
                    </a:lnTo>
                    <a:lnTo>
                      <a:pt x="10852" y="3346"/>
                    </a:lnTo>
                    <a:lnTo>
                      <a:pt x="10581" y="3075"/>
                    </a:lnTo>
                    <a:lnTo>
                      <a:pt x="10264" y="2804"/>
                    </a:lnTo>
                    <a:lnTo>
                      <a:pt x="9948" y="2578"/>
                    </a:lnTo>
                    <a:lnTo>
                      <a:pt x="9586" y="2352"/>
                    </a:lnTo>
                    <a:lnTo>
                      <a:pt x="9270" y="2171"/>
                    </a:lnTo>
                    <a:lnTo>
                      <a:pt x="8863" y="2035"/>
                    </a:lnTo>
                    <a:lnTo>
                      <a:pt x="8863" y="1900"/>
                    </a:lnTo>
                    <a:lnTo>
                      <a:pt x="8863" y="1538"/>
                    </a:lnTo>
                    <a:lnTo>
                      <a:pt x="8727" y="1176"/>
                    </a:lnTo>
                    <a:lnTo>
                      <a:pt x="8546" y="860"/>
                    </a:lnTo>
                    <a:lnTo>
                      <a:pt x="8320" y="543"/>
                    </a:lnTo>
                    <a:lnTo>
                      <a:pt x="8049" y="317"/>
                    </a:lnTo>
                    <a:lnTo>
                      <a:pt x="7732" y="136"/>
                    </a:lnTo>
                    <a:lnTo>
                      <a:pt x="7371" y="46"/>
                    </a:lnTo>
                    <a:lnTo>
                      <a:pt x="696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8" name="Google Shape;2278;p76"/>
              <p:cNvSpPr/>
              <p:nvPr/>
            </p:nvSpPr>
            <p:spPr>
              <a:xfrm>
                <a:off x="6979450" y="1930600"/>
                <a:ext cx="348175" cy="456675"/>
              </a:xfrm>
              <a:custGeom>
                <a:avLst/>
                <a:gdLst/>
                <a:ahLst/>
                <a:cxnLst/>
                <a:rect l="l" t="t" r="r" b="b"/>
                <a:pathLst>
                  <a:path w="13927" h="18267" fill="none" extrusionOk="0">
                    <a:moveTo>
                      <a:pt x="10219" y="12027"/>
                    </a:moveTo>
                    <a:lnTo>
                      <a:pt x="10219" y="12027"/>
                    </a:lnTo>
                    <a:lnTo>
                      <a:pt x="10400" y="11801"/>
                    </a:lnTo>
                    <a:lnTo>
                      <a:pt x="10536" y="11485"/>
                    </a:lnTo>
                    <a:lnTo>
                      <a:pt x="10581" y="11213"/>
                    </a:lnTo>
                    <a:lnTo>
                      <a:pt x="10626" y="10897"/>
                    </a:lnTo>
                    <a:lnTo>
                      <a:pt x="10626" y="10897"/>
                    </a:lnTo>
                    <a:lnTo>
                      <a:pt x="10988" y="10490"/>
                    </a:lnTo>
                    <a:lnTo>
                      <a:pt x="11350" y="10038"/>
                    </a:lnTo>
                    <a:lnTo>
                      <a:pt x="11621" y="9586"/>
                    </a:lnTo>
                    <a:lnTo>
                      <a:pt x="11847" y="9134"/>
                    </a:lnTo>
                    <a:lnTo>
                      <a:pt x="12073" y="8591"/>
                    </a:lnTo>
                    <a:lnTo>
                      <a:pt x="12209" y="8094"/>
                    </a:lnTo>
                    <a:lnTo>
                      <a:pt x="12254" y="7551"/>
                    </a:lnTo>
                    <a:lnTo>
                      <a:pt x="12299" y="7009"/>
                    </a:lnTo>
                    <a:lnTo>
                      <a:pt x="12299" y="7009"/>
                    </a:lnTo>
                    <a:lnTo>
                      <a:pt x="12299" y="6557"/>
                    </a:lnTo>
                    <a:lnTo>
                      <a:pt x="12254" y="6150"/>
                    </a:lnTo>
                    <a:lnTo>
                      <a:pt x="12163" y="5743"/>
                    </a:lnTo>
                    <a:lnTo>
                      <a:pt x="12028" y="5381"/>
                    </a:lnTo>
                    <a:lnTo>
                      <a:pt x="11892" y="4974"/>
                    </a:lnTo>
                    <a:lnTo>
                      <a:pt x="11757" y="4612"/>
                    </a:lnTo>
                    <a:lnTo>
                      <a:pt x="11576" y="4296"/>
                    </a:lnTo>
                    <a:lnTo>
                      <a:pt x="11350" y="3934"/>
                    </a:lnTo>
                    <a:lnTo>
                      <a:pt x="11124" y="3618"/>
                    </a:lnTo>
                    <a:lnTo>
                      <a:pt x="10852" y="3346"/>
                    </a:lnTo>
                    <a:lnTo>
                      <a:pt x="10581" y="3075"/>
                    </a:lnTo>
                    <a:lnTo>
                      <a:pt x="10264" y="2804"/>
                    </a:lnTo>
                    <a:lnTo>
                      <a:pt x="9948" y="2578"/>
                    </a:lnTo>
                    <a:lnTo>
                      <a:pt x="9586" y="2352"/>
                    </a:lnTo>
                    <a:lnTo>
                      <a:pt x="9270" y="2171"/>
                    </a:lnTo>
                    <a:lnTo>
                      <a:pt x="8863" y="2035"/>
                    </a:lnTo>
                    <a:lnTo>
                      <a:pt x="8863" y="2035"/>
                    </a:lnTo>
                    <a:lnTo>
                      <a:pt x="8863" y="1900"/>
                    </a:lnTo>
                    <a:lnTo>
                      <a:pt x="8863" y="1900"/>
                    </a:lnTo>
                    <a:lnTo>
                      <a:pt x="8863" y="1538"/>
                    </a:lnTo>
                    <a:lnTo>
                      <a:pt x="8727" y="1176"/>
                    </a:lnTo>
                    <a:lnTo>
                      <a:pt x="8546" y="860"/>
                    </a:lnTo>
                    <a:lnTo>
                      <a:pt x="8320" y="543"/>
                    </a:lnTo>
                    <a:lnTo>
                      <a:pt x="8049" y="317"/>
                    </a:lnTo>
                    <a:lnTo>
                      <a:pt x="7732" y="136"/>
                    </a:lnTo>
                    <a:lnTo>
                      <a:pt x="7371" y="46"/>
                    </a:lnTo>
                    <a:lnTo>
                      <a:pt x="6964" y="1"/>
                    </a:lnTo>
                    <a:lnTo>
                      <a:pt x="6964" y="1"/>
                    </a:lnTo>
                    <a:lnTo>
                      <a:pt x="6557" y="46"/>
                    </a:lnTo>
                    <a:lnTo>
                      <a:pt x="6195" y="136"/>
                    </a:lnTo>
                    <a:lnTo>
                      <a:pt x="5879" y="317"/>
                    </a:lnTo>
                    <a:lnTo>
                      <a:pt x="5607" y="543"/>
                    </a:lnTo>
                    <a:lnTo>
                      <a:pt x="5381" y="860"/>
                    </a:lnTo>
                    <a:lnTo>
                      <a:pt x="5201" y="1176"/>
                    </a:lnTo>
                    <a:lnTo>
                      <a:pt x="5065" y="1538"/>
                    </a:lnTo>
                    <a:lnTo>
                      <a:pt x="5065" y="1900"/>
                    </a:lnTo>
                    <a:lnTo>
                      <a:pt x="5065" y="1900"/>
                    </a:lnTo>
                    <a:lnTo>
                      <a:pt x="5065" y="2035"/>
                    </a:lnTo>
                    <a:lnTo>
                      <a:pt x="5065" y="2035"/>
                    </a:lnTo>
                    <a:lnTo>
                      <a:pt x="4658" y="2171"/>
                    </a:lnTo>
                    <a:lnTo>
                      <a:pt x="4341" y="2352"/>
                    </a:lnTo>
                    <a:lnTo>
                      <a:pt x="3980" y="2578"/>
                    </a:lnTo>
                    <a:lnTo>
                      <a:pt x="3663" y="2804"/>
                    </a:lnTo>
                    <a:lnTo>
                      <a:pt x="3347" y="3075"/>
                    </a:lnTo>
                    <a:lnTo>
                      <a:pt x="3075" y="3346"/>
                    </a:lnTo>
                    <a:lnTo>
                      <a:pt x="2804" y="3618"/>
                    </a:lnTo>
                    <a:lnTo>
                      <a:pt x="2578" y="3934"/>
                    </a:lnTo>
                    <a:lnTo>
                      <a:pt x="2352" y="4296"/>
                    </a:lnTo>
                    <a:lnTo>
                      <a:pt x="2171" y="4612"/>
                    </a:lnTo>
                    <a:lnTo>
                      <a:pt x="2036" y="4974"/>
                    </a:lnTo>
                    <a:lnTo>
                      <a:pt x="1900" y="5381"/>
                    </a:lnTo>
                    <a:lnTo>
                      <a:pt x="1764" y="5743"/>
                    </a:lnTo>
                    <a:lnTo>
                      <a:pt x="1674" y="6150"/>
                    </a:lnTo>
                    <a:lnTo>
                      <a:pt x="1629" y="6557"/>
                    </a:lnTo>
                    <a:lnTo>
                      <a:pt x="1629" y="7009"/>
                    </a:lnTo>
                    <a:lnTo>
                      <a:pt x="1629" y="7009"/>
                    </a:lnTo>
                    <a:lnTo>
                      <a:pt x="1674" y="7551"/>
                    </a:lnTo>
                    <a:lnTo>
                      <a:pt x="1719" y="8094"/>
                    </a:lnTo>
                    <a:lnTo>
                      <a:pt x="1855" y="8591"/>
                    </a:lnTo>
                    <a:lnTo>
                      <a:pt x="2081" y="9134"/>
                    </a:lnTo>
                    <a:lnTo>
                      <a:pt x="2307" y="9586"/>
                    </a:lnTo>
                    <a:lnTo>
                      <a:pt x="2578" y="10038"/>
                    </a:lnTo>
                    <a:lnTo>
                      <a:pt x="2940" y="10490"/>
                    </a:lnTo>
                    <a:lnTo>
                      <a:pt x="3302" y="10897"/>
                    </a:lnTo>
                    <a:lnTo>
                      <a:pt x="3302" y="10897"/>
                    </a:lnTo>
                    <a:lnTo>
                      <a:pt x="3347" y="11213"/>
                    </a:lnTo>
                    <a:lnTo>
                      <a:pt x="3392" y="11485"/>
                    </a:lnTo>
                    <a:lnTo>
                      <a:pt x="3528" y="11801"/>
                    </a:lnTo>
                    <a:lnTo>
                      <a:pt x="3708" y="12027"/>
                    </a:lnTo>
                    <a:lnTo>
                      <a:pt x="3708" y="12027"/>
                    </a:lnTo>
                    <a:lnTo>
                      <a:pt x="3302" y="12118"/>
                    </a:lnTo>
                    <a:lnTo>
                      <a:pt x="2940" y="12208"/>
                    </a:lnTo>
                    <a:lnTo>
                      <a:pt x="2578" y="12344"/>
                    </a:lnTo>
                    <a:lnTo>
                      <a:pt x="2262" y="12479"/>
                    </a:lnTo>
                    <a:lnTo>
                      <a:pt x="1900" y="12660"/>
                    </a:lnTo>
                    <a:lnTo>
                      <a:pt x="1629" y="12886"/>
                    </a:lnTo>
                    <a:lnTo>
                      <a:pt x="1357" y="13112"/>
                    </a:lnTo>
                    <a:lnTo>
                      <a:pt x="1086" y="13384"/>
                    </a:lnTo>
                    <a:lnTo>
                      <a:pt x="860" y="13700"/>
                    </a:lnTo>
                    <a:lnTo>
                      <a:pt x="634" y="13971"/>
                    </a:lnTo>
                    <a:lnTo>
                      <a:pt x="453" y="14333"/>
                    </a:lnTo>
                    <a:lnTo>
                      <a:pt x="317" y="14650"/>
                    </a:lnTo>
                    <a:lnTo>
                      <a:pt x="182" y="15011"/>
                    </a:lnTo>
                    <a:lnTo>
                      <a:pt x="91" y="15373"/>
                    </a:lnTo>
                    <a:lnTo>
                      <a:pt x="46" y="15780"/>
                    </a:lnTo>
                    <a:lnTo>
                      <a:pt x="1" y="16187"/>
                    </a:lnTo>
                    <a:lnTo>
                      <a:pt x="1" y="17905"/>
                    </a:lnTo>
                    <a:lnTo>
                      <a:pt x="1" y="17905"/>
                    </a:lnTo>
                    <a:lnTo>
                      <a:pt x="46" y="18041"/>
                    </a:lnTo>
                    <a:lnTo>
                      <a:pt x="137" y="18176"/>
                    </a:lnTo>
                    <a:lnTo>
                      <a:pt x="227" y="18222"/>
                    </a:lnTo>
                    <a:lnTo>
                      <a:pt x="363" y="18267"/>
                    </a:lnTo>
                    <a:lnTo>
                      <a:pt x="5381" y="18267"/>
                    </a:lnTo>
                    <a:lnTo>
                      <a:pt x="5381" y="18267"/>
                    </a:lnTo>
                    <a:lnTo>
                      <a:pt x="5517" y="18222"/>
                    </a:lnTo>
                    <a:lnTo>
                      <a:pt x="5607" y="18176"/>
                    </a:lnTo>
                    <a:lnTo>
                      <a:pt x="5698" y="18041"/>
                    </a:lnTo>
                    <a:lnTo>
                      <a:pt x="5743" y="17905"/>
                    </a:lnTo>
                    <a:lnTo>
                      <a:pt x="5743" y="17905"/>
                    </a:lnTo>
                    <a:lnTo>
                      <a:pt x="5698" y="17769"/>
                    </a:lnTo>
                    <a:lnTo>
                      <a:pt x="5607" y="17679"/>
                    </a:lnTo>
                    <a:lnTo>
                      <a:pt x="5517" y="17589"/>
                    </a:lnTo>
                    <a:lnTo>
                      <a:pt x="5381" y="17543"/>
                    </a:lnTo>
                    <a:lnTo>
                      <a:pt x="724" y="17543"/>
                    </a:lnTo>
                    <a:lnTo>
                      <a:pt x="724" y="16187"/>
                    </a:lnTo>
                    <a:lnTo>
                      <a:pt x="724" y="16187"/>
                    </a:lnTo>
                    <a:lnTo>
                      <a:pt x="724" y="15825"/>
                    </a:lnTo>
                    <a:lnTo>
                      <a:pt x="770" y="15509"/>
                    </a:lnTo>
                    <a:lnTo>
                      <a:pt x="860" y="15192"/>
                    </a:lnTo>
                    <a:lnTo>
                      <a:pt x="950" y="14876"/>
                    </a:lnTo>
                    <a:lnTo>
                      <a:pt x="1086" y="14604"/>
                    </a:lnTo>
                    <a:lnTo>
                      <a:pt x="1267" y="14333"/>
                    </a:lnTo>
                    <a:lnTo>
                      <a:pt x="1448" y="14062"/>
                    </a:lnTo>
                    <a:lnTo>
                      <a:pt x="1629" y="13836"/>
                    </a:lnTo>
                    <a:lnTo>
                      <a:pt x="1855" y="13610"/>
                    </a:lnTo>
                    <a:lnTo>
                      <a:pt x="2126" y="13429"/>
                    </a:lnTo>
                    <a:lnTo>
                      <a:pt x="2352" y="13248"/>
                    </a:lnTo>
                    <a:lnTo>
                      <a:pt x="2623" y="13067"/>
                    </a:lnTo>
                    <a:lnTo>
                      <a:pt x="2940" y="12932"/>
                    </a:lnTo>
                    <a:lnTo>
                      <a:pt x="3256" y="12841"/>
                    </a:lnTo>
                    <a:lnTo>
                      <a:pt x="3573" y="12796"/>
                    </a:lnTo>
                    <a:lnTo>
                      <a:pt x="3889" y="12751"/>
                    </a:lnTo>
                    <a:lnTo>
                      <a:pt x="3889" y="12751"/>
                    </a:lnTo>
                    <a:lnTo>
                      <a:pt x="3935" y="13067"/>
                    </a:lnTo>
                    <a:lnTo>
                      <a:pt x="4025" y="13429"/>
                    </a:lnTo>
                    <a:lnTo>
                      <a:pt x="4206" y="13700"/>
                    </a:lnTo>
                    <a:lnTo>
                      <a:pt x="4432" y="13971"/>
                    </a:lnTo>
                    <a:lnTo>
                      <a:pt x="4658" y="14152"/>
                    </a:lnTo>
                    <a:lnTo>
                      <a:pt x="4974" y="14333"/>
                    </a:lnTo>
                    <a:lnTo>
                      <a:pt x="5291" y="14424"/>
                    </a:lnTo>
                    <a:lnTo>
                      <a:pt x="5653" y="14469"/>
                    </a:lnTo>
                    <a:lnTo>
                      <a:pt x="5653" y="14469"/>
                    </a:lnTo>
                    <a:lnTo>
                      <a:pt x="6014" y="14424"/>
                    </a:lnTo>
                    <a:lnTo>
                      <a:pt x="6376" y="14288"/>
                    </a:lnTo>
                    <a:lnTo>
                      <a:pt x="6693" y="14107"/>
                    </a:lnTo>
                    <a:lnTo>
                      <a:pt x="6964" y="13881"/>
                    </a:lnTo>
                    <a:lnTo>
                      <a:pt x="6964" y="13881"/>
                    </a:lnTo>
                    <a:lnTo>
                      <a:pt x="7235" y="14107"/>
                    </a:lnTo>
                    <a:lnTo>
                      <a:pt x="7552" y="14288"/>
                    </a:lnTo>
                    <a:lnTo>
                      <a:pt x="7913" y="14424"/>
                    </a:lnTo>
                    <a:lnTo>
                      <a:pt x="8275" y="14469"/>
                    </a:lnTo>
                    <a:lnTo>
                      <a:pt x="8275" y="14469"/>
                    </a:lnTo>
                    <a:lnTo>
                      <a:pt x="8637" y="14424"/>
                    </a:lnTo>
                    <a:lnTo>
                      <a:pt x="8953" y="14333"/>
                    </a:lnTo>
                    <a:lnTo>
                      <a:pt x="9270" y="14152"/>
                    </a:lnTo>
                    <a:lnTo>
                      <a:pt x="9496" y="13971"/>
                    </a:lnTo>
                    <a:lnTo>
                      <a:pt x="9722" y="13700"/>
                    </a:lnTo>
                    <a:lnTo>
                      <a:pt x="9903" y="13429"/>
                    </a:lnTo>
                    <a:lnTo>
                      <a:pt x="9993" y="13067"/>
                    </a:lnTo>
                    <a:lnTo>
                      <a:pt x="10038" y="12751"/>
                    </a:lnTo>
                    <a:lnTo>
                      <a:pt x="10038" y="12751"/>
                    </a:lnTo>
                    <a:lnTo>
                      <a:pt x="10355" y="12796"/>
                    </a:lnTo>
                    <a:lnTo>
                      <a:pt x="10671" y="12841"/>
                    </a:lnTo>
                    <a:lnTo>
                      <a:pt x="10988" y="12932"/>
                    </a:lnTo>
                    <a:lnTo>
                      <a:pt x="11304" y="13067"/>
                    </a:lnTo>
                    <a:lnTo>
                      <a:pt x="11576" y="13248"/>
                    </a:lnTo>
                    <a:lnTo>
                      <a:pt x="11802" y="13429"/>
                    </a:lnTo>
                    <a:lnTo>
                      <a:pt x="12073" y="13610"/>
                    </a:lnTo>
                    <a:lnTo>
                      <a:pt x="12299" y="13836"/>
                    </a:lnTo>
                    <a:lnTo>
                      <a:pt x="12480" y="14062"/>
                    </a:lnTo>
                    <a:lnTo>
                      <a:pt x="12661" y="14333"/>
                    </a:lnTo>
                    <a:lnTo>
                      <a:pt x="12842" y="14604"/>
                    </a:lnTo>
                    <a:lnTo>
                      <a:pt x="12977" y="14876"/>
                    </a:lnTo>
                    <a:lnTo>
                      <a:pt x="13068" y="15192"/>
                    </a:lnTo>
                    <a:lnTo>
                      <a:pt x="13158" y="15509"/>
                    </a:lnTo>
                    <a:lnTo>
                      <a:pt x="13203" y="15825"/>
                    </a:lnTo>
                    <a:lnTo>
                      <a:pt x="13203" y="16187"/>
                    </a:lnTo>
                    <a:lnTo>
                      <a:pt x="13203" y="17543"/>
                    </a:lnTo>
                    <a:lnTo>
                      <a:pt x="8592" y="17543"/>
                    </a:lnTo>
                    <a:lnTo>
                      <a:pt x="8592" y="17543"/>
                    </a:lnTo>
                    <a:lnTo>
                      <a:pt x="8456" y="17589"/>
                    </a:lnTo>
                    <a:lnTo>
                      <a:pt x="8320" y="17679"/>
                    </a:lnTo>
                    <a:lnTo>
                      <a:pt x="8230" y="17769"/>
                    </a:lnTo>
                    <a:lnTo>
                      <a:pt x="8230" y="17905"/>
                    </a:lnTo>
                    <a:lnTo>
                      <a:pt x="8230" y="17905"/>
                    </a:lnTo>
                    <a:lnTo>
                      <a:pt x="8230" y="18041"/>
                    </a:lnTo>
                    <a:lnTo>
                      <a:pt x="8320" y="18176"/>
                    </a:lnTo>
                    <a:lnTo>
                      <a:pt x="8456" y="18222"/>
                    </a:lnTo>
                    <a:lnTo>
                      <a:pt x="8592" y="18267"/>
                    </a:lnTo>
                    <a:lnTo>
                      <a:pt x="13565" y="18267"/>
                    </a:lnTo>
                    <a:lnTo>
                      <a:pt x="13565" y="18267"/>
                    </a:lnTo>
                    <a:lnTo>
                      <a:pt x="13701" y="18222"/>
                    </a:lnTo>
                    <a:lnTo>
                      <a:pt x="13791" y="18176"/>
                    </a:lnTo>
                    <a:lnTo>
                      <a:pt x="13882" y="18041"/>
                    </a:lnTo>
                    <a:lnTo>
                      <a:pt x="13927" y="17905"/>
                    </a:lnTo>
                    <a:lnTo>
                      <a:pt x="13927" y="16187"/>
                    </a:lnTo>
                    <a:lnTo>
                      <a:pt x="13927" y="16187"/>
                    </a:lnTo>
                    <a:lnTo>
                      <a:pt x="13882" y="15780"/>
                    </a:lnTo>
                    <a:lnTo>
                      <a:pt x="13836" y="15373"/>
                    </a:lnTo>
                    <a:lnTo>
                      <a:pt x="13746" y="15011"/>
                    </a:lnTo>
                    <a:lnTo>
                      <a:pt x="13610" y="14650"/>
                    </a:lnTo>
                    <a:lnTo>
                      <a:pt x="13475" y="14333"/>
                    </a:lnTo>
                    <a:lnTo>
                      <a:pt x="13294" y="13971"/>
                    </a:lnTo>
                    <a:lnTo>
                      <a:pt x="13068" y="13700"/>
                    </a:lnTo>
                    <a:lnTo>
                      <a:pt x="12842" y="13384"/>
                    </a:lnTo>
                    <a:lnTo>
                      <a:pt x="12570" y="13112"/>
                    </a:lnTo>
                    <a:lnTo>
                      <a:pt x="12299" y="12886"/>
                    </a:lnTo>
                    <a:lnTo>
                      <a:pt x="12028" y="12660"/>
                    </a:lnTo>
                    <a:lnTo>
                      <a:pt x="11666" y="12479"/>
                    </a:lnTo>
                    <a:lnTo>
                      <a:pt x="11350" y="12344"/>
                    </a:lnTo>
                    <a:lnTo>
                      <a:pt x="10988" y="12208"/>
                    </a:lnTo>
                    <a:lnTo>
                      <a:pt x="10626" y="12118"/>
                    </a:lnTo>
                    <a:lnTo>
                      <a:pt x="10219" y="12027"/>
                    </a:lnTo>
                    <a:lnTo>
                      <a:pt x="10219" y="12027"/>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9" name="Google Shape;2279;p76"/>
              <p:cNvSpPr/>
              <p:nvPr/>
            </p:nvSpPr>
            <p:spPr>
              <a:xfrm>
                <a:off x="7080050" y="2164575"/>
                <a:ext cx="146975" cy="81425"/>
              </a:xfrm>
              <a:custGeom>
                <a:avLst/>
                <a:gdLst/>
                <a:ahLst/>
                <a:cxnLst/>
                <a:rect l="l" t="t" r="r" b="b"/>
                <a:pathLst>
                  <a:path w="5879" h="3257" fill="none" extrusionOk="0">
                    <a:moveTo>
                      <a:pt x="2940" y="3256"/>
                    </a:moveTo>
                    <a:lnTo>
                      <a:pt x="2940" y="3256"/>
                    </a:lnTo>
                    <a:lnTo>
                      <a:pt x="2714" y="3211"/>
                    </a:lnTo>
                    <a:lnTo>
                      <a:pt x="2533" y="3166"/>
                    </a:lnTo>
                    <a:lnTo>
                      <a:pt x="2352" y="3030"/>
                    </a:lnTo>
                    <a:lnTo>
                      <a:pt x="2216" y="2894"/>
                    </a:lnTo>
                    <a:lnTo>
                      <a:pt x="2216" y="2894"/>
                    </a:lnTo>
                    <a:lnTo>
                      <a:pt x="2081" y="2849"/>
                    </a:lnTo>
                    <a:lnTo>
                      <a:pt x="1945" y="2804"/>
                    </a:lnTo>
                    <a:lnTo>
                      <a:pt x="1945" y="2804"/>
                    </a:lnTo>
                    <a:lnTo>
                      <a:pt x="1945" y="2804"/>
                    </a:lnTo>
                    <a:lnTo>
                      <a:pt x="1312" y="2804"/>
                    </a:lnTo>
                    <a:lnTo>
                      <a:pt x="1312" y="2804"/>
                    </a:lnTo>
                    <a:lnTo>
                      <a:pt x="1041" y="2759"/>
                    </a:lnTo>
                    <a:lnTo>
                      <a:pt x="770" y="2714"/>
                    </a:lnTo>
                    <a:lnTo>
                      <a:pt x="589" y="2578"/>
                    </a:lnTo>
                    <a:lnTo>
                      <a:pt x="363" y="2397"/>
                    </a:lnTo>
                    <a:lnTo>
                      <a:pt x="227" y="2216"/>
                    </a:lnTo>
                    <a:lnTo>
                      <a:pt x="91" y="1990"/>
                    </a:lnTo>
                    <a:lnTo>
                      <a:pt x="1" y="1764"/>
                    </a:lnTo>
                    <a:lnTo>
                      <a:pt x="1" y="1493"/>
                    </a:lnTo>
                    <a:lnTo>
                      <a:pt x="1" y="1357"/>
                    </a:lnTo>
                    <a:lnTo>
                      <a:pt x="1" y="1357"/>
                    </a:lnTo>
                    <a:lnTo>
                      <a:pt x="227" y="1493"/>
                    </a:lnTo>
                    <a:lnTo>
                      <a:pt x="453" y="1628"/>
                    </a:lnTo>
                    <a:lnTo>
                      <a:pt x="724" y="1674"/>
                    </a:lnTo>
                    <a:lnTo>
                      <a:pt x="1041" y="1719"/>
                    </a:lnTo>
                    <a:lnTo>
                      <a:pt x="1041" y="1719"/>
                    </a:lnTo>
                    <a:lnTo>
                      <a:pt x="1357" y="1674"/>
                    </a:lnTo>
                    <a:lnTo>
                      <a:pt x="1674" y="1583"/>
                    </a:lnTo>
                    <a:lnTo>
                      <a:pt x="1990" y="1402"/>
                    </a:lnTo>
                    <a:lnTo>
                      <a:pt x="2216" y="1221"/>
                    </a:lnTo>
                    <a:lnTo>
                      <a:pt x="2443" y="995"/>
                    </a:lnTo>
                    <a:lnTo>
                      <a:pt x="2623" y="679"/>
                    </a:lnTo>
                    <a:lnTo>
                      <a:pt x="2714" y="362"/>
                    </a:lnTo>
                    <a:lnTo>
                      <a:pt x="2759" y="46"/>
                    </a:lnTo>
                    <a:lnTo>
                      <a:pt x="2759" y="46"/>
                    </a:lnTo>
                    <a:lnTo>
                      <a:pt x="2940" y="1"/>
                    </a:lnTo>
                    <a:lnTo>
                      <a:pt x="3121" y="46"/>
                    </a:lnTo>
                    <a:lnTo>
                      <a:pt x="3121" y="46"/>
                    </a:lnTo>
                    <a:lnTo>
                      <a:pt x="3166" y="362"/>
                    </a:lnTo>
                    <a:lnTo>
                      <a:pt x="3256" y="679"/>
                    </a:lnTo>
                    <a:lnTo>
                      <a:pt x="3437" y="995"/>
                    </a:lnTo>
                    <a:lnTo>
                      <a:pt x="3663" y="1221"/>
                    </a:lnTo>
                    <a:lnTo>
                      <a:pt x="3889" y="1402"/>
                    </a:lnTo>
                    <a:lnTo>
                      <a:pt x="4206" y="1583"/>
                    </a:lnTo>
                    <a:lnTo>
                      <a:pt x="4522" y="1674"/>
                    </a:lnTo>
                    <a:lnTo>
                      <a:pt x="4839" y="1719"/>
                    </a:lnTo>
                    <a:lnTo>
                      <a:pt x="4839" y="1719"/>
                    </a:lnTo>
                    <a:lnTo>
                      <a:pt x="5155" y="1674"/>
                    </a:lnTo>
                    <a:lnTo>
                      <a:pt x="5427" y="1628"/>
                    </a:lnTo>
                    <a:lnTo>
                      <a:pt x="5653" y="1493"/>
                    </a:lnTo>
                    <a:lnTo>
                      <a:pt x="5879" y="1357"/>
                    </a:lnTo>
                    <a:lnTo>
                      <a:pt x="5879" y="1493"/>
                    </a:lnTo>
                    <a:lnTo>
                      <a:pt x="5879" y="1493"/>
                    </a:lnTo>
                    <a:lnTo>
                      <a:pt x="5879" y="1764"/>
                    </a:lnTo>
                    <a:lnTo>
                      <a:pt x="5788" y="1990"/>
                    </a:lnTo>
                    <a:lnTo>
                      <a:pt x="5653" y="2216"/>
                    </a:lnTo>
                    <a:lnTo>
                      <a:pt x="5517" y="2397"/>
                    </a:lnTo>
                    <a:lnTo>
                      <a:pt x="5291" y="2578"/>
                    </a:lnTo>
                    <a:lnTo>
                      <a:pt x="5110" y="2714"/>
                    </a:lnTo>
                    <a:lnTo>
                      <a:pt x="4839" y="2759"/>
                    </a:lnTo>
                    <a:lnTo>
                      <a:pt x="4568" y="2804"/>
                    </a:lnTo>
                    <a:lnTo>
                      <a:pt x="3935" y="2804"/>
                    </a:lnTo>
                    <a:lnTo>
                      <a:pt x="3935" y="2804"/>
                    </a:lnTo>
                    <a:lnTo>
                      <a:pt x="3799" y="2849"/>
                    </a:lnTo>
                    <a:lnTo>
                      <a:pt x="3663" y="2894"/>
                    </a:lnTo>
                    <a:lnTo>
                      <a:pt x="3663" y="2894"/>
                    </a:lnTo>
                    <a:lnTo>
                      <a:pt x="3528" y="3030"/>
                    </a:lnTo>
                    <a:lnTo>
                      <a:pt x="3347" y="3166"/>
                    </a:lnTo>
                    <a:lnTo>
                      <a:pt x="3166" y="3211"/>
                    </a:lnTo>
                    <a:lnTo>
                      <a:pt x="2940" y="3256"/>
                    </a:lnTo>
                    <a:lnTo>
                      <a:pt x="2940" y="3256"/>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0" name="Google Shape;2280;p76"/>
              <p:cNvSpPr/>
              <p:nvPr/>
            </p:nvSpPr>
            <p:spPr>
              <a:xfrm>
                <a:off x="7120750" y="2108075"/>
                <a:ext cx="50900" cy="39575"/>
              </a:xfrm>
              <a:custGeom>
                <a:avLst/>
                <a:gdLst/>
                <a:ahLst/>
                <a:cxnLst/>
                <a:rect l="l" t="t" r="r" b="b"/>
                <a:pathLst>
                  <a:path w="2036" h="1583" fill="none" extrusionOk="0">
                    <a:moveTo>
                      <a:pt x="724" y="0"/>
                    </a:moveTo>
                    <a:lnTo>
                      <a:pt x="724" y="0"/>
                    </a:lnTo>
                    <a:lnTo>
                      <a:pt x="995" y="271"/>
                    </a:lnTo>
                    <a:lnTo>
                      <a:pt x="1312" y="543"/>
                    </a:lnTo>
                    <a:lnTo>
                      <a:pt x="1628" y="769"/>
                    </a:lnTo>
                    <a:lnTo>
                      <a:pt x="2035" y="950"/>
                    </a:lnTo>
                    <a:lnTo>
                      <a:pt x="2035" y="950"/>
                    </a:lnTo>
                    <a:lnTo>
                      <a:pt x="1809" y="1266"/>
                    </a:lnTo>
                    <a:lnTo>
                      <a:pt x="1628" y="1583"/>
                    </a:lnTo>
                    <a:lnTo>
                      <a:pt x="1628" y="1583"/>
                    </a:lnTo>
                    <a:lnTo>
                      <a:pt x="1312" y="1537"/>
                    </a:lnTo>
                    <a:lnTo>
                      <a:pt x="995" y="1583"/>
                    </a:lnTo>
                    <a:lnTo>
                      <a:pt x="995" y="1583"/>
                    </a:lnTo>
                    <a:lnTo>
                      <a:pt x="860" y="1266"/>
                    </a:lnTo>
                    <a:lnTo>
                      <a:pt x="634" y="995"/>
                    </a:lnTo>
                    <a:lnTo>
                      <a:pt x="317" y="769"/>
                    </a:lnTo>
                    <a:lnTo>
                      <a:pt x="1" y="588"/>
                    </a:lnTo>
                    <a:lnTo>
                      <a:pt x="1" y="588"/>
                    </a:lnTo>
                    <a:lnTo>
                      <a:pt x="408" y="317"/>
                    </a:lnTo>
                    <a:lnTo>
                      <a:pt x="724" y="0"/>
                    </a:lnTo>
                    <a:lnTo>
                      <a:pt x="724" y="0"/>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1" name="Google Shape;2281;p76"/>
              <p:cNvSpPr/>
              <p:nvPr/>
            </p:nvSpPr>
            <p:spPr>
              <a:xfrm>
                <a:off x="7176150" y="2138575"/>
                <a:ext cx="50875" cy="50900"/>
              </a:xfrm>
              <a:custGeom>
                <a:avLst/>
                <a:gdLst/>
                <a:ahLst/>
                <a:cxnLst/>
                <a:rect l="l" t="t" r="r" b="b"/>
                <a:pathLst>
                  <a:path w="2035" h="2036" fill="none" extrusionOk="0">
                    <a:moveTo>
                      <a:pt x="2035" y="996"/>
                    </a:moveTo>
                    <a:lnTo>
                      <a:pt x="2035" y="996"/>
                    </a:lnTo>
                    <a:lnTo>
                      <a:pt x="2035" y="1222"/>
                    </a:lnTo>
                    <a:lnTo>
                      <a:pt x="1944" y="1402"/>
                    </a:lnTo>
                    <a:lnTo>
                      <a:pt x="1854" y="1583"/>
                    </a:lnTo>
                    <a:lnTo>
                      <a:pt x="1718" y="1719"/>
                    </a:lnTo>
                    <a:lnTo>
                      <a:pt x="1583" y="1855"/>
                    </a:lnTo>
                    <a:lnTo>
                      <a:pt x="1402" y="1945"/>
                    </a:lnTo>
                    <a:lnTo>
                      <a:pt x="1221" y="2035"/>
                    </a:lnTo>
                    <a:lnTo>
                      <a:pt x="995" y="2035"/>
                    </a:lnTo>
                    <a:lnTo>
                      <a:pt x="995" y="2035"/>
                    </a:lnTo>
                    <a:lnTo>
                      <a:pt x="814" y="2035"/>
                    </a:lnTo>
                    <a:lnTo>
                      <a:pt x="633" y="1945"/>
                    </a:lnTo>
                    <a:lnTo>
                      <a:pt x="452" y="1855"/>
                    </a:lnTo>
                    <a:lnTo>
                      <a:pt x="271" y="1719"/>
                    </a:lnTo>
                    <a:lnTo>
                      <a:pt x="181" y="1583"/>
                    </a:lnTo>
                    <a:lnTo>
                      <a:pt x="91" y="1402"/>
                    </a:lnTo>
                    <a:lnTo>
                      <a:pt x="0" y="1222"/>
                    </a:lnTo>
                    <a:lnTo>
                      <a:pt x="0" y="996"/>
                    </a:lnTo>
                    <a:lnTo>
                      <a:pt x="0" y="996"/>
                    </a:lnTo>
                    <a:lnTo>
                      <a:pt x="0" y="815"/>
                    </a:lnTo>
                    <a:lnTo>
                      <a:pt x="91" y="589"/>
                    </a:lnTo>
                    <a:lnTo>
                      <a:pt x="181" y="453"/>
                    </a:lnTo>
                    <a:lnTo>
                      <a:pt x="271" y="272"/>
                    </a:lnTo>
                    <a:lnTo>
                      <a:pt x="452" y="136"/>
                    </a:lnTo>
                    <a:lnTo>
                      <a:pt x="633" y="46"/>
                    </a:lnTo>
                    <a:lnTo>
                      <a:pt x="814" y="1"/>
                    </a:lnTo>
                    <a:lnTo>
                      <a:pt x="995" y="1"/>
                    </a:lnTo>
                    <a:lnTo>
                      <a:pt x="995" y="1"/>
                    </a:lnTo>
                    <a:lnTo>
                      <a:pt x="1221" y="1"/>
                    </a:lnTo>
                    <a:lnTo>
                      <a:pt x="1402" y="46"/>
                    </a:lnTo>
                    <a:lnTo>
                      <a:pt x="1583" y="136"/>
                    </a:lnTo>
                    <a:lnTo>
                      <a:pt x="1718" y="272"/>
                    </a:lnTo>
                    <a:lnTo>
                      <a:pt x="1854" y="453"/>
                    </a:lnTo>
                    <a:lnTo>
                      <a:pt x="1944" y="589"/>
                    </a:lnTo>
                    <a:lnTo>
                      <a:pt x="2035" y="815"/>
                    </a:lnTo>
                    <a:lnTo>
                      <a:pt x="2035" y="996"/>
                    </a:lnTo>
                    <a:lnTo>
                      <a:pt x="2035" y="996"/>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2" name="Google Shape;2282;p76"/>
              <p:cNvSpPr/>
              <p:nvPr/>
            </p:nvSpPr>
            <p:spPr>
              <a:xfrm>
                <a:off x="7080050" y="2138575"/>
                <a:ext cx="50900" cy="50900"/>
              </a:xfrm>
              <a:custGeom>
                <a:avLst/>
                <a:gdLst/>
                <a:ahLst/>
                <a:cxnLst/>
                <a:rect l="l" t="t" r="r" b="b"/>
                <a:pathLst>
                  <a:path w="2036" h="2036" fill="none" extrusionOk="0">
                    <a:moveTo>
                      <a:pt x="1041" y="1"/>
                    </a:moveTo>
                    <a:lnTo>
                      <a:pt x="1041" y="1"/>
                    </a:lnTo>
                    <a:lnTo>
                      <a:pt x="1222" y="1"/>
                    </a:lnTo>
                    <a:lnTo>
                      <a:pt x="1403" y="46"/>
                    </a:lnTo>
                    <a:lnTo>
                      <a:pt x="1583" y="136"/>
                    </a:lnTo>
                    <a:lnTo>
                      <a:pt x="1764" y="272"/>
                    </a:lnTo>
                    <a:lnTo>
                      <a:pt x="1855" y="453"/>
                    </a:lnTo>
                    <a:lnTo>
                      <a:pt x="1945" y="589"/>
                    </a:lnTo>
                    <a:lnTo>
                      <a:pt x="2036" y="815"/>
                    </a:lnTo>
                    <a:lnTo>
                      <a:pt x="2036" y="996"/>
                    </a:lnTo>
                    <a:lnTo>
                      <a:pt x="2036" y="996"/>
                    </a:lnTo>
                    <a:lnTo>
                      <a:pt x="2036" y="1222"/>
                    </a:lnTo>
                    <a:lnTo>
                      <a:pt x="1945" y="1402"/>
                    </a:lnTo>
                    <a:lnTo>
                      <a:pt x="1855" y="1583"/>
                    </a:lnTo>
                    <a:lnTo>
                      <a:pt x="1764" y="1719"/>
                    </a:lnTo>
                    <a:lnTo>
                      <a:pt x="1583" y="1855"/>
                    </a:lnTo>
                    <a:lnTo>
                      <a:pt x="1403" y="1945"/>
                    </a:lnTo>
                    <a:lnTo>
                      <a:pt x="1222" y="2035"/>
                    </a:lnTo>
                    <a:lnTo>
                      <a:pt x="1041" y="2035"/>
                    </a:lnTo>
                    <a:lnTo>
                      <a:pt x="1041" y="2035"/>
                    </a:lnTo>
                    <a:lnTo>
                      <a:pt x="815" y="2035"/>
                    </a:lnTo>
                    <a:lnTo>
                      <a:pt x="634" y="1945"/>
                    </a:lnTo>
                    <a:lnTo>
                      <a:pt x="453" y="1855"/>
                    </a:lnTo>
                    <a:lnTo>
                      <a:pt x="317" y="1719"/>
                    </a:lnTo>
                    <a:lnTo>
                      <a:pt x="182" y="1583"/>
                    </a:lnTo>
                    <a:lnTo>
                      <a:pt x="91" y="1402"/>
                    </a:lnTo>
                    <a:lnTo>
                      <a:pt x="1" y="1222"/>
                    </a:lnTo>
                    <a:lnTo>
                      <a:pt x="1" y="996"/>
                    </a:lnTo>
                    <a:lnTo>
                      <a:pt x="1" y="996"/>
                    </a:lnTo>
                    <a:lnTo>
                      <a:pt x="1" y="815"/>
                    </a:lnTo>
                    <a:lnTo>
                      <a:pt x="91" y="589"/>
                    </a:lnTo>
                    <a:lnTo>
                      <a:pt x="182" y="453"/>
                    </a:lnTo>
                    <a:lnTo>
                      <a:pt x="317" y="272"/>
                    </a:lnTo>
                    <a:lnTo>
                      <a:pt x="453" y="136"/>
                    </a:lnTo>
                    <a:lnTo>
                      <a:pt x="634" y="46"/>
                    </a:lnTo>
                    <a:lnTo>
                      <a:pt x="815" y="1"/>
                    </a:lnTo>
                    <a:lnTo>
                      <a:pt x="1041" y="1"/>
                    </a:lnTo>
                    <a:lnTo>
                      <a:pt x="1041" y="1"/>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3" name="Google Shape;2283;p76"/>
              <p:cNvSpPr/>
              <p:nvPr/>
            </p:nvSpPr>
            <p:spPr>
              <a:xfrm>
                <a:off x="7123025" y="1948675"/>
                <a:ext cx="61050" cy="27175"/>
              </a:xfrm>
              <a:custGeom>
                <a:avLst/>
                <a:gdLst/>
                <a:ahLst/>
                <a:cxnLst/>
                <a:rect l="l" t="t" r="r" b="b"/>
                <a:pathLst>
                  <a:path w="2442" h="1087" fill="none" extrusionOk="0">
                    <a:moveTo>
                      <a:pt x="1221" y="1"/>
                    </a:moveTo>
                    <a:lnTo>
                      <a:pt x="1221" y="1"/>
                    </a:lnTo>
                    <a:lnTo>
                      <a:pt x="1447" y="1"/>
                    </a:lnTo>
                    <a:lnTo>
                      <a:pt x="1673" y="91"/>
                    </a:lnTo>
                    <a:lnTo>
                      <a:pt x="1854" y="182"/>
                    </a:lnTo>
                    <a:lnTo>
                      <a:pt x="2035" y="317"/>
                    </a:lnTo>
                    <a:lnTo>
                      <a:pt x="2170" y="453"/>
                    </a:lnTo>
                    <a:lnTo>
                      <a:pt x="2306" y="634"/>
                    </a:lnTo>
                    <a:lnTo>
                      <a:pt x="2396" y="860"/>
                    </a:lnTo>
                    <a:lnTo>
                      <a:pt x="2442" y="1086"/>
                    </a:lnTo>
                    <a:lnTo>
                      <a:pt x="2442" y="1086"/>
                    </a:lnTo>
                    <a:lnTo>
                      <a:pt x="1809" y="950"/>
                    </a:lnTo>
                    <a:lnTo>
                      <a:pt x="1221" y="950"/>
                    </a:lnTo>
                    <a:lnTo>
                      <a:pt x="1221" y="950"/>
                    </a:lnTo>
                    <a:lnTo>
                      <a:pt x="633" y="950"/>
                    </a:lnTo>
                    <a:lnTo>
                      <a:pt x="0" y="1086"/>
                    </a:lnTo>
                    <a:lnTo>
                      <a:pt x="0" y="1086"/>
                    </a:lnTo>
                    <a:lnTo>
                      <a:pt x="45" y="860"/>
                    </a:lnTo>
                    <a:lnTo>
                      <a:pt x="136" y="634"/>
                    </a:lnTo>
                    <a:lnTo>
                      <a:pt x="271" y="453"/>
                    </a:lnTo>
                    <a:lnTo>
                      <a:pt x="407" y="317"/>
                    </a:lnTo>
                    <a:lnTo>
                      <a:pt x="588" y="182"/>
                    </a:lnTo>
                    <a:lnTo>
                      <a:pt x="769" y="91"/>
                    </a:lnTo>
                    <a:lnTo>
                      <a:pt x="995" y="1"/>
                    </a:lnTo>
                    <a:lnTo>
                      <a:pt x="1221" y="1"/>
                    </a:lnTo>
                    <a:lnTo>
                      <a:pt x="1221" y="1"/>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4" name="Google Shape;2284;p76"/>
              <p:cNvSpPr/>
              <p:nvPr/>
            </p:nvSpPr>
            <p:spPr>
              <a:xfrm>
                <a:off x="7038250" y="1989375"/>
                <a:ext cx="230600" cy="186525"/>
              </a:xfrm>
              <a:custGeom>
                <a:avLst/>
                <a:gdLst/>
                <a:ahLst/>
                <a:cxnLst/>
                <a:rect l="l" t="t" r="r" b="b"/>
                <a:pathLst>
                  <a:path w="9224" h="7461" fill="none" extrusionOk="0">
                    <a:moveTo>
                      <a:pt x="0" y="4658"/>
                    </a:moveTo>
                    <a:lnTo>
                      <a:pt x="0" y="4658"/>
                    </a:lnTo>
                    <a:lnTo>
                      <a:pt x="0" y="4160"/>
                    </a:lnTo>
                    <a:lnTo>
                      <a:pt x="91" y="3708"/>
                    </a:lnTo>
                    <a:lnTo>
                      <a:pt x="181" y="3256"/>
                    </a:lnTo>
                    <a:lnTo>
                      <a:pt x="362" y="2849"/>
                    </a:lnTo>
                    <a:lnTo>
                      <a:pt x="543" y="2442"/>
                    </a:lnTo>
                    <a:lnTo>
                      <a:pt x="769" y="2080"/>
                    </a:lnTo>
                    <a:lnTo>
                      <a:pt x="1040" y="1719"/>
                    </a:lnTo>
                    <a:lnTo>
                      <a:pt x="1356" y="1357"/>
                    </a:lnTo>
                    <a:lnTo>
                      <a:pt x="1673" y="1086"/>
                    </a:lnTo>
                    <a:lnTo>
                      <a:pt x="2035" y="815"/>
                    </a:lnTo>
                    <a:lnTo>
                      <a:pt x="2396" y="588"/>
                    </a:lnTo>
                    <a:lnTo>
                      <a:pt x="2803" y="362"/>
                    </a:lnTo>
                    <a:lnTo>
                      <a:pt x="3255" y="227"/>
                    </a:lnTo>
                    <a:lnTo>
                      <a:pt x="3662" y="136"/>
                    </a:lnTo>
                    <a:lnTo>
                      <a:pt x="4160" y="46"/>
                    </a:lnTo>
                    <a:lnTo>
                      <a:pt x="4612" y="1"/>
                    </a:lnTo>
                    <a:lnTo>
                      <a:pt x="4612" y="1"/>
                    </a:lnTo>
                    <a:lnTo>
                      <a:pt x="5064" y="46"/>
                    </a:lnTo>
                    <a:lnTo>
                      <a:pt x="5561" y="136"/>
                    </a:lnTo>
                    <a:lnTo>
                      <a:pt x="5968" y="227"/>
                    </a:lnTo>
                    <a:lnTo>
                      <a:pt x="6420" y="362"/>
                    </a:lnTo>
                    <a:lnTo>
                      <a:pt x="6827" y="588"/>
                    </a:lnTo>
                    <a:lnTo>
                      <a:pt x="7189" y="815"/>
                    </a:lnTo>
                    <a:lnTo>
                      <a:pt x="7551" y="1086"/>
                    </a:lnTo>
                    <a:lnTo>
                      <a:pt x="7867" y="1357"/>
                    </a:lnTo>
                    <a:lnTo>
                      <a:pt x="8184" y="1719"/>
                    </a:lnTo>
                    <a:lnTo>
                      <a:pt x="8455" y="2080"/>
                    </a:lnTo>
                    <a:lnTo>
                      <a:pt x="8681" y="2442"/>
                    </a:lnTo>
                    <a:lnTo>
                      <a:pt x="8862" y="2849"/>
                    </a:lnTo>
                    <a:lnTo>
                      <a:pt x="9043" y="3256"/>
                    </a:lnTo>
                    <a:lnTo>
                      <a:pt x="9133" y="3708"/>
                    </a:lnTo>
                    <a:lnTo>
                      <a:pt x="9224" y="4160"/>
                    </a:lnTo>
                    <a:lnTo>
                      <a:pt x="9224" y="4658"/>
                    </a:lnTo>
                    <a:lnTo>
                      <a:pt x="9224" y="4658"/>
                    </a:lnTo>
                    <a:lnTo>
                      <a:pt x="9224" y="5019"/>
                    </a:lnTo>
                    <a:lnTo>
                      <a:pt x="9178" y="5426"/>
                    </a:lnTo>
                    <a:lnTo>
                      <a:pt x="9088" y="5788"/>
                    </a:lnTo>
                    <a:lnTo>
                      <a:pt x="8998" y="6150"/>
                    </a:lnTo>
                    <a:lnTo>
                      <a:pt x="8862" y="6511"/>
                    </a:lnTo>
                    <a:lnTo>
                      <a:pt x="8681" y="6828"/>
                    </a:lnTo>
                    <a:lnTo>
                      <a:pt x="8500" y="7144"/>
                    </a:lnTo>
                    <a:lnTo>
                      <a:pt x="8274" y="7461"/>
                    </a:lnTo>
                    <a:lnTo>
                      <a:pt x="8274" y="6964"/>
                    </a:lnTo>
                    <a:lnTo>
                      <a:pt x="8274" y="6964"/>
                    </a:lnTo>
                    <a:lnTo>
                      <a:pt x="8274" y="6964"/>
                    </a:lnTo>
                    <a:lnTo>
                      <a:pt x="8274" y="6964"/>
                    </a:lnTo>
                    <a:lnTo>
                      <a:pt x="8274" y="6964"/>
                    </a:lnTo>
                    <a:lnTo>
                      <a:pt x="8274" y="6964"/>
                    </a:lnTo>
                    <a:lnTo>
                      <a:pt x="8229" y="6647"/>
                    </a:lnTo>
                    <a:lnTo>
                      <a:pt x="8139" y="6285"/>
                    </a:lnTo>
                    <a:lnTo>
                      <a:pt x="7958" y="6014"/>
                    </a:lnTo>
                    <a:lnTo>
                      <a:pt x="7777" y="5743"/>
                    </a:lnTo>
                    <a:lnTo>
                      <a:pt x="7506" y="5517"/>
                    </a:lnTo>
                    <a:lnTo>
                      <a:pt x="7189" y="5381"/>
                    </a:lnTo>
                    <a:lnTo>
                      <a:pt x="6873" y="5291"/>
                    </a:lnTo>
                    <a:lnTo>
                      <a:pt x="6511" y="5245"/>
                    </a:lnTo>
                    <a:lnTo>
                      <a:pt x="6511" y="5245"/>
                    </a:lnTo>
                    <a:lnTo>
                      <a:pt x="6059" y="5200"/>
                    </a:lnTo>
                    <a:lnTo>
                      <a:pt x="5607" y="5065"/>
                    </a:lnTo>
                    <a:lnTo>
                      <a:pt x="5200" y="4884"/>
                    </a:lnTo>
                    <a:lnTo>
                      <a:pt x="4883" y="4612"/>
                    </a:lnTo>
                    <a:lnTo>
                      <a:pt x="4567" y="4296"/>
                    </a:lnTo>
                    <a:lnTo>
                      <a:pt x="4341" y="3934"/>
                    </a:lnTo>
                    <a:lnTo>
                      <a:pt x="4205" y="3527"/>
                    </a:lnTo>
                    <a:lnTo>
                      <a:pt x="4160" y="3075"/>
                    </a:lnTo>
                    <a:lnTo>
                      <a:pt x="4160" y="3075"/>
                    </a:lnTo>
                    <a:lnTo>
                      <a:pt x="4160" y="2940"/>
                    </a:lnTo>
                    <a:lnTo>
                      <a:pt x="4069" y="2804"/>
                    </a:lnTo>
                    <a:lnTo>
                      <a:pt x="3934" y="2759"/>
                    </a:lnTo>
                    <a:lnTo>
                      <a:pt x="3798" y="2713"/>
                    </a:lnTo>
                    <a:lnTo>
                      <a:pt x="3798" y="2713"/>
                    </a:lnTo>
                    <a:lnTo>
                      <a:pt x="3662" y="2759"/>
                    </a:lnTo>
                    <a:lnTo>
                      <a:pt x="3572" y="2804"/>
                    </a:lnTo>
                    <a:lnTo>
                      <a:pt x="3482" y="2940"/>
                    </a:lnTo>
                    <a:lnTo>
                      <a:pt x="3482" y="3075"/>
                    </a:lnTo>
                    <a:lnTo>
                      <a:pt x="3482" y="3075"/>
                    </a:lnTo>
                    <a:lnTo>
                      <a:pt x="3527" y="3573"/>
                    </a:lnTo>
                    <a:lnTo>
                      <a:pt x="3662" y="4070"/>
                    </a:lnTo>
                    <a:lnTo>
                      <a:pt x="3662" y="4070"/>
                    </a:lnTo>
                    <a:lnTo>
                      <a:pt x="3436" y="4296"/>
                    </a:lnTo>
                    <a:lnTo>
                      <a:pt x="3210" y="4567"/>
                    </a:lnTo>
                    <a:lnTo>
                      <a:pt x="2939" y="4748"/>
                    </a:lnTo>
                    <a:lnTo>
                      <a:pt x="2622" y="4929"/>
                    </a:lnTo>
                    <a:lnTo>
                      <a:pt x="2351" y="5065"/>
                    </a:lnTo>
                    <a:lnTo>
                      <a:pt x="1989" y="5155"/>
                    </a:lnTo>
                    <a:lnTo>
                      <a:pt x="1673" y="5200"/>
                    </a:lnTo>
                    <a:lnTo>
                      <a:pt x="1311" y="5245"/>
                    </a:lnTo>
                    <a:lnTo>
                      <a:pt x="1311" y="5245"/>
                    </a:lnTo>
                    <a:lnTo>
                      <a:pt x="1176" y="5245"/>
                    </a:lnTo>
                    <a:lnTo>
                      <a:pt x="1040" y="5336"/>
                    </a:lnTo>
                    <a:lnTo>
                      <a:pt x="995" y="5471"/>
                    </a:lnTo>
                    <a:lnTo>
                      <a:pt x="950" y="5607"/>
                    </a:lnTo>
                    <a:lnTo>
                      <a:pt x="950" y="5607"/>
                    </a:lnTo>
                    <a:lnTo>
                      <a:pt x="995" y="5743"/>
                    </a:lnTo>
                    <a:lnTo>
                      <a:pt x="1040" y="5833"/>
                    </a:lnTo>
                    <a:lnTo>
                      <a:pt x="1176" y="5924"/>
                    </a:lnTo>
                    <a:lnTo>
                      <a:pt x="1311" y="5969"/>
                    </a:lnTo>
                    <a:lnTo>
                      <a:pt x="1311" y="5969"/>
                    </a:lnTo>
                    <a:lnTo>
                      <a:pt x="1130" y="6195"/>
                    </a:lnTo>
                    <a:lnTo>
                      <a:pt x="1040" y="6421"/>
                    </a:lnTo>
                    <a:lnTo>
                      <a:pt x="995" y="6692"/>
                    </a:lnTo>
                    <a:lnTo>
                      <a:pt x="950" y="6964"/>
                    </a:lnTo>
                    <a:lnTo>
                      <a:pt x="950" y="6964"/>
                    </a:lnTo>
                    <a:lnTo>
                      <a:pt x="950" y="6964"/>
                    </a:lnTo>
                    <a:lnTo>
                      <a:pt x="950" y="6964"/>
                    </a:lnTo>
                    <a:lnTo>
                      <a:pt x="950" y="6964"/>
                    </a:lnTo>
                    <a:lnTo>
                      <a:pt x="950" y="7461"/>
                    </a:lnTo>
                    <a:lnTo>
                      <a:pt x="950" y="7461"/>
                    </a:lnTo>
                    <a:lnTo>
                      <a:pt x="723" y="7144"/>
                    </a:lnTo>
                    <a:lnTo>
                      <a:pt x="543" y="6828"/>
                    </a:lnTo>
                    <a:lnTo>
                      <a:pt x="362" y="6511"/>
                    </a:lnTo>
                    <a:lnTo>
                      <a:pt x="226" y="6150"/>
                    </a:lnTo>
                    <a:lnTo>
                      <a:pt x="136" y="5788"/>
                    </a:lnTo>
                    <a:lnTo>
                      <a:pt x="45" y="5426"/>
                    </a:lnTo>
                    <a:lnTo>
                      <a:pt x="0" y="5019"/>
                    </a:lnTo>
                    <a:lnTo>
                      <a:pt x="0" y="4658"/>
                    </a:lnTo>
                    <a:lnTo>
                      <a:pt x="0" y="4658"/>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5" name="Google Shape;2285;p76"/>
              <p:cNvSpPr/>
              <p:nvPr/>
            </p:nvSpPr>
            <p:spPr>
              <a:xfrm>
                <a:off x="7094750" y="2249350"/>
                <a:ext cx="48625" cy="24900"/>
              </a:xfrm>
              <a:custGeom>
                <a:avLst/>
                <a:gdLst/>
                <a:ahLst/>
                <a:cxnLst/>
                <a:rect l="l" t="t" r="r" b="b"/>
                <a:pathLst>
                  <a:path w="1945" h="996" fill="none" extrusionOk="0">
                    <a:moveTo>
                      <a:pt x="1041" y="995"/>
                    </a:moveTo>
                    <a:lnTo>
                      <a:pt x="1041" y="995"/>
                    </a:lnTo>
                    <a:lnTo>
                      <a:pt x="815" y="995"/>
                    </a:lnTo>
                    <a:lnTo>
                      <a:pt x="634" y="905"/>
                    </a:lnTo>
                    <a:lnTo>
                      <a:pt x="453" y="815"/>
                    </a:lnTo>
                    <a:lnTo>
                      <a:pt x="317" y="724"/>
                    </a:lnTo>
                    <a:lnTo>
                      <a:pt x="182" y="543"/>
                    </a:lnTo>
                    <a:lnTo>
                      <a:pt x="91" y="362"/>
                    </a:lnTo>
                    <a:lnTo>
                      <a:pt x="1" y="182"/>
                    </a:lnTo>
                    <a:lnTo>
                      <a:pt x="1" y="1"/>
                    </a:lnTo>
                    <a:lnTo>
                      <a:pt x="1" y="1"/>
                    </a:lnTo>
                    <a:lnTo>
                      <a:pt x="317" y="91"/>
                    </a:lnTo>
                    <a:lnTo>
                      <a:pt x="724" y="136"/>
                    </a:lnTo>
                    <a:lnTo>
                      <a:pt x="1222" y="136"/>
                    </a:lnTo>
                    <a:lnTo>
                      <a:pt x="1222" y="136"/>
                    </a:lnTo>
                    <a:lnTo>
                      <a:pt x="1538" y="362"/>
                    </a:lnTo>
                    <a:lnTo>
                      <a:pt x="1945" y="498"/>
                    </a:lnTo>
                    <a:lnTo>
                      <a:pt x="1945" y="498"/>
                    </a:lnTo>
                    <a:lnTo>
                      <a:pt x="1764" y="724"/>
                    </a:lnTo>
                    <a:lnTo>
                      <a:pt x="1538" y="860"/>
                    </a:lnTo>
                    <a:lnTo>
                      <a:pt x="1312" y="950"/>
                    </a:lnTo>
                    <a:lnTo>
                      <a:pt x="1041" y="995"/>
                    </a:lnTo>
                    <a:lnTo>
                      <a:pt x="1041" y="995"/>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6" name="Google Shape;2286;p76"/>
              <p:cNvSpPr/>
              <p:nvPr/>
            </p:nvSpPr>
            <p:spPr>
              <a:xfrm>
                <a:off x="7163700" y="2249350"/>
                <a:ext cx="48625" cy="24900"/>
              </a:xfrm>
              <a:custGeom>
                <a:avLst/>
                <a:gdLst/>
                <a:ahLst/>
                <a:cxnLst/>
                <a:rect l="l" t="t" r="r" b="b"/>
                <a:pathLst>
                  <a:path w="1945" h="996" fill="none" extrusionOk="0">
                    <a:moveTo>
                      <a:pt x="905" y="995"/>
                    </a:moveTo>
                    <a:lnTo>
                      <a:pt x="905" y="995"/>
                    </a:lnTo>
                    <a:lnTo>
                      <a:pt x="634" y="950"/>
                    </a:lnTo>
                    <a:lnTo>
                      <a:pt x="408" y="860"/>
                    </a:lnTo>
                    <a:lnTo>
                      <a:pt x="182" y="724"/>
                    </a:lnTo>
                    <a:lnTo>
                      <a:pt x="1" y="498"/>
                    </a:lnTo>
                    <a:lnTo>
                      <a:pt x="1" y="498"/>
                    </a:lnTo>
                    <a:lnTo>
                      <a:pt x="408" y="362"/>
                    </a:lnTo>
                    <a:lnTo>
                      <a:pt x="724" y="136"/>
                    </a:lnTo>
                    <a:lnTo>
                      <a:pt x="1222" y="136"/>
                    </a:lnTo>
                    <a:lnTo>
                      <a:pt x="1222" y="136"/>
                    </a:lnTo>
                    <a:lnTo>
                      <a:pt x="1628" y="91"/>
                    </a:lnTo>
                    <a:lnTo>
                      <a:pt x="1945" y="1"/>
                    </a:lnTo>
                    <a:lnTo>
                      <a:pt x="1945" y="1"/>
                    </a:lnTo>
                    <a:lnTo>
                      <a:pt x="1945" y="182"/>
                    </a:lnTo>
                    <a:lnTo>
                      <a:pt x="1855" y="362"/>
                    </a:lnTo>
                    <a:lnTo>
                      <a:pt x="1764" y="543"/>
                    </a:lnTo>
                    <a:lnTo>
                      <a:pt x="1628" y="724"/>
                    </a:lnTo>
                    <a:lnTo>
                      <a:pt x="1493" y="815"/>
                    </a:lnTo>
                    <a:lnTo>
                      <a:pt x="1312" y="905"/>
                    </a:lnTo>
                    <a:lnTo>
                      <a:pt x="1131" y="995"/>
                    </a:lnTo>
                    <a:lnTo>
                      <a:pt x="905" y="995"/>
                    </a:lnTo>
                    <a:lnTo>
                      <a:pt x="905" y="995"/>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7" name="Google Shape;2287;p76"/>
              <p:cNvSpPr/>
              <p:nvPr/>
            </p:nvSpPr>
            <p:spPr>
              <a:xfrm>
                <a:off x="7186325" y="2274225"/>
                <a:ext cx="25" cy="25"/>
              </a:xfrm>
              <a:custGeom>
                <a:avLst/>
                <a:gdLst/>
                <a:ahLst/>
                <a:cxnLst/>
                <a:rect l="l" t="t" r="r" b="b"/>
                <a:pathLst>
                  <a:path w="1" h="1" fill="none" extrusionOk="0">
                    <a:moveTo>
                      <a:pt x="0" y="0"/>
                    </a:moveTo>
                    <a:lnTo>
                      <a:pt x="0" y="0"/>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8" name="Google Shape;2288;p76"/>
              <p:cNvSpPr/>
              <p:nvPr/>
            </p:nvSpPr>
            <p:spPr>
              <a:xfrm>
                <a:off x="7303875" y="1979200"/>
                <a:ext cx="78000" cy="100625"/>
              </a:xfrm>
              <a:custGeom>
                <a:avLst/>
                <a:gdLst/>
                <a:ahLst/>
                <a:cxnLst/>
                <a:rect l="l" t="t" r="r" b="b"/>
                <a:pathLst>
                  <a:path w="3120" h="4025" extrusionOk="0">
                    <a:moveTo>
                      <a:pt x="1402" y="1"/>
                    </a:moveTo>
                    <a:lnTo>
                      <a:pt x="1131" y="46"/>
                    </a:lnTo>
                    <a:lnTo>
                      <a:pt x="859" y="136"/>
                    </a:lnTo>
                    <a:lnTo>
                      <a:pt x="588" y="317"/>
                    </a:lnTo>
                    <a:lnTo>
                      <a:pt x="362" y="498"/>
                    </a:lnTo>
                    <a:lnTo>
                      <a:pt x="226" y="769"/>
                    </a:lnTo>
                    <a:lnTo>
                      <a:pt x="91" y="1041"/>
                    </a:lnTo>
                    <a:lnTo>
                      <a:pt x="0" y="1312"/>
                    </a:lnTo>
                    <a:lnTo>
                      <a:pt x="0" y="1538"/>
                    </a:lnTo>
                    <a:lnTo>
                      <a:pt x="45" y="1674"/>
                    </a:lnTo>
                    <a:lnTo>
                      <a:pt x="91" y="1809"/>
                    </a:lnTo>
                    <a:lnTo>
                      <a:pt x="226" y="1854"/>
                    </a:lnTo>
                    <a:lnTo>
                      <a:pt x="362" y="1900"/>
                    </a:lnTo>
                    <a:lnTo>
                      <a:pt x="498" y="1854"/>
                    </a:lnTo>
                    <a:lnTo>
                      <a:pt x="588" y="1809"/>
                    </a:lnTo>
                    <a:lnTo>
                      <a:pt x="678" y="1674"/>
                    </a:lnTo>
                    <a:lnTo>
                      <a:pt x="724" y="1538"/>
                    </a:lnTo>
                    <a:lnTo>
                      <a:pt x="724" y="1448"/>
                    </a:lnTo>
                    <a:lnTo>
                      <a:pt x="769" y="1267"/>
                    </a:lnTo>
                    <a:lnTo>
                      <a:pt x="814" y="1131"/>
                    </a:lnTo>
                    <a:lnTo>
                      <a:pt x="905" y="995"/>
                    </a:lnTo>
                    <a:lnTo>
                      <a:pt x="1040" y="860"/>
                    </a:lnTo>
                    <a:lnTo>
                      <a:pt x="1176" y="769"/>
                    </a:lnTo>
                    <a:lnTo>
                      <a:pt x="1311" y="724"/>
                    </a:lnTo>
                    <a:lnTo>
                      <a:pt x="1492" y="679"/>
                    </a:lnTo>
                    <a:lnTo>
                      <a:pt x="1628" y="679"/>
                    </a:lnTo>
                    <a:lnTo>
                      <a:pt x="1809" y="724"/>
                    </a:lnTo>
                    <a:lnTo>
                      <a:pt x="1944" y="769"/>
                    </a:lnTo>
                    <a:lnTo>
                      <a:pt x="2171" y="950"/>
                    </a:lnTo>
                    <a:lnTo>
                      <a:pt x="2351" y="1176"/>
                    </a:lnTo>
                    <a:lnTo>
                      <a:pt x="2397" y="1312"/>
                    </a:lnTo>
                    <a:lnTo>
                      <a:pt x="2397" y="1493"/>
                    </a:lnTo>
                    <a:lnTo>
                      <a:pt x="2397" y="1764"/>
                    </a:lnTo>
                    <a:lnTo>
                      <a:pt x="2261" y="2035"/>
                    </a:lnTo>
                    <a:lnTo>
                      <a:pt x="2080" y="2216"/>
                    </a:lnTo>
                    <a:lnTo>
                      <a:pt x="1809" y="2352"/>
                    </a:lnTo>
                    <a:lnTo>
                      <a:pt x="1583" y="2487"/>
                    </a:lnTo>
                    <a:lnTo>
                      <a:pt x="1357" y="2668"/>
                    </a:lnTo>
                    <a:lnTo>
                      <a:pt x="1266" y="2940"/>
                    </a:lnTo>
                    <a:lnTo>
                      <a:pt x="1221" y="3211"/>
                    </a:lnTo>
                    <a:lnTo>
                      <a:pt x="1221" y="3663"/>
                    </a:lnTo>
                    <a:lnTo>
                      <a:pt x="1221" y="3799"/>
                    </a:lnTo>
                    <a:lnTo>
                      <a:pt x="1311" y="3934"/>
                    </a:lnTo>
                    <a:lnTo>
                      <a:pt x="1402" y="4025"/>
                    </a:lnTo>
                    <a:lnTo>
                      <a:pt x="1718" y="4025"/>
                    </a:lnTo>
                    <a:lnTo>
                      <a:pt x="1809" y="3934"/>
                    </a:lnTo>
                    <a:lnTo>
                      <a:pt x="1899" y="3799"/>
                    </a:lnTo>
                    <a:lnTo>
                      <a:pt x="1899" y="3663"/>
                    </a:lnTo>
                    <a:lnTo>
                      <a:pt x="1899" y="3211"/>
                    </a:lnTo>
                    <a:lnTo>
                      <a:pt x="1944" y="3075"/>
                    </a:lnTo>
                    <a:lnTo>
                      <a:pt x="2035" y="3030"/>
                    </a:lnTo>
                    <a:lnTo>
                      <a:pt x="2306" y="2940"/>
                    </a:lnTo>
                    <a:lnTo>
                      <a:pt x="2487" y="2804"/>
                    </a:lnTo>
                    <a:lnTo>
                      <a:pt x="2713" y="2623"/>
                    </a:lnTo>
                    <a:lnTo>
                      <a:pt x="2849" y="2397"/>
                    </a:lnTo>
                    <a:lnTo>
                      <a:pt x="2984" y="2171"/>
                    </a:lnTo>
                    <a:lnTo>
                      <a:pt x="3075" y="1945"/>
                    </a:lnTo>
                    <a:lnTo>
                      <a:pt x="3120" y="1674"/>
                    </a:lnTo>
                    <a:lnTo>
                      <a:pt x="3120" y="1448"/>
                    </a:lnTo>
                    <a:lnTo>
                      <a:pt x="3075" y="1176"/>
                    </a:lnTo>
                    <a:lnTo>
                      <a:pt x="2984" y="905"/>
                    </a:lnTo>
                    <a:lnTo>
                      <a:pt x="2849" y="679"/>
                    </a:lnTo>
                    <a:lnTo>
                      <a:pt x="2668" y="453"/>
                    </a:lnTo>
                    <a:lnTo>
                      <a:pt x="2487" y="272"/>
                    </a:lnTo>
                    <a:lnTo>
                      <a:pt x="2261" y="136"/>
                    </a:lnTo>
                    <a:lnTo>
                      <a:pt x="1990" y="46"/>
                    </a:lnTo>
                    <a:lnTo>
                      <a:pt x="171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9" name="Google Shape;2289;p76"/>
              <p:cNvSpPr/>
              <p:nvPr/>
            </p:nvSpPr>
            <p:spPr>
              <a:xfrm>
                <a:off x="7303875" y="1979200"/>
                <a:ext cx="78000" cy="100625"/>
              </a:xfrm>
              <a:custGeom>
                <a:avLst/>
                <a:gdLst/>
                <a:ahLst/>
                <a:cxnLst/>
                <a:rect l="l" t="t" r="r" b="b"/>
                <a:pathLst>
                  <a:path w="3120" h="4025" fill="none" extrusionOk="0">
                    <a:moveTo>
                      <a:pt x="3120" y="1448"/>
                    </a:moveTo>
                    <a:lnTo>
                      <a:pt x="3120" y="1448"/>
                    </a:lnTo>
                    <a:lnTo>
                      <a:pt x="3075" y="1176"/>
                    </a:lnTo>
                    <a:lnTo>
                      <a:pt x="2984" y="905"/>
                    </a:lnTo>
                    <a:lnTo>
                      <a:pt x="2849" y="679"/>
                    </a:lnTo>
                    <a:lnTo>
                      <a:pt x="2668" y="453"/>
                    </a:lnTo>
                    <a:lnTo>
                      <a:pt x="2487" y="272"/>
                    </a:lnTo>
                    <a:lnTo>
                      <a:pt x="2261" y="136"/>
                    </a:lnTo>
                    <a:lnTo>
                      <a:pt x="1990" y="46"/>
                    </a:lnTo>
                    <a:lnTo>
                      <a:pt x="1718" y="1"/>
                    </a:lnTo>
                    <a:lnTo>
                      <a:pt x="1718" y="1"/>
                    </a:lnTo>
                    <a:lnTo>
                      <a:pt x="1402" y="1"/>
                    </a:lnTo>
                    <a:lnTo>
                      <a:pt x="1131" y="46"/>
                    </a:lnTo>
                    <a:lnTo>
                      <a:pt x="859" y="136"/>
                    </a:lnTo>
                    <a:lnTo>
                      <a:pt x="588" y="317"/>
                    </a:lnTo>
                    <a:lnTo>
                      <a:pt x="362" y="498"/>
                    </a:lnTo>
                    <a:lnTo>
                      <a:pt x="226" y="769"/>
                    </a:lnTo>
                    <a:lnTo>
                      <a:pt x="91" y="1041"/>
                    </a:lnTo>
                    <a:lnTo>
                      <a:pt x="0" y="1312"/>
                    </a:lnTo>
                    <a:lnTo>
                      <a:pt x="0" y="1312"/>
                    </a:lnTo>
                    <a:lnTo>
                      <a:pt x="0" y="1538"/>
                    </a:lnTo>
                    <a:lnTo>
                      <a:pt x="0" y="1538"/>
                    </a:lnTo>
                    <a:lnTo>
                      <a:pt x="45" y="1674"/>
                    </a:lnTo>
                    <a:lnTo>
                      <a:pt x="91" y="1809"/>
                    </a:lnTo>
                    <a:lnTo>
                      <a:pt x="226" y="1854"/>
                    </a:lnTo>
                    <a:lnTo>
                      <a:pt x="362" y="1900"/>
                    </a:lnTo>
                    <a:lnTo>
                      <a:pt x="362" y="1900"/>
                    </a:lnTo>
                    <a:lnTo>
                      <a:pt x="498" y="1854"/>
                    </a:lnTo>
                    <a:lnTo>
                      <a:pt x="588" y="1809"/>
                    </a:lnTo>
                    <a:lnTo>
                      <a:pt x="678" y="1674"/>
                    </a:lnTo>
                    <a:lnTo>
                      <a:pt x="724" y="1538"/>
                    </a:lnTo>
                    <a:lnTo>
                      <a:pt x="724" y="1538"/>
                    </a:lnTo>
                    <a:lnTo>
                      <a:pt x="724" y="1448"/>
                    </a:lnTo>
                    <a:lnTo>
                      <a:pt x="724" y="1448"/>
                    </a:lnTo>
                    <a:lnTo>
                      <a:pt x="769" y="1267"/>
                    </a:lnTo>
                    <a:lnTo>
                      <a:pt x="814" y="1131"/>
                    </a:lnTo>
                    <a:lnTo>
                      <a:pt x="905" y="995"/>
                    </a:lnTo>
                    <a:lnTo>
                      <a:pt x="1040" y="860"/>
                    </a:lnTo>
                    <a:lnTo>
                      <a:pt x="1176" y="769"/>
                    </a:lnTo>
                    <a:lnTo>
                      <a:pt x="1311" y="724"/>
                    </a:lnTo>
                    <a:lnTo>
                      <a:pt x="1492" y="679"/>
                    </a:lnTo>
                    <a:lnTo>
                      <a:pt x="1628" y="679"/>
                    </a:lnTo>
                    <a:lnTo>
                      <a:pt x="1628" y="679"/>
                    </a:lnTo>
                    <a:lnTo>
                      <a:pt x="1809" y="724"/>
                    </a:lnTo>
                    <a:lnTo>
                      <a:pt x="1944" y="769"/>
                    </a:lnTo>
                    <a:lnTo>
                      <a:pt x="2171" y="950"/>
                    </a:lnTo>
                    <a:lnTo>
                      <a:pt x="2351" y="1176"/>
                    </a:lnTo>
                    <a:lnTo>
                      <a:pt x="2397" y="1312"/>
                    </a:lnTo>
                    <a:lnTo>
                      <a:pt x="2397" y="1493"/>
                    </a:lnTo>
                    <a:lnTo>
                      <a:pt x="2397" y="1493"/>
                    </a:lnTo>
                    <a:lnTo>
                      <a:pt x="2397" y="1764"/>
                    </a:lnTo>
                    <a:lnTo>
                      <a:pt x="2261" y="2035"/>
                    </a:lnTo>
                    <a:lnTo>
                      <a:pt x="2080" y="2216"/>
                    </a:lnTo>
                    <a:lnTo>
                      <a:pt x="1809" y="2352"/>
                    </a:lnTo>
                    <a:lnTo>
                      <a:pt x="1809" y="2352"/>
                    </a:lnTo>
                    <a:lnTo>
                      <a:pt x="1583" y="2487"/>
                    </a:lnTo>
                    <a:lnTo>
                      <a:pt x="1357" y="2668"/>
                    </a:lnTo>
                    <a:lnTo>
                      <a:pt x="1266" y="2940"/>
                    </a:lnTo>
                    <a:lnTo>
                      <a:pt x="1221" y="3211"/>
                    </a:lnTo>
                    <a:lnTo>
                      <a:pt x="1221" y="3663"/>
                    </a:lnTo>
                    <a:lnTo>
                      <a:pt x="1221" y="3663"/>
                    </a:lnTo>
                    <a:lnTo>
                      <a:pt x="1221" y="3799"/>
                    </a:lnTo>
                    <a:lnTo>
                      <a:pt x="1311" y="3934"/>
                    </a:lnTo>
                    <a:lnTo>
                      <a:pt x="1402" y="4025"/>
                    </a:lnTo>
                    <a:lnTo>
                      <a:pt x="1538" y="4025"/>
                    </a:lnTo>
                    <a:lnTo>
                      <a:pt x="1538" y="4025"/>
                    </a:lnTo>
                    <a:lnTo>
                      <a:pt x="1718" y="4025"/>
                    </a:lnTo>
                    <a:lnTo>
                      <a:pt x="1809" y="3934"/>
                    </a:lnTo>
                    <a:lnTo>
                      <a:pt x="1899" y="3799"/>
                    </a:lnTo>
                    <a:lnTo>
                      <a:pt x="1899" y="3663"/>
                    </a:lnTo>
                    <a:lnTo>
                      <a:pt x="1899" y="3211"/>
                    </a:lnTo>
                    <a:lnTo>
                      <a:pt x="1899" y="3211"/>
                    </a:lnTo>
                    <a:lnTo>
                      <a:pt x="1944" y="3075"/>
                    </a:lnTo>
                    <a:lnTo>
                      <a:pt x="2035" y="3030"/>
                    </a:lnTo>
                    <a:lnTo>
                      <a:pt x="2035" y="3030"/>
                    </a:lnTo>
                    <a:lnTo>
                      <a:pt x="2306" y="2940"/>
                    </a:lnTo>
                    <a:lnTo>
                      <a:pt x="2487" y="2804"/>
                    </a:lnTo>
                    <a:lnTo>
                      <a:pt x="2713" y="2623"/>
                    </a:lnTo>
                    <a:lnTo>
                      <a:pt x="2849" y="2397"/>
                    </a:lnTo>
                    <a:lnTo>
                      <a:pt x="2984" y="2171"/>
                    </a:lnTo>
                    <a:lnTo>
                      <a:pt x="3075" y="1945"/>
                    </a:lnTo>
                    <a:lnTo>
                      <a:pt x="3120" y="1674"/>
                    </a:lnTo>
                    <a:lnTo>
                      <a:pt x="3120" y="1448"/>
                    </a:lnTo>
                    <a:lnTo>
                      <a:pt x="3120" y="1448"/>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0" name="Google Shape;2290;p76"/>
              <p:cNvSpPr/>
              <p:nvPr/>
            </p:nvSpPr>
            <p:spPr>
              <a:xfrm>
                <a:off x="7381875" y="2015375"/>
                <a:ext cx="0" cy="25"/>
              </a:xfrm>
              <a:custGeom>
                <a:avLst/>
                <a:gdLst/>
                <a:ahLst/>
                <a:cxnLst/>
                <a:rect l="l" t="t" r="r" b="b"/>
                <a:pathLst>
                  <a:path h="1" fill="none" extrusionOk="0">
                    <a:moveTo>
                      <a:pt x="0" y="1"/>
                    </a:moveTo>
                    <a:lnTo>
                      <a:pt x="0" y="1"/>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1" name="Google Shape;2291;p76"/>
              <p:cNvSpPr/>
              <p:nvPr/>
            </p:nvSpPr>
            <p:spPr>
              <a:xfrm>
                <a:off x="6925200" y="2028950"/>
                <a:ext cx="78025" cy="100625"/>
              </a:xfrm>
              <a:custGeom>
                <a:avLst/>
                <a:gdLst/>
                <a:ahLst/>
                <a:cxnLst/>
                <a:rect l="l" t="t" r="r" b="b"/>
                <a:pathLst>
                  <a:path w="3121" h="4025" extrusionOk="0">
                    <a:moveTo>
                      <a:pt x="1402" y="0"/>
                    </a:moveTo>
                    <a:lnTo>
                      <a:pt x="1131" y="45"/>
                    </a:lnTo>
                    <a:lnTo>
                      <a:pt x="860" y="136"/>
                    </a:lnTo>
                    <a:lnTo>
                      <a:pt x="588" y="317"/>
                    </a:lnTo>
                    <a:lnTo>
                      <a:pt x="362" y="497"/>
                    </a:lnTo>
                    <a:lnTo>
                      <a:pt x="227" y="769"/>
                    </a:lnTo>
                    <a:lnTo>
                      <a:pt x="91" y="1040"/>
                    </a:lnTo>
                    <a:lnTo>
                      <a:pt x="1" y="1311"/>
                    </a:lnTo>
                    <a:lnTo>
                      <a:pt x="1" y="1537"/>
                    </a:lnTo>
                    <a:lnTo>
                      <a:pt x="46" y="1673"/>
                    </a:lnTo>
                    <a:lnTo>
                      <a:pt x="91" y="1809"/>
                    </a:lnTo>
                    <a:lnTo>
                      <a:pt x="227" y="1854"/>
                    </a:lnTo>
                    <a:lnTo>
                      <a:pt x="362" y="1899"/>
                    </a:lnTo>
                    <a:lnTo>
                      <a:pt x="498" y="1854"/>
                    </a:lnTo>
                    <a:lnTo>
                      <a:pt x="588" y="1809"/>
                    </a:lnTo>
                    <a:lnTo>
                      <a:pt x="679" y="1673"/>
                    </a:lnTo>
                    <a:lnTo>
                      <a:pt x="724" y="1537"/>
                    </a:lnTo>
                    <a:lnTo>
                      <a:pt x="724" y="1402"/>
                    </a:lnTo>
                    <a:lnTo>
                      <a:pt x="769" y="1266"/>
                    </a:lnTo>
                    <a:lnTo>
                      <a:pt x="815" y="1130"/>
                    </a:lnTo>
                    <a:lnTo>
                      <a:pt x="905" y="995"/>
                    </a:lnTo>
                    <a:lnTo>
                      <a:pt x="1041" y="859"/>
                    </a:lnTo>
                    <a:lnTo>
                      <a:pt x="1176" y="769"/>
                    </a:lnTo>
                    <a:lnTo>
                      <a:pt x="1312" y="724"/>
                    </a:lnTo>
                    <a:lnTo>
                      <a:pt x="1493" y="678"/>
                    </a:lnTo>
                    <a:lnTo>
                      <a:pt x="1628" y="678"/>
                    </a:lnTo>
                    <a:lnTo>
                      <a:pt x="1809" y="724"/>
                    </a:lnTo>
                    <a:lnTo>
                      <a:pt x="1945" y="769"/>
                    </a:lnTo>
                    <a:lnTo>
                      <a:pt x="2171" y="950"/>
                    </a:lnTo>
                    <a:lnTo>
                      <a:pt x="2352" y="1176"/>
                    </a:lnTo>
                    <a:lnTo>
                      <a:pt x="2397" y="1311"/>
                    </a:lnTo>
                    <a:lnTo>
                      <a:pt x="2397" y="1492"/>
                    </a:lnTo>
                    <a:lnTo>
                      <a:pt x="2397" y="1763"/>
                    </a:lnTo>
                    <a:lnTo>
                      <a:pt x="2261" y="2035"/>
                    </a:lnTo>
                    <a:lnTo>
                      <a:pt x="2081" y="2216"/>
                    </a:lnTo>
                    <a:lnTo>
                      <a:pt x="1809" y="2351"/>
                    </a:lnTo>
                    <a:lnTo>
                      <a:pt x="1583" y="2487"/>
                    </a:lnTo>
                    <a:lnTo>
                      <a:pt x="1357" y="2668"/>
                    </a:lnTo>
                    <a:lnTo>
                      <a:pt x="1267" y="2939"/>
                    </a:lnTo>
                    <a:lnTo>
                      <a:pt x="1221" y="3210"/>
                    </a:lnTo>
                    <a:lnTo>
                      <a:pt x="1221" y="3662"/>
                    </a:lnTo>
                    <a:lnTo>
                      <a:pt x="1221" y="3798"/>
                    </a:lnTo>
                    <a:lnTo>
                      <a:pt x="1312" y="3934"/>
                    </a:lnTo>
                    <a:lnTo>
                      <a:pt x="1402" y="4024"/>
                    </a:lnTo>
                    <a:lnTo>
                      <a:pt x="1719" y="4024"/>
                    </a:lnTo>
                    <a:lnTo>
                      <a:pt x="1809" y="3934"/>
                    </a:lnTo>
                    <a:lnTo>
                      <a:pt x="1900" y="3798"/>
                    </a:lnTo>
                    <a:lnTo>
                      <a:pt x="1900" y="3662"/>
                    </a:lnTo>
                    <a:lnTo>
                      <a:pt x="1900" y="3210"/>
                    </a:lnTo>
                    <a:lnTo>
                      <a:pt x="1945" y="3075"/>
                    </a:lnTo>
                    <a:lnTo>
                      <a:pt x="2035" y="3029"/>
                    </a:lnTo>
                    <a:lnTo>
                      <a:pt x="2307" y="2939"/>
                    </a:lnTo>
                    <a:lnTo>
                      <a:pt x="2487" y="2803"/>
                    </a:lnTo>
                    <a:lnTo>
                      <a:pt x="2714" y="2623"/>
                    </a:lnTo>
                    <a:lnTo>
                      <a:pt x="2849" y="2396"/>
                    </a:lnTo>
                    <a:lnTo>
                      <a:pt x="2985" y="2170"/>
                    </a:lnTo>
                    <a:lnTo>
                      <a:pt x="3075" y="1944"/>
                    </a:lnTo>
                    <a:lnTo>
                      <a:pt x="3120" y="1673"/>
                    </a:lnTo>
                    <a:lnTo>
                      <a:pt x="3120" y="1447"/>
                    </a:lnTo>
                    <a:lnTo>
                      <a:pt x="3075" y="1176"/>
                    </a:lnTo>
                    <a:lnTo>
                      <a:pt x="2985" y="904"/>
                    </a:lnTo>
                    <a:lnTo>
                      <a:pt x="2849" y="678"/>
                    </a:lnTo>
                    <a:lnTo>
                      <a:pt x="2668" y="452"/>
                    </a:lnTo>
                    <a:lnTo>
                      <a:pt x="2487" y="271"/>
                    </a:lnTo>
                    <a:lnTo>
                      <a:pt x="2261" y="136"/>
                    </a:lnTo>
                    <a:lnTo>
                      <a:pt x="1990" y="45"/>
                    </a:lnTo>
                    <a:lnTo>
                      <a:pt x="171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2" name="Google Shape;2292;p76"/>
              <p:cNvSpPr/>
              <p:nvPr/>
            </p:nvSpPr>
            <p:spPr>
              <a:xfrm>
                <a:off x="6925200" y="2028950"/>
                <a:ext cx="78025" cy="100625"/>
              </a:xfrm>
              <a:custGeom>
                <a:avLst/>
                <a:gdLst/>
                <a:ahLst/>
                <a:cxnLst/>
                <a:rect l="l" t="t" r="r" b="b"/>
                <a:pathLst>
                  <a:path w="3121" h="4025" fill="none" extrusionOk="0">
                    <a:moveTo>
                      <a:pt x="3120" y="1447"/>
                    </a:moveTo>
                    <a:lnTo>
                      <a:pt x="3120" y="1447"/>
                    </a:lnTo>
                    <a:lnTo>
                      <a:pt x="3075" y="1176"/>
                    </a:lnTo>
                    <a:lnTo>
                      <a:pt x="2985" y="904"/>
                    </a:lnTo>
                    <a:lnTo>
                      <a:pt x="2849" y="678"/>
                    </a:lnTo>
                    <a:lnTo>
                      <a:pt x="2668" y="452"/>
                    </a:lnTo>
                    <a:lnTo>
                      <a:pt x="2487" y="271"/>
                    </a:lnTo>
                    <a:lnTo>
                      <a:pt x="2261" y="136"/>
                    </a:lnTo>
                    <a:lnTo>
                      <a:pt x="1990" y="45"/>
                    </a:lnTo>
                    <a:lnTo>
                      <a:pt x="1719" y="0"/>
                    </a:lnTo>
                    <a:lnTo>
                      <a:pt x="1719" y="0"/>
                    </a:lnTo>
                    <a:lnTo>
                      <a:pt x="1402" y="0"/>
                    </a:lnTo>
                    <a:lnTo>
                      <a:pt x="1131" y="45"/>
                    </a:lnTo>
                    <a:lnTo>
                      <a:pt x="860" y="136"/>
                    </a:lnTo>
                    <a:lnTo>
                      <a:pt x="588" y="317"/>
                    </a:lnTo>
                    <a:lnTo>
                      <a:pt x="362" y="497"/>
                    </a:lnTo>
                    <a:lnTo>
                      <a:pt x="227" y="769"/>
                    </a:lnTo>
                    <a:lnTo>
                      <a:pt x="91" y="1040"/>
                    </a:lnTo>
                    <a:lnTo>
                      <a:pt x="1" y="1311"/>
                    </a:lnTo>
                    <a:lnTo>
                      <a:pt x="1" y="1311"/>
                    </a:lnTo>
                    <a:lnTo>
                      <a:pt x="1" y="1537"/>
                    </a:lnTo>
                    <a:lnTo>
                      <a:pt x="1" y="1537"/>
                    </a:lnTo>
                    <a:lnTo>
                      <a:pt x="46" y="1673"/>
                    </a:lnTo>
                    <a:lnTo>
                      <a:pt x="91" y="1809"/>
                    </a:lnTo>
                    <a:lnTo>
                      <a:pt x="227" y="1854"/>
                    </a:lnTo>
                    <a:lnTo>
                      <a:pt x="362" y="1899"/>
                    </a:lnTo>
                    <a:lnTo>
                      <a:pt x="362" y="1899"/>
                    </a:lnTo>
                    <a:lnTo>
                      <a:pt x="498" y="1854"/>
                    </a:lnTo>
                    <a:lnTo>
                      <a:pt x="588" y="1809"/>
                    </a:lnTo>
                    <a:lnTo>
                      <a:pt x="679" y="1673"/>
                    </a:lnTo>
                    <a:lnTo>
                      <a:pt x="724" y="1537"/>
                    </a:lnTo>
                    <a:lnTo>
                      <a:pt x="724" y="1537"/>
                    </a:lnTo>
                    <a:lnTo>
                      <a:pt x="724" y="1402"/>
                    </a:lnTo>
                    <a:lnTo>
                      <a:pt x="724" y="1402"/>
                    </a:lnTo>
                    <a:lnTo>
                      <a:pt x="769" y="1266"/>
                    </a:lnTo>
                    <a:lnTo>
                      <a:pt x="815" y="1130"/>
                    </a:lnTo>
                    <a:lnTo>
                      <a:pt x="905" y="995"/>
                    </a:lnTo>
                    <a:lnTo>
                      <a:pt x="1041" y="859"/>
                    </a:lnTo>
                    <a:lnTo>
                      <a:pt x="1176" y="769"/>
                    </a:lnTo>
                    <a:lnTo>
                      <a:pt x="1312" y="724"/>
                    </a:lnTo>
                    <a:lnTo>
                      <a:pt x="1493" y="678"/>
                    </a:lnTo>
                    <a:lnTo>
                      <a:pt x="1628" y="678"/>
                    </a:lnTo>
                    <a:lnTo>
                      <a:pt x="1628" y="678"/>
                    </a:lnTo>
                    <a:lnTo>
                      <a:pt x="1809" y="724"/>
                    </a:lnTo>
                    <a:lnTo>
                      <a:pt x="1945" y="769"/>
                    </a:lnTo>
                    <a:lnTo>
                      <a:pt x="2171" y="950"/>
                    </a:lnTo>
                    <a:lnTo>
                      <a:pt x="2352" y="1176"/>
                    </a:lnTo>
                    <a:lnTo>
                      <a:pt x="2397" y="1311"/>
                    </a:lnTo>
                    <a:lnTo>
                      <a:pt x="2397" y="1492"/>
                    </a:lnTo>
                    <a:lnTo>
                      <a:pt x="2397" y="1492"/>
                    </a:lnTo>
                    <a:lnTo>
                      <a:pt x="2397" y="1763"/>
                    </a:lnTo>
                    <a:lnTo>
                      <a:pt x="2261" y="2035"/>
                    </a:lnTo>
                    <a:lnTo>
                      <a:pt x="2081" y="2216"/>
                    </a:lnTo>
                    <a:lnTo>
                      <a:pt x="1809" y="2351"/>
                    </a:lnTo>
                    <a:lnTo>
                      <a:pt x="1809" y="2351"/>
                    </a:lnTo>
                    <a:lnTo>
                      <a:pt x="1583" y="2487"/>
                    </a:lnTo>
                    <a:lnTo>
                      <a:pt x="1357" y="2668"/>
                    </a:lnTo>
                    <a:lnTo>
                      <a:pt x="1267" y="2939"/>
                    </a:lnTo>
                    <a:lnTo>
                      <a:pt x="1221" y="3210"/>
                    </a:lnTo>
                    <a:lnTo>
                      <a:pt x="1221" y="3662"/>
                    </a:lnTo>
                    <a:lnTo>
                      <a:pt x="1221" y="3662"/>
                    </a:lnTo>
                    <a:lnTo>
                      <a:pt x="1221" y="3798"/>
                    </a:lnTo>
                    <a:lnTo>
                      <a:pt x="1312" y="3934"/>
                    </a:lnTo>
                    <a:lnTo>
                      <a:pt x="1402" y="4024"/>
                    </a:lnTo>
                    <a:lnTo>
                      <a:pt x="1583" y="4024"/>
                    </a:lnTo>
                    <a:lnTo>
                      <a:pt x="1583" y="4024"/>
                    </a:lnTo>
                    <a:lnTo>
                      <a:pt x="1719" y="4024"/>
                    </a:lnTo>
                    <a:lnTo>
                      <a:pt x="1809" y="3934"/>
                    </a:lnTo>
                    <a:lnTo>
                      <a:pt x="1900" y="3798"/>
                    </a:lnTo>
                    <a:lnTo>
                      <a:pt x="1900" y="3662"/>
                    </a:lnTo>
                    <a:lnTo>
                      <a:pt x="1900" y="3210"/>
                    </a:lnTo>
                    <a:lnTo>
                      <a:pt x="1900" y="3210"/>
                    </a:lnTo>
                    <a:lnTo>
                      <a:pt x="1945" y="3075"/>
                    </a:lnTo>
                    <a:lnTo>
                      <a:pt x="2035" y="3029"/>
                    </a:lnTo>
                    <a:lnTo>
                      <a:pt x="2035" y="3029"/>
                    </a:lnTo>
                    <a:lnTo>
                      <a:pt x="2307" y="2939"/>
                    </a:lnTo>
                    <a:lnTo>
                      <a:pt x="2487" y="2803"/>
                    </a:lnTo>
                    <a:lnTo>
                      <a:pt x="2714" y="2623"/>
                    </a:lnTo>
                    <a:lnTo>
                      <a:pt x="2849" y="2396"/>
                    </a:lnTo>
                    <a:lnTo>
                      <a:pt x="2985" y="2170"/>
                    </a:lnTo>
                    <a:lnTo>
                      <a:pt x="3075" y="1944"/>
                    </a:lnTo>
                    <a:lnTo>
                      <a:pt x="3120" y="1673"/>
                    </a:lnTo>
                    <a:lnTo>
                      <a:pt x="3120" y="1447"/>
                    </a:lnTo>
                    <a:lnTo>
                      <a:pt x="3120" y="1447"/>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3" name="Google Shape;2293;p76"/>
              <p:cNvSpPr/>
              <p:nvPr/>
            </p:nvSpPr>
            <p:spPr>
              <a:xfrm>
                <a:off x="7003200" y="2065100"/>
                <a:ext cx="25" cy="25"/>
              </a:xfrm>
              <a:custGeom>
                <a:avLst/>
                <a:gdLst/>
                <a:ahLst/>
                <a:cxnLst/>
                <a:rect l="l" t="t" r="r" b="b"/>
                <a:pathLst>
                  <a:path w="1" h="1" fill="none" extrusionOk="0">
                    <a:moveTo>
                      <a:pt x="0" y="1"/>
                    </a:moveTo>
                    <a:lnTo>
                      <a:pt x="0" y="1"/>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4" name="Google Shape;2294;p76"/>
              <p:cNvSpPr/>
              <p:nvPr/>
            </p:nvSpPr>
            <p:spPr>
              <a:xfrm>
                <a:off x="7334400" y="2104675"/>
                <a:ext cx="16975" cy="18100"/>
              </a:xfrm>
              <a:custGeom>
                <a:avLst/>
                <a:gdLst/>
                <a:ahLst/>
                <a:cxnLst/>
                <a:rect l="l" t="t" r="r" b="b"/>
                <a:pathLst>
                  <a:path w="679" h="724" extrusionOk="0">
                    <a:moveTo>
                      <a:pt x="317" y="0"/>
                    </a:moveTo>
                    <a:lnTo>
                      <a:pt x="181" y="46"/>
                    </a:lnTo>
                    <a:lnTo>
                      <a:pt x="90" y="91"/>
                    </a:lnTo>
                    <a:lnTo>
                      <a:pt x="0" y="226"/>
                    </a:lnTo>
                    <a:lnTo>
                      <a:pt x="0" y="362"/>
                    </a:lnTo>
                    <a:lnTo>
                      <a:pt x="0" y="498"/>
                    </a:lnTo>
                    <a:lnTo>
                      <a:pt x="90" y="588"/>
                    </a:lnTo>
                    <a:lnTo>
                      <a:pt x="181" y="679"/>
                    </a:lnTo>
                    <a:lnTo>
                      <a:pt x="317" y="724"/>
                    </a:lnTo>
                    <a:lnTo>
                      <a:pt x="497" y="679"/>
                    </a:lnTo>
                    <a:lnTo>
                      <a:pt x="588" y="588"/>
                    </a:lnTo>
                    <a:lnTo>
                      <a:pt x="678" y="498"/>
                    </a:lnTo>
                    <a:lnTo>
                      <a:pt x="678" y="362"/>
                    </a:lnTo>
                    <a:lnTo>
                      <a:pt x="678" y="226"/>
                    </a:lnTo>
                    <a:lnTo>
                      <a:pt x="588" y="91"/>
                    </a:lnTo>
                    <a:lnTo>
                      <a:pt x="497" y="46"/>
                    </a:lnTo>
                    <a:lnTo>
                      <a:pt x="31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5" name="Google Shape;2295;p76"/>
              <p:cNvSpPr/>
              <p:nvPr/>
            </p:nvSpPr>
            <p:spPr>
              <a:xfrm>
                <a:off x="7334400" y="2104675"/>
                <a:ext cx="16975" cy="18100"/>
              </a:xfrm>
              <a:custGeom>
                <a:avLst/>
                <a:gdLst/>
                <a:ahLst/>
                <a:cxnLst/>
                <a:rect l="l" t="t" r="r" b="b"/>
                <a:pathLst>
                  <a:path w="679" h="724" fill="none" extrusionOk="0">
                    <a:moveTo>
                      <a:pt x="678" y="362"/>
                    </a:moveTo>
                    <a:lnTo>
                      <a:pt x="678" y="362"/>
                    </a:lnTo>
                    <a:lnTo>
                      <a:pt x="678" y="498"/>
                    </a:lnTo>
                    <a:lnTo>
                      <a:pt x="588" y="588"/>
                    </a:lnTo>
                    <a:lnTo>
                      <a:pt x="497" y="679"/>
                    </a:lnTo>
                    <a:lnTo>
                      <a:pt x="317" y="724"/>
                    </a:lnTo>
                    <a:lnTo>
                      <a:pt x="317" y="724"/>
                    </a:lnTo>
                    <a:lnTo>
                      <a:pt x="181" y="679"/>
                    </a:lnTo>
                    <a:lnTo>
                      <a:pt x="90" y="588"/>
                    </a:lnTo>
                    <a:lnTo>
                      <a:pt x="0" y="498"/>
                    </a:lnTo>
                    <a:lnTo>
                      <a:pt x="0" y="362"/>
                    </a:lnTo>
                    <a:lnTo>
                      <a:pt x="0" y="362"/>
                    </a:lnTo>
                    <a:lnTo>
                      <a:pt x="0" y="226"/>
                    </a:lnTo>
                    <a:lnTo>
                      <a:pt x="90" y="91"/>
                    </a:lnTo>
                    <a:lnTo>
                      <a:pt x="181" y="46"/>
                    </a:lnTo>
                    <a:lnTo>
                      <a:pt x="317" y="0"/>
                    </a:lnTo>
                    <a:lnTo>
                      <a:pt x="317" y="0"/>
                    </a:lnTo>
                    <a:lnTo>
                      <a:pt x="497" y="46"/>
                    </a:lnTo>
                    <a:lnTo>
                      <a:pt x="588" y="91"/>
                    </a:lnTo>
                    <a:lnTo>
                      <a:pt x="678" y="226"/>
                    </a:lnTo>
                    <a:lnTo>
                      <a:pt x="678" y="362"/>
                    </a:lnTo>
                    <a:lnTo>
                      <a:pt x="678" y="362"/>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6" name="Google Shape;2296;p76"/>
              <p:cNvSpPr/>
              <p:nvPr/>
            </p:nvSpPr>
            <p:spPr>
              <a:xfrm>
                <a:off x="7351350" y="2113725"/>
                <a:ext cx="25" cy="25"/>
              </a:xfrm>
              <a:custGeom>
                <a:avLst/>
                <a:gdLst/>
                <a:ahLst/>
                <a:cxnLst/>
                <a:rect l="l" t="t" r="r" b="b"/>
                <a:pathLst>
                  <a:path w="1" h="1" fill="none" extrusionOk="0">
                    <a:moveTo>
                      <a:pt x="0" y="0"/>
                    </a:moveTo>
                    <a:lnTo>
                      <a:pt x="0" y="0"/>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7" name="Google Shape;2297;p76"/>
              <p:cNvSpPr/>
              <p:nvPr/>
            </p:nvSpPr>
            <p:spPr>
              <a:xfrm>
                <a:off x="6955725" y="2154400"/>
                <a:ext cx="16975" cy="18125"/>
              </a:xfrm>
              <a:custGeom>
                <a:avLst/>
                <a:gdLst/>
                <a:ahLst/>
                <a:cxnLst/>
                <a:rect l="l" t="t" r="r" b="b"/>
                <a:pathLst>
                  <a:path w="679" h="725" extrusionOk="0">
                    <a:moveTo>
                      <a:pt x="362" y="1"/>
                    </a:moveTo>
                    <a:lnTo>
                      <a:pt x="181" y="46"/>
                    </a:lnTo>
                    <a:lnTo>
                      <a:pt x="91" y="91"/>
                    </a:lnTo>
                    <a:lnTo>
                      <a:pt x="0" y="227"/>
                    </a:lnTo>
                    <a:lnTo>
                      <a:pt x="0" y="363"/>
                    </a:lnTo>
                    <a:lnTo>
                      <a:pt x="0" y="498"/>
                    </a:lnTo>
                    <a:lnTo>
                      <a:pt x="91" y="589"/>
                    </a:lnTo>
                    <a:lnTo>
                      <a:pt x="181" y="679"/>
                    </a:lnTo>
                    <a:lnTo>
                      <a:pt x="362" y="724"/>
                    </a:lnTo>
                    <a:lnTo>
                      <a:pt x="498" y="679"/>
                    </a:lnTo>
                    <a:lnTo>
                      <a:pt x="588" y="589"/>
                    </a:lnTo>
                    <a:lnTo>
                      <a:pt x="679" y="498"/>
                    </a:lnTo>
                    <a:lnTo>
                      <a:pt x="679" y="363"/>
                    </a:lnTo>
                    <a:lnTo>
                      <a:pt x="679" y="227"/>
                    </a:lnTo>
                    <a:lnTo>
                      <a:pt x="588" y="91"/>
                    </a:lnTo>
                    <a:lnTo>
                      <a:pt x="498" y="46"/>
                    </a:lnTo>
                    <a:lnTo>
                      <a:pt x="36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8" name="Google Shape;2298;p76"/>
              <p:cNvSpPr/>
              <p:nvPr/>
            </p:nvSpPr>
            <p:spPr>
              <a:xfrm>
                <a:off x="6955725" y="2154400"/>
                <a:ext cx="16975" cy="18125"/>
              </a:xfrm>
              <a:custGeom>
                <a:avLst/>
                <a:gdLst/>
                <a:ahLst/>
                <a:cxnLst/>
                <a:rect l="l" t="t" r="r" b="b"/>
                <a:pathLst>
                  <a:path w="679" h="725" fill="none" extrusionOk="0">
                    <a:moveTo>
                      <a:pt x="679" y="363"/>
                    </a:moveTo>
                    <a:lnTo>
                      <a:pt x="679" y="363"/>
                    </a:lnTo>
                    <a:lnTo>
                      <a:pt x="679" y="498"/>
                    </a:lnTo>
                    <a:lnTo>
                      <a:pt x="588" y="589"/>
                    </a:lnTo>
                    <a:lnTo>
                      <a:pt x="498" y="679"/>
                    </a:lnTo>
                    <a:lnTo>
                      <a:pt x="362" y="724"/>
                    </a:lnTo>
                    <a:lnTo>
                      <a:pt x="362" y="724"/>
                    </a:lnTo>
                    <a:lnTo>
                      <a:pt x="181" y="679"/>
                    </a:lnTo>
                    <a:lnTo>
                      <a:pt x="91" y="589"/>
                    </a:lnTo>
                    <a:lnTo>
                      <a:pt x="0" y="498"/>
                    </a:lnTo>
                    <a:lnTo>
                      <a:pt x="0" y="363"/>
                    </a:lnTo>
                    <a:lnTo>
                      <a:pt x="0" y="363"/>
                    </a:lnTo>
                    <a:lnTo>
                      <a:pt x="0" y="227"/>
                    </a:lnTo>
                    <a:lnTo>
                      <a:pt x="91" y="91"/>
                    </a:lnTo>
                    <a:lnTo>
                      <a:pt x="181" y="46"/>
                    </a:lnTo>
                    <a:lnTo>
                      <a:pt x="362" y="1"/>
                    </a:lnTo>
                    <a:lnTo>
                      <a:pt x="362" y="1"/>
                    </a:lnTo>
                    <a:lnTo>
                      <a:pt x="498" y="46"/>
                    </a:lnTo>
                    <a:lnTo>
                      <a:pt x="588" y="91"/>
                    </a:lnTo>
                    <a:lnTo>
                      <a:pt x="679" y="227"/>
                    </a:lnTo>
                    <a:lnTo>
                      <a:pt x="679" y="363"/>
                    </a:lnTo>
                    <a:lnTo>
                      <a:pt x="679" y="363"/>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9" name="Google Shape;2299;p76"/>
              <p:cNvSpPr/>
              <p:nvPr/>
            </p:nvSpPr>
            <p:spPr>
              <a:xfrm>
                <a:off x="6972675" y="2163450"/>
                <a:ext cx="25" cy="25"/>
              </a:xfrm>
              <a:custGeom>
                <a:avLst/>
                <a:gdLst/>
                <a:ahLst/>
                <a:cxnLst/>
                <a:rect l="l" t="t" r="r" b="b"/>
                <a:pathLst>
                  <a:path w="1" h="1" fill="none" extrusionOk="0">
                    <a:moveTo>
                      <a:pt x="1" y="1"/>
                    </a:moveTo>
                    <a:lnTo>
                      <a:pt x="1" y="1"/>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0" name="Google Shape;2300;p76"/>
              <p:cNvSpPr/>
              <p:nvPr/>
            </p:nvSpPr>
            <p:spPr>
              <a:xfrm>
                <a:off x="7144500" y="2369175"/>
                <a:ext cx="18100" cy="18100"/>
              </a:xfrm>
              <a:custGeom>
                <a:avLst/>
                <a:gdLst/>
                <a:ahLst/>
                <a:cxnLst/>
                <a:rect l="l" t="t" r="r" b="b"/>
                <a:pathLst>
                  <a:path w="724" h="724" extrusionOk="0">
                    <a:moveTo>
                      <a:pt x="362" y="0"/>
                    </a:moveTo>
                    <a:lnTo>
                      <a:pt x="226" y="46"/>
                    </a:lnTo>
                    <a:lnTo>
                      <a:pt x="136" y="136"/>
                    </a:lnTo>
                    <a:lnTo>
                      <a:pt x="45" y="226"/>
                    </a:lnTo>
                    <a:lnTo>
                      <a:pt x="0" y="362"/>
                    </a:lnTo>
                    <a:lnTo>
                      <a:pt x="45" y="498"/>
                    </a:lnTo>
                    <a:lnTo>
                      <a:pt x="136" y="633"/>
                    </a:lnTo>
                    <a:lnTo>
                      <a:pt x="226" y="679"/>
                    </a:lnTo>
                    <a:lnTo>
                      <a:pt x="362" y="724"/>
                    </a:lnTo>
                    <a:lnTo>
                      <a:pt x="498" y="679"/>
                    </a:lnTo>
                    <a:lnTo>
                      <a:pt x="633" y="633"/>
                    </a:lnTo>
                    <a:lnTo>
                      <a:pt x="678" y="498"/>
                    </a:lnTo>
                    <a:lnTo>
                      <a:pt x="724" y="362"/>
                    </a:lnTo>
                    <a:lnTo>
                      <a:pt x="678" y="226"/>
                    </a:lnTo>
                    <a:lnTo>
                      <a:pt x="633" y="136"/>
                    </a:lnTo>
                    <a:lnTo>
                      <a:pt x="498" y="46"/>
                    </a:lnTo>
                    <a:lnTo>
                      <a:pt x="36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1" name="Google Shape;2301;p76"/>
              <p:cNvSpPr/>
              <p:nvPr/>
            </p:nvSpPr>
            <p:spPr>
              <a:xfrm>
                <a:off x="7144500" y="2369175"/>
                <a:ext cx="18100" cy="18100"/>
              </a:xfrm>
              <a:custGeom>
                <a:avLst/>
                <a:gdLst/>
                <a:ahLst/>
                <a:cxnLst/>
                <a:rect l="l" t="t" r="r" b="b"/>
                <a:pathLst>
                  <a:path w="724" h="724" fill="none" extrusionOk="0">
                    <a:moveTo>
                      <a:pt x="724" y="362"/>
                    </a:moveTo>
                    <a:lnTo>
                      <a:pt x="724" y="362"/>
                    </a:lnTo>
                    <a:lnTo>
                      <a:pt x="678" y="498"/>
                    </a:lnTo>
                    <a:lnTo>
                      <a:pt x="633" y="633"/>
                    </a:lnTo>
                    <a:lnTo>
                      <a:pt x="498" y="679"/>
                    </a:lnTo>
                    <a:lnTo>
                      <a:pt x="362" y="724"/>
                    </a:lnTo>
                    <a:lnTo>
                      <a:pt x="362" y="724"/>
                    </a:lnTo>
                    <a:lnTo>
                      <a:pt x="226" y="679"/>
                    </a:lnTo>
                    <a:lnTo>
                      <a:pt x="136" y="633"/>
                    </a:lnTo>
                    <a:lnTo>
                      <a:pt x="45" y="498"/>
                    </a:lnTo>
                    <a:lnTo>
                      <a:pt x="0" y="362"/>
                    </a:lnTo>
                    <a:lnTo>
                      <a:pt x="0" y="362"/>
                    </a:lnTo>
                    <a:lnTo>
                      <a:pt x="45" y="226"/>
                    </a:lnTo>
                    <a:lnTo>
                      <a:pt x="136" y="136"/>
                    </a:lnTo>
                    <a:lnTo>
                      <a:pt x="226" y="46"/>
                    </a:lnTo>
                    <a:lnTo>
                      <a:pt x="362" y="0"/>
                    </a:lnTo>
                    <a:lnTo>
                      <a:pt x="362" y="0"/>
                    </a:lnTo>
                    <a:lnTo>
                      <a:pt x="498" y="46"/>
                    </a:lnTo>
                    <a:lnTo>
                      <a:pt x="633" y="136"/>
                    </a:lnTo>
                    <a:lnTo>
                      <a:pt x="678" y="226"/>
                    </a:lnTo>
                    <a:lnTo>
                      <a:pt x="724" y="362"/>
                    </a:lnTo>
                    <a:lnTo>
                      <a:pt x="724" y="362"/>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2" name="Google Shape;2302;p76"/>
              <p:cNvSpPr/>
              <p:nvPr/>
            </p:nvSpPr>
            <p:spPr>
              <a:xfrm>
                <a:off x="7162575" y="2378225"/>
                <a:ext cx="25" cy="25"/>
              </a:xfrm>
              <a:custGeom>
                <a:avLst/>
                <a:gdLst/>
                <a:ahLst/>
                <a:cxnLst/>
                <a:rect l="l" t="t" r="r" b="b"/>
                <a:pathLst>
                  <a:path w="1" h="1" fill="none" extrusionOk="0">
                    <a:moveTo>
                      <a:pt x="1" y="0"/>
                    </a:moveTo>
                    <a:lnTo>
                      <a:pt x="1" y="0"/>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303" name="Google Shape;2303;p76"/>
          <p:cNvGrpSpPr/>
          <p:nvPr/>
        </p:nvGrpSpPr>
        <p:grpSpPr>
          <a:xfrm>
            <a:off x="1255125" y="2191676"/>
            <a:ext cx="925013" cy="849195"/>
            <a:chOff x="1255125" y="2191676"/>
            <a:chExt cx="925013" cy="849195"/>
          </a:xfrm>
        </p:grpSpPr>
        <p:sp>
          <p:nvSpPr>
            <p:cNvPr id="2304" name="Google Shape;2304;p76"/>
            <p:cNvSpPr/>
            <p:nvPr/>
          </p:nvSpPr>
          <p:spPr>
            <a:xfrm>
              <a:off x="1255125" y="2191676"/>
              <a:ext cx="925013" cy="849195"/>
            </a:xfrm>
            <a:custGeom>
              <a:avLst/>
              <a:gdLst/>
              <a:ahLst/>
              <a:cxnLst/>
              <a:rect l="l" t="t" r="r" b="b"/>
              <a:pathLst>
                <a:path w="28563" h="22359" extrusionOk="0">
                  <a:moveTo>
                    <a:pt x="14648" y="0"/>
                  </a:moveTo>
                  <a:cubicBezTo>
                    <a:pt x="14596" y="0"/>
                    <a:pt x="14544" y="1"/>
                    <a:pt x="14492" y="1"/>
                  </a:cubicBezTo>
                  <a:cubicBezTo>
                    <a:pt x="9574" y="54"/>
                    <a:pt x="4708" y="2131"/>
                    <a:pt x="2289" y="5498"/>
                  </a:cubicBezTo>
                  <a:cubicBezTo>
                    <a:pt x="316" y="8206"/>
                    <a:pt x="0" y="11468"/>
                    <a:pt x="158" y="14571"/>
                  </a:cubicBezTo>
                  <a:cubicBezTo>
                    <a:pt x="237" y="15939"/>
                    <a:pt x="395" y="17359"/>
                    <a:pt x="1237" y="18542"/>
                  </a:cubicBezTo>
                  <a:cubicBezTo>
                    <a:pt x="3130" y="21356"/>
                    <a:pt x="7733" y="22067"/>
                    <a:pt x="11757" y="22277"/>
                  </a:cubicBezTo>
                  <a:cubicBezTo>
                    <a:pt x="12659" y="22325"/>
                    <a:pt x="13573" y="22359"/>
                    <a:pt x="14487" y="22359"/>
                  </a:cubicBezTo>
                  <a:cubicBezTo>
                    <a:pt x="17063" y="22359"/>
                    <a:pt x="19630" y="22090"/>
                    <a:pt x="21882" y="21120"/>
                  </a:cubicBezTo>
                  <a:cubicBezTo>
                    <a:pt x="27142" y="18858"/>
                    <a:pt x="28510" y="13940"/>
                    <a:pt x="28536" y="9574"/>
                  </a:cubicBezTo>
                  <a:cubicBezTo>
                    <a:pt x="28536" y="8154"/>
                    <a:pt x="28562" y="6628"/>
                    <a:pt x="27826" y="5313"/>
                  </a:cubicBezTo>
                  <a:cubicBezTo>
                    <a:pt x="27090" y="3998"/>
                    <a:pt x="25590" y="3104"/>
                    <a:pt x="24091" y="2342"/>
                  </a:cubicBezTo>
                  <a:cubicBezTo>
                    <a:pt x="21166" y="814"/>
                    <a:pt x="17935" y="0"/>
                    <a:pt x="14648" y="0"/>
                  </a:cubicBezTo>
                  <a:close/>
                </a:path>
              </a:pathLst>
            </a:cu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1800">
                <a:solidFill>
                  <a:schemeClr val="dk1"/>
                </a:solidFill>
                <a:latin typeface="Rubik Mono One" panose="02000504020000020004"/>
                <a:ea typeface="Rubik Mono One" panose="02000504020000020004"/>
                <a:cs typeface="Rubik Mono One" panose="02000504020000020004"/>
                <a:sym typeface="Rubik Mono One" panose="02000504020000020004"/>
              </a:endParaRPr>
            </a:p>
          </p:txBody>
        </p:sp>
        <p:grpSp>
          <p:nvGrpSpPr>
            <p:cNvPr id="2305" name="Google Shape;2305;p76"/>
            <p:cNvGrpSpPr/>
            <p:nvPr/>
          </p:nvGrpSpPr>
          <p:grpSpPr>
            <a:xfrm>
              <a:off x="1455478" y="2354104"/>
              <a:ext cx="524309" cy="524354"/>
              <a:chOff x="993175" y="1238850"/>
              <a:chExt cx="456675" cy="456675"/>
            </a:xfrm>
          </p:grpSpPr>
          <p:sp>
            <p:nvSpPr>
              <p:cNvPr id="2306" name="Google Shape;2306;p76"/>
              <p:cNvSpPr/>
              <p:nvPr/>
            </p:nvSpPr>
            <p:spPr>
              <a:xfrm>
                <a:off x="1131075" y="1477350"/>
                <a:ext cx="49775" cy="18100"/>
              </a:xfrm>
              <a:custGeom>
                <a:avLst/>
                <a:gdLst/>
                <a:ahLst/>
                <a:cxnLst/>
                <a:rect l="l" t="t" r="r" b="b"/>
                <a:pathLst>
                  <a:path w="1991" h="724" extrusionOk="0">
                    <a:moveTo>
                      <a:pt x="362" y="0"/>
                    </a:moveTo>
                    <a:lnTo>
                      <a:pt x="227" y="45"/>
                    </a:lnTo>
                    <a:lnTo>
                      <a:pt x="136" y="136"/>
                    </a:lnTo>
                    <a:lnTo>
                      <a:pt x="46" y="226"/>
                    </a:lnTo>
                    <a:lnTo>
                      <a:pt x="1" y="362"/>
                    </a:lnTo>
                    <a:lnTo>
                      <a:pt x="46" y="497"/>
                    </a:lnTo>
                    <a:lnTo>
                      <a:pt x="136" y="633"/>
                    </a:lnTo>
                    <a:lnTo>
                      <a:pt x="227" y="678"/>
                    </a:lnTo>
                    <a:lnTo>
                      <a:pt x="362" y="723"/>
                    </a:lnTo>
                    <a:lnTo>
                      <a:pt x="1628" y="723"/>
                    </a:lnTo>
                    <a:lnTo>
                      <a:pt x="1764" y="678"/>
                    </a:lnTo>
                    <a:lnTo>
                      <a:pt x="1900" y="633"/>
                    </a:lnTo>
                    <a:lnTo>
                      <a:pt x="1990" y="497"/>
                    </a:lnTo>
                    <a:lnTo>
                      <a:pt x="1990" y="362"/>
                    </a:lnTo>
                    <a:lnTo>
                      <a:pt x="1990" y="226"/>
                    </a:lnTo>
                    <a:lnTo>
                      <a:pt x="1900" y="136"/>
                    </a:lnTo>
                    <a:lnTo>
                      <a:pt x="1764" y="45"/>
                    </a:lnTo>
                    <a:lnTo>
                      <a:pt x="162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7" name="Google Shape;2307;p76"/>
              <p:cNvSpPr/>
              <p:nvPr/>
            </p:nvSpPr>
            <p:spPr>
              <a:xfrm>
                <a:off x="1131075" y="1477350"/>
                <a:ext cx="49775" cy="18100"/>
              </a:xfrm>
              <a:custGeom>
                <a:avLst/>
                <a:gdLst/>
                <a:ahLst/>
                <a:cxnLst/>
                <a:rect l="l" t="t" r="r" b="b"/>
                <a:pathLst>
                  <a:path w="1991" h="724" fill="none" extrusionOk="0">
                    <a:moveTo>
                      <a:pt x="362" y="723"/>
                    </a:moveTo>
                    <a:lnTo>
                      <a:pt x="1628" y="723"/>
                    </a:lnTo>
                    <a:lnTo>
                      <a:pt x="1628" y="723"/>
                    </a:lnTo>
                    <a:lnTo>
                      <a:pt x="1764" y="678"/>
                    </a:lnTo>
                    <a:lnTo>
                      <a:pt x="1900" y="633"/>
                    </a:lnTo>
                    <a:lnTo>
                      <a:pt x="1990" y="497"/>
                    </a:lnTo>
                    <a:lnTo>
                      <a:pt x="1990" y="362"/>
                    </a:lnTo>
                    <a:lnTo>
                      <a:pt x="1990" y="362"/>
                    </a:lnTo>
                    <a:lnTo>
                      <a:pt x="1990" y="226"/>
                    </a:lnTo>
                    <a:lnTo>
                      <a:pt x="1900" y="136"/>
                    </a:lnTo>
                    <a:lnTo>
                      <a:pt x="1764" y="45"/>
                    </a:lnTo>
                    <a:lnTo>
                      <a:pt x="1628" y="0"/>
                    </a:lnTo>
                    <a:lnTo>
                      <a:pt x="362" y="0"/>
                    </a:lnTo>
                    <a:lnTo>
                      <a:pt x="362" y="0"/>
                    </a:lnTo>
                    <a:lnTo>
                      <a:pt x="227" y="45"/>
                    </a:lnTo>
                    <a:lnTo>
                      <a:pt x="136" y="136"/>
                    </a:lnTo>
                    <a:lnTo>
                      <a:pt x="46" y="226"/>
                    </a:lnTo>
                    <a:lnTo>
                      <a:pt x="1" y="362"/>
                    </a:lnTo>
                    <a:lnTo>
                      <a:pt x="1" y="362"/>
                    </a:lnTo>
                    <a:lnTo>
                      <a:pt x="46" y="497"/>
                    </a:lnTo>
                    <a:lnTo>
                      <a:pt x="136" y="633"/>
                    </a:lnTo>
                    <a:lnTo>
                      <a:pt x="227" y="678"/>
                    </a:lnTo>
                    <a:lnTo>
                      <a:pt x="362" y="723"/>
                    </a:lnTo>
                    <a:lnTo>
                      <a:pt x="362" y="723"/>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8" name="Google Shape;2308;p76"/>
              <p:cNvSpPr/>
              <p:nvPr/>
            </p:nvSpPr>
            <p:spPr>
              <a:xfrm>
                <a:off x="1140125" y="1495425"/>
                <a:ext cx="25" cy="25"/>
              </a:xfrm>
              <a:custGeom>
                <a:avLst/>
                <a:gdLst/>
                <a:ahLst/>
                <a:cxnLst/>
                <a:rect l="l" t="t" r="r" b="b"/>
                <a:pathLst>
                  <a:path w="1" h="1" fill="none" extrusionOk="0">
                    <a:moveTo>
                      <a:pt x="0" y="0"/>
                    </a:moveTo>
                    <a:lnTo>
                      <a:pt x="0" y="0"/>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9" name="Google Shape;2309;p76"/>
              <p:cNvSpPr/>
              <p:nvPr/>
            </p:nvSpPr>
            <p:spPr>
              <a:xfrm>
                <a:off x="1140125" y="1442300"/>
                <a:ext cx="31675" cy="16975"/>
              </a:xfrm>
              <a:custGeom>
                <a:avLst/>
                <a:gdLst/>
                <a:ahLst/>
                <a:cxnLst/>
                <a:rect l="l" t="t" r="r" b="b"/>
                <a:pathLst>
                  <a:path w="1267" h="679" extrusionOk="0">
                    <a:moveTo>
                      <a:pt x="227" y="0"/>
                    </a:moveTo>
                    <a:lnTo>
                      <a:pt x="136" y="91"/>
                    </a:lnTo>
                    <a:lnTo>
                      <a:pt x="46" y="181"/>
                    </a:lnTo>
                    <a:lnTo>
                      <a:pt x="0" y="362"/>
                    </a:lnTo>
                    <a:lnTo>
                      <a:pt x="46" y="498"/>
                    </a:lnTo>
                    <a:lnTo>
                      <a:pt x="136" y="588"/>
                    </a:lnTo>
                    <a:lnTo>
                      <a:pt x="227" y="679"/>
                    </a:lnTo>
                    <a:lnTo>
                      <a:pt x="1086" y="679"/>
                    </a:lnTo>
                    <a:lnTo>
                      <a:pt x="1176" y="588"/>
                    </a:lnTo>
                    <a:lnTo>
                      <a:pt x="1266" y="498"/>
                    </a:lnTo>
                    <a:lnTo>
                      <a:pt x="1266" y="362"/>
                    </a:lnTo>
                    <a:lnTo>
                      <a:pt x="1266" y="181"/>
                    </a:lnTo>
                    <a:lnTo>
                      <a:pt x="1176" y="91"/>
                    </a:lnTo>
                    <a:lnTo>
                      <a:pt x="108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0" name="Google Shape;2310;p76"/>
              <p:cNvSpPr/>
              <p:nvPr/>
            </p:nvSpPr>
            <p:spPr>
              <a:xfrm>
                <a:off x="1140125" y="1442300"/>
                <a:ext cx="31675" cy="16975"/>
              </a:xfrm>
              <a:custGeom>
                <a:avLst/>
                <a:gdLst/>
                <a:ahLst/>
                <a:cxnLst/>
                <a:rect l="l" t="t" r="r" b="b"/>
                <a:pathLst>
                  <a:path w="1267" h="679" fill="none" extrusionOk="0">
                    <a:moveTo>
                      <a:pt x="362" y="679"/>
                    </a:moveTo>
                    <a:lnTo>
                      <a:pt x="905" y="679"/>
                    </a:lnTo>
                    <a:lnTo>
                      <a:pt x="905" y="679"/>
                    </a:lnTo>
                    <a:lnTo>
                      <a:pt x="1086" y="679"/>
                    </a:lnTo>
                    <a:lnTo>
                      <a:pt x="1176" y="588"/>
                    </a:lnTo>
                    <a:lnTo>
                      <a:pt x="1266" y="498"/>
                    </a:lnTo>
                    <a:lnTo>
                      <a:pt x="1266" y="362"/>
                    </a:lnTo>
                    <a:lnTo>
                      <a:pt x="1266" y="362"/>
                    </a:lnTo>
                    <a:lnTo>
                      <a:pt x="1266" y="181"/>
                    </a:lnTo>
                    <a:lnTo>
                      <a:pt x="1176" y="91"/>
                    </a:lnTo>
                    <a:lnTo>
                      <a:pt x="1086" y="0"/>
                    </a:lnTo>
                    <a:lnTo>
                      <a:pt x="905" y="0"/>
                    </a:lnTo>
                    <a:lnTo>
                      <a:pt x="362" y="0"/>
                    </a:lnTo>
                    <a:lnTo>
                      <a:pt x="362" y="0"/>
                    </a:lnTo>
                    <a:lnTo>
                      <a:pt x="227" y="0"/>
                    </a:lnTo>
                    <a:lnTo>
                      <a:pt x="136" y="91"/>
                    </a:lnTo>
                    <a:lnTo>
                      <a:pt x="46" y="181"/>
                    </a:lnTo>
                    <a:lnTo>
                      <a:pt x="0" y="362"/>
                    </a:lnTo>
                    <a:lnTo>
                      <a:pt x="0" y="362"/>
                    </a:lnTo>
                    <a:lnTo>
                      <a:pt x="46" y="498"/>
                    </a:lnTo>
                    <a:lnTo>
                      <a:pt x="136" y="588"/>
                    </a:lnTo>
                    <a:lnTo>
                      <a:pt x="227" y="679"/>
                    </a:lnTo>
                    <a:lnTo>
                      <a:pt x="362" y="679"/>
                    </a:lnTo>
                    <a:lnTo>
                      <a:pt x="362" y="679"/>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1" name="Google Shape;2311;p76"/>
              <p:cNvSpPr/>
              <p:nvPr/>
            </p:nvSpPr>
            <p:spPr>
              <a:xfrm>
                <a:off x="1149175" y="1459250"/>
                <a:ext cx="25" cy="25"/>
              </a:xfrm>
              <a:custGeom>
                <a:avLst/>
                <a:gdLst/>
                <a:ahLst/>
                <a:cxnLst/>
                <a:rect l="l" t="t" r="r" b="b"/>
                <a:pathLst>
                  <a:path w="1" h="1" fill="none" extrusionOk="0">
                    <a:moveTo>
                      <a:pt x="0" y="1"/>
                    </a:moveTo>
                    <a:lnTo>
                      <a:pt x="0" y="1"/>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2" name="Google Shape;2312;p76"/>
              <p:cNvSpPr/>
              <p:nvPr/>
            </p:nvSpPr>
            <p:spPr>
              <a:xfrm>
                <a:off x="1079075" y="1590375"/>
                <a:ext cx="154900" cy="63325"/>
              </a:xfrm>
              <a:custGeom>
                <a:avLst/>
                <a:gdLst/>
                <a:ahLst/>
                <a:cxnLst/>
                <a:rect l="l" t="t" r="r" b="b"/>
                <a:pathLst>
                  <a:path w="6196" h="2533" extrusionOk="0">
                    <a:moveTo>
                      <a:pt x="3844" y="724"/>
                    </a:moveTo>
                    <a:lnTo>
                      <a:pt x="4115" y="769"/>
                    </a:lnTo>
                    <a:lnTo>
                      <a:pt x="4251" y="859"/>
                    </a:lnTo>
                    <a:lnTo>
                      <a:pt x="4341" y="950"/>
                    </a:lnTo>
                    <a:lnTo>
                      <a:pt x="4522" y="1085"/>
                    </a:lnTo>
                    <a:lnTo>
                      <a:pt x="4748" y="1221"/>
                    </a:lnTo>
                    <a:lnTo>
                      <a:pt x="5020" y="1266"/>
                    </a:lnTo>
                    <a:lnTo>
                      <a:pt x="5246" y="1266"/>
                    </a:lnTo>
                    <a:lnTo>
                      <a:pt x="5065" y="1492"/>
                    </a:lnTo>
                    <a:lnTo>
                      <a:pt x="4839" y="1673"/>
                    </a:lnTo>
                    <a:lnTo>
                      <a:pt x="4568" y="1764"/>
                    </a:lnTo>
                    <a:lnTo>
                      <a:pt x="4251" y="1809"/>
                    </a:lnTo>
                    <a:lnTo>
                      <a:pt x="4025" y="1764"/>
                    </a:lnTo>
                    <a:lnTo>
                      <a:pt x="3754" y="1673"/>
                    </a:lnTo>
                    <a:lnTo>
                      <a:pt x="3573" y="1538"/>
                    </a:lnTo>
                    <a:lnTo>
                      <a:pt x="3392" y="1357"/>
                    </a:lnTo>
                    <a:lnTo>
                      <a:pt x="3256" y="1266"/>
                    </a:lnTo>
                    <a:lnTo>
                      <a:pt x="3075" y="1221"/>
                    </a:lnTo>
                    <a:lnTo>
                      <a:pt x="2940" y="1266"/>
                    </a:lnTo>
                    <a:lnTo>
                      <a:pt x="2804" y="1357"/>
                    </a:lnTo>
                    <a:lnTo>
                      <a:pt x="2623" y="1538"/>
                    </a:lnTo>
                    <a:lnTo>
                      <a:pt x="2397" y="1673"/>
                    </a:lnTo>
                    <a:lnTo>
                      <a:pt x="2171" y="1764"/>
                    </a:lnTo>
                    <a:lnTo>
                      <a:pt x="1945" y="1809"/>
                    </a:lnTo>
                    <a:lnTo>
                      <a:pt x="1629" y="1764"/>
                    </a:lnTo>
                    <a:lnTo>
                      <a:pt x="1357" y="1673"/>
                    </a:lnTo>
                    <a:lnTo>
                      <a:pt x="1131" y="1492"/>
                    </a:lnTo>
                    <a:lnTo>
                      <a:pt x="950" y="1266"/>
                    </a:lnTo>
                    <a:lnTo>
                      <a:pt x="1176" y="1266"/>
                    </a:lnTo>
                    <a:lnTo>
                      <a:pt x="1403" y="1221"/>
                    </a:lnTo>
                    <a:lnTo>
                      <a:pt x="1629" y="1085"/>
                    </a:lnTo>
                    <a:lnTo>
                      <a:pt x="1855" y="950"/>
                    </a:lnTo>
                    <a:lnTo>
                      <a:pt x="1945" y="859"/>
                    </a:lnTo>
                    <a:lnTo>
                      <a:pt x="2081" y="769"/>
                    </a:lnTo>
                    <a:lnTo>
                      <a:pt x="2352" y="724"/>
                    </a:lnTo>
                    <a:lnTo>
                      <a:pt x="2623" y="769"/>
                    </a:lnTo>
                    <a:lnTo>
                      <a:pt x="2714" y="814"/>
                    </a:lnTo>
                    <a:lnTo>
                      <a:pt x="2849" y="905"/>
                    </a:lnTo>
                    <a:lnTo>
                      <a:pt x="2940" y="995"/>
                    </a:lnTo>
                    <a:lnTo>
                      <a:pt x="3075" y="1040"/>
                    </a:lnTo>
                    <a:lnTo>
                      <a:pt x="3211" y="995"/>
                    </a:lnTo>
                    <a:lnTo>
                      <a:pt x="3347" y="905"/>
                    </a:lnTo>
                    <a:lnTo>
                      <a:pt x="3437" y="814"/>
                    </a:lnTo>
                    <a:lnTo>
                      <a:pt x="3573" y="769"/>
                    </a:lnTo>
                    <a:lnTo>
                      <a:pt x="3844" y="724"/>
                    </a:lnTo>
                    <a:close/>
                    <a:moveTo>
                      <a:pt x="2171" y="0"/>
                    </a:moveTo>
                    <a:lnTo>
                      <a:pt x="1945" y="46"/>
                    </a:lnTo>
                    <a:lnTo>
                      <a:pt x="1719" y="136"/>
                    </a:lnTo>
                    <a:lnTo>
                      <a:pt x="1538" y="272"/>
                    </a:lnTo>
                    <a:lnTo>
                      <a:pt x="1357" y="407"/>
                    </a:lnTo>
                    <a:lnTo>
                      <a:pt x="1176" y="543"/>
                    </a:lnTo>
                    <a:lnTo>
                      <a:pt x="996" y="588"/>
                    </a:lnTo>
                    <a:lnTo>
                      <a:pt x="770" y="543"/>
                    </a:lnTo>
                    <a:lnTo>
                      <a:pt x="634" y="407"/>
                    </a:lnTo>
                    <a:lnTo>
                      <a:pt x="543" y="362"/>
                    </a:lnTo>
                    <a:lnTo>
                      <a:pt x="453" y="317"/>
                    </a:lnTo>
                    <a:lnTo>
                      <a:pt x="317" y="317"/>
                    </a:lnTo>
                    <a:lnTo>
                      <a:pt x="227" y="362"/>
                    </a:lnTo>
                    <a:lnTo>
                      <a:pt x="137" y="407"/>
                    </a:lnTo>
                    <a:lnTo>
                      <a:pt x="46" y="498"/>
                    </a:lnTo>
                    <a:lnTo>
                      <a:pt x="46" y="588"/>
                    </a:lnTo>
                    <a:lnTo>
                      <a:pt x="1" y="679"/>
                    </a:lnTo>
                    <a:lnTo>
                      <a:pt x="46" y="1085"/>
                    </a:lnTo>
                    <a:lnTo>
                      <a:pt x="182" y="1402"/>
                    </a:lnTo>
                    <a:lnTo>
                      <a:pt x="363" y="1718"/>
                    </a:lnTo>
                    <a:lnTo>
                      <a:pt x="589" y="1990"/>
                    </a:lnTo>
                    <a:lnTo>
                      <a:pt x="860" y="2216"/>
                    </a:lnTo>
                    <a:lnTo>
                      <a:pt x="1176" y="2397"/>
                    </a:lnTo>
                    <a:lnTo>
                      <a:pt x="1538" y="2487"/>
                    </a:lnTo>
                    <a:lnTo>
                      <a:pt x="1945" y="2532"/>
                    </a:lnTo>
                    <a:lnTo>
                      <a:pt x="2262" y="2487"/>
                    </a:lnTo>
                    <a:lnTo>
                      <a:pt x="2533" y="2397"/>
                    </a:lnTo>
                    <a:lnTo>
                      <a:pt x="2849" y="2261"/>
                    </a:lnTo>
                    <a:lnTo>
                      <a:pt x="3075" y="2080"/>
                    </a:lnTo>
                    <a:lnTo>
                      <a:pt x="3347" y="2261"/>
                    </a:lnTo>
                    <a:lnTo>
                      <a:pt x="3663" y="2397"/>
                    </a:lnTo>
                    <a:lnTo>
                      <a:pt x="3935" y="2487"/>
                    </a:lnTo>
                    <a:lnTo>
                      <a:pt x="4251" y="2532"/>
                    </a:lnTo>
                    <a:lnTo>
                      <a:pt x="4658" y="2487"/>
                    </a:lnTo>
                    <a:lnTo>
                      <a:pt x="4974" y="2397"/>
                    </a:lnTo>
                    <a:lnTo>
                      <a:pt x="5291" y="2216"/>
                    </a:lnTo>
                    <a:lnTo>
                      <a:pt x="5607" y="1990"/>
                    </a:lnTo>
                    <a:lnTo>
                      <a:pt x="5833" y="1718"/>
                    </a:lnTo>
                    <a:lnTo>
                      <a:pt x="6014" y="1402"/>
                    </a:lnTo>
                    <a:lnTo>
                      <a:pt x="6105" y="1085"/>
                    </a:lnTo>
                    <a:lnTo>
                      <a:pt x="6195" y="679"/>
                    </a:lnTo>
                    <a:lnTo>
                      <a:pt x="6150" y="588"/>
                    </a:lnTo>
                    <a:lnTo>
                      <a:pt x="6105" y="498"/>
                    </a:lnTo>
                    <a:lnTo>
                      <a:pt x="6060" y="407"/>
                    </a:lnTo>
                    <a:lnTo>
                      <a:pt x="5969" y="362"/>
                    </a:lnTo>
                    <a:lnTo>
                      <a:pt x="5879" y="317"/>
                    </a:lnTo>
                    <a:lnTo>
                      <a:pt x="5743" y="317"/>
                    </a:lnTo>
                    <a:lnTo>
                      <a:pt x="5653" y="362"/>
                    </a:lnTo>
                    <a:lnTo>
                      <a:pt x="5562" y="407"/>
                    </a:lnTo>
                    <a:lnTo>
                      <a:pt x="5381" y="543"/>
                    </a:lnTo>
                    <a:lnTo>
                      <a:pt x="5200" y="588"/>
                    </a:lnTo>
                    <a:lnTo>
                      <a:pt x="5020" y="543"/>
                    </a:lnTo>
                    <a:lnTo>
                      <a:pt x="4839" y="407"/>
                    </a:lnTo>
                    <a:lnTo>
                      <a:pt x="4658" y="272"/>
                    </a:lnTo>
                    <a:lnTo>
                      <a:pt x="4432" y="136"/>
                    </a:lnTo>
                    <a:lnTo>
                      <a:pt x="4251" y="46"/>
                    </a:lnTo>
                    <a:lnTo>
                      <a:pt x="3980" y="0"/>
                    </a:lnTo>
                    <a:lnTo>
                      <a:pt x="3754" y="0"/>
                    </a:lnTo>
                    <a:lnTo>
                      <a:pt x="3528" y="46"/>
                    </a:lnTo>
                    <a:lnTo>
                      <a:pt x="3302" y="91"/>
                    </a:lnTo>
                    <a:lnTo>
                      <a:pt x="3075" y="226"/>
                    </a:lnTo>
                    <a:lnTo>
                      <a:pt x="2895" y="91"/>
                    </a:lnTo>
                    <a:lnTo>
                      <a:pt x="2669" y="46"/>
                    </a:lnTo>
                    <a:lnTo>
                      <a:pt x="244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3" name="Google Shape;2313;p76"/>
              <p:cNvSpPr/>
              <p:nvPr/>
            </p:nvSpPr>
            <p:spPr>
              <a:xfrm>
                <a:off x="1079075" y="1590375"/>
                <a:ext cx="154900" cy="63325"/>
              </a:xfrm>
              <a:custGeom>
                <a:avLst/>
                <a:gdLst/>
                <a:ahLst/>
                <a:cxnLst/>
                <a:rect l="l" t="t" r="r" b="b"/>
                <a:pathLst>
                  <a:path w="6196" h="2533" fill="none" extrusionOk="0">
                    <a:moveTo>
                      <a:pt x="5969" y="362"/>
                    </a:moveTo>
                    <a:lnTo>
                      <a:pt x="5969" y="362"/>
                    </a:lnTo>
                    <a:lnTo>
                      <a:pt x="5879" y="317"/>
                    </a:lnTo>
                    <a:lnTo>
                      <a:pt x="5743" y="317"/>
                    </a:lnTo>
                    <a:lnTo>
                      <a:pt x="5653" y="362"/>
                    </a:lnTo>
                    <a:lnTo>
                      <a:pt x="5562" y="407"/>
                    </a:lnTo>
                    <a:lnTo>
                      <a:pt x="5562" y="407"/>
                    </a:lnTo>
                    <a:lnTo>
                      <a:pt x="5381" y="543"/>
                    </a:lnTo>
                    <a:lnTo>
                      <a:pt x="5200" y="588"/>
                    </a:lnTo>
                    <a:lnTo>
                      <a:pt x="5020" y="543"/>
                    </a:lnTo>
                    <a:lnTo>
                      <a:pt x="4839" y="407"/>
                    </a:lnTo>
                    <a:lnTo>
                      <a:pt x="4839" y="407"/>
                    </a:lnTo>
                    <a:lnTo>
                      <a:pt x="4658" y="272"/>
                    </a:lnTo>
                    <a:lnTo>
                      <a:pt x="4432" y="136"/>
                    </a:lnTo>
                    <a:lnTo>
                      <a:pt x="4251" y="46"/>
                    </a:lnTo>
                    <a:lnTo>
                      <a:pt x="3980" y="0"/>
                    </a:lnTo>
                    <a:lnTo>
                      <a:pt x="3754" y="0"/>
                    </a:lnTo>
                    <a:lnTo>
                      <a:pt x="3528" y="46"/>
                    </a:lnTo>
                    <a:lnTo>
                      <a:pt x="3302" y="91"/>
                    </a:lnTo>
                    <a:lnTo>
                      <a:pt x="3075" y="226"/>
                    </a:lnTo>
                    <a:lnTo>
                      <a:pt x="3075" y="226"/>
                    </a:lnTo>
                    <a:lnTo>
                      <a:pt x="2895" y="91"/>
                    </a:lnTo>
                    <a:lnTo>
                      <a:pt x="2669" y="46"/>
                    </a:lnTo>
                    <a:lnTo>
                      <a:pt x="2442" y="0"/>
                    </a:lnTo>
                    <a:lnTo>
                      <a:pt x="2171" y="0"/>
                    </a:lnTo>
                    <a:lnTo>
                      <a:pt x="1945" y="46"/>
                    </a:lnTo>
                    <a:lnTo>
                      <a:pt x="1719" y="136"/>
                    </a:lnTo>
                    <a:lnTo>
                      <a:pt x="1538" y="272"/>
                    </a:lnTo>
                    <a:lnTo>
                      <a:pt x="1357" y="407"/>
                    </a:lnTo>
                    <a:lnTo>
                      <a:pt x="1357" y="407"/>
                    </a:lnTo>
                    <a:lnTo>
                      <a:pt x="1176" y="543"/>
                    </a:lnTo>
                    <a:lnTo>
                      <a:pt x="996" y="588"/>
                    </a:lnTo>
                    <a:lnTo>
                      <a:pt x="770" y="543"/>
                    </a:lnTo>
                    <a:lnTo>
                      <a:pt x="634" y="407"/>
                    </a:lnTo>
                    <a:lnTo>
                      <a:pt x="634" y="407"/>
                    </a:lnTo>
                    <a:lnTo>
                      <a:pt x="543" y="362"/>
                    </a:lnTo>
                    <a:lnTo>
                      <a:pt x="453" y="317"/>
                    </a:lnTo>
                    <a:lnTo>
                      <a:pt x="317" y="317"/>
                    </a:lnTo>
                    <a:lnTo>
                      <a:pt x="227" y="362"/>
                    </a:lnTo>
                    <a:lnTo>
                      <a:pt x="227" y="362"/>
                    </a:lnTo>
                    <a:lnTo>
                      <a:pt x="137" y="407"/>
                    </a:lnTo>
                    <a:lnTo>
                      <a:pt x="46" y="498"/>
                    </a:lnTo>
                    <a:lnTo>
                      <a:pt x="46" y="588"/>
                    </a:lnTo>
                    <a:lnTo>
                      <a:pt x="1" y="679"/>
                    </a:lnTo>
                    <a:lnTo>
                      <a:pt x="1" y="679"/>
                    </a:lnTo>
                    <a:lnTo>
                      <a:pt x="46" y="1085"/>
                    </a:lnTo>
                    <a:lnTo>
                      <a:pt x="182" y="1402"/>
                    </a:lnTo>
                    <a:lnTo>
                      <a:pt x="363" y="1718"/>
                    </a:lnTo>
                    <a:lnTo>
                      <a:pt x="589" y="1990"/>
                    </a:lnTo>
                    <a:lnTo>
                      <a:pt x="860" y="2216"/>
                    </a:lnTo>
                    <a:lnTo>
                      <a:pt x="1176" y="2397"/>
                    </a:lnTo>
                    <a:lnTo>
                      <a:pt x="1538" y="2487"/>
                    </a:lnTo>
                    <a:lnTo>
                      <a:pt x="1945" y="2532"/>
                    </a:lnTo>
                    <a:lnTo>
                      <a:pt x="1945" y="2532"/>
                    </a:lnTo>
                    <a:lnTo>
                      <a:pt x="2262" y="2487"/>
                    </a:lnTo>
                    <a:lnTo>
                      <a:pt x="2533" y="2397"/>
                    </a:lnTo>
                    <a:lnTo>
                      <a:pt x="2849" y="2261"/>
                    </a:lnTo>
                    <a:lnTo>
                      <a:pt x="3075" y="2080"/>
                    </a:lnTo>
                    <a:lnTo>
                      <a:pt x="3075" y="2080"/>
                    </a:lnTo>
                    <a:lnTo>
                      <a:pt x="3347" y="2261"/>
                    </a:lnTo>
                    <a:lnTo>
                      <a:pt x="3663" y="2397"/>
                    </a:lnTo>
                    <a:lnTo>
                      <a:pt x="3935" y="2487"/>
                    </a:lnTo>
                    <a:lnTo>
                      <a:pt x="4251" y="2532"/>
                    </a:lnTo>
                    <a:lnTo>
                      <a:pt x="4251" y="2532"/>
                    </a:lnTo>
                    <a:lnTo>
                      <a:pt x="4658" y="2487"/>
                    </a:lnTo>
                    <a:lnTo>
                      <a:pt x="4974" y="2397"/>
                    </a:lnTo>
                    <a:lnTo>
                      <a:pt x="5291" y="2216"/>
                    </a:lnTo>
                    <a:lnTo>
                      <a:pt x="5607" y="1990"/>
                    </a:lnTo>
                    <a:lnTo>
                      <a:pt x="5833" y="1718"/>
                    </a:lnTo>
                    <a:lnTo>
                      <a:pt x="6014" y="1402"/>
                    </a:lnTo>
                    <a:lnTo>
                      <a:pt x="6105" y="1085"/>
                    </a:lnTo>
                    <a:lnTo>
                      <a:pt x="6195" y="679"/>
                    </a:lnTo>
                    <a:lnTo>
                      <a:pt x="6195" y="679"/>
                    </a:lnTo>
                    <a:lnTo>
                      <a:pt x="6150" y="588"/>
                    </a:lnTo>
                    <a:lnTo>
                      <a:pt x="6105" y="498"/>
                    </a:lnTo>
                    <a:lnTo>
                      <a:pt x="6060" y="407"/>
                    </a:lnTo>
                    <a:lnTo>
                      <a:pt x="5969" y="362"/>
                    </a:lnTo>
                    <a:lnTo>
                      <a:pt x="5969" y="362"/>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4" name="Google Shape;2314;p76"/>
              <p:cNvSpPr/>
              <p:nvPr/>
            </p:nvSpPr>
            <p:spPr>
              <a:xfrm>
                <a:off x="1102825" y="1608450"/>
                <a:ext cx="107400" cy="27150"/>
              </a:xfrm>
              <a:custGeom>
                <a:avLst/>
                <a:gdLst/>
                <a:ahLst/>
                <a:cxnLst/>
                <a:rect l="l" t="t" r="r" b="b"/>
                <a:pathLst>
                  <a:path w="4296" h="1086" fill="none" extrusionOk="0">
                    <a:moveTo>
                      <a:pt x="3301" y="1086"/>
                    </a:moveTo>
                    <a:lnTo>
                      <a:pt x="3301" y="1086"/>
                    </a:lnTo>
                    <a:lnTo>
                      <a:pt x="3075" y="1041"/>
                    </a:lnTo>
                    <a:lnTo>
                      <a:pt x="2804" y="950"/>
                    </a:lnTo>
                    <a:lnTo>
                      <a:pt x="2623" y="815"/>
                    </a:lnTo>
                    <a:lnTo>
                      <a:pt x="2442" y="634"/>
                    </a:lnTo>
                    <a:lnTo>
                      <a:pt x="2442" y="634"/>
                    </a:lnTo>
                    <a:lnTo>
                      <a:pt x="2306" y="543"/>
                    </a:lnTo>
                    <a:lnTo>
                      <a:pt x="2125" y="498"/>
                    </a:lnTo>
                    <a:lnTo>
                      <a:pt x="2125" y="498"/>
                    </a:lnTo>
                    <a:lnTo>
                      <a:pt x="1990" y="543"/>
                    </a:lnTo>
                    <a:lnTo>
                      <a:pt x="1854" y="634"/>
                    </a:lnTo>
                    <a:lnTo>
                      <a:pt x="1854" y="634"/>
                    </a:lnTo>
                    <a:lnTo>
                      <a:pt x="1673" y="815"/>
                    </a:lnTo>
                    <a:lnTo>
                      <a:pt x="1447" y="950"/>
                    </a:lnTo>
                    <a:lnTo>
                      <a:pt x="1221" y="1041"/>
                    </a:lnTo>
                    <a:lnTo>
                      <a:pt x="995" y="1086"/>
                    </a:lnTo>
                    <a:lnTo>
                      <a:pt x="995" y="1086"/>
                    </a:lnTo>
                    <a:lnTo>
                      <a:pt x="679" y="1041"/>
                    </a:lnTo>
                    <a:lnTo>
                      <a:pt x="407" y="950"/>
                    </a:lnTo>
                    <a:lnTo>
                      <a:pt x="181" y="769"/>
                    </a:lnTo>
                    <a:lnTo>
                      <a:pt x="0" y="543"/>
                    </a:lnTo>
                    <a:lnTo>
                      <a:pt x="0" y="543"/>
                    </a:lnTo>
                    <a:lnTo>
                      <a:pt x="226" y="543"/>
                    </a:lnTo>
                    <a:lnTo>
                      <a:pt x="453" y="498"/>
                    </a:lnTo>
                    <a:lnTo>
                      <a:pt x="679" y="362"/>
                    </a:lnTo>
                    <a:lnTo>
                      <a:pt x="905" y="227"/>
                    </a:lnTo>
                    <a:lnTo>
                      <a:pt x="905" y="227"/>
                    </a:lnTo>
                    <a:lnTo>
                      <a:pt x="995" y="136"/>
                    </a:lnTo>
                    <a:lnTo>
                      <a:pt x="1131" y="46"/>
                    </a:lnTo>
                    <a:lnTo>
                      <a:pt x="1402" y="1"/>
                    </a:lnTo>
                    <a:lnTo>
                      <a:pt x="1673" y="46"/>
                    </a:lnTo>
                    <a:lnTo>
                      <a:pt x="1764" y="91"/>
                    </a:lnTo>
                    <a:lnTo>
                      <a:pt x="1899" y="182"/>
                    </a:lnTo>
                    <a:lnTo>
                      <a:pt x="1899" y="182"/>
                    </a:lnTo>
                    <a:lnTo>
                      <a:pt x="1990" y="272"/>
                    </a:lnTo>
                    <a:lnTo>
                      <a:pt x="2125" y="317"/>
                    </a:lnTo>
                    <a:lnTo>
                      <a:pt x="2261" y="272"/>
                    </a:lnTo>
                    <a:lnTo>
                      <a:pt x="2397" y="182"/>
                    </a:lnTo>
                    <a:lnTo>
                      <a:pt x="2397" y="182"/>
                    </a:lnTo>
                    <a:lnTo>
                      <a:pt x="2487" y="91"/>
                    </a:lnTo>
                    <a:lnTo>
                      <a:pt x="2623" y="46"/>
                    </a:lnTo>
                    <a:lnTo>
                      <a:pt x="2894" y="1"/>
                    </a:lnTo>
                    <a:lnTo>
                      <a:pt x="3165" y="46"/>
                    </a:lnTo>
                    <a:lnTo>
                      <a:pt x="3301" y="136"/>
                    </a:lnTo>
                    <a:lnTo>
                      <a:pt x="3391" y="227"/>
                    </a:lnTo>
                    <a:lnTo>
                      <a:pt x="3391" y="227"/>
                    </a:lnTo>
                    <a:lnTo>
                      <a:pt x="3572" y="362"/>
                    </a:lnTo>
                    <a:lnTo>
                      <a:pt x="3798" y="498"/>
                    </a:lnTo>
                    <a:lnTo>
                      <a:pt x="4070" y="543"/>
                    </a:lnTo>
                    <a:lnTo>
                      <a:pt x="4296" y="543"/>
                    </a:lnTo>
                    <a:lnTo>
                      <a:pt x="4296" y="543"/>
                    </a:lnTo>
                    <a:lnTo>
                      <a:pt x="4115" y="769"/>
                    </a:lnTo>
                    <a:lnTo>
                      <a:pt x="3889" y="950"/>
                    </a:lnTo>
                    <a:lnTo>
                      <a:pt x="3618" y="1041"/>
                    </a:lnTo>
                    <a:lnTo>
                      <a:pt x="3301" y="1086"/>
                    </a:lnTo>
                    <a:lnTo>
                      <a:pt x="3301" y="1086"/>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5" name="Google Shape;2315;p76"/>
              <p:cNvSpPr/>
              <p:nvPr/>
            </p:nvSpPr>
            <p:spPr>
              <a:xfrm>
                <a:off x="1185350" y="1635575"/>
                <a:ext cx="25" cy="25"/>
              </a:xfrm>
              <a:custGeom>
                <a:avLst/>
                <a:gdLst/>
                <a:ahLst/>
                <a:cxnLst/>
                <a:rect l="l" t="t" r="r" b="b"/>
                <a:pathLst>
                  <a:path w="1" h="1" fill="none" extrusionOk="0">
                    <a:moveTo>
                      <a:pt x="0" y="1"/>
                    </a:moveTo>
                    <a:lnTo>
                      <a:pt x="0" y="1"/>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6" name="Google Shape;2316;p76"/>
              <p:cNvSpPr/>
              <p:nvPr/>
            </p:nvSpPr>
            <p:spPr>
              <a:xfrm>
                <a:off x="993175" y="1253525"/>
                <a:ext cx="456675" cy="442000"/>
              </a:xfrm>
              <a:custGeom>
                <a:avLst/>
                <a:gdLst/>
                <a:ahLst/>
                <a:cxnLst/>
                <a:rect l="l" t="t" r="r" b="b"/>
                <a:pathLst>
                  <a:path w="18267" h="17680" extrusionOk="0">
                    <a:moveTo>
                      <a:pt x="6511" y="6511"/>
                    </a:moveTo>
                    <a:lnTo>
                      <a:pt x="7099" y="6557"/>
                    </a:lnTo>
                    <a:lnTo>
                      <a:pt x="7190" y="6828"/>
                    </a:lnTo>
                    <a:lnTo>
                      <a:pt x="7325" y="7099"/>
                    </a:lnTo>
                    <a:lnTo>
                      <a:pt x="7506" y="7325"/>
                    </a:lnTo>
                    <a:lnTo>
                      <a:pt x="7687" y="7551"/>
                    </a:lnTo>
                    <a:lnTo>
                      <a:pt x="7868" y="7732"/>
                    </a:lnTo>
                    <a:lnTo>
                      <a:pt x="8094" y="7868"/>
                    </a:lnTo>
                    <a:lnTo>
                      <a:pt x="8365" y="8004"/>
                    </a:lnTo>
                    <a:lnTo>
                      <a:pt x="8591" y="8094"/>
                    </a:lnTo>
                    <a:lnTo>
                      <a:pt x="8863" y="8139"/>
                    </a:lnTo>
                    <a:lnTo>
                      <a:pt x="9134" y="8184"/>
                    </a:lnTo>
                    <a:lnTo>
                      <a:pt x="9360" y="8184"/>
                    </a:lnTo>
                    <a:lnTo>
                      <a:pt x="9631" y="8139"/>
                    </a:lnTo>
                    <a:lnTo>
                      <a:pt x="9948" y="8637"/>
                    </a:lnTo>
                    <a:lnTo>
                      <a:pt x="10174" y="9179"/>
                    </a:lnTo>
                    <a:lnTo>
                      <a:pt x="10309" y="9722"/>
                    </a:lnTo>
                    <a:lnTo>
                      <a:pt x="10355" y="10309"/>
                    </a:lnTo>
                    <a:lnTo>
                      <a:pt x="10355" y="11259"/>
                    </a:lnTo>
                    <a:lnTo>
                      <a:pt x="9993" y="11259"/>
                    </a:lnTo>
                    <a:lnTo>
                      <a:pt x="9902" y="10988"/>
                    </a:lnTo>
                    <a:lnTo>
                      <a:pt x="9812" y="10762"/>
                    </a:lnTo>
                    <a:lnTo>
                      <a:pt x="9631" y="10535"/>
                    </a:lnTo>
                    <a:lnTo>
                      <a:pt x="9450" y="10355"/>
                    </a:lnTo>
                    <a:lnTo>
                      <a:pt x="9224" y="10219"/>
                    </a:lnTo>
                    <a:lnTo>
                      <a:pt x="8998" y="10129"/>
                    </a:lnTo>
                    <a:lnTo>
                      <a:pt x="8727" y="10038"/>
                    </a:lnTo>
                    <a:lnTo>
                      <a:pt x="8456" y="10038"/>
                    </a:lnTo>
                    <a:lnTo>
                      <a:pt x="8094" y="10083"/>
                    </a:lnTo>
                    <a:lnTo>
                      <a:pt x="7732" y="10219"/>
                    </a:lnTo>
                    <a:lnTo>
                      <a:pt x="7416" y="10445"/>
                    </a:lnTo>
                    <a:lnTo>
                      <a:pt x="7144" y="10716"/>
                    </a:lnTo>
                    <a:lnTo>
                      <a:pt x="6873" y="10581"/>
                    </a:lnTo>
                    <a:lnTo>
                      <a:pt x="6692" y="10535"/>
                    </a:lnTo>
                    <a:lnTo>
                      <a:pt x="6376" y="10535"/>
                    </a:lnTo>
                    <a:lnTo>
                      <a:pt x="6195" y="10581"/>
                    </a:lnTo>
                    <a:lnTo>
                      <a:pt x="5878" y="10716"/>
                    </a:lnTo>
                    <a:lnTo>
                      <a:pt x="5652" y="10445"/>
                    </a:lnTo>
                    <a:lnTo>
                      <a:pt x="5336" y="10219"/>
                    </a:lnTo>
                    <a:lnTo>
                      <a:pt x="4974" y="10083"/>
                    </a:lnTo>
                    <a:lnTo>
                      <a:pt x="4567" y="10038"/>
                    </a:lnTo>
                    <a:lnTo>
                      <a:pt x="4296" y="10038"/>
                    </a:lnTo>
                    <a:lnTo>
                      <a:pt x="4070" y="10129"/>
                    </a:lnTo>
                    <a:lnTo>
                      <a:pt x="3799" y="10219"/>
                    </a:lnTo>
                    <a:lnTo>
                      <a:pt x="3618" y="10355"/>
                    </a:lnTo>
                    <a:lnTo>
                      <a:pt x="3437" y="10535"/>
                    </a:lnTo>
                    <a:lnTo>
                      <a:pt x="3256" y="10762"/>
                    </a:lnTo>
                    <a:lnTo>
                      <a:pt x="3120" y="10988"/>
                    </a:lnTo>
                    <a:lnTo>
                      <a:pt x="3075" y="11259"/>
                    </a:lnTo>
                    <a:lnTo>
                      <a:pt x="2714" y="11259"/>
                    </a:lnTo>
                    <a:lnTo>
                      <a:pt x="2714" y="10309"/>
                    </a:lnTo>
                    <a:lnTo>
                      <a:pt x="2759" y="9902"/>
                    </a:lnTo>
                    <a:lnTo>
                      <a:pt x="2804" y="9541"/>
                    </a:lnTo>
                    <a:lnTo>
                      <a:pt x="2894" y="9179"/>
                    </a:lnTo>
                    <a:lnTo>
                      <a:pt x="3030" y="8817"/>
                    </a:lnTo>
                    <a:lnTo>
                      <a:pt x="3166" y="8501"/>
                    </a:lnTo>
                    <a:lnTo>
                      <a:pt x="3392" y="8184"/>
                    </a:lnTo>
                    <a:lnTo>
                      <a:pt x="3573" y="7868"/>
                    </a:lnTo>
                    <a:lnTo>
                      <a:pt x="3844" y="7642"/>
                    </a:lnTo>
                    <a:lnTo>
                      <a:pt x="4115" y="7371"/>
                    </a:lnTo>
                    <a:lnTo>
                      <a:pt x="4386" y="7144"/>
                    </a:lnTo>
                    <a:lnTo>
                      <a:pt x="4703" y="6964"/>
                    </a:lnTo>
                    <a:lnTo>
                      <a:pt x="5065" y="6783"/>
                    </a:lnTo>
                    <a:lnTo>
                      <a:pt x="5381" y="6692"/>
                    </a:lnTo>
                    <a:lnTo>
                      <a:pt x="5743" y="6602"/>
                    </a:lnTo>
                    <a:lnTo>
                      <a:pt x="6150" y="6511"/>
                    </a:lnTo>
                    <a:close/>
                    <a:moveTo>
                      <a:pt x="2894" y="7597"/>
                    </a:moveTo>
                    <a:lnTo>
                      <a:pt x="2714" y="7913"/>
                    </a:lnTo>
                    <a:lnTo>
                      <a:pt x="2533" y="8230"/>
                    </a:lnTo>
                    <a:lnTo>
                      <a:pt x="2397" y="8546"/>
                    </a:lnTo>
                    <a:lnTo>
                      <a:pt x="2261" y="8863"/>
                    </a:lnTo>
                    <a:lnTo>
                      <a:pt x="2126" y="9224"/>
                    </a:lnTo>
                    <a:lnTo>
                      <a:pt x="2081" y="9586"/>
                    </a:lnTo>
                    <a:lnTo>
                      <a:pt x="2035" y="9948"/>
                    </a:lnTo>
                    <a:lnTo>
                      <a:pt x="1990" y="10309"/>
                    </a:lnTo>
                    <a:lnTo>
                      <a:pt x="1990" y="11440"/>
                    </a:lnTo>
                    <a:lnTo>
                      <a:pt x="1764" y="11304"/>
                    </a:lnTo>
                    <a:lnTo>
                      <a:pt x="1583" y="11123"/>
                    </a:lnTo>
                    <a:lnTo>
                      <a:pt x="1448" y="10897"/>
                    </a:lnTo>
                    <a:lnTo>
                      <a:pt x="1357" y="10626"/>
                    </a:lnTo>
                    <a:lnTo>
                      <a:pt x="1312" y="10445"/>
                    </a:lnTo>
                    <a:lnTo>
                      <a:pt x="1176" y="10355"/>
                    </a:lnTo>
                    <a:lnTo>
                      <a:pt x="995" y="10174"/>
                    </a:lnTo>
                    <a:lnTo>
                      <a:pt x="860" y="9993"/>
                    </a:lnTo>
                    <a:lnTo>
                      <a:pt x="769" y="9767"/>
                    </a:lnTo>
                    <a:lnTo>
                      <a:pt x="724" y="9541"/>
                    </a:lnTo>
                    <a:lnTo>
                      <a:pt x="769" y="9270"/>
                    </a:lnTo>
                    <a:lnTo>
                      <a:pt x="905" y="8998"/>
                    </a:lnTo>
                    <a:lnTo>
                      <a:pt x="1086" y="8772"/>
                    </a:lnTo>
                    <a:lnTo>
                      <a:pt x="1357" y="8682"/>
                    </a:lnTo>
                    <a:lnTo>
                      <a:pt x="1538" y="8591"/>
                    </a:lnTo>
                    <a:lnTo>
                      <a:pt x="1628" y="8456"/>
                    </a:lnTo>
                    <a:lnTo>
                      <a:pt x="1674" y="8275"/>
                    </a:lnTo>
                    <a:lnTo>
                      <a:pt x="1809" y="8094"/>
                    </a:lnTo>
                    <a:lnTo>
                      <a:pt x="1945" y="7958"/>
                    </a:lnTo>
                    <a:lnTo>
                      <a:pt x="2081" y="7823"/>
                    </a:lnTo>
                    <a:lnTo>
                      <a:pt x="2261" y="7732"/>
                    </a:lnTo>
                    <a:lnTo>
                      <a:pt x="2442" y="7687"/>
                    </a:lnTo>
                    <a:lnTo>
                      <a:pt x="2623" y="7642"/>
                    </a:lnTo>
                    <a:lnTo>
                      <a:pt x="2804" y="7597"/>
                    </a:lnTo>
                    <a:close/>
                    <a:moveTo>
                      <a:pt x="10626" y="8365"/>
                    </a:moveTo>
                    <a:lnTo>
                      <a:pt x="10897" y="8546"/>
                    </a:lnTo>
                    <a:lnTo>
                      <a:pt x="11214" y="8637"/>
                    </a:lnTo>
                    <a:lnTo>
                      <a:pt x="11530" y="8682"/>
                    </a:lnTo>
                    <a:lnTo>
                      <a:pt x="11847" y="8727"/>
                    </a:lnTo>
                    <a:lnTo>
                      <a:pt x="12073" y="8908"/>
                    </a:lnTo>
                    <a:lnTo>
                      <a:pt x="12208" y="9089"/>
                    </a:lnTo>
                    <a:lnTo>
                      <a:pt x="12299" y="9315"/>
                    </a:lnTo>
                    <a:lnTo>
                      <a:pt x="12344" y="9541"/>
                    </a:lnTo>
                    <a:lnTo>
                      <a:pt x="12299" y="9767"/>
                    </a:lnTo>
                    <a:lnTo>
                      <a:pt x="12208" y="9993"/>
                    </a:lnTo>
                    <a:lnTo>
                      <a:pt x="12073" y="10174"/>
                    </a:lnTo>
                    <a:lnTo>
                      <a:pt x="11892" y="10355"/>
                    </a:lnTo>
                    <a:lnTo>
                      <a:pt x="11756" y="10445"/>
                    </a:lnTo>
                    <a:lnTo>
                      <a:pt x="11711" y="10626"/>
                    </a:lnTo>
                    <a:lnTo>
                      <a:pt x="11621" y="10897"/>
                    </a:lnTo>
                    <a:lnTo>
                      <a:pt x="11485" y="11123"/>
                    </a:lnTo>
                    <a:lnTo>
                      <a:pt x="11304" y="11304"/>
                    </a:lnTo>
                    <a:lnTo>
                      <a:pt x="11033" y="11440"/>
                    </a:lnTo>
                    <a:lnTo>
                      <a:pt x="11033" y="10309"/>
                    </a:lnTo>
                    <a:lnTo>
                      <a:pt x="11033" y="9812"/>
                    </a:lnTo>
                    <a:lnTo>
                      <a:pt x="10942" y="9315"/>
                    </a:lnTo>
                    <a:lnTo>
                      <a:pt x="10807" y="8863"/>
                    </a:lnTo>
                    <a:lnTo>
                      <a:pt x="10626" y="8365"/>
                    </a:lnTo>
                    <a:close/>
                    <a:moveTo>
                      <a:pt x="4567" y="10716"/>
                    </a:moveTo>
                    <a:lnTo>
                      <a:pt x="4748" y="10762"/>
                    </a:lnTo>
                    <a:lnTo>
                      <a:pt x="4929" y="10807"/>
                    </a:lnTo>
                    <a:lnTo>
                      <a:pt x="5065" y="10897"/>
                    </a:lnTo>
                    <a:lnTo>
                      <a:pt x="5200" y="10988"/>
                    </a:lnTo>
                    <a:lnTo>
                      <a:pt x="5291" y="11123"/>
                    </a:lnTo>
                    <a:lnTo>
                      <a:pt x="5381" y="11259"/>
                    </a:lnTo>
                    <a:lnTo>
                      <a:pt x="5426" y="11440"/>
                    </a:lnTo>
                    <a:lnTo>
                      <a:pt x="5426" y="11575"/>
                    </a:lnTo>
                    <a:lnTo>
                      <a:pt x="5426" y="11756"/>
                    </a:lnTo>
                    <a:lnTo>
                      <a:pt x="5381" y="11937"/>
                    </a:lnTo>
                    <a:lnTo>
                      <a:pt x="5291" y="12073"/>
                    </a:lnTo>
                    <a:lnTo>
                      <a:pt x="5200" y="12208"/>
                    </a:lnTo>
                    <a:lnTo>
                      <a:pt x="5065" y="12299"/>
                    </a:lnTo>
                    <a:lnTo>
                      <a:pt x="4929" y="12389"/>
                    </a:lnTo>
                    <a:lnTo>
                      <a:pt x="4748" y="12434"/>
                    </a:lnTo>
                    <a:lnTo>
                      <a:pt x="4432" y="12434"/>
                    </a:lnTo>
                    <a:lnTo>
                      <a:pt x="4251" y="12389"/>
                    </a:lnTo>
                    <a:lnTo>
                      <a:pt x="4115" y="12299"/>
                    </a:lnTo>
                    <a:lnTo>
                      <a:pt x="3979" y="12208"/>
                    </a:lnTo>
                    <a:lnTo>
                      <a:pt x="3889" y="12073"/>
                    </a:lnTo>
                    <a:lnTo>
                      <a:pt x="3799" y="11937"/>
                    </a:lnTo>
                    <a:lnTo>
                      <a:pt x="3753" y="11756"/>
                    </a:lnTo>
                    <a:lnTo>
                      <a:pt x="3753" y="11575"/>
                    </a:lnTo>
                    <a:lnTo>
                      <a:pt x="3753" y="11440"/>
                    </a:lnTo>
                    <a:lnTo>
                      <a:pt x="3799" y="11259"/>
                    </a:lnTo>
                    <a:lnTo>
                      <a:pt x="3889" y="11123"/>
                    </a:lnTo>
                    <a:lnTo>
                      <a:pt x="3979" y="10988"/>
                    </a:lnTo>
                    <a:lnTo>
                      <a:pt x="4115" y="10897"/>
                    </a:lnTo>
                    <a:lnTo>
                      <a:pt x="4251" y="10807"/>
                    </a:lnTo>
                    <a:lnTo>
                      <a:pt x="4432" y="10762"/>
                    </a:lnTo>
                    <a:lnTo>
                      <a:pt x="4567" y="10716"/>
                    </a:lnTo>
                    <a:close/>
                    <a:moveTo>
                      <a:pt x="8456" y="10716"/>
                    </a:moveTo>
                    <a:lnTo>
                      <a:pt x="8636" y="10762"/>
                    </a:lnTo>
                    <a:lnTo>
                      <a:pt x="8817" y="10807"/>
                    </a:lnTo>
                    <a:lnTo>
                      <a:pt x="8953" y="10897"/>
                    </a:lnTo>
                    <a:lnTo>
                      <a:pt x="9089" y="10988"/>
                    </a:lnTo>
                    <a:lnTo>
                      <a:pt x="9179" y="11123"/>
                    </a:lnTo>
                    <a:lnTo>
                      <a:pt x="9269" y="11259"/>
                    </a:lnTo>
                    <a:lnTo>
                      <a:pt x="9315" y="11440"/>
                    </a:lnTo>
                    <a:lnTo>
                      <a:pt x="9315" y="11575"/>
                    </a:lnTo>
                    <a:lnTo>
                      <a:pt x="9315" y="11756"/>
                    </a:lnTo>
                    <a:lnTo>
                      <a:pt x="9269" y="11937"/>
                    </a:lnTo>
                    <a:lnTo>
                      <a:pt x="9179" y="12073"/>
                    </a:lnTo>
                    <a:lnTo>
                      <a:pt x="9089" y="12208"/>
                    </a:lnTo>
                    <a:lnTo>
                      <a:pt x="8953" y="12299"/>
                    </a:lnTo>
                    <a:lnTo>
                      <a:pt x="8817" y="12389"/>
                    </a:lnTo>
                    <a:lnTo>
                      <a:pt x="8636" y="12434"/>
                    </a:lnTo>
                    <a:lnTo>
                      <a:pt x="8275" y="12434"/>
                    </a:lnTo>
                    <a:lnTo>
                      <a:pt x="8139" y="12389"/>
                    </a:lnTo>
                    <a:lnTo>
                      <a:pt x="8004" y="12299"/>
                    </a:lnTo>
                    <a:lnTo>
                      <a:pt x="7868" y="12208"/>
                    </a:lnTo>
                    <a:lnTo>
                      <a:pt x="7777" y="12073"/>
                    </a:lnTo>
                    <a:lnTo>
                      <a:pt x="7687" y="11937"/>
                    </a:lnTo>
                    <a:lnTo>
                      <a:pt x="7642" y="11756"/>
                    </a:lnTo>
                    <a:lnTo>
                      <a:pt x="7597" y="11575"/>
                    </a:lnTo>
                    <a:lnTo>
                      <a:pt x="7642" y="11440"/>
                    </a:lnTo>
                    <a:lnTo>
                      <a:pt x="7687" y="11259"/>
                    </a:lnTo>
                    <a:lnTo>
                      <a:pt x="7777" y="11123"/>
                    </a:lnTo>
                    <a:lnTo>
                      <a:pt x="7868" y="10988"/>
                    </a:lnTo>
                    <a:lnTo>
                      <a:pt x="8004" y="10897"/>
                    </a:lnTo>
                    <a:lnTo>
                      <a:pt x="8139" y="10807"/>
                    </a:lnTo>
                    <a:lnTo>
                      <a:pt x="8275" y="10762"/>
                    </a:lnTo>
                    <a:lnTo>
                      <a:pt x="8456" y="10716"/>
                    </a:lnTo>
                    <a:close/>
                    <a:moveTo>
                      <a:pt x="6511" y="11214"/>
                    </a:moveTo>
                    <a:lnTo>
                      <a:pt x="6692" y="11259"/>
                    </a:lnTo>
                    <a:lnTo>
                      <a:pt x="6783" y="11349"/>
                    </a:lnTo>
                    <a:lnTo>
                      <a:pt x="6873" y="11440"/>
                    </a:lnTo>
                    <a:lnTo>
                      <a:pt x="6918" y="11575"/>
                    </a:lnTo>
                    <a:lnTo>
                      <a:pt x="6918" y="11892"/>
                    </a:lnTo>
                    <a:lnTo>
                      <a:pt x="7009" y="12208"/>
                    </a:lnTo>
                    <a:lnTo>
                      <a:pt x="7144" y="12480"/>
                    </a:lnTo>
                    <a:lnTo>
                      <a:pt x="7371" y="12706"/>
                    </a:lnTo>
                    <a:lnTo>
                      <a:pt x="7597" y="12887"/>
                    </a:lnTo>
                    <a:lnTo>
                      <a:pt x="7868" y="13022"/>
                    </a:lnTo>
                    <a:lnTo>
                      <a:pt x="8139" y="13113"/>
                    </a:lnTo>
                    <a:lnTo>
                      <a:pt x="8456" y="13158"/>
                    </a:lnTo>
                    <a:lnTo>
                      <a:pt x="8727" y="13158"/>
                    </a:lnTo>
                    <a:lnTo>
                      <a:pt x="8998" y="13067"/>
                    </a:lnTo>
                    <a:lnTo>
                      <a:pt x="9224" y="12977"/>
                    </a:lnTo>
                    <a:lnTo>
                      <a:pt x="9450" y="12841"/>
                    </a:lnTo>
                    <a:lnTo>
                      <a:pt x="9631" y="12661"/>
                    </a:lnTo>
                    <a:lnTo>
                      <a:pt x="9812" y="12434"/>
                    </a:lnTo>
                    <a:lnTo>
                      <a:pt x="9902" y="12208"/>
                    </a:lnTo>
                    <a:lnTo>
                      <a:pt x="9993" y="11937"/>
                    </a:lnTo>
                    <a:lnTo>
                      <a:pt x="10355" y="11937"/>
                    </a:lnTo>
                    <a:lnTo>
                      <a:pt x="10355" y="13836"/>
                    </a:lnTo>
                    <a:lnTo>
                      <a:pt x="10309" y="14153"/>
                    </a:lnTo>
                    <a:lnTo>
                      <a:pt x="10264" y="14469"/>
                    </a:lnTo>
                    <a:lnTo>
                      <a:pt x="10174" y="14740"/>
                    </a:lnTo>
                    <a:lnTo>
                      <a:pt x="10083" y="15057"/>
                    </a:lnTo>
                    <a:lnTo>
                      <a:pt x="9948" y="15328"/>
                    </a:lnTo>
                    <a:lnTo>
                      <a:pt x="9812" y="15554"/>
                    </a:lnTo>
                    <a:lnTo>
                      <a:pt x="9631" y="15825"/>
                    </a:lnTo>
                    <a:lnTo>
                      <a:pt x="9405" y="16052"/>
                    </a:lnTo>
                    <a:lnTo>
                      <a:pt x="9179" y="16232"/>
                    </a:lnTo>
                    <a:lnTo>
                      <a:pt x="8953" y="16413"/>
                    </a:lnTo>
                    <a:lnTo>
                      <a:pt x="8682" y="16594"/>
                    </a:lnTo>
                    <a:lnTo>
                      <a:pt x="8410" y="16730"/>
                    </a:lnTo>
                    <a:lnTo>
                      <a:pt x="8139" y="16820"/>
                    </a:lnTo>
                    <a:lnTo>
                      <a:pt x="7823" y="16911"/>
                    </a:lnTo>
                    <a:lnTo>
                      <a:pt x="7506" y="16956"/>
                    </a:lnTo>
                    <a:lnTo>
                      <a:pt x="5562" y="16956"/>
                    </a:lnTo>
                    <a:lnTo>
                      <a:pt x="5245" y="16911"/>
                    </a:lnTo>
                    <a:lnTo>
                      <a:pt x="4929" y="16820"/>
                    </a:lnTo>
                    <a:lnTo>
                      <a:pt x="4658" y="16730"/>
                    </a:lnTo>
                    <a:lnTo>
                      <a:pt x="4386" y="16594"/>
                    </a:lnTo>
                    <a:lnTo>
                      <a:pt x="4115" y="16413"/>
                    </a:lnTo>
                    <a:lnTo>
                      <a:pt x="3889" y="16232"/>
                    </a:lnTo>
                    <a:lnTo>
                      <a:pt x="3663" y="16052"/>
                    </a:lnTo>
                    <a:lnTo>
                      <a:pt x="3437" y="15825"/>
                    </a:lnTo>
                    <a:lnTo>
                      <a:pt x="3256" y="15554"/>
                    </a:lnTo>
                    <a:lnTo>
                      <a:pt x="3120" y="15328"/>
                    </a:lnTo>
                    <a:lnTo>
                      <a:pt x="2985" y="15057"/>
                    </a:lnTo>
                    <a:lnTo>
                      <a:pt x="2849" y="14740"/>
                    </a:lnTo>
                    <a:lnTo>
                      <a:pt x="2804" y="14469"/>
                    </a:lnTo>
                    <a:lnTo>
                      <a:pt x="2759" y="14153"/>
                    </a:lnTo>
                    <a:lnTo>
                      <a:pt x="2714" y="13836"/>
                    </a:lnTo>
                    <a:lnTo>
                      <a:pt x="2714" y="11937"/>
                    </a:lnTo>
                    <a:lnTo>
                      <a:pt x="3075" y="11937"/>
                    </a:lnTo>
                    <a:lnTo>
                      <a:pt x="3120" y="12208"/>
                    </a:lnTo>
                    <a:lnTo>
                      <a:pt x="3256" y="12434"/>
                    </a:lnTo>
                    <a:lnTo>
                      <a:pt x="3437" y="12661"/>
                    </a:lnTo>
                    <a:lnTo>
                      <a:pt x="3618" y="12841"/>
                    </a:lnTo>
                    <a:lnTo>
                      <a:pt x="3799" y="12977"/>
                    </a:lnTo>
                    <a:lnTo>
                      <a:pt x="4070" y="13067"/>
                    </a:lnTo>
                    <a:lnTo>
                      <a:pt x="4296" y="13158"/>
                    </a:lnTo>
                    <a:lnTo>
                      <a:pt x="4567" y="13158"/>
                    </a:lnTo>
                    <a:lnTo>
                      <a:pt x="4884" y="13113"/>
                    </a:lnTo>
                    <a:lnTo>
                      <a:pt x="5200" y="13022"/>
                    </a:lnTo>
                    <a:lnTo>
                      <a:pt x="5472" y="12887"/>
                    </a:lnTo>
                    <a:lnTo>
                      <a:pt x="5698" y="12706"/>
                    </a:lnTo>
                    <a:lnTo>
                      <a:pt x="5878" y="12480"/>
                    </a:lnTo>
                    <a:lnTo>
                      <a:pt x="6059" y="12208"/>
                    </a:lnTo>
                    <a:lnTo>
                      <a:pt x="6150" y="11892"/>
                    </a:lnTo>
                    <a:lnTo>
                      <a:pt x="6150" y="11575"/>
                    </a:lnTo>
                    <a:lnTo>
                      <a:pt x="6195" y="11440"/>
                    </a:lnTo>
                    <a:lnTo>
                      <a:pt x="6285" y="11349"/>
                    </a:lnTo>
                    <a:lnTo>
                      <a:pt x="6376" y="11259"/>
                    </a:lnTo>
                    <a:lnTo>
                      <a:pt x="6511" y="11214"/>
                    </a:lnTo>
                    <a:close/>
                    <a:moveTo>
                      <a:pt x="10581" y="1"/>
                    </a:moveTo>
                    <a:lnTo>
                      <a:pt x="10445" y="46"/>
                    </a:lnTo>
                    <a:lnTo>
                      <a:pt x="10355" y="91"/>
                    </a:lnTo>
                    <a:lnTo>
                      <a:pt x="10264" y="182"/>
                    </a:lnTo>
                    <a:lnTo>
                      <a:pt x="9902" y="136"/>
                    </a:lnTo>
                    <a:lnTo>
                      <a:pt x="9586" y="91"/>
                    </a:lnTo>
                    <a:lnTo>
                      <a:pt x="9134" y="136"/>
                    </a:lnTo>
                    <a:lnTo>
                      <a:pt x="8727" y="272"/>
                    </a:lnTo>
                    <a:lnTo>
                      <a:pt x="8320" y="453"/>
                    </a:lnTo>
                    <a:lnTo>
                      <a:pt x="7958" y="724"/>
                    </a:lnTo>
                    <a:lnTo>
                      <a:pt x="7687" y="1041"/>
                    </a:lnTo>
                    <a:lnTo>
                      <a:pt x="7461" y="1402"/>
                    </a:lnTo>
                    <a:lnTo>
                      <a:pt x="7280" y="1809"/>
                    </a:lnTo>
                    <a:lnTo>
                      <a:pt x="7190" y="2216"/>
                    </a:lnTo>
                    <a:lnTo>
                      <a:pt x="6918" y="2352"/>
                    </a:lnTo>
                    <a:lnTo>
                      <a:pt x="6647" y="2533"/>
                    </a:lnTo>
                    <a:lnTo>
                      <a:pt x="6421" y="2714"/>
                    </a:lnTo>
                    <a:lnTo>
                      <a:pt x="6240" y="2940"/>
                    </a:lnTo>
                    <a:lnTo>
                      <a:pt x="6105" y="3166"/>
                    </a:lnTo>
                    <a:lnTo>
                      <a:pt x="5969" y="3437"/>
                    </a:lnTo>
                    <a:lnTo>
                      <a:pt x="5924" y="3753"/>
                    </a:lnTo>
                    <a:lnTo>
                      <a:pt x="5878" y="4070"/>
                    </a:lnTo>
                    <a:lnTo>
                      <a:pt x="5924" y="4341"/>
                    </a:lnTo>
                    <a:lnTo>
                      <a:pt x="5969" y="4613"/>
                    </a:lnTo>
                    <a:lnTo>
                      <a:pt x="6059" y="4884"/>
                    </a:lnTo>
                    <a:lnTo>
                      <a:pt x="6195" y="5110"/>
                    </a:lnTo>
                    <a:lnTo>
                      <a:pt x="6376" y="5336"/>
                    </a:lnTo>
                    <a:lnTo>
                      <a:pt x="6557" y="5517"/>
                    </a:lnTo>
                    <a:lnTo>
                      <a:pt x="6783" y="5698"/>
                    </a:lnTo>
                    <a:lnTo>
                      <a:pt x="7054" y="5833"/>
                    </a:lnTo>
                    <a:lnTo>
                      <a:pt x="7054" y="5833"/>
                    </a:lnTo>
                    <a:lnTo>
                      <a:pt x="6511" y="5788"/>
                    </a:lnTo>
                    <a:lnTo>
                      <a:pt x="6105" y="5833"/>
                    </a:lnTo>
                    <a:lnTo>
                      <a:pt x="5652" y="5879"/>
                    </a:lnTo>
                    <a:lnTo>
                      <a:pt x="5245" y="5969"/>
                    </a:lnTo>
                    <a:lnTo>
                      <a:pt x="4839" y="6105"/>
                    </a:lnTo>
                    <a:lnTo>
                      <a:pt x="4477" y="6285"/>
                    </a:lnTo>
                    <a:lnTo>
                      <a:pt x="4115" y="6511"/>
                    </a:lnTo>
                    <a:lnTo>
                      <a:pt x="3753" y="6738"/>
                    </a:lnTo>
                    <a:lnTo>
                      <a:pt x="3437" y="7009"/>
                    </a:lnTo>
                    <a:lnTo>
                      <a:pt x="3120" y="6918"/>
                    </a:lnTo>
                    <a:lnTo>
                      <a:pt x="2804" y="6873"/>
                    </a:lnTo>
                    <a:lnTo>
                      <a:pt x="2533" y="6918"/>
                    </a:lnTo>
                    <a:lnTo>
                      <a:pt x="2261" y="6964"/>
                    </a:lnTo>
                    <a:lnTo>
                      <a:pt x="1990" y="7054"/>
                    </a:lnTo>
                    <a:lnTo>
                      <a:pt x="1719" y="7190"/>
                    </a:lnTo>
                    <a:lnTo>
                      <a:pt x="1538" y="7371"/>
                    </a:lnTo>
                    <a:lnTo>
                      <a:pt x="1312" y="7551"/>
                    </a:lnTo>
                    <a:lnTo>
                      <a:pt x="1131" y="7777"/>
                    </a:lnTo>
                    <a:lnTo>
                      <a:pt x="995" y="8049"/>
                    </a:lnTo>
                    <a:lnTo>
                      <a:pt x="815" y="8139"/>
                    </a:lnTo>
                    <a:lnTo>
                      <a:pt x="588" y="8275"/>
                    </a:lnTo>
                    <a:lnTo>
                      <a:pt x="408" y="8456"/>
                    </a:lnTo>
                    <a:lnTo>
                      <a:pt x="272" y="8637"/>
                    </a:lnTo>
                    <a:lnTo>
                      <a:pt x="182" y="8817"/>
                    </a:lnTo>
                    <a:lnTo>
                      <a:pt x="91" y="9043"/>
                    </a:lnTo>
                    <a:lnTo>
                      <a:pt x="1" y="9315"/>
                    </a:lnTo>
                    <a:lnTo>
                      <a:pt x="1" y="9541"/>
                    </a:lnTo>
                    <a:lnTo>
                      <a:pt x="46" y="9948"/>
                    </a:lnTo>
                    <a:lnTo>
                      <a:pt x="182" y="10309"/>
                    </a:lnTo>
                    <a:lnTo>
                      <a:pt x="408" y="10626"/>
                    </a:lnTo>
                    <a:lnTo>
                      <a:pt x="679" y="10852"/>
                    </a:lnTo>
                    <a:lnTo>
                      <a:pt x="769" y="11123"/>
                    </a:lnTo>
                    <a:lnTo>
                      <a:pt x="860" y="11349"/>
                    </a:lnTo>
                    <a:lnTo>
                      <a:pt x="995" y="11530"/>
                    </a:lnTo>
                    <a:lnTo>
                      <a:pt x="1176" y="11711"/>
                    </a:lnTo>
                    <a:lnTo>
                      <a:pt x="1357" y="11847"/>
                    </a:lnTo>
                    <a:lnTo>
                      <a:pt x="1538" y="11982"/>
                    </a:lnTo>
                    <a:lnTo>
                      <a:pt x="1764" y="12073"/>
                    </a:lnTo>
                    <a:lnTo>
                      <a:pt x="1990" y="12163"/>
                    </a:lnTo>
                    <a:lnTo>
                      <a:pt x="1990" y="13836"/>
                    </a:lnTo>
                    <a:lnTo>
                      <a:pt x="2035" y="14198"/>
                    </a:lnTo>
                    <a:lnTo>
                      <a:pt x="2081" y="14605"/>
                    </a:lnTo>
                    <a:lnTo>
                      <a:pt x="2171" y="14966"/>
                    </a:lnTo>
                    <a:lnTo>
                      <a:pt x="2307" y="15328"/>
                    </a:lnTo>
                    <a:lnTo>
                      <a:pt x="2487" y="15645"/>
                    </a:lnTo>
                    <a:lnTo>
                      <a:pt x="2668" y="15961"/>
                    </a:lnTo>
                    <a:lnTo>
                      <a:pt x="2894" y="16278"/>
                    </a:lnTo>
                    <a:lnTo>
                      <a:pt x="3166" y="16549"/>
                    </a:lnTo>
                    <a:lnTo>
                      <a:pt x="3437" y="16775"/>
                    </a:lnTo>
                    <a:lnTo>
                      <a:pt x="3708" y="17001"/>
                    </a:lnTo>
                    <a:lnTo>
                      <a:pt x="4025" y="17227"/>
                    </a:lnTo>
                    <a:lnTo>
                      <a:pt x="4386" y="17363"/>
                    </a:lnTo>
                    <a:lnTo>
                      <a:pt x="4748" y="17498"/>
                    </a:lnTo>
                    <a:lnTo>
                      <a:pt x="5110" y="17589"/>
                    </a:lnTo>
                    <a:lnTo>
                      <a:pt x="5472" y="17679"/>
                    </a:lnTo>
                    <a:lnTo>
                      <a:pt x="7597" y="17679"/>
                    </a:lnTo>
                    <a:lnTo>
                      <a:pt x="7958" y="17589"/>
                    </a:lnTo>
                    <a:lnTo>
                      <a:pt x="8320" y="17498"/>
                    </a:lnTo>
                    <a:lnTo>
                      <a:pt x="8682" y="17363"/>
                    </a:lnTo>
                    <a:lnTo>
                      <a:pt x="9043" y="17227"/>
                    </a:lnTo>
                    <a:lnTo>
                      <a:pt x="9360" y="17001"/>
                    </a:lnTo>
                    <a:lnTo>
                      <a:pt x="9631" y="16775"/>
                    </a:lnTo>
                    <a:lnTo>
                      <a:pt x="9902" y="16549"/>
                    </a:lnTo>
                    <a:lnTo>
                      <a:pt x="10174" y="16278"/>
                    </a:lnTo>
                    <a:lnTo>
                      <a:pt x="10400" y="15961"/>
                    </a:lnTo>
                    <a:lnTo>
                      <a:pt x="10581" y="15645"/>
                    </a:lnTo>
                    <a:lnTo>
                      <a:pt x="10762" y="15328"/>
                    </a:lnTo>
                    <a:lnTo>
                      <a:pt x="10852" y="14966"/>
                    </a:lnTo>
                    <a:lnTo>
                      <a:pt x="10988" y="14605"/>
                    </a:lnTo>
                    <a:lnTo>
                      <a:pt x="11033" y="14198"/>
                    </a:lnTo>
                    <a:lnTo>
                      <a:pt x="11033" y="13836"/>
                    </a:lnTo>
                    <a:lnTo>
                      <a:pt x="11033" y="12163"/>
                    </a:lnTo>
                    <a:lnTo>
                      <a:pt x="11304" y="12073"/>
                    </a:lnTo>
                    <a:lnTo>
                      <a:pt x="11530" y="11982"/>
                    </a:lnTo>
                    <a:lnTo>
                      <a:pt x="11711" y="11847"/>
                    </a:lnTo>
                    <a:lnTo>
                      <a:pt x="11892" y="11711"/>
                    </a:lnTo>
                    <a:lnTo>
                      <a:pt x="12073" y="11530"/>
                    </a:lnTo>
                    <a:lnTo>
                      <a:pt x="12208" y="11349"/>
                    </a:lnTo>
                    <a:lnTo>
                      <a:pt x="12299" y="11123"/>
                    </a:lnTo>
                    <a:lnTo>
                      <a:pt x="12389" y="10852"/>
                    </a:lnTo>
                    <a:lnTo>
                      <a:pt x="12661" y="10626"/>
                    </a:lnTo>
                    <a:lnTo>
                      <a:pt x="12887" y="10309"/>
                    </a:lnTo>
                    <a:lnTo>
                      <a:pt x="13022" y="9948"/>
                    </a:lnTo>
                    <a:lnTo>
                      <a:pt x="13067" y="9541"/>
                    </a:lnTo>
                    <a:lnTo>
                      <a:pt x="13022" y="9315"/>
                    </a:lnTo>
                    <a:lnTo>
                      <a:pt x="12977" y="9089"/>
                    </a:lnTo>
                    <a:lnTo>
                      <a:pt x="12932" y="8863"/>
                    </a:lnTo>
                    <a:lnTo>
                      <a:pt x="12796" y="8682"/>
                    </a:lnTo>
                    <a:lnTo>
                      <a:pt x="13158" y="8546"/>
                    </a:lnTo>
                    <a:lnTo>
                      <a:pt x="13474" y="8410"/>
                    </a:lnTo>
                    <a:lnTo>
                      <a:pt x="13791" y="8230"/>
                    </a:lnTo>
                    <a:lnTo>
                      <a:pt x="14107" y="8004"/>
                    </a:lnTo>
                    <a:lnTo>
                      <a:pt x="14424" y="8094"/>
                    </a:lnTo>
                    <a:lnTo>
                      <a:pt x="14740" y="8139"/>
                    </a:lnTo>
                    <a:lnTo>
                      <a:pt x="15057" y="8184"/>
                    </a:lnTo>
                    <a:lnTo>
                      <a:pt x="15373" y="8139"/>
                    </a:lnTo>
                    <a:lnTo>
                      <a:pt x="15645" y="8049"/>
                    </a:lnTo>
                    <a:lnTo>
                      <a:pt x="15961" y="7913"/>
                    </a:lnTo>
                    <a:lnTo>
                      <a:pt x="16232" y="7732"/>
                    </a:lnTo>
                    <a:lnTo>
                      <a:pt x="16458" y="7551"/>
                    </a:lnTo>
                    <a:lnTo>
                      <a:pt x="16775" y="7190"/>
                    </a:lnTo>
                    <a:lnTo>
                      <a:pt x="16956" y="6738"/>
                    </a:lnTo>
                    <a:lnTo>
                      <a:pt x="17091" y="6285"/>
                    </a:lnTo>
                    <a:lnTo>
                      <a:pt x="17091" y="5833"/>
                    </a:lnTo>
                    <a:lnTo>
                      <a:pt x="17363" y="5698"/>
                    </a:lnTo>
                    <a:lnTo>
                      <a:pt x="17589" y="5517"/>
                    </a:lnTo>
                    <a:lnTo>
                      <a:pt x="17770" y="5336"/>
                    </a:lnTo>
                    <a:lnTo>
                      <a:pt x="17950" y="5110"/>
                    </a:lnTo>
                    <a:lnTo>
                      <a:pt x="18086" y="4884"/>
                    </a:lnTo>
                    <a:lnTo>
                      <a:pt x="18177" y="4613"/>
                    </a:lnTo>
                    <a:lnTo>
                      <a:pt x="18267" y="4341"/>
                    </a:lnTo>
                    <a:lnTo>
                      <a:pt x="18267" y="4070"/>
                    </a:lnTo>
                    <a:lnTo>
                      <a:pt x="18222" y="3753"/>
                    </a:lnTo>
                    <a:lnTo>
                      <a:pt x="18177" y="3437"/>
                    </a:lnTo>
                    <a:lnTo>
                      <a:pt x="18041" y="3166"/>
                    </a:lnTo>
                    <a:lnTo>
                      <a:pt x="17905" y="2940"/>
                    </a:lnTo>
                    <a:lnTo>
                      <a:pt x="17724" y="2714"/>
                    </a:lnTo>
                    <a:lnTo>
                      <a:pt x="17498" y="2533"/>
                    </a:lnTo>
                    <a:lnTo>
                      <a:pt x="17227" y="2352"/>
                    </a:lnTo>
                    <a:lnTo>
                      <a:pt x="16956" y="2216"/>
                    </a:lnTo>
                    <a:lnTo>
                      <a:pt x="16865" y="1809"/>
                    </a:lnTo>
                    <a:lnTo>
                      <a:pt x="16685" y="1402"/>
                    </a:lnTo>
                    <a:lnTo>
                      <a:pt x="16458" y="1041"/>
                    </a:lnTo>
                    <a:lnTo>
                      <a:pt x="16187" y="724"/>
                    </a:lnTo>
                    <a:lnTo>
                      <a:pt x="15825" y="453"/>
                    </a:lnTo>
                    <a:lnTo>
                      <a:pt x="15464" y="272"/>
                    </a:lnTo>
                    <a:lnTo>
                      <a:pt x="15012" y="136"/>
                    </a:lnTo>
                    <a:lnTo>
                      <a:pt x="14559" y="91"/>
                    </a:lnTo>
                    <a:lnTo>
                      <a:pt x="14243" y="136"/>
                    </a:lnTo>
                    <a:lnTo>
                      <a:pt x="13926" y="182"/>
                    </a:lnTo>
                    <a:lnTo>
                      <a:pt x="13791" y="91"/>
                    </a:lnTo>
                    <a:lnTo>
                      <a:pt x="13700" y="46"/>
                    </a:lnTo>
                    <a:lnTo>
                      <a:pt x="13565" y="1"/>
                    </a:lnTo>
                    <a:lnTo>
                      <a:pt x="13429" y="46"/>
                    </a:lnTo>
                    <a:lnTo>
                      <a:pt x="13293" y="136"/>
                    </a:lnTo>
                    <a:lnTo>
                      <a:pt x="13248" y="227"/>
                    </a:lnTo>
                    <a:lnTo>
                      <a:pt x="13203" y="362"/>
                    </a:lnTo>
                    <a:lnTo>
                      <a:pt x="13248" y="498"/>
                    </a:lnTo>
                    <a:lnTo>
                      <a:pt x="13339" y="634"/>
                    </a:lnTo>
                    <a:lnTo>
                      <a:pt x="13520" y="815"/>
                    </a:lnTo>
                    <a:lnTo>
                      <a:pt x="13610" y="905"/>
                    </a:lnTo>
                    <a:lnTo>
                      <a:pt x="13700" y="950"/>
                    </a:lnTo>
                    <a:lnTo>
                      <a:pt x="13836" y="995"/>
                    </a:lnTo>
                    <a:lnTo>
                      <a:pt x="13926" y="950"/>
                    </a:lnTo>
                    <a:lnTo>
                      <a:pt x="14243" y="860"/>
                    </a:lnTo>
                    <a:lnTo>
                      <a:pt x="14559" y="815"/>
                    </a:lnTo>
                    <a:lnTo>
                      <a:pt x="14921" y="860"/>
                    </a:lnTo>
                    <a:lnTo>
                      <a:pt x="15238" y="950"/>
                    </a:lnTo>
                    <a:lnTo>
                      <a:pt x="15509" y="1131"/>
                    </a:lnTo>
                    <a:lnTo>
                      <a:pt x="15780" y="1312"/>
                    </a:lnTo>
                    <a:lnTo>
                      <a:pt x="15961" y="1583"/>
                    </a:lnTo>
                    <a:lnTo>
                      <a:pt x="16142" y="1855"/>
                    </a:lnTo>
                    <a:lnTo>
                      <a:pt x="16232" y="2171"/>
                    </a:lnTo>
                    <a:lnTo>
                      <a:pt x="16278" y="2533"/>
                    </a:lnTo>
                    <a:lnTo>
                      <a:pt x="16278" y="2623"/>
                    </a:lnTo>
                    <a:lnTo>
                      <a:pt x="16368" y="2759"/>
                    </a:lnTo>
                    <a:lnTo>
                      <a:pt x="16458" y="2804"/>
                    </a:lnTo>
                    <a:lnTo>
                      <a:pt x="16549" y="2849"/>
                    </a:lnTo>
                    <a:lnTo>
                      <a:pt x="16775" y="2940"/>
                    </a:lnTo>
                    <a:lnTo>
                      <a:pt x="16956" y="3030"/>
                    </a:lnTo>
                    <a:lnTo>
                      <a:pt x="17137" y="3120"/>
                    </a:lnTo>
                    <a:lnTo>
                      <a:pt x="17272" y="3301"/>
                    </a:lnTo>
                    <a:lnTo>
                      <a:pt x="17408" y="3437"/>
                    </a:lnTo>
                    <a:lnTo>
                      <a:pt x="17498" y="3618"/>
                    </a:lnTo>
                    <a:lnTo>
                      <a:pt x="17544" y="3844"/>
                    </a:lnTo>
                    <a:lnTo>
                      <a:pt x="17544" y="4070"/>
                    </a:lnTo>
                    <a:lnTo>
                      <a:pt x="17544" y="4251"/>
                    </a:lnTo>
                    <a:lnTo>
                      <a:pt x="17498" y="4432"/>
                    </a:lnTo>
                    <a:lnTo>
                      <a:pt x="17408" y="4658"/>
                    </a:lnTo>
                    <a:lnTo>
                      <a:pt x="17272" y="4793"/>
                    </a:lnTo>
                    <a:lnTo>
                      <a:pt x="17137" y="4929"/>
                    </a:lnTo>
                    <a:lnTo>
                      <a:pt x="17001" y="5065"/>
                    </a:lnTo>
                    <a:lnTo>
                      <a:pt x="16820" y="5155"/>
                    </a:lnTo>
                    <a:lnTo>
                      <a:pt x="16594" y="5246"/>
                    </a:lnTo>
                    <a:lnTo>
                      <a:pt x="16504" y="5291"/>
                    </a:lnTo>
                    <a:lnTo>
                      <a:pt x="16368" y="5381"/>
                    </a:lnTo>
                    <a:lnTo>
                      <a:pt x="16323" y="5517"/>
                    </a:lnTo>
                    <a:lnTo>
                      <a:pt x="16368" y="5652"/>
                    </a:lnTo>
                    <a:lnTo>
                      <a:pt x="16413" y="6014"/>
                    </a:lnTo>
                    <a:lnTo>
                      <a:pt x="16323" y="6421"/>
                    </a:lnTo>
                    <a:lnTo>
                      <a:pt x="16187" y="6738"/>
                    </a:lnTo>
                    <a:lnTo>
                      <a:pt x="15961" y="7054"/>
                    </a:lnTo>
                    <a:lnTo>
                      <a:pt x="15780" y="7190"/>
                    </a:lnTo>
                    <a:lnTo>
                      <a:pt x="15599" y="7325"/>
                    </a:lnTo>
                    <a:lnTo>
                      <a:pt x="15373" y="7416"/>
                    </a:lnTo>
                    <a:lnTo>
                      <a:pt x="15147" y="7461"/>
                    </a:lnTo>
                    <a:lnTo>
                      <a:pt x="14921" y="7461"/>
                    </a:lnTo>
                    <a:lnTo>
                      <a:pt x="14650" y="7416"/>
                    </a:lnTo>
                    <a:lnTo>
                      <a:pt x="14424" y="7371"/>
                    </a:lnTo>
                    <a:lnTo>
                      <a:pt x="14198" y="7280"/>
                    </a:lnTo>
                    <a:lnTo>
                      <a:pt x="14107" y="7235"/>
                    </a:lnTo>
                    <a:lnTo>
                      <a:pt x="13881" y="7235"/>
                    </a:lnTo>
                    <a:lnTo>
                      <a:pt x="13791" y="7325"/>
                    </a:lnTo>
                    <a:lnTo>
                      <a:pt x="13429" y="7642"/>
                    </a:lnTo>
                    <a:lnTo>
                      <a:pt x="13022" y="7868"/>
                    </a:lnTo>
                    <a:lnTo>
                      <a:pt x="12570" y="8004"/>
                    </a:lnTo>
                    <a:lnTo>
                      <a:pt x="12073" y="8049"/>
                    </a:lnTo>
                    <a:lnTo>
                      <a:pt x="11621" y="8004"/>
                    </a:lnTo>
                    <a:lnTo>
                      <a:pt x="11168" y="7868"/>
                    </a:lnTo>
                    <a:lnTo>
                      <a:pt x="10716" y="7642"/>
                    </a:lnTo>
                    <a:lnTo>
                      <a:pt x="10355" y="7325"/>
                    </a:lnTo>
                    <a:lnTo>
                      <a:pt x="10264" y="7235"/>
                    </a:lnTo>
                    <a:lnTo>
                      <a:pt x="10038" y="7235"/>
                    </a:lnTo>
                    <a:lnTo>
                      <a:pt x="9948" y="7280"/>
                    </a:lnTo>
                    <a:lnTo>
                      <a:pt x="9722" y="7371"/>
                    </a:lnTo>
                    <a:lnTo>
                      <a:pt x="9496" y="7416"/>
                    </a:lnTo>
                    <a:lnTo>
                      <a:pt x="9269" y="7461"/>
                    </a:lnTo>
                    <a:lnTo>
                      <a:pt x="8998" y="7461"/>
                    </a:lnTo>
                    <a:lnTo>
                      <a:pt x="8772" y="7416"/>
                    </a:lnTo>
                    <a:lnTo>
                      <a:pt x="8591" y="7325"/>
                    </a:lnTo>
                    <a:lnTo>
                      <a:pt x="8365" y="7190"/>
                    </a:lnTo>
                    <a:lnTo>
                      <a:pt x="8184" y="7054"/>
                    </a:lnTo>
                    <a:lnTo>
                      <a:pt x="7958" y="6738"/>
                    </a:lnTo>
                    <a:lnTo>
                      <a:pt x="7823" y="6421"/>
                    </a:lnTo>
                    <a:lnTo>
                      <a:pt x="7777" y="6014"/>
                    </a:lnTo>
                    <a:lnTo>
                      <a:pt x="7823" y="5652"/>
                    </a:lnTo>
                    <a:lnTo>
                      <a:pt x="7823" y="5517"/>
                    </a:lnTo>
                    <a:lnTo>
                      <a:pt x="7777" y="5381"/>
                    </a:lnTo>
                    <a:lnTo>
                      <a:pt x="7687" y="5291"/>
                    </a:lnTo>
                    <a:lnTo>
                      <a:pt x="7551" y="5246"/>
                    </a:lnTo>
                    <a:lnTo>
                      <a:pt x="7325" y="5155"/>
                    </a:lnTo>
                    <a:lnTo>
                      <a:pt x="7144" y="5065"/>
                    </a:lnTo>
                    <a:lnTo>
                      <a:pt x="7009" y="4929"/>
                    </a:lnTo>
                    <a:lnTo>
                      <a:pt x="6873" y="4793"/>
                    </a:lnTo>
                    <a:lnTo>
                      <a:pt x="6738" y="4658"/>
                    </a:lnTo>
                    <a:lnTo>
                      <a:pt x="6647" y="4432"/>
                    </a:lnTo>
                    <a:lnTo>
                      <a:pt x="6602" y="4251"/>
                    </a:lnTo>
                    <a:lnTo>
                      <a:pt x="6602" y="4070"/>
                    </a:lnTo>
                    <a:lnTo>
                      <a:pt x="6602" y="3844"/>
                    </a:lnTo>
                    <a:lnTo>
                      <a:pt x="6692" y="3618"/>
                    </a:lnTo>
                    <a:lnTo>
                      <a:pt x="6783" y="3437"/>
                    </a:lnTo>
                    <a:lnTo>
                      <a:pt x="6873" y="3301"/>
                    </a:lnTo>
                    <a:lnTo>
                      <a:pt x="7009" y="3120"/>
                    </a:lnTo>
                    <a:lnTo>
                      <a:pt x="7190" y="3030"/>
                    </a:lnTo>
                    <a:lnTo>
                      <a:pt x="7371" y="2940"/>
                    </a:lnTo>
                    <a:lnTo>
                      <a:pt x="7597" y="2849"/>
                    </a:lnTo>
                    <a:lnTo>
                      <a:pt x="7687" y="2804"/>
                    </a:lnTo>
                    <a:lnTo>
                      <a:pt x="7777" y="2759"/>
                    </a:lnTo>
                    <a:lnTo>
                      <a:pt x="7868" y="2623"/>
                    </a:lnTo>
                    <a:lnTo>
                      <a:pt x="7868" y="2533"/>
                    </a:lnTo>
                    <a:lnTo>
                      <a:pt x="7913" y="2171"/>
                    </a:lnTo>
                    <a:lnTo>
                      <a:pt x="8004" y="1855"/>
                    </a:lnTo>
                    <a:lnTo>
                      <a:pt x="8184" y="1583"/>
                    </a:lnTo>
                    <a:lnTo>
                      <a:pt x="8365" y="1312"/>
                    </a:lnTo>
                    <a:lnTo>
                      <a:pt x="8636" y="1131"/>
                    </a:lnTo>
                    <a:lnTo>
                      <a:pt x="8908" y="950"/>
                    </a:lnTo>
                    <a:lnTo>
                      <a:pt x="9224" y="860"/>
                    </a:lnTo>
                    <a:lnTo>
                      <a:pt x="9586" y="815"/>
                    </a:lnTo>
                    <a:lnTo>
                      <a:pt x="9902" y="860"/>
                    </a:lnTo>
                    <a:lnTo>
                      <a:pt x="10219" y="950"/>
                    </a:lnTo>
                    <a:lnTo>
                      <a:pt x="10355" y="995"/>
                    </a:lnTo>
                    <a:lnTo>
                      <a:pt x="10445" y="950"/>
                    </a:lnTo>
                    <a:lnTo>
                      <a:pt x="10535" y="905"/>
                    </a:lnTo>
                    <a:lnTo>
                      <a:pt x="10626" y="815"/>
                    </a:lnTo>
                    <a:lnTo>
                      <a:pt x="10852" y="634"/>
                    </a:lnTo>
                    <a:lnTo>
                      <a:pt x="10897" y="498"/>
                    </a:lnTo>
                    <a:lnTo>
                      <a:pt x="10942" y="362"/>
                    </a:lnTo>
                    <a:lnTo>
                      <a:pt x="10897" y="227"/>
                    </a:lnTo>
                    <a:lnTo>
                      <a:pt x="10852" y="136"/>
                    </a:lnTo>
                    <a:lnTo>
                      <a:pt x="10716" y="46"/>
                    </a:lnTo>
                    <a:lnTo>
                      <a:pt x="1058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7" name="Google Shape;2317;p76"/>
              <p:cNvSpPr/>
              <p:nvPr/>
            </p:nvSpPr>
            <p:spPr>
              <a:xfrm>
                <a:off x="993175" y="1253525"/>
                <a:ext cx="456675" cy="442000"/>
              </a:xfrm>
              <a:custGeom>
                <a:avLst/>
                <a:gdLst/>
                <a:ahLst/>
                <a:cxnLst/>
                <a:rect l="l" t="t" r="r" b="b"/>
                <a:pathLst>
                  <a:path w="18267" h="17680" fill="none" extrusionOk="0">
                    <a:moveTo>
                      <a:pt x="16956" y="2216"/>
                    </a:moveTo>
                    <a:lnTo>
                      <a:pt x="16956" y="2216"/>
                    </a:lnTo>
                    <a:lnTo>
                      <a:pt x="16865" y="1809"/>
                    </a:lnTo>
                    <a:lnTo>
                      <a:pt x="16685" y="1402"/>
                    </a:lnTo>
                    <a:lnTo>
                      <a:pt x="16458" y="1041"/>
                    </a:lnTo>
                    <a:lnTo>
                      <a:pt x="16187" y="724"/>
                    </a:lnTo>
                    <a:lnTo>
                      <a:pt x="15825" y="453"/>
                    </a:lnTo>
                    <a:lnTo>
                      <a:pt x="15464" y="272"/>
                    </a:lnTo>
                    <a:lnTo>
                      <a:pt x="15012" y="136"/>
                    </a:lnTo>
                    <a:lnTo>
                      <a:pt x="14559" y="91"/>
                    </a:lnTo>
                    <a:lnTo>
                      <a:pt x="14559" y="91"/>
                    </a:lnTo>
                    <a:lnTo>
                      <a:pt x="14243" y="136"/>
                    </a:lnTo>
                    <a:lnTo>
                      <a:pt x="13926" y="182"/>
                    </a:lnTo>
                    <a:lnTo>
                      <a:pt x="13926" y="182"/>
                    </a:lnTo>
                    <a:lnTo>
                      <a:pt x="13791" y="91"/>
                    </a:lnTo>
                    <a:lnTo>
                      <a:pt x="13791" y="91"/>
                    </a:lnTo>
                    <a:lnTo>
                      <a:pt x="13700" y="46"/>
                    </a:lnTo>
                    <a:lnTo>
                      <a:pt x="13565" y="1"/>
                    </a:lnTo>
                    <a:lnTo>
                      <a:pt x="13429" y="46"/>
                    </a:lnTo>
                    <a:lnTo>
                      <a:pt x="13293" y="136"/>
                    </a:lnTo>
                    <a:lnTo>
                      <a:pt x="13293" y="136"/>
                    </a:lnTo>
                    <a:lnTo>
                      <a:pt x="13248" y="227"/>
                    </a:lnTo>
                    <a:lnTo>
                      <a:pt x="13203" y="362"/>
                    </a:lnTo>
                    <a:lnTo>
                      <a:pt x="13248" y="498"/>
                    </a:lnTo>
                    <a:lnTo>
                      <a:pt x="13339" y="634"/>
                    </a:lnTo>
                    <a:lnTo>
                      <a:pt x="13339" y="634"/>
                    </a:lnTo>
                    <a:lnTo>
                      <a:pt x="13520" y="815"/>
                    </a:lnTo>
                    <a:lnTo>
                      <a:pt x="13520" y="815"/>
                    </a:lnTo>
                    <a:lnTo>
                      <a:pt x="13610" y="905"/>
                    </a:lnTo>
                    <a:lnTo>
                      <a:pt x="13700" y="950"/>
                    </a:lnTo>
                    <a:lnTo>
                      <a:pt x="13836" y="995"/>
                    </a:lnTo>
                    <a:lnTo>
                      <a:pt x="13926" y="950"/>
                    </a:lnTo>
                    <a:lnTo>
                      <a:pt x="13926" y="950"/>
                    </a:lnTo>
                    <a:lnTo>
                      <a:pt x="14243" y="860"/>
                    </a:lnTo>
                    <a:lnTo>
                      <a:pt x="14559" y="815"/>
                    </a:lnTo>
                    <a:lnTo>
                      <a:pt x="14559" y="815"/>
                    </a:lnTo>
                    <a:lnTo>
                      <a:pt x="14921" y="860"/>
                    </a:lnTo>
                    <a:lnTo>
                      <a:pt x="15238" y="950"/>
                    </a:lnTo>
                    <a:lnTo>
                      <a:pt x="15509" y="1131"/>
                    </a:lnTo>
                    <a:lnTo>
                      <a:pt x="15780" y="1312"/>
                    </a:lnTo>
                    <a:lnTo>
                      <a:pt x="15961" y="1583"/>
                    </a:lnTo>
                    <a:lnTo>
                      <a:pt x="16142" y="1855"/>
                    </a:lnTo>
                    <a:lnTo>
                      <a:pt x="16232" y="2171"/>
                    </a:lnTo>
                    <a:lnTo>
                      <a:pt x="16278" y="2533"/>
                    </a:lnTo>
                    <a:lnTo>
                      <a:pt x="16278" y="2533"/>
                    </a:lnTo>
                    <a:lnTo>
                      <a:pt x="16278" y="2623"/>
                    </a:lnTo>
                    <a:lnTo>
                      <a:pt x="16368" y="2759"/>
                    </a:lnTo>
                    <a:lnTo>
                      <a:pt x="16458" y="2804"/>
                    </a:lnTo>
                    <a:lnTo>
                      <a:pt x="16549" y="2849"/>
                    </a:lnTo>
                    <a:lnTo>
                      <a:pt x="16549" y="2849"/>
                    </a:lnTo>
                    <a:lnTo>
                      <a:pt x="16775" y="2940"/>
                    </a:lnTo>
                    <a:lnTo>
                      <a:pt x="16956" y="3030"/>
                    </a:lnTo>
                    <a:lnTo>
                      <a:pt x="17137" y="3120"/>
                    </a:lnTo>
                    <a:lnTo>
                      <a:pt x="17272" y="3301"/>
                    </a:lnTo>
                    <a:lnTo>
                      <a:pt x="17408" y="3437"/>
                    </a:lnTo>
                    <a:lnTo>
                      <a:pt x="17498" y="3618"/>
                    </a:lnTo>
                    <a:lnTo>
                      <a:pt x="17544" y="3844"/>
                    </a:lnTo>
                    <a:lnTo>
                      <a:pt x="17544" y="4070"/>
                    </a:lnTo>
                    <a:lnTo>
                      <a:pt x="17544" y="4070"/>
                    </a:lnTo>
                    <a:lnTo>
                      <a:pt x="17544" y="4251"/>
                    </a:lnTo>
                    <a:lnTo>
                      <a:pt x="17498" y="4432"/>
                    </a:lnTo>
                    <a:lnTo>
                      <a:pt x="17408" y="4658"/>
                    </a:lnTo>
                    <a:lnTo>
                      <a:pt x="17272" y="4793"/>
                    </a:lnTo>
                    <a:lnTo>
                      <a:pt x="17137" y="4929"/>
                    </a:lnTo>
                    <a:lnTo>
                      <a:pt x="17001" y="5065"/>
                    </a:lnTo>
                    <a:lnTo>
                      <a:pt x="16820" y="5155"/>
                    </a:lnTo>
                    <a:lnTo>
                      <a:pt x="16594" y="5246"/>
                    </a:lnTo>
                    <a:lnTo>
                      <a:pt x="16594" y="5246"/>
                    </a:lnTo>
                    <a:lnTo>
                      <a:pt x="16504" y="5291"/>
                    </a:lnTo>
                    <a:lnTo>
                      <a:pt x="16368" y="5381"/>
                    </a:lnTo>
                    <a:lnTo>
                      <a:pt x="16368" y="5381"/>
                    </a:lnTo>
                    <a:lnTo>
                      <a:pt x="16323" y="5517"/>
                    </a:lnTo>
                    <a:lnTo>
                      <a:pt x="16368" y="5652"/>
                    </a:lnTo>
                    <a:lnTo>
                      <a:pt x="16368" y="5652"/>
                    </a:lnTo>
                    <a:lnTo>
                      <a:pt x="16413" y="6014"/>
                    </a:lnTo>
                    <a:lnTo>
                      <a:pt x="16323" y="6421"/>
                    </a:lnTo>
                    <a:lnTo>
                      <a:pt x="16187" y="6738"/>
                    </a:lnTo>
                    <a:lnTo>
                      <a:pt x="15961" y="7054"/>
                    </a:lnTo>
                    <a:lnTo>
                      <a:pt x="15961" y="7054"/>
                    </a:lnTo>
                    <a:lnTo>
                      <a:pt x="15780" y="7190"/>
                    </a:lnTo>
                    <a:lnTo>
                      <a:pt x="15599" y="7325"/>
                    </a:lnTo>
                    <a:lnTo>
                      <a:pt x="15373" y="7416"/>
                    </a:lnTo>
                    <a:lnTo>
                      <a:pt x="15147" y="7461"/>
                    </a:lnTo>
                    <a:lnTo>
                      <a:pt x="14921" y="7461"/>
                    </a:lnTo>
                    <a:lnTo>
                      <a:pt x="14650" y="7416"/>
                    </a:lnTo>
                    <a:lnTo>
                      <a:pt x="14424" y="7371"/>
                    </a:lnTo>
                    <a:lnTo>
                      <a:pt x="14198" y="7280"/>
                    </a:lnTo>
                    <a:lnTo>
                      <a:pt x="14198" y="7280"/>
                    </a:lnTo>
                    <a:lnTo>
                      <a:pt x="14107" y="7235"/>
                    </a:lnTo>
                    <a:lnTo>
                      <a:pt x="13972" y="7235"/>
                    </a:lnTo>
                    <a:lnTo>
                      <a:pt x="13881" y="7235"/>
                    </a:lnTo>
                    <a:lnTo>
                      <a:pt x="13791" y="7325"/>
                    </a:lnTo>
                    <a:lnTo>
                      <a:pt x="13791" y="7325"/>
                    </a:lnTo>
                    <a:lnTo>
                      <a:pt x="13429" y="7642"/>
                    </a:lnTo>
                    <a:lnTo>
                      <a:pt x="13022" y="7868"/>
                    </a:lnTo>
                    <a:lnTo>
                      <a:pt x="12570" y="8004"/>
                    </a:lnTo>
                    <a:lnTo>
                      <a:pt x="12073" y="8049"/>
                    </a:lnTo>
                    <a:lnTo>
                      <a:pt x="12073" y="8049"/>
                    </a:lnTo>
                    <a:lnTo>
                      <a:pt x="11621" y="8004"/>
                    </a:lnTo>
                    <a:lnTo>
                      <a:pt x="11168" y="7868"/>
                    </a:lnTo>
                    <a:lnTo>
                      <a:pt x="10716" y="7642"/>
                    </a:lnTo>
                    <a:lnTo>
                      <a:pt x="10355" y="7325"/>
                    </a:lnTo>
                    <a:lnTo>
                      <a:pt x="10355" y="7325"/>
                    </a:lnTo>
                    <a:lnTo>
                      <a:pt x="10264" y="7235"/>
                    </a:lnTo>
                    <a:lnTo>
                      <a:pt x="10174" y="7235"/>
                    </a:lnTo>
                    <a:lnTo>
                      <a:pt x="10038" y="7235"/>
                    </a:lnTo>
                    <a:lnTo>
                      <a:pt x="9948" y="7280"/>
                    </a:lnTo>
                    <a:lnTo>
                      <a:pt x="9948" y="7280"/>
                    </a:lnTo>
                    <a:lnTo>
                      <a:pt x="9722" y="7371"/>
                    </a:lnTo>
                    <a:lnTo>
                      <a:pt x="9496" y="7416"/>
                    </a:lnTo>
                    <a:lnTo>
                      <a:pt x="9269" y="7461"/>
                    </a:lnTo>
                    <a:lnTo>
                      <a:pt x="8998" y="7461"/>
                    </a:lnTo>
                    <a:lnTo>
                      <a:pt x="8772" y="7416"/>
                    </a:lnTo>
                    <a:lnTo>
                      <a:pt x="8591" y="7325"/>
                    </a:lnTo>
                    <a:lnTo>
                      <a:pt x="8365" y="7190"/>
                    </a:lnTo>
                    <a:lnTo>
                      <a:pt x="8184" y="7054"/>
                    </a:lnTo>
                    <a:lnTo>
                      <a:pt x="8184" y="7054"/>
                    </a:lnTo>
                    <a:lnTo>
                      <a:pt x="7958" y="6738"/>
                    </a:lnTo>
                    <a:lnTo>
                      <a:pt x="7823" y="6421"/>
                    </a:lnTo>
                    <a:lnTo>
                      <a:pt x="7777" y="6014"/>
                    </a:lnTo>
                    <a:lnTo>
                      <a:pt x="7823" y="5652"/>
                    </a:lnTo>
                    <a:lnTo>
                      <a:pt x="7823" y="5652"/>
                    </a:lnTo>
                    <a:lnTo>
                      <a:pt x="7823" y="5517"/>
                    </a:lnTo>
                    <a:lnTo>
                      <a:pt x="7777" y="5381"/>
                    </a:lnTo>
                    <a:lnTo>
                      <a:pt x="7777" y="5381"/>
                    </a:lnTo>
                    <a:lnTo>
                      <a:pt x="7687" y="5291"/>
                    </a:lnTo>
                    <a:lnTo>
                      <a:pt x="7551" y="5246"/>
                    </a:lnTo>
                    <a:lnTo>
                      <a:pt x="7551" y="5246"/>
                    </a:lnTo>
                    <a:lnTo>
                      <a:pt x="7325" y="5155"/>
                    </a:lnTo>
                    <a:lnTo>
                      <a:pt x="7144" y="5065"/>
                    </a:lnTo>
                    <a:lnTo>
                      <a:pt x="7009" y="4929"/>
                    </a:lnTo>
                    <a:lnTo>
                      <a:pt x="6873" y="4793"/>
                    </a:lnTo>
                    <a:lnTo>
                      <a:pt x="6738" y="4658"/>
                    </a:lnTo>
                    <a:lnTo>
                      <a:pt x="6647" y="4432"/>
                    </a:lnTo>
                    <a:lnTo>
                      <a:pt x="6602" y="4251"/>
                    </a:lnTo>
                    <a:lnTo>
                      <a:pt x="6602" y="4070"/>
                    </a:lnTo>
                    <a:lnTo>
                      <a:pt x="6602" y="4070"/>
                    </a:lnTo>
                    <a:lnTo>
                      <a:pt x="6602" y="3844"/>
                    </a:lnTo>
                    <a:lnTo>
                      <a:pt x="6692" y="3618"/>
                    </a:lnTo>
                    <a:lnTo>
                      <a:pt x="6783" y="3437"/>
                    </a:lnTo>
                    <a:lnTo>
                      <a:pt x="6873" y="3301"/>
                    </a:lnTo>
                    <a:lnTo>
                      <a:pt x="7009" y="3120"/>
                    </a:lnTo>
                    <a:lnTo>
                      <a:pt x="7190" y="3030"/>
                    </a:lnTo>
                    <a:lnTo>
                      <a:pt x="7371" y="2940"/>
                    </a:lnTo>
                    <a:lnTo>
                      <a:pt x="7597" y="2849"/>
                    </a:lnTo>
                    <a:lnTo>
                      <a:pt x="7597" y="2849"/>
                    </a:lnTo>
                    <a:lnTo>
                      <a:pt x="7687" y="2804"/>
                    </a:lnTo>
                    <a:lnTo>
                      <a:pt x="7777" y="2759"/>
                    </a:lnTo>
                    <a:lnTo>
                      <a:pt x="7868" y="2623"/>
                    </a:lnTo>
                    <a:lnTo>
                      <a:pt x="7868" y="2533"/>
                    </a:lnTo>
                    <a:lnTo>
                      <a:pt x="7868" y="2533"/>
                    </a:lnTo>
                    <a:lnTo>
                      <a:pt x="7913" y="2171"/>
                    </a:lnTo>
                    <a:lnTo>
                      <a:pt x="8004" y="1855"/>
                    </a:lnTo>
                    <a:lnTo>
                      <a:pt x="8184" y="1583"/>
                    </a:lnTo>
                    <a:lnTo>
                      <a:pt x="8365" y="1312"/>
                    </a:lnTo>
                    <a:lnTo>
                      <a:pt x="8636" y="1131"/>
                    </a:lnTo>
                    <a:lnTo>
                      <a:pt x="8908" y="950"/>
                    </a:lnTo>
                    <a:lnTo>
                      <a:pt x="9224" y="860"/>
                    </a:lnTo>
                    <a:lnTo>
                      <a:pt x="9586" y="815"/>
                    </a:lnTo>
                    <a:lnTo>
                      <a:pt x="9586" y="815"/>
                    </a:lnTo>
                    <a:lnTo>
                      <a:pt x="9902" y="860"/>
                    </a:lnTo>
                    <a:lnTo>
                      <a:pt x="10219" y="950"/>
                    </a:lnTo>
                    <a:lnTo>
                      <a:pt x="10219" y="950"/>
                    </a:lnTo>
                    <a:lnTo>
                      <a:pt x="10355" y="995"/>
                    </a:lnTo>
                    <a:lnTo>
                      <a:pt x="10445" y="950"/>
                    </a:lnTo>
                    <a:lnTo>
                      <a:pt x="10535" y="905"/>
                    </a:lnTo>
                    <a:lnTo>
                      <a:pt x="10626" y="815"/>
                    </a:lnTo>
                    <a:lnTo>
                      <a:pt x="10626" y="815"/>
                    </a:lnTo>
                    <a:lnTo>
                      <a:pt x="10852" y="634"/>
                    </a:lnTo>
                    <a:lnTo>
                      <a:pt x="10852" y="634"/>
                    </a:lnTo>
                    <a:lnTo>
                      <a:pt x="10897" y="498"/>
                    </a:lnTo>
                    <a:lnTo>
                      <a:pt x="10942" y="362"/>
                    </a:lnTo>
                    <a:lnTo>
                      <a:pt x="10897" y="227"/>
                    </a:lnTo>
                    <a:lnTo>
                      <a:pt x="10852" y="136"/>
                    </a:lnTo>
                    <a:lnTo>
                      <a:pt x="10852" y="136"/>
                    </a:lnTo>
                    <a:lnTo>
                      <a:pt x="10716" y="46"/>
                    </a:lnTo>
                    <a:lnTo>
                      <a:pt x="10581" y="1"/>
                    </a:lnTo>
                    <a:lnTo>
                      <a:pt x="10445" y="46"/>
                    </a:lnTo>
                    <a:lnTo>
                      <a:pt x="10355" y="91"/>
                    </a:lnTo>
                    <a:lnTo>
                      <a:pt x="10355" y="91"/>
                    </a:lnTo>
                    <a:lnTo>
                      <a:pt x="10264" y="182"/>
                    </a:lnTo>
                    <a:lnTo>
                      <a:pt x="10264" y="182"/>
                    </a:lnTo>
                    <a:lnTo>
                      <a:pt x="9902" y="136"/>
                    </a:lnTo>
                    <a:lnTo>
                      <a:pt x="9586" y="91"/>
                    </a:lnTo>
                    <a:lnTo>
                      <a:pt x="9586" y="91"/>
                    </a:lnTo>
                    <a:lnTo>
                      <a:pt x="9134" y="136"/>
                    </a:lnTo>
                    <a:lnTo>
                      <a:pt x="8727" y="272"/>
                    </a:lnTo>
                    <a:lnTo>
                      <a:pt x="8320" y="453"/>
                    </a:lnTo>
                    <a:lnTo>
                      <a:pt x="7958" y="724"/>
                    </a:lnTo>
                    <a:lnTo>
                      <a:pt x="7687" y="1041"/>
                    </a:lnTo>
                    <a:lnTo>
                      <a:pt x="7461" y="1402"/>
                    </a:lnTo>
                    <a:lnTo>
                      <a:pt x="7280" y="1809"/>
                    </a:lnTo>
                    <a:lnTo>
                      <a:pt x="7190" y="2216"/>
                    </a:lnTo>
                    <a:lnTo>
                      <a:pt x="7190" y="2216"/>
                    </a:lnTo>
                    <a:lnTo>
                      <a:pt x="6918" y="2352"/>
                    </a:lnTo>
                    <a:lnTo>
                      <a:pt x="6647" y="2533"/>
                    </a:lnTo>
                    <a:lnTo>
                      <a:pt x="6421" y="2714"/>
                    </a:lnTo>
                    <a:lnTo>
                      <a:pt x="6240" y="2940"/>
                    </a:lnTo>
                    <a:lnTo>
                      <a:pt x="6105" y="3166"/>
                    </a:lnTo>
                    <a:lnTo>
                      <a:pt x="5969" y="3437"/>
                    </a:lnTo>
                    <a:lnTo>
                      <a:pt x="5924" y="3753"/>
                    </a:lnTo>
                    <a:lnTo>
                      <a:pt x="5878" y="4070"/>
                    </a:lnTo>
                    <a:lnTo>
                      <a:pt x="5878" y="4070"/>
                    </a:lnTo>
                    <a:lnTo>
                      <a:pt x="5924" y="4341"/>
                    </a:lnTo>
                    <a:lnTo>
                      <a:pt x="5969" y="4613"/>
                    </a:lnTo>
                    <a:lnTo>
                      <a:pt x="6059" y="4884"/>
                    </a:lnTo>
                    <a:lnTo>
                      <a:pt x="6195" y="5110"/>
                    </a:lnTo>
                    <a:lnTo>
                      <a:pt x="6376" y="5336"/>
                    </a:lnTo>
                    <a:lnTo>
                      <a:pt x="6557" y="5517"/>
                    </a:lnTo>
                    <a:lnTo>
                      <a:pt x="6783" y="5698"/>
                    </a:lnTo>
                    <a:lnTo>
                      <a:pt x="7054" y="5833"/>
                    </a:lnTo>
                    <a:lnTo>
                      <a:pt x="7054" y="5833"/>
                    </a:lnTo>
                    <a:lnTo>
                      <a:pt x="7054" y="5833"/>
                    </a:lnTo>
                    <a:lnTo>
                      <a:pt x="7054" y="5833"/>
                    </a:lnTo>
                    <a:lnTo>
                      <a:pt x="6511" y="5788"/>
                    </a:lnTo>
                    <a:lnTo>
                      <a:pt x="6511" y="5788"/>
                    </a:lnTo>
                    <a:lnTo>
                      <a:pt x="6105" y="5833"/>
                    </a:lnTo>
                    <a:lnTo>
                      <a:pt x="5652" y="5879"/>
                    </a:lnTo>
                    <a:lnTo>
                      <a:pt x="5245" y="5969"/>
                    </a:lnTo>
                    <a:lnTo>
                      <a:pt x="4839" y="6105"/>
                    </a:lnTo>
                    <a:lnTo>
                      <a:pt x="4477" y="6285"/>
                    </a:lnTo>
                    <a:lnTo>
                      <a:pt x="4115" y="6511"/>
                    </a:lnTo>
                    <a:lnTo>
                      <a:pt x="3753" y="6738"/>
                    </a:lnTo>
                    <a:lnTo>
                      <a:pt x="3437" y="7009"/>
                    </a:lnTo>
                    <a:lnTo>
                      <a:pt x="3437" y="7009"/>
                    </a:lnTo>
                    <a:lnTo>
                      <a:pt x="3120" y="6918"/>
                    </a:lnTo>
                    <a:lnTo>
                      <a:pt x="2804" y="6873"/>
                    </a:lnTo>
                    <a:lnTo>
                      <a:pt x="2804" y="6873"/>
                    </a:lnTo>
                    <a:lnTo>
                      <a:pt x="2533" y="6918"/>
                    </a:lnTo>
                    <a:lnTo>
                      <a:pt x="2261" y="6964"/>
                    </a:lnTo>
                    <a:lnTo>
                      <a:pt x="1990" y="7054"/>
                    </a:lnTo>
                    <a:lnTo>
                      <a:pt x="1719" y="7190"/>
                    </a:lnTo>
                    <a:lnTo>
                      <a:pt x="1538" y="7371"/>
                    </a:lnTo>
                    <a:lnTo>
                      <a:pt x="1312" y="7551"/>
                    </a:lnTo>
                    <a:lnTo>
                      <a:pt x="1131" y="7777"/>
                    </a:lnTo>
                    <a:lnTo>
                      <a:pt x="995" y="8049"/>
                    </a:lnTo>
                    <a:lnTo>
                      <a:pt x="995" y="8049"/>
                    </a:lnTo>
                    <a:lnTo>
                      <a:pt x="815" y="8139"/>
                    </a:lnTo>
                    <a:lnTo>
                      <a:pt x="588" y="8275"/>
                    </a:lnTo>
                    <a:lnTo>
                      <a:pt x="408" y="8456"/>
                    </a:lnTo>
                    <a:lnTo>
                      <a:pt x="272" y="8637"/>
                    </a:lnTo>
                    <a:lnTo>
                      <a:pt x="182" y="8817"/>
                    </a:lnTo>
                    <a:lnTo>
                      <a:pt x="91" y="9043"/>
                    </a:lnTo>
                    <a:lnTo>
                      <a:pt x="1" y="9315"/>
                    </a:lnTo>
                    <a:lnTo>
                      <a:pt x="1" y="9541"/>
                    </a:lnTo>
                    <a:lnTo>
                      <a:pt x="1" y="9541"/>
                    </a:lnTo>
                    <a:lnTo>
                      <a:pt x="46" y="9948"/>
                    </a:lnTo>
                    <a:lnTo>
                      <a:pt x="182" y="10309"/>
                    </a:lnTo>
                    <a:lnTo>
                      <a:pt x="408" y="10626"/>
                    </a:lnTo>
                    <a:lnTo>
                      <a:pt x="679" y="10852"/>
                    </a:lnTo>
                    <a:lnTo>
                      <a:pt x="679" y="10852"/>
                    </a:lnTo>
                    <a:lnTo>
                      <a:pt x="769" y="11123"/>
                    </a:lnTo>
                    <a:lnTo>
                      <a:pt x="860" y="11349"/>
                    </a:lnTo>
                    <a:lnTo>
                      <a:pt x="995" y="11530"/>
                    </a:lnTo>
                    <a:lnTo>
                      <a:pt x="1176" y="11711"/>
                    </a:lnTo>
                    <a:lnTo>
                      <a:pt x="1357" y="11847"/>
                    </a:lnTo>
                    <a:lnTo>
                      <a:pt x="1538" y="11982"/>
                    </a:lnTo>
                    <a:lnTo>
                      <a:pt x="1764" y="12073"/>
                    </a:lnTo>
                    <a:lnTo>
                      <a:pt x="1990" y="12163"/>
                    </a:lnTo>
                    <a:lnTo>
                      <a:pt x="1990" y="13836"/>
                    </a:lnTo>
                    <a:lnTo>
                      <a:pt x="1990" y="13836"/>
                    </a:lnTo>
                    <a:lnTo>
                      <a:pt x="2035" y="14198"/>
                    </a:lnTo>
                    <a:lnTo>
                      <a:pt x="2081" y="14605"/>
                    </a:lnTo>
                    <a:lnTo>
                      <a:pt x="2171" y="14966"/>
                    </a:lnTo>
                    <a:lnTo>
                      <a:pt x="2307" y="15328"/>
                    </a:lnTo>
                    <a:lnTo>
                      <a:pt x="2487" y="15645"/>
                    </a:lnTo>
                    <a:lnTo>
                      <a:pt x="2668" y="15961"/>
                    </a:lnTo>
                    <a:lnTo>
                      <a:pt x="2894" y="16278"/>
                    </a:lnTo>
                    <a:lnTo>
                      <a:pt x="3166" y="16549"/>
                    </a:lnTo>
                    <a:lnTo>
                      <a:pt x="3437" y="16775"/>
                    </a:lnTo>
                    <a:lnTo>
                      <a:pt x="3708" y="17001"/>
                    </a:lnTo>
                    <a:lnTo>
                      <a:pt x="4025" y="17227"/>
                    </a:lnTo>
                    <a:lnTo>
                      <a:pt x="4386" y="17363"/>
                    </a:lnTo>
                    <a:lnTo>
                      <a:pt x="4748" y="17498"/>
                    </a:lnTo>
                    <a:lnTo>
                      <a:pt x="5110" y="17589"/>
                    </a:lnTo>
                    <a:lnTo>
                      <a:pt x="5472" y="17679"/>
                    </a:lnTo>
                    <a:lnTo>
                      <a:pt x="5878" y="17679"/>
                    </a:lnTo>
                    <a:lnTo>
                      <a:pt x="7190" y="17679"/>
                    </a:lnTo>
                    <a:lnTo>
                      <a:pt x="7190" y="17679"/>
                    </a:lnTo>
                    <a:lnTo>
                      <a:pt x="7597" y="17679"/>
                    </a:lnTo>
                    <a:lnTo>
                      <a:pt x="7958" y="17589"/>
                    </a:lnTo>
                    <a:lnTo>
                      <a:pt x="8320" y="17498"/>
                    </a:lnTo>
                    <a:lnTo>
                      <a:pt x="8682" y="17363"/>
                    </a:lnTo>
                    <a:lnTo>
                      <a:pt x="9043" y="17227"/>
                    </a:lnTo>
                    <a:lnTo>
                      <a:pt x="9360" y="17001"/>
                    </a:lnTo>
                    <a:lnTo>
                      <a:pt x="9631" y="16775"/>
                    </a:lnTo>
                    <a:lnTo>
                      <a:pt x="9902" y="16549"/>
                    </a:lnTo>
                    <a:lnTo>
                      <a:pt x="10174" y="16278"/>
                    </a:lnTo>
                    <a:lnTo>
                      <a:pt x="10400" y="15961"/>
                    </a:lnTo>
                    <a:lnTo>
                      <a:pt x="10581" y="15645"/>
                    </a:lnTo>
                    <a:lnTo>
                      <a:pt x="10762" y="15328"/>
                    </a:lnTo>
                    <a:lnTo>
                      <a:pt x="10852" y="14966"/>
                    </a:lnTo>
                    <a:lnTo>
                      <a:pt x="10988" y="14605"/>
                    </a:lnTo>
                    <a:lnTo>
                      <a:pt x="11033" y="14198"/>
                    </a:lnTo>
                    <a:lnTo>
                      <a:pt x="11033" y="13836"/>
                    </a:lnTo>
                    <a:lnTo>
                      <a:pt x="11033" y="12163"/>
                    </a:lnTo>
                    <a:lnTo>
                      <a:pt x="11033" y="12163"/>
                    </a:lnTo>
                    <a:lnTo>
                      <a:pt x="11304" y="12073"/>
                    </a:lnTo>
                    <a:lnTo>
                      <a:pt x="11530" y="11982"/>
                    </a:lnTo>
                    <a:lnTo>
                      <a:pt x="11711" y="11847"/>
                    </a:lnTo>
                    <a:lnTo>
                      <a:pt x="11892" y="11711"/>
                    </a:lnTo>
                    <a:lnTo>
                      <a:pt x="12073" y="11530"/>
                    </a:lnTo>
                    <a:lnTo>
                      <a:pt x="12208" y="11349"/>
                    </a:lnTo>
                    <a:lnTo>
                      <a:pt x="12299" y="11123"/>
                    </a:lnTo>
                    <a:lnTo>
                      <a:pt x="12389" y="10852"/>
                    </a:lnTo>
                    <a:lnTo>
                      <a:pt x="12389" y="10852"/>
                    </a:lnTo>
                    <a:lnTo>
                      <a:pt x="12661" y="10626"/>
                    </a:lnTo>
                    <a:lnTo>
                      <a:pt x="12887" y="10309"/>
                    </a:lnTo>
                    <a:lnTo>
                      <a:pt x="13022" y="9948"/>
                    </a:lnTo>
                    <a:lnTo>
                      <a:pt x="13067" y="9541"/>
                    </a:lnTo>
                    <a:lnTo>
                      <a:pt x="13067" y="9541"/>
                    </a:lnTo>
                    <a:lnTo>
                      <a:pt x="13022" y="9315"/>
                    </a:lnTo>
                    <a:lnTo>
                      <a:pt x="12977" y="9089"/>
                    </a:lnTo>
                    <a:lnTo>
                      <a:pt x="12932" y="8863"/>
                    </a:lnTo>
                    <a:lnTo>
                      <a:pt x="12796" y="8682"/>
                    </a:lnTo>
                    <a:lnTo>
                      <a:pt x="12796" y="8682"/>
                    </a:lnTo>
                    <a:lnTo>
                      <a:pt x="13158" y="8546"/>
                    </a:lnTo>
                    <a:lnTo>
                      <a:pt x="13474" y="8410"/>
                    </a:lnTo>
                    <a:lnTo>
                      <a:pt x="13791" y="8230"/>
                    </a:lnTo>
                    <a:lnTo>
                      <a:pt x="14107" y="8004"/>
                    </a:lnTo>
                    <a:lnTo>
                      <a:pt x="14107" y="8004"/>
                    </a:lnTo>
                    <a:lnTo>
                      <a:pt x="14424" y="8094"/>
                    </a:lnTo>
                    <a:lnTo>
                      <a:pt x="14740" y="8139"/>
                    </a:lnTo>
                    <a:lnTo>
                      <a:pt x="15057" y="8184"/>
                    </a:lnTo>
                    <a:lnTo>
                      <a:pt x="15373" y="8139"/>
                    </a:lnTo>
                    <a:lnTo>
                      <a:pt x="15645" y="8049"/>
                    </a:lnTo>
                    <a:lnTo>
                      <a:pt x="15961" y="7913"/>
                    </a:lnTo>
                    <a:lnTo>
                      <a:pt x="16232" y="7732"/>
                    </a:lnTo>
                    <a:lnTo>
                      <a:pt x="16458" y="7551"/>
                    </a:lnTo>
                    <a:lnTo>
                      <a:pt x="16458" y="7551"/>
                    </a:lnTo>
                    <a:lnTo>
                      <a:pt x="16775" y="7190"/>
                    </a:lnTo>
                    <a:lnTo>
                      <a:pt x="16956" y="6738"/>
                    </a:lnTo>
                    <a:lnTo>
                      <a:pt x="17091" y="6285"/>
                    </a:lnTo>
                    <a:lnTo>
                      <a:pt x="17091" y="5833"/>
                    </a:lnTo>
                    <a:lnTo>
                      <a:pt x="17091" y="5833"/>
                    </a:lnTo>
                    <a:lnTo>
                      <a:pt x="17363" y="5698"/>
                    </a:lnTo>
                    <a:lnTo>
                      <a:pt x="17589" y="5517"/>
                    </a:lnTo>
                    <a:lnTo>
                      <a:pt x="17770" y="5336"/>
                    </a:lnTo>
                    <a:lnTo>
                      <a:pt x="17950" y="5110"/>
                    </a:lnTo>
                    <a:lnTo>
                      <a:pt x="18086" y="4884"/>
                    </a:lnTo>
                    <a:lnTo>
                      <a:pt x="18177" y="4613"/>
                    </a:lnTo>
                    <a:lnTo>
                      <a:pt x="18267" y="4341"/>
                    </a:lnTo>
                    <a:lnTo>
                      <a:pt x="18267" y="4070"/>
                    </a:lnTo>
                    <a:lnTo>
                      <a:pt x="18267" y="4070"/>
                    </a:lnTo>
                    <a:lnTo>
                      <a:pt x="18222" y="3753"/>
                    </a:lnTo>
                    <a:lnTo>
                      <a:pt x="18177" y="3437"/>
                    </a:lnTo>
                    <a:lnTo>
                      <a:pt x="18041" y="3166"/>
                    </a:lnTo>
                    <a:lnTo>
                      <a:pt x="17905" y="2940"/>
                    </a:lnTo>
                    <a:lnTo>
                      <a:pt x="17724" y="2714"/>
                    </a:lnTo>
                    <a:lnTo>
                      <a:pt x="17498" y="2533"/>
                    </a:lnTo>
                    <a:lnTo>
                      <a:pt x="17227" y="2352"/>
                    </a:lnTo>
                    <a:lnTo>
                      <a:pt x="16956" y="2216"/>
                    </a:lnTo>
                    <a:lnTo>
                      <a:pt x="16956" y="2216"/>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8" name="Google Shape;2318;p76"/>
              <p:cNvSpPr/>
              <p:nvPr/>
            </p:nvSpPr>
            <p:spPr>
              <a:xfrm>
                <a:off x="1061000" y="1416300"/>
                <a:ext cx="191050" cy="118700"/>
              </a:xfrm>
              <a:custGeom>
                <a:avLst/>
                <a:gdLst/>
                <a:ahLst/>
                <a:cxnLst/>
                <a:rect l="l" t="t" r="r" b="b"/>
                <a:pathLst>
                  <a:path w="7642" h="4748" fill="none" extrusionOk="0">
                    <a:moveTo>
                      <a:pt x="4386" y="46"/>
                    </a:moveTo>
                    <a:lnTo>
                      <a:pt x="4386" y="46"/>
                    </a:lnTo>
                    <a:lnTo>
                      <a:pt x="4477" y="317"/>
                    </a:lnTo>
                    <a:lnTo>
                      <a:pt x="4612" y="588"/>
                    </a:lnTo>
                    <a:lnTo>
                      <a:pt x="4793" y="814"/>
                    </a:lnTo>
                    <a:lnTo>
                      <a:pt x="4974" y="1040"/>
                    </a:lnTo>
                    <a:lnTo>
                      <a:pt x="4974" y="1040"/>
                    </a:lnTo>
                    <a:lnTo>
                      <a:pt x="5155" y="1221"/>
                    </a:lnTo>
                    <a:lnTo>
                      <a:pt x="5381" y="1357"/>
                    </a:lnTo>
                    <a:lnTo>
                      <a:pt x="5652" y="1493"/>
                    </a:lnTo>
                    <a:lnTo>
                      <a:pt x="5878" y="1583"/>
                    </a:lnTo>
                    <a:lnTo>
                      <a:pt x="6150" y="1628"/>
                    </a:lnTo>
                    <a:lnTo>
                      <a:pt x="6421" y="1673"/>
                    </a:lnTo>
                    <a:lnTo>
                      <a:pt x="6647" y="1673"/>
                    </a:lnTo>
                    <a:lnTo>
                      <a:pt x="6918" y="1628"/>
                    </a:lnTo>
                    <a:lnTo>
                      <a:pt x="6918" y="1628"/>
                    </a:lnTo>
                    <a:lnTo>
                      <a:pt x="7235" y="2126"/>
                    </a:lnTo>
                    <a:lnTo>
                      <a:pt x="7461" y="2668"/>
                    </a:lnTo>
                    <a:lnTo>
                      <a:pt x="7596" y="3211"/>
                    </a:lnTo>
                    <a:lnTo>
                      <a:pt x="7642" y="3798"/>
                    </a:lnTo>
                    <a:lnTo>
                      <a:pt x="7642" y="4748"/>
                    </a:lnTo>
                    <a:lnTo>
                      <a:pt x="7280" y="4748"/>
                    </a:lnTo>
                    <a:lnTo>
                      <a:pt x="7280" y="4748"/>
                    </a:lnTo>
                    <a:lnTo>
                      <a:pt x="7189" y="4477"/>
                    </a:lnTo>
                    <a:lnTo>
                      <a:pt x="7099" y="4251"/>
                    </a:lnTo>
                    <a:lnTo>
                      <a:pt x="6918" y="4024"/>
                    </a:lnTo>
                    <a:lnTo>
                      <a:pt x="6737" y="3844"/>
                    </a:lnTo>
                    <a:lnTo>
                      <a:pt x="6511" y="3708"/>
                    </a:lnTo>
                    <a:lnTo>
                      <a:pt x="6285" y="3618"/>
                    </a:lnTo>
                    <a:lnTo>
                      <a:pt x="6014" y="3527"/>
                    </a:lnTo>
                    <a:lnTo>
                      <a:pt x="5743" y="3527"/>
                    </a:lnTo>
                    <a:lnTo>
                      <a:pt x="5743" y="3527"/>
                    </a:lnTo>
                    <a:lnTo>
                      <a:pt x="5381" y="3572"/>
                    </a:lnTo>
                    <a:lnTo>
                      <a:pt x="5019" y="3708"/>
                    </a:lnTo>
                    <a:lnTo>
                      <a:pt x="4703" y="3934"/>
                    </a:lnTo>
                    <a:lnTo>
                      <a:pt x="4431" y="4205"/>
                    </a:lnTo>
                    <a:lnTo>
                      <a:pt x="4431" y="4205"/>
                    </a:lnTo>
                    <a:lnTo>
                      <a:pt x="4160" y="4070"/>
                    </a:lnTo>
                    <a:lnTo>
                      <a:pt x="3979" y="4024"/>
                    </a:lnTo>
                    <a:lnTo>
                      <a:pt x="3798" y="4024"/>
                    </a:lnTo>
                    <a:lnTo>
                      <a:pt x="3798" y="4024"/>
                    </a:lnTo>
                    <a:lnTo>
                      <a:pt x="3663" y="4024"/>
                    </a:lnTo>
                    <a:lnTo>
                      <a:pt x="3482" y="4070"/>
                    </a:lnTo>
                    <a:lnTo>
                      <a:pt x="3165" y="4205"/>
                    </a:lnTo>
                    <a:lnTo>
                      <a:pt x="3165" y="4205"/>
                    </a:lnTo>
                    <a:lnTo>
                      <a:pt x="2939" y="3934"/>
                    </a:lnTo>
                    <a:lnTo>
                      <a:pt x="2623" y="3708"/>
                    </a:lnTo>
                    <a:lnTo>
                      <a:pt x="2261" y="3572"/>
                    </a:lnTo>
                    <a:lnTo>
                      <a:pt x="1854" y="3527"/>
                    </a:lnTo>
                    <a:lnTo>
                      <a:pt x="1854" y="3527"/>
                    </a:lnTo>
                    <a:lnTo>
                      <a:pt x="1583" y="3527"/>
                    </a:lnTo>
                    <a:lnTo>
                      <a:pt x="1357" y="3618"/>
                    </a:lnTo>
                    <a:lnTo>
                      <a:pt x="1086" y="3708"/>
                    </a:lnTo>
                    <a:lnTo>
                      <a:pt x="905" y="3844"/>
                    </a:lnTo>
                    <a:lnTo>
                      <a:pt x="724" y="4024"/>
                    </a:lnTo>
                    <a:lnTo>
                      <a:pt x="543" y="4251"/>
                    </a:lnTo>
                    <a:lnTo>
                      <a:pt x="407" y="4477"/>
                    </a:lnTo>
                    <a:lnTo>
                      <a:pt x="362" y="4748"/>
                    </a:lnTo>
                    <a:lnTo>
                      <a:pt x="1" y="4748"/>
                    </a:lnTo>
                    <a:lnTo>
                      <a:pt x="1" y="3798"/>
                    </a:lnTo>
                    <a:lnTo>
                      <a:pt x="1" y="3798"/>
                    </a:lnTo>
                    <a:lnTo>
                      <a:pt x="46" y="3391"/>
                    </a:lnTo>
                    <a:lnTo>
                      <a:pt x="91" y="3030"/>
                    </a:lnTo>
                    <a:lnTo>
                      <a:pt x="181" y="2668"/>
                    </a:lnTo>
                    <a:lnTo>
                      <a:pt x="317" y="2306"/>
                    </a:lnTo>
                    <a:lnTo>
                      <a:pt x="453" y="1990"/>
                    </a:lnTo>
                    <a:lnTo>
                      <a:pt x="679" y="1673"/>
                    </a:lnTo>
                    <a:lnTo>
                      <a:pt x="860" y="1357"/>
                    </a:lnTo>
                    <a:lnTo>
                      <a:pt x="1131" y="1131"/>
                    </a:lnTo>
                    <a:lnTo>
                      <a:pt x="1402" y="860"/>
                    </a:lnTo>
                    <a:lnTo>
                      <a:pt x="1673" y="633"/>
                    </a:lnTo>
                    <a:lnTo>
                      <a:pt x="1990" y="453"/>
                    </a:lnTo>
                    <a:lnTo>
                      <a:pt x="2352" y="272"/>
                    </a:lnTo>
                    <a:lnTo>
                      <a:pt x="2668" y="181"/>
                    </a:lnTo>
                    <a:lnTo>
                      <a:pt x="3030" y="91"/>
                    </a:lnTo>
                    <a:lnTo>
                      <a:pt x="3437" y="0"/>
                    </a:lnTo>
                    <a:lnTo>
                      <a:pt x="3798" y="0"/>
                    </a:lnTo>
                    <a:lnTo>
                      <a:pt x="3798" y="0"/>
                    </a:lnTo>
                    <a:lnTo>
                      <a:pt x="4386" y="46"/>
                    </a:lnTo>
                    <a:lnTo>
                      <a:pt x="4386" y="46"/>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9" name="Google Shape;2319;p76"/>
              <p:cNvSpPr/>
              <p:nvPr/>
            </p:nvSpPr>
            <p:spPr>
              <a:xfrm>
                <a:off x="1183075" y="1521425"/>
                <a:ext cx="42975" cy="42975"/>
              </a:xfrm>
              <a:custGeom>
                <a:avLst/>
                <a:gdLst/>
                <a:ahLst/>
                <a:cxnLst/>
                <a:rect l="l" t="t" r="r" b="b"/>
                <a:pathLst>
                  <a:path w="1719" h="1719" fill="none" extrusionOk="0">
                    <a:moveTo>
                      <a:pt x="1719" y="859"/>
                    </a:moveTo>
                    <a:lnTo>
                      <a:pt x="1719" y="859"/>
                    </a:lnTo>
                    <a:lnTo>
                      <a:pt x="1719" y="1040"/>
                    </a:lnTo>
                    <a:lnTo>
                      <a:pt x="1673" y="1221"/>
                    </a:lnTo>
                    <a:lnTo>
                      <a:pt x="1583" y="1357"/>
                    </a:lnTo>
                    <a:lnTo>
                      <a:pt x="1493" y="1492"/>
                    </a:lnTo>
                    <a:lnTo>
                      <a:pt x="1357" y="1583"/>
                    </a:lnTo>
                    <a:lnTo>
                      <a:pt x="1221" y="1673"/>
                    </a:lnTo>
                    <a:lnTo>
                      <a:pt x="1040" y="1718"/>
                    </a:lnTo>
                    <a:lnTo>
                      <a:pt x="860" y="1718"/>
                    </a:lnTo>
                    <a:lnTo>
                      <a:pt x="860" y="1718"/>
                    </a:lnTo>
                    <a:lnTo>
                      <a:pt x="679" y="1718"/>
                    </a:lnTo>
                    <a:lnTo>
                      <a:pt x="543" y="1673"/>
                    </a:lnTo>
                    <a:lnTo>
                      <a:pt x="408" y="1583"/>
                    </a:lnTo>
                    <a:lnTo>
                      <a:pt x="272" y="1492"/>
                    </a:lnTo>
                    <a:lnTo>
                      <a:pt x="181" y="1357"/>
                    </a:lnTo>
                    <a:lnTo>
                      <a:pt x="91" y="1221"/>
                    </a:lnTo>
                    <a:lnTo>
                      <a:pt x="46" y="1040"/>
                    </a:lnTo>
                    <a:lnTo>
                      <a:pt x="1" y="859"/>
                    </a:lnTo>
                    <a:lnTo>
                      <a:pt x="1" y="859"/>
                    </a:lnTo>
                    <a:lnTo>
                      <a:pt x="46" y="724"/>
                    </a:lnTo>
                    <a:lnTo>
                      <a:pt x="91" y="543"/>
                    </a:lnTo>
                    <a:lnTo>
                      <a:pt x="181" y="407"/>
                    </a:lnTo>
                    <a:lnTo>
                      <a:pt x="272" y="272"/>
                    </a:lnTo>
                    <a:lnTo>
                      <a:pt x="408" y="181"/>
                    </a:lnTo>
                    <a:lnTo>
                      <a:pt x="543" y="91"/>
                    </a:lnTo>
                    <a:lnTo>
                      <a:pt x="679" y="46"/>
                    </a:lnTo>
                    <a:lnTo>
                      <a:pt x="860" y="0"/>
                    </a:lnTo>
                    <a:lnTo>
                      <a:pt x="860" y="0"/>
                    </a:lnTo>
                    <a:lnTo>
                      <a:pt x="1040" y="46"/>
                    </a:lnTo>
                    <a:lnTo>
                      <a:pt x="1221" y="91"/>
                    </a:lnTo>
                    <a:lnTo>
                      <a:pt x="1357" y="181"/>
                    </a:lnTo>
                    <a:lnTo>
                      <a:pt x="1493" y="272"/>
                    </a:lnTo>
                    <a:lnTo>
                      <a:pt x="1583" y="407"/>
                    </a:lnTo>
                    <a:lnTo>
                      <a:pt x="1673" y="543"/>
                    </a:lnTo>
                    <a:lnTo>
                      <a:pt x="1719" y="724"/>
                    </a:lnTo>
                    <a:lnTo>
                      <a:pt x="1719" y="859"/>
                    </a:lnTo>
                    <a:lnTo>
                      <a:pt x="1719" y="859"/>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0" name="Google Shape;2320;p76"/>
              <p:cNvSpPr/>
              <p:nvPr/>
            </p:nvSpPr>
            <p:spPr>
              <a:xfrm>
                <a:off x="1087000" y="1521425"/>
                <a:ext cx="41850" cy="42975"/>
              </a:xfrm>
              <a:custGeom>
                <a:avLst/>
                <a:gdLst/>
                <a:ahLst/>
                <a:cxnLst/>
                <a:rect l="l" t="t" r="r" b="b"/>
                <a:pathLst>
                  <a:path w="1674" h="1719" fill="none" extrusionOk="0">
                    <a:moveTo>
                      <a:pt x="1673" y="859"/>
                    </a:moveTo>
                    <a:lnTo>
                      <a:pt x="1673" y="859"/>
                    </a:lnTo>
                    <a:lnTo>
                      <a:pt x="1673" y="1040"/>
                    </a:lnTo>
                    <a:lnTo>
                      <a:pt x="1628" y="1221"/>
                    </a:lnTo>
                    <a:lnTo>
                      <a:pt x="1538" y="1357"/>
                    </a:lnTo>
                    <a:lnTo>
                      <a:pt x="1447" y="1492"/>
                    </a:lnTo>
                    <a:lnTo>
                      <a:pt x="1312" y="1583"/>
                    </a:lnTo>
                    <a:lnTo>
                      <a:pt x="1176" y="1673"/>
                    </a:lnTo>
                    <a:lnTo>
                      <a:pt x="995" y="1718"/>
                    </a:lnTo>
                    <a:lnTo>
                      <a:pt x="814" y="1718"/>
                    </a:lnTo>
                    <a:lnTo>
                      <a:pt x="814" y="1718"/>
                    </a:lnTo>
                    <a:lnTo>
                      <a:pt x="679" y="1718"/>
                    </a:lnTo>
                    <a:lnTo>
                      <a:pt x="498" y="1673"/>
                    </a:lnTo>
                    <a:lnTo>
                      <a:pt x="362" y="1583"/>
                    </a:lnTo>
                    <a:lnTo>
                      <a:pt x="226" y="1492"/>
                    </a:lnTo>
                    <a:lnTo>
                      <a:pt x="136" y="1357"/>
                    </a:lnTo>
                    <a:lnTo>
                      <a:pt x="46" y="1221"/>
                    </a:lnTo>
                    <a:lnTo>
                      <a:pt x="0" y="1040"/>
                    </a:lnTo>
                    <a:lnTo>
                      <a:pt x="0" y="859"/>
                    </a:lnTo>
                    <a:lnTo>
                      <a:pt x="0" y="859"/>
                    </a:lnTo>
                    <a:lnTo>
                      <a:pt x="0" y="724"/>
                    </a:lnTo>
                    <a:lnTo>
                      <a:pt x="46" y="543"/>
                    </a:lnTo>
                    <a:lnTo>
                      <a:pt x="136" y="407"/>
                    </a:lnTo>
                    <a:lnTo>
                      <a:pt x="226" y="272"/>
                    </a:lnTo>
                    <a:lnTo>
                      <a:pt x="362" y="181"/>
                    </a:lnTo>
                    <a:lnTo>
                      <a:pt x="498" y="91"/>
                    </a:lnTo>
                    <a:lnTo>
                      <a:pt x="679" y="46"/>
                    </a:lnTo>
                    <a:lnTo>
                      <a:pt x="814" y="0"/>
                    </a:lnTo>
                    <a:lnTo>
                      <a:pt x="814" y="0"/>
                    </a:lnTo>
                    <a:lnTo>
                      <a:pt x="995" y="46"/>
                    </a:lnTo>
                    <a:lnTo>
                      <a:pt x="1176" y="91"/>
                    </a:lnTo>
                    <a:lnTo>
                      <a:pt x="1312" y="181"/>
                    </a:lnTo>
                    <a:lnTo>
                      <a:pt x="1447" y="272"/>
                    </a:lnTo>
                    <a:lnTo>
                      <a:pt x="1538" y="407"/>
                    </a:lnTo>
                    <a:lnTo>
                      <a:pt x="1628" y="543"/>
                    </a:lnTo>
                    <a:lnTo>
                      <a:pt x="1673" y="724"/>
                    </a:lnTo>
                    <a:lnTo>
                      <a:pt x="1673" y="859"/>
                    </a:lnTo>
                    <a:lnTo>
                      <a:pt x="1673" y="859"/>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1" name="Google Shape;2321;p76"/>
              <p:cNvSpPr/>
              <p:nvPr/>
            </p:nvSpPr>
            <p:spPr>
              <a:xfrm>
                <a:off x="1011275" y="1443425"/>
                <a:ext cx="54275" cy="96100"/>
              </a:xfrm>
              <a:custGeom>
                <a:avLst/>
                <a:gdLst/>
                <a:ahLst/>
                <a:cxnLst/>
                <a:rect l="l" t="t" r="r" b="b"/>
                <a:pathLst>
                  <a:path w="2171" h="3844" fill="none" extrusionOk="0">
                    <a:moveTo>
                      <a:pt x="633" y="3030"/>
                    </a:moveTo>
                    <a:lnTo>
                      <a:pt x="633" y="3030"/>
                    </a:lnTo>
                    <a:lnTo>
                      <a:pt x="588" y="2849"/>
                    </a:lnTo>
                    <a:lnTo>
                      <a:pt x="452" y="2759"/>
                    </a:lnTo>
                    <a:lnTo>
                      <a:pt x="452" y="2759"/>
                    </a:lnTo>
                    <a:lnTo>
                      <a:pt x="271" y="2578"/>
                    </a:lnTo>
                    <a:lnTo>
                      <a:pt x="136" y="2397"/>
                    </a:lnTo>
                    <a:lnTo>
                      <a:pt x="45" y="2171"/>
                    </a:lnTo>
                    <a:lnTo>
                      <a:pt x="0" y="1945"/>
                    </a:lnTo>
                    <a:lnTo>
                      <a:pt x="0" y="1945"/>
                    </a:lnTo>
                    <a:lnTo>
                      <a:pt x="45" y="1674"/>
                    </a:lnTo>
                    <a:lnTo>
                      <a:pt x="181" y="1402"/>
                    </a:lnTo>
                    <a:lnTo>
                      <a:pt x="362" y="1176"/>
                    </a:lnTo>
                    <a:lnTo>
                      <a:pt x="633" y="1086"/>
                    </a:lnTo>
                    <a:lnTo>
                      <a:pt x="633" y="1086"/>
                    </a:lnTo>
                    <a:lnTo>
                      <a:pt x="814" y="995"/>
                    </a:lnTo>
                    <a:lnTo>
                      <a:pt x="904" y="860"/>
                    </a:lnTo>
                    <a:lnTo>
                      <a:pt x="904" y="860"/>
                    </a:lnTo>
                    <a:lnTo>
                      <a:pt x="950" y="679"/>
                    </a:lnTo>
                    <a:lnTo>
                      <a:pt x="1085" y="498"/>
                    </a:lnTo>
                    <a:lnTo>
                      <a:pt x="1221" y="362"/>
                    </a:lnTo>
                    <a:lnTo>
                      <a:pt x="1357" y="227"/>
                    </a:lnTo>
                    <a:lnTo>
                      <a:pt x="1537" y="136"/>
                    </a:lnTo>
                    <a:lnTo>
                      <a:pt x="1718" y="91"/>
                    </a:lnTo>
                    <a:lnTo>
                      <a:pt x="1899" y="46"/>
                    </a:lnTo>
                    <a:lnTo>
                      <a:pt x="2080" y="1"/>
                    </a:lnTo>
                    <a:lnTo>
                      <a:pt x="2080" y="1"/>
                    </a:lnTo>
                    <a:lnTo>
                      <a:pt x="2170" y="1"/>
                    </a:lnTo>
                    <a:lnTo>
                      <a:pt x="2170" y="1"/>
                    </a:lnTo>
                    <a:lnTo>
                      <a:pt x="1990" y="317"/>
                    </a:lnTo>
                    <a:lnTo>
                      <a:pt x="1809" y="634"/>
                    </a:lnTo>
                    <a:lnTo>
                      <a:pt x="1673" y="950"/>
                    </a:lnTo>
                    <a:lnTo>
                      <a:pt x="1537" y="1267"/>
                    </a:lnTo>
                    <a:lnTo>
                      <a:pt x="1402" y="1628"/>
                    </a:lnTo>
                    <a:lnTo>
                      <a:pt x="1357" y="1990"/>
                    </a:lnTo>
                    <a:lnTo>
                      <a:pt x="1311" y="2352"/>
                    </a:lnTo>
                    <a:lnTo>
                      <a:pt x="1266" y="2713"/>
                    </a:lnTo>
                    <a:lnTo>
                      <a:pt x="1266" y="3844"/>
                    </a:lnTo>
                    <a:lnTo>
                      <a:pt x="1266" y="3844"/>
                    </a:lnTo>
                    <a:lnTo>
                      <a:pt x="1040" y="3708"/>
                    </a:lnTo>
                    <a:lnTo>
                      <a:pt x="859" y="3527"/>
                    </a:lnTo>
                    <a:lnTo>
                      <a:pt x="724" y="3301"/>
                    </a:lnTo>
                    <a:lnTo>
                      <a:pt x="633" y="3030"/>
                    </a:lnTo>
                    <a:lnTo>
                      <a:pt x="633" y="3030"/>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2" name="Google Shape;2322;p76"/>
              <p:cNvSpPr/>
              <p:nvPr/>
            </p:nvSpPr>
            <p:spPr>
              <a:xfrm>
                <a:off x="1061000" y="1533850"/>
                <a:ext cx="191050" cy="143575"/>
              </a:xfrm>
              <a:custGeom>
                <a:avLst/>
                <a:gdLst/>
                <a:ahLst/>
                <a:cxnLst/>
                <a:rect l="l" t="t" r="r" b="b"/>
                <a:pathLst>
                  <a:path w="7642" h="5743" fill="none" extrusionOk="0">
                    <a:moveTo>
                      <a:pt x="4477" y="5743"/>
                    </a:moveTo>
                    <a:lnTo>
                      <a:pt x="3165" y="5743"/>
                    </a:lnTo>
                    <a:lnTo>
                      <a:pt x="3165" y="5743"/>
                    </a:lnTo>
                    <a:lnTo>
                      <a:pt x="2849" y="5743"/>
                    </a:lnTo>
                    <a:lnTo>
                      <a:pt x="2532" y="5698"/>
                    </a:lnTo>
                    <a:lnTo>
                      <a:pt x="2216" y="5607"/>
                    </a:lnTo>
                    <a:lnTo>
                      <a:pt x="1945" y="5517"/>
                    </a:lnTo>
                    <a:lnTo>
                      <a:pt x="1673" y="5381"/>
                    </a:lnTo>
                    <a:lnTo>
                      <a:pt x="1402" y="5200"/>
                    </a:lnTo>
                    <a:lnTo>
                      <a:pt x="1176" y="5019"/>
                    </a:lnTo>
                    <a:lnTo>
                      <a:pt x="950" y="4839"/>
                    </a:lnTo>
                    <a:lnTo>
                      <a:pt x="724" y="4612"/>
                    </a:lnTo>
                    <a:lnTo>
                      <a:pt x="543" y="4341"/>
                    </a:lnTo>
                    <a:lnTo>
                      <a:pt x="407" y="4115"/>
                    </a:lnTo>
                    <a:lnTo>
                      <a:pt x="272" y="3844"/>
                    </a:lnTo>
                    <a:lnTo>
                      <a:pt x="136" y="3527"/>
                    </a:lnTo>
                    <a:lnTo>
                      <a:pt x="91" y="3256"/>
                    </a:lnTo>
                    <a:lnTo>
                      <a:pt x="46" y="2940"/>
                    </a:lnTo>
                    <a:lnTo>
                      <a:pt x="1" y="2623"/>
                    </a:lnTo>
                    <a:lnTo>
                      <a:pt x="1" y="724"/>
                    </a:lnTo>
                    <a:lnTo>
                      <a:pt x="362" y="724"/>
                    </a:lnTo>
                    <a:lnTo>
                      <a:pt x="362" y="724"/>
                    </a:lnTo>
                    <a:lnTo>
                      <a:pt x="407" y="995"/>
                    </a:lnTo>
                    <a:lnTo>
                      <a:pt x="543" y="1221"/>
                    </a:lnTo>
                    <a:lnTo>
                      <a:pt x="724" y="1448"/>
                    </a:lnTo>
                    <a:lnTo>
                      <a:pt x="905" y="1628"/>
                    </a:lnTo>
                    <a:lnTo>
                      <a:pt x="1086" y="1764"/>
                    </a:lnTo>
                    <a:lnTo>
                      <a:pt x="1357" y="1854"/>
                    </a:lnTo>
                    <a:lnTo>
                      <a:pt x="1583" y="1945"/>
                    </a:lnTo>
                    <a:lnTo>
                      <a:pt x="1854" y="1945"/>
                    </a:lnTo>
                    <a:lnTo>
                      <a:pt x="1854" y="1945"/>
                    </a:lnTo>
                    <a:lnTo>
                      <a:pt x="2171" y="1900"/>
                    </a:lnTo>
                    <a:lnTo>
                      <a:pt x="2487" y="1809"/>
                    </a:lnTo>
                    <a:lnTo>
                      <a:pt x="2759" y="1674"/>
                    </a:lnTo>
                    <a:lnTo>
                      <a:pt x="2985" y="1493"/>
                    </a:lnTo>
                    <a:lnTo>
                      <a:pt x="3165" y="1267"/>
                    </a:lnTo>
                    <a:lnTo>
                      <a:pt x="3346" y="995"/>
                    </a:lnTo>
                    <a:lnTo>
                      <a:pt x="3437" y="679"/>
                    </a:lnTo>
                    <a:lnTo>
                      <a:pt x="3437" y="362"/>
                    </a:lnTo>
                    <a:lnTo>
                      <a:pt x="3437" y="362"/>
                    </a:lnTo>
                    <a:lnTo>
                      <a:pt x="3482" y="227"/>
                    </a:lnTo>
                    <a:lnTo>
                      <a:pt x="3572" y="136"/>
                    </a:lnTo>
                    <a:lnTo>
                      <a:pt x="3663" y="46"/>
                    </a:lnTo>
                    <a:lnTo>
                      <a:pt x="3798" y="1"/>
                    </a:lnTo>
                    <a:lnTo>
                      <a:pt x="3798" y="1"/>
                    </a:lnTo>
                    <a:lnTo>
                      <a:pt x="3979" y="46"/>
                    </a:lnTo>
                    <a:lnTo>
                      <a:pt x="4070" y="136"/>
                    </a:lnTo>
                    <a:lnTo>
                      <a:pt x="4160" y="227"/>
                    </a:lnTo>
                    <a:lnTo>
                      <a:pt x="4205" y="362"/>
                    </a:lnTo>
                    <a:lnTo>
                      <a:pt x="4205" y="362"/>
                    </a:lnTo>
                    <a:lnTo>
                      <a:pt x="4205" y="679"/>
                    </a:lnTo>
                    <a:lnTo>
                      <a:pt x="4296" y="995"/>
                    </a:lnTo>
                    <a:lnTo>
                      <a:pt x="4431" y="1267"/>
                    </a:lnTo>
                    <a:lnTo>
                      <a:pt x="4658" y="1493"/>
                    </a:lnTo>
                    <a:lnTo>
                      <a:pt x="4884" y="1674"/>
                    </a:lnTo>
                    <a:lnTo>
                      <a:pt x="5155" y="1809"/>
                    </a:lnTo>
                    <a:lnTo>
                      <a:pt x="5426" y="1900"/>
                    </a:lnTo>
                    <a:lnTo>
                      <a:pt x="5743" y="1945"/>
                    </a:lnTo>
                    <a:lnTo>
                      <a:pt x="5743" y="1945"/>
                    </a:lnTo>
                    <a:lnTo>
                      <a:pt x="6014" y="1945"/>
                    </a:lnTo>
                    <a:lnTo>
                      <a:pt x="6285" y="1854"/>
                    </a:lnTo>
                    <a:lnTo>
                      <a:pt x="6511" y="1764"/>
                    </a:lnTo>
                    <a:lnTo>
                      <a:pt x="6737" y="1628"/>
                    </a:lnTo>
                    <a:lnTo>
                      <a:pt x="6918" y="1448"/>
                    </a:lnTo>
                    <a:lnTo>
                      <a:pt x="7099" y="1221"/>
                    </a:lnTo>
                    <a:lnTo>
                      <a:pt x="7189" y="995"/>
                    </a:lnTo>
                    <a:lnTo>
                      <a:pt x="7280" y="724"/>
                    </a:lnTo>
                    <a:lnTo>
                      <a:pt x="7642" y="724"/>
                    </a:lnTo>
                    <a:lnTo>
                      <a:pt x="7642" y="2623"/>
                    </a:lnTo>
                    <a:lnTo>
                      <a:pt x="7642" y="2623"/>
                    </a:lnTo>
                    <a:lnTo>
                      <a:pt x="7596" y="2940"/>
                    </a:lnTo>
                    <a:lnTo>
                      <a:pt x="7551" y="3256"/>
                    </a:lnTo>
                    <a:lnTo>
                      <a:pt x="7461" y="3527"/>
                    </a:lnTo>
                    <a:lnTo>
                      <a:pt x="7370" y="3844"/>
                    </a:lnTo>
                    <a:lnTo>
                      <a:pt x="7235" y="4115"/>
                    </a:lnTo>
                    <a:lnTo>
                      <a:pt x="7099" y="4341"/>
                    </a:lnTo>
                    <a:lnTo>
                      <a:pt x="6918" y="4612"/>
                    </a:lnTo>
                    <a:lnTo>
                      <a:pt x="6692" y="4839"/>
                    </a:lnTo>
                    <a:lnTo>
                      <a:pt x="6466" y="5019"/>
                    </a:lnTo>
                    <a:lnTo>
                      <a:pt x="6240" y="5200"/>
                    </a:lnTo>
                    <a:lnTo>
                      <a:pt x="5969" y="5381"/>
                    </a:lnTo>
                    <a:lnTo>
                      <a:pt x="5697" y="5517"/>
                    </a:lnTo>
                    <a:lnTo>
                      <a:pt x="5426" y="5607"/>
                    </a:lnTo>
                    <a:lnTo>
                      <a:pt x="5110" y="5698"/>
                    </a:lnTo>
                    <a:lnTo>
                      <a:pt x="4793" y="5743"/>
                    </a:lnTo>
                    <a:lnTo>
                      <a:pt x="4477" y="5743"/>
                    </a:lnTo>
                    <a:lnTo>
                      <a:pt x="4477" y="5743"/>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3" name="Google Shape;2323;p76"/>
              <p:cNvSpPr/>
              <p:nvPr/>
            </p:nvSpPr>
            <p:spPr>
              <a:xfrm>
                <a:off x="1258800" y="1462650"/>
                <a:ext cx="43000" cy="76875"/>
              </a:xfrm>
              <a:custGeom>
                <a:avLst/>
                <a:gdLst/>
                <a:ahLst/>
                <a:cxnLst/>
                <a:rect l="l" t="t" r="r" b="b"/>
                <a:pathLst>
                  <a:path w="1720" h="3075" fill="none" extrusionOk="0">
                    <a:moveTo>
                      <a:pt x="1267" y="1990"/>
                    </a:moveTo>
                    <a:lnTo>
                      <a:pt x="1267" y="1990"/>
                    </a:lnTo>
                    <a:lnTo>
                      <a:pt x="1131" y="2080"/>
                    </a:lnTo>
                    <a:lnTo>
                      <a:pt x="1086" y="2261"/>
                    </a:lnTo>
                    <a:lnTo>
                      <a:pt x="1086" y="2261"/>
                    </a:lnTo>
                    <a:lnTo>
                      <a:pt x="996" y="2532"/>
                    </a:lnTo>
                    <a:lnTo>
                      <a:pt x="860" y="2758"/>
                    </a:lnTo>
                    <a:lnTo>
                      <a:pt x="679" y="2939"/>
                    </a:lnTo>
                    <a:lnTo>
                      <a:pt x="408" y="3075"/>
                    </a:lnTo>
                    <a:lnTo>
                      <a:pt x="408" y="1944"/>
                    </a:lnTo>
                    <a:lnTo>
                      <a:pt x="408" y="1944"/>
                    </a:lnTo>
                    <a:lnTo>
                      <a:pt x="408" y="1447"/>
                    </a:lnTo>
                    <a:lnTo>
                      <a:pt x="317" y="950"/>
                    </a:lnTo>
                    <a:lnTo>
                      <a:pt x="182" y="498"/>
                    </a:lnTo>
                    <a:lnTo>
                      <a:pt x="1" y="0"/>
                    </a:lnTo>
                    <a:lnTo>
                      <a:pt x="1" y="0"/>
                    </a:lnTo>
                    <a:lnTo>
                      <a:pt x="272" y="181"/>
                    </a:lnTo>
                    <a:lnTo>
                      <a:pt x="589" y="272"/>
                    </a:lnTo>
                    <a:lnTo>
                      <a:pt x="905" y="317"/>
                    </a:lnTo>
                    <a:lnTo>
                      <a:pt x="1222" y="362"/>
                    </a:lnTo>
                    <a:lnTo>
                      <a:pt x="1222" y="362"/>
                    </a:lnTo>
                    <a:lnTo>
                      <a:pt x="1448" y="543"/>
                    </a:lnTo>
                    <a:lnTo>
                      <a:pt x="1583" y="724"/>
                    </a:lnTo>
                    <a:lnTo>
                      <a:pt x="1674" y="950"/>
                    </a:lnTo>
                    <a:lnTo>
                      <a:pt x="1719" y="1176"/>
                    </a:lnTo>
                    <a:lnTo>
                      <a:pt x="1719" y="1176"/>
                    </a:lnTo>
                    <a:lnTo>
                      <a:pt x="1674" y="1402"/>
                    </a:lnTo>
                    <a:lnTo>
                      <a:pt x="1583" y="1628"/>
                    </a:lnTo>
                    <a:lnTo>
                      <a:pt x="1448" y="1809"/>
                    </a:lnTo>
                    <a:lnTo>
                      <a:pt x="1267" y="1990"/>
                    </a:lnTo>
                    <a:lnTo>
                      <a:pt x="1267" y="1990"/>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4" name="Google Shape;2324;p76"/>
              <p:cNvSpPr/>
              <p:nvPr/>
            </p:nvSpPr>
            <p:spPr>
              <a:xfrm>
                <a:off x="1290450" y="1512375"/>
                <a:ext cx="25" cy="25"/>
              </a:xfrm>
              <a:custGeom>
                <a:avLst/>
                <a:gdLst/>
                <a:ahLst/>
                <a:cxnLst/>
                <a:rect l="l" t="t" r="r" b="b"/>
                <a:pathLst>
                  <a:path w="1" h="1" fill="none" extrusionOk="0">
                    <a:moveTo>
                      <a:pt x="1" y="1"/>
                    </a:moveTo>
                    <a:lnTo>
                      <a:pt x="1" y="1"/>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5" name="Google Shape;2325;p76"/>
              <p:cNvSpPr/>
              <p:nvPr/>
            </p:nvSpPr>
            <p:spPr>
              <a:xfrm>
                <a:off x="1263325" y="1303275"/>
                <a:ext cx="63325" cy="81400"/>
              </a:xfrm>
              <a:custGeom>
                <a:avLst/>
                <a:gdLst/>
                <a:ahLst/>
                <a:cxnLst/>
                <a:rect l="l" t="t" r="r" b="b"/>
                <a:pathLst>
                  <a:path w="2533" h="3256" extrusionOk="0">
                    <a:moveTo>
                      <a:pt x="1131" y="0"/>
                    </a:moveTo>
                    <a:lnTo>
                      <a:pt x="905" y="45"/>
                    </a:lnTo>
                    <a:lnTo>
                      <a:pt x="679" y="136"/>
                    </a:lnTo>
                    <a:lnTo>
                      <a:pt x="498" y="271"/>
                    </a:lnTo>
                    <a:lnTo>
                      <a:pt x="317" y="452"/>
                    </a:lnTo>
                    <a:lnTo>
                      <a:pt x="182" y="633"/>
                    </a:lnTo>
                    <a:lnTo>
                      <a:pt x="91" y="859"/>
                    </a:lnTo>
                    <a:lnTo>
                      <a:pt x="1" y="1085"/>
                    </a:lnTo>
                    <a:lnTo>
                      <a:pt x="1" y="1266"/>
                    </a:lnTo>
                    <a:lnTo>
                      <a:pt x="46" y="1402"/>
                    </a:lnTo>
                    <a:lnTo>
                      <a:pt x="91" y="1537"/>
                    </a:lnTo>
                    <a:lnTo>
                      <a:pt x="227" y="1583"/>
                    </a:lnTo>
                    <a:lnTo>
                      <a:pt x="362" y="1628"/>
                    </a:lnTo>
                    <a:lnTo>
                      <a:pt x="498" y="1583"/>
                    </a:lnTo>
                    <a:lnTo>
                      <a:pt x="634" y="1537"/>
                    </a:lnTo>
                    <a:lnTo>
                      <a:pt x="679" y="1402"/>
                    </a:lnTo>
                    <a:lnTo>
                      <a:pt x="724" y="1266"/>
                    </a:lnTo>
                    <a:lnTo>
                      <a:pt x="724" y="1176"/>
                    </a:lnTo>
                    <a:lnTo>
                      <a:pt x="815" y="995"/>
                    </a:lnTo>
                    <a:lnTo>
                      <a:pt x="950" y="859"/>
                    </a:lnTo>
                    <a:lnTo>
                      <a:pt x="1131" y="769"/>
                    </a:lnTo>
                    <a:lnTo>
                      <a:pt x="1312" y="724"/>
                    </a:lnTo>
                    <a:lnTo>
                      <a:pt x="1493" y="769"/>
                    </a:lnTo>
                    <a:lnTo>
                      <a:pt x="1674" y="904"/>
                    </a:lnTo>
                    <a:lnTo>
                      <a:pt x="1764" y="1040"/>
                    </a:lnTo>
                    <a:lnTo>
                      <a:pt x="1809" y="1221"/>
                    </a:lnTo>
                    <a:lnTo>
                      <a:pt x="1809" y="1402"/>
                    </a:lnTo>
                    <a:lnTo>
                      <a:pt x="1719" y="1583"/>
                    </a:lnTo>
                    <a:lnTo>
                      <a:pt x="1583" y="1718"/>
                    </a:lnTo>
                    <a:lnTo>
                      <a:pt x="1448" y="1809"/>
                    </a:lnTo>
                    <a:lnTo>
                      <a:pt x="1222" y="1899"/>
                    </a:lnTo>
                    <a:lnTo>
                      <a:pt x="1041" y="2080"/>
                    </a:lnTo>
                    <a:lnTo>
                      <a:pt x="950" y="2306"/>
                    </a:lnTo>
                    <a:lnTo>
                      <a:pt x="905" y="2532"/>
                    </a:lnTo>
                    <a:lnTo>
                      <a:pt x="905" y="2894"/>
                    </a:lnTo>
                    <a:lnTo>
                      <a:pt x="950" y="3029"/>
                    </a:lnTo>
                    <a:lnTo>
                      <a:pt x="995" y="3120"/>
                    </a:lnTo>
                    <a:lnTo>
                      <a:pt x="1131" y="3210"/>
                    </a:lnTo>
                    <a:lnTo>
                      <a:pt x="1267" y="3256"/>
                    </a:lnTo>
                    <a:lnTo>
                      <a:pt x="1402" y="3210"/>
                    </a:lnTo>
                    <a:lnTo>
                      <a:pt x="1538" y="3120"/>
                    </a:lnTo>
                    <a:lnTo>
                      <a:pt x="1583" y="3029"/>
                    </a:lnTo>
                    <a:lnTo>
                      <a:pt x="1628" y="2894"/>
                    </a:lnTo>
                    <a:lnTo>
                      <a:pt x="1628" y="2532"/>
                    </a:lnTo>
                    <a:lnTo>
                      <a:pt x="1674" y="2487"/>
                    </a:lnTo>
                    <a:lnTo>
                      <a:pt x="1855" y="2396"/>
                    </a:lnTo>
                    <a:lnTo>
                      <a:pt x="2035" y="2261"/>
                    </a:lnTo>
                    <a:lnTo>
                      <a:pt x="2171" y="2125"/>
                    </a:lnTo>
                    <a:lnTo>
                      <a:pt x="2307" y="1990"/>
                    </a:lnTo>
                    <a:lnTo>
                      <a:pt x="2397" y="1809"/>
                    </a:lnTo>
                    <a:lnTo>
                      <a:pt x="2487" y="1583"/>
                    </a:lnTo>
                    <a:lnTo>
                      <a:pt x="2533" y="1402"/>
                    </a:lnTo>
                    <a:lnTo>
                      <a:pt x="2533" y="1176"/>
                    </a:lnTo>
                    <a:lnTo>
                      <a:pt x="2487" y="950"/>
                    </a:lnTo>
                    <a:lnTo>
                      <a:pt x="2397" y="769"/>
                    </a:lnTo>
                    <a:lnTo>
                      <a:pt x="2307" y="543"/>
                    </a:lnTo>
                    <a:lnTo>
                      <a:pt x="2171" y="407"/>
                    </a:lnTo>
                    <a:lnTo>
                      <a:pt x="1990" y="271"/>
                    </a:lnTo>
                    <a:lnTo>
                      <a:pt x="1809" y="136"/>
                    </a:lnTo>
                    <a:lnTo>
                      <a:pt x="1628" y="45"/>
                    </a:lnTo>
                    <a:lnTo>
                      <a:pt x="140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6" name="Google Shape;2326;p76"/>
              <p:cNvSpPr/>
              <p:nvPr/>
            </p:nvSpPr>
            <p:spPr>
              <a:xfrm>
                <a:off x="1263325" y="1303275"/>
                <a:ext cx="63325" cy="81400"/>
              </a:xfrm>
              <a:custGeom>
                <a:avLst/>
                <a:gdLst/>
                <a:ahLst/>
                <a:cxnLst/>
                <a:rect l="l" t="t" r="r" b="b"/>
                <a:pathLst>
                  <a:path w="2533" h="3256" fill="none" extrusionOk="0">
                    <a:moveTo>
                      <a:pt x="1" y="1266"/>
                    </a:moveTo>
                    <a:lnTo>
                      <a:pt x="1" y="1266"/>
                    </a:lnTo>
                    <a:lnTo>
                      <a:pt x="46" y="1402"/>
                    </a:lnTo>
                    <a:lnTo>
                      <a:pt x="91" y="1537"/>
                    </a:lnTo>
                    <a:lnTo>
                      <a:pt x="227" y="1583"/>
                    </a:lnTo>
                    <a:lnTo>
                      <a:pt x="362" y="1628"/>
                    </a:lnTo>
                    <a:lnTo>
                      <a:pt x="362" y="1628"/>
                    </a:lnTo>
                    <a:lnTo>
                      <a:pt x="498" y="1583"/>
                    </a:lnTo>
                    <a:lnTo>
                      <a:pt x="634" y="1537"/>
                    </a:lnTo>
                    <a:lnTo>
                      <a:pt x="679" y="1402"/>
                    </a:lnTo>
                    <a:lnTo>
                      <a:pt x="724" y="1266"/>
                    </a:lnTo>
                    <a:lnTo>
                      <a:pt x="724" y="1266"/>
                    </a:lnTo>
                    <a:lnTo>
                      <a:pt x="724" y="1176"/>
                    </a:lnTo>
                    <a:lnTo>
                      <a:pt x="724" y="1176"/>
                    </a:lnTo>
                    <a:lnTo>
                      <a:pt x="815" y="995"/>
                    </a:lnTo>
                    <a:lnTo>
                      <a:pt x="950" y="859"/>
                    </a:lnTo>
                    <a:lnTo>
                      <a:pt x="1131" y="769"/>
                    </a:lnTo>
                    <a:lnTo>
                      <a:pt x="1312" y="724"/>
                    </a:lnTo>
                    <a:lnTo>
                      <a:pt x="1312" y="724"/>
                    </a:lnTo>
                    <a:lnTo>
                      <a:pt x="1493" y="769"/>
                    </a:lnTo>
                    <a:lnTo>
                      <a:pt x="1674" y="904"/>
                    </a:lnTo>
                    <a:lnTo>
                      <a:pt x="1764" y="1040"/>
                    </a:lnTo>
                    <a:lnTo>
                      <a:pt x="1809" y="1221"/>
                    </a:lnTo>
                    <a:lnTo>
                      <a:pt x="1809" y="1221"/>
                    </a:lnTo>
                    <a:lnTo>
                      <a:pt x="1809" y="1402"/>
                    </a:lnTo>
                    <a:lnTo>
                      <a:pt x="1719" y="1583"/>
                    </a:lnTo>
                    <a:lnTo>
                      <a:pt x="1583" y="1718"/>
                    </a:lnTo>
                    <a:lnTo>
                      <a:pt x="1448" y="1809"/>
                    </a:lnTo>
                    <a:lnTo>
                      <a:pt x="1448" y="1809"/>
                    </a:lnTo>
                    <a:lnTo>
                      <a:pt x="1222" y="1899"/>
                    </a:lnTo>
                    <a:lnTo>
                      <a:pt x="1041" y="2080"/>
                    </a:lnTo>
                    <a:lnTo>
                      <a:pt x="950" y="2306"/>
                    </a:lnTo>
                    <a:lnTo>
                      <a:pt x="905" y="2532"/>
                    </a:lnTo>
                    <a:lnTo>
                      <a:pt x="905" y="2894"/>
                    </a:lnTo>
                    <a:lnTo>
                      <a:pt x="905" y="2894"/>
                    </a:lnTo>
                    <a:lnTo>
                      <a:pt x="950" y="3029"/>
                    </a:lnTo>
                    <a:lnTo>
                      <a:pt x="995" y="3120"/>
                    </a:lnTo>
                    <a:lnTo>
                      <a:pt x="1131" y="3210"/>
                    </a:lnTo>
                    <a:lnTo>
                      <a:pt x="1267" y="3256"/>
                    </a:lnTo>
                    <a:lnTo>
                      <a:pt x="1267" y="3256"/>
                    </a:lnTo>
                    <a:lnTo>
                      <a:pt x="1402" y="3210"/>
                    </a:lnTo>
                    <a:lnTo>
                      <a:pt x="1538" y="3120"/>
                    </a:lnTo>
                    <a:lnTo>
                      <a:pt x="1583" y="3029"/>
                    </a:lnTo>
                    <a:lnTo>
                      <a:pt x="1628" y="2894"/>
                    </a:lnTo>
                    <a:lnTo>
                      <a:pt x="1628" y="2532"/>
                    </a:lnTo>
                    <a:lnTo>
                      <a:pt x="1628" y="2532"/>
                    </a:lnTo>
                    <a:lnTo>
                      <a:pt x="1674" y="2487"/>
                    </a:lnTo>
                    <a:lnTo>
                      <a:pt x="1674" y="2487"/>
                    </a:lnTo>
                    <a:lnTo>
                      <a:pt x="1855" y="2396"/>
                    </a:lnTo>
                    <a:lnTo>
                      <a:pt x="2035" y="2261"/>
                    </a:lnTo>
                    <a:lnTo>
                      <a:pt x="2171" y="2125"/>
                    </a:lnTo>
                    <a:lnTo>
                      <a:pt x="2307" y="1990"/>
                    </a:lnTo>
                    <a:lnTo>
                      <a:pt x="2397" y="1809"/>
                    </a:lnTo>
                    <a:lnTo>
                      <a:pt x="2487" y="1583"/>
                    </a:lnTo>
                    <a:lnTo>
                      <a:pt x="2533" y="1402"/>
                    </a:lnTo>
                    <a:lnTo>
                      <a:pt x="2533" y="1176"/>
                    </a:lnTo>
                    <a:lnTo>
                      <a:pt x="2533" y="1176"/>
                    </a:lnTo>
                    <a:lnTo>
                      <a:pt x="2487" y="950"/>
                    </a:lnTo>
                    <a:lnTo>
                      <a:pt x="2397" y="769"/>
                    </a:lnTo>
                    <a:lnTo>
                      <a:pt x="2307" y="543"/>
                    </a:lnTo>
                    <a:lnTo>
                      <a:pt x="2171" y="407"/>
                    </a:lnTo>
                    <a:lnTo>
                      <a:pt x="1990" y="271"/>
                    </a:lnTo>
                    <a:lnTo>
                      <a:pt x="1809" y="136"/>
                    </a:lnTo>
                    <a:lnTo>
                      <a:pt x="1628" y="45"/>
                    </a:lnTo>
                    <a:lnTo>
                      <a:pt x="1402" y="0"/>
                    </a:lnTo>
                    <a:lnTo>
                      <a:pt x="1402" y="0"/>
                    </a:lnTo>
                    <a:lnTo>
                      <a:pt x="1131" y="0"/>
                    </a:lnTo>
                    <a:lnTo>
                      <a:pt x="905" y="45"/>
                    </a:lnTo>
                    <a:lnTo>
                      <a:pt x="679" y="136"/>
                    </a:lnTo>
                    <a:lnTo>
                      <a:pt x="498" y="271"/>
                    </a:lnTo>
                    <a:lnTo>
                      <a:pt x="317" y="452"/>
                    </a:lnTo>
                    <a:lnTo>
                      <a:pt x="182" y="633"/>
                    </a:lnTo>
                    <a:lnTo>
                      <a:pt x="91" y="859"/>
                    </a:lnTo>
                    <a:lnTo>
                      <a:pt x="1" y="1085"/>
                    </a:lnTo>
                    <a:lnTo>
                      <a:pt x="1" y="1085"/>
                    </a:lnTo>
                    <a:lnTo>
                      <a:pt x="1" y="1266"/>
                    </a:lnTo>
                    <a:lnTo>
                      <a:pt x="1" y="1266"/>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7" name="Google Shape;2327;p76"/>
              <p:cNvSpPr/>
              <p:nvPr/>
            </p:nvSpPr>
            <p:spPr>
              <a:xfrm>
                <a:off x="1263325" y="1334925"/>
                <a:ext cx="25" cy="25"/>
              </a:xfrm>
              <a:custGeom>
                <a:avLst/>
                <a:gdLst/>
                <a:ahLst/>
                <a:cxnLst/>
                <a:rect l="l" t="t" r="r" b="b"/>
                <a:pathLst>
                  <a:path w="1" h="1" fill="none" extrusionOk="0">
                    <a:moveTo>
                      <a:pt x="1" y="0"/>
                    </a:moveTo>
                    <a:lnTo>
                      <a:pt x="1" y="0"/>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8" name="Google Shape;2328;p76"/>
              <p:cNvSpPr/>
              <p:nvPr/>
            </p:nvSpPr>
            <p:spPr>
              <a:xfrm>
                <a:off x="1356025" y="1472825"/>
                <a:ext cx="64450" cy="65575"/>
              </a:xfrm>
              <a:custGeom>
                <a:avLst/>
                <a:gdLst/>
                <a:ahLst/>
                <a:cxnLst/>
                <a:rect l="l" t="t" r="r" b="b"/>
                <a:pathLst>
                  <a:path w="2578" h="2623" extrusionOk="0">
                    <a:moveTo>
                      <a:pt x="1266" y="724"/>
                    </a:moveTo>
                    <a:lnTo>
                      <a:pt x="1538" y="769"/>
                    </a:lnTo>
                    <a:lnTo>
                      <a:pt x="1718" y="904"/>
                    </a:lnTo>
                    <a:lnTo>
                      <a:pt x="1854" y="1085"/>
                    </a:lnTo>
                    <a:lnTo>
                      <a:pt x="1899" y="1311"/>
                    </a:lnTo>
                    <a:lnTo>
                      <a:pt x="1854" y="1537"/>
                    </a:lnTo>
                    <a:lnTo>
                      <a:pt x="1718" y="1718"/>
                    </a:lnTo>
                    <a:lnTo>
                      <a:pt x="1538" y="1854"/>
                    </a:lnTo>
                    <a:lnTo>
                      <a:pt x="1266" y="1899"/>
                    </a:lnTo>
                    <a:lnTo>
                      <a:pt x="1040" y="1854"/>
                    </a:lnTo>
                    <a:lnTo>
                      <a:pt x="859" y="1718"/>
                    </a:lnTo>
                    <a:lnTo>
                      <a:pt x="724" y="1537"/>
                    </a:lnTo>
                    <a:lnTo>
                      <a:pt x="678" y="1311"/>
                    </a:lnTo>
                    <a:lnTo>
                      <a:pt x="724" y="1085"/>
                    </a:lnTo>
                    <a:lnTo>
                      <a:pt x="859" y="904"/>
                    </a:lnTo>
                    <a:lnTo>
                      <a:pt x="1040" y="769"/>
                    </a:lnTo>
                    <a:lnTo>
                      <a:pt x="1266" y="724"/>
                    </a:lnTo>
                    <a:close/>
                    <a:moveTo>
                      <a:pt x="1266" y="0"/>
                    </a:moveTo>
                    <a:lnTo>
                      <a:pt x="1040" y="45"/>
                    </a:lnTo>
                    <a:lnTo>
                      <a:pt x="769" y="91"/>
                    </a:lnTo>
                    <a:lnTo>
                      <a:pt x="543" y="226"/>
                    </a:lnTo>
                    <a:lnTo>
                      <a:pt x="362" y="407"/>
                    </a:lnTo>
                    <a:lnTo>
                      <a:pt x="226" y="588"/>
                    </a:lnTo>
                    <a:lnTo>
                      <a:pt x="91" y="814"/>
                    </a:lnTo>
                    <a:lnTo>
                      <a:pt x="0" y="1040"/>
                    </a:lnTo>
                    <a:lnTo>
                      <a:pt x="0" y="1311"/>
                    </a:lnTo>
                    <a:lnTo>
                      <a:pt x="0" y="1583"/>
                    </a:lnTo>
                    <a:lnTo>
                      <a:pt x="91" y="1809"/>
                    </a:lnTo>
                    <a:lnTo>
                      <a:pt x="226" y="2035"/>
                    </a:lnTo>
                    <a:lnTo>
                      <a:pt x="362" y="2261"/>
                    </a:lnTo>
                    <a:lnTo>
                      <a:pt x="543" y="2396"/>
                    </a:lnTo>
                    <a:lnTo>
                      <a:pt x="769" y="2532"/>
                    </a:lnTo>
                    <a:lnTo>
                      <a:pt x="1040" y="2577"/>
                    </a:lnTo>
                    <a:lnTo>
                      <a:pt x="1266" y="2623"/>
                    </a:lnTo>
                    <a:lnTo>
                      <a:pt x="1538" y="2577"/>
                    </a:lnTo>
                    <a:lnTo>
                      <a:pt x="1809" y="2532"/>
                    </a:lnTo>
                    <a:lnTo>
                      <a:pt x="2035" y="2396"/>
                    </a:lnTo>
                    <a:lnTo>
                      <a:pt x="2216" y="2261"/>
                    </a:lnTo>
                    <a:lnTo>
                      <a:pt x="2351" y="2035"/>
                    </a:lnTo>
                    <a:lnTo>
                      <a:pt x="2487" y="1809"/>
                    </a:lnTo>
                    <a:lnTo>
                      <a:pt x="2577" y="1583"/>
                    </a:lnTo>
                    <a:lnTo>
                      <a:pt x="2577" y="1311"/>
                    </a:lnTo>
                    <a:lnTo>
                      <a:pt x="2577" y="1040"/>
                    </a:lnTo>
                    <a:lnTo>
                      <a:pt x="2487" y="814"/>
                    </a:lnTo>
                    <a:lnTo>
                      <a:pt x="2351" y="588"/>
                    </a:lnTo>
                    <a:lnTo>
                      <a:pt x="2216" y="407"/>
                    </a:lnTo>
                    <a:lnTo>
                      <a:pt x="2035" y="226"/>
                    </a:lnTo>
                    <a:lnTo>
                      <a:pt x="1809" y="91"/>
                    </a:lnTo>
                    <a:lnTo>
                      <a:pt x="1538" y="45"/>
                    </a:lnTo>
                    <a:lnTo>
                      <a:pt x="126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9" name="Google Shape;2329;p76"/>
              <p:cNvSpPr/>
              <p:nvPr/>
            </p:nvSpPr>
            <p:spPr>
              <a:xfrm>
                <a:off x="1356025" y="1472825"/>
                <a:ext cx="64450" cy="65575"/>
              </a:xfrm>
              <a:custGeom>
                <a:avLst/>
                <a:gdLst/>
                <a:ahLst/>
                <a:cxnLst/>
                <a:rect l="l" t="t" r="r" b="b"/>
                <a:pathLst>
                  <a:path w="2578" h="2623" fill="none" extrusionOk="0">
                    <a:moveTo>
                      <a:pt x="1266" y="0"/>
                    </a:moveTo>
                    <a:lnTo>
                      <a:pt x="1266" y="0"/>
                    </a:lnTo>
                    <a:lnTo>
                      <a:pt x="1040" y="45"/>
                    </a:lnTo>
                    <a:lnTo>
                      <a:pt x="769" y="91"/>
                    </a:lnTo>
                    <a:lnTo>
                      <a:pt x="543" y="226"/>
                    </a:lnTo>
                    <a:lnTo>
                      <a:pt x="362" y="407"/>
                    </a:lnTo>
                    <a:lnTo>
                      <a:pt x="226" y="588"/>
                    </a:lnTo>
                    <a:lnTo>
                      <a:pt x="91" y="814"/>
                    </a:lnTo>
                    <a:lnTo>
                      <a:pt x="0" y="1040"/>
                    </a:lnTo>
                    <a:lnTo>
                      <a:pt x="0" y="1311"/>
                    </a:lnTo>
                    <a:lnTo>
                      <a:pt x="0" y="1311"/>
                    </a:lnTo>
                    <a:lnTo>
                      <a:pt x="0" y="1583"/>
                    </a:lnTo>
                    <a:lnTo>
                      <a:pt x="91" y="1809"/>
                    </a:lnTo>
                    <a:lnTo>
                      <a:pt x="226" y="2035"/>
                    </a:lnTo>
                    <a:lnTo>
                      <a:pt x="362" y="2261"/>
                    </a:lnTo>
                    <a:lnTo>
                      <a:pt x="543" y="2396"/>
                    </a:lnTo>
                    <a:lnTo>
                      <a:pt x="769" y="2532"/>
                    </a:lnTo>
                    <a:lnTo>
                      <a:pt x="1040" y="2577"/>
                    </a:lnTo>
                    <a:lnTo>
                      <a:pt x="1266" y="2623"/>
                    </a:lnTo>
                    <a:lnTo>
                      <a:pt x="1266" y="2623"/>
                    </a:lnTo>
                    <a:lnTo>
                      <a:pt x="1538" y="2577"/>
                    </a:lnTo>
                    <a:lnTo>
                      <a:pt x="1809" y="2532"/>
                    </a:lnTo>
                    <a:lnTo>
                      <a:pt x="2035" y="2396"/>
                    </a:lnTo>
                    <a:lnTo>
                      <a:pt x="2216" y="2261"/>
                    </a:lnTo>
                    <a:lnTo>
                      <a:pt x="2351" y="2035"/>
                    </a:lnTo>
                    <a:lnTo>
                      <a:pt x="2487" y="1809"/>
                    </a:lnTo>
                    <a:lnTo>
                      <a:pt x="2577" y="1583"/>
                    </a:lnTo>
                    <a:lnTo>
                      <a:pt x="2577" y="1311"/>
                    </a:lnTo>
                    <a:lnTo>
                      <a:pt x="2577" y="1311"/>
                    </a:lnTo>
                    <a:lnTo>
                      <a:pt x="2577" y="1040"/>
                    </a:lnTo>
                    <a:lnTo>
                      <a:pt x="2487" y="814"/>
                    </a:lnTo>
                    <a:lnTo>
                      <a:pt x="2351" y="588"/>
                    </a:lnTo>
                    <a:lnTo>
                      <a:pt x="2216" y="407"/>
                    </a:lnTo>
                    <a:lnTo>
                      <a:pt x="2035" y="226"/>
                    </a:lnTo>
                    <a:lnTo>
                      <a:pt x="1809" y="91"/>
                    </a:lnTo>
                    <a:lnTo>
                      <a:pt x="1538" y="45"/>
                    </a:lnTo>
                    <a:lnTo>
                      <a:pt x="1266" y="0"/>
                    </a:lnTo>
                    <a:lnTo>
                      <a:pt x="1266" y="0"/>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0" name="Google Shape;2330;p76"/>
              <p:cNvSpPr/>
              <p:nvPr/>
            </p:nvSpPr>
            <p:spPr>
              <a:xfrm>
                <a:off x="1372975" y="1490900"/>
                <a:ext cx="30550" cy="29425"/>
              </a:xfrm>
              <a:custGeom>
                <a:avLst/>
                <a:gdLst/>
                <a:ahLst/>
                <a:cxnLst/>
                <a:rect l="l" t="t" r="r" b="b"/>
                <a:pathLst>
                  <a:path w="1222" h="1177" fill="none" extrusionOk="0">
                    <a:moveTo>
                      <a:pt x="588" y="1176"/>
                    </a:moveTo>
                    <a:lnTo>
                      <a:pt x="588" y="1176"/>
                    </a:lnTo>
                    <a:lnTo>
                      <a:pt x="362" y="1131"/>
                    </a:lnTo>
                    <a:lnTo>
                      <a:pt x="181" y="995"/>
                    </a:lnTo>
                    <a:lnTo>
                      <a:pt x="46" y="814"/>
                    </a:lnTo>
                    <a:lnTo>
                      <a:pt x="0" y="588"/>
                    </a:lnTo>
                    <a:lnTo>
                      <a:pt x="0" y="588"/>
                    </a:lnTo>
                    <a:lnTo>
                      <a:pt x="46" y="362"/>
                    </a:lnTo>
                    <a:lnTo>
                      <a:pt x="181" y="181"/>
                    </a:lnTo>
                    <a:lnTo>
                      <a:pt x="362" y="46"/>
                    </a:lnTo>
                    <a:lnTo>
                      <a:pt x="588" y="1"/>
                    </a:lnTo>
                    <a:lnTo>
                      <a:pt x="588" y="1"/>
                    </a:lnTo>
                    <a:lnTo>
                      <a:pt x="860" y="46"/>
                    </a:lnTo>
                    <a:lnTo>
                      <a:pt x="1040" y="181"/>
                    </a:lnTo>
                    <a:lnTo>
                      <a:pt x="1176" y="362"/>
                    </a:lnTo>
                    <a:lnTo>
                      <a:pt x="1221" y="588"/>
                    </a:lnTo>
                    <a:lnTo>
                      <a:pt x="1221" y="588"/>
                    </a:lnTo>
                    <a:lnTo>
                      <a:pt x="1176" y="814"/>
                    </a:lnTo>
                    <a:lnTo>
                      <a:pt x="1040" y="995"/>
                    </a:lnTo>
                    <a:lnTo>
                      <a:pt x="860" y="1131"/>
                    </a:lnTo>
                    <a:lnTo>
                      <a:pt x="588" y="1176"/>
                    </a:lnTo>
                    <a:lnTo>
                      <a:pt x="588" y="1176"/>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1" name="Google Shape;2331;p76"/>
              <p:cNvSpPr/>
              <p:nvPr/>
            </p:nvSpPr>
            <p:spPr>
              <a:xfrm>
                <a:off x="1387675" y="1520300"/>
                <a:ext cx="25" cy="25"/>
              </a:xfrm>
              <a:custGeom>
                <a:avLst/>
                <a:gdLst/>
                <a:ahLst/>
                <a:cxnLst/>
                <a:rect l="l" t="t" r="r" b="b"/>
                <a:pathLst>
                  <a:path w="1" h="1" fill="none" extrusionOk="0">
                    <a:moveTo>
                      <a:pt x="0" y="0"/>
                    </a:moveTo>
                    <a:lnTo>
                      <a:pt x="0" y="0"/>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2" name="Google Shape;2332;p76"/>
              <p:cNvSpPr/>
              <p:nvPr/>
            </p:nvSpPr>
            <p:spPr>
              <a:xfrm>
                <a:off x="1308550" y="1534975"/>
                <a:ext cx="54275" cy="54300"/>
              </a:xfrm>
              <a:custGeom>
                <a:avLst/>
                <a:gdLst/>
                <a:ahLst/>
                <a:cxnLst/>
                <a:rect l="l" t="t" r="r" b="b"/>
                <a:pathLst>
                  <a:path w="2171" h="2172" extrusionOk="0">
                    <a:moveTo>
                      <a:pt x="1085" y="679"/>
                    </a:moveTo>
                    <a:lnTo>
                      <a:pt x="1221" y="724"/>
                    </a:lnTo>
                    <a:lnTo>
                      <a:pt x="1357" y="815"/>
                    </a:lnTo>
                    <a:lnTo>
                      <a:pt x="1447" y="905"/>
                    </a:lnTo>
                    <a:lnTo>
                      <a:pt x="1447" y="1086"/>
                    </a:lnTo>
                    <a:lnTo>
                      <a:pt x="1447" y="1222"/>
                    </a:lnTo>
                    <a:lnTo>
                      <a:pt x="1357" y="1312"/>
                    </a:lnTo>
                    <a:lnTo>
                      <a:pt x="1221" y="1403"/>
                    </a:lnTo>
                    <a:lnTo>
                      <a:pt x="1085" y="1448"/>
                    </a:lnTo>
                    <a:lnTo>
                      <a:pt x="950" y="1403"/>
                    </a:lnTo>
                    <a:lnTo>
                      <a:pt x="814" y="1312"/>
                    </a:lnTo>
                    <a:lnTo>
                      <a:pt x="724" y="1222"/>
                    </a:lnTo>
                    <a:lnTo>
                      <a:pt x="724" y="1086"/>
                    </a:lnTo>
                    <a:lnTo>
                      <a:pt x="724" y="905"/>
                    </a:lnTo>
                    <a:lnTo>
                      <a:pt x="814" y="815"/>
                    </a:lnTo>
                    <a:lnTo>
                      <a:pt x="950" y="724"/>
                    </a:lnTo>
                    <a:lnTo>
                      <a:pt x="1085" y="679"/>
                    </a:lnTo>
                    <a:close/>
                    <a:moveTo>
                      <a:pt x="859" y="1"/>
                    </a:moveTo>
                    <a:lnTo>
                      <a:pt x="678" y="46"/>
                    </a:lnTo>
                    <a:lnTo>
                      <a:pt x="498" y="182"/>
                    </a:lnTo>
                    <a:lnTo>
                      <a:pt x="317" y="317"/>
                    </a:lnTo>
                    <a:lnTo>
                      <a:pt x="181" y="453"/>
                    </a:lnTo>
                    <a:lnTo>
                      <a:pt x="91" y="634"/>
                    </a:lnTo>
                    <a:lnTo>
                      <a:pt x="0" y="860"/>
                    </a:lnTo>
                    <a:lnTo>
                      <a:pt x="0" y="1086"/>
                    </a:lnTo>
                    <a:lnTo>
                      <a:pt x="0" y="1267"/>
                    </a:lnTo>
                    <a:lnTo>
                      <a:pt x="91" y="1493"/>
                    </a:lnTo>
                    <a:lnTo>
                      <a:pt x="181" y="1674"/>
                    </a:lnTo>
                    <a:lnTo>
                      <a:pt x="317" y="1855"/>
                    </a:lnTo>
                    <a:lnTo>
                      <a:pt x="498" y="1990"/>
                    </a:lnTo>
                    <a:lnTo>
                      <a:pt x="678" y="2081"/>
                    </a:lnTo>
                    <a:lnTo>
                      <a:pt x="859" y="2126"/>
                    </a:lnTo>
                    <a:lnTo>
                      <a:pt x="1085" y="2171"/>
                    </a:lnTo>
                    <a:lnTo>
                      <a:pt x="1311" y="2126"/>
                    </a:lnTo>
                    <a:lnTo>
                      <a:pt x="1492" y="2081"/>
                    </a:lnTo>
                    <a:lnTo>
                      <a:pt x="1673" y="1990"/>
                    </a:lnTo>
                    <a:lnTo>
                      <a:pt x="1854" y="1855"/>
                    </a:lnTo>
                    <a:lnTo>
                      <a:pt x="1990" y="1674"/>
                    </a:lnTo>
                    <a:lnTo>
                      <a:pt x="2080" y="1493"/>
                    </a:lnTo>
                    <a:lnTo>
                      <a:pt x="2171" y="1267"/>
                    </a:lnTo>
                    <a:lnTo>
                      <a:pt x="2171" y="1086"/>
                    </a:lnTo>
                    <a:lnTo>
                      <a:pt x="2171" y="860"/>
                    </a:lnTo>
                    <a:lnTo>
                      <a:pt x="2080" y="634"/>
                    </a:lnTo>
                    <a:lnTo>
                      <a:pt x="1990" y="453"/>
                    </a:lnTo>
                    <a:lnTo>
                      <a:pt x="1854" y="317"/>
                    </a:lnTo>
                    <a:lnTo>
                      <a:pt x="1673" y="182"/>
                    </a:lnTo>
                    <a:lnTo>
                      <a:pt x="1492" y="46"/>
                    </a:lnTo>
                    <a:lnTo>
                      <a:pt x="131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3" name="Google Shape;2333;p76"/>
              <p:cNvSpPr/>
              <p:nvPr/>
            </p:nvSpPr>
            <p:spPr>
              <a:xfrm>
                <a:off x="1308550" y="1534975"/>
                <a:ext cx="54275" cy="54300"/>
              </a:xfrm>
              <a:custGeom>
                <a:avLst/>
                <a:gdLst/>
                <a:ahLst/>
                <a:cxnLst/>
                <a:rect l="l" t="t" r="r" b="b"/>
                <a:pathLst>
                  <a:path w="2171" h="2172" fill="none" extrusionOk="0">
                    <a:moveTo>
                      <a:pt x="1085" y="1"/>
                    </a:moveTo>
                    <a:lnTo>
                      <a:pt x="1085" y="1"/>
                    </a:lnTo>
                    <a:lnTo>
                      <a:pt x="859" y="1"/>
                    </a:lnTo>
                    <a:lnTo>
                      <a:pt x="678" y="46"/>
                    </a:lnTo>
                    <a:lnTo>
                      <a:pt x="498" y="182"/>
                    </a:lnTo>
                    <a:lnTo>
                      <a:pt x="317" y="317"/>
                    </a:lnTo>
                    <a:lnTo>
                      <a:pt x="181" y="453"/>
                    </a:lnTo>
                    <a:lnTo>
                      <a:pt x="91" y="634"/>
                    </a:lnTo>
                    <a:lnTo>
                      <a:pt x="0" y="860"/>
                    </a:lnTo>
                    <a:lnTo>
                      <a:pt x="0" y="1086"/>
                    </a:lnTo>
                    <a:lnTo>
                      <a:pt x="0" y="1086"/>
                    </a:lnTo>
                    <a:lnTo>
                      <a:pt x="0" y="1267"/>
                    </a:lnTo>
                    <a:lnTo>
                      <a:pt x="91" y="1493"/>
                    </a:lnTo>
                    <a:lnTo>
                      <a:pt x="181" y="1674"/>
                    </a:lnTo>
                    <a:lnTo>
                      <a:pt x="317" y="1855"/>
                    </a:lnTo>
                    <a:lnTo>
                      <a:pt x="498" y="1990"/>
                    </a:lnTo>
                    <a:lnTo>
                      <a:pt x="678" y="2081"/>
                    </a:lnTo>
                    <a:lnTo>
                      <a:pt x="859" y="2126"/>
                    </a:lnTo>
                    <a:lnTo>
                      <a:pt x="1085" y="2171"/>
                    </a:lnTo>
                    <a:lnTo>
                      <a:pt x="1085" y="2171"/>
                    </a:lnTo>
                    <a:lnTo>
                      <a:pt x="1311" y="2126"/>
                    </a:lnTo>
                    <a:lnTo>
                      <a:pt x="1492" y="2081"/>
                    </a:lnTo>
                    <a:lnTo>
                      <a:pt x="1673" y="1990"/>
                    </a:lnTo>
                    <a:lnTo>
                      <a:pt x="1854" y="1855"/>
                    </a:lnTo>
                    <a:lnTo>
                      <a:pt x="1990" y="1674"/>
                    </a:lnTo>
                    <a:lnTo>
                      <a:pt x="2080" y="1493"/>
                    </a:lnTo>
                    <a:lnTo>
                      <a:pt x="2171" y="1267"/>
                    </a:lnTo>
                    <a:lnTo>
                      <a:pt x="2171" y="1086"/>
                    </a:lnTo>
                    <a:lnTo>
                      <a:pt x="2171" y="1086"/>
                    </a:lnTo>
                    <a:lnTo>
                      <a:pt x="2171" y="860"/>
                    </a:lnTo>
                    <a:lnTo>
                      <a:pt x="2080" y="634"/>
                    </a:lnTo>
                    <a:lnTo>
                      <a:pt x="1990" y="453"/>
                    </a:lnTo>
                    <a:lnTo>
                      <a:pt x="1854" y="317"/>
                    </a:lnTo>
                    <a:lnTo>
                      <a:pt x="1673" y="182"/>
                    </a:lnTo>
                    <a:lnTo>
                      <a:pt x="1492" y="46"/>
                    </a:lnTo>
                    <a:lnTo>
                      <a:pt x="1311" y="1"/>
                    </a:lnTo>
                    <a:lnTo>
                      <a:pt x="1085" y="1"/>
                    </a:lnTo>
                    <a:lnTo>
                      <a:pt x="1085" y="1"/>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4" name="Google Shape;2334;p76"/>
              <p:cNvSpPr/>
              <p:nvPr/>
            </p:nvSpPr>
            <p:spPr>
              <a:xfrm>
                <a:off x="1326625" y="1551950"/>
                <a:ext cx="18125" cy="19225"/>
              </a:xfrm>
              <a:custGeom>
                <a:avLst/>
                <a:gdLst/>
                <a:ahLst/>
                <a:cxnLst/>
                <a:rect l="l" t="t" r="r" b="b"/>
                <a:pathLst>
                  <a:path w="725" h="769" fill="none" extrusionOk="0">
                    <a:moveTo>
                      <a:pt x="362" y="769"/>
                    </a:moveTo>
                    <a:lnTo>
                      <a:pt x="362" y="769"/>
                    </a:lnTo>
                    <a:lnTo>
                      <a:pt x="227" y="724"/>
                    </a:lnTo>
                    <a:lnTo>
                      <a:pt x="91" y="633"/>
                    </a:lnTo>
                    <a:lnTo>
                      <a:pt x="1" y="543"/>
                    </a:lnTo>
                    <a:lnTo>
                      <a:pt x="1" y="407"/>
                    </a:lnTo>
                    <a:lnTo>
                      <a:pt x="1" y="407"/>
                    </a:lnTo>
                    <a:lnTo>
                      <a:pt x="1" y="226"/>
                    </a:lnTo>
                    <a:lnTo>
                      <a:pt x="91" y="136"/>
                    </a:lnTo>
                    <a:lnTo>
                      <a:pt x="227" y="45"/>
                    </a:lnTo>
                    <a:lnTo>
                      <a:pt x="362" y="0"/>
                    </a:lnTo>
                    <a:lnTo>
                      <a:pt x="362" y="0"/>
                    </a:lnTo>
                    <a:lnTo>
                      <a:pt x="498" y="45"/>
                    </a:lnTo>
                    <a:lnTo>
                      <a:pt x="634" y="136"/>
                    </a:lnTo>
                    <a:lnTo>
                      <a:pt x="724" y="226"/>
                    </a:lnTo>
                    <a:lnTo>
                      <a:pt x="724" y="407"/>
                    </a:lnTo>
                    <a:lnTo>
                      <a:pt x="724" y="407"/>
                    </a:lnTo>
                    <a:lnTo>
                      <a:pt x="724" y="543"/>
                    </a:lnTo>
                    <a:lnTo>
                      <a:pt x="634" y="633"/>
                    </a:lnTo>
                    <a:lnTo>
                      <a:pt x="498" y="724"/>
                    </a:lnTo>
                    <a:lnTo>
                      <a:pt x="362" y="769"/>
                    </a:lnTo>
                    <a:lnTo>
                      <a:pt x="362" y="769"/>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5" name="Google Shape;2335;p76"/>
              <p:cNvSpPr/>
              <p:nvPr/>
            </p:nvSpPr>
            <p:spPr>
              <a:xfrm>
                <a:off x="1335675" y="1571150"/>
                <a:ext cx="25" cy="25"/>
              </a:xfrm>
              <a:custGeom>
                <a:avLst/>
                <a:gdLst/>
                <a:ahLst/>
                <a:cxnLst/>
                <a:rect l="l" t="t" r="r" b="b"/>
                <a:pathLst>
                  <a:path w="1" h="1" fill="none" extrusionOk="0">
                    <a:moveTo>
                      <a:pt x="0" y="1"/>
                    </a:moveTo>
                    <a:lnTo>
                      <a:pt x="0" y="1"/>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6" name="Google Shape;2336;p76"/>
              <p:cNvSpPr/>
              <p:nvPr/>
            </p:nvSpPr>
            <p:spPr>
              <a:xfrm>
                <a:off x="1285950" y="1238850"/>
                <a:ext cx="18100" cy="18100"/>
              </a:xfrm>
              <a:custGeom>
                <a:avLst/>
                <a:gdLst/>
                <a:ahLst/>
                <a:cxnLst/>
                <a:rect l="l" t="t" r="r" b="b"/>
                <a:pathLst>
                  <a:path w="724" h="724" extrusionOk="0">
                    <a:moveTo>
                      <a:pt x="362" y="0"/>
                    </a:moveTo>
                    <a:lnTo>
                      <a:pt x="226" y="45"/>
                    </a:lnTo>
                    <a:lnTo>
                      <a:pt x="90" y="90"/>
                    </a:lnTo>
                    <a:lnTo>
                      <a:pt x="45" y="226"/>
                    </a:lnTo>
                    <a:lnTo>
                      <a:pt x="0" y="362"/>
                    </a:lnTo>
                    <a:lnTo>
                      <a:pt x="45" y="497"/>
                    </a:lnTo>
                    <a:lnTo>
                      <a:pt x="90" y="588"/>
                    </a:lnTo>
                    <a:lnTo>
                      <a:pt x="226" y="678"/>
                    </a:lnTo>
                    <a:lnTo>
                      <a:pt x="362" y="723"/>
                    </a:lnTo>
                    <a:lnTo>
                      <a:pt x="497" y="678"/>
                    </a:lnTo>
                    <a:lnTo>
                      <a:pt x="633" y="588"/>
                    </a:lnTo>
                    <a:lnTo>
                      <a:pt x="678" y="497"/>
                    </a:lnTo>
                    <a:lnTo>
                      <a:pt x="723" y="362"/>
                    </a:lnTo>
                    <a:lnTo>
                      <a:pt x="678" y="226"/>
                    </a:lnTo>
                    <a:lnTo>
                      <a:pt x="633" y="90"/>
                    </a:lnTo>
                    <a:lnTo>
                      <a:pt x="497" y="45"/>
                    </a:lnTo>
                    <a:lnTo>
                      <a:pt x="36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7" name="Google Shape;2337;p76"/>
              <p:cNvSpPr/>
              <p:nvPr/>
            </p:nvSpPr>
            <p:spPr>
              <a:xfrm>
                <a:off x="1285950" y="1238850"/>
                <a:ext cx="18100" cy="18100"/>
              </a:xfrm>
              <a:custGeom>
                <a:avLst/>
                <a:gdLst/>
                <a:ahLst/>
                <a:cxnLst/>
                <a:rect l="l" t="t" r="r" b="b"/>
                <a:pathLst>
                  <a:path w="724" h="724" fill="none" extrusionOk="0">
                    <a:moveTo>
                      <a:pt x="723" y="362"/>
                    </a:moveTo>
                    <a:lnTo>
                      <a:pt x="723" y="362"/>
                    </a:lnTo>
                    <a:lnTo>
                      <a:pt x="678" y="497"/>
                    </a:lnTo>
                    <a:lnTo>
                      <a:pt x="633" y="588"/>
                    </a:lnTo>
                    <a:lnTo>
                      <a:pt x="497" y="678"/>
                    </a:lnTo>
                    <a:lnTo>
                      <a:pt x="362" y="723"/>
                    </a:lnTo>
                    <a:lnTo>
                      <a:pt x="362" y="723"/>
                    </a:lnTo>
                    <a:lnTo>
                      <a:pt x="226" y="678"/>
                    </a:lnTo>
                    <a:lnTo>
                      <a:pt x="90" y="588"/>
                    </a:lnTo>
                    <a:lnTo>
                      <a:pt x="45" y="497"/>
                    </a:lnTo>
                    <a:lnTo>
                      <a:pt x="0" y="362"/>
                    </a:lnTo>
                    <a:lnTo>
                      <a:pt x="0" y="362"/>
                    </a:lnTo>
                    <a:lnTo>
                      <a:pt x="45" y="226"/>
                    </a:lnTo>
                    <a:lnTo>
                      <a:pt x="90" y="90"/>
                    </a:lnTo>
                    <a:lnTo>
                      <a:pt x="226" y="45"/>
                    </a:lnTo>
                    <a:lnTo>
                      <a:pt x="362" y="0"/>
                    </a:lnTo>
                    <a:lnTo>
                      <a:pt x="362" y="0"/>
                    </a:lnTo>
                    <a:lnTo>
                      <a:pt x="497" y="45"/>
                    </a:lnTo>
                    <a:lnTo>
                      <a:pt x="633" y="90"/>
                    </a:lnTo>
                    <a:lnTo>
                      <a:pt x="678" y="226"/>
                    </a:lnTo>
                    <a:lnTo>
                      <a:pt x="723" y="362"/>
                    </a:lnTo>
                    <a:lnTo>
                      <a:pt x="723" y="362"/>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8" name="Google Shape;2338;p76"/>
              <p:cNvSpPr/>
              <p:nvPr/>
            </p:nvSpPr>
            <p:spPr>
              <a:xfrm>
                <a:off x="1304025" y="1247875"/>
                <a:ext cx="25" cy="25"/>
              </a:xfrm>
              <a:custGeom>
                <a:avLst/>
                <a:gdLst/>
                <a:ahLst/>
                <a:cxnLst/>
                <a:rect l="l" t="t" r="r" b="b"/>
                <a:pathLst>
                  <a:path w="1" h="1" fill="none" extrusionOk="0">
                    <a:moveTo>
                      <a:pt x="0" y="1"/>
                    </a:moveTo>
                    <a:lnTo>
                      <a:pt x="0" y="1"/>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9" name="Google Shape;2339;p76"/>
              <p:cNvSpPr/>
              <p:nvPr/>
            </p:nvSpPr>
            <p:spPr>
              <a:xfrm>
                <a:off x="1285950" y="1398225"/>
                <a:ext cx="18100" cy="18100"/>
              </a:xfrm>
              <a:custGeom>
                <a:avLst/>
                <a:gdLst/>
                <a:ahLst/>
                <a:cxnLst/>
                <a:rect l="l" t="t" r="r" b="b"/>
                <a:pathLst>
                  <a:path w="724" h="724" extrusionOk="0">
                    <a:moveTo>
                      <a:pt x="362" y="0"/>
                    </a:moveTo>
                    <a:lnTo>
                      <a:pt x="226" y="45"/>
                    </a:lnTo>
                    <a:lnTo>
                      <a:pt x="90" y="91"/>
                    </a:lnTo>
                    <a:lnTo>
                      <a:pt x="45" y="226"/>
                    </a:lnTo>
                    <a:lnTo>
                      <a:pt x="0" y="362"/>
                    </a:lnTo>
                    <a:lnTo>
                      <a:pt x="45" y="497"/>
                    </a:lnTo>
                    <a:lnTo>
                      <a:pt x="90" y="633"/>
                    </a:lnTo>
                    <a:lnTo>
                      <a:pt x="226" y="678"/>
                    </a:lnTo>
                    <a:lnTo>
                      <a:pt x="362" y="723"/>
                    </a:lnTo>
                    <a:lnTo>
                      <a:pt x="497" y="678"/>
                    </a:lnTo>
                    <a:lnTo>
                      <a:pt x="633" y="633"/>
                    </a:lnTo>
                    <a:lnTo>
                      <a:pt x="678" y="497"/>
                    </a:lnTo>
                    <a:lnTo>
                      <a:pt x="723" y="362"/>
                    </a:lnTo>
                    <a:lnTo>
                      <a:pt x="678" y="226"/>
                    </a:lnTo>
                    <a:lnTo>
                      <a:pt x="633" y="91"/>
                    </a:lnTo>
                    <a:lnTo>
                      <a:pt x="497" y="45"/>
                    </a:lnTo>
                    <a:lnTo>
                      <a:pt x="36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0" name="Google Shape;2340;p76"/>
              <p:cNvSpPr/>
              <p:nvPr/>
            </p:nvSpPr>
            <p:spPr>
              <a:xfrm>
                <a:off x="1285950" y="1398225"/>
                <a:ext cx="18100" cy="18100"/>
              </a:xfrm>
              <a:custGeom>
                <a:avLst/>
                <a:gdLst/>
                <a:ahLst/>
                <a:cxnLst/>
                <a:rect l="l" t="t" r="r" b="b"/>
                <a:pathLst>
                  <a:path w="724" h="724" fill="none" extrusionOk="0">
                    <a:moveTo>
                      <a:pt x="723" y="362"/>
                    </a:moveTo>
                    <a:lnTo>
                      <a:pt x="723" y="362"/>
                    </a:lnTo>
                    <a:lnTo>
                      <a:pt x="678" y="497"/>
                    </a:lnTo>
                    <a:lnTo>
                      <a:pt x="633" y="633"/>
                    </a:lnTo>
                    <a:lnTo>
                      <a:pt x="497" y="678"/>
                    </a:lnTo>
                    <a:lnTo>
                      <a:pt x="362" y="723"/>
                    </a:lnTo>
                    <a:lnTo>
                      <a:pt x="362" y="723"/>
                    </a:lnTo>
                    <a:lnTo>
                      <a:pt x="226" y="678"/>
                    </a:lnTo>
                    <a:lnTo>
                      <a:pt x="90" y="633"/>
                    </a:lnTo>
                    <a:lnTo>
                      <a:pt x="45" y="497"/>
                    </a:lnTo>
                    <a:lnTo>
                      <a:pt x="0" y="362"/>
                    </a:lnTo>
                    <a:lnTo>
                      <a:pt x="0" y="362"/>
                    </a:lnTo>
                    <a:lnTo>
                      <a:pt x="45" y="226"/>
                    </a:lnTo>
                    <a:lnTo>
                      <a:pt x="90" y="91"/>
                    </a:lnTo>
                    <a:lnTo>
                      <a:pt x="226" y="45"/>
                    </a:lnTo>
                    <a:lnTo>
                      <a:pt x="362" y="0"/>
                    </a:lnTo>
                    <a:lnTo>
                      <a:pt x="362" y="0"/>
                    </a:lnTo>
                    <a:lnTo>
                      <a:pt x="497" y="45"/>
                    </a:lnTo>
                    <a:lnTo>
                      <a:pt x="633" y="91"/>
                    </a:lnTo>
                    <a:lnTo>
                      <a:pt x="678" y="226"/>
                    </a:lnTo>
                    <a:lnTo>
                      <a:pt x="723" y="362"/>
                    </a:lnTo>
                    <a:lnTo>
                      <a:pt x="723" y="362"/>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1" name="Google Shape;2341;p76"/>
              <p:cNvSpPr/>
              <p:nvPr/>
            </p:nvSpPr>
            <p:spPr>
              <a:xfrm>
                <a:off x="1304025" y="1407250"/>
                <a:ext cx="25" cy="25"/>
              </a:xfrm>
              <a:custGeom>
                <a:avLst/>
                <a:gdLst/>
                <a:ahLst/>
                <a:cxnLst/>
                <a:rect l="l" t="t" r="r" b="b"/>
                <a:pathLst>
                  <a:path w="1" h="1" fill="none" extrusionOk="0">
                    <a:moveTo>
                      <a:pt x="0" y="1"/>
                    </a:moveTo>
                    <a:lnTo>
                      <a:pt x="0" y="1"/>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342" name="Google Shape;2342;p76"/>
          <p:cNvGrpSpPr/>
          <p:nvPr/>
        </p:nvGrpSpPr>
        <p:grpSpPr>
          <a:xfrm>
            <a:off x="6970116" y="3220885"/>
            <a:ext cx="849195" cy="925013"/>
            <a:chOff x="6970116" y="3220885"/>
            <a:chExt cx="849195" cy="925013"/>
          </a:xfrm>
        </p:grpSpPr>
        <p:sp>
          <p:nvSpPr>
            <p:cNvPr id="2343" name="Google Shape;2343;p76"/>
            <p:cNvSpPr/>
            <p:nvPr/>
          </p:nvSpPr>
          <p:spPr>
            <a:xfrm rot="5400000">
              <a:off x="6932207" y="3258794"/>
              <a:ext cx="925013" cy="849195"/>
            </a:xfrm>
            <a:custGeom>
              <a:avLst/>
              <a:gdLst/>
              <a:ahLst/>
              <a:cxnLst/>
              <a:rect l="l" t="t" r="r" b="b"/>
              <a:pathLst>
                <a:path w="28563" h="22359" extrusionOk="0">
                  <a:moveTo>
                    <a:pt x="14648" y="0"/>
                  </a:moveTo>
                  <a:cubicBezTo>
                    <a:pt x="14596" y="0"/>
                    <a:pt x="14544" y="1"/>
                    <a:pt x="14492" y="1"/>
                  </a:cubicBezTo>
                  <a:cubicBezTo>
                    <a:pt x="9574" y="54"/>
                    <a:pt x="4708" y="2131"/>
                    <a:pt x="2289" y="5498"/>
                  </a:cubicBezTo>
                  <a:cubicBezTo>
                    <a:pt x="316" y="8206"/>
                    <a:pt x="0" y="11468"/>
                    <a:pt x="158" y="14571"/>
                  </a:cubicBezTo>
                  <a:cubicBezTo>
                    <a:pt x="237" y="15939"/>
                    <a:pt x="395" y="17359"/>
                    <a:pt x="1237" y="18542"/>
                  </a:cubicBezTo>
                  <a:cubicBezTo>
                    <a:pt x="3130" y="21356"/>
                    <a:pt x="7733" y="22067"/>
                    <a:pt x="11757" y="22277"/>
                  </a:cubicBezTo>
                  <a:cubicBezTo>
                    <a:pt x="12659" y="22325"/>
                    <a:pt x="13573" y="22359"/>
                    <a:pt x="14487" y="22359"/>
                  </a:cubicBezTo>
                  <a:cubicBezTo>
                    <a:pt x="17063" y="22359"/>
                    <a:pt x="19630" y="22090"/>
                    <a:pt x="21882" y="21120"/>
                  </a:cubicBezTo>
                  <a:cubicBezTo>
                    <a:pt x="27142" y="18858"/>
                    <a:pt x="28510" y="13940"/>
                    <a:pt x="28536" y="9574"/>
                  </a:cubicBezTo>
                  <a:cubicBezTo>
                    <a:pt x="28536" y="8154"/>
                    <a:pt x="28562" y="6628"/>
                    <a:pt x="27826" y="5313"/>
                  </a:cubicBezTo>
                  <a:cubicBezTo>
                    <a:pt x="27090" y="3998"/>
                    <a:pt x="25590" y="3104"/>
                    <a:pt x="24091" y="2342"/>
                  </a:cubicBezTo>
                  <a:cubicBezTo>
                    <a:pt x="21166" y="814"/>
                    <a:pt x="17935" y="0"/>
                    <a:pt x="14648" y="0"/>
                  </a:cubicBezTo>
                  <a:close/>
                </a:path>
              </a:pathLst>
            </a:cu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sz="1800">
                <a:solidFill>
                  <a:schemeClr val="dk1"/>
                </a:solidFill>
                <a:latin typeface="Rubik Mono One" panose="02000504020000020004"/>
                <a:ea typeface="Rubik Mono One" panose="02000504020000020004"/>
                <a:cs typeface="Rubik Mono One" panose="02000504020000020004"/>
                <a:sym typeface="Rubik Mono One" panose="02000504020000020004"/>
              </a:endParaRPr>
            </a:p>
          </p:txBody>
        </p:sp>
        <p:grpSp>
          <p:nvGrpSpPr>
            <p:cNvPr id="2344" name="Google Shape;2344;p76"/>
            <p:cNvGrpSpPr/>
            <p:nvPr/>
          </p:nvGrpSpPr>
          <p:grpSpPr>
            <a:xfrm>
              <a:off x="7132562" y="3421201"/>
              <a:ext cx="524309" cy="524354"/>
              <a:chOff x="1752775" y="4019450"/>
              <a:chExt cx="456675" cy="456675"/>
            </a:xfrm>
          </p:grpSpPr>
          <p:sp>
            <p:nvSpPr>
              <p:cNvPr id="2345" name="Google Shape;2345;p76"/>
              <p:cNvSpPr/>
              <p:nvPr/>
            </p:nvSpPr>
            <p:spPr>
              <a:xfrm>
                <a:off x="1794600" y="4068050"/>
                <a:ext cx="369625" cy="408075"/>
              </a:xfrm>
              <a:custGeom>
                <a:avLst/>
                <a:gdLst/>
                <a:ahLst/>
                <a:cxnLst/>
                <a:rect l="l" t="t" r="r" b="b"/>
                <a:pathLst>
                  <a:path w="14785" h="16323" extrusionOk="0">
                    <a:moveTo>
                      <a:pt x="2216" y="11983"/>
                    </a:moveTo>
                    <a:lnTo>
                      <a:pt x="2487" y="12028"/>
                    </a:lnTo>
                    <a:lnTo>
                      <a:pt x="2803" y="12073"/>
                    </a:lnTo>
                    <a:lnTo>
                      <a:pt x="3301" y="12028"/>
                    </a:lnTo>
                    <a:lnTo>
                      <a:pt x="3436" y="12435"/>
                    </a:lnTo>
                    <a:lnTo>
                      <a:pt x="3662" y="12842"/>
                    </a:lnTo>
                    <a:lnTo>
                      <a:pt x="3210" y="12751"/>
                    </a:lnTo>
                    <a:lnTo>
                      <a:pt x="2803" y="12570"/>
                    </a:lnTo>
                    <a:lnTo>
                      <a:pt x="2487" y="12344"/>
                    </a:lnTo>
                    <a:lnTo>
                      <a:pt x="2216" y="11983"/>
                    </a:lnTo>
                    <a:close/>
                    <a:moveTo>
                      <a:pt x="8772" y="1"/>
                    </a:moveTo>
                    <a:lnTo>
                      <a:pt x="8636" y="91"/>
                    </a:lnTo>
                    <a:lnTo>
                      <a:pt x="8591" y="227"/>
                    </a:lnTo>
                    <a:lnTo>
                      <a:pt x="8048" y="1538"/>
                    </a:lnTo>
                    <a:lnTo>
                      <a:pt x="8003" y="1674"/>
                    </a:lnTo>
                    <a:lnTo>
                      <a:pt x="8048" y="1810"/>
                    </a:lnTo>
                    <a:lnTo>
                      <a:pt x="8184" y="1945"/>
                    </a:lnTo>
                    <a:lnTo>
                      <a:pt x="8319" y="1990"/>
                    </a:lnTo>
                    <a:lnTo>
                      <a:pt x="8726" y="2081"/>
                    </a:lnTo>
                    <a:lnTo>
                      <a:pt x="8365" y="2940"/>
                    </a:lnTo>
                    <a:lnTo>
                      <a:pt x="8274" y="2940"/>
                    </a:lnTo>
                    <a:lnTo>
                      <a:pt x="7822" y="2985"/>
                    </a:lnTo>
                    <a:lnTo>
                      <a:pt x="7415" y="3075"/>
                    </a:lnTo>
                    <a:lnTo>
                      <a:pt x="7008" y="3256"/>
                    </a:lnTo>
                    <a:lnTo>
                      <a:pt x="6647" y="3528"/>
                    </a:lnTo>
                    <a:lnTo>
                      <a:pt x="6285" y="3302"/>
                    </a:lnTo>
                    <a:lnTo>
                      <a:pt x="5923" y="3166"/>
                    </a:lnTo>
                    <a:lnTo>
                      <a:pt x="5516" y="3075"/>
                    </a:lnTo>
                    <a:lnTo>
                      <a:pt x="4748" y="3075"/>
                    </a:lnTo>
                    <a:lnTo>
                      <a:pt x="4386" y="3166"/>
                    </a:lnTo>
                    <a:lnTo>
                      <a:pt x="4069" y="3256"/>
                    </a:lnTo>
                    <a:lnTo>
                      <a:pt x="3753" y="3437"/>
                    </a:lnTo>
                    <a:lnTo>
                      <a:pt x="3436" y="3618"/>
                    </a:lnTo>
                    <a:lnTo>
                      <a:pt x="3165" y="3844"/>
                    </a:lnTo>
                    <a:lnTo>
                      <a:pt x="2939" y="4115"/>
                    </a:lnTo>
                    <a:lnTo>
                      <a:pt x="2758" y="4432"/>
                    </a:lnTo>
                    <a:lnTo>
                      <a:pt x="2261" y="4522"/>
                    </a:lnTo>
                    <a:lnTo>
                      <a:pt x="1809" y="4658"/>
                    </a:lnTo>
                    <a:lnTo>
                      <a:pt x="1402" y="4929"/>
                    </a:lnTo>
                    <a:lnTo>
                      <a:pt x="1040" y="5246"/>
                    </a:lnTo>
                    <a:lnTo>
                      <a:pt x="724" y="5653"/>
                    </a:lnTo>
                    <a:lnTo>
                      <a:pt x="497" y="6105"/>
                    </a:lnTo>
                    <a:lnTo>
                      <a:pt x="317" y="6602"/>
                    </a:lnTo>
                    <a:lnTo>
                      <a:pt x="271" y="7145"/>
                    </a:lnTo>
                    <a:lnTo>
                      <a:pt x="317" y="7506"/>
                    </a:lnTo>
                    <a:lnTo>
                      <a:pt x="362" y="7823"/>
                    </a:lnTo>
                    <a:lnTo>
                      <a:pt x="226" y="8185"/>
                    </a:lnTo>
                    <a:lnTo>
                      <a:pt x="91" y="8501"/>
                    </a:lnTo>
                    <a:lnTo>
                      <a:pt x="0" y="8863"/>
                    </a:lnTo>
                    <a:lnTo>
                      <a:pt x="0" y="9225"/>
                    </a:lnTo>
                    <a:lnTo>
                      <a:pt x="0" y="9586"/>
                    </a:lnTo>
                    <a:lnTo>
                      <a:pt x="91" y="9948"/>
                    </a:lnTo>
                    <a:lnTo>
                      <a:pt x="181" y="10310"/>
                    </a:lnTo>
                    <a:lnTo>
                      <a:pt x="362" y="10581"/>
                    </a:lnTo>
                    <a:lnTo>
                      <a:pt x="543" y="10897"/>
                    </a:lnTo>
                    <a:lnTo>
                      <a:pt x="769" y="11169"/>
                    </a:lnTo>
                    <a:lnTo>
                      <a:pt x="995" y="11395"/>
                    </a:lnTo>
                    <a:lnTo>
                      <a:pt x="1266" y="11621"/>
                    </a:lnTo>
                    <a:lnTo>
                      <a:pt x="1402" y="12028"/>
                    </a:lnTo>
                    <a:lnTo>
                      <a:pt x="1628" y="12389"/>
                    </a:lnTo>
                    <a:lnTo>
                      <a:pt x="1854" y="12706"/>
                    </a:lnTo>
                    <a:lnTo>
                      <a:pt x="2170" y="13022"/>
                    </a:lnTo>
                    <a:lnTo>
                      <a:pt x="2532" y="13249"/>
                    </a:lnTo>
                    <a:lnTo>
                      <a:pt x="2894" y="13429"/>
                    </a:lnTo>
                    <a:lnTo>
                      <a:pt x="3346" y="13520"/>
                    </a:lnTo>
                    <a:lnTo>
                      <a:pt x="3753" y="13565"/>
                    </a:lnTo>
                    <a:lnTo>
                      <a:pt x="4205" y="13520"/>
                    </a:lnTo>
                    <a:lnTo>
                      <a:pt x="4567" y="13791"/>
                    </a:lnTo>
                    <a:lnTo>
                      <a:pt x="5019" y="14017"/>
                    </a:lnTo>
                    <a:lnTo>
                      <a:pt x="5471" y="14153"/>
                    </a:lnTo>
                    <a:lnTo>
                      <a:pt x="5968" y="14243"/>
                    </a:lnTo>
                    <a:lnTo>
                      <a:pt x="6285" y="14243"/>
                    </a:lnTo>
                    <a:lnTo>
                      <a:pt x="6601" y="14198"/>
                    </a:lnTo>
                    <a:lnTo>
                      <a:pt x="6918" y="14108"/>
                    </a:lnTo>
                    <a:lnTo>
                      <a:pt x="7234" y="13972"/>
                    </a:lnTo>
                    <a:lnTo>
                      <a:pt x="8319" y="16142"/>
                    </a:lnTo>
                    <a:lnTo>
                      <a:pt x="8455" y="16278"/>
                    </a:lnTo>
                    <a:lnTo>
                      <a:pt x="8636" y="16323"/>
                    </a:lnTo>
                    <a:lnTo>
                      <a:pt x="10083" y="16323"/>
                    </a:lnTo>
                    <a:lnTo>
                      <a:pt x="10218" y="16278"/>
                    </a:lnTo>
                    <a:lnTo>
                      <a:pt x="10354" y="16233"/>
                    </a:lnTo>
                    <a:lnTo>
                      <a:pt x="10399" y="16097"/>
                    </a:lnTo>
                    <a:lnTo>
                      <a:pt x="10444" y="15961"/>
                    </a:lnTo>
                    <a:lnTo>
                      <a:pt x="10444" y="14153"/>
                    </a:lnTo>
                    <a:lnTo>
                      <a:pt x="10806" y="14062"/>
                    </a:lnTo>
                    <a:lnTo>
                      <a:pt x="11168" y="13927"/>
                    </a:lnTo>
                    <a:lnTo>
                      <a:pt x="11530" y="13746"/>
                    </a:lnTo>
                    <a:lnTo>
                      <a:pt x="11846" y="13520"/>
                    </a:lnTo>
                    <a:lnTo>
                      <a:pt x="12117" y="13294"/>
                    </a:lnTo>
                    <a:lnTo>
                      <a:pt x="12343" y="12977"/>
                    </a:lnTo>
                    <a:lnTo>
                      <a:pt x="12570" y="12661"/>
                    </a:lnTo>
                    <a:lnTo>
                      <a:pt x="12705" y="12299"/>
                    </a:lnTo>
                    <a:lnTo>
                      <a:pt x="13203" y="12163"/>
                    </a:lnTo>
                    <a:lnTo>
                      <a:pt x="13609" y="11937"/>
                    </a:lnTo>
                    <a:lnTo>
                      <a:pt x="13745" y="11847"/>
                    </a:lnTo>
                    <a:lnTo>
                      <a:pt x="13790" y="11711"/>
                    </a:lnTo>
                    <a:lnTo>
                      <a:pt x="13790" y="11576"/>
                    </a:lnTo>
                    <a:lnTo>
                      <a:pt x="13745" y="11440"/>
                    </a:lnTo>
                    <a:lnTo>
                      <a:pt x="13655" y="11350"/>
                    </a:lnTo>
                    <a:lnTo>
                      <a:pt x="13519" y="11259"/>
                    </a:lnTo>
                    <a:lnTo>
                      <a:pt x="13383" y="11259"/>
                    </a:lnTo>
                    <a:lnTo>
                      <a:pt x="13248" y="11304"/>
                    </a:lnTo>
                    <a:lnTo>
                      <a:pt x="13022" y="11440"/>
                    </a:lnTo>
                    <a:lnTo>
                      <a:pt x="12750" y="11530"/>
                    </a:lnTo>
                    <a:lnTo>
                      <a:pt x="12479" y="11621"/>
                    </a:lnTo>
                    <a:lnTo>
                      <a:pt x="11937" y="11621"/>
                    </a:lnTo>
                    <a:lnTo>
                      <a:pt x="11665" y="11530"/>
                    </a:lnTo>
                    <a:lnTo>
                      <a:pt x="11394" y="11440"/>
                    </a:lnTo>
                    <a:lnTo>
                      <a:pt x="11168" y="11350"/>
                    </a:lnTo>
                    <a:lnTo>
                      <a:pt x="10942" y="11169"/>
                    </a:lnTo>
                    <a:lnTo>
                      <a:pt x="10716" y="10988"/>
                    </a:lnTo>
                    <a:lnTo>
                      <a:pt x="10580" y="10807"/>
                    </a:lnTo>
                    <a:lnTo>
                      <a:pt x="10399" y="10581"/>
                    </a:lnTo>
                    <a:lnTo>
                      <a:pt x="10309" y="10445"/>
                    </a:lnTo>
                    <a:lnTo>
                      <a:pt x="10218" y="10400"/>
                    </a:lnTo>
                    <a:lnTo>
                      <a:pt x="10083" y="10400"/>
                    </a:lnTo>
                    <a:lnTo>
                      <a:pt x="9947" y="10445"/>
                    </a:lnTo>
                    <a:lnTo>
                      <a:pt x="9811" y="10536"/>
                    </a:lnTo>
                    <a:lnTo>
                      <a:pt x="9766" y="10626"/>
                    </a:lnTo>
                    <a:lnTo>
                      <a:pt x="9766" y="10762"/>
                    </a:lnTo>
                    <a:lnTo>
                      <a:pt x="9766" y="10897"/>
                    </a:lnTo>
                    <a:lnTo>
                      <a:pt x="9947" y="11214"/>
                    </a:lnTo>
                    <a:lnTo>
                      <a:pt x="10173" y="11440"/>
                    </a:lnTo>
                    <a:lnTo>
                      <a:pt x="10399" y="11666"/>
                    </a:lnTo>
                    <a:lnTo>
                      <a:pt x="10671" y="11892"/>
                    </a:lnTo>
                    <a:lnTo>
                      <a:pt x="10942" y="12028"/>
                    </a:lnTo>
                    <a:lnTo>
                      <a:pt x="11258" y="12163"/>
                    </a:lnTo>
                    <a:lnTo>
                      <a:pt x="11575" y="12254"/>
                    </a:lnTo>
                    <a:lnTo>
                      <a:pt x="11891" y="12299"/>
                    </a:lnTo>
                    <a:lnTo>
                      <a:pt x="11756" y="12570"/>
                    </a:lnTo>
                    <a:lnTo>
                      <a:pt x="11575" y="12796"/>
                    </a:lnTo>
                    <a:lnTo>
                      <a:pt x="11394" y="12977"/>
                    </a:lnTo>
                    <a:lnTo>
                      <a:pt x="11168" y="13158"/>
                    </a:lnTo>
                    <a:lnTo>
                      <a:pt x="10897" y="13294"/>
                    </a:lnTo>
                    <a:lnTo>
                      <a:pt x="10671" y="13384"/>
                    </a:lnTo>
                    <a:lnTo>
                      <a:pt x="10354" y="13429"/>
                    </a:lnTo>
                    <a:lnTo>
                      <a:pt x="10083" y="13475"/>
                    </a:lnTo>
                    <a:lnTo>
                      <a:pt x="9947" y="13475"/>
                    </a:lnTo>
                    <a:lnTo>
                      <a:pt x="9811" y="13565"/>
                    </a:lnTo>
                    <a:lnTo>
                      <a:pt x="9766" y="13701"/>
                    </a:lnTo>
                    <a:lnTo>
                      <a:pt x="9721" y="13836"/>
                    </a:lnTo>
                    <a:lnTo>
                      <a:pt x="9721" y="15600"/>
                    </a:lnTo>
                    <a:lnTo>
                      <a:pt x="8862" y="15600"/>
                    </a:lnTo>
                    <a:lnTo>
                      <a:pt x="7686" y="13339"/>
                    </a:lnTo>
                    <a:lnTo>
                      <a:pt x="7596" y="13203"/>
                    </a:lnTo>
                    <a:lnTo>
                      <a:pt x="7460" y="13158"/>
                    </a:lnTo>
                    <a:lnTo>
                      <a:pt x="7325" y="13158"/>
                    </a:lnTo>
                    <a:lnTo>
                      <a:pt x="7189" y="13203"/>
                    </a:lnTo>
                    <a:lnTo>
                      <a:pt x="6918" y="13339"/>
                    </a:lnTo>
                    <a:lnTo>
                      <a:pt x="6601" y="13429"/>
                    </a:lnTo>
                    <a:lnTo>
                      <a:pt x="6285" y="13520"/>
                    </a:lnTo>
                    <a:lnTo>
                      <a:pt x="6014" y="13520"/>
                    </a:lnTo>
                    <a:lnTo>
                      <a:pt x="5607" y="13475"/>
                    </a:lnTo>
                    <a:lnTo>
                      <a:pt x="5200" y="13339"/>
                    </a:lnTo>
                    <a:lnTo>
                      <a:pt x="4883" y="13158"/>
                    </a:lnTo>
                    <a:lnTo>
                      <a:pt x="4567" y="12887"/>
                    </a:lnTo>
                    <a:lnTo>
                      <a:pt x="4341" y="12616"/>
                    </a:lnTo>
                    <a:lnTo>
                      <a:pt x="4160" y="12254"/>
                    </a:lnTo>
                    <a:lnTo>
                      <a:pt x="4024" y="11892"/>
                    </a:lnTo>
                    <a:lnTo>
                      <a:pt x="3979" y="11485"/>
                    </a:lnTo>
                    <a:lnTo>
                      <a:pt x="3979" y="11033"/>
                    </a:lnTo>
                    <a:lnTo>
                      <a:pt x="4115" y="10626"/>
                    </a:lnTo>
                    <a:lnTo>
                      <a:pt x="4341" y="10219"/>
                    </a:lnTo>
                    <a:lnTo>
                      <a:pt x="4612" y="9903"/>
                    </a:lnTo>
                    <a:lnTo>
                      <a:pt x="4702" y="9767"/>
                    </a:lnTo>
                    <a:lnTo>
                      <a:pt x="4748" y="9631"/>
                    </a:lnTo>
                    <a:lnTo>
                      <a:pt x="4702" y="9496"/>
                    </a:lnTo>
                    <a:lnTo>
                      <a:pt x="4612" y="9405"/>
                    </a:lnTo>
                    <a:lnTo>
                      <a:pt x="4522" y="9315"/>
                    </a:lnTo>
                    <a:lnTo>
                      <a:pt x="4386" y="9270"/>
                    </a:lnTo>
                    <a:lnTo>
                      <a:pt x="4250" y="9315"/>
                    </a:lnTo>
                    <a:lnTo>
                      <a:pt x="4115" y="9360"/>
                    </a:lnTo>
                    <a:lnTo>
                      <a:pt x="3753" y="9767"/>
                    </a:lnTo>
                    <a:lnTo>
                      <a:pt x="3527" y="10264"/>
                    </a:lnTo>
                    <a:lnTo>
                      <a:pt x="3346" y="10762"/>
                    </a:lnTo>
                    <a:lnTo>
                      <a:pt x="3256" y="11304"/>
                    </a:lnTo>
                    <a:lnTo>
                      <a:pt x="2803" y="11350"/>
                    </a:lnTo>
                    <a:lnTo>
                      <a:pt x="2396" y="11304"/>
                    </a:lnTo>
                    <a:lnTo>
                      <a:pt x="1990" y="11169"/>
                    </a:lnTo>
                    <a:lnTo>
                      <a:pt x="1628" y="10988"/>
                    </a:lnTo>
                    <a:lnTo>
                      <a:pt x="1311" y="10717"/>
                    </a:lnTo>
                    <a:lnTo>
                      <a:pt x="1085" y="10400"/>
                    </a:lnTo>
                    <a:lnTo>
                      <a:pt x="859" y="10038"/>
                    </a:lnTo>
                    <a:lnTo>
                      <a:pt x="769" y="9677"/>
                    </a:lnTo>
                    <a:lnTo>
                      <a:pt x="724" y="9225"/>
                    </a:lnTo>
                    <a:lnTo>
                      <a:pt x="724" y="8953"/>
                    </a:lnTo>
                    <a:lnTo>
                      <a:pt x="814" y="8637"/>
                    </a:lnTo>
                    <a:lnTo>
                      <a:pt x="904" y="8365"/>
                    </a:lnTo>
                    <a:lnTo>
                      <a:pt x="1040" y="8094"/>
                    </a:lnTo>
                    <a:lnTo>
                      <a:pt x="1085" y="7959"/>
                    </a:lnTo>
                    <a:lnTo>
                      <a:pt x="1085" y="7778"/>
                    </a:lnTo>
                    <a:lnTo>
                      <a:pt x="1040" y="7461"/>
                    </a:lnTo>
                    <a:lnTo>
                      <a:pt x="995" y="7145"/>
                    </a:lnTo>
                    <a:lnTo>
                      <a:pt x="1040" y="6738"/>
                    </a:lnTo>
                    <a:lnTo>
                      <a:pt x="1130" y="6376"/>
                    </a:lnTo>
                    <a:lnTo>
                      <a:pt x="1311" y="6060"/>
                    </a:lnTo>
                    <a:lnTo>
                      <a:pt x="1583" y="5743"/>
                    </a:lnTo>
                    <a:lnTo>
                      <a:pt x="1854" y="5472"/>
                    </a:lnTo>
                    <a:lnTo>
                      <a:pt x="2216" y="5291"/>
                    </a:lnTo>
                    <a:lnTo>
                      <a:pt x="2577" y="5155"/>
                    </a:lnTo>
                    <a:lnTo>
                      <a:pt x="2984" y="5110"/>
                    </a:lnTo>
                    <a:lnTo>
                      <a:pt x="3165" y="5065"/>
                    </a:lnTo>
                    <a:lnTo>
                      <a:pt x="3301" y="4929"/>
                    </a:lnTo>
                    <a:lnTo>
                      <a:pt x="3436" y="4658"/>
                    </a:lnTo>
                    <a:lnTo>
                      <a:pt x="3617" y="4432"/>
                    </a:lnTo>
                    <a:lnTo>
                      <a:pt x="3798" y="4251"/>
                    </a:lnTo>
                    <a:lnTo>
                      <a:pt x="4024" y="4070"/>
                    </a:lnTo>
                    <a:lnTo>
                      <a:pt x="4295" y="3935"/>
                    </a:lnTo>
                    <a:lnTo>
                      <a:pt x="4522" y="3844"/>
                    </a:lnTo>
                    <a:lnTo>
                      <a:pt x="4838" y="3799"/>
                    </a:lnTo>
                    <a:lnTo>
                      <a:pt x="5109" y="3754"/>
                    </a:lnTo>
                    <a:lnTo>
                      <a:pt x="5471" y="3799"/>
                    </a:lnTo>
                    <a:lnTo>
                      <a:pt x="5787" y="3889"/>
                    </a:lnTo>
                    <a:lnTo>
                      <a:pt x="6104" y="4025"/>
                    </a:lnTo>
                    <a:lnTo>
                      <a:pt x="6420" y="4251"/>
                    </a:lnTo>
                    <a:lnTo>
                      <a:pt x="6511" y="4296"/>
                    </a:lnTo>
                    <a:lnTo>
                      <a:pt x="6782" y="4296"/>
                    </a:lnTo>
                    <a:lnTo>
                      <a:pt x="6873" y="4206"/>
                    </a:lnTo>
                    <a:lnTo>
                      <a:pt x="7189" y="3980"/>
                    </a:lnTo>
                    <a:lnTo>
                      <a:pt x="7551" y="3799"/>
                    </a:lnTo>
                    <a:lnTo>
                      <a:pt x="7913" y="3708"/>
                    </a:lnTo>
                    <a:lnTo>
                      <a:pt x="8274" y="3663"/>
                    </a:lnTo>
                    <a:lnTo>
                      <a:pt x="8681" y="3708"/>
                    </a:lnTo>
                    <a:lnTo>
                      <a:pt x="9088" y="3844"/>
                    </a:lnTo>
                    <a:lnTo>
                      <a:pt x="9450" y="4025"/>
                    </a:lnTo>
                    <a:lnTo>
                      <a:pt x="9766" y="4296"/>
                    </a:lnTo>
                    <a:lnTo>
                      <a:pt x="9359" y="4477"/>
                    </a:lnTo>
                    <a:lnTo>
                      <a:pt x="8998" y="4748"/>
                    </a:lnTo>
                    <a:lnTo>
                      <a:pt x="8907" y="4884"/>
                    </a:lnTo>
                    <a:lnTo>
                      <a:pt x="8862" y="5020"/>
                    </a:lnTo>
                    <a:lnTo>
                      <a:pt x="8907" y="5155"/>
                    </a:lnTo>
                    <a:lnTo>
                      <a:pt x="8952" y="5246"/>
                    </a:lnTo>
                    <a:lnTo>
                      <a:pt x="9088" y="5336"/>
                    </a:lnTo>
                    <a:lnTo>
                      <a:pt x="9224" y="5381"/>
                    </a:lnTo>
                    <a:lnTo>
                      <a:pt x="9359" y="5381"/>
                    </a:lnTo>
                    <a:lnTo>
                      <a:pt x="9450" y="5291"/>
                    </a:lnTo>
                    <a:lnTo>
                      <a:pt x="9766" y="5065"/>
                    </a:lnTo>
                    <a:lnTo>
                      <a:pt x="10083" y="4929"/>
                    </a:lnTo>
                    <a:lnTo>
                      <a:pt x="10444" y="4839"/>
                    </a:lnTo>
                    <a:lnTo>
                      <a:pt x="10806" y="4794"/>
                    </a:lnTo>
                    <a:lnTo>
                      <a:pt x="11213" y="4839"/>
                    </a:lnTo>
                    <a:lnTo>
                      <a:pt x="11575" y="4974"/>
                    </a:lnTo>
                    <a:lnTo>
                      <a:pt x="11937" y="5155"/>
                    </a:lnTo>
                    <a:lnTo>
                      <a:pt x="12208" y="5381"/>
                    </a:lnTo>
                    <a:lnTo>
                      <a:pt x="12479" y="5698"/>
                    </a:lnTo>
                    <a:lnTo>
                      <a:pt x="12660" y="6014"/>
                    </a:lnTo>
                    <a:lnTo>
                      <a:pt x="12796" y="6421"/>
                    </a:lnTo>
                    <a:lnTo>
                      <a:pt x="12796" y="6828"/>
                    </a:lnTo>
                    <a:lnTo>
                      <a:pt x="12796" y="7054"/>
                    </a:lnTo>
                    <a:lnTo>
                      <a:pt x="12750" y="7326"/>
                    </a:lnTo>
                    <a:lnTo>
                      <a:pt x="12750" y="7461"/>
                    </a:lnTo>
                    <a:lnTo>
                      <a:pt x="12796" y="7552"/>
                    </a:lnTo>
                    <a:lnTo>
                      <a:pt x="12841" y="7642"/>
                    </a:lnTo>
                    <a:lnTo>
                      <a:pt x="12976" y="7732"/>
                    </a:lnTo>
                    <a:lnTo>
                      <a:pt x="13338" y="7913"/>
                    </a:lnTo>
                    <a:lnTo>
                      <a:pt x="13655" y="8185"/>
                    </a:lnTo>
                    <a:lnTo>
                      <a:pt x="13881" y="8501"/>
                    </a:lnTo>
                    <a:lnTo>
                      <a:pt x="14062" y="8908"/>
                    </a:lnTo>
                    <a:lnTo>
                      <a:pt x="14152" y="8998"/>
                    </a:lnTo>
                    <a:lnTo>
                      <a:pt x="14197" y="9044"/>
                    </a:lnTo>
                    <a:lnTo>
                      <a:pt x="14333" y="9089"/>
                    </a:lnTo>
                    <a:lnTo>
                      <a:pt x="14423" y="9134"/>
                    </a:lnTo>
                    <a:lnTo>
                      <a:pt x="14559" y="9089"/>
                    </a:lnTo>
                    <a:lnTo>
                      <a:pt x="14649" y="8998"/>
                    </a:lnTo>
                    <a:lnTo>
                      <a:pt x="14740" y="8908"/>
                    </a:lnTo>
                    <a:lnTo>
                      <a:pt x="14785" y="8772"/>
                    </a:lnTo>
                    <a:lnTo>
                      <a:pt x="14740" y="8637"/>
                    </a:lnTo>
                    <a:lnTo>
                      <a:pt x="14559" y="8185"/>
                    </a:lnTo>
                    <a:lnTo>
                      <a:pt x="14242" y="7823"/>
                    </a:lnTo>
                    <a:lnTo>
                      <a:pt x="13926" y="7461"/>
                    </a:lnTo>
                    <a:lnTo>
                      <a:pt x="13519" y="7190"/>
                    </a:lnTo>
                    <a:lnTo>
                      <a:pt x="13519" y="6828"/>
                    </a:lnTo>
                    <a:lnTo>
                      <a:pt x="13519" y="6557"/>
                    </a:lnTo>
                    <a:lnTo>
                      <a:pt x="13474" y="6286"/>
                    </a:lnTo>
                    <a:lnTo>
                      <a:pt x="13338" y="5743"/>
                    </a:lnTo>
                    <a:lnTo>
                      <a:pt x="13067" y="5291"/>
                    </a:lnTo>
                    <a:lnTo>
                      <a:pt x="12750" y="4884"/>
                    </a:lnTo>
                    <a:lnTo>
                      <a:pt x="12343" y="4568"/>
                    </a:lnTo>
                    <a:lnTo>
                      <a:pt x="11846" y="4296"/>
                    </a:lnTo>
                    <a:lnTo>
                      <a:pt x="11349" y="4161"/>
                    </a:lnTo>
                    <a:lnTo>
                      <a:pt x="11077" y="4115"/>
                    </a:lnTo>
                    <a:lnTo>
                      <a:pt x="10806" y="4070"/>
                    </a:lnTo>
                    <a:lnTo>
                      <a:pt x="10535" y="4115"/>
                    </a:lnTo>
                    <a:lnTo>
                      <a:pt x="10218" y="3754"/>
                    </a:lnTo>
                    <a:lnTo>
                      <a:pt x="9902" y="3482"/>
                    </a:lnTo>
                    <a:lnTo>
                      <a:pt x="9495" y="3256"/>
                    </a:lnTo>
                    <a:lnTo>
                      <a:pt x="9088" y="3075"/>
                    </a:lnTo>
                    <a:lnTo>
                      <a:pt x="9540" y="1945"/>
                    </a:lnTo>
                    <a:lnTo>
                      <a:pt x="9585" y="1764"/>
                    </a:lnTo>
                    <a:lnTo>
                      <a:pt x="9540" y="1629"/>
                    </a:lnTo>
                    <a:lnTo>
                      <a:pt x="9450" y="1493"/>
                    </a:lnTo>
                    <a:lnTo>
                      <a:pt x="9269" y="1448"/>
                    </a:lnTo>
                    <a:lnTo>
                      <a:pt x="8862" y="1357"/>
                    </a:lnTo>
                    <a:lnTo>
                      <a:pt x="9224" y="453"/>
                    </a:lnTo>
                    <a:lnTo>
                      <a:pt x="9269" y="317"/>
                    </a:lnTo>
                    <a:lnTo>
                      <a:pt x="9224" y="182"/>
                    </a:lnTo>
                    <a:lnTo>
                      <a:pt x="9133" y="91"/>
                    </a:lnTo>
                    <a:lnTo>
                      <a:pt x="904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6" name="Google Shape;2346;p76"/>
              <p:cNvSpPr/>
              <p:nvPr/>
            </p:nvSpPr>
            <p:spPr>
              <a:xfrm>
                <a:off x="1794600" y="4068050"/>
                <a:ext cx="369625" cy="408075"/>
              </a:xfrm>
              <a:custGeom>
                <a:avLst/>
                <a:gdLst/>
                <a:ahLst/>
                <a:cxnLst/>
                <a:rect l="l" t="t" r="r" b="b"/>
                <a:pathLst>
                  <a:path w="14785" h="16323" fill="none" extrusionOk="0">
                    <a:moveTo>
                      <a:pt x="12976" y="7732"/>
                    </a:moveTo>
                    <a:lnTo>
                      <a:pt x="12976" y="7732"/>
                    </a:lnTo>
                    <a:lnTo>
                      <a:pt x="13338" y="7913"/>
                    </a:lnTo>
                    <a:lnTo>
                      <a:pt x="13655" y="8185"/>
                    </a:lnTo>
                    <a:lnTo>
                      <a:pt x="13881" y="8501"/>
                    </a:lnTo>
                    <a:lnTo>
                      <a:pt x="14062" y="8908"/>
                    </a:lnTo>
                    <a:lnTo>
                      <a:pt x="14062" y="8908"/>
                    </a:lnTo>
                    <a:lnTo>
                      <a:pt x="14152" y="8998"/>
                    </a:lnTo>
                    <a:lnTo>
                      <a:pt x="14197" y="9044"/>
                    </a:lnTo>
                    <a:lnTo>
                      <a:pt x="14333" y="9089"/>
                    </a:lnTo>
                    <a:lnTo>
                      <a:pt x="14423" y="9134"/>
                    </a:lnTo>
                    <a:lnTo>
                      <a:pt x="14423" y="9134"/>
                    </a:lnTo>
                    <a:lnTo>
                      <a:pt x="14559" y="9089"/>
                    </a:lnTo>
                    <a:lnTo>
                      <a:pt x="14559" y="9089"/>
                    </a:lnTo>
                    <a:lnTo>
                      <a:pt x="14649" y="8998"/>
                    </a:lnTo>
                    <a:lnTo>
                      <a:pt x="14740" y="8908"/>
                    </a:lnTo>
                    <a:lnTo>
                      <a:pt x="14785" y="8772"/>
                    </a:lnTo>
                    <a:lnTo>
                      <a:pt x="14740" y="8637"/>
                    </a:lnTo>
                    <a:lnTo>
                      <a:pt x="14740" y="8637"/>
                    </a:lnTo>
                    <a:lnTo>
                      <a:pt x="14559" y="8185"/>
                    </a:lnTo>
                    <a:lnTo>
                      <a:pt x="14242" y="7823"/>
                    </a:lnTo>
                    <a:lnTo>
                      <a:pt x="13926" y="7461"/>
                    </a:lnTo>
                    <a:lnTo>
                      <a:pt x="13519" y="7190"/>
                    </a:lnTo>
                    <a:lnTo>
                      <a:pt x="13519" y="7190"/>
                    </a:lnTo>
                    <a:lnTo>
                      <a:pt x="13519" y="6828"/>
                    </a:lnTo>
                    <a:lnTo>
                      <a:pt x="13519" y="6828"/>
                    </a:lnTo>
                    <a:lnTo>
                      <a:pt x="13519" y="6557"/>
                    </a:lnTo>
                    <a:lnTo>
                      <a:pt x="13474" y="6286"/>
                    </a:lnTo>
                    <a:lnTo>
                      <a:pt x="13338" y="5743"/>
                    </a:lnTo>
                    <a:lnTo>
                      <a:pt x="13067" y="5291"/>
                    </a:lnTo>
                    <a:lnTo>
                      <a:pt x="12750" y="4884"/>
                    </a:lnTo>
                    <a:lnTo>
                      <a:pt x="12343" y="4568"/>
                    </a:lnTo>
                    <a:lnTo>
                      <a:pt x="11846" y="4296"/>
                    </a:lnTo>
                    <a:lnTo>
                      <a:pt x="11349" y="4161"/>
                    </a:lnTo>
                    <a:lnTo>
                      <a:pt x="11077" y="4115"/>
                    </a:lnTo>
                    <a:lnTo>
                      <a:pt x="10806" y="4070"/>
                    </a:lnTo>
                    <a:lnTo>
                      <a:pt x="10806" y="4070"/>
                    </a:lnTo>
                    <a:lnTo>
                      <a:pt x="10535" y="4115"/>
                    </a:lnTo>
                    <a:lnTo>
                      <a:pt x="10535" y="4115"/>
                    </a:lnTo>
                    <a:lnTo>
                      <a:pt x="10218" y="3754"/>
                    </a:lnTo>
                    <a:lnTo>
                      <a:pt x="9902" y="3482"/>
                    </a:lnTo>
                    <a:lnTo>
                      <a:pt x="9495" y="3256"/>
                    </a:lnTo>
                    <a:lnTo>
                      <a:pt x="9088" y="3075"/>
                    </a:lnTo>
                    <a:lnTo>
                      <a:pt x="9540" y="1945"/>
                    </a:lnTo>
                    <a:lnTo>
                      <a:pt x="9540" y="1945"/>
                    </a:lnTo>
                    <a:lnTo>
                      <a:pt x="9585" y="1764"/>
                    </a:lnTo>
                    <a:lnTo>
                      <a:pt x="9540" y="1629"/>
                    </a:lnTo>
                    <a:lnTo>
                      <a:pt x="9540" y="1629"/>
                    </a:lnTo>
                    <a:lnTo>
                      <a:pt x="9450" y="1493"/>
                    </a:lnTo>
                    <a:lnTo>
                      <a:pt x="9269" y="1448"/>
                    </a:lnTo>
                    <a:lnTo>
                      <a:pt x="8862" y="1357"/>
                    </a:lnTo>
                    <a:lnTo>
                      <a:pt x="9224" y="453"/>
                    </a:lnTo>
                    <a:lnTo>
                      <a:pt x="9224" y="453"/>
                    </a:lnTo>
                    <a:lnTo>
                      <a:pt x="9269" y="317"/>
                    </a:lnTo>
                    <a:lnTo>
                      <a:pt x="9224" y="182"/>
                    </a:lnTo>
                    <a:lnTo>
                      <a:pt x="9133" y="91"/>
                    </a:lnTo>
                    <a:lnTo>
                      <a:pt x="9043" y="1"/>
                    </a:lnTo>
                    <a:lnTo>
                      <a:pt x="9043" y="1"/>
                    </a:lnTo>
                    <a:lnTo>
                      <a:pt x="8907" y="1"/>
                    </a:lnTo>
                    <a:lnTo>
                      <a:pt x="8772" y="1"/>
                    </a:lnTo>
                    <a:lnTo>
                      <a:pt x="8636" y="91"/>
                    </a:lnTo>
                    <a:lnTo>
                      <a:pt x="8591" y="227"/>
                    </a:lnTo>
                    <a:lnTo>
                      <a:pt x="8048" y="1538"/>
                    </a:lnTo>
                    <a:lnTo>
                      <a:pt x="8048" y="1538"/>
                    </a:lnTo>
                    <a:lnTo>
                      <a:pt x="8003" y="1674"/>
                    </a:lnTo>
                    <a:lnTo>
                      <a:pt x="8048" y="1810"/>
                    </a:lnTo>
                    <a:lnTo>
                      <a:pt x="8048" y="1810"/>
                    </a:lnTo>
                    <a:lnTo>
                      <a:pt x="8184" y="1945"/>
                    </a:lnTo>
                    <a:lnTo>
                      <a:pt x="8319" y="1990"/>
                    </a:lnTo>
                    <a:lnTo>
                      <a:pt x="8726" y="2081"/>
                    </a:lnTo>
                    <a:lnTo>
                      <a:pt x="8365" y="2940"/>
                    </a:lnTo>
                    <a:lnTo>
                      <a:pt x="8365" y="2940"/>
                    </a:lnTo>
                    <a:lnTo>
                      <a:pt x="8274" y="2940"/>
                    </a:lnTo>
                    <a:lnTo>
                      <a:pt x="8274" y="2940"/>
                    </a:lnTo>
                    <a:lnTo>
                      <a:pt x="7822" y="2985"/>
                    </a:lnTo>
                    <a:lnTo>
                      <a:pt x="7415" y="3075"/>
                    </a:lnTo>
                    <a:lnTo>
                      <a:pt x="7008" y="3256"/>
                    </a:lnTo>
                    <a:lnTo>
                      <a:pt x="6647" y="3528"/>
                    </a:lnTo>
                    <a:lnTo>
                      <a:pt x="6647" y="3528"/>
                    </a:lnTo>
                    <a:lnTo>
                      <a:pt x="6285" y="3302"/>
                    </a:lnTo>
                    <a:lnTo>
                      <a:pt x="5923" y="3166"/>
                    </a:lnTo>
                    <a:lnTo>
                      <a:pt x="5516" y="3075"/>
                    </a:lnTo>
                    <a:lnTo>
                      <a:pt x="5109" y="3075"/>
                    </a:lnTo>
                    <a:lnTo>
                      <a:pt x="5109" y="3075"/>
                    </a:lnTo>
                    <a:lnTo>
                      <a:pt x="4748" y="3075"/>
                    </a:lnTo>
                    <a:lnTo>
                      <a:pt x="4386" y="3166"/>
                    </a:lnTo>
                    <a:lnTo>
                      <a:pt x="4069" y="3256"/>
                    </a:lnTo>
                    <a:lnTo>
                      <a:pt x="3753" y="3437"/>
                    </a:lnTo>
                    <a:lnTo>
                      <a:pt x="3436" y="3618"/>
                    </a:lnTo>
                    <a:lnTo>
                      <a:pt x="3165" y="3844"/>
                    </a:lnTo>
                    <a:lnTo>
                      <a:pt x="2939" y="4115"/>
                    </a:lnTo>
                    <a:lnTo>
                      <a:pt x="2758" y="4432"/>
                    </a:lnTo>
                    <a:lnTo>
                      <a:pt x="2758" y="4432"/>
                    </a:lnTo>
                    <a:lnTo>
                      <a:pt x="2261" y="4522"/>
                    </a:lnTo>
                    <a:lnTo>
                      <a:pt x="1809" y="4658"/>
                    </a:lnTo>
                    <a:lnTo>
                      <a:pt x="1402" y="4929"/>
                    </a:lnTo>
                    <a:lnTo>
                      <a:pt x="1040" y="5246"/>
                    </a:lnTo>
                    <a:lnTo>
                      <a:pt x="1040" y="5246"/>
                    </a:lnTo>
                    <a:lnTo>
                      <a:pt x="724" y="5653"/>
                    </a:lnTo>
                    <a:lnTo>
                      <a:pt x="497" y="6105"/>
                    </a:lnTo>
                    <a:lnTo>
                      <a:pt x="317" y="6602"/>
                    </a:lnTo>
                    <a:lnTo>
                      <a:pt x="271" y="7145"/>
                    </a:lnTo>
                    <a:lnTo>
                      <a:pt x="271" y="7145"/>
                    </a:lnTo>
                    <a:lnTo>
                      <a:pt x="317" y="7506"/>
                    </a:lnTo>
                    <a:lnTo>
                      <a:pt x="362" y="7823"/>
                    </a:lnTo>
                    <a:lnTo>
                      <a:pt x="362" y="7823"/>
                    </a:lnTo>
                    <a:lnTo>
                      <a:pt x="226" y="8185"/>
                    </a:lnTo>
                    <a:lnTo>
                      <a:pt x="91" y="8501"/>
                    </a:lnTo>
                    <a:lnTo>
                      <a:pt x="0" y="8863"/>
                    </a:lnTo>
                    <a:lnTo>
                      <a:pt x="0" y="9225"/>
                    </a:lnTo>
                    <a:lnTo>
                      <a:pt x="0" y="9225"/>
                    </a:lnTo>
                    <a:lnTo>
                      <a:pt x="0" y="9586"/>
                    </a:lnTo>
                    <a:lnTo>
                      <a:pt x="91" y="9948"/>
                    </a:lnTo>
                    <a:lnTo>
                      <a:pt x="181" y="10310"/>
                    </a:lnTo>
                    <a:lnTo>
                      <a:pt x="362" y="10581"/>
                    </a:lnTo>
                    <a:lnTo>
                      <a:pt x="543" y="10897"/>
                    </a:lnTo>
                    <a:lnTo>
                      <a:pt x="769" y="11169"/>
                    </a:lnTo>
                    <a:lnTo>
                      <a:pt x="995" y="11395"/>
                    </a:lnTo>
                    <a:lnTo>
                      <a:pt x="1266" y="11621"/>
                    </a:lnTo>
                    <a:lnTo>
                      <a:pt x="1266" y="11621"/>
                    </a:lnTo>
                    <a:lnTo>
                      <a:pt x="1402" y="12028"/>
                    </a:lnTo>
                    <a:lnTo>
                      <a:pt x="1628" y="12389"/>
                    </a:lnTo>
                    <a:lnTo>
                      <a:pt x="1854" y="12706"/>
                    </a:lnTo>
                    <a:lnTo>
                      <a:pt x="2170" y="13022"/>
                    </a:lnTo>
                    <a:lnTo>
                      <a:pt x="2532" y="13249"/>
                    </a:lnTo>
                    <a:lnTo>
                      <a:pt x="2894" y="13429"/>
                    </a:lnTo>
                    <a:lnTo>
                      <a:pt x="3346" y="13520"/>
                    </a:lnTo>
                    <a:lnTo>
                      <a:pt x="3753" y="13565"/>
                    </a:lnTo>
                    <a:lnTo>
                      <a:pt x="3753" y="13565"/>
                    </a:lnTo>
                    <a:lnTo>
                      <a:pt x="4205" y="13520"/>
                    </a:lnTo>
                    <a:lnTo>
                      <a:pt x="4205" y="13520"/>
                    </a:lnTo>
                    <a:lnTo>
                      <a:pt x="4567" y="13791"/>
                    </a:lnTo>
                    <a:lnTo>
                      <a:pt x="5019" y="14017"/>
                    </a:lnTo>
                    <a:lnTo>
                      <a:pt x="5471" y="14153"/>
                    </a:lnTo>
                    <a:lnTo>
                      <a:pt x="5968" y="14243"/>
                    </a:lnTo>
                    <a:lnTo>
                      <a:pt x="5968" y="14243"/>
                    </a:lnTo>
                    <a:lnTo>
                      <a:pt x="6285" y="14243"/>
                    </a:lnTo>
                    <a:lnTo>
                      <a:pt x="6601" y="14198"/>
                    </a:lnTo>
                    <a:lnTo>
                      <a:pt x="6918" y="14108"/>
                    </a:lnTo>
                    <a:lnTo>
                      <a:pt x="7234" y="13972"/>
                    </a:lnTo>
                    <a:lnTo>
                      <a:pt x="8319" y="16142"/>
                    </a:lnTo>
                    <a:lnTo>
                      <a:pt x="8319" y="16142"/>
                    </a:lnTo>
                    <a:lnTo>
                      <a:pt x="8455" y="16278"/>
                    </a:lnTo>
                    <a:lnTo>
                      <a:pt x="8636" y="16323"/>
                    </a:lnTo>
                    <a:lnTo>
                      <a:pt x="10083" y="16323"/>
                    </a:lnTo>
                    <a:lnTo>
                      <a:pt x="10083" y="16323"/>
                    </a:lnTo>
                    <a:lnTo>
                      <a:pt x="10218" y="16278"/>
                    </a:lnTo>
                    <a:lnTo>
                      <a:pt x="10354" y="16233"/>
                    </a:lnTo>
                    <a:lnTo>
                      <a:pt x="10399" y="16097"/>
                    </a:lnTo>
                    <a:lnTo>
                      <a:pt x="10444" y="15961"/>
                    </a:lnTo>
                    <a:lnTo>
                      <a:pt x="10444" y="14153"/>
                    </a:lnTo>
                    <a:lnTo>
                      <a:pt x="10444" y="14153"/>
                    </a:lnTo>
                    <a:lnTo>
                      <a:pt x="10806" y="14062"/>
                    </a:lnTo>
                    <a:lnTo>
                      <a:pt x="11168" y="13927"/>
                    </a:lnTo>
                    <a:lnTo>
                      <a:pt x="11530" y="13746"/>
                    </a:lnTo>
                    <a:lnTo>
                      <a:pt x="11846" y="13520"/>
                    </a:lnTo>
                    <a:lnTo>
                      <a:pt x="12117" y="13294"/>
                    </a:lnTo>
                    <a:lnTo>
                      <a:pt x="12343" y="12977"/>
                    </a:lnTo>
                    <a:lnTo>
                      <a:pt x="12570" y="12661"/>
                    </a:lnTo>
                    <a:lnTo>
                      <a:pt x="12705" y="12299"/>
                    </a:lnTo>
                    <a:lnTo>
                      <a:pt x="12705" y="12299"/>
                    </a:lnTo>
                    <a:lnTo>
                      <a:pt x="13203" y="12163"/>
                    </a:lnTo>
                    <a:lnTo>
                      <a:pt x="13609" y="11937"/>
                    </a:lnTo>
                    <a:lnTo>
                      <a:pt x="13609" y="11937"/>
                    </a:lnTo>
                    <a:lnTo>
                      <a:pt x="13745" y="11847"/>
                    </a:lnTo>
                    <a:lnTo>
                      <a:pt x="13790" y="11711"/>
                    </a:lnTo>
                    <a:lnTo>
                      <a:pt x="13790" y="11576"/>
                    </a:lnTo>
                    <a:lnTo>
                      <a:pt x="13745" y="11440"/>
                    </a:lnTo>
                    <a:lnTo>
                      <a:pt x="13745" y="11440"/>
                    </a:lnTo>
                    <a:lnTo>
                      <a:pt x="13655" y="11350"/>
                    </a:lnTo>
                    <a:lnTo>
                      <a:pt x="13519" y="11259"/>
                    </a:lnTo>
                    <a:lnTo>
                      <a:pt x="13383" y="11259"/>
                    </a:lnTo>
                    <a:lnTo>
                      <a:pt x="13248" y="11304"/>
                    </a:lnTo>
                    <a:lnTo>
                      <a:pt x="13248" y="11304"/>
                    </a:lnTo>
                    <a:lnTo>
                      <a:pt x="13022" y="11440"/>
                    </a:lnTo>
                    <a:lnTo>
                      <a:pt x="12750" y="11530"/>
                    </a:lnTo>
                    <a:lnTo>
                      <a:pt x="12479" y="11621"/>
                    </a:lnTo>
                    <a:lnTo>
                      <a:pt x="12208" y="11621"/>
                    </a:lnTo>
                    <a:lnTo>
                      <a:pt x="12208" y="11621"/>
                    </a:lnTo>
                    <a:lnTo>
                      <a:pt x="11937" y="11621"/>
                    </a:lnTo>
                    <a:lnTo>
                      <a:pt x="11665" y="11530"/>
                    </a:lnTo>
                    <a:lnTo>
                      <a:pt x="11394" y="11440"/>
                    </a:lnTo>
                    <a:lnTo>
                      <a:pt x="11168" y="11350"/>
                    </a:lnTo>
                    <a:lnTo>
                      <a:pt x="10942" y="11169"/>
                    </a:lnTo>
                    <a:lnTo>
                      <a:pt x="10716" y="10988"/>
                    </a:lnTo>
                    <a:lnTo>
                      <a:pt x="10580" y="10807"/>
                    </a:lnTo>
                    <a:lnTo>
                      <a:pt x="10399" y="10581"/>
                    </a:lnTo>
                    <a:lnTo>
                      <a:pt x="10399" y="10581"/>
                    </a:lnTo>
                    <a:lnTo>
                      <a:pt x="10309" y="10445"/>
                    </a:lnTo>
                    <a:lnTo>
                      <a:pt x="10218" y="10400"/>
                    </a:lnTo>
                    <a:lnTo>
                      <a:pt x="10083" y="10400"/>
                    </a:lnTo>
                    <a:lnTo>
                      <a:pt x="9947" y="10445"/>
                    </a:lnTo>
                    <a:lnTo>
                      <a:pt x="9947" y="10445"/>
                    </a:lnTo>
                    <a:lnTo>
                      <a:pt x="9811" y="10536"/>
                    </a:lnTo>
                    <a:lnTo>
                      <a:pt x="9766" y="10626"/>
                    </a:lnTo>
                    <a:lnTo>
                      <a:pt x="9766" y="10762"/>
                    </a:lnTo>
                    <a:lnTo>
                      <a:pt x="9766" y="10897"/>
                    </a:lnTo>
                    <a:lnTo>
                      <a:pt x="9766" y="10897"/>
                    </a:lnTo>
                    <a:lnTo>
                      <a:pt x="9947" y="11214"/>
                    </a:lnTo>
                    <a:lnTo>
                      <a:pt x="10173" y="11440"/>
                    </a:lnTo>
                    <a:lnTo>
                      <a:pt x="10399" y="11666"/>
                    </a:lnTo>
                    <a:lnTo>
                      <a:pt x="10671" y="11892"/>
                    </a:lnTo>
                    <a:lnTo>
                      <a:pt x="10942" y="12028"/>
                    </a:lnTo>
                    <a:lnTo>
                      <a:pt x="11258" y="12163"/>
                    </a:lnTo>
                    <a:lnTo>
                      <a:pt x="11575" y="12254"/>
                    </a:lnTo>
                    <a:lnTo>
                      <a:pt x="11891" y="12299"/>
                    </a:lnTo>
                    <a:lnTo>
                      <a:pt x="11891" y="12299"/>
                    </a:lnTo>
                    <a:lnTo>
                      <a:pt x="11756" y="12570"/>
                    </a:lnTo>
                    <a:lnTo>
                      <a:pt x="11575" y="12796"/>
                    </a:lnTo>
                    <a:lnTo>
                      <a:pt x="11394" y="12977"/>
                    </a:lnTo>
                    <a:lnTo>
                      <a:pt x="11168" y="13158"/>
                    </a:lnTo>
                    <a:lnTo>
                      <a:pt x="10897" y="13294"/>
                    </a:lnTo>
                    <a:lnTo>
                      <a:pt x="10671" y="13384"/>
                    </a:lnTo>
                    <a:lnTo>
                      <a:pt x="10354" y="13429"/>
                    </a:lnTo>
                    <a:lnTo>
                      <a:pt x="10083" y="13475"/>
                    </a:lnTo>
                    <a:lnTo>
                      <a:pt x="10083" y="13475"/>
                    </a:lnTo>
                    <a:lnTo>
                      <a:pt x="9947" y="13475"/>
                    </a:lnTo>
                    <a:lnTo>
                      <a:pt x="9811" y="13565"/>
                    </a:lnTo>
                    <a:lnTo>
                      <a:pt x="9766" y="13701"/>
                    </a:lnTo>
                    <a:lnTo>
                      <a:pt x="9721" y="13836"/>
                    </a:lnTo>
                    <a:lnTo>
                      <a:pt x="9721" y="15600"/>
                    </a:lnTo>
                    <a:lnTo>
                      <a:pt x="8862" y="15600"/>
                    </a:lnTo>
                    <a:lnTo>
                      <a:pt x="7686" y="13339"/>
                    </a:lnTo>
                    <a:lnTo>
                      <a:pt x="7686" y="13339"/>
                    </a:lnTo>
                    <a:lnTo>
                      <a:pt x="7596" y="13203"/>
                    </a:lnTo>
                    <a:lnTo>
                      <a:pt x="7460" y="13158"/>
                    </a:lnTo>
                    <a:lnTo>
                      <a:pt x="7460" y="13158"/>
                    </a:lnTo>
                    <a:lnTo>
                      <a:pt x="7325" y="13158"/>
                    </a:lnTo>
                    <a:lnTo>
                      <a:pt x="7189" y="13203"/>
                    </a:lnTo>
                    <a:lnTo>
                      <a:pt x="7189" y="13203"/>
                    </a:lnTo>
                    <a:lnTo>
                      <a:pt x="6918" y="13339"/>
                    </a:lnTo>
                    <a:lnTo>
                      <a:pt x="6601" y="13429"/>
                    </a:lnTo>
                    <a:lnTo>
                      <a:pt x="6285" y="13520"/>
                    </a:lnTo>
                    <a:lnTo>
                      <a:pt x="6014" y="13520"/>
                    </a:lnTo>
                    <a:lnTo>
                      <a:pt x="6014" y="13520"/>
                    </a:lnTo>
                    <a:lnTo>
                      <a:pt x="5607" y="13475"/>
                    </a:lnTo>
                    <a:lnTo>
                      <a:pt x="5200" y="13339"/>
                    </a:lnTo>
                    <a:lnTo>
                      <a:pt x="4883" y="13158"/>
                    </a:lnTo>
                    <a:lnTo>
                      <a:pt x="4567" y="12887"/>
                    </a:lnTo>
                    <a:lnTo>
                      <a:pt x="4341" y="12616"/>
                    </a:lnTo>
                    <a:lnTo>
                      <a:pt x="4160" y="12254"/>
                    </a:lnTo>
                    <a:lnTo>
                      <a:pt x="4024" y="11892"/>
                    </a:lnTo>
                    <a:lnTo>
                      <a:pt x="3979" y="11485"/>
                    </a:lnTo>
                    <a:lnTo>
                      <a:pt x="3979" y="11485"/>
                    </a:lnTo>
                    <a:lnTo>
                      <a:pt x="3979" y="11033"/>
                    </a:lnTo>
                    <a:lnTo>
                      <a:pt x="4115" y="10626"/>
                    </a:lnTo>
                    <a:lnTo>
                      <a:pt x="4341" y="10219"/>
                    </a:lnTo>
                    <a:lnTo>
                      <a:pt x="4612" y="9903"/>
                    </a:lnTo>
                    <a:lnTo>
                      <a:pt x="4612" y="9903"/>
                    </a:lnTo>
                    <a:lnTo>
                      <a:pt x="4702" y="9767"/>
                    </a:lnTo>
                    <a:lnTo>
                      <a:pt x="4748" y="9631"/>
                    </a:lnTo>
                    <a:lnTo>
                      <a:pt x="4702" y="9496"/>
                    </a:lnTo>
                    <a:lnTo>
                      <a:pt x="4612" y="9405"/>
                    </a:lnTo>
                    <a:lnTo>
                      <a:pt x="4612" y="9405"/>
                    </a:lnTo>
                    <a:lnTo>
                      <a:pt x="4522" y="9315"/>
                    </a:lnTo>
                    <a:lnTo>
                      <a:pt x="4386" y="9270"/>
                    </a:lnTo>
                    <a:lnTo>
                      <a:pt x="4250" y="9315"/>
                    </a:lnTo>
                    <a:lnTo>
                      <a:pt x="4115" y="9360"/>
                    </a:lnTo>
                    <a:lnTo>
                      <a:pt x="4115" y="9360"/>
                    </a:lnTo>
                    <a:lnTo>
                      <a:pt x="3753" y="9767"/>
                    </a:lnTo>
                    <a:lnTo>
                      <a:pt x="3527" y="10264"/>
                    </a:lnTo>
                    <a:lnTo>
                      <a:pt x="3346" y="10762"/>
                    </a:lnTo>
                    <a:lnTo>
                      <a:pt x="3256" y="11304"/>
                    </a:lnTo>
                    <a:lnTo>
                      <a:pt x="3256" y="11304"/>
                    </a:lnTo>
                    <a:lnTo>
                      <a:pt x="2803" y="11350"/>
                    </a:lnTo>
                    <a:lnTo>
                      <a:pt x="2803" y="11350"/>
                    </a:lnTo>
                    <a:lnTo>
                      <a:pt x="2396" y="11304"/>
                    </a:lnTo>
                    <a:lnTo>
                      <a:pt x="1990" y="11169"/>
                    </a:lnTo>
                    <a:lnTo>
                      <a:pt x="1628" y="10988"/>
                    </a:lnTo>
                    <a:lnTo>
                      <a:pt x="1311" y="10717"/>
                    </a:lnTo>
                    <a:lnTo>
                      <a:pt x="1085" y="10400"/>
                    </a:lnTo>
                    <a:lnTo>
                      <a:pt x="859" y="10038"/>
                    </a:lnTo>
                    <a:lnTo>
                      <a:pt x="769" y="9677"/>
                    </a:lnTo>
                    <a:lnTo>
                      <a:pt x="724" y="9225"/>
                    </a:lnTo>
                    <a:lnTo>
                      <a:pt x="724" y="9225"/>
                    </a:lnTo>
                    <a:lnTo>
                      <a:pt x="724" y="8953"/>
                    </a:lnTo>
                    <a:lnTo>
                      <a:pt x="814" y="8637"/>
                    </a:lnTo>
                    <a:lnTo>
                      <a:pt x="904" y="8365"/>
                    </a:lnTo>
                    <a:lnTo>
                      <a:pt x="1040" y="8094"/>
                    </a:lnTo>
                    <a:lnTo>
                      <a:pt x="1040" y="8094"/>
                    </a:lnTo>
                    <a:lnTo>
                      <a:pt x="1085" y="7959"/>
                    </a:lnTo>
                    <a:lnTo>
                      <a:pt x="1085" y="7778"/>
                    </a:lnTo>
                    <a:lnTo>
                      <a:pt x="1085" y="7778"/>
                    </a:lnTo>
                    <a:lnTo>
                      <a:pt x="1040" y="7461"/>
                    </a:lnTo>
                    <a:lnTo>
                      <a:pt x="995" y="7145"/>
                    </a:lnTo>
                    <a:lnTo>
                      <a:pt x="995" y="7145"/>
                    </a:lnTo>
                    <a:lnTo>
                      <a:pt x="1040" y="6738"/>
                    </a:lnTo>
                    <a:lnTo>
                      <a:pt x="1130" y="6376"/>
                    </a:lnTo>
                    <a:lnTo>
                      <a:pt x="1311" y="6060"/>
                    </a:lnTo>
                    <a:lnTo>
                      <a:pt x="1583" y="5743"/>
                    </a:lnTo>
                    <a:lnTo>
                      <a:pt x="1583" y="5743"/>
                    </a:lnTo>
                    <a:lnTo>
                      <a:pt x="1854" y="5472"/>
                    </a:lnTo>
                    <a:lnTo>
                      <a:pt x="2216" y="5291"/>
                    </a:lnTo>
                    <a:lnTo>
                      <a:pt x="2577" y="5155"/>
                    </a:lnTo>
                    <a:lnTo>
                      <a:pt x="2984" y="5110"/>
                    </a:lnTo>
                    <a:lnTo>
                      <a:pt x="2984" y="5110"/>
                    </a:lnTo>
                    <a:lnTo>
                      <a:pt x="3165" y="5065"/>
                    </a:lnTo>
                    <a:lnTo>
                      <a:pt x="3301" y="4929"/>
                    </a:lnTo>
                    <a:lnTo>
                      <a:pt x="3301" y="4929"/>
                    </a:lnTo>
                    <a:lnTo>
                      <a:pt x="3436" y="4658"/>
                    </a:lnTo>
                    <a:lnTo>
                      <a:pt x="3617" y="4432"/>
                    </a:lnTo>
                    <a:lnTo>
                      <a:pt x="3798" y="4251"/>
                    </a:lnTo>
                    <a:lnTo>
                      <a:pt x="4024" y="4070"/>
                    </a:lnTo>
                    <a:lnTo>
                      <a:pt x="4295" y="3935"/>
                    </a:lnTo>
                    <a:lnTo>
                      <a:pt x="4522" y="3844"/>
                    </a:lnTo>
                    <a:lnTo>
                      <a:pt x="4838" y="3799"/>
                    </a:lnTo>
                    <a:lnTo>
                      <a:pt x="5109" y="3754"/>
                    </a:lnTo>
                    <a:lnTo>
                      <a:pt x="5109" y="3754"/>
                    </a:lnTo>
                    <a:lnTo>
                      <a:pt x="5471" y="3799"/>
                    </a:lnTo>
                    <a:lnTo>
                      <a:pt x="5787" y="3889"/>
                    </a:lnTo>
                    <a:lnTo>
                      <a:pt x="6104" y="4025"/>
                    </a:lnTo>
                    <a:lnTo>
                      <a:pt x="6420" y="4251"/>
                    </a:lnTo>
                    <a:lnTo>
                      <a:pt x="6420" y="4251"/>
                    </a:lnTo>
                    <a:lnTo>
                      <a:pt x="6511" y="4296"/>
                    </a:lnTo>
                    <a:lnTo>
                      <a:pt x="6647" y="4296"/>
                    </a:lnTo>
                    <a:lnTo>
                      <a:pt x="6782" y="4296"/>
                    </a:lnTo>
                    <a:lnTo>
                      <a:pt x="6873" y="4206"/>
                    </a:lnTo>
                    <a:lnTo>
                      <a:pt x="6873" y="4206"/>
                    </a:lnTo>
                    <a:lnTo>
                      <a:pt x="7189" y="3980"/>
                    </a:lnTo>
                    <a:lnTo>
                      <a:pt x="7551" y="3799"/>
                    </a:lnTo>
                    <a:lnTo>
                      <a:pt x="7913" y="3708"/>
                    </a:lnTo>
                    <a:lnTo>
                      <a:pt x="8274" y="3663"/>
                    </a:lnTo>
                    <a:lnTo>
                      <a:pt x="8274" y="3663"/>
                    </a:lnTo>
                    <a:lnTo>
                      <a:pt x="8681" y="3708"/>
                    </a:lnTo>
                    <a:lnTo>
                      <a:pt x="9088" y="3844"/>
                    </a:lnTo>
                    <a:lnTo>
                      <a:pt x="9450" y="4025"/>
                    </a:lnTo>
                    <a:lnTo>
                      <a:pt x="9766" y="4296"/>
                    </a:lnTo>
                    <a:lnTo>
                      <a:pt x="9766" y="4296"/>
                    </a:lnTo>
                    <a:lnTo>
                      <a:pt x="9359" y="4477"/>
                    </a:lnTo>
                    <a:lnTo>
                      <a:pt x="8998" y="4748"/>
                    </a:lnTo>
                    <a:lnTo>
                      <a:pt x="8998" y="4748"/>
                    </a:lnTo>
                    <a:lnTo>
                      <a:pt x="8907" y="4884"/>
                    </a:lnTo>
                    <a:lnTo>
                      <a:pt x="8862" y="5020"/>
                    </a:lnTo>
                    <a:lnTo>
                      <a:pt x="8907" y="5155"/>
                    </a:lnTo>
                    <a:lnTo>
                      <a:pt x="8952" y="5246"/>
                    </a:lnTo>
                    <a:lnTo>
                      <a:pt x="8952" y="5246"/>
                    </a:lnTo>
                    <a:lnTo>
                      <a:pt x="9088" y="5336"/>
                    </a:lnTo>
                    <a:lnTo>
                      <a:pt x="9224" y="5381"/>
                    </a:lnTo>
                    <a:lnTo>
                      <a:pt x="9359" y="5381"/>
                    </a:lnTo>
                    <a:lnTo>
                      <a:pt x="9450" y="5291"/>
                    </a:lnTo>
                    <a:lnTo>
                      <a:pt x="9450" y="5291"/>
                    </a:lnTo>
                    <a:lnTo>
                      <a:pt x="9766" y="5065"/>
                    </a:lnTo>
                    <a:lnTo>
                      <a:pt x="10083" y="4929"/>
                    </a:lnTo>
                    <a:lnTo>
                      <a:pt x="10444" y="4839"/>
                    </a:lnTo>
                    <a:lnTo>
                      <a:pt x="10806" y="4794"/>
                    </a:lnTo>
                    <a:lnTo>
                      <a:pt x="10806" y="4794"/>
                    </a:lnTo>
                    <a:lnTo>
                      <a:pt x="11213" y="4839"/>
                    </a:lnTo>
                    <a:lnTo>
                      <a:pt x="11575" y="4974"/>
                    </a:lnTo>
                    <a:lnTo>
                      <a:pt x="11937" y="5155"/>
                    </a:lnTo>
                    <a:lnTo>
                      <a:pt x="12208" y="5381"/>
                    </a:lnTo>
                    <a:lnTo>
                      <a:pt x="12479" y="5698"/>
                    </a:lnTo>
                    <a:lnTo>
                      <a:pt x="12660" y="6014"/>
                    </a:lnTo>
                    <a:lnTo>
                      <a:pt x="12796" y="6421"/>
                    </a:lnTo>
                    <a:lnTo>
                      <a:pt x="12796" y="6828"/>
                    </a:lnTo>
                    <a:lnTo>
                      <a:pt x="12796" y="6828"/>
                    </a:lnTo>
                    <a:lnTo>
                      <a:pt x="12796" y="7054"/>
                    </a:lnTo>
                    <a:lnTo>
                      <a:pt x="12750" y="7326"/>
                    </a:lnTo>
                    <a:lnTo>
                      <a:pt x="12750" y="7326"/>
                    </a:lnTo>
                    <a:lnTo>
                      <a:pt x="12750" y="7461"/>
                    </a:lnTo>
                    <a:lnTo>
                      <a:pt x="12796" y="7552"/>
                    </a:lnTo>
                    <a:lnTo>
                      <a:pt x="12841" y="7642"/>
                    </a:lnTo>
                    <a:lnTo>
                      <a:pt x="12976" y="7732"/>
                    </a:lnTo>
                    <a:lnTo>
                      <a:pt x="12976" y="7732"/>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7" name="Google Shape;2347;p76"/>
              <p:cNvSpPr/>
              <p:nvPr/>
            </p:nvSpPr>
            <p:spPr>
              <a:xfrm>
                <a:off x="1849975" y="4367600"/>
                <a:ext cx="36200" cy="21500"/>
              </a:xfrm>
              <a:custGeom>
                <a:avLst/>
                <a:gdLst/>
                <a:ahLst/>
                <a:cxnLst/>
                <a:rect l="l" t="t" r="r" b="b"/>
                <a:pathLst>
                  <a:path w="1448" h="860" fill="none" extrusionOk="0">
                    <a:moveTo>
                      <a:pt x="1086" y="46"/>
                    </a:moveTo>
                    <a:lnTo>
                      <a:pt x="1086" y="46"/>
                    </a:lnTo>
                    <a:lnTo>
                      <a:pt x="1221" y="453"/>
                    </a:lnTo>
                    <a:lnTo>
                      <a:pt x="1447" y="860"/>
                    </a:lnTo>
                    <a:lnTo>
                      <a:pt x="1447" y="860"/>
                    </a:lnTo>
                    <a:lnTo>
                      <a:pt x="995" y="769"/>
                    </a:lnTo>
                    <a:lnTo>
                      <a:pt x="588" y="588"/>
                    </a:lnTo>
                    <a:lnTo>
                      <a:pt x="272" y="362"/>
                    </a:lnTo>
                    <a:lnTo>
                      <a:pt x="1" y="1"/>
                    </a:lnTo>
                    <a:lnTo>
                      <a:pt x="1" y="1"/>
                    </a:lnTo>
                    <a:lnTo>
                      <a:pt x="272" y="46"/>
                    </a:lnTo>
                    <a:lnTo>
                      <a:pt x="588" y="91"/>
                    </a:lnTo>
                    <a:lnTo>
                      <a:pt x="588" y="91"/>
                    </a:lnTo>
                    <a:lnTo>
                      <a:pt x="1086" y="46"/>
                    </a:lnTo>
                    <a:lnTo>
                      <a:pt x="1086" y="46"/>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8" name="Google Shape;2348;p76"/>
              <p:cNvSpPr/>
              <p:nvPr/>
            </p:nvSpPr>
            <p:spPr>
              <a:xfrm>
                <a:off x="1877100" y="4368725"/>
                <a:ext cx="25" cy="25"/>
              </a:xfrm>
              <a:custGeom>
                <a:avLst/>
                <a:gdLst/>
                <a:ahLst/>
                <a:cxnLst/>
                <a:rect l="l" t="t" r="r" b="b"/>
                <a:pathLst>
                  <a:path w="1" h="1" fill="none" extrusionOk="0">
                    <a:moveTo>
                      <a:pt x="1" y="1"/>
                    </a:moveTo>
                    <a:lnTo>
                      <a:pt x="1" y="1"/>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9" name="Google Shape;2349;p76"/>
              <p:cNvSpPr/>
              <p:nvPr/>
            </p:nvSpPr>
            <p:spPr>
              <a:xfrm>
                <a:off x="2028575" y="4246650"/>
                <a:ext cx="49750" cy="57675"/>
              </a:xfrm>
              <a:custGeom>
                <a:avLst/>
                <a:gdLst/>
                <a:ahLst/>
                <a:cxnLst/>
                <a:rect l="l" t="t" r="r" b="b"/>
                <a:pathLst>
                  <a:path w="1990" h="2307" extrusionOk="0">
                    <a:moveTo>
                      <a:pt x="1628" y="1"/>
                    </a:moveTo>
                    <a:lnTo>
                      <a:pt x="1312" y="46"/>
                    </a:lnTo>
                    <a:lnTo>
                      <a:pt x="1040" y="91"/>
                    </a:lnTo>
                    <a:lnTo>
                      <a:pt x="769" y="227"/>
                    </a:lnTo>
                    <a:lnTo>
                      <a:pt x="543" y="408"/>
                    </a:lnTo>
                    <a:lnTo>
                      <a:pt x="362" y="588"/>
                    </a:lnTo>
                    <a:lnTo>
                      <a:pt x="272" y="769"/>
                    </a:lnTo>
                    <a:lnTo>
                      <a:pt x="136" y="950"/>
                    </a:lnTo>
                    <a:lnTo>
                      <a:pt x="91" y="1176"/>
                    </a:lnTo>
                    <a:lnTo>
                      <a:pt x="46" y="1402"/>
                    </a:lnTo>
                    <a:lnTo>
                      <a:pt x="0" y="1628"/>
                    </a:lnTo>
                    <a:lnTo>
                      <a:pt x="46" y="1854"/>
                    </a:lnTo>
                    <a:lnTo>
                      <a:pt x="91" y="2081"/>
                    </a:lnTo>
                    <a:lnTo>
                      <a:pt x="136" y="2171"/>
                    </a:lnTo>
                    <a:lnTo>
                      <a:pt x="226" y="2261"/>
                    </a:lnTo>
                    <a:lnTo>
                      <a:pt x="317" y="2307"/>
                    </a:lnTo>
                    <a:lnTo>
                      <a:pt x="543" y="2307"/>
                    </a:lnTo>
                    <a:lnTo>
                      <a:pt x="679" y="2216"/>
                    </a:lnTo>
                    <a:lnTo>
                      <a:pt x="769" y="2126"/>
                    </a:lnTo>
                    <a:lnTo>
                      <a:pt x="814" y="1990"/>
                    </a:lnTo>
                    <a:lnTo>
                      <a:pt x="769" y="1854"/>
                    </a:lnTo>
                    <a:lnTo>
                      <a:pt x="724" y="1583"/>
                    </a:lnTo>
                    <a:lnTo>
                      <a:pt x="769" y="1357"/>
                    </a:lnTo>
                    <a:lnTo>
                      <a:pt x="859" y="1131"/>
                    </a:lnTo>
                    <a:lnTo>
                      <a:pt x="1040" y="950"/>
                    </a:lnTo>
                    <a:lnTo>
                      <a:pt x="1131" y="860"/>
                    </a:lnTo>
                    <a:lnTo>
                      <a:pt x="1312" y="769"/>
                    </a:lnTo>
                    <a:lnTo>
                      <a:pt x="1447" y="724"/>
                    </a:lnTo>
                    <a:lnTo>
                      <a:pt x="1764" y="724"/>
                    </a:lnTo>
                    <a:lnTo>
                      <a:pt x="1854" y="634"/>
                    </a:lnTo>
                    <a:lnTo>
                      <a:pt x="1945" y="543"/>
                    </a:lnTo>
                    <a:lnTo>
                      <a:pt x="1990" y="408"/>
                    </a:lnTo>
                    <a:lnTo>
                      <a:pt x="1945" y="227"/>
                    </a:lnTo>
                    <a:lnTo>
                      <a:pt x="1854" y="136"/>
                    </a:lnTo>
                    <a:lnTo>
                      <a:pt x="1764" y="46"/>
                    </a:lnTo>
                    <a:lnTo>
                      <a:pt x="162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0" name="Google Shape;2350;p76"/>
              <p:cNvSpPr/>
              <p:nvPr/>
            </p:nvSpPr>
            <p:spPr>
              <a:xfrm>
                <a:off x="2028575" y="4246650"/>
                <a:ext cx="49750" cy="57675"/>
              </a:xfrm>
              <a:custGeom>
                <a:avLst/>
                <a:gdLst/>
                <a:ahLst/>
                <a:cxnLst/>
                <a:rect l="l" t="t" r="r" b="b"/>
                <a:pathLst>
                  <a:path w="1990" h="2307" fill="none" extrusionOk="0">
                    <a:moveTo>
                      <a:pt x="1040" y="950"/>
                    </a:moveTo>
                    <a:lnTo>
                      <a:pt x="1040" y="950"/>
                    </a:lnTo>
                    <a:lnTo>
                      <a:pt x="1131" y="860"/>
                    </a:lnTo>
                    <a:lnTo>
                      <a:pt x="1312" y="769"/>
                    </a:lnTo>
                    <a:lnTo>
                      <a:pt x="1447" y="724"/>
                    </a:lnTo>
                    <a:lnTo>
                      <a:pt x="1583" y="724"/>
                    </a:lnTo>
                    <a:lnTo>
                      <a:pt x="1583" y="724"/>
                    </a:lnTo>
                    <a:lnTo>
                      <a:pt x="1764" y="724"/>
                    </a:lnTo>
                    <a:lnTo>
                      <a:pt x="1854" y="634"/>
                    </a:lnTo>
                    <a:lnTo>
                      <a:pt x="1945" y="543"/>
                    </a:lnTo>
                    <a:lnTo>
                      <a:pt x="1990" y="408"/>
                    </a:lnTo>
                    <a:lnTo>
                      <a:pt x="1990" y="408"/>
                    </a:lnTo>
                    <a:lnTo>
                      <a:pt x="1945" y="227"/>
                    </a:lnTo>
                    <a:lnTo>
                      <a:pt x="1854" y="136"/>
                    </a:lnTo>
                    <a:lnTo>
                      <a:pt x="1764" y="46"/>
                    </a:lnTo>
                    <a:lnTo>
                      <a:pt x="1628" y="1"/>
                    </a:lnTo>
                    <a:lnTo>
                      <a:pt x="1628" y="1"/>
                    </a:lnTo>
                    <a:lnTo>
                      <a:pt x="1312" y="46"/>
                    </a:lnTo>
                    <a:lnTo>
                      <a:pt x="1040" y="91"/>
                    </a:lnTo>
                    <a:lnTo>
                      <a:pt x="769" y="227"/>
                    </a:lnTo>
                    <a:lnTo>
                      <a:pt x="543" y="408"/>
                    </a:lnTo>
                    <a:lnTo>
                      <a:pt x="543" y="408"/>
                    </a:lnTo>
                    <a:lnTo>
                      <a:pt x="362" y="588"/>
                    </a:lnTo>
                    <a:lnTo>
                      <a:pt x="272" y="769"/>
                    </a:lnTo>
                    <a:lnTo>
                      <a:pt x="136" y="950"/>
                    </a:lnTo>
                    <a:lnTo>
                      <a:pt x="91" y="1176"/>
                    </a:lnTo>
                    <a:lnTo>
                      <a:pt x="46" y="1402"/>
                    </a:lnTo>
                    <a:lnTo>
                      <a:pt x="0" y="1628"/>
                    </a:lnTo>
                    <a:lnTo>
                      <a:pt x="46" y="1854"/>
                    </a:lnTo>
                    <a:lnTo>
                      <a:pt x="91" y="2081"/>
                    </a:lnTo>
                    <a:lnTo>
                      <a:pt x="91" y="2081"/>
                    </a:lnTo>
                    <a:lnTo>
                      <a:pt x="136" y="2171"/>
                    </a:lnTo>
                    <a:lnTo>
                      <a:pt x="226" y="2261"/>
                    </a:lnTo>
                    <a:lnTo>
                      <a:pt x="317" y="2307"/>
                    </a:lnTo>
                    <a:lnTo>
                      <a:pt x="452" y="2307"/>
                    </a:lnTo>
                    <a:lnTo>
                      <a:pt x="452" y="2307"/>
                    </a:lnTo>
                    <a:lnTo>
                      <a:pt x="543" y="2307"/>
                    </a:lnTo>
                    <a:lnTo>
                      <a:pt x="543" y="2307"/>
                    </a:lnTo>
                    <a:lnTo>
                      <a:pt x="679" y="2216"/>
                    </a:lnTo>
                    <a:lnTo>
                      <a:pt x="769" y="2126"/>
                    </a:lnTo>
                    <a:lnTo>
                      <a:pt x="814" y="1990"/>
                    </a:lnTo>
                    <a:lnTo>
                      <a:pt x="769" y="1854"/>
                    </a:lnTo>
                    <a:lnTo>
                      <a:pt x="769" y="1854"/>
                    </a:lnTo>
                    <a:lnTo>
                      <a:pt x="724" y="1583"/>
                    </a:lnTo>
                    <a:lnTo>
                      <a:pt x="769" y="1357"/>
                    </a:lnTo>
                    <a:lnTo>
                      <a:pt x="859" y="1131"/>
                    </a:lnTo>
                    <a:lnTo>
                      <a:pt x="1040" y="950"/>
                    </a:lnTo>
                    <a:lnTo>
                      <a:pt x="1040" y="950"/>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1" name="Google Shape;2351;p76"/>
              <p:cNvSpPr/>
              <p:nvPr/>
            </p:nvSpPr>
            <p:spPr>
              <a:xfrm>
                <a:off x="2054575" y="4270400"/>
                <a:ext cx="25" cy="25"/>
              </a:xfrm>
              <a:custGeom>
                <a:avLst/>
                <a:gdLst/>
                <a:ahLst/>
                <a:cxnLst/>
                <a:rect l="l" t="t" r="r" b="b"/>
                <a:pathLst>
                  <a:path w="1" h="1" fill="none" extrusionOk="0">
                    <a:moveTo>
                      <a:pt x="0" y="0"/>
                    </a:moveTo>
                    <a:lnTo>
                      <a:pt x="0" y="0"/>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2" name="Google Shape;2352;p76"/>
              <p:cNvSpPr/>
              <p:nvPr/>
            </p:nvSpPr>
            <p:spPr>
              <a:xfrm>
                <a:off x="1859025" y="4234225"/>
                <a:ext cx="58800" cy="26025"/>
              </a:xfrm>
              <a:custGeom>
                <a:avLst/>
                <a:gdLst/>
                <a:ahLst/>
                <a:cxnLst/>
                <a:rect l="l" t="t" r="r" b="b"/>
                <a:pathLst>
                  <a:path w="2352" h="1041" extrusionOk="0">
                    <a:moveTo>
                      <a:pt x="1176" y="0"/>
                    </a:moveTo>
                    <a:lnTo>
                      <a:pt x="905" y="46"/>
                    </a:lnTo>
                    <a:lnTo>
                      <a:pt x="588" y="91"/>
                    </a:lnTo>
                    <a:lnTo>
                      <a:pt x="362" y="226"/>
                    </a:lnTo>
                    <a:lnTo>
                      <a:pt x="136" y="452"/>
                    </a:lnTo>
                    <a:lnTo>
                      <a:pt x="46" y="543"/>
                    </a:lnTo>
                    <a:lnTo>
                      <a:pt x="0" y="679"/>
                    </a:lnTo>
                    <a:lnTo>
                      <a:pt x="46" y="814"/>
                    </a:lnTo>
                    <a:lnTo>
                      <a:pt x="136" y="950"/>
                    </a:lnTo>
                    <a:lnTo>
                      <a:pt x="226" y="1040"/>
                    </a:lnTo>
                    <a:lnTo>
                      <a:pt x="498" y="1040"/>
                    </a:lnTo>
                    <a:lnTo>
                      <a:pt x="633" y="950"/>
                    </a:lnTo>
                    <a:lnTo>
                      <a:pt x="724" y="859"/>
                    </a:lnTo>
                    <a:lnTo>
                      <a:pt x="859" y="769"/>
                    </a:lnTo>
                    <a:lnTo>
                      <a:pt x="1040" y="724"/>
                    </a:lnTo>
                    <a:lnTo>
                      <a:pt x="1357" y="724"/>
                    </a:lnTo>
                    <a:lnTo>
                      <a:pt x="1492" y="769"/>
                    </a:lnTo>
                    <a:lnTo>
                      <a:pt x="1628" y="859"/>
                    </a:lnTo>
                    <a:lnTo>
                      <a:pt x="1764" y="950"/>
                    </a:lnTo>
                    <a:lnTo>
                      <a:pt x="1854" y="1040"/>
                    </a:lnTo>
                    <a:lnTo>
                      <a:pt x="2125" y="1040"/>
                    </a:lnTo>
                    <a:lnTo>
                      <a:pt x="2261" y="950"/>
                    </a:lnTo>
                    <a:lnTo>
                      <a:pt x="2351" y="814"/>
                    </a:lnTo>
                    <a:lnTo>
                      <a:pt x="2351" y="679"/>
                    </a:lnTo>
                    <a:lnTo>
                      <a:pt x="2351" y="543"/>
                    </a:lnTo>
                    <a:lnTo>
                      <a:pt x="2261" y="452"/>
                    </a:lnTo>
                    <a:lnTo>
                      <a:pt x="2035" y="226"/>
                    </a:lnTo>
                    <a:lnTo>
                      <a:pt x="1764" y="91"/>
                    </a:lnTo>
                    <a:lnTo>
                      <a:pt x="1492" y="46"/>
                    </a:lnTo>
                    <a:lnTo>
                      <a:pt x="117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3" name="Google Shape;2353;p76"/>
              <p:cNvSpPr/>
              <p:nvPr/>
            </p:nvSpPr>
            <p:spPr>
              <a:xfrm>
                <a:off x="1859025" y="4234225"/>
                <a:ext cx="58800" cy="26025"/>
              </a:xfrm>
              <a:custGeom>
                <a:avLst/>
                <a:gdLst/>
                <a:ahLst/>
                <a:cxnLst/>
                <a:rect l="l" t="t" r="r" b="b"/>
                <a:pathLst>
                  <a:path w="2352" h="1041" fill="none" extrusionOk="0">
                    <a:moveTo>
                      <a:pt x="136" y="452"/>
                    </a:moveTo>
                    <a:lnTo>
                      <a:pt x="136" y="452"/>
                    </a:lnTo>
                    <a:lnTo>
                      <a:pt x="46" y="543"/>
                    </a:lnTo>
                    <a:lnTo>
                      <a:pt x="0" y="679"/>
                    </a:lnTo>
                    <a:lnTo>
                      <a:pt x="46" y="814"/>
                    </a:lnTo>
                    <a:lnTo>
                      <a:pt x="136" y="950"/>
                    </a:lnTo>
                    <a:lnTo>
                      <a:pt x="136" y="950"/>
                    </a:lnTo>
                    <a:lnTo>
                      <a:pt x="226" y="1040"/>
                    </a:lnTo>
                    <a:lnTo>
                      <a:pt x="362" y="1040"/>
                    </a:lnTo>
                    <a:lnTo>
                      <a:pt x="498" y="1040"/>
                    </a:lnTo>
                    <a:lnTo>
                      <a:pt x="633" y="950"/>
                    </a:lnTo>
                    <a:lnTo>
                      <a:pt x="633" y="950"/>
                    </a:lnTo>
                    <a:lnTo>
                      <a:pt x="724" y="859"/>
                    </a:lnTo>
                    <a:lnTo>
                      <a:pt x="859" y="769"/>
                    </a:lnTo>
                    <a:lnTo>
                      <a:pt x="1040" y="724"/>
                    </a:lnTo>
                    <a:lnTo>
                      <a:pt x="1176" y="724"/>
                    </a:lnTo>
                    <a:lnTo>
                      <a:pt x="1176" y="724"/>
                    </a:lnTo>
                    <a:lnTo>
                      <a:pt x="1357" y="724"/>
                    </a:lnTo>
                    <a:lnTo>
                      <a:pt x="1492" y="769"/>
                    </a:lnTo>
                    <a:lnTo>
                      <a:pt x="1628" y="859"/>
                    </a:lnTo>
                    <a:lnTo>
                      <a:pt x="1764" y="950"/>
                    </a:lnTo>
                    <a:lnTo>
                      <a:pt x="1764" y="950"/>
                    </a:lnTo>
                    <a:lnTo>
                      <a:pt x="1854" y="1040"/>
                    </a:lnTo>
                    <a:lnTo>
                      <a:pt x="1990" y="1040"/>
                    </a:lnTo>
                    <a:lnTo>
                      <a:pt x="1990" y="1040"/>
                    </a:lnTo>
                    <a:lnTo>
                      <a:pt x="2125" y="1040"/>
                    </a:lnTo>
                    <a:lnTo>
                      <a:pt x="2261" y="950"/>
                    </a:lnTo>
                    <a:lnTo>
                      <a:pt x="2261" y="950"/>
                    </a:lnTo>
                    <a:lnTo>
                      <a:pt x="2351" y="814"/>
                    </a:lnTo>
                    <a:lnTo>
                      <a:pt x="2351" y="679"/>
                    </a:lnTo>
                    <a:lnTo>
                      <a:pt x="2351" y="543"/>
                    </a:lnTo>
                    <a:lnTo>
                      <a:pt x="2261" y="452"/>
                    </a:lnTo>
                    <a:lnTo>
                      <a:pt x="2261" y="452"/>
                    </a:lnTo>
                    <a:lnTo>
                      <a:pt x="2035" y="226"/>
                    </a:lnTo>
                    <a:lnTo>
                      <a:pt x="1764" y="91"/>
                    </a:lnTo>
                    <a:lnTo>
                      <a:pt x="1492" y="46"/>
                    </a:lnTo>
                    <a:lnTo>
                      <a:pt x="1176" y="0"/>
                    </a:lnTo>
                    <a:lnTo>
                      <a:pt x="1176" y="0"/>
                    </a:lnTo>
                    <a:lnTo>
                      <a:pt x="905" y="46"/>
                    </a:lnTo>
                    <a:lnTo>
                      <a:pt x="588" y="91"/>
                    </a:lnTo>
                    <a:lnTo>
                      <a:pt x="362" y="226"/>
                    </a:lnTo>
                    <a:lnTo>
                      <a:pt x="136" y="452"/>
                    </a:lnTo>
                    <a:lnTo>
                      <a:pt x="136" y="452"/>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4" name="Google Shape;2354;p76"/>
              <p:cNvSpPr/>
              <p:nvPr/>
            </p:nvSpPr>
            <p:spPr>
              <a:xfrm>
                <a:off x="1862400" y="4245525"/>
                <a:ext cx="25" cy="25"/>
              </a:xfrm>
              <a:custGeom>
                <a:avLst/>
                <a:gdLst/>
                <a:ahLst/>
                <a:cxnLst/>
                <a:rect l="l" t="t" r="r" b="b"/>
                <a:pathLst>
                  <a:path w="1" h="1" fill="none" extrusionOk="0">
                    <a:moveTo>
                      <a:pt x="1" y="0"/>
                    </a:moveTo>
                    <a:lnTo>
                      <a:pt x="1" y="0"/>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5" name="Google Shape;2355;p76"/>
              <p:cNvSpPr/>
              <p:nvPr/>
            </p:nvSpPr>
            <p:spPr>
              <a:xfrm>
                <a:off x="1941525" y="4207100"/>
                <a:ext cx="58825" cy="27150"/>
              </a:xfrm>
              <a:custGeom>
                <a:avLst/>
                <a:gdLst/>
                <a:ahLst/>
                <a:cxnLst/>
                <a:rect l="l" t="t" r="r" b="b"/>
                <a:pathLst>
                  <a:path w="2353" h="1086" extrusionOk="0">
                    <a:moveTo>
                      <a:pt x="1176" y="0"/>
                    </a:moveTo>
                    <a:lnTo>
                      <a:pt x="860" y="45"/>
                    </a:lnTo>
                    <a:lnTo>
                      <a:pt x="589" y="136"/>
                    </a:lnTo>
                    <a:lnTo>
                      <a:pt x="317" y="272"/>
                    </a:lnTo>
                    <a:lnTo>
                      <a:pt x="91" y="452"/>
                    </a:lnTo>
                    <a:lnTo>
                      <a:pt x="1" y="588"/>
                    </a:lnTo>
                    <a:lnTo>
                      <a:pt x="1" y="724"/>
                    </a:lnTo>
                    <a:lnTo>
                      <a:pt x="1" y="859"/>
                    </a:lnTo>
                    <a:lnTo>
                      <a:pt x="91" y="950"/>
                    </a:lnTo>
                    <a:lnTo>
                      <a:pt x="227" y="1040"/>
                    </a:lnTo>
                    <a:lnTo>
                      <a:pt x="363" y="1085"/>
                    </a:lnTo>
                    <a:lnTo>
                      <a:pt x="498" y="1040"/>
                    </a:lnTo>
                    <a:lnTo>
                      <a:pt x="589" y="950"/>
                    </a:lnTo>
                    <a:lnTo>
                      <a:pt x="724" y="859"/>
                    </a:lnTo>
                    <a:lnTo>
                      <a:pt x="860" y="769"/>
                    </a:lnTo>
                    <a:lnTo>
                      <a:pt x="996" y="769"/>
                    </a:lnTo>
                    <a:lnTo>
                      <a:pt x="1176" y="724"/>
                    </a:lnTo>
                    <a:lnTo>
                      <a:pt x="1312" y="769"/>
                    </a:lnTo>
                    <a:lnTo>
                      <a:pt x="1448" y="769"/>
                    </a:lnTo>
                    <a:lnTo>
                      <a:pt x="1629" y="859"/>
                    </a:lnTo>
                    <a:lnTo>
                      <a:pt x="1719" y="950"/>
                    </a:lnTo>
                    <a:lnTo>
                      <a:pt x="1855" y="1040"/>
                    </a:lnTo>
                    <a:lnTo>
                      <a:pt x="1990" y="1085"/>
                    </a:lnTo>
                    <a:lnTo>
                      <a:pt x="2126" y="1040"/>
                    </a:lnTo>
                    <a:lnTo>
                      <a:pt x="2216" y="950"/>
                    </a:lnTo>
                    <a:lnTo>
                      <a:pt x="2307" y="859"/>
                    </a:lnTo>
                    <a:lnTo>
                      <a:pt x="2352" y="724"/>
                    </a:lnTo>
                    <a:lnTo>
                      <a:pt x="2307" y="588"/>
                    </a:lnTo>
                    <a:lnTo>
                      <a:pt x="2216" y="452"/>
                    </a:lnTo>
                    <a:lnTo>
                      <a:pt x="1990" y="272"/>
                    </a:lnTo>
                    <a:lnTo>
                      <a:pt x="1719" y="136"/>
                    </a:lnTo>
                    <a:lnTo>
                      <a:pt x="1448" y="45"/>
                    </a:lnTo>
                    <a:lnTo>
                      <a:pt x="117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6" name="Google Shape;2356;p76"/>
              <p:cNvSpPr/>
              <p:nvPr/>
            </p:nvSpPr>
            <p:spPr>
              <a:xfrm>
                <a:off x="1941525" y="4207100"/>
                <a:ext cx="58825" cy="27150"/>
              </a:xfrm>
              <a:custGeom>
                <a:avLst/>
                <a:gdLst/>
                <a:ahLst/>
                <a:cxnLst/>
                <a:rect l="l" t="t" r="r" b="b"/>
                <a:pathLst>
                  <a:path w="2353" h="1086" fill="none" extrusionOk="0">
                    <a:moveTo>
                      <a:pt x="2216" y="452"/>
                    </a:moveTo>
                    <a:lnTo>
                      <a:pt x="2216" y="452"/>
                    </a:lnTo>
                    <a:lnTo>
                      <a:pt x="1990" y="272"/>
                    </a:lnTo>
                    <a:lnTo>
                      <a:pt x="1719" y="136"/>
                    </a:lnTo>
                    <a:lnTo>
                      <a:pt x="1448" y="45"/>
                    </a:lnTo>
                    <a:lnTo>
                      <a:pt x="1176" y="0"/>
                    </a:lnTo>
                    <a:lnTo>
                      <a:pt x="860" y="45"/>
                    </a:lnTo>
                    <a:lnTo>
                      <a:pt x="589" y="136"/>
                    </a:lnTo>
                    <a:lnTo>
                      <a:pt x="317" y="272"/>
                    </a:lnTo>
                    <a:lnTo>
                      <a:pt x="91" y="452"/>
                    </a:lnTo>
                    <a:lnTo>
                      <a:pt x="91" y="452"/>
                    </a:lnTo>
                    <a:lnTo>
                      <a:pt x="1" y="588"/>
                    </a:lnTo>
                    <a:lnTo>
                      <a:pt x="1" y="724"/>
                    </a:lnTo>
                    <a:lnTo>
                      <a:pt x="1" y="859"/>
                    </a:lnTo>
                    <a:lnTo>
                      <a:pt x="91" y="950"/>
                    </a:lnTo>
                    <a:lnTo>
                      <a:pt x="91" y="950"/>
                    </a:lnTo>
                    <a:lnTo>
                      <a:pt x="227" y="1040"/>
                    </a:lnTo>
                    <a:lnTo>
                      <a:pt x="363" y="1085"/>
                    </a:lnTo>
                    <a:lnTo>
                      <a:pt x="498" y="1040"/>
                    </a:lnTo>
                    <a:lnTo>
                      <a:pt x="589" y="950"/>
                    </a:lnTo>
                    <a:lnTo>
                      <a:pt x="589" y="950"/>
                    </a:lnTo>
                    <a:lnTo>
                      <a:pt x="724" y="859"/>
                    </a:lnTo>
                    <a:lnTo>
                      <a:pt x="860" y="769"/>
                    </a:lnTo>
                    <a:lnTo>
                      <a:pt x="996" y="769"/>
                    </a:lnTo>
                    <a:lnTo>
                      <a:pt x="1176" y="724"/>
                    </a:lnTo>
                    <a:lnTo>
                      <a:pt x="1312" y="769"/>
                    </a:lnTo>
                    <a:lnTo>
                      <a:pt x="1448" y="769"/>
                    </a:lnTo>
                    <a:lnTo>
                      <a:pt x="1629" y="859"/>
                    </a:lnTo>
                    <a:lnTo>
                      <a:pt x="1719" y="950"/>
                    </a:lnTo>
                    <a:lnTo>
                      <a:pt x="1719" y="950"/>
                    </a:lnTo>
                    <a:lnTo>
                      <a:pt x="1855" y="1040"/>
                    </a:lnTo>
                    <a:lnTo>
                      <a:pt x="1990" y="1085"/>
                    </a:lnTo>
                    <a:lnTo>
                      <a:pt x="1990" y="1085"/>
                    </a:lnTo>
                    <a:lnTo>
                      <a:pt x="2126" y="1040"/>
                    </a:lnTo>
                    <a:lnTo>
                      <a:pt x="2216" y="950"/>
                    </a:lnTo>
                    <a:lnTo>
                      <a:pt x="2216" y="950"/>
                    </a:lnTo>
                    <a:lnTo>
                      <a:pt x="2307" y="859"/>
                    </a:lnTo>
                    <a:lnTo>
                      <a:pt x="2352" y="724"/>
                    </a:lnTo>
                    <a:lnTo>
                      <a:pt x="2307" y="588"/>
                    </a:lnTo>
                    <a:lnTo>
                      <a:pt x="2216" y="452"/>
                    </a:lnTo>
                    <a:lnTo>
                      <a:pt x="2216" y="452"/>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7" name="Google Shape;2357;p76"/>
              <p:cNvSpPr/>
              <p:nvPr/>
            </p:nvSpPr>
            <p:spPr>
              <a:xfrm>
                <a:off x="1996925" y="4218400"/>
                <a:ext cx="25" cy="25"/>
              </a:xfrm>
              <a:custGeom>
                <a:avLst/>
                <a:gdLst/>
                <a:ahLst/>
                <a:cxnLst/>
                <a:rect l="l" t="t" r="r" b="b"/>
                <a:pathLst>
                  <a:path w="1" h="1" fill="none" extrusionOk="0">
                    <a:moveTo>
                      <a:pt x="0" y="0"/>
                    </a:moveTo>
                    <a:lnTo>
                      <a:pt x="0" y="0"/>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8" name="Google Shape;2358;p76"/>
              <p:cNvSpPr/>
              <p:nvPr/>
            </p:nvSpPr>
            <p:spPr>
              <a:xfrm>
                <a:off x="1944925" y="4290750"/>
                <a:ext cx="52025" cy="66700"/>
              </a:xfrm>
              <a:custGeom>
                <a:avLst/>
                <a:gdLst/>
                <a:ahLst/>
                <a:cxnLst/>
                <a:rect l="l" t="t" r="r" b="b"/>
                <a:pathLst>
                  <a:path w="2081" h="2668" extrusionOk="0">
                    <a:moveTo>
                      <a:pt x="272" y="0"/>
                    </a:moveTo>
                    <a:lnTo>
                      <a:pt x="136" y="45"/>
                    </a:lnTo>
                    <a:lnTo>
                      <a:pt x="46" y="136"/>
                    </a:lnTo>
                    <a:lnTo>
                      <a:pt x="1" y="271"/>
                    </a:lnTo>
                    <a:lnTo>
                      <a:pt x="1" y="407"/>
                    </a:lnTo>
                    <a:lnTo>
                      <a:pt x="46" y="543"/>
                    </a:lnTo>
                    <a:lnTo>
                      <a:pt x="136" y="633"/>
                    </a:lnTo>
                    <a:lnTo>
                      <a:pt x="272" y="678"/>
                    </a:lnTo>
                    <a:lnTo>
                      <a:pt x="543" y="769"/>
                    </a:lnTo>
                    <a:lnTo>
                      <a:pt x="769" y="904"/>
                    </a:lnTo>
                    <a:lnTo>
                      <a:pt x="950" y="1040"/>
                    </a:lnTo>
                    <a:lnTo>
                      <a:pt x="1131" y="1266"/>
                    </a:lnTo>
                    <a:lnTo>
                      <a:pt x="1267" y="1492"/>
                    </a:lnTo>
                    <a:lnTo>
                      <a:pt x="1312" y="1718"/>
                    </a:lnTo>
                    <a:lnTo>
                      <a:pt x="1357" y="1989"/>
                    </a:lnTo>
                    <a:lnTo>
                      <a:pt x="1312" y="2261"/>
                    </a:lnTo>
                    <a:lnTo>
                      <a:pt x="1312" y="2396"/>
                    </a:lnTo>
                    <a:lnTo>
                      <a:pt x="1402" y="2532"/>
                    </a:lnTo>
                    <a:lnTo>
                      <a:pt x="1493" y="2622"/>
                    </a:lnTo>
                    <a:lnTo>
                      <a:pt x="1628" y="2668"/>
                    </a:lnTo>
                    <a:lnTo>
                      <a:pt x="1809" y="2668"/>
                    </a:lnTo>
                    <a:lnTo>
                      <a:pt x="1900" y="2577"/>
                    </a:lnTo>
                    <a:lnTo>
                      <a:pt x="1990" y="2487"/>
                    </a:lnTo>
                    <a:lnTo>
                      <a:pt x="2035" y="2396"/>
                    </a:lnTo>
                    <a:lnTo>
                      <a:pt x="2080" y="1989"/>
                    </a:lnTo>
                    <a:lnTo>
                      <a:pt x="2035" y="1582"/>
                    </a:lnTo>
                    <a:lnTo>
                      <a:pt x="1900" y="1221"/>
                    </a:lnTo>
                    <a:lnTo>
                      <a:pt x="1719" y="859"/>
                    </a:lnTo>
                    <a:lnTo>
                      <a:pt x="1447" y="543"/>
                    </a:lnTo>
                    <a:lnTo>
                      <a:pt x="1176" y="271"/>
                    </a:lnTo>
                    <a:lnTo>
                      <a:pt x="814" y="90"/>
                    </a:lnTo>
                    <a:lnTo>
                      <a:pt x="40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9" name="Google Shape;2359;p76"/>
              <p:cNvSpPr/>
              <p:nvPr/>
            </p:nvSpPr>
            <p:spPr>
              <a:xfrm>
                <a:off x="1944925" y="4290750"/>
                <a:ext cx="52025" cy="66700"/>
              </a:xfrm>
              <a:custGeom>
                <a:avLst/>
                <a:gdLst/>
                <a:ahLst/>
                <a:cxnLst/>
                <a:rect l="l" t="t" r="r" b="b"/>
                <a:pathLst>
                  <a:path w="2081" h="2668" fill="none" extrusionOk="0">
                    <a:moveTo>
                      <a:pt x="1628" y="2668"/>
                    </a:moveTo>
                    <a:lnTo>
                      <a:pt x="1628" y="2668"/>
                    </a:lnTo>
                    <a:lnTo>
                      <a:pt x="1673" y="2668"/>
                    </a:lnTo>
                    <a:lnTo>
                      <a:pt x="1673" y="2668"/>
                    </a:lnTo>
                    <a:lnTo>
                      <a:pt x="1809" y="2668"/>
                    </a:lnTo>
                    <a:lnTo>
                      <a:pt x="1900" y="2577"/>
                    </a:lnTo>
                    <a:lnTo>
                      <a:pt x="1990" y="2487"/>
                    </a:lnTo>
                    <a:lnTo>
                      <a:pt x="2035" y="2396"/>
                    </a:lnTo>
                    <a:lnTo>
                      <a:pt x="2035" y="2396"/>
                    </a:lnTo>
                    <a:lnTo>
                      <a:pt x="2080" y="1989"/>
                    </a:lnTo>
                    <a:lnTo>
                      <a:pt x="2035" y="1582"/>
                    </a:lnTo>
                    <a:lnTo>
                      <a:pt x="1900" y="1221"/>
                    </a:lnTo>
                    <a:lnTo>
                      <a:pt x="1719" y="859"/>
                    </a:lnTo>
                    <a:lnTo>
                      <a:pt x="1719" y="859"/>
                    </a:lnTo>
                    <a:lnTo>
                      <a:pt x="1447" y="543"/>
                    </a:lnTo>
                    <a:lnTo>
                      <a:pt x="1176" y="271"/>
                    </a:lnTo>
                    <a:lnTo>
                      <a:pt x="814" y="90"/>
                    </a:lnTo>
                    <a:lnTo>
                      <a:pt x="407" y="0"/>
                    </a:lnTo>
                    <a:lnTo>
                      <a:pt x="407" y="0"/>
                    </a:lnTo>
                    <a:lnTo>
                      <a:pt x="272" y="0"/>
                    </a:lnTo>
                    <a:lnTo>
                      <a:pt x="136" y="45"/>
                    </a:lnTo>
                    <a:lnTo>
                      <a:pt x="46" y="136"/>
                    </a:lnTo>
                    <a:lnTo>
                      <a:pt x="1" y="271"/>
                    </a:lnTo>
                    <a:lnTo>
                      <a:pt x="1" y="271"/>
                    </a:lnTo>
                    <a:lnTo>
                      <a:pt x="1" y="407"/>
                    </a:lnTo>
                    <a:lnTo>
                      <a:pt x="46" y="543"/>
                    </a:lnTo>
                    <a:lnTo>
                      <a:pt x="136" y="633"/>
                    </a:lnTo>
                    <a:lnTo>
                      <a:pt x="272" y="678"/>
                    </a:lnTo>
                    <a:lnTo>
                      <a:pt x="272" y="678"/>
                    </a:lnTo>
                    <a:lnTo>
                      <a:pt x="543" y="769"/>
                    </a:lnTo>
                    <a:lnTo>
                      <a:pt x="769" y="904"/>
                    </a:lnTo>
                    <a:lnTo>
                      <a:pt x="950" y="1040"/>
                    </a:lnTo>
                    <a:lnTo>
                      <a:pt x="1131" y="1266"/>
                    </a:lnTo>
                    <a:lnTo>
                      <a:pt x="1131" y="1266"/>
                    </a:lnTo>
                    <a:lnTo>
                      <a:pt x="1267" y="1492"/>
                    </a:lnTo>
                    <a:lnTo>
                      <a:pt x="1312" y="1718"/>
                    </a:lnTo>
                    <a:lnTo>
                      <a:pt x="1357" y="1989"/>
                    </a:lnTo>
                    <a:lnTo>
                      <a:pt x="1312" y="2261"/>
                    </a:lnTo>
                    <a:lnTo>
                      <a:pt x="1312" y="2261"/>
                    </a:lnTo>
                    <a:lnTo>
                      <a:pt x="1312" y="2396"/>
                    </a:lnTo>
                    <a:lnTo>
                      <a:pt x="1402" y="2532"/>
                    </a:lnTo>
                    <a:lnTo>
                      <a:pt x="1493" y="2622"/>
                    </a:lnTo>
                    <a:lnTo>
                      <a:pt x="1628" y="2668"/>
                    </a:lnTo>
                    <a:lnTo>
                      <a:pt x="1628" y="2668"/>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0" name="Google Shape;2360;p76"/>
              <p:cNvSpPr/>
              <p:nvPr/>
            </p:nvSpPr>
            <p:spPr>
              <a:xfrm>
                <a:off x="1985625" y="4357425"/>
                <a:ext cx="25" cy="25"/>
              </a:xfrm>
              <a:custGeom>
                <a:avLst/>
                <a:gdLst/>
                <a:ahLst/>
                <a:cxnLst/>
                <a:rect l="l" t="t" r="r" b="b"/>
                <a:pathLst>
                  <a:path w="1" h="1" fill="none" extrusionOk="0">
                    <a:moveTo>
                      <a:pt x="0" y="1"/>
                    </a:moveTo>
                    <a:lnTo>
                      <a:pt x="0" y="1"/>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1" name="Google Shape;2361;p76"/>
              <p:cNvSpPr/>
              <p:nvPr/>
            </p:nvSpPr>
            <p:spPr>
              <a:xfrm>
                <a:off x="2080575" y="4019450"/>
                <a:ext cx="128875" cy="134550"/>
              </a:xfrm>
              <a:custGeom>
                <a:avLst/>
                <a:gdLst/>
                <a:ahLst/>
                <a:cxnLst/>
                <a:rect l="l" t="t" r="r" b="b"/>
                <a:pathLst>
                  <a:path w="5155" h="5382" extrusionOk="0">
                    <a:moveTo>
                      <a:pt x="2803" y="815"/>
                    </a:moveTo>
                    <a:lnTo>
                      <a:pt x="4160" y="1583"/>
                    </a:lnTo>
                    <a:lnTo>
                      <a:pt x="2894" y="2623"/>
                    </a:lnTo>
                    <a:lnTo>
                      <a:pt x="2803" y="2759"/>
                    </a:lnTo>
                    <a:lnTo>
                      <a:pt x="2758" y="2940"/>
                    </a:lnTo>
                    <a:lnTo>
                      <a:pt x="2803" y="3121"/>
                    </a:lnTo>
                    <a:lnTo>
                      <a:pt x="2939" y="3211"/>
                    </a:lnTo>
                    <a:lnTo>
                      <a:pt x="3527" y="3573"/>
                    </a:lnTo>
                    <a:lnTo>
                      <a:pt x="1311" y="4296"/>
                    </a:lnTo>
                    <a:lnTo>
                      <a:pt x="1311" y="4296"/>
                    </a:lnTo>
                    <a:lnTo>
                      <a:pt x="1990" y="3392"/>
                    </a:lnTo>
                    <a:lnTo>
                      <a:pt x="2080" y="3256"/>
                    </a:lnTo>
                    <a:lnTo>
                      <a:pt x="2080" y="3075"/>
                    </a:lnTo>
                    <a:lnTo>
                      <a:pt x="2035" y="2940"/>
                    </a:lnTo>
                    <a:lnTo>
                      <a:pt x="1899" y="2849"/>
                    </a:lnTo>
                    <a:lnTo>
                      <a:pt x="1266" y="2488"/>
                    </a:lnTo>
                    <a:lnTo>
                      <a:pt x="2803" y="815"/>
                    </a:lnTo>
                    <a:close/>
                    <a:moveTo>
                      <a:pt x="2713" y="1"/>
                    </a:moveTo>
                    <a:lnTo>
                      <a:pt x="2577" y="46"/>
                    </a:lnTo>
                    <a:lnTo>
                      <a:pt x="2487" y="91"/>
                    </a:lnTo>
                    <a:lnTo>
                      <a:pt x="407" y="2307"/>
                    </a:lnTo>
                    <a:lnTo>
                      <a:pt x="362" y="2442"/>
                    </a:lnTo>
                    <a:lnTo>
                      <a:pt x="317" y="2623"/>
                    </a:lnTo>
                    <a:lnTo>
                      <a:pt x="407" y="2759"/>
                    </a:lnTo>
                    <a:lnTo>
                      <a:pt x="498" y="2894"/>
                    </a:lnTo>
                    <a:lnTo>
                      <a:pt x="1221" y="3256"/>
                    </a:lnTo>
                    <a:lnTo>
                      <a:pt x="91" y="4793"/>
                    </a:lnTo>
                    <a:lnTo>
                      <a:pt x="0" y="4884"/>
                    </a:lnTo>
                    <a:lnTo>
                      <a:pt x="0" y="5019"/>
                    </a:lnTo>
                    <a:lnTo>
                      <a:pt x="0" y="5110"/>
                    </a:lnTo>
                    <a:lnTo>
                      <a:pt x="91" y="5200"/>
                    </a:lnTo>
                    <a:lnTo>
                      <a:pt x="181" y="5336"/>
                    </a:lnTo>
                    <a:lnTo>
                      <a:pt x="362" y="5381"/>
                    </a:lnTo>
                    <a:lnTo>
                      <a:pt x="498" y="5336"/>
                    </a:lnTo>
                    <a:lnTo>
                      <a:pt x="4522" y="3980"/>
                    </a:lnTo>
                    <a:lnTo>
                      <a:pt x="4612" y="3934"/>
                    </a:lnTo>
                    <a:lnTo>
                      <a:pt x="4657" y="3889"/>
                    </a:lnTo>
                    <a:lnTo>
                      <a:pt x="4702" y="3799"/>
                    </a:lnTo>
                    <a:lnTo>
                      <a:pt x="4748" y="3708"/>
                    </a:lnTo>
                    <a:lnTo>
                      <a:pt x="4748" y="3573"/>
                    </a:lnTo>
                    <a:lnTo>
                      <a:pt x="4702" y="3482"/>
                    </a:lnTo>
                    <a:lnTo>
                      <a:pt x="4657" y="3392"/>
                    </a:lnTo>
                    <a:lnTo>
                      <a:pt x="4567" y="3347"/>
                    </a:lnTo>
                    <a:lnTo>
                      <a:pt x="3753" y="2849"/>
                    </a:lnTo>
                    <a:lnTo>
                      <a:pt x="5019" y="1809"/>
                    </a:lnTo>
                    <a:lnTo>
                      <a:pt x="5109" y="1674"/>
                    </a:lnTo>
                    <a:lnTo>
                      <a:pt x="5155" y="1493"/>
                    </a:lnTo>
                    <a:lnTo>
                      <a:pt x="5109" y="1357"/>
                    </a:lnTo>
                    <a:lnTo>
                      <a:pt x="4974" y="1222"/>
                    </a:lnTo>
                    <a:lnTo>
                      <a:pt x="2939" y="46"/>
                    </a:lnTo>
                    <a:lnTo>
                      <a:pt x="280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2" name="Google Shape;2362;p76"/>
              <p:cNvSpPr/>
              <p:nvPr/>
            </p:nvSpPr>
            <p:spPr>
              <a:xfrm>
                <a:off x="2080575" y="4019450"/>
                <a:ext cx="128875" cy="134550"/>
              </a:xfrm>
              <a:custGeom>
                <a:avLst/>
                <a:gdLst/>
                <a:ahLst/>
                <a:cxnLst/>
                <a:rect l="l" t="t" r="r" b="b"/>
                <a:pathLst>
                  <a:path w="5155" h="5382" fill="none" extrusionOk="0">
                    <a:moveTo>
                      <a:pt x="5155" y="1493"/>
                    </a:moveTo>
                    <a:lnTo>
                      <a:pt x="5155" y="1493"/>
                    </a:lnTo>
                    <a:lnTo>
                      <a:pt x="5109" y="1357"/>
                    </a:lnTo>
                    <a:lnTo>
                      <a:pt x="4974" y="1222"/>
                    </a:lnTo>
                    <a:lnTo>
                      <a:pt x="2939" y="46"/>
                    </a:lnTo>
                    <a:lnTo>
                      <a:pt x="2939" y="46"/>
                    </a:lnTo>
                    <a:lnTo>
                      <a:pt x="2803" y="1"/>
                    </a:lnTo>
                    <a:lnTo>
                      <a:pt x="2713" y="1"/>
                    </a:lnTo>
                    <a:lnTo>
                      <a:pt x="2577" y="46"/>
                    </a:lnTo>
                    <a:lnTo>
                      <a:pt x="2487" y="91"/>
                    </a:lnTo>
                    <a:lnTo>
                      <a:pt x="407" y="2307"/>
                    </a:lnTo>
                    <a:lnTo>
                      <a:pt x="407" y="2307"/>
                    </a:lnTo>
                    <a:lnTo>
                      <a:pt x="362" y="2442"/>
                    </a:lnTo>
                    <a:lnTo>
                      <a:pt x="317" y="2623"/>
                    </a:lnTo>
                    <a:lnTo>
                      <a:pt x="317" y="2623"/>
                    </a:lnTo>
                    <a:lnTo>
                      <a:pt x="407" y="2759"/>
                    </a:lnTo>
                    <a:lnTo>
                      <a:pt x="498" y="2894"/>
                    </a:lnTo>
                    <a:lnTo>
                      <a:pt x="1221" y="3256"/>
                    </a:lnTo>
                    <a:lnTo>
                      <a:pt x="91" y="4793"/>
                    </a:lnTo>
                    <a:lnTo>
                      <a:pt x="91" y="4793"/>
                    </a:lnTo>
                    <a:lnTo>
                      <a:pt x="0" y="4884"/>
                    </a:lnTo>
                    <a:lnTo>
                      <a:pt x="0" y="5019"/>
                    </a:lnTo>
                    <a:lnTo>
                      <a:pt x="0" y="5110"/>
                    </a:lnTo>
                    <a:lnTo>
                      <a:pt x="91" y="5200"/>
                    </a:lnTo>
                    <a:lnTo>
                      <a:pt x="91" y="5200"/>
                    </a:lnTo>
                    <a:lnTo>
                      <a:pt x="181" y="5336"/>
                    </a:lnTo>
                    <a:lnTo>
                      <a:pt x="362" y="5381"/>
                    </a:lnTo>
                    <a:lnTo>
                      <a:pt x="362" y="5381"/>
                    </a:lnTo>
                    <a:lnTo>
                      <a:pt x="498" y="5336"/>
                    </a:lnTo>
                    <a:lnTo>
                      <a:pt x="4522" y="3980"/>
                    </a:lnTo>
                    <a:lnTo>
                      <a:pt x="4522" y="3980"/>
                    </a:lnTo>
                    <a:lnTo>
                      <a:pt x="4612" y="3934"/>
                    </a:lnTo>
                    <a:lnTo>
                      <a:pt x="4657" y="3889"/>
                    </a:lnTo>
                    <a:lnTo>
                      <a:pt x="4702" y="3799"/>
                    </a:lnTo>
                    <a:lnTo>
                      <a:pt x="4748" y="3708"/>
                    </a:lnTo>
                    <a:lnTo>
                      <a:pt x="4748" y="3708"/>
                    </a:lnTo>
                    <a:lnTo>
                      <a:pt x="4748" y="3573"/>
                    </a:lnTo>
                    <a:lnTo>
                      <a:pt x="4702" y="3482"/>
                    </a:lnTo>
                    <a:lnTo>
                      <a:pt x="4657" y="3392"/>
                    </a:lnTo>
                    <a:lnTo>
                      <a:pt x="4567" y="3347"/>
                    </a:lnTo>
                    <a:lnTo>
                      <a:pt x="3753" y="2849"/>
                    </a:lnTo>
                    <a:lnTo>
                      <a:pt x="5019" y="1809"/>
                    </a:lnTo>
                    <a:lnTo>
                      <a:pt x="5019" y="1809"/>
                    </a:lnTo>
                    <a:lnTo>
                      <a:pt x="5109" y="1674"/>
                    </a:lnTo>
                    <a:lnTo>
                      <a:pt x="5155" y="1493"/>
                    </a:lnTo>
                    <a:lnTo>
                      <a:pt x="5155" y="1493"/>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3" name="Google Shape;2363;p76"/>
              <p:cNvSpPr/>
              <p:nvPr/>
            </p:nvSpPr>
            <p:spPr>
              <a:xfrm>
                <a:off x="2112225" y="4039800"/>
                <a:ext cx="72350" cy="87075"/>
              </a:xfrm>
              <a:custGeom>
                <a:avLst/>
                <a:gdLst/>
                <a:ahLst/>
                <a:cxnLst/>
                <a:rect l="l" t="t" r="r" b="b"/>
                <a:pathLst>
                  <a:path w="2894" h="3483" fill="none" extrusionOk="0">
                    <a:moveTo>
                      <a:pt x="1628" y="1809"/>
                    </a:moveTo>
                    <a:lnTo>
                      <a:pt x="1628" y="1809"/>
                    </a:lnTo>
                    <a:lnTo>
                      <a:pt x="1537" y="1945"/>
                    </a:lnTo>
                    <a:lnTo>
                      <a:pt x="1492" y="2126"/>
                    </a:lnTo>
                    <a:lnTo>
                      <a:pt x="1492" y="2126"/>
                    </a:lnTo>
                    <a:lnTo>
                      <a:pt x="1537" y="2307"/>
                    </a:lnTo>
                    <a:lnTo>
                      <a:pt x="1673" y="2397"/>
                    </a:lnTo>
                    <a:lnTo>
                      <a:pt x="2261" y="2759"/>
                    </a:lnTo>
                    <a:lnTo>
                      <a:pt x="45" y="3482"/>
                    </a:lnTo>
                    <a:lnTo>
                      <a:pt x="724" y="2578"/>
                    </a:lnTo>
                    <a:lnTo>
                      <a:pt x="724" y="2578"/>
                    </a:lnTo>
                    <a:lnTo>
                      <a:pt x="814" y="2442"/>
                    </a:lnTo>
                    <a:lnTo>
                      <a:pt x="814" y="2261"/>
                    </a:lnTo>
                    <a:lnTo>
                      <a:pt x="814" y="2261"/>
                    </a:lnTo>
                    <a:lnTo>
                      <a:pt x="769" y="2126"/>
                    </a:lnTo>
                    <a:lnTo>
                      <a:pt x="633" y="2035"/>
                    </a:lnTo>
                    <a:lnTo>
                      <a:pt x="0" y="1674"/>
                    </a:lnTo>
                    <a:lnTo>
                      <a:pt x="1537" y="1"/>
                    </a:lnTo>
                    <a:lnTo>
                      <a:pt x="2894" y="769"/>
                    </a:lnTo>
                    <a:lnTo>
                      <a:pt x="1628" y="1809"/>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4" name="Google Shape;2364;p76"/>
              <p:cNvSpPr/>
              <p:nvPr/>
            </p:nvSpPr>
            <p:spPr>
              <a:xfrm>
                <a:off x="2152900" y="4085025"/>
                <a:ext cx="25" cy="25"/>
              </a:xfrm>
              <a:custGeom>
                <a:avLst/>
                <a:gdLst/>
                <a:ahLst/>
                <a:cxnLst/>
                <a:rect l="l" t="t" r="r" b="b"/>
                <a:pathLst>
                  <a:path w="1" h="1" fill="none" extrusionOk="0">
                    <a:moveTo>
                      <a:pt x="1" y="0"/>
                    </a:moveTo>
                    <a:lnTo>
                      <a:pt x="1" y="0"/>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5" name="Google Shape;2365;p76"/>
              <p:cNvSpPr/>
              <p:nvPr/>
            </p:nvSpPr>
            <p:spPr>
              <a:xfrm>
                <a:off x="1752775" y="4019450"/>
                <a:ext cx="108525" cy="149225"/>
              </a:xfrm>
              <a:custGeom>
                <a:avLst/>
                <a:gdLst/>
                <a:ahLst/>
                <a:cxnLst/>
                <a:rect l="l" t="t" r="r" b="b"/>
                <a:pathLst>
                  <a:path w="4341" h="5969" extrusionOk="0">
                    <a:moveTo>
                      <a:pt x="2216" y="905"/>
                    </a:moveTo>
                    <a:lnTo>
                      <a:pt x="2487" y="2488"/>
                    </a:lnTo>
                    <a:lnTo>
                      <a:pt x="2577" y="2668"/>
                    </a:lnTo>
                    <a:lnTo>
                      <a:pt x="2713" y="2759"/>
                    </a:lnTo>
                    <a:lnTo>
                      <a:pt x="2849" y="2804"/>
                    </a:lnTo>
                    <a:lnTo>
                      <a:pt x="3030" y="2759"/>
                    </a:lnTo>
                    <a:lnTo>
                      <a:pt x="3482" y="2488"/>
                    </a:lnTo>
                    <a:lnTo>
                      <a:pt x="3120" y="4477"/>
                    </a:lnTo>
                    <a:lnTo>
                      <a:pt x="2668" y="3618"/>
                    </a:lnTo>
                    <a:lnTo>
                      <a:pt x="2577" y="3482"/>
                    </a:lnTo>
                    <a:lnTo>
                      <a:pt x="2487" y="3437"/>
                    </a:lnTo>
                    <a:lnTo>
                      <a:pt x="2351" y="3392"/>
                    </a:lnTo>
                    <a:lnTo>
                      <a:pt x="2170" y="3482"/>
                    </a:lnTo>
                    <a:lnTo>
                      <a:pt x="1538" y="3844"/>
                    </a:lnTo>
                    <a:lnTo>
                      <a:pt x="814" y="1628"/>
                    </a:lnTo>
                    <a:lnTo>
                      <a:pt x="2216" y="905"/>
                    </a:lnTo>
                    <a:close/>
                    <a:moveTo>
                      <a:pt x="2487" y="1"/>
                    </a:moveTo>
                    <a:lnTo>
                      <a:pt x="2306" y="46"/>
                    </a:lnTo>
                    <a:lnTo>
                      <a:pt x="181" y="1131"/>
                    </a:lnTo>
                    <a:lnTo>
                      <a:pt x="91" y="1222"/>
                    </a:lnTo>
                    <a:lnTo>
                      <a:pt x="45" y="1312"/>
                    </a:lnTo>
                    <a:lnTo>
                      <a:pt x="0" y="1448"/>
                    </a:lnTo>
                    <a:lnTo>
                      <a:pt x="0" y="1583"/>
                    </a:lnTo>
                    <a:lnTo>
                      <a:pt x="995" y="4477"/>
                    </a:lnTo>
                    <a:lnTo>
                      <a:pt x="1085" y="4613"/>
                    </a:lnTo>
                    <a:lnTo>
                      <a:pt x="1221" y="4703"/>
                    </a:lnTo>
                    <a:lnTo>
                      <a:pt x="1357" y="4703"/>
                    </a:lnTo>
                    <a:lnTo>
                      <a:pt x="1492" y="4658"/>
                    </a:lnTo>
                    <a:lnTo>
                      <a:pt x="2216" y="4251"/>
                    </a:lnTo>
                    <a:lnTo>
                      <a:pt x="2984" y="5743"/>
                    </a:lnTo>
                    <a:lnTo>
                      <a:pt x="3075" y="5833"/>
                    </a:lnTo>
                    <a:lnTo>
                      <a:pt x="3120" y="5879"/>
                    </a:lnTo>
                    <a:lnTo>
                      <a:pt x="3301" y="5969"/>
                    </a:lnTo>
                    <a:lnTo>
                      <a:pt x="3346" y="5924"/>
                    </a:lnTo>
                    <a:lnTo>
                      <a:pt x="3482" y="5924"/>
                    </a:lnTo>
                    <a:lnTo>
                      <a:pt x="3572" y="5833"/>
                    </a:lnTo>
                    <a:lnTo>
                      <a:pt x="3617" y="5743"/>
                    </a:lnTo>
                    <a:lnTo>
                      <a:pt x="3663" y="5652"/>
                    </a:lnTo>
                    <a:lnTo>
                      <a:pt x="4296" y="1855"/>
                    </a:lnTo>
                    <a:lnTo>
                      <a:pt x="4341" y="1764"/>
                    </a:lnTo>
                    <a:lnTo>
                      <a:pt x="4296" y="1628"/>
                    </a:lnTo>
                    <a:lnTo>
                      <a:pt x="4250" y="1583"/>
                    </a:lnTo>
                    <a:lnTo>
                      <a:pt x="4160" y="1493"/>
                    </a:lnTo>
                    <a:lnTo>
                      <a:pt x="4069" y="1448"/>
                    </a:lnTo>
                    <a:lnTo>
                      <a:pt x="3889" y="1448"/>
                    </a:lnTo>
                    <a:lnTo>
                      <a:pt x="3798" y="1493"/>
                    </a:lnTo>
                    <a:lnTo>
                      <a:pt x="3120" y="1855"/>
                    </a:lnTo>
                    <a:lnTo>
                      <a:pt x="2849" y="317"/>
                    </a:lnTo>
                    <a:lnTo>
                      <a:pt x="2758" y="136"/>
                    </a:lnTo>
                    <a:lnTo>
                      <a:pt x="2623" y="46"/>
                    </a:lnTo>
                    <a:lnTo>
                      <a:pt x="248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6" name="Google Shape;2366;p76"/>
              <p:cNvSpPr/>
              <p:nvPr/>
            </p:nvSpPr>
            <p:spPr>
              <a:xfrm>
                <a:off x="1752775" y="4019450"/>
                <a:ext cx="108525" cy="149225"/>
              </a:xfrm>
              <a:custGeom>
                <a:avLst/>
                <a:gdLst/>
                <a:ahLst/>
                <a:cxnLst/>
                <a:rect l="l" t="t" r="r" b="b"/>
                <a:pathLst>
                  <a:path w="4341" h="5969" fill="none" extrusionOk="0">
                    <a:moveTo>
                      <a:pt x="2984" y="5743"/>
                    </a:moveTo>
                    <a:lnTo>
                      <a:pt x="2984" y="5743"/>
                    </a:lnTo>
                    <a:lnTo>
                      <a:pt x="3075" y="5833"/>
                    </a:lnTo>
                    <a:lnTo>
                      <a:pt x="3120" y="5879"/>
                    </a:lnTo>
                    <a:lnTo>
                      <a:pt x="3301" y="5969"/>
                    </a:lnTo>
                    <a:lnTo>
                      <a:pt x="3301" y="5969"/>
                    </a:lnTo>
                    <a:lnTo>
                      <a:pt x="3346" y="5924"/>
                    </a:lnTo>
                    <a:lnTo>
                      <a:pt x="3346" y="5924"/>
                    </a:lnTo>
                    <a:lnTo>
                      <a:pt x="3482" y="5924"/>
                    </a:lnTo>
                    <a:lnTo>
                      <a:pt x="3572" y="5833"/>
                    </a:lnTo>
                    <a:lnTo>
                      <a:pt x="3617" y="5743"/>
                    </a:lnTo>
                    <a:lnTo>
                      <a:pt x="3663" y="5652"/>
                    </a:lnTo>
                    <a:lnTo>
                      <a:pt x="4296" y="1855"/>
                    </a:lnTo>
                    <a:lnTo>
                      <a:pt x="4296" y="1855"/>
                    </a:lnTo>
                    <a:lnTo>
                      <a:pt x="4341" y="1764"/>
                    </a:lnTo>
                    <a:lnTo>
                      <a:pt x="4296" y="1628"/>
                    </a:lnTo>
                    <a:lnTo>
                      <a:pt x="4250" y="1583"/>
                    </a:lnTo>
                    <a:lnTo>
                      <a:pt x="4160" y="1493"/>
                    </a:lnTo>
                    <a:lnTo>
                      <a:pt x="4160" y="1493"/>
                    </a:lnTo>
                    <a:lnTo>
                      <a:pt x="4069" y="1448"/>
                    </a:lnTo>
                    <a:lnTo>
                      <a:pt x="3979" y="1448"/>
                    </a:lnTo>
                    <a:lnTo>
                      <a:pt x="3889" y="1448"/>
                    </a:lnTo>
                    <a:lnTo>
                      <a:pt x="3798" y="1493"/>
                    </a:lnTo>
                    <a:lnTo>
                      <a:pt x="3120" y="1855"/>
                    </a:lnTo>
                    <a:lnTo>
                      <a:pt x="2849" y="317"/>
                    </a:lnTo>
                    <a:lnTo>
                      <a:pt x="2849" y="317"/>
                    </a:lnTo>
                    <a:lnTo>
                      <a:pt x="2758" y="136"/>
                    </a:lnTo>
                    <a:lnTo>
                      <a:pt x="2623" y="46"/>
                    </a:lnTo>
                    <a:lnTo>
                      <a:pt x="2623" y="46"/>
                    </a:lnTo>
                    <a:lnTo>
                      <a:pt x="2487" y="1"/>
                    </a:lnTo>
                    <a:lnTo>
                      <a:pt x="2306" y="46"/>
                    </a:lnTo>
                    <a:lnTo>
                      <a:pt x="181" y="1131"/>
                    </a:lnTo>
                    <a:lnTo>
                      <a:pt x="181" y="1131"/>
                    </a:lnTo>
                    <a:lnTo>
                      <a:pt x="91" y="1222"/>
                    </a:lnTo>
                    <a:lnTo>
                      <a:pt x="45" y="1312"/>
                    </a:lnTo>
                    <a:lnTo>
                      <a:pt x="0" y="1448"/>
                    </a:lnTo>
                    <a:lnTo>
                      <a:pt x="0" y="1583"/>
                    </a:lnTo>
                    <a:lnTo>
                      <a:pt x="995" y="4477"/>
                    </a:lnTo>
                    <a:lnTo>
                      <a:pt x="995" y="4477"/>
                    </a:lnTo>
                    <a:lnTo>
                      <a:pt x="1085" y="4613"/>
                    </a:lnTo>
                    <a:lnTo>
                      <a:pt x="1221" y="4703"/>
                    </a:lnTo>
                    <a:lnTo>
                      <a:pt x="1221" y="4703"/>
                    </a:lnTo>
                    <a:lnTo>
                      <a:pt x="1357" y="4703"/>
                    </a:lnTo>
                    <a:lnTo>
                      <a:pt x="1492" y="4658"/>
                    </a:lnTo>
                    <a:lnTo>
                      <a:pt x="2216" y="4251"/>
                    </a:lnTo>
                    <a:lnTo>
                      <a:pt x="2984" y="5743"/>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7" name="Google Shape;2367;p76"/>
              <p:cNvSpPr/>
              <p:nvPr/>
            </p:nvSpPr>
            <p:spPr>
              <a:xfrm>
                <a:off x="1773125" y="4042075"/>
                <a:ext cx="66700" cy="89300"/>
              </a:xfrm>
              <a:custGeom>
                <a:avLst/>
                <a:gdLst/>
                <a:ahLst/>
                <a:cxnLst/>
                <a:rect l="l" t="t" r="r" b="b"/>
                <a:pathLst>
                  <a:path w="2668" h="3572" fill="none" extrusionOk="0">
                    <a:moveTo>
                      <a:pt x="724" y="2939"/>
                    </a:moveTo>
                    <a:lnTo>
                      <a:pt x="0" y="723"/>
                    </a:lnTo>
                    <a:lnTo>
                      <a:pt x="1402" y="0"/>
                    </a:lnTo>
                    <a:lnTo>
                      <a:pt x="1673" y="1583"/>
                    </a:lnTo>
                    <a:lnTo>
                      <a:pt x="1673" y="1583"/>
                    </a:lnTo>
                    <a:lnTo>
                      <a:pt x="1763" y="1763"/>
                    </a:lnTo>
                    <a:lnTo>
                      <a:pt x="1899" y="1854"/>
                    </a:lnTo>
                    <a:lnTo>
                      <a:pt x="1899" y="1854"/>
                    </a:lnTo>
                    <a:lnTo>
                      <a:pt x="2035" y="1899"/>
                    </a:lnTo>
                    <a:lnTo>
                      <a:pt x="2216" y="1854"/>
                    </a:lnTo>
                    <a:lnTo>
                      <a:pt x="2668" y="1583"/>
                    </a:lnTo>
                    <a:lnTo>
                      <a:pt x="2306" y="3572"/>
                    </a:lnTo>
                    <a:lnTo>
                      <a:pt x="1854" y="2713"/>
                    </a:lnTo>
                    <a:lnTo>
                      <a:pt x="1854" y="2713"/>
                    </a:lnTo>
                    <a:lnTo>
                      <a:pt x="1763" y="2577"/>
                    </a:lnTo>
                    <a:lnTo>
                      <a:pt x="1673" y="2532"/>
                    </a:lnTo>
                    <a:lnTo>
                      <a:pt x="1673" y="2532"/>
                    </a:lnTo>
                    <a:lnTo>
                      <a:pt x="1537" y="2487"/>
                    </a:lnTo>
                    <a:lnTo>
                      <a:pt x="1537" y="2487"/>
                    </a:lnTo>
                    <a:lnTo>
                      <a:pt x="1356" y="2577"/>
                    </a:lnTo>
                    <a:lnTo>
                      <a:pt x="724" y="2939"/>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8" name="Google Shape;2368;p76"/>
              <p:cNvSpPr/>
              <p:nvPr/>
            </p:nvSpPr>
            <p:spPr>
              <a:xfrm>
                <a:off x="1791200" y="4115525"/>
                <a:ext cx="25" cy="25"/>
              </a:xfrm>
              <a:custGeom>
                <a:avLst/>
                <a:gdLst/>
                <a:ahLst/>
                <a:cxnLst/>
                <a:rect l="l" t="t" r="r" b="b"/>
                <a:pathLst>
                  <a:path w="1" h="1" fill="none" extrusionOk="0">
                    <a:moveTo>
                      <a:pt x="1" y="1"/>
                    </a:moveTo>
                    <a:lnTo>
                      <a:pt x="1" y="1"/>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9" name="Google Shape;2369;p76"/>
              <p:cNvSpPr/>
              <p:nvPr/>
            </p:nvSpPr>
            <p:spPr>
              <a:xfrm>
                <a:off x="1901975" y="4044325"/>
                <a:ext cx="39575" cy="84800"/>
              </a:xfrm>
              <a:custGeom>
                <a:avLst/>
                <a:gdLst/>
                <a:ahLst/>
                <a:cxnLst/>
                <a:rect l="l" t="t" r="r" b="b"/>
                <a:pathLst>
                  <a:path w="1583" h="3392" extrusionOk="0">
                    <a:moveTo>
                      <a:pt x="272" y="1"/>
                    </a:moveTo>
                    <a:lnTo>
                      <a:pt x="181" y="91"/>
                    </a:lnTo>
                    <a:lnTo>
                      <a:pt x="91" y="181"/>
                    </a:lnTo>
                    <a:lnTo>
                      <a:pt x="46" y="317"/>
                    </a:lnTo>
                    <a:lnTo>
                      <a:pt x="0" y="1764"/>
                    </a:lnTo>
                    <a:lnTo>
                      <a:pt x="46" y="1899"/>
                    </a:lnTo>
                    <a:lnTo>
                      <a:pt x="136" y="2035"/>
                    </a:lnTo>
                    <a:lnTo>
                      <a:pt x="272" y="2126"/>
                    </a:lnTo>
                    <a:lnTo>
                      <a:pt x="407" y="2126"/>
                    </a:lnTo>
                    <a:lnTo>
                      <a:pt x="859" y="2035"/>
                    </a:lnTo>
                    <a:lnTo>
                      <a:pt x="814" y="3030"/>
                    </a:lnTo>
                    <a:lnTo>
                      <a:pt x="859" y="3165"/>
                    </a:lnTo>
                    <a:lnTo>
                      <a:pt x="905" y="3256"/>
                    </a:lnTo>
                    <a:lnTo>
                      <a:pt x="1040" y="3346"/>
                    </a:lnTo>
                    <a:lnTo>
                      <a:pt x="1176" y="3392"/>
                    </a:lnTo>
                    <a:lnTo>
                      <a:pt x="1312" y="3346"/>
                    </a:lnTo>
                    <a:lnTo>
                      <a:pt x="1402" y="3301"/>
                    </a:lnTo>
                    <a:lnTo>
                      <a:pt x="1492" y="3165"/>
                    </a:lnTo>
                    <a:lnTo>
                      <a:pt x="1538" y="3030"/>
                    </a:lnTo>
                    <a:lnTo>
                      <a:pt x="1583" y="1628"/>
                    </a:lnTo>
                    <a:lnTo>
                      <a:pt x="1538" y="1447"/>
                    </a:lnTo>
                    <a:lnTo>
                      <a:pt x="1447" y="1357"/>
                    </a:lnTo>
                    <a:lnTo>
                      <a:pt x="1312" y="1266"/>
                    </a:lnTo>
                    <a:lnTo>
                      <a:pt x="1131" y="1266"/>
                    </a:lnTo>
                    <a:lnTo>
                      <a:pt x="724" y="1357"/>
                    </a:lnTo>
                    <a:lnTo>
                      <a:pt x="769" y="362"/>
                    </a:lnTo>
                    <a:lnTo>
                      <a:pt x="724" y="227"/>
                    </a:lnTo>
                    <a:lnTo>
                      <a:pt x="679" y="91"/>
                    </a:lnTo>
                    <a:lnTo>
                      <a:pt x="543" y="46"/>
                    </a:lnTo>
                    <a:lnTo>
                      <a:pt x="40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0" name="Google Shape;2370;p76"/>
              <p:cNvSpPr/>
              <p:nvPr/>
            </p:nvSpPr>
            <p:spPr>
              <a:xfrm>
                <a:off x="1901975" y="4044325"/>
                <a:ext cx="39575" cy="84800"/>
              </a:xfrm>
              <a:custGeom>
                <a:avLst/>
                <a:gdLst/>
                <a:ahLst/>
                <a:cxnLst/>
                <a:rect l="l" t="t" r="r" b="b"/>
                <a:pathLst>
                  <a:path w="1583" h="3392" fill="none" extrusionOk="0">
                    <a:moveTo>
                      <a:pt x="136" y="2035"/>
                    </a:moveTo>
                    <a:lnTo>
                      <a:pt x="136" y="2035"/>
                    </a:lnTo>
                    <a:lnTo>
                      <a:pt x="272" y="2126"/>
                    </a:lnTo>
                    <a:lnTo>
                      <a:pt x="407" y="2126"/>
                    </a:lnTo>
                    <a:lnTo>
                      <a:pt x="859" y="2035"/>
                    </a:lnTo>
                    <a:lnTo>
                      <a:pt x="814" y="3030"/>
                    </a:lnTo>
                    <a:lnTo>
                      <a:pt x="814" y="3030"/>
                    </a:lnTo>
                    <a:lnTo>
                      <a:pt x="859" y="3165"/>
                    </a:lnTo>
                    <a:lnTo>
                      <a:pt x="905" y="3256"/>
                    </a:lnTo>
                    <a:lnTo>
                      <a:pt x="1040" y="3346"/>
                    </a:lnTo>
                    <a:lnTo>
                      <a:pt x="1176" y="3392"/>
                    </a:lnTo>
                    <a:lnTo>
                      <a:pt x="1176" y="3392"/>
                    </a:lnTo>
                    <a:lnTo>
                      <a:pt x="1176" y="3392"/>
                    </a:lnTo>
                    <a:lnTo>
                      <a:pt x="1176" y="3392"/>
                    </a:lnTo>
                    <a:lnTo>
                      <a:pt x="1312" y="3346"/>
                    </a:lnTo>
                    <a:lnTo>
                      <a:pt x="1402" y="3301"/>
                    </a:lnTo>
                    <a:lnTo>
                      <a:pt x="1492" y="3165"/>
                    </a:lnTo>
                    <a:lnTo>
                      <a:pt x="1538" y="3030"/>
                    </a:lnTo>
                    <a:lnTo>
                      <a:pt x="1583" y="1628"/>
                    </a:lnTo>
                    <a:lnTo>
                      <a:pt x="1583" y="1628"/>
                    </a:lnTo>
                    <a:lnTo>
                      <a:pt x="1538" y="1447"/>
                    </a:lnTo>
                    <a:lnTo>
                      <a:pt x="1447" y="1357"/>
                    </a:lnTo>
                    <a:lnTo>
                      <a:pt x="1447" y="1357"/>
                    </a:lnTo>
                    <a:lnTo>
                      <a:pt x="1312" y="1266"/>
                    </a:lnTo>
                    <a:lnTo>
                      <a:pt x="1131" y="1266"/>
                    </a:lnTo>
                    <a:lnTo>
                      <a:pt x="724" y="1357"/>
                    </a:lnTo>
                    <a:lnTo>
                      <a:pt x="769" y="362"/>
                    </a:lnTo>
                    <a:lnTo>
                      <a:pt x="769" y="362"/>
                    </a:lnTo>
                    <a:lnTo>
                      <a:pt x="724" y="227"/>
                    </a:lnTo>
                    <a:lnTo>
                      <a:pt x="679" y="91"/>
                    </a:lnTo>
                    <a:lnTo>
                      <a:pt x="543" y="46"/>
                    </a:lnTo>
                    <a:lnTo>
                      <a:pt x="407" y="1"/>
                    </a:lnTo>
                    <a:lnTo>
                      <a:pt x="407" y="1"/>
                    </a:lnTo>
                    <a:lnTo>
                      <a:pt x="272" y="1"/>
                    </a:lnTo>
                    <a:lnTo>
                      <a:pt x="181" y="91"/>
                    </a:lnTo>
                    <a:lnTo>
                      <a:pt x="91" y="181"/>
                    </a:lnTo>
                    <a:lnTo>
                      <a:pt x="46" y="317"/>
                    </a:lnTo>
                    <a:lnTo>
                      <a:pt x="0" y="1764"/>
                    </a:lnTo>
                    <a:lnTo>
                      <a:pt x="0" y="1764"/>
                    </a:lnTo>
                    <a:lnTo>
                      <a:pt x="46" y="1899"/>
                    </a:lnTo>
                    <a:lnTo>
                      <a:pt x="136" y="2035"/>
                    </a:lnTo>
                    <a:lnTo>
                      <a:pt x="136" y="2035"/>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1" name="Google Shape;2371;p76"/>
              <p:cNvSpPr/>
              <p:nvPr/>
            </p:nvSpPr>
            <p:spPr>
              <a:xfrm>
                <a:off x="1905375" y="4095200"/>
                <a:ext cx="25" cy="25"/>
              </a:xfrm>
              <a:custGeom>
                <a:avLst/>
                <a:gdLst/>
                <a:ahLst/>
                <a:cxnLst/>
                <a:rect l="l" t="t" r="r" b="b"/>
                <a:pathLst>
                  <a:path w="1" h="1" fill="none" extrusionOk="0">
                    <a:moveTo>
                      <a:pt x="0" y="0"/>
                    </a:moveTo>
                    <a:lnTo>
                      <a:pt x="0" y="0"/>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2" name="Google Shape;2372;p76"/>
              <p:cNvSpPr/>
              <p:nvPr/>
            </p:nvSpPr>
            <p:spPr>
              <a:xfrm>
                <a:off x="2147250" y="4317875"/>
                <a:ext cx="16975" cy="18100"/>
              </a:xfrm>
              <a:custGeom>
                <a:avLst/>
                <a:gdLst/>
                <a:ahLst/>
                <a:cxnLst/>
                <a:rect l="l" t="t" r="r" b="b"/>
                <a:pathLst>
                  <a:path w="679" h="724" extrusionOk="0">
                    <a:moveTo>
                      <a:pt x="317" y="0"/>
                    </a:moveTo>
                    <a:lnTo>
                      <a:pt x="182" y="45"/>
                    </a:lnTo>
                    <a:lnTo>
                      <a:pt x="91" y="136"/>
                    </a:lnTo>
                    <a:lnTo>
                      <a:pt x="1" y="226"/>
                    </a:lnTo>
                    <a:lnTo>
                      <a:pt x="1" y="362"/>
                    </a:lnTo>
                    <a:lnTo>
                      <a:pt x="1" y="497"/>
                    </a:lnTo>
                    <a:lnTo>
                      <a:pt x="91" y="633"/>
                    </a:lnTo>
                    <a:lnTo>
                      <a:pt x="182" y="724"/>
                    </a:lnTo>
                    <a:lnTo>
                      <a:pt x="453" y="724"/>
                    </a:lnTo>
                    <a:lnTo>
                      <a:pt x="589" y="633"/>
                    </a:lnTo>
                    <a:lnTo>
                      <a:pt x="679" y="497"/>
                    </a:lnTo>
                    <a:lnTo>
                      <a:pt x="679" y="362"/>
                    </a:lnTo>
                    <a:lnTo>
                      <a:pt x="679" y="226"/>
                    </a:lnTo>
                    <a:lnTo>
                      <a:pt x="589" y="136"/>
                    </a:lnTo>
                    <a:lnTo>
                      <a:pt x="453" y="45"/>
                    </a:lnTo>
                    <a:lnTo>
                      <a:pt x="31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3" name="Google Shape;2373;p76"/>
              <p:cNvSpPr/>
              <p:nvPr/>
            </p:nvSpPr>
            <p:spPr>
              <a:xfrm>
                <a:off x="2147250" y="4317875"/>
                <a:ext cx="16975" cy="18100"/>
              </a:xfrm>
              <a:custGeom>
                <a:avLst/>
                <a:gdLst/>
                <a:ahLst/>
                <a:cxnLst/>
                <a:rect l="l" t="t" r="r" b="b"/>
                <a:pathLst>
                  <a:path w="679" h="724" fill="none" extrusionOk="0">
                    <a:moveTo>
                      <a:pt x="679" y="362"/>
                    </a:moveTo>
                    <a:lnTo>
                      <a:pt x="679" y="362"/>
                    </a:lnTo>
                    <a:lnTo>
                      <a:pt x="679" y="497"/>
                    </a:lnTo>
                    <a:lnTo>
                      <a:pt x="589" y="633"/>
                    </a:lnTo>
                    <a:lnTo>
                      <a:pt x="453" y="724"/>
                    </a:lnTo>
                    <a:lnTo>
                      <a:pt x="317" y="724"/>
                    </a:lnTo>
                    <a:lnTo>
                      <a:pt x="317" y="724"/>
                    </a:lnTo>
                    <a:lnTo>
                      <a:pt x="182" y="724"/>
                    </a:lnTo>
                    <a:lnTo>
                      <a:pt x="91" y="633"/>
                    </a:lnTo>
                    <a:lnTo>
                      <a:pt x="1" y="497"/>
                    </a:lnTo>
                    <a:lnTo>
                      <a:pt x="1" y="362"/>
                    </a:lnTo>
                    <a:lnTo>
                      <a:pt x="1" y="362"/>
                    </a:lnTo>
                    <a:lnTo>
                      <a:pt x="1" y="226"/>
                    </a:lnTo>
                    <a:lnTo>
                      <a:pt x="91" y="136"/>
                    </a:lnTo>
                    <a:lnTo>
                      <a:pt x="182" y="45"/>
                    </a:lnTo>
                    <a:lnTo>
                      <a:pt x="317" y="0"/>
                    </a:lnTo>
                    <a:lnTo>
                      <a:pt x="317" y="0"/>
                    </a:lnTo>
                    <a:lnTo>
                      <a:pt x="453" y="45"/>
                    </a:lnTo>
                    <a:lnTo>
                      <a:pt x="589" y="136"/>
                    </a:lnTo>
                    <a:lnTo>
                      <a:pt x="679" y="226"/>
                    </a:lnTo>
                    <a:lnTo>
                      <a:pt x="679" y="362"/>
                    </a:lnTo>
                    <a:lnTo>
                      <a:pt x="679" y="362"/>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4" name="Google Shape;2374;p76"/>
              <p:cNvSpPr/>
              <p:nvPr/>
            </p:nvSpPr>
            <p:spPr>
              <a:xfrm>
                <a:off x="2164200" y="4326900"/>
                <a:ext cx="25" cy="25"/>
              </a:xfrm>
              <a:custGeom>
                <a:avLst/>
                <a:gdLst/>
                <a:ahLst/>
                <a:cxnLst/>
                <a:rect l="l" t="t" r="r" b="b"/>
                <a:pathLst>
                  <a:path w="1" h="1" fill="none" extrusionOk="0">
                    <a:moveTo>
                      <a:pt x="1" y="1"/>
                    </a:moveTo>
                    <a:lnTo>
                      <a:pt x="1" y="1"/>
                    </a:lnTo>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mc:AlternateContent xmlns:mc="http://schemas.openxmlformats.org/markup-compatibility/2006" xmlns:p14="http://schemas.microsoft.com/office/powerpoint/2010/main">
    <mc:Choice Requires="p14">
      <p:transition spd="slow">
        <p:wipe/>
      </p:transition>
    </mc:Choice>
    <mc:Fallback xmlns="">
      <p:transition spd="slow">
        <p:wip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afterEffect">
                                  <p:stCondLst>
                                    <p:cond delay="0"/>
                                  </p:stCondLst>
                                  <p:childTnLst>
                                    <p:set>
                                      <p:cBhvr>
                                        <p:cTn id="6" dur="1" fill="hold">
                                          <p:stCondLst>
                                            <p:cond delay="0"/>
                                          </p:stCondLst>
                                        </p:cTn>
                                        <p:tgtEl>
                                          <p:spTgt spid="2303"/>
                                        </p:tgtEl>
                                        <p:attrNameLst>
                                          <p:attrName>style.visibility</p:attrName>
                                        </p:attrNameLst>
                                      </p:cBhvr>
                                      <p:to>
                                        <p:strVal val="visible"/>
                                      </p:to>
                                    </p:set>
                                    <p:anim calcmode="lin" valueType="num">
                                      <p:cBhvr additive="base">
                                        <p:cTn id="7" dur="1000"/>
                                        <p:tgtEl>
                                          <p:spTgt spid="2303"/>
                                        </p:tgtEl>
                                        <p:attrNameLst>
                                          <p:attrName>ppt_x</p:attrName>
                                        </p:attrNameLst>
                                      </p:cBhvr>
                                      <p:tavLst>
                                        <p:tav tm="0">
                                          <p:val>
                                            <p:strVal val="#ppt_x-1"/>
                                          </p:val>
                                        </p:tav>
                                        <p:tav tm="100000">
                                          <p:val>
                                            <p:strVal val="#ppt_x"/>
                                          </p:val>
                                        </p:tav>
                                      </p:tavLst>
                                    </p:anim>
                                  </p:childTnLst>
                                </p:cTn>
                              </p:par>
                              <p:par>
                                <p:cTn id="8" presetID="2" presetClass="entr" presetSubtype="2" fill="hold" nodeType="withEffect">
                                  <p:stCondLst>
                                    <p:cond delay="0"/>
                                  </p:stCondLst>
                                  <p:childTnLst>
                                    <p:set>
                                      <p:cBhvr>
                                        <p:cTn id="9" dur="1" fill="hold">
                                          <p:stCondLst>
                                            <p:cond delay="0"/>
                                          </p:stCondLst>
                                        </p:cTn>
                                        <p:tgtEl>
                                          <p:spTgt spid="2342"/>
                                        </p:tgtEl>
                                        <p:attrNameLst>
                                          <p:attrName>style.visibility</p:attrName>
                                        </p:attrNameLst>
                                      </p:cBhvr>
                                      <p:to>
                                        <p:strVal val="visible"/>
                                      </p:to>
                                    </p:set>
                                    <p:anim calcmode="lin" valueType="num">
                                      <p:cBhvr additive="base">
                                        <p:cTn id="10" dur="1000"/>
                                        <p:tgtEl>
                                          <p:spTgt spid="2342"/>
                                        </p:tgtEl>
                                        <p:attrNameLst>
                                          <p:attrName>ppt_x</p:attrName>
                                        </p:attrNameLst>
                                      </p:cBhvr>
                                      <p:tavLst>
                                        <p:tav tm="0">
                                          <p:val>
                                            <p:strVal val="#ppt_x+1"/>
                                          </p:val>
                                        </p:tav>
                                        <p:tav tm="100000">
                                          <p:val>
                                            <p:strVal val="#ppt_x"/>
                                          </p:val>
                                        </p:tav>
                                      </p:tavLst>
                                    </p:anim>
                                  </p:childTnLst>
                                </p:cTn>
                              </p:par>
                              <p:par>
                                <p:cTn id="11" presetID="2" presetClass="entr" presetSubtype="2" fill="hold" nodeType="withEffect">
                                  <p:stCondLst>
                                    <p:cond delay="0"/>
                                  </p:stCondLst>
                                  <p:childTnLst>
                                    <p:set>
                                      <p:cBhvr>
                                        <p:cTn id="12" dur="1" fill="hold">
                                          <p:stCondLst>
                                            <p:cond delay="0"/>
                                          </p:stCondLst>
                                        </p:cTn>
                                        <p:tgtEl>
                                          <p:spTgt spid="2274"/>
                                        </p:tgtEl>
                                        <p:attrNameLst>
                                          <p:attrName>style.visibility</p:attrName>
                                        </p:attrNameLst>
                                      </p:cBhvr>
                                      <p:to>
                                        <p:strVal val="visible"/>
                                      </p:to>
                                    </p:set>
                                    <p:anim calcmode="lin" valueType="num">
                                      <p:cBhvr additive="base">
                                        <p:cTn id="13" dur="1000"/>
                                        <p:tgtEl>
                                          <p:spTgt spid="2274"/>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270"/>
        <p:cNvGrpSpPr/>
        <p:nvPr/>
      </p:nvGrpSpPr>
      <p:grpSpPr>
        <a:xfrm>
          <a:off x="0" y="0"/>
          <a:ext cx="0" cy="0"/>
          <a:chOff x="0" y="0"/>
          <a:chExt cx="0" cy="0"/>
        </a:xfrm>
      </p:grpSpPr>
      <p:sp>
        <p:nvSpPr>
          <p:cNvPr id="3271" name="Google Shape;3271;p110"/>
          <p:cNvSpPr txBox="1">
            <a:spLocks noGrp="1"/>
          </p:cNvSpPr>
          <p:nvPr>
            <p:ph type="title"/>
          </p:nvPr>
        </p:nvSpPr>
        <p:spPr>
          <a:xfrm>
            <a:off x="764150" y="597074"/>
            <a:ext cx="2515500" cy="8271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a:t>65</a:t>
            </a:r>
          </a:p>
        </p:txBody>
      </p:sp>
      <p:sp>
        <p:nvSpPr>
          <p:cNvPr id="3272" name="Google Shape;3272;p110"/>
          <p:cNvSpPr txBox="1">
            <a:spLocks noGrp="1"/>
          </p:cNvSpPr>
          <p:nvPr>
            <p:ph type="subTitle" idx="1"/>
          </p:nvPr>
        </p:nvSpPr>
        <p:spPr>
          <a:xfrm>
            <a:off x="975500" y="1425125"/>
            <a:ext cx="2092800" cy="519000"/>
          </a:xfrm>
          <a:prstGeom prst="rect">
            <a:avLst/>
          </a:prstGeom>
        </p:spPr>
        <p:txBody>
          <a:bodyPr spcFirstLastPara="1" wrap="square" lIns="91425" tIns="91425" rIns="91425" bIns="91425" anchor="ctr" anchorCtr="0">
            <a:noAutofit/>
          </a:bodyPr>
          <a:lstStyle/>
          <a:p>
            <a:pPr marL="0" lvl="0" indent="0" algn="ctr" rtl="0">
              <a:spcBef>
                <a:spcPts val="0"/>
              </a:spcBef>
              <a:spcAft>
                <a:spcPts val="1200"/>
              </a:spcAft>
              <a:buNone/>
            </a:pPr>
            <a:r>
              <a:rPr lang="en-GB"/>
              <a:t>Years old is the common age to have it</a:t>
            </a:r>
          </a:p>
        </p:txBody>
      </p:sp>
      <p:sp>
        <p:nvSpPr>
          <p:cNvPr id="3273" name="Google Shape;3273;p110"/>
          <p:cNvSpPr txBox="1">
            <a:spLocks noGrp="1"/>
          </p:cNvSpPr>
          <p:nvPr>
            <p:ph type="title" idx="2"/>
          </p:nvPr>
        </p:nvSpPr>
        <p:spPr>
          <a:xfrm>
            <a:off x="6272080" y="3242036"/>
            <a:ext cx="2515500" cy="8271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a:t>60%</a:t>
            </a:r>
          </a:p>
        </p:txBody>
      </p:sp>
      <p:sp>
        <p:nvSpPr>
          <p:cNvPr id="3274" name="Google Shape;3274;p110"/>
          <p:cNvSpPr txBox="1">
            <a:spLocks noGrp="1"/>
          </p:cNvSpPr>
          <p:nvPr>
            <p:ph type="subTitle" idx="3"/>
          </p:nvPr>
        </p:nvSpPr>
        <p:spPr>
          <a:xfrm>
            <a:off x="6483430" y="3983040"/>
            <a:ext cx="2092800" cy="519000"/>
          </a:xfrm>
          <a:prstGeom prst="rect">
            <a:avLst/>
          </a:prstGeom>
        </p:spPr>
        <p:txBody>
          <a:bodyPr spcFirstLastPara="1" wrap="square" lIns="91425" tIns="91425" rIns="91425" bIns="91425" anchor="ctr" anchorCtr="0">
            <a:noAutofit/>
          </a:bodyPr>
          <a:lstStyle/>
          <a:p>
            <a:pPr marL="0" lvl="0" indent="0" algn="ctr" rtl="0">
              <a:spcBef>
                <a:spcPts val="0"/>
              </a:spcBef>
              <a:spcAft>
                <a:spcPts val="1200"/>
              </a:spcAft>
              <a:buNone/>
            </a:pPr>
            <a:r>
              <a:rPr lang="en-GB"/>
              <a:t>To 80% are the Alzheimer's chances</a:t>
            </a:r>
          </a:p>
        </p:txBody>
      </p:sp>
    </p:spTree>
  </p:cSld>
  <p:clrMapOvr>
    <a:masterClrMapping/>
  </p:clrMapOvr>
  <mc:AlternateContent xmlns:mc="http://schemas.openxmlformats.org/markup-compatibility/2006" xmlns:p14="http://schemas.microsoft.com/office/powerpoint/2010/main">
    <mc:Choice Requires="p14">
      <p:transition spd="slow">
        <p:wedge/>
      </p:transition>
    </mc:Choice>
    <mc:Fallback xmlns="">
      <p:transition spd="slow">
        <p:wedg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547"/>
        <p:cNvGrpSpPr/>
        <p:nvPr/>
      </p:nvGrpSpPr>
      <p:grpSpPr>
        <a:xfrm>
          <a:off x="0" y="0"/>
          <a:ext cx="0" cy="0"/>
          <a:chOff x="0" y="0"/>
          <a:chExt cx="0" cy="0"/>
        </a:xfrm>
      </p:grpSpPr>
      <p:sp>
        <p:nvSpPr>
          <p:cNvPr id="2548" name="Google Shape;2548;p85"/>
          <p:cNvSpPr txBox="1">
            <a:spLocks noGrp="1"/>
          </p:cNvSpPr>
          <p:nvPr>
            <p:ph type="title"/>
          </p:nvPr>
        </p:nvSpPr>
        <p:spPr>
          <a:xfrm>
            <a:off x="717425" y="350425"/>
            <a:ext cx="7709100" cy="613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a:ln w="22225">
                  <a:solidFill>
                    <a:schemeClr val="accent2"/>
                  </a:solidFill>
                  <a:prstDash val="solid"/>
                </a:ln>
                <a:solidFill>
                  <a:schemeClr val="accent2">
                    <a:lumMod val="40000"/>
                    <a:lumOff val="60000"/>
                  </a:schemeClr>
                </a:solidFill>
                <a:effectLst/>
              </a:rPr>
              <a:t>Stages of dementia</a:t>
            </a:r>
          </a:p>
        </p:txBody>
      </p:sp>
      <p:sp>
        <p:nvSpPr>
          <p:cNvPr id="2549" name="Google Shape;2549;p85"/>
          <p:cNvSpPr txBox="1"/>
          <p:nvPr/>
        </p:nvSpPr>
        <p:spPr>
          <a:xfrm>
            <a:off x="2163370" y="4242345"/>
            <a:ext cx="5124600" cy="4854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GB" b="1">
                <a:solidFill>
                  <a:schemeClr val="dk1"/>
                </a:solidFill>
                <a:latin typeface="Asap"/>
                <a:ea typeface="Asap"/>
                <a:cs typeface="Asap"/>
                <a:sym typeface="Asap"/>
              </a:rPr>
              <a:t>*CDR = Clinical dementia rating</a:t>
            </a:r>
            <a:r>
              <a:rPr lang="en-GB">
                <a:solidFill>
                  <a:schemeClr val="dk1"/>
                </a:solidFill>
                <a:latin typeface="Asap"/>
                <a:ea typeface="Asap"/>
                <a:cs typeface="Asap"/>
                <a:sym typeface="Asap"/>
              </a:rPr>
              <a:t>.</a:t>
            </a:r>
            <a:endParaRPr>
              <a:solidFill>
                <a:schemeClr val="dk1"/>
              </a:solidFill>
              <a:latin typeface="Asap"/>
              <a:ea typeface="Asap"/>
              <a:cs typeface="Asap"/>
              <a:sym typeface="Asap"/>
            </a:endParaRPr>
          </a:p>
        </p:txBody>
      </p:sp>
      <p:graphicFrame>
        <p:nvGraphicFramePr>
          <p:cNvPr id="2550" name="Google Shape;2550;p85"/>
          <p:cNvGraphicFramePr/>
          <p:nvPr/>
        </p:nvGraphicFramePr>
        <p:xfrm>
          <a:off x="1796415" y="1130300"/>
          <a:ext cx="5551170" cy="2945765"/>
        </p:xfrm>
        <a:graphic>
          <a:graphicData uri="http://schemas.openxmlformats.org/drawingml/2006/table">
            <a:tbl>
              <a:tblPr>
                <a:noFill/>
                <a:tableStyleId>{CE7F897A-0A19-4F71-97CC-D9761E09AE12}</a:tableStyleId>
              </a:tblPr>
              <a:tblGrid>
                <a:gridCol w="1602105">
                  <a:extLst>
                    <a:ext uri="{9D8B030D-6E8A-4147-A177-3AD203B41FA5}">
                      <a16:colId xmlns:a16="http://schemas.microsoft.com/office/drawing/2014/main" val="20000"/>
                    </a:ext>
                  </a:extLst>
                </a:gridCol>
                <a:gridCol w="1630680">
                  <a:extLst>
                    <a:ext uri="{9D8B030D-6E8A-4147-A177-3AD203B41FA5}">
                      <a16:colId xmlns:a16="http://schemas.microsoft.com/office/drawing/2014/main" val="20001"/>
                    </a:ext>
                  </a:extLst>
                </a:gridCol>
                <a:gridCol w="2318385">
                  <a:extLst>
                    <a:ext uri="{9D8B030D-6E8A-4147-A177-3AD203B41FA5}">
                      <a16:colId xmlns:a16="http://schemas.microsoft.com/office/drawing/2014/main" val="20002"/>
                    </a:ext>
                  </a:extLst>
                </a:gridCol>
              </a:tblGrid>
              <a:tr h="566420">
                <a:tc>
                  <a:txBody>
                    <a:bodyPr/>
                    <a:lstStyle/>
                    <a:p>
                      <a:pPr marL="0" lvl="0" indent="0" algn="ctr" rtl="0">
                        <a:spcBef>
                          <a:spcPts val="0"/>
                        </a:spcBef>
                        <a:spcAft>
                          <a:spcPts val="0"/>
                        </a:spcAft>
                        <a:buNone/>
                      </a:pPr>
                      <a:r>
                        <a:rPr lang="en-GB" sz="1500">
                          <a:solidFill>
                            <a:schemeClr val="dk1"/>
                          </a:solidFill>
                          <a:latin typeface="Rubik Mono One" panose="02000504020000020004"/>
                          <a:ea typeface="Rubik Mono One" panose="02000504020000020004"/>
                          <a:cs typeface="Rubik Mono One" panose="02000504020000020004"/>
                          <a:sym typeface="Rubik Mono One" panose="02000504020000020004"/>
                        </a:rPr>
                        <a:t>Stages</a:t>
                      </a:r>
                      <a:endParaRPr sz="1500">
                        <a:solidFill>
                          <a:schemeClr val="dk1"/>
                        </a:solidFill>
                        <a:latin typeface="Rubik Mono One" panose="02000504020000020004"/>
                        <a:ea typeface="Rubik Mono One" panose="02000504020000020004"/>
                        <a:cs typeface="Rubik Mono One" panose="02000504020000020004"/>
                        <a:sym typeface="Rubik Mono One" panose="02000504020000020004"/>
                      </a:endParaRPr>
                    </a:p>
                  </a:txBody>
                  <a:tcPr marL="91425" marR="91425" marT="91425" marB="91425" anchor="ctr">
                    <a:lnL w="19050" cap="flat" cmpd="sng">
                      <a:solidFill>
                        <a:schemeClr val="lt1"/>
                      </a:solidFill>
                      <a:prstDash val="solid"/>
                      <a:round/>
                      <a:headEnd type="none" w="sm" len="sm"/>
                      <a:tailEnd type="none" w="sm" len="sm"/>
                    </a:lnL>
                    <a:lnR w="19050" cap="flat" cmpd="sng">
                      <a:solidFill>
                        <a:schemeClr val="lt1"/>
                      </a:solidFill>
                      <a:prstDash val="solid"/>
                      <a:round/>
                      <a:headEnd type="none" w="sm" len="sm"/>
                      <a:tailEnd type="none" w="sm" len="sm"/>
                    </a:lnR>
                    <a:lnT w="19050" cap="flat" cmpd="sng">
                      <a:solidFill>
                        <a:schemeClr val="lt1"/>
                      </a:solidFill>
                      <a:prstDash val="solid"/>
                      <a:round/>
                      <a:headEnd type="none" w="sm" len="sm"/>
                      <a:tailEnd type="none" w="sm" len="sm"/>
                    </a:lnT>
                    <a:lnB w="19050" cap="flat" cmpd="sng">
                      <a:solidFill>
                        <a:schemeClr val="lt1"/>
                      </a:solidFill>
                      <a:prstDash val="solid"/>
                      <a:round/>
                      <a:headEnd type="none" w="sm" len="sm"/>
                      <a:tailEnd type="none" w="sm" len="sm"/>
                    </a:lnB>
                    <a:solidFill>
                      <a:schemeClr val="accent1"/>
                    </a:solidFill>
                  </a:tcPr>
                </a:tc>
                <a:tc>
                  <a:txBody>
                    <a:bodyPr/>
                    <a:lstStyle/>
                    <a:p>
                      <a:pPr marL="0" lvl="0" indent="0" algn="ctr" rtl="0">
                        <a:spcBef>
                          <a:spcPts val="0"/>
                        </a:spcBef>
                        <a:spcAft>
                          <a:spcPts val="0"/>
                        </a:spcAft>
                        <a:buNone/>
                      </a:pPr>
                      <a:r>
                        <a:rPr lang="en-GB" sz="1500">
                          <a:solidFill>
                            <a:schemeClr val="dk1"/>
                          </a:solidFill>
                          <a:latin typeface="Rubik Mono One" panose="02000504020000020004"/>
                          <a:ea typeface="Rubik Mono One" panose="02000504020000020004"/>
                          <a:cs typeface="Rubik Mono One" panose="02000504020000020004"/>
                          <a:sym typeface="Rubik Mono One" panose="02000504020000020004"/>
                        </a:rPr>
                        <a:t>CDR*</a:t>
                      </a:r>
                      <a:endParaRPr sz="1500">
                        <a:solidFill>
                          <a:schemeClr val="dk1"/>
                        </a:solidFill>
                        <a:latin typeface="Rubik Mono One" panose="02000504020000020004"/>
                        <a:ea typeface="Rubik Mono One" panose="02000504020000020004"/>
                        <a:cs typeface="Rubik Mono One" panose="02000504020000020004"/>
                        <a:sym typeface="Rubik Mono One" panose="02000504020000020004"/>
                      </a:endParaRPr>
                    </a:p>
                  </a:txBody>
                  <a:tcPr marL="91425" marR="91425" marT="91425" marB="91425" anchor="ctr">
                    <a:lnL w="19050" cap="flat" cmpd="sng">
                      <a:solidFill>
                        <a:schemeClr val="lt1"/>
                      </a:solidFill>
                      <a:prstDash val="solid"/>
                      <a:round/>
                      <a:headEnd type="none" w="sm" len="sm"/>
                      <a:tailEnd type="none" w="sm" len="sm"/>
                    </a:lnL>
                    <a:lnR w="19050" cap="flat" cmpd="sng">
                      <a:solidFill>
                        <a:schemeClr val="lt1"/>
                      </a:solidFill>
                      <a:prstDash val="solid"/>
                      <a:round/>
                      <a:headEnd type="none" w="sm" len="sm"/>
                      <a:tailEnd type="none" w="sm" len="sm"/>
                    </a:lnR>
                    <a:lnT w="19050" cap="flat" cmpd="sng">
                      <a:solidFill>
                        <a:schemeClr val="lt1"/>
                      </a:solidFill>
                      <a:prstDash val="solid"/>
                      <a:round/>
                      <a:headEnd type="none" w="sm" len="sm"/>
                      <a:tailEnd type="none" w="sm" len="sm"/>
                    </a:lnT>
                    <a:lnB w="19050" cap="flat" cmpd="sng">
                      <a:solidFill>
                        <a:schemeClr val="lt1"/>
                      </a:solidFill>
                      <a:prstDash val="solid"/>
                      <a:round/>
                      <a:headEnd type="none" w="sm" len="sm"/>
                      <a:tailEnd type="none" w="sm" len="sm"/>
                    </a:lnB>
                    <a:solidFill>
                      <a:schemeClr val="accent1"/>
                    </a:solidFill>
                  </a:tcPr>
                </a:tc>
                <a:tc>
                  <a:txBody>
                    <a:bodyPr/>
                    <a:lstStyle/>
                    <a:p>
                      <a:pPr marL="0" lvl="0" indent="0" algn="ctr" rtl="0">
                        <a:spcBef>
                          <a:spcPts val="0"/>
                        </a:spcBef>
                        <a:spcAft>
                          <a:spcPts val="0"/>
                        </a:spcAft>
                        <a:buNone/>
                      </a:pPr>
                      <a:r>
                        <a:rPr lang="en-GB" sz="1500">
                          <a:solidFill>
                            <a:schemeClr val="dk1"/>
                          </a:solidFill>
                          <a:latin typeface="Rubik Mono One" panose="02000504020000020004"/>
                          <a:ea typeface="Rubik Mono One" panose="02000504020000020004"/>
                          <a:cs typeface="Rubik Mono One" panose="02000504020000020004"/>
                          <a:sym typeface="Rubik Mono One" panose="02000504020000020004"/>
                        </a:rPr>
                        <a:t>Dementia</a:t>
                      </a:r>
                      <a:endParaRPr sz="1500">
                        <a:solidFill>
                          <a:schemeClr val="dk1"/>
                        </a:solidFill>
                        <a:latin typeface="Rubik Mono One" panose="02000504020000020004"/>
                        <a:ea typeface="Rubik Mono One" panose="02000504020000020004"/>
                        <a:cs typeface="Rubik Mono One" panose="02000504020000020004"/>
                        <a:sym typeface="Rubik Mono One" panose="02000504020000020004"/>
                      </a:endParaRPr>
                    </a:p>
                  </a:txBody>
                  <a:tcPr marL="91425" marR="91425" marT="91425" marB="91425" anchor="ctr">
                    <a:lnL w="19050" cap="flat" cmpd="sng">
                      <a:solidFill>
                        <a:schemeClr val="lt1"/>
                      </a:solidFill>
                      <a:prstDash val="solid"/>
                      <a:round/>
                      <a:headEnd type="none" w="sm" len="sm"/>
                      <a:tailEnd type="none" w="sm" len="sm"/>
                    </a:lnL>
                    <a:lnR w="19050" cap="flat" cmpd="sng">
                      <a:solidFill>
                        <a:schemeClr val="lt1"/>
                      </a:solidFill>
                      <a:prstDash val="solid"/>
                      <a:round/>
                      <a:headEnd type="none" w="sm" len="sm"/>
                      <a:tailEnd type="none" w="sm" len="sm"/>
                    </a:lnR>
                    <a:lnT w="19050" cap="flat" cmpd="sng">
                      <a:solidFill>
                        <a:schemeClr val="lt1"/>
                      </a:solidFill>
                      <a:prstDash val="solid"/>
                      <a:round/>
                      <a:headEnd type="none" w="sm" len="sm"/>
                      <a:tailEnd type="none" w="sm" len="sm"/>
                    </a:lnT>
                    <a:lnB w="19050" cap="flat" cmpd="sng">
                      <a:solidFill>
                        <a:schemeClr val="lt1"/>
                      </a:solidFill>
                      <a:prstDash val="solid"/>
                      <a:round/>
                      <a:headEnd type="none" w="sm" len="sm"/>
                      <a:tailEnd type="none" w="sm" len="sm"/>
                    </a:lnB>
                    <a:solidFill>
                      <a:schemeClr val="accent1"/>
                    </a:solidFill>
                  </a:tcPr>
                </a:tc>
                <a:extLst>
                  <a:ext uri="{0D108BD9-81ED-4DB2-BD59-A6C34878D82A}">
                    <a16:rowId xmlns:a16="http://schemas.microsoft.com/office/drawing/2014/main" val="10000"/>
                  </a:ext>
                </a:extLst>
              </a:tr>
              <a:tr h="507365">
                <a:tc>
                  <a:txBody>
                    <a:bodyPr/>
                    <a:lstStyle/>
                    <a:p>
                      <a:pPr marL="0" lvl="0" indent="0" algn="ctr" rtl="0">
                        <a:spcBef>
                          <a:spcPts val="0"/>
                        </a:spcBef>
                        <a:spcAft>
                          <a:spcPts val="0"/>
                        </a:spcAft>
                        <a:buNone/>
                      </a:pPr>
                      <a:r>
                        <a:rPr lang="en-GB">
                          <a:solidFill>
                            <a:schemeClr val="dk1"/>
                          </a:solidFill>
                          <a:latin typeface="Asap"/>
                          <a:ea typeface="Asap"/>
                          <a:cs typeface="Asap"/>
                          <a:sym typeface="Asap"/>
                        </a:rPr>
                        <a:t>Stage 1</a:t>
                      </a:r>
                      <a:endParaRPr>
                        <a:solidFill>
                          <a:schemeClr val="dk1"/>
                        </a:solidFill>
                        <a:latin typeface="Asap"/>
                        <a:ea typeface="Asap"/>
                        <a:cs typeface="Asap"/>
                        <a:sym typeface="Asap"/>
                      </a:endParaRPr>
                    </a:p>
                  </a:txBody>
                  <a:tcPr marL="91425" marR="91425" marT="91425" marB="91425" anchor="ctr">
                    <a:lnL w="19050" cap="flat" cmpd="sng">
                      <a:solidFill>
                        <a:schemeClr val="lt1"/>
                      </a:solidFill>
                      <a:prstDash val="solid"/>
                      <a:round/>
                      <a:headEnd type="none" w="sm" len="sm"/>
                      <a:tailEnd type="none" w="sm" len="sm"/>
                    </a:lnL>
                    <a:lnR w="19050" cap="flat" cmpd="sng">
                      <a:solidFill>
                        <a:schemeClr val="lt1"/>
                      </a:solidFill>
                      <a:prstDash val="solid"/>
                      <a:round/>
                      <a:headEnd type="none" w="sm" len="sm"/>
                      <a:tailEnd type="none" w="sm" len="sm"/>
                    </a:lnR>
                    <a:lnT w="19050" cap="flat" cmpd="sng">
                      <a:solidFill>
                        <a:schemeClr val="lt1"/>
                      </a:solidFill>
                      <a:prstDash val="solid"/>
                      <a:round/>
                      <a:headEnd type="none" w="sm" len="sm"/>
                      <a:tailEnd type="none" w="sm" len="sm"/>
                    </a:lnT>
                    <a:lnB w="19050" cap="flat" cmpd="sng">
                      <a:solidFill>
                        <a:schemeClr val="lt1"/>
                      </a:solidFill>
                      <a:prstDash val="solid"/>
                      <a:round/>
                      <a:headEnd type="none" w="sm" len="sm"/>
                      <a:tailEnd type="none" w="sm" len="sm"/>
                    </a:lnB>
                    <a:solidFill>
                      <a:schemeClr val="lt1"/>
                    </a:solidFill>
                  </a:tcPr>
                </a:tc>
                <a:tc>
                  <a:txBody>
                    <a:bodyPr/>
                    <a:lstStyle/>
                    <a:p>
                      <a:pPr marL="0" lvl="0" indent="0" algn="ctr" rtl="0">
                        <a:spcBef>
                          <a:spcPts val="0"/>
                        </a:spcBef>
                        <a:spcAft>
                          <a:spcPts val="0"/>
                        </a:spcAft>
                        <a:buNone/>
                      </a:pPr>
                      <a:r>
                        <a:rPr lang="en-GB">
                          <a:latin typeface="Asap"/>
                          <a:ea typeface="Asap"/>
                          <a:cs typeface="Asap"/>
                          <a:sym typeface="Asap"/>
                        </a:rPr>
                        <a:t>0</a:t>
                      </a:r>
                      <a:endParaRPr>
                        <a:latin typeface="Asap"/>
                        <a:ea typeface="Asap"/>
                        <a:cs typeface="Asap"/>
                        <a:sym typeface="Asap"/>
                      </a:endParaRPr>
                    </a:p>
                  </a:txBody>
                  <a:tcPr marL="91425" marR="91425" marT="91425" marB="91425" anchor="ctr">
                    <a:lnL w="19050" cap="flat" cmpd="sng">
                      <a:solidFill>
                        <a:schemeClr val="lt1"/>
                      </a:solidFill>
                      <a:prstDash val="solid"/>
                      <a:round/>
                      <a:headEnd type="none" w="sm" len="sm"/>
                      <a:tailEnd type="none" w="sm" len="sm"/>
                    </a:lnL>
                    <a:lnR w="19050" cap="flat" cmpd="sng">
                      <a:solidFill>
                        <a:schemeClr val="lt1"/>
                      </a:solidFill>
                      <a:prstDash val="solid"/>
                      <a:round/>
                      <a:headEnd type="none" w="sm" len="sm"/>
                      <a:tailEnd type="none" w="sm" len="sm"/>
                    </a:lnR>
                    <a:lnT w="19050" cap="flat" cmpd="sng">
                      <a:solidFill>
                        <a:schemeClr val="lt1"/>
                      </a:solidFill>
                      <a:prstDash val="solid"/>
                      <a:round/>
                      <a:headEnd type="none" w="sm" len="sm"/>
                      <a:tailEnd type="none" w="sm" len="sm"/>
                    </a:lnT>
                    <a:lnB w="19050" cap="flat" cmpd="sng">
                      <a:solidFill>
                        <a:schemeClr val="lt1"/>
                      </a:solidFill>
                      <a:prstDash val="solid"/>
                      <a:round/>
                      <a:headEnd type="none" w="sm" len="sm"/>
                      <a:tailEnd type="none" w="sm" len="sm"/>
                    </a:lnB>
                    <a:solidFill>
                      <a:schemeClr val="lt1"/>
                    </a:solidFill>
                  </a:tcPr>
                </a:tc>
                <a:tc>
                  <a:txBody>
                    <a:bodyPr/>
                    <a:lstStyle/>
                    <a:p>
                      <a:pPr marL="0" lvl="0" indent="0" algn="l" rtl="0">
                        <a:spcBef>
                          <a:spcPts val="0"/>
                        </a:spcBef>
                        <a:spcAft>
                          <a:spcPts val="0"/>
                        </a:spcAft>
                        <a:buNone/>
                      </a:pPr>
                      <a:r>
                        <a:rPr lang="en-GB">
                          <a:latin typeface="Asap"/>
                          <a:ea typeface="Asap"/>
                          <a:cs typeface="Asap"/>
                          <a:sym typeface="Asap"/>
                        </a:rPr>
                        <a:t>No impairment</a:t>
                      </a:r>
                      <a:endParaRPr>
                        <a:latin typeface="Asap"/>
                        <a:ea typeface="Asap"/>
                        <a:cs typeface="Asap"/>
                        <a:sym typeface="Asap"/>
                      </a:endParaRPr>
                    </a:p>
                  </a:txBody>
                  <a:tcPr marL="91425" marR="91425" marT="91425" marB="91425" anchor="ctr">
                    <a:lnL w="19050" cap="flat" cmpd="sng">
                      <a:solidFill>
                        <a:schemeClr val="lt1"/>
                      </a:solidFill>
                      <a:prstDash val="solid"/>
                      <a:round/>
                      <a:headEnd type="none" w="sm" len="sm"/>
                      <a:tailEnd type="none" w="sm" len="sm"/>
                    </a:lnL>
                    <a:lnR w="19050" cap="flat" cmpd="sng">
                      <a:solidFill>
                        <a:schemeClr val="lt1"/>
                      </a:solidFill>
                      <a:prstDash val="solid"/>
                      <a:round/>
                      <a:headEnd type="none" w="sm" len="sm"/>
                      <a:tailEnd type="none" w="sm" len="sm"/>
                    </a:lnR>
                    <a:lnT w="19050" cap="flat" cmpd="sng">
                      <a:solidFill>
                        <a:schemeClr val="lt1"/>
                      </a:solidFill>
                      <a:prstDash val="solid"/>
                      <a:round/>
                      <a:headEnd type="none" w="sm" len="sm"/>
                      <a:tailEnd type="none" w="sm" len="sm"/>
                    </a:lnT>
                    <a:lnB w="19050" cap="flat" cmpd="sng">
                      <a:solidFill>
                        <a:schemeClr val="lt1"/>
                      </a:solidFill>
                      <a:prstDash val="solid"/>
                      <a:round/>
                      <a:headEnd type="none" w="sm" len="sm"/>
                      <a:tailEnd type="none" w="sm" len="sm"/>
                    </a:lnB>
                    <a:solidFill>
                      <a:schemeClr val="lt1"/>
                    </a:solidFill>
                  </a:tcPr>
                </a:tc>
                <a:extLst>
                  <a:ext uri="{0D108BD9-81ED-4DB2-BD59-A6C34878D82A}">
                    <a16:rowId xmlns:a16="http://schemas.microsoft.com/office/drawing/2014/main" val="10001"/>
                  </a:ext>
                </a:extLst>
              </a:tr>
              <a:tr h="507365">
                <a:tc>
                  <a:txBody>
                    <a:bodyPr/>
                    <a:lstStyle/>
                    <a:p>
                      <a:pPr marL="0" lvl="0" indent="0" algn="ctr" rtl="0">
                        <a:spcBef>
                          <a:spcPts val="0"/>
                        </a:spcBef>
                        <a:spcAft>
                          <a:spcPts val="0"/>
                        </a:spcAft>
                        <a:buNone/>
                      </a:pPr>
                      <a:r>
                        <a:rPr lang="en-GB">
                          <a:solidFill>
                            <a:schemeClr val="dk1"/>
                          </a:solidFill>
                          <a:latin typeface="Asap"/>
                          <a:ea typeface="Asap"/>
                          <a:cs typeface="Asap"/>
                          <a:sym typeface="Asap"/>
                        </a:rPr>
                        <a:t>Stage 2</a:t>
                      </a:r>
                      <a:endParaRPr>
                        <a:solidFill>
                          <a:schemeClr val="dk1"/>
                        </a:solidFill>
                        <a:latin typeface="Asap"/>
                        <a:ea typeface="Asap"/>
                        <a:cs typeface="Asap"/>
                        <a:sym typeface="Asap"/>
                      </a:endParaRPr>
                    </a:p>
                  </a:txBody>
                  <a:tcPr marL="91425" marR="91425" marT="91425" marB="91425" anchor="ctr">
                    <a:lnL w="19050" cap="flat" cmpd="sng">
                      <a:solidFill>
                        <a:schemeClr val="lt1"/>
                      </a:solidFill>
                      <a:prstDash val="solid"/>
                      <a:round/>
                      <a:headEnd type="none" w="sm" len="sm"/>
                      <a:tailEnd type="none" w="sm" len="sm"/>
                    </a:lnL>
                    <a:lnR w="19050" cap="flat" cmpd="sng">
                      <a:solidFill>
                        <a:schemeClr val="lt1"/>
                      </a:solidFill>
                      <a:prstDash val="solid"/>
                      <a:round/>
                      <a:headEnd type="none" w="sm" len="sm"/>
                      <a:tailEnd type="none" w="sm" len="sm"/>
                    </a:lnR>
                    <a:lnT w="19050" cap="flat" cmpd="sng">
                      <a:solidFill>
                        <a:schemeClr val="lt1"/>
                      </a:solidFill>
                      <a:prstDash val="solid"/>
                      <a:round/>
                      <a:headEnd type="none" w="sm" len="sm"/>
                      <a:tailEnd type="none" w="sm" len="sm"/>
                    </a:lnT>
                    <a:lnB w="19050" cap="flat" cmpd="sng">
                      <a:solidFill>
                        <a:schemeClr val="lt1"/>
                      </a:solidFill>
                      <a:prstDash val="solid"/>
                      <a:round/>
                      <a:headEnd type="none" w="sm" len="sm"/>
                      <a:tailEnd type="none" w="sm" len="sm"/>
                    </a:lnB>
                    <a:solidFill>
                      <a:schemeClr val="lt1"/>
                    </a:solidFill>
                  </a:tcPr>
                </a:tc>
                <a:tc>
                  <a:txBody>
                    <a:bodyPr/>
                    <a:lstStyle/>
                    <a:p>
                      <a:pPr marL="0" lvl="0" indent="0" algn="ctr" rtl="0">
                        <a:spcBef>
                          <a:spcPts val="0"/>
                        </a:spcBef>
                        <a:spcAft>
                          <a:spcPts val="0"/>
                        </a:spcAft>
                        <a:buNone/>
                      </a:pPr>
                      <a:r>
                        <a:rPr lang="en-GB">
                          <a:latin typeface="Asap"/>
                          <a:ea typeface="Asap"/>
                          <a:cs typeface="Asap"/>
                          <a:sym typeface="Asap"/>
                        </a:rPr>
                        <a:t>0.5</a:t>
                      </a:r>
                      <a:endParaRPr>
                        <a:latin typeface="Asap"/>
                        <a:ea typeface="Asap"/>
                        <a:cs typeface="Asap"/>
                        <a:sym typeface="Asap"/>
                      </a:endParaRPr>
                    </a:p>
                  </a:txBody>
                  <a:tcPr marL="91425" marR="91425" marT="91425" marB="91425" anchor="ctr">
                    <a:lnL w="19050" cap="flat" cmpd="sng">
                      <a:solidFill>
                        <a:schemeClr val="lt1"/>
                      </a:solidFill>
                      <a:prstDash val="solid"/>
                      <a:round/>
                      <a:headEnd type="none" w="sm" len="sm"/>
                      <a:tailEnd type="none" w="sm" len="sm"/>
                    </a:lnL>
                    <a:lnR w="19050" cap="flat" cmpd="sng">
                      <a:solidFill>
                        <a:schemeClr val="lt1"/>
                      </a:solidFill>
                      <a:prstDash val="solid"/>
                      <a:round/>
                      <a:headEnd type="none" w="sm" len="sm"/>
                      <a:tailEnd type="none" w="sm" len="sm"/>
                    </a:lnR>
                    <a:lnT w="19050" cap="flat" cmpd="sng">
                      <a:solidFill>
                        <a:schemeClr val="lt1"/>
                      </a:solidFill>
                      <a:prstDash val="solid"/>
                      <a:round/>
                      <a:headEnd type="none" w="sm" len="sm"/>
                      <a:tailEnd type="none" w="sm" len="sm"/>
                    </a:lnT>
                    <a:lnB w="19050" cap="flat" cmpd="sng">
                      <a:solidFill>
                        <a:schemeClr val="lt1"/>
                      </a:solidFill>
                      <a:prstDash val="solid"/>
                      <a:round/>
                      <a:headEnd type="none" w="sm" len="sm"/>
                      <a:tailEnd type="none" w="sm" len="sm"/>
                    </a:lnB>
                    <a:solidFill>
                      <a:schemeClr val="lt1"/>
                    </a:solidFill>
                  </a:tcPr>
                </a:tc>
                <a:tc>
                  <a:txBody>
                    <a:bodyPr/>
                    <a:lstStyle/>
                    <a:p>
                      <a:pPr marL="0" lvl="0" indent="0" algn="l" rtl="0">
                        <a:spcBef>
                          <a:spcPts val="0"/>
                        </a:spcBef>
                        <a:spcAft>
                          <a:spcPts val="0"/>
                        </a:spcAft>
                        <a:buNone/>
                      </a:pPr>
                      <a:r>
                        <a:rPr lang="en-GB">
                          <a:latin typeface="Asap"/>
                          <a:ea typeface="Asap"/>
                          <a:cs typeface="Asap"/>
                          <a:sym typeface="Asap"/>
                        </a:rPr>
                        <a:t>Questionable impairment</a:t>
                      </a:r>
                      <a:endParaRPr>
                        <a:latin typeface="Asap"/>
                        <a:ea typeface="Asap"/>
                        <a:cs typeface="Asap"/>
                        <a:sym typeface="Asap"/>
                      </a:endParaRPr>
                    </a:p>
                  </a:txBody>
                  <a:tcPr marL="91425" marR="91425" marT="91425" marB="91425" anchor="ctr">
                    <a:lnL w="19050" cap="flat" cmpd="sng">
                      <a:solidFill>
                        <a:schemeClr val="lt1"/>
                      </a:solidFill>
                      <a:prstDash val="solid"/>
                      <a:round/>
                      <a:headEnd type="none" w="sm" len="sm"/>
                      <a:tailEnd type="none" w="sm" len="sm"/>
                    </a:lnL>
                    <a:lnR w="19050" cap="flat" cmpd="sng">
                      <a:solidFill>
                        <a:schemeClr val="lt1"/>
                      </a:solidFill>
                      <a:prstDash val="solid"/>
                      <a:round/>
                      <a:headEnd type="none" w="sm" len="sm"/>
                      <a:tailEnd type="none" w="sm" len="sm"/>
                    </a:lnR>
                    <a:lnT w="19050" cap="flat" cmpd="sng">
                      <a:solidFill>
                        <a:schemeClr val="lt1"/>
                      </a:solidFill>
                      <a:prstDash val="solid"/>
                      <a:round/>
                      <a:headEnd type="none" w="sm" len="sm"/>
                      <a:tailEnd type="none" w="sm" len="sm"/>
                    </a:lnT>
                    <a:lnB w="19050" cap="flat" cmpd="sng">
                      <a:solidFill>
                        <a:schemeClr val="lt1"/>
                      </a:solidFill>
                      <a:prstDash val="solid"/>
                      <a:round/>
                      <a:headEnd type="none" w="sm" len="sm"/>
                      <a:tailEnd type="none" w="sm" len="sm"/>
                    </a:lnB>
                    <a:solidFill>
                      <a:schemeClr val="lt1"/>
                    </a:solidFill>
                  </a:tcPr>
                </a:tc>
                <a:extLst>
                  <a:ext uri="{0D108BD9-81ED-4DB2-BD59-A6C34878D82A}">
                    <a16:rowId xmlns:a16="http://schemas.microsoft.com/office/drawing/2014/main" val="10002"/>
                  </a:ext>
                </a:extLst>
              </a:tr>
              <a:tr h="1364615">
                <a:tc>
                  <a:txBody>
                    <a:bodyPr/>
                    <a:lstStyle/>
                    <a:p>
                      <a:pPr marL="0" lvl="0" indent="0" algn="ctr" rtl="0">
                        <a:spcBef>
                          <a:spcPts val="0"/>
                        </a:spcBef>
                        <a:spcAft>
                          <a:spcPts val="0"/>
                        </a:spcAft>
                        <a:buNone/>
                      </a:pPr>
                      <a:r>
                        <a:rPr lang="en-GB">
                          <a:solidFill>
                            <a:schemeClr val="dk1"/>
                          </a:solidFill>
                          <a:latin typeface="Asap"/>
                          <a:ea typeface="Asap"/>
                          <a:cs typeface="Asap"/>
                          <a:sym typeface="Asap"/>
                        </a:rPr>
                        <a:t>Stage 3</a:t>
                      </a:r>
                    </a:p>
                    <a:p>
                      <a:pPr marL="0" lvl="0" indent="0" algn="ctr" rtl="0">
                        <a:spcBef>
                          <a:spcPts val="0"/>
                        </a:spcBef>
                        <a:spcAft>
                          <a:spcPts val="0"/>
                        </a:spcAft>
                        <a:buNone/>
                      </a:pPr>
                      <a:endParaRPr>
                        <a:solidFill>
                          <a:schemeClr val="dk1"/>
                        </a:solidFill>
                        <a:latin typeface="Asap"/>
                        <a:ea typeface="Asap"/>
                        <a:cs typeface="Asap"/>
                        <a:sym typeface="Asap"/>
                      </a:endParaRPr>
                    </a:p>
                    <a:p>
                      <a:pPr marL="0" lvl="0" indent="0" algn="ctr" rtl="0">
                        <a:spcBef>
                          <a:spcPts val="0"/>
                        </a:spcBef>
                        <a:spcAft>
                          <a:spcPts val="0"/>
                        </a:spcAft>
                        <a:buNone/>
                      </a:pPr>
                      <a:r>
                        <a:rPr lang="en-US">
                          <a:solidFill>
                            <a:schemeClr val="dk1"/>
                          </a:solidFill>
                          <a:latin typeface="Asap"/>
                          <a:ea typeface="Asap"/>
                          <a:cs typeface="Asap"/>
                          <a:sym typeface="Asap"/>
                        </a:rPr>
                        <a:t>Stage 4</a:t>
                      </a:r>
                    </a:p>
                    <a:p>
                      <a:pPr marL="0" lvl="0" indent="0" algn="ctr" rtl="0">
                        <a:spcBef>
                          <a:spcPts val="0"/>
                        </a:spcBef>
                        <a:spcAft>
                          <a:spcPts val="0"/>
                        </a:spcAft>
                        <a:buNone/>
                      </a:pPr>
                      <a:endParaRPr lang="en-US">
                        <a:solidFill>
                          <a:schemeClr val="dk1"/>
                        </a:solidFill>
                        <a:latin typeface="Asap"/>
                        <a:ea typeface="Asap"/>
                        <a:cs typeface="Asap"/>
                        <a:sym typeface="Asap"/>
                      </a:endParaRPr>
                    </a:p>
                    <a:p>
                      <a:pPr marL="0" lvl="0" indent="0" algn="ctr" rtl="0">
                        <a:spcBef>
                          <a:spcPts val="0"/>
                        </a:spcBef>
                        <a:spcAft>
                          <a:spcPts val="0"/>
                        </a:spcAft>
                        <a:buNone/>
                      </a:pPr>
                      <a:r>
                        <a:rPr lang="en-US">
                          <a:solidFill>
                            <a:schemeClr val="dk1"/>
                          </a:solidFill>
                          <a:latin typeface="Asap"/>
                          <a:ea typeface="Asap"/>
                          <a:cs typeface="Asap"/>
                          <a:sym typeface="Asap"/>
                        </a:rPr>
                        <a:t>Stage 5</a:t>
                      </a:r>
                    </a:p>
                  </a:txBody>
                  <a:tcPr marL="91425" marR="91425" marT="91425" marB="91425" anchor="ctr">
                    <a:lnL w="19050" cap="flat" cmpd="sng">
                      <a:solidFill>
                        <a:schemeClr val="lt1"/>
                      </a:solidFill>
                      <a:prstDash val="solid"/>
                      <a:round/>
                      <a:headEnd type="none" w="sm" len="sm"/>
                      <a:tailEnd type="none" w="sm" len="sm"/>
                    </a:lnL>
                    <a:lnR w="19050" cap="flat" cmpd="sng">
                      <a:solidFill>
                        <a:schemeClr val="lt1"/>
                      </a:solidFill>
                      <a:prstDash val="solid"/>
                      <a:round/>
                      <a:headEnd type="none" w="sm" len="sm"/>
                      <a:tailEnd type="none" w="sm" len="sm"/>
                    </a:lnR>
                    <a:lnT w="19050" cap="flat" cmpd="sng">
                      <a:solidFill>
                        <a:schemeClr val="lt1"/>
                      </a:solidFill>
                      <a:prstDash val="solid"/>
                      <a:round/>
                      <a:headEnd type="none" w="sm" len="sm"/>
                      <a:tailEnd type="none" w="sm" len="sm"/>
                    </a:lnT>
                    <a:lnB w="19050" cap="flat" cmpd="sng">
                      <a:solidFill>
                        <a:schemeClr val="lt1"/>
                      </a:solidFill>
                      <a:prstDash val="solid"/>
                      <a:round/>
                      <a:headEnd type="none" w="sm" len="sm"/>
                      <a:tailEnd type="none" w="sm" len="sm"/>
                    </a:lnB>
                    <a:solidFill>
                      <a:schemeClr val="lt1"/>
                    </a:solidFill>
                  </a:tcPr>
                </a:tc>
                <a:tc>
                  <a:txBody>
                    <a:bodyPr/>
                    <a:lstStyle/>
                    <a:p>
                      <a:pPr marL="0" lvl="0" indent="0" algn="ctr" rtl="0">
                        <a:spcBef>
                          <a:spcPts val="0"/>
                        </a:spcBef>
                        <a:spcAft>
                          <a:spcPts val="0"/>
                        </a:spcAft>
                        <a:buNone/>
                      </a:pPr>
                      <a:r>
                        <a:rPr lang="en-GB">
                          <a:latin typeface="Asap"/>
                          <a:ea typeface="Asap"/>
                          <a:cs typeface="Asap"/>
                          <a:sym typeface="Asap"/>
                        </a:rPr>
                        <a:t>1</a:t>
                      </a:r>
                    </a:p>
                    <a:p>
                      <a:pPr marL="0" lvl="0" indent="0" algn="ctr" rtl="0">
                        <a:spcBef>
                          <a:spcPts val="0"/>
                        </a:spcBef>
                        <a:spcAft>
                          <a:spcPts val="0"/>
                        </a:spcAft>
                        <a:buNone/>
                      </a:pPr>
                      <a:endParaRPr>
                        <a:latin typeface="Asap"/>
                        <a:ea typeface="Asap"/>
                        <a:cs typeface="Asap"/>
                        <a:sym typeface="Asap"/>
                      </a:endParaRPr>
                    </a:p>
                    <a:p>
                      <a:pPr marL="0" lvl="0" indent="0" algn="ctr" rtl="0">
                        <a:spcBef>
                          <a:spcPts val="0"/>
                        </a:spcBef>
                        <a:spcAft>
                          <a:spcPts val="0"/>
                        </a:spcAft>
                        <a:buNone/>
                      </a:pPr>
                      <a:r>
                        <a:rPr lang="en-US">
                          <a:latin typeface="Asap"/>
                          <a:ea typeface="Asap"/>
                          <a:cs typeface="Asap"/>
                          <a:sym typeface="Asap"/>
                        </a:rPr>
                        <a:t>2</a:t>
                      </a:r>
                      <a:endParaRPr>
                        <a:latin typeface="Asap"/>
                        <a:ea typeface="Asap"/>
                        <a:cs typeface="Asap"/>
                        <a:sym typeface="Asap"/>
                      </a:endParaRPr>
                    </a:p>
                    <a:p>
                      <a:pPr marL="0" lvl="0" indent="0" algn="ctr" rtl="0">
                        <a:spcBef>
                          <a:spcPts val="0"/>
                        </a:spcBef>
                        <a:spcAft>
                          <a:spcPts val="0"/>
                        </a:spcAft>
                        <a:buNone/>
                      </a:pPr>
                      <a:endParaRPr>
                        <a:latin typeface="Asap"/>
                        <a:ea typeface="Asap"/>
                        <a:cs typeface="Asap"/>
                        <a:sym typeface="Asap"/>
                      </a:endParaRPr>
                    </a:p>
                    <a:p>
                      <a:pPr marL="0" lvl="0" indent="0" algn="ctr" rtl="0">
                        <a:spcBef>
                          <a:spcPts val="0"/>
                        </a:spcBef>
                        <a:spcAft>
                          <a:spcPts val="0"/>
                        </a:spcAft>
                        <a:buNone/>
                      </a:pPr>
                      <a:r>
                        <a:rPr lang="en-US">
                          <a:latin typeface="Asap"/>
                          <a:ea typeface="Asap"/>
                          <a:cs typeface="Asap"/>
                          <a:sym typeface="Asap"/>
                        </a:rPr>
                        <a:t>3</a:t>
                      </a:r>
                    </a:p>
                  </a:txBody>
                  <a:tcPr marL="91425" marR="91425" marT="91425" marB="91425" anchor="ctr">
                    <a:lnL w="19050" cap="flat" cmpd="sng">
                      <a:solidFill>
                        <a:schemeClr val="lt1"/>
                      </a:solidFill>
                      <a:prstDash val="solid"/>
                      <a:round/>
                      <a:headEnd type="none" w="sm" len="sm"/>
                      <a:tailEnd type="none" w="sm" len="sm"/>
                    </a:lnL>
                    <a:lnR w="19050" cap="flat" cmpd="sng">
                      <a:solidFill>
                        <a:schemeClr val="lt1"/>
                      </a:solidFill>
                      <a:prstDash val="solid"/>
                      <a:round/>
                      <a:headEnd type="none" w="sm" len="sm"/>
                      <a:tailEnd type="none" w="sm" len="sm"/>
                    </a:lnR>
                    <a:lnT w="19050" cap="flat" cmpd="sng">
                      <a:solidFill>
                        <a:schemeClr val="lt1"/>
                      </a:solidFill>
                      <a:prstDash val="solid"/>
                      <a:round/>
                      <a:headEnd type="none" w="sm" len="sm"/>
                      <a:tailEnd type="none" w="sm" len="sm"/>
                    </a:lnT>
                    <a:lnB w="19050" cap="flat" cmpd="sng">
                      <a:solidFill>
                        <a:schemeClr val="lt1"/>
                      </a:solidFill>
                      <a:prstDash val="solid"/>
                      <a:round/>
                      <a:headEnd type="none" w="sm" len="sm"/>
                      <a:tailEnd type="none" w="sm" len="sm"/>
                    </a:lnB>
                    <a:solidFill>
                      <a:schemeClr val="lt1"/>
                    </a:solidFill>
                  </a:tcPr>
                </a:tc>
                <a:tc>
                  <a:txBody>
                    <a:bodyPr/>
                    <a:lstStyle/>
                    <a:p>
                      <a:pPr marL="0" lvl="0" indent="0" algn="l" rtl="0">
                        <a:spcBef>
                          <a:spcPts val="0"/>
                        </a:spcBef>
                        <a:spcAft>
                          <a:spcPts val="0"/>
                        </a:spcAft>
                        <a:buNone/>
                      </a:pPr>
                      <a:r>
                        <a:rPr lang="en-GB">
                          <a:latin typeface="Asap"/>
                          <a:ea typeface="Asap"/>
                          <a:cs typeface="Asap"/>
                          <a:sym typeface="Asap"/>
                        </a:rPr>
                        <a:t>Mild cognitive impairment</a:t>
                      </a:r>
                    </a:p>
                    <a:p>
                      <a:pPr marL="0" lvl="0" indent="0" algn="l" rtl="0">
                        <a:spcBef>
                          <a:spcPts val="0"/>
                        </a:spcBef>
                        <a:spcAft>
                          <a:spcPts val="0"/>
                        </a:spcAft>
                        <a:buNone/>
                      </a:pPr>
                      <a:endParaRPr>
                        <a:latin typeface="Asap"/>
                        <a:ea typeface="Asap"/>
                        <a:cs typeface="Asap"/>
                        <a:sym typeface="Asap"/>
                      </a:endParaRPr>
                    </a:p>
                    <a:p>
                      <a:pPr marL="0" lvl="0" indent="0" algn="l" rtl="0">
                        <a:spcBef>
                          <a:spcPts val="0"/>
                        </a:spcBef>
                        <a:spcAft>
                          <a:spcPts val="0"/>
                        </a:spcAft>
                        <a:buNone/>
                      </a:pPr>
                      <a:r>
                        <a:rPr lang="en-US">
                          <a:latin typeface="Asap"/>
                          <a:ea typeface="Asap"/>
                          <a:cs typeface="Asap"/>
                          <a:sym typeface="Asap"/>
                        </a:rPr>
                        <a:t>Moderate</a:t>
                      </a:r>
                      <a:endParaRPr>
                        <a:latin typeface="Asap"/>
                        <a:ea typeface="Asap"/>
                        <a:cs typeface="Asap"/>
                        <a:sym typeface="Asap"/>
                      </a:endParaRPr>
                    </a:p>
                    <a:p>
                      <a:pPr marL="0" lvl="0" indent="0" algn="l" rtl="0">
                        <a:spcBef>
                          <a:spcPts val="0"/>
                        </a:spcBef>
                        <a:spcAft>
                          <a:spcPts val="0"/>
                        </a:spcAft>
                        <a:buNone/>
                      </a:pPr>
                      <a:endParaRPr>
                        <a:latin typeface="Asap"/>
                        <a:ea typeface="Asap"/>
                        <a:cs typeface="Asap"/>
                        <a:sym typeface="Asap"/>
                      </a:endParaRPr>
                    </a:p>
                    <a:p>
                      <a:pPr marL="0" lvl="0" indent="0" algn="l" rtl="0">
                        <a:spcBef>
                          <a:spcPts val="0"/>
                        </a:spcBef>
                        <a:spcAft>
                          <a:spcPts val="0"/>
                        </a:spcAft>
                        <a:buNone/>
                      </a:pPr>
                      <a:r>
                        <a:rPr lang="en-US">
                          <a:latin typeface="Asap"/>
                          <a:ea typeface="Asap"/>
                          <a:cs typeface="Asap"/>
                          <a:sym typeface="Asap"/>
                        </a:rPr>
                        <a:t>Severe</a:t>
                      </a:r>
                    </a:p>
                  </a:txBody>
                  <a:tcPr marL="91425" marR="91425" marT="91425" marB="91425" anchor="ctr">
                    <a:lnL w="19050" cap="flat" cmpd="sng">
                      <a:solidFill>
                        <a:schemeClr val="lt1"/>
                      </a:solidFill>
                      <a:prstDash val="solid"/>
                      <a:round/>
                      <a:headEnd type="none" w="sm" len="sm"/>
                      <a:tailEnd type="none" w="sm" len="sm"/>
                    </a:lnL>
                    <a:lnR w="19050" cap="flat" cmpd="sng">
                      <a:solidFill>
                        <a:schemeClr val="lt1"/>
                      </a:solidFill>
                      <a:prstDash val="solid"/>
                      <a:round/>
                      <a:headEnd type="none" w="sm" len="sm"/>
                      <a:tailEnd type="none" w="sm" len="sm"/>
                    </a:lnR>
                    <a:lnT w="19050" cap="flat" cmpd="sng">
                      <a:solidFill>
                        <a:schemeClr val="lt1"/>
                      </a:solidFill>
                      <a:prstDash val="solid"/>
                      <a:round/>
                      <a:headEnd type="none" w="sm" len="sm"/>
                      <a:tailEnd type="none" w="sm" len="sm"/>
                    </a:lnT>
                    <a:lnB w="19050" cap="flat" cmpd="sng">
                      <a:solidFill>
                        <a:schemeClr val="lt1"/>
                      </a:solidFill>
                      <a:prstDash val="solid"/>
                      <a:round/>
                      <a:headEnd type="none" w="sm" len="sm"/>
                      <a:tailEnd type="none" w="sm" len="sm"/>
                    </a:lnB>
                    <a:solidFill>
                      <a:schemeClr val="lt1"/>
                    </a:solidFill>
                  </a:tcPr>
                </a:tc>
                <a:extLst>
                  <a:ext uri="{0D108BD9-81ED-4DB2-BD59-A6C34878D82A}">
                    <a16:rowId xmlns:a16="http://schemas.microsoft.com/office/drawing/2014/main" val="10003"/>
                  </a:ext>
                </a:extLst>
              </a:tr>
            </a:tbl>
          </a:graphicData>
        </a:graphic>
      </p:graphicFrame>
    </p:spTree>
  </p:cSld>
  <p:clrMapOvr>
    <a:masterClrMapping/>
  </p:clrMapOvr>
  <mc:AlternateContent xmlns:mc="http://schemas.openxmlformats.org/markup-compatibility/2006" xmlns:p14="http://schemas.microsoft.com/office/powerpoint/2010/main">
    <mc:Choice Requires="p14">
      <p:transition spd="med">
        <p:pull/>
      </p:transition>
    </mc:Choice>
    <mc:Fallback xmlns="">
      <p:transition spd="med">
        <p:pull/>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2550"/>
                                        </p:tgtEl>
                                        <p:attrNameLst>
                                          <p:attrName>style.visibility</p:attrName>
                                        </p:attrNameLst>
                                      </p:cBhvr>
                                      <p:to>
                                        <p:strVal val="visible"/>
                                      </p:to>
                                    </p:set>
                                    <p:anim calcmode="lin" valueType="num">
                                      <p:cBhvr additive="base">
                                        <p:cTn id="7" dur="1000"/>
                                        <p:tgtEl>
                                          <p:spTgt spid="2550"/>
                                        </p:tgtEl>
                                        <p:attrNameLst>
                                          <p:attrName>ppt_y</p:attrName>
                                        </p:attrNameLst>
                                      </p:cBhvr>
                                      <p:tavLst>
                                        <p:tav tm="0">
                                          <p:val>
                                            <p:strVal val="#ppt_y+1"/>
                                          </p:val>
                                        </p:tav>
                                        <p:tav tm="100000">
                                          <p:val>
                                            <p:strVal val="#ppt_y"/>
                                          </p:val>
                                        </p:tav>
                                      </p:tavLst>
                                    </p:anim>
                                  </p:childTnLst>
                                </p:cTn>
                              </p:par>
                            </p:childTnLst>
                          </p:cTn>
                        </p:par>
                        <p:par>
                          <p:cTn id="8" fill="hold">
                            <p:stCondLst>
                              <p:cond delay="1000"/>
                            </p:stCondLst>
                            <p:childTnLst>
                              <p:par>
                                <p:cTn id="9" presetID="2" presetClass="entr" presetSubtype="4" fill="hold" nodeType="afterEffect">
                                  <p:stCondLst>
                                    <p:cond delay="0"/>
                                  </p:stCondLst>
                                  <p:childTnLst>
                                    <p:set>
                                      <p:cBhvr>
                                        <p:cTn id="10" dur="1" fill="hold">
                                          <p:stCondLst>
                                            <p:cond delay="0"/>
                                          </p:stCondLst>
                                        </p:cTn>
                                        <p:tgtEl>
                                          <p:spTgt spid="2549"/>
                                        </p:tgtEl>
                                        <p:attrNameLst>
                                          <p:attrName>style.visibility</p:attrName>
                                        </p:attrNameLst>
                                      </p:cBhvr>
                                      <p:to>
                                        <p:strVal val="visible"/>
                                      </p:to>
                                    </p:set>
                                    <p:anim calcmode="lin" valueType="num">
                                      <p:cBhvr additive="base">
                                        <p:cTn id="11" dur="1000"/>
                                        <p:tgtEl>
                                          <p:spTgt spid="254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793"/>
        <p:cNvGrpSpPr/>
        <p:nvPr/>
      </p:nvGrpSpPr>
      <p:grpSpPr>
        <a:xfrm>
          <a:off x="0" y="0"/>
          <a:ext cx="0" cy="0"/>
          <a:chOff x="0" y="0"/>
          <a:chExt cx="0" cy="0"/>
        </a:xfrm>
      </p:grpSpPr>
      <p:sp>
        <p:nvSpPr>
          <p:cNvPr id="1794" name="Google Shape;1794;p65"/>
          <p:cNvSpPr txBox="1">
            <a:spLocks noGrp="1"/>
          </p:cNvSpPr>
          <p:nvPr>
            <p:ph type="subTitle" idx="1"/>
          </p:nvPr>
        </p:nvSpPr>
        <p:spPr>
          <a:xfrm>
            <a:off x="1411605" y="2026920"/>
            <a:ext cx="6320790" cy="2887345"/>
          </a:xfrm>
          <a:prstGeom prst="rect">
            <a:avLst/>
          </a:prstGeom>
        </p:spPr>
        <p:txBody>
          <a:bodyPr spcFirstLastPara="1" wrap="square" lIns="91425" tIns="91425" rIns="91425" bIns="91425" anchor="ctr" anchorCtr="0">
            <a:noAutofit/>
          </a:bodyPr>
          <a:lstStyle/>
          <a:p>
            <a:pPr marL="285750" lvl="0" indent="-285750" algn="just" rtl="0">
              <a:spcBef>
                <a:spcPts val="0"/>
              </a:spcBef>
              <a:spcAft>
                <a:spcPts val="0"/>
              </a:spcAft>
              <a:buFont typeface="Arial" panose="020B0604020202020204" pitchFamily="34" charset="0"/>
              <a:buChar char="•"/>
            </a:pPr>
            <a:r>
              <a:rPr lang="en-GB" sz="1800" b="1"/>
              <a:t>19th Century:</a:t>
            </a:r>
            <a:r>
              <a:rPr lang="en-GB" sz="1800"/>
              <a:t> Asylums were established</a:t>
            </a:r>
            <a:r>
              <a:rPr lang="en-US" altLang="en-GB" sz="1800"/>
              <a:t> </a:t>
            </a:r>
            <a:r>
              <a:rPr lang="en-GB" sz="1800"/>
              <a:t>for the care and confinement of</a:t>
            </a:r>
            <a:r>
              <a:rPr lang="en-US" altLang="en-GB" sz="1800"/>
              <a:t> </a:t>
            </a:r>
            <a:r>
              <a:rPr lang="en-GB" sz="1800"/>
              <a:t>individuals</a:t>
            </a:r>
            <a:r>
              <a:rPr lang="en-US" altLang="en-GB" sz="1800"/>
              <a:t> </a:t>
            </a:r>
            <a:r>
              <a:rPr lang="en-GB" sz="1800"/>
              <a:t>with mental disorders</a:t>
            </a:r>
            <a:r>
              <a:rPr lang="en-US" altLang="en-GB" sz="1800"/>
              <a:t>.</a:t>
            </a:r>
          </a:p>
          <a:p>
            <a:pPr marL="0" lvl="0" indent="0" algn="just" rtl="0">
              <a:spcBef>
                <a:spcPts val="0"/>
              </a:spcBef>
              <a:spcAft>
                <a:spcPts val="0"/>
              </a:spcAft>
              <a:buFont typeface="Arial" panose="020B0604020202020204" pitchFamily="34" charset="0"/>
            </a:pPr>
            <a:endParaRPr lang="en-GB" sz="1800"/>
          </a:p>
          <a:p>
            <a:pPr marL="285750" lvl="0" indent="-285750" algn="just" rtl="0">
              <a:spcBef>
                <a:spcPts val="0"/>
              </a:spcBef>
              <a:spcAft>
                <a:spcPts val="0"/>
              </a:spcAft>
              <a:buFont typeface="Arial" panose="020B0604020202020204" pitchFamily="34" charset="0"/>
              <a:buChar char="•"/>
            </a:pPr>
            <a:r>
              <a:rPr lang="en-GB" sz="1800" b="1"/>
              <a:t>20th Century: </a:t>
            </a:r>
            <a:r>
              <a:rPr lang="en-GB" sz="1800"/>
              <a:t>Deinstitutionalization</a:t>
            </a:r>
            <a:r>
              <a:rPr lang="en-US" altLang="en-GB" sz="1800"/>
              <a:t> </a:t>
            </a:r>
            <a:r>
              <a:rPr lang="en-GB" sz="1800"/>
              <a:t>movement aimed to shift care from</a:t>
            </a:r>
            <a:r>
              <a:rPr lang="en-US" altLang="en-GB" sz="1800"/>
              <a:t> </a:t>
            </a:r>
            <a:r>
              <a:rPr lang="en-GB" sz="1800"/>
              <a:t>asylums to community-based settings</a:t>
            </a:r>
            <a:r>
              <a:rPr lang="en-US" altLang="en-GB" sz="1800"/>
              <a:t>.</a:t>
            </a:r>
          </a:p>
          <a:p>
            <a:pPr marL="0" lvl="0" indent="0" algn="just" rtl="0">
              <a:spcBef>
                <a:spcPts val="0"/>
              </a:spcBef>
              <a:spcAft>
                <a:spcPts val="0"/>
              </a:spcAft>
              <a:buFont typeface="Arial" panose="020B0604020202020204" pitchFamily="34" charset="0"/>
            </a:pPr>
            <a:endParaRPr lang="en-GB" sz="1800"/>
          </a:p>
          <a:p>
            <a:pPr marL="285750" lvl="0" indent="-285750" algn="just" rtl="0">
              <a:spcBef>
                <a:spcPts val="0"/>
              </a:spcBef>
              <a:spcAft>
                <a:spcPts val="0"/>
              </a:spcAft>
              <a:buFont typeface="Arial" panose="020B0604020202020204" pitchFamily="34" charset="0"/>
              <a:buChar char="•"/>
            </a:pPr>
            <a:r>
              <a:rPr lang="en-GB" sz="1800" b="1"/>
              <a:t>21st Century:</a:t>
            </a:r>
            <a:r>
              <a:rPr lang="en-GB" sz="1800"/>
              <a:t> Focus on person-centered</a:t>
            </a:r>
            <a:r>
              <a:rPr lang="en-US" altLang="en-GB" sz="1800"/>
              <a:t> </a:t>
            </a:r>
            <a:r>
              <a:rPr lang="en-GB" sz="1800"/>
              <a:t>care, community support, and</a:t>
            </a:r>
            <a:r>
              <a:rPr lang="en-US" altLang="en-GB" sz="1800"/>
              <a:t> </a:t>
            </a:r>
            <a:r>
              <a:rPr lang="en-GB" sz="1800"/>
              <a:t>destigmatization of mental health</a:t>
            </a:r>
            <a:r>
              <a:rPr lang="en-US" altLang="en-GB" sz="1800"/>
              <a:t>.</a:t>
            </a:r>
          </a:p>
        </p:txBody>
      </p:sp>
      <p:sp>
        <p:nvSpPr>
          <p:cNvPr id="1795" name="Google Shape;1795;p65"/>
          <p:cNvSpPr txBox="1">
            <a:spLocks noGrp="1"/>
          </p:cNvSpPr>
          <p:nvPr>
            <p:ph type="title" idx="4"/>
          </p:nvPr>
        </p:nvSpPr>
        <p:spPr>
          <a:xfrm>
            <a:off x="552960" y="1051465"/>
            <a:ext cx="7709100" cy="11010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altLang="en-GB">
                <a:ln w="9525">
                  <a:solidFill>
                    <a:schemeClr val="bg1"/>
                  </a:solidFill>
                  <a:prstDash val="solid"/>
                </a:ln>
                <a:solidFill>
                  <a:schemeClr val="accent2"/>
                </a:solidFill>
                <a:effectLst>
                  <a:outerShdw blurRad="12700" dist="38100" dir="2700000" algn="tl" rotWithShape="0">
                    <a:schemeClr val="bg1">
                      <a:lumMod val="50000"/>
                    </a:schemeClr>
                  </a:outerShdw>
                </a:effectLst>
              </a:rPr>
              <a:t>Historic context mental health provision in the uk</a:t>
            </a:r>
          </a:p>
        </p:txBody>
      </p:sp>
    </p:spTree>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356235" y="1847850"/>
            <a:ext cx="7650480" cy="2496185"/>
          </a:xfrm>
        </p:spPr>
        <p:txBody>
          <a:bodyPr/>
          <a:lstStyle/>
          <a:p>
            <a:pPr algn="just">
              <a:buFont typeface="Arial" panose="020B0604020202020204" pitchFamily="34" charset="0"/>
              <a:buChar char="•"/>
            </a:pPr>
            <a:r>
              <a:rPr lang="en-US" sz="1600" b="1"/>
              <a:t>Mental Health Act 1983: </a:t>
            </a:r>
            <a:r>
              <a:rPr lang="en-US" sz="1600"/>
              <a:t>Provided a legal framework for the detention and treatment of individuals with mental disorders.</a:t>
            </a:r>
          </a:p>
          <a:p>
            <a:pPr marL="139700" indent="0" algn="just">
              <a:buFont typeface="Arial" panose="020B0604020202020204" pitchFamily="34" charset="0"/>
              <a:buNone/>
            </a:pPr>
            <a:endParaRPr lang="en-US" sz="1600"/>
          </a:p>
          <a:p>
            <a:pPr algn="just">
              <a:buFont typeface="Arial" panose="020B0604020202020204" pitchFamily="34" charset="0"/>
              <a:buChar char="•"/>
            </a:pPr>
            <a:r>
              <a:rPr lang="en-US" sz="1600" b="1"/>
              <a:t>Mental Health Act 2007:</a:t>
            </a:r>
            <a:r>
              <a:rPr lang="en-US" sz="1600"/>
              <a:t> Introduced new safeguards and rights for individuals detained under the Act.</a:t>
            </a:r>
          </a:p>
          <a:p>
            <a:pPr marL="139700" indent="0" algn="just">
              <a:buFont typeface="Arial" panose="020B0604020202020204" pitchFamily="34" charset="0"/>
              <a:buNone/>
            </a:pPr>
            <a:endParaRPr lang="en-US" sz="1600"/>
          </a:p>
          <a:p>
            <a:pPr algn="just">
              <a:buFont typeface="Arial" panose="020B0604020202020204" pitchFamily="34" charset="0"/>
              <a:buChar char="•"/>
            </a:pPr>
            <a:r>
              <a:rPr lang="en-US" sz="1600" b="1"/>
              <a:t>Mental Capacity Act 2005:</a:t>
            </a:r>
            <a:r>
              <a:rPr lang="en-US" sz="1600"/>
              <a:t> </a:t>
            </a:r>
            <a:r>
              <a:rPr lang="en-US" sz="1600">
                <a:sym typeface="+mn-ea"/>
              </a:rPr>
              <a:t>Strengthened the rights of individuals to make decisions about their own care.</a:t>
            </a:r>
          </a:p>
          <a:p>
            <a:pPr marL="139700" indent="0" algn="just">
              <a:buFont typeface="Arial" panose="020B0604020202020204" pitchFamily="34" charset="0"/>
              <a:buNone/>
            </a:pPr>
            <a:endParaRPr lang="en-US" sz="1600"/>
          </a:p>
          <a:p>
            <a:pPr algn="just">
              <a:buFont typeface="Arial" panose="020B0604020202020204" pitchFamily="34" charset="0"/>
              <a:buChar char="•"/>
            </a:pPr>
            <a:r>
              <a:rPr lang="en-US" sz="1600" b="1"/>
              <a:t>Mental Health Act 2022: </a:t>
            </a:r>
            <a:r>
              <a:rPr lang="en-US" sz="1600"/>
              <a:t>Proposed reforms to improve patient rights, increase access to community-based care, and enhance support for individuals withmental disorders.</a:t>
            </a:r>
          </a:p>
        </p:txBody>
      </p:sp>
      <p:sp>
        <p:nvSpPr>
          <p:cNvPr id="3" name="Title 2"/>
          <p:cNvSpPr>
            <a:spLocks noGrp="1"/>
          </p:cNvSpPr>
          <p:nvPr>
            <p:ph type="title"/>
          </p:nvPr>
        </p:nvSpPr>
        <p:spPr>
          <a:xfrm>
            <a:off x="599950" y="350425"/>
            <a:ext cx="7709100" cy="613800"/>
          </a:xfrm>
        </p:spPr>
        <p:txBody>
          <a:bodyPr/>
          <a:lstStyle/>
          <a:p>
            <a:pPr algn="ctr"/>
            <a:r>
              <a:rPr lang="en-US" sz="2800">
                <a:ln w="13462">
                  <a:solidFill>
                    <a:schemeClr val="bg1"/>
                  </a:solidFill>
                  <a:prstDash val="solid"/>
                </a:ln>
                <a:solidFill>
                  <a:schemeClr val="accent2"/>
                </a:solidFill>
                <a:effectLst>
                  <a:outerShdw dist="38100" dir="2700000" algn="bl" rotWithShape="0">
                    <a:schemeClr val="accent5"/>
                  </a:outerShdw>
                </a:effectLst>
              </a:rPr>
              <a:t>changes in uk mental health legislation</a:t>
            </a:r>
          </a:p>
        </p:txBody>
      </p:sp>
    </p:spTree>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990"/>
        <p:cNvGrpSpPr/>
        <p:nvPr/>
      </p:nvGrpSpPr>
      <p:grpSpPr>
        <a:xfrm>
          <a:off x="0" y="0"/>
          <a:ext cx="0" cy="0"/>
          <a:chOff x="0" y="0"/>
          <a:chExt cx="0" cy="0"/>
        </a:xfrm>
      </p:grpSpPr>
      <p:sp>
        <p:nvSpPr>
          <p:cNvPr id="2991" name="Google Shape;2991;p101"/>
          <p:cNvSpPr txBox="1">
            <a:spLocks noGrp="1"/>
          </p:cNvSpPr>
          <p:nvPr>
            <p:ph type="title"/>
          </p:nvPr>
        </p:nvSpPr>
        <p:spPr>
          <a:xfrm>
            <a:off x="717425" y="350425"/>
            <a:ext cx="7709100" cy="613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ln w="22225">
                  <a:solidFill>
                    <a:schemeClr val="accent2"/>
                  </a:solidFill>
                  <a:prstDash val="solid"/>
                </a:ln>
                <a:solidFill>
                  <a:schemeClr val="accent2">
                    <a:lumMod val="40000"/>
                    <a:lumOff val="60000"/>
                  </a:schemeClr>
                </a:solidFill>
                <a:effectLst/>
              </a:rPr>
              <a:t>EstimAted CaseS</a:t>
            </a:r>
          </a:p>
        </p:txBody>
      </p:sp>
      <p:sp>
        <p:nvSpPr>
          <p:cNvPr id="2992" name="Google Shape;2992;p101"/>
          <p:cNvSpPr txBox="1"/>
          <p:nvPr/>
        </p:nvSpPr>
        <p:spPr>
          <a:xfrm>
            <a:off x="1156125" y="3443050"/>
            <a:ext cx="1718700" cy="4536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GB" sz="2300">
                <a:solidFill>
                  <a:schemeClr val="dk1"/>
                </a:solidFill>
                <a:latin typeface="Rubik Mono One" panose="02000504020000020004"/>
                <a:ea typeface="Rubik Mono One" panose="02000504020000020004"/>
                <a:cs typeface="Rubik Mono One" panose="02000504020000020004"/>
                <a:sym typeface="Rubik Mono One" panose="02000504020000020004"/>
              </a:rPr>
              <a:t>202</a:t>
            </a:r>
            <a:r>
              <a:rPr lang="en-US" altLang="en-GB" sz="2300">
                <a:solidFill>
                  <a:schemeClr val="dk1"/>
                </a:solidFill>
                <a:latin typeface="Rubik Mono One" panose="02000504020000020004"/>
                <a:ea typeface="Rubik Mono One" panose="02000504020000020004"/>
                <a:cs typeface="Rubik Mono One" panose="02000504020000020004"/>
                <a:sym typeface="Rubik Mono One" panose="02000504020000020004"/>
              </a:rPr>
              <a:t>3</a:t>
            </a:r>
          </a:p>
        </p:txBody>
      </p:sp>
      <p:sp>
        <p:nvSpPr>
          <p:cNvPr id="2994" name="Google Shape;2994;p101"/>
          <p:cNvSpPr txBox="1"/>
          <p:nvPr/>
        </p:nvSpPr>
        <p:spPr>
          <a:xfrm>
            <a:off x="2860450" y="3443050"/>
            <a:ext cx="1718700" cy="4536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GB" sz="2300">
                <a:solidFill>
                  <a:schemeClr val="dk1"/>
                </a:solidFill>
                <a:latin typeface="Rubik Mono One" panose="02000504020000020004"/>
                <a:ea typeface="Rubik Mono One" panose="02000504020000020004"/>
                <a:cs typeface="Rubik Mono One" panose="02000504020000020004"/>
                <a:sym typeface="Rubik Mono One" panose="02000504020000020004"/>
              </a:rPr>
              <a:t>2030</a:t>
            </a:r>
            <a:endParaRPr sz="2300">
              <a:solidFill>
                <a:schemeClr val="dk1"/>
              </a:solidFill>
              <a:latin typeface="Rubik Mono One" panose="02000504020000020004"/>
              <a:ea typeface="Rubik Mono One" panose="02000504020000020004"/>
              <a:cs typeface="Rubik Mono One" panose="02000504020000020004"/>
              <a:sym typeface="Rubik Mono One" panose="02000504020000020004"/>
            </a:endParaRPr>
          </a:p>
        </p:txBody>
      </p:sp>
      <p:sp>
        <p:nvSpPr>
          <p:cNvPr id="2996" name="Google Shape;2996;p101"/>
          <p:cNvSpPr txBox="1"/>
          <p:nvPr/>
        </p:nvSpPr>
        <p:spPr>
          <a:xfrm>
            <a:off x="4564775" y="3443050"/>
            <a:ext cx="1718700" cy="4536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GB" sz="2300">
                <a:solidFill>
                  <a:schemeClr val="dk1"/>
                </a:solidFill>
                <a:latin typeface="Rubik Mono One" panose="02000504020000020004"/>
                <a:ea typeface="Rubik Mono One" panose="02000504020000020004"/>
                <a:cs typeface="Rubik Mono One" panose="02000504020000020004"/>
                <a:sym typeface="Rubik Mono One" panose="02000504020000020004"/>
              </a:rPr>
              <a:t>2040</a:t>
            </a:r>
            <a:endParaRPr sz="2300">
              <a:solidFill>
                <a:schemeClr val="dk1"/>
              </a:solidFill>
              <a:latin typeface="Rubik Mono One" panose="02000504020000020004"/>
              <a:ea typeface="Rubik Mono One" panose="02000504020000020004"/>
              <a:cs typeface="Rubik Mono One" panose="02000504020000020004"/>
              <a:sym typeface="Rubik Mono One" panose="02000504020000020004"/>
            </a:endParaRPr>
          </a:p>
        </p:txBody>
      </p:sp>
      <p:sp>
        <p:nvSpPr>
          <p:cNvPr id="2998" name="Google Shape;2998;p101"/>
          <p:cNvSpPr txBox="1"/>
          <p:nvPr/>
        </p:nvSpPr>
        <p:spPr>
          <a:xfrm>
            <a:off x="6269100" y="3443050"/>
            <a:ext cx="1718700" cy="4536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GB" sz="2300">
                <a:solidFill>
                  <a:schemeClr val="dk1"/>
                </a:solidFill>
                <a:latin typeface="Rubik Mono One" panose="02000504020000020004"/>
                <a:ea typeface="Rubik Mono One" panose="02000504020000020004"/>
                <a:cs typeface="Rubik Mono One" panose="02000504020000020004"/>
                <a:sym typeface="Rubik Mono One" panose="02000504020000020004"/>
              </a:rPr>
              <a:t>2050</a:t>
            </a:r>
            <a:endParaRPr sz="2300">
              <a:solidFill>
                <a:schemeClr val="dk1"/>
              </a:solidFill>
              <a:latin typeface="Rubik Mono One" panose="02000504020000020004"/>
              <a:ea typeface="Rubik Mono One" panose="02000504020000020004"/>
              <a:cs typeface="Rubik Mono One" panose="02000504020000020004"/>
              <a:sym typeface="Rubik Mono One" panose="02000504020000020004"/>
            </a:endParaRPr>
          </a:p>
        </p:txBody>
      </p:sp>
      <p:grpSp>
        <p:nvGrpSpPr>
          <p:cNvPr id="3000" name="Google Shape;3000;p101"/>
          <p:cNvGrpSpPr/>
          <p:nvPr/>
        </p:nvGrpSpPr>
        <p:grpSpPr>
          <a:xfrm>
            <a:off x="1647726" y="2345295"/>
            <a:ext cx="735910" cy="941941"/>
            <a:chOff x="7951725" y="1318475"/>
            <a:chExt cx="433500" cy="2432700"/>
          </a:xfrm>
        </p:grpSpPr>
        <p:sp>
          <p:nvSpPr>
            <p:cNvPr id="3001" name="Google Shape;3001;p101"/>
            <p:cNvSpPr/>
            <p:nvPr/>
          </p:nvSpPr>
          <p:spPr>
            <a:xfrm flipH="1">
              <a:off x="7951725" y="1318475"/>
              <a:ext cx="433500" cy="2432700"/>
            </a:xfrm>
            <a:prstGeom prst="roundRect">
              <a:avLst>
                <a:gd name="adj" fmla="val 1666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282520"/>
                </a:solidFill>
              </a:endParaRPr>
            </a:p>
          </p:txBody>
        </p:sp>
        <p:sp>
          <p:nvSpPr>
            <p:cNvPr id="3002" name="Google Shape;3002;p101"/>
            <p:cNvSpPr/>
            <p:nvPr/>
          </p:nvSpPr>
          <p:spPr>
            <a:xfrm rot="5400000" flipH="1">
              <a:off x="7794227" y="3036883"/>
              <a:ext cx="748500" cy="2904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282520"/>
                </a:solidFill>
              </a:endParaRPr>
            </a:p>
          </p:txBody>
        </p:sp>
      </p:grpSp>
      <p:grpSp>
        <p:nvGrpSpPr>
          <p:cNvPr id="3003" name="Google Shape;3003;p101"/>
          <p:cNvGrpSpPr/>
          <p:nvPr/>
        </p:nvGrpSpPr>
        <p:grpSpPr>
          <a:xfrm>
            <a:off x="3351876" y="2345295"/>
            <a:ext cx="735910" cy="941941"/>
            <a:chOff x="7951725" y="1318475"/>
            <a:chExt cx="433500" cy="2432700"/>
          </a:xfrm>
        </p:grpSpPr>
        <p:sp>
          <p:nvSpPr>
            <p:cNvPr id="3004" name="Google Shape;3004;p101"/>
            <p:cNvSpPr/>
            <p:nvPr/>
          </p:nvSpPr>
          <p:spPr>
            <a:xfrm flipH="1">
              <a:off x="7951725" y="1318475"/>
              <a:ext cx="433500" cy="2432700"/>
            </a:xfrm>
            <a:prstGeom prst="roundRect">
              <a:avLst>
                <a:gd name="adj" fmla="val 1666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282520"/>
                </a:solidFill>
              </a:endParaRPr>
            </a:p>
          </p:txBody>
        </p:sp>
        <p:sp>
          <p:nvSpPr>
            <p:cNvPr id="3005" name="Google Shape;3005;p101"/>
            <p:cNvSpPr/>
            <p:nvPr/>
          </p:nvSpPr>
          <p:spPr>
            <a:xfrm rot="5400000" flipH="1">
              <a:off x="7577027" y="2819708"/>
              <a:ext cx="1182900" cy="2904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282520"/>
                </a:solidFill>
              </a:endParaRPr>
            </a:p>
          </p:txBody>
        </p:sp>
      </p:grpSp>
      <p:grpSp>
        <p:nvGrpSpPr>
          <p:cNvPr id="3006" name="Google Shape;3006;p101"/>
          <p:cNvGrpSpPr/>
          <p:nvPr/>
        </p:nvGrpSpPr>
        <p:grpSpPr>
          <a:xfrm>
            <a:off x="5056026" y="2345295"/>
            <a:ext cx="735910" cy="941941"/>
            <a:chOff x="7951725" y="1318475"/>
            <a:chExt cx="433500" cy="2432700"/>
          </a:xfrm>
        </p:grpSpPr>
        <p:sp>
          <p:nvSpPr>
            <p:cNvPr id="3007" name="Google Shape;3007;p101"/>
            <p:cNvSpPr/>
            <p:nvPr/>
          </p:nvSpPr>
          <p:spPr>
            <a:xfrm flipH="1">
              <a:off x="7951725" y="1318475"/>
              <a:ext cx="433500" cy="2432700"/>
            </a:xfrm>
            <a:prstGeom prst="roundRect">
              <a:avLst>
                <a:gd name="adj" fmla="val 1666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282520"/>
                </a:solidFill>
              </a:endParaRPr>
            </a:p>
          </p:txBody>
        </p:sp>
        <p:sp>
          <p:nvSpPr>
            <p:cNvPr id="3008" name="Google Shape;3008;p101"/>
            <p:cNvSpPr/>
            <p:nvPr/>
          </p:nvSpPr>
          <p:spPr>
            <a:xfrm rot="5400000" flipH="1">
              <a:off x="7481927" y="2724612"/>
              <a:ext cx="1373100" cy="2904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282520"/>
                </a:solidFill>
              </a:endParaRPr>
            </a:p>
          </p:txBody>
        </p:sp>
      </p:grpSp>
      <p:grpSp>
        <p:nvGrpSpPr>
          <p:cNvPr id="3009" name="Google Shape;3009;p101"/>
          <p:cNvGrpSpPr/>
          <p:nvPr/>
        </p:nvGrpSpPr>
        <p:grpSpPr>
          <a:xfrm>
            <a:off x="6760176" y="2345295"/>
            <a:ext cx="735910" cy="941941"/>
            <a:chOff x="7951725" y="1318475"/>
            <a:chExt cx="433500" cy="2432700"/>
          </a:xfrm>
        </p:grpSpPr>
        <p:sp>
          <p:nvSpPr>
            <p:cNvPr id="3010" name="Google Shape;3010;p101"/>
            <p:cNvSpPr/>
            <p:nvPr/>
          </p:nvSpPr>
          <p:spPr>
            <a:xfrm flipH="1">
              <a:off x="7951725" y="1318475"/>
              <a:ext cx="433500" cy="2432700"/>
            </a:xfrm>
            <a:prstGeom prst="roundRect">
              <a:avLst>
                <a:gd name="adj" fmla="val 1666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282520"/>
                </a:solidFill>
              </a:endParaRPr>
            </a:p>
          </p:txBody>
        </p:sp>
        <p:sp>
          <p:nvSpPr>
            <p:cNvPr id="3011" name="Google Shape;3011;p101"/>
            <p:cNvSpPr/>
            <p:nvPr/>
          </p:nvSpPr>
          <p:spPr>
            <a:xfrm rot="5400000" flipH="1">
              <a:off x="7359677" y="2602367"/>
              <a:ext cx="1617600" cy="290400"/>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282520"/>
                </a:solidFill>
              </a:endParaRPr>
            </a:p>
          </p:txBody>
        </p:sp>
      </p:grpSp>
      <p:sp>
        <p:nvSpPr>
          <p:cNvPr id="3012" name="Google Shape;3012;p101"/>
          <p:cNvSpPr txBox="1"/>
          <p:nvPr/>
        </p:nvSpPr>
        <p:spPr>
          <a:xfrm>
            <a:off x="1156150" y="1141975"/>
            <a:ext cx="5523000" cy="7890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GB">
                <a:solidFill>
                  <a:schemeClr val="dk1"/>
                </a:solidFill>
                <a:latin typeface="Asap"/>
                <a:ea typeface="Asap"/>
                <a:cs typeface="Asap"/>
                <a:sym typeface="Asap"/>
              </a:rPr>
              <a:t>The number of dementia is expected to </a:t>
            </a:r>
            <a:r>
              <a:rPr>
                <a:sym typeface="+mn-ea"/>
              </a:rPr>
              <a:t>exceed 2 million</a:t>
            </a:r>
            <a:r>
              <a:rPr lang="en-US">
                <a:sym typeface="+mn-ea"/>
              </a:rPr>
              <a:t> </a:t>
            </a:r>
            <a:r>
              <a:rPr lang="en-GB">
                <a:solidFill>
                  <a:schemeClr val="dk1"/>
                </a:solidFill>
                <a:latin typeface="Rubik Mono One" panose="02000504020000020004"/>
                <a:ea typeface="Rubik Mono One" panose="02000504020000020004"/>
                <a:cs typeface="Rubik Mono One" panose="02000504020000020004"/>
                <a:sym typeface="Rubik Mono One" panose="02000504020000020004"/>
              </a:rPr>
              <a:t>by 2050</a:t>
            </a:r>
            <a:endParaRPr>
              <a:solidFill>
                <a:schemeClr val="dk1"/>
              </a:solidFill>
              <a:latin typeface="Rubik Mono One" panose="02000504020000020004"/>
              <a:ea typeface="Rubik Mono One" panose="02000504020000020004"/>
              <a:cs typeface="Rubik Mono One" panose="02000504020000020004"/>
              <a:sym typeface="Rubik Mono One" panose="02000504020000020004"/>
            </a:endParaRPr>
          </a:p>
        </p:txBody>
      </p:sp>
      <p:cxnSp>
        <p:nvCxnSpPr>
          <p:cNvPr id="3013" name="Google Shape;3013;p101"/>
          <p:cNvCxnSpPr/>
          <p:nvPr/>
        </p:nvCxnSpPr>
        <p:spPr>
          <a:xfrm rot="10800000" flipH="1">
            <a:off x="1403988" y="2024450"/>
            <a:ext cx="6197700" cy="561000"/>
          </a:xfrm>
          <a:prstGeom prst="straightConnector1">
            <a:avLst/>
          </a:prstGeom>
          <a:noFill/>
          <a:ln w="38100" cap="flat" cmpd="sng">
            <a:solidFill>
              <a:schemeClr val="accent2"/>
            </a:solidFill>
            <a:prstDash val="solid"/>
            <a:round/>
            <a:headEnd type="none" w="med" len="med"/>
            <a:tailEnd type="triangle" w="med" len="med"/>
          </a:ln>
        </p:spPr>
      </p:cxnSp>
    </p:spTree>
  </p:cSld>
  <p:clrMapOvr>
    <a:masterClrMapping/>
  </p:clrMapOvr>
  <mc:AlternateContent xmlns:mc="http://schemas.openxmlformats.org/markup-compatibility/2006" xmlns:p14="http://schemas.microsoft.com/office/powerpoint/2010/main">
    <mc:Choice Requires="p14">
      <p:transition spd="med">
        <p:pull/>
      </p:transition>
    </mc:Choice>
    <mc:Fallback xmlns="">
      <p:transition spd="med">
        <p:pull/>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afterEffect">
                                  <p:stCondLst>
                                    <p:cond delay="0"/>
                                  </p:stCondLst>
                                  <p:childTnLst>
                                    <p:set>
                                      <p:cBhvr>
                                        <p:cTn id="6" dur="1" fill="hold">
                                          <p:stCondLst>
                                            <p:cond delay="0"/>
                                          </p:stCondLst>
                                        </p:cTn>
                                        <p:tgtEl>
                                          <p:spTgt spid="3013"/>
                                        </p:tgtEl>
                                        <p:attrNameLst>
                                          <p:attrName>style.visibility</p:attrName>
                                        </p:attrNameLst>
                                      </p:cBhvr>
                                      <p:to>
                                        <p:strVal val="visible"/>
                                      </p:to>
                                    </p:set>
                                    <p:anim calcmode="lin" valueType="num">
                                      <p:cBhvr additive="base">
                                        <p:cTn id="7" dur="1000"/>
                                        <p:tgtEl>
                                          <p:spTgt spid="3013"/>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1286510" y="1513840"/>
            <a:ext cx="5843270" cy="2496185"/>
          </a:xfrm>
        </p:spPr>
        <p:txBody>
          <a:bodyPr/>
          <a:lstStyle/>
          <a:p>
            <a:pPr algn="just"/>
            <a:r>
              <a:rPr lang="en-US" sz="1800"/>
              <a:t>Changes in legislation may enhance access to mental health services for individuals like Raj.</a:t>
            </a:r>
          </a:p>
          <a:p>
            <a:pPr marL="139700" indent="0" algn="just">
              <a:buNone/>
            </a:pPr>
            <a:endParaRPr lang="en-US" sz="1800"/>
          </a:p>
          <a:p>
            <a:pPr algn="just"/>
            <a:r>
              <a:rPr lang="en-US" sz="1800"/>
              <a:t>Limitations in the current system may hinder Raj's ability to receive adequate support and inclusion</a:t>
            </a:r>
          </a:p>
        </p:txBody>
      </p:sp>
      <p:sp>
        <p:nvSpPr>
          <p:cNvPr id="3" name="Title 2"/>
          <p:cNvSpPr>
            <a:spLocks noGrp="1"/>
          </p:cNvSpPr>
          <p:nvPr>
            <p:ph type="title"/>
          </p:nvPr>
        </p:nvSpPr>
        <p:spPr>
          <a:xfrm>
            <a:off x="1177290" y="419100"/>
            <a:ext cx="5952490" cy="614045"/>
          </a:xfrm>
        </p:spPr>
        <p:txBody>
          <a:bodyPr/>
          <a:lstStyle/>
          <a:p>
            <a:pPr algn="ctr"/>
            <a:r>
              <a:rPr lang="en-US" sz="2400">
                <a:ln w="22225">
                  <a:solidFill>
                    <a:schemeClr val="accent2"/>
                  </a:solidFill>
                  <a:prstDash val="solid"/>
                </a:ln>
                <a:solidFill>
                  <a:schemeClr val="accent2">
                    <a:lumMod val="40000"/>
                    <a:lumOff val="60000"/>
                  </a:schemeClr>
                </a:solidFill>
                <a:effectLst/>
              </a:rPr>
              <a:t>Case Study: Raj's Journey and the Impact of Legislation</a:t>
            </a:r>
          </a:p>
        </p:txBody>
      </p:sp>
    </p:spTree>
  </p:cSld>
  <p:clrMapOvr>
    <a:masterClrMapping/>
  </p:clrMapOvr>
  <mc:AlternateContent xmlns:mc="http://schemas.openxmlformats.org/markup-compatibility/2006" xmlns:p14="http://schemas.microsoft.com/office/powerpoint/2010/main">
    <mc:Choice Requires="p14">
      <p:transition spd="slow">
        <p:cover dir="d"/>
      </p:transition>
    </mc:Choice>
    <mc:Fallback xmlns="">
      <p:transition spd="slow">
        <p:cover dir="d"/>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996950" y="2079625"/>
            <a:ext cx="6770370" cy="2496185"/>
          </a:xfrm>
        </p:spPr>
        <p:txBody>
          <a:bodyPr/>
          <a:lstStyle/>
          <a:p>
            <a:pPr marL="139700" indent="0" algn="ctr">
              <a:buNone/>
            </a:pPr>
            <a:r>
              <a:rPr lang="en-US" sz="2400" b="1"/>
              <a:t>Symptom Management</a:t>
            </a:r>
          </a:p>
          <a:p>
            <a:pPr marL="139700" indent="0" algn="ctr">
              <a:buNone/>
            </a:pPr>
            <a:endParaRPr lang="en-US" sz="2400" b="1"/>
          </a:p>
          <a:p>
            <a:pPr marL="139700" indent="0" algn="ctr">
              <a:buNone/>
            </a:pPr>
            <a:r>
              <a:rPr lang="en-US" sz="2400" b="1"/>
              <a:t>Financial Support</a:t>
            </a:r>
          </a:p>
          <a:p>
            <a:pPr marL="139700" indent="0" algn="ctr">
              <a:buNone/>
            </a:pPr>
            <a:endParaRPr lang="en-US" sz="2400"/>
          </a:p>
          <a:p>
            <a:pPr marL="139700" indent="0" algn="ctr">
              <a:buNone/>
            </a:pPr>
            <a:r>
              <a:rPr lang="en-US" sz="2400" b="1"/>
              <a:t>Community Engagement</a:t>
            </a:r>
          </a:p>
        </p:txBody>
      </p:sp>
      <p:sp>
        <p:nvSpPr>
          <p:cNvPr id="3" name="Title 2"/>
          <p:cNvSpPr>
            <a:spLocks noGrp="1"/>
          </p:cNvSpPr>
          <p:nvPr>
            <p:ph type="title"/>
          </p:nvPr>
        </p:nvSpPr>
        <p:spPr>
          <a:xfrm>
            <a:off x="1572895" y="365760"/>
            <a:ext cx="5618480" cy="614045"/>
          </a:xfrm>
        </p:spPr>
        <p:txBody>
          <a:bodyPr/>
          <a:lstStyle/>
          <a:p>
            <a:pPr algn="ctr"/>
            <a:r>
              <a:rPr lang="en-US" sz="2400">
                <a:ln w="22225">
                  <a:solidFill>
                    <a:schemeClr val="accent2"/>
                  </a:solidFill>
                  <a:prstDash val="solid"/>
                </a:ln>
                <a:solidFill>
                  <a:schemeClr val="accent2">
                    <a:lumMod val="40000"/>
                    <a:lumOff val="60000"/>
                  </a:schemeClr>
                </a:solidFill>
                <a:effectLst/>
              </a:rPr>
              <a:t>recommendations for service user in the case study</a:t>
            </a:r>
          </a:p>
        </p:txBody>
      </p:sp>
    </p:spTree>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680720" y="1719580"/>
            <a:ext cx="6572250" cy="2496185"/>
          </a:xfrm>
        </p:spPr>
        <p:txBody>
          <a:bodyPr/>
          <a:lstStyle/>
          <a:p>
            <a:pPr algn="just"/>
            <a:r>
              <a:rPr lang="en-US" sz="1800" b="1"/>
              <a:t>Enhanced Support Services:</a:t>
            </a:r>
            <a:r>
              <a:rPr lang="en-US" sz="1800"/>
              <a:t> Increase funding and resources for mental health services, including specialized support for dementia</a:t>
            </a:r>
          </a:p>
          <a:p>
            <a:pPr marL="139700" indent="0" algn="just">
              <a:buNone/>
            </a:pPr>
            <a:endParaRPr lang="en-US" sz="1800"/>
          </a:p>
          <a:p>
            <a:pPr algn="just"/>
            <a:r>
              <a:rPr lang="en-US" sz="1800" b="1"/>
              <a:t>Awareness and Education:</a:t>
            </a:r>
            <a:r>
              <a:rPr lang="en-US" sz="1800"/>
              <a:t> Promote awareness and understanding of dementia to reduce stigma and improve early detection</a:t>
            </a:r>
          </a:p>
          <a:p>
            <a:pPr marL="139700" indent="0" algn="just">
              <a:buNone/>
            </a:pPr>
            <a:endParaRPr lang="en-US" sz="1800"/>
          </a:p>
          <a:p>
            <a:pPr algn="just"/>
            <a:r>
              <a:rPr lang="en-US" sz="1800" b="1"/>
              <a:t>Accessible Care:</a:t>
            </a:r>
            <a:r>
              <a:rPr lang="en-US" sz="1800"/>
              <a:t> Improve accessibility to mental health care, particularly for individuals with unique circumstances like Raj</a:t>
            </a:r>
          </a:p>
        </p:txBody>
      </p:sp>
      <p:sp>
        <p:nvSpPr>
          <p:cNvPr id="3" name="Title 2"/>
          <p:cNvSpPr>
            <a:spLocks noGrp="1"/>
          </p:cNvSpPr>
          <p:nvPr>
            <p:ph type="title"/>
          </p:nvPr>
        </p:nvSpPr>
        <p:spPr>
          <a:xfrm>
            <a:off x="838835" y="452120"/>
            <a:ext cx="6256020" cy="614045"/>
          </a:xfrm>
        </p:spPr>
        <p:txBody>
          <a:bodyPr/>
          <a:lstStyle/>
          <a:p>
            <a:pPr algn="ctr"/>
            <a:r>
              <a:rPr lang="en-US" sz="2400">
                <a:ln w="22225">
                  <a:solidFill>
                    <a:schemeClr val="accent2"/>
                  </a:solidFill>
                  <a:prstDash val="solid"/>
                </a:ln>
                <a:solidFill>
                  <a:schemeClr val="accent2">
                    <a:lumMod val="40000"/>
                    <a:lumOff val="60000"/>
                  </a:schemeClr>
                </a:solidFill>
                <a:effectLst/>
              </a:rPr>
              <a:t>recommendations for future improvement</a:t>
            </a:r>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1209675" y="1513840"/>
            <a:ext cx="6352540" cy="2496185"/>
          </a:xfrm>
        </p:spPr>
        <p:txBody>
          <a:bodyPr/>
          <a:lstStyle/>
          <a:p>
            <a:pPr marL="139700" indent="0" algn="ctr">
              <a:buNone/>
            </a:pPr>
            <a:r>
              <a:rPr lang="en-GB" sz="2400" b="1" dirty="0"/>
              <a:t>Organisations</a:t>
            </a:r>
          </a:p>
          <a:p>
            <a:pPr marL="139700" indent="0" algn="ctr">
              <a:buNone/>
            </a:pPr>
            <a:endParaRPr lang="en-US" sz="2400" b="1" dirty="0"/>
          </a:p>
          <a:p>
            <a:pPr marL="139700" indent="0" algn="ctr">
              <a:buNone/>
            </a:pPr>
            <a:r>
              <a:rPr lang="en-US" sz="2400" b="1" dirty="0"/>
              <a:t>Support Groups</a:t>
            </a:r>
          </a:p>
          <a:p>
            <a:pPr marL="139700" indent="0" algn="ctr">
              <a:buNone/>
            </a:pPr>
            <a:endParaRPr lang="en-US" sz="2400" b="1" dirty="0"/>
          </a:p>
          <a:p>
            <a:pPr marL="139700" indent="0" algn="ctr">
              <a:buNone/>
            </a:pPr>
            <a:r>
              <a:rPr lang="en-US" sz="2400" b="1" dirty="0"/>
              <a:t>Healthcare Professionals</a:t>
            </a:r>
          </a:p>
        </p:txBody>
      </p:sp>
      <p:sp>
        <p:nvSpPr>
          <p:cNvPr id="3" name="Title 2"/>
          <p:cNvSpPr>
            <a:spLocks noGrp="1"/>
          </p:cNvSpPr>
          <p:nvPr>
            <p:ph type="title"/>
          </p:nvPr>
        </p:nvSpPr>
        <p:spPr>
          <a:xfrm>
            <a:off x="1816100" y="625475"/>
            <a:ext cx="5140325" cy="1376680"/>
          </a:xfrm>
        </p:spPr>
        <p:txBody>
          <a:bodyPr/>
          <a:lstStyle/>
          <a:p>
            <a:pPr algn="ctr"/>
            <a:r>
              <a:rPr lang="en-US" sz="2400">
                <a:ln w="22225">
                  <a:solidFill>
                    <a:schemeClr val="accent2"/>
                  </a:solidFill>
                  <a:prstDash val="solid"/>
                </a:ln>
                <a:solidFill>
                  <a:schemeClr val="accent2">
                    <a:lumMod val="40000"/>
                    <a:lumOff val="60000"/>
                  </a:schemeClr>
                </a:solidFill>
                <a:effectLst/>
              </a:rPr>
              <a:t>supportive service &amp; resources</a:t>
            </a:r>
          </a:p>
        </p:txBody>
      </p:sp>
    </p:spTree>
  </p:cSld>
  <p:clrMapOvr>
    <a:masterClrMapping/>
  </p:clrMapOvr>
  <mc:AlternateContent xmlns:mc="http://schemas.openxmlformats.org/markup-compatibility/2006" xmlns:p14="http://schemas.microsoft.com/office/powerpoint/2010/main">
    <mc:Choice Requires="p14">
      <p:transition spd="slow">
        <p:push dir="u"/>
      </p:transition>
    </mc:Choice>
    <mc:Fallback xmlns="">
      <p:transition spd="slow">
        <p:push dir="u"/>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717550" y="1574800"/>
            <a:ext cx="7666990" cy="3195955"/>
          </a:xfrm>
        </p:spPr>
        <p:txBody>
          <a:bodyPr/>
          <a:lstStyle/>
          <a:p>
            <a:pPr marL="139700" indent="0" algn="ctr">
              <a:buNone/>
            </a:pPr>
            <a:r>
              <a:rPr lang="en-US" sz="2400" b="1"/>
              <a:t>Barriers and Stigma</a:t>
            </a:r>
          </a:p>
          <a:p>
            <a:pPr marL="139700" indent="0" algn="ctr">
              <a:buNone/>
            </a:pPr>
            <a:endParaRPr lang="en-US" sz="2400" b="1"/>
          </a:p>
          <a:p>
            <a:pPr marL="139700" indent="0" algn="ctr">
              <a:buNone/>
            </a:pPr>
            <a:r>
              <a:rPr lang="en-US" sz="2400" b="1"/>
              <a:t>Continued Efforts</a:t>
            </a:r>
          </a:p>
        </p:txBody>
      </p:sp>
      <p:sp>
        <p:nvSpPr>
          <p:cNvPr id="3" name="Title 2"/>
          <p:cNvSpPr>
            <a:spLocks noGrp="1"/>
          </p:cNvSpPr>
          <p:nvPr>
            <p:ph type="title"/>
          </p:nvPr>
        </p:nvSpPr>
        <p:spPr>
          <a:xfrm>
            <a:off x="1428750" y="882015"/>
            <a:ext cx="6287135" cy="1313815"/>
          </a:xfrm>
        </p:spPr>
        <p:txBody>
          <a:bodyPr/>
          <a:lstStyle/>
          <a:p>
            <a:pPr algn="ctr"/>
            <a:r>
              <a:rPr lang="en-US" sz="2800">
                <a:ln w="22225">
                  <a:solidFill>
                    <a:schemeClr val="accent2"/>
                  </a:solidFill>
                  <a:prstDash val="solid"/>
                </a:ln>
                <a:solidFill>
                  <a:schemeClr val="accent2">
                    <a:lumMod val="40000"/>
                    <a:lumOff val="60000"/>
                  </a:schemeClr>
                </a:solidFill>
                <a:effectLst/>
              </a:rPr>
              <a:t>challenges &amp; future outlook</a:t>
            </a:r>
          </a:p>
        </p:txBody>
      </p:sp>
    </p:spTree>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3017"/>
        <p:cNvGrpSpPr/>
        <p:nvPr/>
      </p:nvGrpSpPr>
      <p:grpSpPr>
        <a:xfrm>
          <a:off x="0" y="0"/>
          <a:ext cx="0" cy="0"/>
          <a:chOff x="0" y="0"/>
          <a:chExt cx="0" cy="0"/>
        </a:xfrm>
      </p:grpSpPr>
      <p:sp>
        <p:nvSpPr>
          <p:cNvPr id="3019" name="Google Shape;3019;p102"/>
          <p:cNvSpPr txBox="1">
            <a:spLocks noGrp="1"/>
          </p:cNvSpPr>
          <p:nvPr>
            <p:ph type="title"/>
          </p:nvPr>
        </p:nvSpPr>
        <p:spPr>
          <a:xfrm flipH="1">
            <a:off x="1952625" y="1864995"/>
            <a:ext cx="5238115" cy="165735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altLang="en-GB" sz="3600">
                <a:ln w="22225">
                  <a:solidFill>
                    <a:schemeClr val="accent2"/>
                  </a:solidFill>
                  <a:prstDash val="solid"/>
                </a:ln>
                <a:solidFill>
                  <a:schemeClr val="accent2">
                    <a:lumMod val="40000"/>
                    <a:lumOff val="60000"/>
                  </a:schemeClr>
                </a:solidFill>
                <a:effectLst/>
              </a:rPr>
              <a:t>THANKYOU!</a:t>
            </a:r>
          </a:p>
        </p:txBody>
      </p:sp>
    </p:spTree>
  </p:cSld>
  <p:clrMapOvr>
    <a:masterClrMapping/>
  </p:clrMapOvr>
  <mc:AlternateContent xmlns:mc="http://schemas.openxmlformats.org/markup-compatibility/2006" xmlns:p14="http://schemas.microsoft.com/office/powerpoint/2010/main">
    <mc:Choice Requires="p14">
      <p:transition spd="slow">
        <p:cover dir="d"/>
      </p:transition>
    </mc:Choice>
    <mc:Fallback xmlns="">
      <p:transition spd="slow">
        <p:cover dir="d"/>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3280"/>
        <p:cNvGrpSpPr/>
        <p:nvPr/>
      </p:nvGrpSpPr>
      <p:grpSpPr>
        <a:xfrm>
          <a:off x="0" y="0"/>
          <a:ext cx="0" cy="0"/>
          <a:chOff x="0" y="0"/>
          <a:chExt cx="0" cy="0"/>
        </a:xfrm>
      </p:grpSpPr>
      <p:sp>
        <p:nvSpPr>
          <p:cNvPr id="3281" name="Google Shape;3281;p111"/>
          <p:cNvSpPr txBox="1">
            <a:spLocks noGrp="1"/>
          </p:cNvSpPr>
          <p:nvPr>
            <p:ph type="subTitle" idx="1"/>
          </p:nvPr>
        </p:nvSpPr>
        <p:spPr>
          <a:xfrm flipH="1">
            <a:off x="717550" y="1219835"/>
            <a:ext cx="3933825" cy="3324225"/>
          </a:xfrm>
          <a:prstGeom prst="rect">
            <a:avLst/>
          </a:prstGeom>
        </p:spPr>
        <p:txBody>
          <a:bodyPr spcFirstLastPara="1" wrap="square" lIns="91425" tIns="91425" rIns="91425" bIns="91425" anchor="ctr" anchorCtr="0">
            <a:noAutofit/>
          </a:bodyPr>
          <a:lstStyle/>
          <a:p>
            <a:pPr lvl="0" algn="just" rtl="0">
              <a:spcBef>
                <a:spcPts val="0"/>
              </a:spcBef>
              <a:spcAft>
                <a:spcPts val="0"/>
              </a:spcAft>
              <a:buSzPts val="1400"/>
              <a:buFont typeface="Arial" panose="020B0604020202020204" pitchFamily="34" charset="0"/>
              <a:buChar char="•"/>
            </a:pPr>
            <a:r>
              <a:rPr lang="en-GB" sz="900">
                <a:solidFill>
                  <a:srgbClr val="191919"/>
                </a:solidFill>
              </a:rPr>
              <a:t>Wilkinson, T., Ly, A., Schnier, C., Rannikmäe, K., Bush, K., Brayne, C., Quinn, T.J. and Sudlow, C.L.M. (2018). Identifying dementia cases with routinely collected health data: A systematic review. Alzheimer’s &amp; Dementia, 14(8), pp.1038–1051. doi:https://doi.org/10.1016/j.jalz.2018.02.016.</a:t>
            </a:r>
          </a:p>
          <a:p>
            <a:pPr lvl="0" algn="just" rtl="0">
              <a:spcBef>
                <a:spcPts val="0"/>
              </a:spcBef>
              <a:spcAft>
                <a:spcPts val="0"/>
              </a:spcAft>
              <a:buSzPts val="1400"/>
              <a:buFont typeface="Arial" panose="020B0604020202020204" pitchFamily="34" charset="0"/>
              <a:buChar char="•"/>
            </a:pPr>
            <a:endParaRPr lang="en-GB" sz="900">
              <a:solidFill>
                <a:srgbClr val="191919"/>
              </a:solidFill>
            </a:endParaRPr>
          </a:p>
          <a:p>
            <a:pPr lvl="0" algn="just" rtl="0">
              <a:spcBef>
                <a:spcPts val="0"/>
              </a:spcBef>
              <a:spcAft>
                <a:spcPts val="0"/>
              </a:spcAft>
              <a:buSzPts val="1400"/>
              <a:buFont typeface="Arial" panose="020B0604020202020204" pitchFamily="34" charset="0"/>
              <a:buChar char="•"/>
            </a:pPr>
            <a:r>
              <a:rPr lang="en-GB" sz="1000">
                <a:solidFill>
                  <a:srgbClr val="191919"/>
                </a:solidFill>
              </a:rPr>
              <a:t>Innes, A. and Manthorpe, J. (2012). Developing theoretical understandings of dementia and their application to dementia care policy in the UK. Dementia, 12(6), pp.682–696. doi:https://doi.org/10.1177/1471301212442583.</a:t>
            </a:r>
          </a:p>
          <a:p>
            <a:pPr lvl="0" algn="just" rtl="0">
              <a:spcBef>
                <a:spcPts val="0"/>
              </a:spcBef>
              <a:spcAft>
                <a:spcPts val="0"/>
              </a:spcAft>
              <a:buSzPts val="1400"/>
              <a:buFont typeface="Arial" panose="020B0604020202020204" pitchFamily="34" charset="0"/>
              <a:buChar char="•"/>
            </a:pPr>
            <a:endParaRPr lang="en-GB" sz="1000">
              <a:solidFill>
                <a:srgbClr val="191919"/>
              </a:solidFill>
            </a:endParaRPr>
          </a:p>
          <a:p>
            <a:pPr lvl="0" algn="just" rtl="0">
              <a:spcBef>
                <a:spcPts val="0"/>
              </a:spcBef>
              <a:spcAft>
                <a:spcPts val="0"/>
              </a:spcAft>
              <a:buSzPts val="1400"/>
              <a:buFont typeface="Arial" panose="020B0604020202020204" pitchFamily="34" charset="0"/>
              <a:buChar char="•"/>
            </a:pPr>
            <a:r>
              <a:rPr lang="en-GB" sz="1000">
                <a:solidFill>
                  <a:srgbClr val="191919"/>
                </a:solidFill>
              </a:rPr>
              <a:t>Lewis, F., Schaffer, S., Sussex, J., O'neill, P. and Cockcroft, L. (2014). The Trajectory of Dementia in the UK -Making a Difference 9 th. [online] Available at: https://www.alzheimersresearchuk.org/wp-content/uploads/2015/01/OHE-report-Full.pdf.</a:t>
            </a:r>
          </a:p>
          <a:p>
            <a:pPr lvl="0" algn="just" rtl="0">
              <a:spcBef>
                <a:spcPts val="0"/>
              </a:spcBef>
              <a:spcAft>
                <a:spcPts val="0"/>
              </a:spcAft>
              <a:buSzPts val="1400"/>
              <a:buFont typeface="Arial" panose="020B0604020202020204" pitchFamily="34" charset="0"/>
              <a:buChar char="•"/>
            </a:pPr>
            <a:endParaRPr lang="en-GB" sz="1000">
              <a:solidFill>
                <a:srgbClr val="191919"/>
              </a:solidFill>
            </a:endParaRPr>
          </a:p>
          <a:p>
            <a:pPr lvl="0" algn="just" rtl="0">
              <a:spcBef>
                <a:spcPts val="0"/>
              </a:spcBef>
              <a:spcAft>
                <a:spcPts val="0"/>
              </a:spcAft>
              <a:buSzPts val="1400"/>
              <a:buFont typeface="Arial" panose="020B0604020202020204" pitchFamily="34" charset="0"/>
              <a:buChar char="•"/>
            </a:pPr>
            <a:r>
              <a:rPr lang="en-GB" sz="1000">
                <a:solidFill>
                  <a:srgbClr val="191919"/>
                </a:solidFill>
              </a:rPr>
              <a:t>Donegan, K., Fox, N., Black, N., Livingston, G., Banerjee, S. and Burns, A. (2017). Trends in diagnosis and treatment for people with dementia in the UK from 2005 to 2015: a longitudinal retrospective cohort study. The Lancet Public Health, [online] 2(3), pp.e149–e156. doi:https://doi.org/10.1016/s2468-2667(17)30031-2.</a:t>
            </a:r>
          </a:p>
          <a:p>
            <a:pPr lvl="0" algn="just" rtl="0">
              <a:spcBef>
                <a:spcPts val="0"/>
              </a:spcBef>
              <a:spcAft>
                <a:spcPts val="0"/>
              </a:spcAft>
              <a:buSzPts val="1400"/>
              <a:buNone/>
            </a:pPr>
            <a:endParaRPr lang="en-GB" sz="1000">
              <a:solidFill>
                <a:srgbClr val="191919"/>
              </a:solidFill>
            </a:endParaRPr>
          </a:p>
        </p:txBody>
      </p:sp>
      <p:sp>
        <p:nvSpPr>
          <p:cNvPr id="3282" name="Google Shape;3282;p111"/>
          <p:cNvSpPr txBox="1">
            <a:spLocks noGrp="1"/>
          </p:cNvSpPr>
          <p:nvPr>
            <p:ph type="title"/>
          </p:nvPr>
        </p:nvSpPr>
        <p:spPr>
          <a:xfrm>
            <a:off x="1110490" y="321850"/>
            <a:ext cx="7709100" cy="613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2000">
                <a:ln w="22225">
                  <a:solidFill>
                    <a:schemeClr val="accent2"/>
                  </a:solidFill>
                  <a:prstDash val="solid"/>
                </a:ln>
                <a:solidFill>
                  <a:schemeClr val="accent2">
                    <a:lumMod val="40000"/>
                    <a:lumOff val="60000"/>
                  </a:schemeClr>
                </a:solidFill>
                <a:effectLst/>
              </a:rPr>
              <a:t>References</a:t>
            </a:r>
          </a:p>
        </p:txBody>
      </p:sp>
      <p:sp>
        <p:nvSpPr>
          <p:cNvPr id="2" name="Google Shape;3281;p111"/>
          <p:cNvSpPr txBox="1"/>
          <p:nvPr/>
        </p:nvSpPr>
        <p:spPr>
          <a:xfrm flipH="1">
            <a:off x="4885690" y="1219835"/>
            <a:ext cx="3933825" cy="3324225"/>
          </a:xfrm>
          <a:prstGeom prst="rect">
            <a:avLst/>
          </a:prstGeom>
          <a:noFill/>
          <a:ln>
            <a:noFill/>
          </a:ln>
        </p:spPr>
        <p:txBody>
          <a:bodyPr wrap="square" lIns="91425" tIns="91425" rIns="91425" bIns="91425" anchor="ctr" anchorCtr="0">
            <a:noAutofit/>
          </a:bodyPr>
          <a:lstStyle>
            <a:defPPr marR="0" lvl="0" algn="l" rtl="0">
              <a:lnSpc>
                <a:spcPct val="100000"/>
              </a:lnSpc>
              <a:spcBef>
                <a:spcPts val="0"/>
              </a:spcBef>
              <a:spcAft>
                <a:spcPts val="0"/>
              </a:spcAft>
            </a:defPPr>
            <a:lvl1pPr marL="457200" marR="0" lvl="0" indent="-317500" algn="ctr" rtl="0">
              <a:lnSpc>
                <a:spcPct val="100000"/>
              </a:lnSpc>
              <a:spcBef>
                <a:spcPts val="0"/>
              </a:spcBef>
              <a:spcAft>
                <a:spcPts val="0"/>
              </a:spcAft>
              <a:buClr>
                <a:schemeClr val="dk2"/>
              </a:buClr>
              <a:buSzPts val="1400"/>
              <a:buFont typeface="Asap"/>
              <a:buChar char="●"/>
              <a:defRPr sz="1400" b="0" i="0" u="none" strike="noStrike" cap="none">
                <a:solidFill>
                  <a:schemeClr val="dk1"/>
                </a:solidFill>
                <a:latin typeface="Asap"/>
                <a:ea typeface="Asap"/>
                <a:cs typeface="Asap"/>
                <a:sym typeface="Asap"/>
              </a:defRPr>
            </a:lvl1pPr>
            <a:lvl2pPr marL="914400" marR="0" lvl="1" indent="-317500" algn="l" rtl="0">
              <a:lnSpc>
                <a:spcPct val="115000"/>
              </a:lnSpc>
              <a:spcBef>
                <a:spcPts val="0"/>
              </a:spcBef>
              <a:spcAft>
                <a:spcPts val="0"/>
              </a:spcAft>
              <a:buClr>
                <a:srgbClr val="2C2C2C"/>
              </a:buClr>
              <a:buSzPts val="1400"/>
              <a:buFont typeface="Muli"/>
              <a:buChar char="○"/>
              <a:defRPr sz="1400" b="0" i="0" u="none" strike="noStrike" cap="none">
                <a:solidFill>
                  <a:schemeClr val="dk1"/>
                </a:solidFill>
                <a:latin typeface="Asap"/>
                <a:ea typeface="Asap"/>
                <a:cs typeface="Asap"/>
                <a:sym typeface="Asap"/>
              </a:defRPr>
            </a:lvl2pPr>
            <a:lvl3pPr marL="1371600" marR="0" lvl="2" indent="-317500" algn="l" rtl="0">
              <a:lnSpc>
                <a:spcPct val="115000"/>
              </a:lnSpc>
              <a:spcBef>
                <a:spcPts val="0"/>
              </a:spcBef>
              <a:spcAft>
                <a:spcPts val="0"/>
              </a:spcAft>
              <a:buClr>
                <a:srgbClr val="2C2C2C"/>
              </a:buClr>
              <a:buSzPts val="1400"/>
              <a:buFont typeface="Muli"/>
              <a:buChar char="■"/>
              <a:defRPr sz="1400" b="0" i="0" u="none" strike="noStrike" cap="none">
                <a:solidFill>
                  <a:schemeClr val="dk1"/>
                </a:solidFill>
                <a:latin typeface="Asap"/>
                <a:ea typeface="Asap"/>
                <a:cs typeface="Asap"/>
                <a:sym typeface="Asap"/>
              </a:defRPr>
            </a:lvl3pPr>
            <a:lvl4pPr marL="1828800" marR="0" lvl="3" indent="-317500" algn="l" rtl="0">
              <a:lnSpc>
                <a:spcPct val="115000"/>
              </a:lnSpc>
              <a:spcBef>
                <a:spcPts val="0"/>
              </a:spcBef>
              <a:spcAft>
                <a:spcPts val="0"/>
              </a:spcAft>
              <a:buClr>
                <a:srgbClr val="2C2C2C"/>
              </a:buClr>
              <a:buSzPts val="1400"/>
              <a:buFont typeface="Muli"/>
              <a:buChar char="●"/>
              <a:defRPr sz="1400" b="0" i="0" u="none" strike="noStrike" cap="none">
                <a:solidFill>
                  <a:schemeClr val="dk1"/>
                </a:solidFill>
                <a:latin typeface="Asap"/>
                <a:ea typeface="Asap"/>
                <a:cs typeface="Asap"/>
                <a:sym typeface="Asap"/>
              </a:defRPr>
            </a:lvl4pPr>
            <a:lvl5pPr marL="2286000" marR="0" lvl="4" indent="-317500" algn="l" rtl="0">
              <a:lnSpc>
                <a:spcPct val="115000"/>
              </a:lnSpc>
              <a:spcBef>
                <a:spcPts val="0"/>
              </a:spcBef>
              <a:spcAft>
                <a:spcPts val="0"/>
              </a:spcAft>
              <a:buClr>
                <a:srgbClr val="2C2C2C"/>
              </a:buClr>
              <a:buSzPts val="1400"/>
              <a:buFont typeface="Muli"/>
              <a:buChar char="○"/>
              <a:defRPr sz="1400" b="0" i="0" u="none" strike="noStrike" cap="none">
                <a:solidFill>
                  <a:schemeClr val="dk1"/>
                </a:solidFill>
                <a:latin typeface="Asap"/>
                <a:ea typeface="Asap"/>
                <a:cs typeface="Asap"/>
                <a:sym typeface="Asap"/>
              </a:defRPr>
            </a:lvl5pPr>
            <a:lvl6pPr marL="2743200" marR="0" lvl="5" indent="-317500" algn="l" rtl="0">
              <a:lnSpc>
                <a:spcPct val="115000"/>
              </a:lnSpc>
              <a:spcBef>
                <a:spcPts val="0"/>
              </a:spcBef>
              <a:spcAft>
                <a:spcPts val="0"/>
              </a:spcAft>
              <a:buClr>
                <a:srgbClr val="2C2C2C"/>
              </a:buClr>
              <a:buSzPts val="1400"/>
              <a:buFont typeface="Muli"/>
              <a:buChar char="■"/>
              <a:defRPr sz="1400" b="0" i="0" u="none" strike="noStrike" cap="none">
                <a:solidFill>
                  <a:schemeClr val="dk1"/>
                </a:solidFill>
                <a:latin typeface="Asap"/>
                <a:ea typeface="Asap"/>
                <a:cs typeface="Asap"/>
                <a:sym typeface="Asap"/>
              </a:defRPr>
            </a:lvl6pPr>
            <a:lvl7pPr marL="3200400" marR="0" lvl="6" indent="-317500" algn="l" rtl="0">
              <a:lnSpc>
                <a:spcPct val="115000"/>
              </a:lnSpc>
              <a:spcBef>
                <a:spcPts val="0"/>
              </a:spcBef>
              <a:spcAft>
                <a:spcPts val="0"/>
              </a:spcAft>
              <a:buClr>
                <a:srgbClr val="2C2C2C"/>
              </a:buClr>
              <a:buSzPts val="1400"/>
              <a:buFont typeface="Muli"/>
              <a:buChar char="●"/>
              <a:defRPr sz="1400" b="0" i="0" u="none" strike="noStrike" cap="none">
                <a:solidFill>
                  <a:schemeClr val="dk1"/>
                </a:solidFill>
                <a:latin typeface="Asap"/>
                <a:ea typeface="Asap"/>
                <a:cs typeface="Asap"/>
                <a:sym typeface="Asap"/>
              </a:defRPr>
            </a:lvl7pPr>
            <a:lvl8pPr marL="3657600" marR="0" lvl="7" indent="-317500" algn="l" rtl="0">
              <a:lnSpc>
                <a:spcPct val="115000"/>
              </a:lnSpc>
              <a:spcBef>
                <a:spcPts val="0"/>
              </a:spcBef>
              <a:spcAft>
                <a:spcPts val="0"/>
              </a:spcAft>
              <a:buClr>
                <a:srgbClr val="2C2C2C"/>
              </a:buClr>
              <a:buSzPts val="1400"/>
              <a:buFont typeface="Muli"/>
              <a:buChar char="○"/>
              <a:defRPr sz="1400" b="0" i="0" u="none" strike="noStrike" cap="none">
                <a:solidFill>
                  <a:schemeClr val="dk1"/>
                </a:solidFill>
                <a:latin typeface="Asap"/>
                <a:ea typeface="Asap"/>
                <a:cs typeface="Asap"/>
                <a:sym typeface="Asap"/>
              </a:defRPr>
            </a:lvl8pPr>
            <a:lvl9pPr marL="4114800" marR="0" lvl="8" indent="-317500" algn="l" rtl="0">
              <a:lnSpc>
                <a:spcPct val="115000"/>
              </a:lnSpc>
              <a:spcBef>
                <a:spcPts val="0"/>
              </a:spcBef>
              <a:spcAft>
                <a:spcPts val="0"/>
              </a:spcAft>
              <a:buClr>
                <a:srgbClr val="2C2C2C"/>
              </a:buClr>
              <a:buSzPts val="1400"/>
              <a:buFont typeface="Muli"/>
              <a:buChar char="■"/>
              <a:defRPr sz="1400" b="0" i="0" u="none" strike="noStrike" cap="none">
                <a:solidFill>
                  <a:schemeClr val="dk1"/>
                </a:solidFill>
                <a:latin typeface="Asap"/>
                <a:ea typeface="Asap"/>
                <a:cs typeface="Asap"/>
                <a:sym typeface="Asap"/>
              </a:defRPr>
            </a:lvl9pPr>
          </a:lstStyle>
          <a:p>
            <a:pPr lvl="0" algn="just" rtl="0">
              <a:spcBef>
                <a:spcPts val="0"/>
              </a:spcBef>
              <a:spcAft>
                <a:spcPts val="0"/>
              </a:spcAft>
              <a:buSzPts val="1400"/>
              <a:buFont typeface="Arial" panose="020B0604020202020204" pitchFamily="34" charset="0"/>
              <a:buChar char="•"/>
            </a:pPr>
            <a:r>
              <a:rPr lang="en-GB" sz="900">
                <a:solidFill>
                  <a:srgbClr val="191919"/>
                </a:solidFill>
              </a:rPr>
              <a:t>Livingston, G., Leavey, G., Manela, M., Livingston, D., Rait, G., Sampson, E., Bavishi, S., Shahriyarmolki, K. and Cooper, C. (2010). Making decisions for people with dementia who lack capacity: qualitative study of family carers in UK. BMJ, 341(aug18 1), pp.c4184–c4184. doi:https://doi.org/10.1136/bmj.c4184.</a:t>
            </a:r>
          </a:p>
          <a:p>
            <a:pPr lvl="0" algn="just" rtl="0">
              <a:spcBef>
                <a:spcPts val="0"/>
              </a:spcBef>
              <a:spcAft>
                <a:spcPts val="0"/>
              </a:spcAft>
              <a:buSzPts val="1400"/>
              <a:buFont typeface="Arial" panose="020B0604020202020204" pitchFamily="34" charset="0"/>
              <a:buChar char="•"/>
            </a:pPr>
            <a:endParaRPr lang="en-GB" sz="900">
              <a:solidFill>
                <a:srgbClr val="191919"/>
              </a:solidFill>
            </a:endParaRPr>
          </a:p>
          <a:p>
            <a:pPr lvl="0" algn="just" rtl="0">
              <a:spcBef>
                <a:spcPts val="0"/>
              </a:spcBef>
              <a:spcAft>
                <a:spcPts val="0"/>
              </a:spcAft>
              <a:buSzPts val="1400"/>
              <a:buFont typeface="Arial" panose="020B0604020202020204" pitchFamily="34" charset="0"/>
              <a:buChar char="•"/>
            </a:pPr>
            <a:r>
              <a:rPr lang="en-GB" sz="1000">
                <a:solidFill>
                  <a:srgbClr val="191919"/>
                </a:solidFill>
              </a:rPr>
              <a:t>Catt, M. and Giridharan, R. (2018). The Reality of Well-Being-Focused Design in Dementia Care: A Case Study of Acute Dementia Wards in the United Kingdom. HERD: Health Environments Research &amp; Design Journal, 11(4), pp.130–149. doi:https://doi.org/10.1177/1937586718779172.</a:t>
            </a:r>
          </a:p>
          <a:p>
            <a:pPr lvl="0" algn="just" rtl="0">
              <a:spcBef>
                <a:spcPts val="0"/>
              </a:spcBef>
              <a:spcAft>
                <a:spcPts val="0"/>
              </a:spcAft>
              <a:buSzPts val="1400"/>
              <a:buFont typeface="Arial" panose="020B0604020202020204" pitchFamily="34" charset="0"/>
              <a:buChar char="•"/>
            </a:pPr>
            <a:endParaRPr lang="en-GB" sz="1000">
              <a:solidFill>
                <a:srgbClr val="191919"/>
              </a:solidFill>
            </a:endParaRPr>
          </a:p>
          <a:p>
            <a:pPr lvl="0" algn="just" rtl="0">
              <a:spcBef>
                <a:spcPts val="0"/>
              </a:spcBef>
              <a:spcAft>
                <a:spcPts val="0"/>
              </a:spcAft>
              <a:buSzPts val="1400"/>
              <a:buFont typeface="Arial" panose="020B0604020202020204" pitchFamily="34" charset="0"/>
              <a:buChar char="•"/>
            </a:pPr>
            <a:r>
              <a:rPr lang="en-GB" sz="1000">
                <a:solidFill>
                  <a:srgbClr val="191919"/>
                </a:solidFill>
              </a:rPr>
              <a:t>Riley, G.A., Evans, L. and Oyebode, J.R. (2016). Relationship continuity and emotional well-being in spouses of people with dementia. Aging &amp; Mental Health, 22(3), pp.299–305. doi:https://doi.org/10.1080/13607863.2016.1248896.</a:t>
            </a:r>
          </a:p>
          <a:p>
            <a:pPr lvl="0" algn="just" rtl="0">
              <a:spcBef>
                <a:spcPts val="0"/>
              </a:spcBef>
              <a:spcAft>
                <a:spcPts val="0"/>
              </a:spcAft>
              <a:buSzPts val="1400"/>
              <a:buFont typeface="Arial" panose="020B0604020202020204" pitchFamily="34" charset="0"/>
              <a:buChar char="•"/>
            </a:pPr>
            <a:endParaRPr lang="en-GB" sz="1000">
              <a:solidFill>
                <a:srgbClr val="191919"/>
              </a:solidFill>
            </a:endParaRPr>
          </a:p>
          <a:p>
            <a:pPr lvl="0" algn="just" rtl="0">
              <a:spcBef>
                <a:spcPts val="0"/>
              </a:spcBef>
              <a:spcAft>
                <a:spcPts val="0"/>
              </a:spcAft>
              <a:buSzPts val="1400"/>
              <a:buFont typeface="Arial" panose="020B0604020202020204" pitchFamily="34" charset="0"/>
              <a:buChar char="•"/>
            </a:pPr>
            <a:r>
              <a:rPr lang="en-GB" sz="1000">
                <a:solidFill>
                  <a:srgbClr val="191919"/>
                </a:solidFill>
              </a:rPr>
              <a:t>Bifarin, O. and Kamil-Thomas, Z. (2023). Understanding the influence of culture on caregiving process for people affected by dementia: an urgent call to end exclusion in mental health service delivery in the United Kingdom. International Psychogeriatrics, pp.1–7. doi:https://doi.org/10.1017/s1041610223000273.</a:t>
            </a:r>
          </a:p>
          <a:p>
            <a:pPr lvl="0" algn="just" rtl="0">
              <a:spcBef>
                <a:spcPts val="0"/>
              </a:spcBef>
              <a:spcAft>
                <a:spcPts val="0"/>
              </a:spcAft>
              <a:buSzPts val="1400"/>
              <a:buNone/>
            </a:pPr>
            <a:endParaRPr lang="en-GB" sz="1000">
              <a:solidFill>
                <a:srgbClr val="191919"/>
              </a:solidFill>
            </a:endParaRPr>
          </a:p>
        </p:txBody>
      </p:sp>
    </p:spTree>
  </p:cSld>
  <p:clrMapOvr>
    <a:masterClrMapping/>
  </p:clrMapOvr>
  <mc:AlternateContent xmlns:mc="http://schemas.openxmlformats.org/markup-compatibility/2006" xmlns:p14="http://schemas.microsoft.com/office/powerpoint/2010/main">
    <mc:Choice Requires="p14">
      <p:transition spd="slow">
        <p:wedge/>
      </p:transition>
    </mc:Choice>
    <mc:Fallback xmlns="">
      <p:transition spd="slow">
        <p:wedg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4859655" y="963930"/>
            <a:ext cx="3955415" cy="3475990"/>
          </a:xfrm>
        </p:spPr>
        <p:txBody>
          <a:bodyPr/>
          <a:lstStyle/>
          <a:p>
            <a:pPr algn="just">
              <a:buFont typeface="Arial" panose="020B0604020202020204" pitchFamily="34" charset="0"/>
              <a:buChar char="•"/>
            </a:pPr>
            <a:r>
              <a:rPr lang="en-US" sz="1000"/>
              <a:t>Mukadam, N., Cooper, C., Basit, B. and Livingston, G. (2011). Why do ethnic elders present later to UK dementia services? A qualitative study. International Psychogeriatrics, [online] 23(7), pp.1070–1077. doi:https://doi.org/10.1017/s1041610211000214.</a:t>
            </a:r>
          </a:p>
          <a:p>
            <a:pPr marL="139700" indent="0" algn="just">
              <a:buFont typeface="Arial" panose="020B0604020202020204" pitchFamily="34" charset="0"/>
              <a:buNone/>
            </a:pPr>
            <a:endParaRPr lang="en-US" sz="1000"/>
          </a:p>
          <a:p>
            <a:pPr algn="just">
              <a:buFont typeface="Arial" panose="020B0604020202020204" pitchFamily="34" charset="0"/>
              <a:buChar char="•"/>
            </a:pPr>
            <a:r>
              <a:rPr lang="en-US" sz="1000"/>
              <a:t>Noone, S., Innes, A., Kelly, F. and Mayers, A. (2015). ‘The nourishing soil of the soul’: The role of horticultural therapy in promoting well-being in community-dwelling people with dementia. Dementia, 16(7), pp.897–910. doi:https://doi.org/10.1177/1471301215623889.</a:t>
            </a:r>
          </a:p>
          <a:p>
            <a:pPr marL="139700" indent="0" algn="just">
              <a:buFont typeface="Arial" panose="020B0604020202020204" pitchFamily="34" charset="0"/>
              <a:buNone/>
            </a:pPr>
            <a:endParaRPr lang="en-US" sz="1000"/>
          </a:p>
          <a:p>
            <a:pPr marL="139700" indent="0" algn="just">
              <a:buFont typeface="Arial" panose="020B0604020202020204" pitchFamily="34" charset="0"/>
              <a:buNone/>
            </a:pPr>
            <a:endParaRPr lang="en-US" sz="1000"/>
          </a:p>
          <a:p>
            <a:pPr algn="just">
              <a:buFont typeface="Arial" panose="020B0604020202020204" pitchFamily="34" charset="0"/>
              <a:buChar char="•"/>
            </a:pPr>
            <a:r>
              <a:rPr lang="en-US" sz="1000"/>
              <a:t>Mackenzie, J. (2006). Stigma and dementia. Dementia, 5(2), pp.233–247. doi:https://doi.org/10.1177/1471301206062252.</a:t>
            </a:r>
          </a:p>
        </p:txBody>
      </p:sp>
      <p:sp>
        <p:nvSpPr>
          <p:cNvPr id="3" name="Title 2"/>
          <p:cNvSpPr>
            <a:spLocks noGrp="1"/>
          </p:cNvSpPr>
          <p:nvPr>
            <p:ph type="title"/>
          </p:nvPr>
        </p:nvSpPr>
        <p:spPr/>
        <p:txBody>
          <a:bodyPr/>
          <a:lstStyle/>
          <a:p>
            <a:pPr algn="ctr"/>
            <a:r>
              <a:rPr lang="en-GB" sz="2000">
                <a:ln w="22225">
                  <a:solidFill>
                    <a:schemeClr val="accent2"/>
                  </a:solidFill>
                  <a:prstDash val="solid"/>
                </a:ln>
                <a:solidFill>
                  <a:schemeClr val="accent2">
                    <a:lumMod val="40000"/>
                    <a:lumOff val="60000"/>
                  </a:schemeClr>
                </a:solidFill>
                <a:effectLst/>
                <a:sym typeface="+mn-ea"/>
              </a:rPr>
              <a:t>References</a:t>
            </a:r>
            <a:br>
              <a:rPr lang="en-GB">
                <a:ln w="22225">
                  <a:solidFill>
                    <a:schemeClr val="accent2"/>
                  </a:solidFill>
                  <a:prstDash val="solid"/>
                </a:ln>
                <a:solidFill>
                  <a:schemeClr val="accent2">
                    <a:lumMod val="40000"/>
                    <a:lumOff val="60000"/>
                  </a:schemeClr>
                </a:solidFill>
                <a:effectLst/>
              </a:rPr>
            </a:br>
            <a:endParaRPr lang="en-US"/>
          </a:p>
        </p:txBody>
      </p:sp>
      <p:sp>
        <p:nvSpPr>
          <p:cNvPr id="4" name="Text Box 3"/>
          <p:cNvSpPr txBox="1"/>
          <p:nvPr/>
        </p:nvSpPr>
        <p:spPr>
          <a:xfrm>
            <a:off x="1085850" y="1057910"/>
            <a:ext cx="3590925" cy="3476625"/>
          </a:xfrm>
          <a:prstGeom prst="rect">
            <a:avLst/>
          </a:prstGeom>
          <a:noFill/>
        </p:spPr>
        <p:txBody>
          <a:bodyPr wrap="square" rtlCol="0">
            <a:spAutoFit/>
          </a:bodyPr>
          <a:lstStyle/>
          <a:p>
            <a:pPr marL="285750" indent="-285750" algn="just">
              <a:buFont typeface="Arial" panose="020B0604020202020204" pitchFamily="34" charset="0"/>
              <a:buChar char="•"/>
            </a:pPr>
            <a:r>
              <a:rPr lang="en-US" sz="1000"/>
              <a:t>NICE (2018). About this guideline | Dementia: assessment, management and support for people living with dementia and their carers | Guidance | NICE. [online] Nice.org.uk. Available at: https://www.nice.org.uk/guidance/ng97/chapter/About-this-guideline.</a:t>
            </a:r>
          </a:p>
          <a:p>
            <a:pPr marL="0" indent="0" algn="just">
              <a:buFont typeface="Arial" panose="020B0604020202020204" pitchFamily="34" charset="0"/>
              <a:buNone/>
            </a:pPr>
            <a:endParaRPr lang="en-US" sz="1000"/>
          </a:p>
          <a:p>
            <a:pPr marL="285750" indent="-285750" algn="just">
              <a:buFont typeface="Arial" panose="020B0604020202020204" pitchFamily="34" charset="0"/>
              <a:buChar char="•"/>
            </a:pPr>
            <a:r>
              <a:rPr lang="en-US" sz="1000"/>
              <a:t>Watson, P. (2014). Legislation - Dementia - Topics - Resources - Housing LIN. [online] Housinglin.org.uk. Available at: https://www.housinglin.org.uk/Topics/browse/HousingandDementia/Legislation/.</a:t>
            </a:r>
          </a:p>
          <a:p>
            <a:pPr marL="0" indent="0" algn="just">
              <a:buFont typeface="Arial" panose="020B0604020202020204" pitchFamily="34" charset="0"/>
              <a:buNone/>
            </a:pPr>
            <a:endParaRPr lang="en-US" sz="1000"/>
          </a:p>
          <a:p>
            <a:pPr marL="285750" indent="-285750" algn="just">
              <a:buFont typeface="Arial" panose="020B0604020202020204" pitchFamily="34" charset="0"/>
              <a:buChar char="•"/>
            </a:pPr>
            <a:r>
              <a:rPr lang="en-US" sz="1000">
                <a:sym typeface="+mn-ea"/>
              </a:rPr>
              <a:t>Johl, N., Patterson, T. and Pearson, L. (2014). What do we know about the attitudes, experiences and needs of Black and minority ethnic carers of people with dementia in the United Kingdom? A systematic review of empirical research findings. Dementia, [online] 15(4), pp.721–742. doi:https://doi.org/10.1177/1471301214534424.</a:t>
            </a:r>
            <a:endParaRPr lang="en-US" sz="1000"/>
          </a:p>
          <a:p>
            <a:pPr marL="285750" indent="-285750" algn="just">
              <a:buFont typeface="Arial" panose="020B0604020202020204" pitchFamily="34" charset="0"/>
              <a:buChar char="•"/>
            </a:pPr>
            <a:endParaRPr lang="en-US" sz="1000"/>
          </a:p>
          <a:p>
            <a:pPr marL="285750" indent="-285750" algn="just">
              <a:buFont typeface="Arial" panose="020B0604020202020204" pitchFamily="34" charset="0"/>
              <a:buChar char="•"/>
            </a:pPr>
            <a:endParaRPr lang="en-US" sz="1000"/>
          </a:p>
        </p:txBody>
      </p:sp>
    </p:spTree>
  </p:cSld>
  <p:clrMapOvr>
    <a:masterClrMapping/>
  </p:clrMapOvr>
  <mc:AlternateContent xmlns:mc="http://schemas.openxmlformats.org/markup-compatibility/2006" xmlns:p14="http://schemas.microsoft.com/office/powerpoint/2010/main">
    <mc:Choice Requires="p14">
      <p:transition spd="slow">
        <p:wedge/>
      </p:transition>
    </mc:Choice>
    <mc:Fallback xmlns="">
      <p:transition spd="slow">
        <p:wedge/>
      </p:transition>
    </mc:Fallback>
  </mc:AlternateContent>
</p:sld>
</file>

<file path=ppt/theme/theme1.xml><?xml version="1.0" encoding="utf-8"?>
<a:theme xmlns:a="http://schemas.openxmlformats.org/drawingml/2006/main" name="Dementia Clinical Case XL by Slidesgo">
  <a:themeElements>
    <a:clrScheme name="Simple Light">
      <a:dk1>
        <a:srgbClr val="282520"/>
      </a:dk1>
      <a:lt1>
        <a:srgbClr val="FFFFFF"/>
      </a:lt1>
      <a:dk2>
        <a:srgbClr val="D9D9D9"/>
      </a:dk2>
      <a:lt2>
        <a:srgbClr val="F3F3F3"/>
      </a:lt2>
      <a:accent1>
        <a:srgbClr val="A1C393"/>
      </a:accent1>
      <a:accent2>
        <a:srgbClr val="779B68"/>
      </a:accent2>
      <a:accent3>
        <a:srgbClr val="A6A6A6"/>
      </a:accent3>
      <a:accent4>
        <a:srgbClr val="FFFFFF"/>
      </a:accent4>
      <a:accent5>
        <a:srgbClr val="FFFFFF"/>
      </a:accent5>
      <a:accent6>
        <a:srgbClr val="FFFFFF"/>
      </a:accent6>
      <a:hlink>
        <a:srgbClr val="28252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TotalTime>
  <Words>3574</Words>
  <Application>Microsoft Macintosh PowerPoint</Application>
  <PresentationFormat>On-screen Show (16:9)</PresentationFormat>
  <Paragraphs>190</Paragraphs>
  <Slides>19</Slides>
  <Notes>17</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19</vt:i4>
      </vt:variant>
    </vt:vector>
  </HeadingPairs>
  <TitlesOfParts>
    <vt:vector size="29" baseType="lpstr">
      <vt:lpstr>Agency FB</vt:lpstr>
      <vt:lpstr>Montserrat Black</vt:lpstr>
      <vt:lpstr>Rubik Mono One</vt:lpstr>
      <vt:lpstr>Muli</vt:lpstr>
      <vt:lpstr>Actor</vt:lpstr>
      <vt:lpstr>Asap</vt:lpstr>
      <vt:lpstr>Roboto Condensed Light</vt:lpstr>
      <vt:lpstr>Anaheim</vt:lpstr>
      <vt:lpstr>Arial</vt:lpstr>
      <vt:lpstr>Dementia Clinical Case XL by Slidesgo</vt:lpstr>
      <vt:lpstr>PowerPoint Presentation</vt:lpstr>
      <vt:lpstr>"Dementia Inclusion: Assessing the UK's Commitment to Supporting Mental Well-being"</vt:lpstr>
      <vt:lpstr>INTRODUCTION</vt:lpstr>
      <vt:lpstr>WHAT IS DEMENTIA?</vt:lpstr>
      <vt:lpstr>Cognitive And Behavior Changes</vt:lpstr>
      <vt:lpstr>BAD MEMORY</vt:lpstr>
      <vt:lpstr>65</vt:lpstr>
      <vt:lpstr>Stages of dementia</vt:lpstr>
      <vt:lpstr>Historic context mental health provision in the uk</vt:lpstr>
      <vt:lpstr>changes in uk mental health legislation</vt:lpstr>
      <vt:lpstr>EstimAted CaseS</vt:lpstr>
      <vt:lpstr>Case Study: Raj's Journey and the Impact of Legislation</vt:lpstr>
      <vt:lpstr>recommendations for service user in the case study</vt:lpstr>
      <vt:lpstr>recommendations for future improvement</vt:lpstr>
      <vt:lpstr>supportive service &amp; resources</vt:lpstr>
      <vt:lpstr>challenges &amp; future outlook</vt:lpstr>
      <vt:lpstr>THANKYOU!</vt:lpstr>
      <vt:lpstr>References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"Dementia Inclusion: Assessing the UK's Commitment to Supporting Mental Well-being"</dc:title>
  <dc:creator/>
  <cp:lastModifiedBy>Malika Ali (2026355)</cp:lastModifiedBy>
  <cp:revision>8</cp:revision>
  <dcterms:created xsi:type="dcterms:W3CDTF">2023-06-21T09:59:00Z</dcterms:created>
  <dcterms:modified xsi:type="dcterms:W3CDTF">2023-07-13T22:58:59Z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9B3EDECEEE64472CBC94B87CFBACC84A</vt:lpwstr>
  </property>
  <property fmtid="{D5CDD505-2E9C-101B-9397-08002B2CF9AE}" pid="3" name="KSOProductBuildVer">
    <vt:lpwstr>1033-11.2.0.11537</vt:lpwstr>
  </property>
</Properties>
</file>