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7"/>
  </p:notesMasterIdLst>
  <p:sldIdLst>
    <p:sldId id="256" r:id="rId2"/>
    <p:sldId id="258" r:id="rId3"/>
    <p:sldId id="260" r:id="rId4"/>
    <p:sldId id="261" r:id="rId5"/>
    <p:sldId id="271" r:id="rId6"/>
    <p:sldId id="263" r:id="rId7"/>
    <p:sldId id="273" r:id="rId8"/>
    <p:sldId id="264" r:id="rId9"/>
    <p:sldId id="257" r:id="rId10"/>
    <p:sldId id="269" r:id="rId11"/>
    <p:sldId id="266" r:id="rId12"/>
    <p:sldId id="267" r:id="rId13"/>
    <p:sldId id="270" r:id="rId14"/>
    <p:sldId id="272" r:id="rId15"/>
    <p:sldId id="274" r:id="rId16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183E6B-BC16-958C-117A-84A6FA8D54C6}" v="8" dt="2025-07-04T00:08:06.852"/>
    <p1510:client id="{1539C0FB-5798-66D6-D4A1-F65338C6C5D7}" v="29" dt="2025-07-03T20:51:22.093"/>
    <p1510:client id="{20860951-BA58-ED89-42FB-47C0C7BB1939}" v="12" dt="2025-07-04T00:43:49.019"/>
    <p1510:client id="{22B5A459-5F41-60D8-2222-C2D7ACD8B032}" v="4" dt="2025-07-04T00:51:37.62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inaba Sama (2408620)" userId="S::2408620@student.uwtsd.ac.uk::4d59d0a3-d05e-4f34-a5c6-6a44f4fa5947" providerId="AD" clId="Web-{669D976C-7279-58D1-BDCF-9B0B38CC5595}"/>
    <pc:docChg chg="addSld modSld">
      <pc:chgData name="Jainaba Sama (2408620)" userId="S::2408620@student.uwtsd.ac.uk::4d59d0a3-d05e-4f34-a5c6-6a44f4fa5947" providerId="AD" clId="Web-{669D976C-7279-58D1-BDCF-9B0B38CC5595}" dt="2025-06-26T16:53:17.228" v="202"/>
      <pc:docMkLst>
        <pc:docMk/>
      </pc:docMkLst>
      <pc:sldChg chg="modNotes">
        <pc:chgData name="Jainaba Sama (2408620)" userId="S::2408620@student.uwtsd.ac.uk::4d59d0a3-d05e-4f34-a5c6-6a44f4fa5947" providerId="AD" clId="Web-{669D976C-7279-58D1-BDCF-9B0B38CC5595}" dt="2025-06-26T16:14:23.889" v="130"/>
        <pc:sldMkLst>
          <pc:docMk/>
          <pc:sldMk cId="109857222" sldId="256"/>
        </pc:sldMkLst>
      </pc:sldChg>
      <pc:sldChg chg="modSp modNotes">
        <pc:chgData name="Jainaba Sama (2408620)" userId="S::2408620@student.uwtsd.ac.uk::4d59d0a3-d05e-4f34-a5c6-6a44f4fa5947" providerId="AD" clId="Web-{669D976C-7279-58D1-BDCF-9B0B38CC5595}" dt="2025-06-26T16:15:59.704" v="156" actId="20577"/>
        <pc:sldMkLst>
          <pc:docMk/>
          <pc:sldMk cId="1656266436" sldId="258"/>
        </pc:sldMkLst>
      </pc:sldChg>
      <pc:sldChg chg="modNotes">
        <pc:chgData name="Jainaba Sama (2408620)" userId="S::2408620@student.uwtsd.ac.uk::4d59d0a3-d05e-4f34-a5c6-6a44f4fa5947" providerId="AD" clId="Web-{669D976C-7279-58D1-BDCF-9B0B38CC5595}" dt="2025-06-26T15:33:29.128" v="122"/>
        <pc:sldMkLst>
          <pc:docMk/>
          <pc:sldMk cId="3385197978" sldId="261"/>
        </pc:sldMkLst>
      </pc:sldChg>
      <pc:sldChg chg="modNotes">
        <pc:chgData name="Jainaba Sama (2408620)" userId="S::2408620@student.uwtsd.ac.uk::4d59d0a3-d05e-4f34-a5c6-6a44f4fa5947" providerId="AD" clId="Web-{669D976C-7279-58D1-BDCF-9B0B38CC5595}" dt="2025-06-26T15:26:56.119" v="111"/>
        <pc:sldMkLst>
          <pc:docMk/>
          <pc:sldMk cId="1103848041" sldId="264"/>
        </pc:sldMkLst>
      </pc:sldChg>
      <pc:sldChg chg="modSp">
        <pc:chgData name="Jainaba Sama (2408620)" userId="S::2408620@student.uwtsd.ac.uk::4d59d0a3-d05e-4f34-a5c6-6a44f4fa5947" providerId="AD" clId="Web-{669D976C-7279-58D1-BDCF-9B0B38CC5595}" dt="2025-06-26T16:43:08.462" v="173" actId="20577"/>
        <pc:sldMkLst>
          <pc:docMk/>
          <pc:sldMk cId="3868800797" sldId="265"/>
        </pc:sldMkLst>
        <pc:spChg chg="mod">
          <ac:chgData name="Jainaba Sama (2408620)" userId="S::2408620@student.uwtsd.ac.uk::4d59d0a3-d05e-4f34-a5c6-6a44f4fa5947" providerId="AD" clId="Web-{669D976C-7279-58D1-BDCF-9B0B38CC5595}" dt="2025-06-26T16:43:08.462" v="173" actId="20577"/>
          <ac:spMkLst>
            <pc:docMk/>
            <pc:sldMk cId="3868800797" sldId="265"/>
            <ac:spMk id="3" creationId="{B1E2D0F6-5B9D-C5F3-C4E5-8EB0950F0CDF}"/>
          </ac:spMkLst>
        </pc:spChg>
      </pc:sldChg>
      <pc:sldChg chg="modSp modNotes">
        <pc:chgData name="Jainaba Sama (2408620)" userId="S::2408620@student.uwtsd.ac.uk::4d59d0a3-d05e-4f34-a5c6-6a44f4fa5947" providerId="AD" clId="Web-{669D976C-7279-58D1-BDCF-9B0B38CC5595}" dt="2025-06-26T16:18:23.598" v="165" actId="20577"/>
        <pc:sldMkLst>
          <pc:docMk/>
          <pc:sldMk cId="185984778" sldId="266"/>
        </pc:sldMkLst>
        <pc:spChg chg="mod">
          <ac:chgData name="Jainaba Sama (2408620)" userId="S::2408620@student.uwtsd.ac.uk::4d59d0a3-d05e-4f34-a5c6-6a44f4fa5947" providerId="AD" clId="Web-{669D976C-7279-58D1-BDCF-9B0B38CC5595}" dt="2025-06-26T16:18:23.598" v="165" actId="20577"/>
          <ac:spMkLst>
            <pc:docMk/>
            <pc:sldMk cId="185984778" sldId="266"/>
            <ac:spMk id="3" creationId="{072CEF62-1E97-A3C2-E36E-F99B9B4C5A97}"/>
          </ac:spMkLst>
        </pc:spChg>
      </pc:sldChg>
      <pc:sldChg chg="modNotes">
        <pc:chgData name="Jainaba Sama (2408620)" userId="S::2408620@student.uwtsd.ac.uk::4d59d0a3-d05e-4f34-a5c6-6a44f4fa5947" providerId="AD" clId="Web-{669D976C-7279-58D1-BDCF-9B0B38CC5595}" dt="2025-06-26T15:20:19.016" v="109"/>
        <pc:sldMkLst>
          <pc:docMk/>
          <pc:sldMk cId="132820595" sldId="267"/>
        </pc:sldMkLst>
      </pc:sldChg>
      <pc:sldChg chg="addSp delSp modSp mod setBg modNotes">
        <pc:chgData name="Jainaba Sama (2408620)" userId="S::2408620@student.uwtsd.ac.uk::4d59d0a3-d05e-4f34-a5c6-6a44f4fa5947" providerId="AD" clId="Web-{669D976C-7279-58D1-BDCF-9B0B38CC5595}" dt="2025-06-26T15:55:06.612" v="129"/>
        <pc:sldMkLst>
          <pc:docMk/>
          <pc:sldMk cId="4248518552" sldId="269"/>
        </pc:sldMkLst>
        <pc:spChg chg="mod">
          <ac:chgData name="Jainaba Sama (2408620)" userId="S::2408620@student.uwtsd.ac.uk::4d59d0a3-d05e-4f34-a5c6-6a44f4fa5947" providerId="AD" clId="Web-{669D976C-7279-58D1-BDCF-9B0B38CC5595}" dt="2025-06-26T15:55:06.612" v="129"/>
          <ac:spMkLst>
            <pc:docMk/>
            <pc:sldMk cId="4248518552" sldId="269"/>
            <ac:spMk id="2" creationId="{C0B392EC-98C1-4E5F-51DE-25FA3F926B46}"/>
          </ac:spMkLst>
        </pc:spChg>
        <pc:picChg chg="add mod ord">
          <ac:chgData name="Jainaba Sama (2408620)" userId="S::2408620@student.uwtsd.ac.uk::4d59d0a3-d05e-4f34-a5c6-6a44f4fa5947" providerId="AD" clId="Web-{669D976C-7279-58D1-BDCF-9B0B38CC5595}" dt="2025-06-26T15:55:06.612" v="129"/>
          <ac:picMkLst>
            <pc:docMk/>
            <pc:sldMk cId="4248518552" sldId="269"/>
            <ac:picMk id="4" creationId="{A156C5E7-683B-01CE-98E1-645C2C80F576}"/>
          </ac:picMkLst>
        </pc:picChg>
        <pc:picChg chg="add mod ord">
          <ac:chgData name="Jainaba Sama (2408620)" userId="S::2408620@student.uwtsd.ac.uk::4d59d0a3-d05e-4f34-a5c6-6a44f4fa5947" providerId="AD" clId="Web-{669D976C-7279-58D1-BDCF-9B0B38CC5595}" dt="2025-06-26T15:55:06.612" v="129"/>
          <ac:picMkLst>
            <pc:docMk/>
            <pc:sldMk cId="4248518552" sldId="269"/>
            <ac:picMk id="5" creationId="{9D07138F-72D8-90DC-3E65-D1EC4D8D5E5D}"/>
          </ac:picMkLst>
        </pc:picChg>
        <pc:picChg chg="add mod">
          <ac:chgData name="Jainaba Sama (2408620)" userId="S::2408620@student.uwtsd.ac.uk::4d59d0a3-d05e-4f34-a5c6-6a44f4fa5947" providerId="AD" clId="Web-{669D976C-7279-58D1-BDCF-9B0B38CC5595}" dt="2025-06-26T15:55:06.612" v="129"/>
          <ac:picMkLst>
            <pc:docMk/>
            <pc:sldMk cId="4248518552" sldId="269"/>
            <ac:picMk id="7" creationId="{ACAE925B-A7D0-B441-4935-8276BB554A3B}"/>
          </ac:picMkLst>
        </pc:picChg>
      </pc:sldChg>
      <pc:sldChg chg="addSp delSp modSp new mod setBg modClrScheme chgLayout">
        <pc:chgData name="Jainaba Sama (2408620)" userId="S::2408620@student.uwtsd.ac.uk::4d59d0a3-d05e-4f34-a5c6-6a44f4fa5947" providerId="AD" clId="Web-{669D976C-7279-58D1-BDCF-9B0B38CC5595}" dt="2025-06-26T14:30:31.527" v="79"/>
        <pc:sldMkLst>
          <pc:docMk/>
          <pc:sldMk cId="54568605" sldId="272"/>
        </pc:sldMkLst>
        <pc:spChg chg="add mod">
          <ac:chgData name="Jainaba Sama (2408620)" userId="S::2408620@student.uwtsd.ac.uk::4d59d0a3-d05e-4f34-a5c6-6a44f4fa5947" providerId="AD" clId="Web-{669D976C-7279-58D1-BDCF-9B0B38CC5595}" dt="2025-06-26T14:30:31.527" v="79"/>
          <ac:spMkLst>
            <pc:docMk/>
            <pc:sldMk cId="54568605" sldId="272"/>
            <ac:spMk id="5" creationId="{2D3DEFB7-82CE-C302-8AB2-96704F6EA185}"/>
          </ac:spMkLst>
        </pc:spChg>
        <pc:spChg chg="add del">
          <ac:chgData name="Jainaba Sama (2408620)" userId="S::2408620@student.uwtsd.ac.uk::4d59d0a3-d05e-4f34-a5c6-6a44f4fa5947" providerId="AD" clId="Web-{669D976C-7279-58D1-BDCF-9B0B38CC5595}" dt="2025-06-26T14:30:31.527" v="79"/>
          <ac:spMkLst>
            <pc:docMk/>
            <pc:sldMk cId="54568605" sldId="272"/>
            <ac:spMk id="10" creationId="{B6CDA21F-E7AF-4C75-8395-33F58D5B0E45}"/>
          </ac:spMkLst>
        </pc:spChg>
        <pc:spChg chg="add del">
          <ac:chgData name="Jainaba Sama (2408620)" userId="S::2408620@student.uwtsd.ac.uk::4d59d0a3-d05e-4f34-a5c6-6a44f4fa5947" providerId="AD" clId="Web-{669D976C-7279-58D1-BDCF-9B0B38CC5595}" dt="2025-06-26T14:30:31.527" v="79"/>
          <ac:spMkLst>
            <pc:docMk/>
            <pc:sldMk cId="54568605" sldId="272"/>
            <ac:spMk id="17" creationId="{D5B0017B-2ECA-49AF-B397-DC140825DF8D}"/>
          </ac:spMkLst>
        </pc:spChg>
        <pc:grpChg chg="add del">
          <ac:chgData name="Jainaba Sama (2408620)" userId="S::2408620@student.uwtsd.ac.uk::4d59d0a3-d05e-4f34-a5c6-6a44f4fa5947" providerId="AD" clId="Web-{669D976C-7279-58D1-BDCF-9B0B38CC5595}" dt="2025-06-26T14:30:31.527" v="79"/>
          <ac:grpSpMkLst>
            <pc:docMk/>
            <pc:sldMk cId="54568605" sldId="272"/>
            <ac:grpSpMk id="12" creationId="{AE1C45F0-260A-458C-96ED-C1F6D2151219}"/>
          </ac:grpSpMkLst>
        </pc:grpChg>
        <pc:cxnChg chg="add del">
          <ac:chgData name="Jainaba Sama (2408620)" userId="S::2408620@student.uwtsd.ac.uk::4d59d0a3-d05e-4f34-a5c6-6a44f4fa5947" providerId="AD" clId="Web-{669D976C-7279-58D1-BDCF-9B0B38CC5595}" dt="2025-06-26T14:30:31.527" v="79"/>
          <ac:cxnSpMkLst>
            <pc:docMk/>
            <pc:sldMk cId="54568605" sldId="272"/>
            <ac:cxnSpMk id="19" creationId="{6CF1BAF6-AD41-4082-B212-8A1F9A2E8779}"/>
          </ac:cxnSpMkLst>
        </pc:cxnChg>
      </pc:sldChg>
      <pc:sldChg chg="addSp delSp modSp new mod setBg modNotes">
        <pc:chgData name="Jainaba Sama (2408620)" userId="S::2408620@student.uwtsd.ac.uk::4d59d0a3-d05e-4f34-a5c6-6a44f4fa5947" providerId="AD" clId="Web-{669D976C-7279-58D1-BDCF-9B0B38CC5595}" dt="2025-06-26T16:53:17.228" v="202"/>
        <pc:sldMkLst>
          <pc:docMk/>
          <pc:sldMk cId="2410221665" sldId="273"/>
        </pc:sldMkLst>
        <pc:spChg chg="mod">
          <ac:chgData name="Jainaba Sama (2408620)" userId="S::2408620@student.uwtsd.ac.uk::4d59d0a3-d05e-4f34-a5c6-6a44f4fa5947" providerId="AD" clId="Web-{669D976C-7279-58D1-BDCF-9B0B38CC5595}" dt="2025-06-26T16:46:31.374" v="200"/>
          <ac:spMkLst>
            <pc:docMk/>
            <pc:sldMk cId="2410221665" sldId="273"/>
            <ac:spMk id="2" creationId="{35DF6259-0C43-0AE0-0056-DD39EE443D30}"/>
          </ac:spMkLst>
        </pc:spChg>
        <pc:spChg chg="add del">
          <ac:chgData name="Jainaba Sama (2408620)" userId="S::2408620@student.uwtsd.ac.uk::4d59d0a3-d05e-4f34-a5c6-6a44f4fa5947" providerId="AD" clId="Web-{669D976C-7279-58D1-BDCF-9B0B38CC5595}" dt="2025-06-26T16:46:31.374" v="200"/>
          <ac:spMkLst>
            <pc:docMk/>
            <pc:sldMk cId="2410221665" sldId="273"/>
            <ac:spMk id="11" creationId="{F13C74B1-5B17-4795-BED0-7140497B445A}"/>
          </ac:spMkLst>
        </pc:spChg>
        <pc:spChg chg="add del">
          <ac:chgData name="Jainaba Sama (2408620)" userId="S::2408620@student.uwtsd.ac.uk::4d59d0a3-d05e-4f34-a5c6-6a44f4fa5947" providerId="AD" clId="Web-{669D976C-7279-58D1-BDCF-9B0B38CC5595}" dt="2025-06-26T16:46:31.374" v="200"/>
          <ac:spMkLst>
            <pc:docMk/>
            <pc:sldMk cId="2410221665" sldId="273"/>
            <ac:spMk id="13" creationId="{D4974D33-8DC5-464E-8C6D-BE58F0669C17}"/>
          </ac:spMkLst>
        </pc:spChg>
        <pc:picChg chg="add mod ord">
          <ac:chgData name="Jainaba Sama (2408620)" userId="S::2408620@student.uwtsd.ac.uk::4d59d0a3-d05e-4f34-a5c6-6a44f4fa5947" providerId="AD" clId="Web-{669D976C-7279-58D1-BDCF-9B0B38CC5595}" dt="2025-06-26T16:46:31.374" v="200"/>
          <ac:picMkLst>
            <pc:docMk/>
            <pc:sldMk cId="2410221665" sldId="273"/>
            <ac:picMk id="4" creationId="{7C00AE9D-77D3-109E-7610-51331AAAE791}"/>
          </ac:picMkLst>
        </pc:picChg>
      </pc:sldChg>
    </pc:docChg>
  </pc:docChgLst>
  <pc:docChgLst>
    <pc:chgData name="Jainaba Sama (2408620)" userId="S::2408620@student.uwtsd.ac.uk::4d59d0a3-d05e-4f34-a5c6-6a44f4fa5947" providerId="AD" clId="Web-{442197D1-A747-6388-A260-D643993A678B}"/>
    <pc:docChg chg="modSld">
      <pc:chgData name="Jainaba Sama (2408620)" userId="S::2408620@student.uwtsd.ac.uk::4d59d0a3-d05e-4f34-a5c6-6a44f4fa5947" providerId="AD" clId="Web-{442197D1-A747-6388-A260-D643993A678B}" dt="2025-06-17T09:02:15.982" v="1"/>
      <pc:docMkLst>
        <pc:docMk/>
      </pc:docMkLst>
      <pc:sldChg chg="addSp delSp modSp mod setBg modClrScheme chgLayout">
        <pc:chgData name="Jainaba Sama (2408620)" userId="S::2408620@student.uwtsd.ac.uk::4d59d0a3-d05e-4f34-a5c6-6a44f4fa5947" providerId="AD" clId="Web-{442197D1-A747-6388-A260-D643993A678B}" dt="2025-06-17T09:02:15.982" v="1"/>
        <pc:sldMkLst>
          <pc:docMk/>
          <pc:sldMk cId="185984778" sldId="266"/>
        </pc:sldMkLst>
        <pc:spChg chg="mod ord">
          <ac:chgData name="Jainaba Sama (2408620)" userId="S::2408620@student.uwtsd.ac.uk::4d59d0a3-d05e-4f34-a5c6-6a44f4fa5947" providerId="AD" clId="Web-{442197D1-A747-6388-A260-D643993A678B}" dt="2025-06-17T09:02:15.982" v="1"/>
          <ac:spMkLst>
            <pc:docMk/>
            <pc:sldMk cId="185984778" sldId="266"/>
            <ac:spMk id="2" creationId="{678AA434-C64A-4D8C-F16B-A433FAAECC91}"/>
          </ac:spMkLst>
        </pc:spChg>
        <pc:spChg chg="mod ord">
          <ac:chgData name="Jainaba Sama (2408620)" userId="S::2408620@student.uwtsd.ac.uk::4d59d0a3-d05e-4f34-a5c6-6a44f4fa5947" providerId="AD" clId="Web-{442197D1-A747-6388-A260-D643993A678B}" dt="2025-06-17T09:02:15.982" v="1"/>
          <ac:spMkLst>
            <pc:docMk/>
            <pc:sldMk cId="185984778" sldId="266"/>
            <ac:spMk id="3" creationId="{072CEF62-1E97-A3C2-E36E-F99B9B4C5A97}"/>
          </ac:spMkLst>
        </pc:spChg>
        <pc:spChg chg="add">
          <ac:chgData name="Jainaba Sama (2408620)" userId="S::2408620@student.uwtsd.ac.uk::4d59d0a3-d05e-4f34-a5c6-6a44f4fa5947" providerId="AD" clId="Web-{442197D1-A747-6388-A260-D643993A678B}" dt="2025-06-17T09:02:15.982" v="1"/>
          <ac:spMkLst>
            <pc:docMk/>
            <pc:sldMk cId="185984778" sldId="266"/>
            <ac:spMk id="8" creationId="{907EF6B7-1338-4443-8C46-6A318D952DFD}"/>
          </ac:spMkLst>
        </pc:spChg>
        <pc:spChg chg="add">
          <ac:chgData name="Jainaba Sama (2408620)" userId="S::2408620@student.uwtsd.ac.uk::4d59d0a3-d05e-4f34-a5c6-6a44f4fa5947" providerId="AD" clId="Web-{442197D1-A747-6388-A260-D643993A678B}" dt="2025-06-17T09:02:15.982" v="1"/>
          <ac:spMkLst>
            <pc:docMk/>
            <pc:sldMk cId="185984778" sldId="266"/>
            <ac:spMk id="10" creationId="{DAAE4CDD-124C-4DCF-9584-B6033B545DD5}"/>
          </ac:spMkLst>
        </pc:spChg>
        <pc:spChg chg="add">
          <ac:chgData name="Jainaba Sama (2408620)" userId="S::2408620@student.uwtsd.ac.uk::4d59d0a3-d05e-4f34-a5c6-6a44f4fa5947" providerId="AD" clId="Web-{442197D1-A747-6388-A260-D643993A678B}" dt="2025-06-17T09:02:15.982" v="1"/>
          <ac:spMkLst>
            <pc:docMk/>
            <pc:sldMk cId="185984778" sldId="266"/>
            <ac:spMk id="12" creationId="{081E4A58-353D-44AE-B2FC-2A74E2E400F7}"/>
          </ac:spMkLst>
        </pc:spChg>
      </pc:sldChg>
    </pc:docChg>
  </pc:docChgLst>
  <pc:docChgLst>
    <pc:chgData name="Jainaba Sama (2408620)" userId="S::2408620@student.uwtsd.ac.uk::4d59d0a3-d05e-4f34-a5c6-6a44f4fa5947" providerId="AD" clId="Web-{F9F70D2B-E94A-93DB-F4D4-89D799BD3504}"/>
    <pc:docChg chg="addSld delSld modSld sldOrd addMainMaster delMainMaster">
      <pc:chgData name="Jainaba Sama (2408620)" userId="S::2408620@student.uwtsd.ac.uk::4d59d0a3-d05e-4f34-a5c6-6a44f4fa5947" providerId="AD" clId="Web-{F9F70D2B-E94A-93DB-F4D4-89D799BD3504}" dt="2025-06-17T08:47:18.643" v="57"/>
      <pc:docMkLst>
        <pc:docMk/>
      </pc:docMkLst>
      <pc:sldChg chg="addSp delSp modSp mod modClrScheme delDesignElem chgLayout">
        <pc:chgData name="Jainaba Sama (2408620)" userId="S::2408620@student.uwtsd.ac.uk::4d59d0a3-d05e-4f34-a5c6-6a44f4fa5947" providerId="AD" clId="Web-{F9F70D2B-E94A-93DB-F4D4-89D799BD3504}" dt="2025-06-17T08:39:00.392" v="7"/>
        <pc:sldMkLst>
          <pc:docMk/>
          <pc:sldMk cId="109857222" sldId="256"/>
        </pc:sldMkLst>
        <pc:spChg chg="mod ord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mod setBg modClrScheme chgLayout">
        <pc:chgData name="Jainaba Sama (2408620)" userId="S::2408620@student.uwtsd.ac.uk::4d59d0a3-d05e-4f34-a5c6-6a44f4fa5947" providerId="AD" clId="Web-{F9F70D2B-E94A-93DB-F4D4-89D799BD3504}" dt="2025-06-17T08:41:19.589" v="12"/>
        <pc:sldMkLst>
          <pc:docMk/>
          <pc:sldMk cId="2604141831" sldId="257"/>
        </pc:sldMkLst>
        <pc:spChg chg="mod ord">
          <ac:chgData name="Jainaba Sama (2408620)" userId="S::2408620@student.uwtsd.ac.uk::4d59d0a3-d05e-4f34-a5c6-6a44f4fa5947" providerId="AD" clId="Web-{F9F70D2B-E94A-93DB-F4D4-89D799BD3504}" dt="2025-06-17T08:41:19.589" v="12"/>
          <ac:spMkLst>
            <pc:docMk/>
            <pc:sldMk cId="2604141831" sldId="257"/>
            <ac:spMk id="2" creationId="{50610D5D-4526-0ECB-B155-FD560C8BF56F}"/>
          </ac:spMkLst>
        </pc:spChg>
        <pc:spChg chg="mod ord">
          <ac:chgData name="Jainaba Sama (2408620)" userId="S::2408620@student.uwtsd.ac.uk::4d59d0a3-d05e-4f34-a5c6-6a44f4fa5947" providerId="AD" clId="Web-{F9F70D2B-E94A-93DB-F4D4-89D799BD3504}" dt="2025-06-17T08:41:19.589" v="12"/>
          <ac:spMkLst>
            <pc:docMk/>
            <pc:sldMk cId="2604141831" sldId="257"/>
            <ac:spMk id="3" creationId="{C5E39F51-7DC5-A39B-43B5-3957C2EBEB36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1:19.589" v="12"/>
          <ac:spMkLst>
            <pc:docMk/>
            <pc:sldMk cId="2604141831" sldId="257"/>
            <ac:spMk id="8" creationId="{907EF6B7-1338-4443-8C46-6A318D952DFD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1:19.589" v="12"/>
          <ac:spMkLst>
            <pc:docMk/>
            <pc:sldMk cId="2604141831" sldId="257"/>
            <ac:spMk id="10" creationId="{DAAE4CDD-124C-4DCF-9584-B6033B545DD5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1:19.589" v="12"/>
          <ac:spMkLst>
            <pc:docMk/>
            <pc:sldMk cId="2604141831" sldId="257"/>
            <ac:spMk id="12" creationId="{081E4A58-353D-44AE-B2FC-2A74E2E400F7}"/>
          </ac:spMkLst>
        </pc:spChg>
      </pc:sldChg>
      <pc:sldChg chg="addSp delSp modSp mod modClrScheme delDesignElem chgLayout">
        <pc:chgData name="Jainaba Sama (2408620)" userId="S::2408620@student.uwtsd.ac.uk::4d59d0a3-d05e-4f34-a5c6-6a44f4fa5947" providerId="AD" clId="Web-{F9F70D2B-E94A-93DB-F4D4-89D799BD3504}" dt="2025-06-17T08:39:00.392" v="7"/>
        <pc:sldMkLst>
          <pc:docMk/>
          <pc:sldMk cId="1656266436" sldId="258"/>
        </pc:sldMkLst>
        <pc:spChg chg="mod ord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656266436" sldId="258"/>
            <ac:spMk id="2" creationId="{4B598036-A896-0279-1A87-AD0D4B83FE3F}"/>
          </ac:spMkLst>
        </pc:spChg>
      </pc:sldChg>
      <pc:sldChg chg="addSp modSp mod setBg modClrScheme chgLayout">
        <pc:chgData name="Jainaba Sama (2408620)" userId="S::2408620@student.uwtsd.ac.uk::4d59d0a3-d05e-4f34-a5c6-6a44f4fa5947" providerId="AD" clId="Web-{F9F70D2B-E94A-93DB-F4D4-89D799BD3504}" dt="2025-06-17T08:39:29.816" v="8"/>
        <pc:sldMkLst>
          <pc:docMk/>
          <pc:sldMk cId="2070546329" sldId="260"/>
        </pc:sldMkLst>
        <pc:spChg chg="mod ord">
          <ac:chgData name="Jainaba Sama (2408620)" userId="S::2408620@student.uwtsd.ac.uk::4d59d0a3-d05e-4f34-a5c6-6a44f4fa5947" providerId="AD" clId="Web-{F9F70D2B-E94A-93DB-F4D4-89D799BD3504}" dt="2025-06-17T08:39:29.816" v="8"/>
          <ac:spMkLst>
            <pc:docMk/>
            <pc:sldMk cId="2070546329" sldId="260"/>
            <ac:spMk id="2" creationId="{F7B4772D-A74F-7933-F9A6-2DC57E6E02F8}"/>
          </ac:spMkLst>
        </pc:spChg>
        <pc:spChg chg="mod ord">
          <ac:chgData name="Jainaba Sama (2408620)" userId="S::2408620@student.uwtsd.ac.uk::4d59d0a3-d05e-4f34-a5c6-6a44f4fa5947" providerId="AD" clId="Web-{F9F70D2B-E94A-93DB-F4D4-89D799BD3504}" dt="2025-06-17T08:39:29.816" v="8"/>
          <ac:spMkLst>
            <pc:docMk/>
            <pc:sldMk cId="2070546329" sldId="260"/>
            <ac:spMk id="3" creationId="{9DFD3AAB-298C-BF11-EB11-6FD6641D3E6D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39:29.816" v="8"/>
          <ac:spMkLst>
            <pc:docMk/>
            <pc:sldMk cId="2070546329" sldId="260"/>
            <ac:spMk id="8" creationId="{1BB867FF-FC45-48F7-8104-F89BE54909F1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39:29.816" v="8"/>
          <ac:spMkLst>
            <pc:docMk/>
            <pc:sldMk cId="2070546329" sldId="260"/>
            <ac:spMk id="10" creationId="{8BB56887-D0D5-4F0C-9E19-7247EB83C8B7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39:29.816" v="8"/>
          <ac:spMkLst>
            <pc:docMk/>
            <pc:sldMk cId="2070546329" sldId="260"/>
            <ac:spMk id="12" creationId="{081E4A58-353D-44AE-B2FC-2A74E2E400F7}"/>
          </ac:spMkLst>
        </pc:spChg>
      </pc:sldChg>
      <pc:sldChg chg="addSp delSp modSp mod setBg modClrScheme chgLayout">
        <pc:chgData name="Jainaba Sama (2408620)" userId="S::2408620@student.uwtsd.ac.uk::4d59d0a3-d05e-4f34-a5c6-6a44f4fa5947" providerId="AD" clId="Web-{F9F70D2B-E94A-93DB-F4D4-89D799BD3504}" dt="2025-06-17T08:39:47.036" v="9"/>
        <pc:sldMkLst>
          <pc:docMk/>
          <pc:sldMk cId="3385197978" sldId="261"/>
        </pc:sldMkLst>
        <pc:spChg chg="mod ord">
          <ac:chgData name="Jainaba Sama (2408620)" userId="S::2408620@student.uwtsd.ac.uk::4d59d0a3-d05e-4f34-a5c6-6a44f4fa5947" providerId="AD" clId="Web-{F9F70D2B-E94A-93DB-F4D4-89D799BD3504}" dt="2025-06-17T08:39:47.036" v="9"/>
          <ac:spMkLst>
            <pc:docMk/>
            <pc:sldMk cId="3385197978" sldId="261"/>
            <ac:spMk id="2" creationId="{7611742E-A1FD-1D3F-1726-449872144145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39:47.036" v="9"/>
          <ac:spMkLst>
            <pc:docMk/>
            <pc:sldMk cId="3385197978" sldId="261"/>
            <ac:spMk id="9" creationId="{BACC6370-2D7E-4714-9D71-7542949D7D5D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39:47.036" v="9"/>
          <ac:spMkLst>
            <pc:docMk/>
            <pc:sldMk cId="3385197978" sldId="261"/>
            <ac:spMk id="11" creationId="{F68B3F68-107C-434F-AA38-110D5EA91B85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39:47.036" v="9"/>
          <ac:spMkLst>
            <pc:docMk/>
            <pc:sldMk cId="3385197978" sldId="261"/>
            <ac:spMk id="13" creationId="{AAD0DBB9-1A4B-4391-81D4-CB19F9AB918A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39:47.036" v="9"/>
          <ac:spMkLst>
            <pc:docMk/>
            <pc:sldMk cId="3385197978" sldId="261"/>
            <ac:spMk id="15" creationId="{063BBA22-50EA-4C4D-BE05-F1CE4E63AA56}"/>
          </ac:spMkLst>
        </pc:spChg>
        <pc:graphicFrameChg chg="add">
          <ac:chgData name="Jainaba Sama (2408620)" userId="S::2408620@student.uwtsd.ac.uk::4d59d0a3-d05e-4f34-a5c6-6a44f4fa5947" providerId="AD" clId="Web-{F9F70D2B-E94A-93DB-F4D4-89D799BD3504}" dt="2025-06-17T08:39:47.036" v="9"/>
          <ac:graphicFrameMkLst>
            <pc:docMk/>
            <pc:sldMk cId="3385197978" sldId="261"/>
            <ac:graphicFrameMk id="5" creationId="{D1F78900-828E-0961-20E5-0BE71F3663CE}"/>
          </ac:graphicFrameMkLst>
        </pc:graphicFrameChg>
      </pc:sldChg>
      <pc:sldChg chg="addSp delSp modSp del mod modClrScheme delDesignElem chgLayout">
        <pc:chgData name="Jainaba Sama (2408620)" userId="S::2408620@student.uwtsd.ac.uk::4d59d0a3-d05e-4f34-a5c6-6a44f4fa5947" providerId="AD" clId="Web-{F9F70D2B-E94A-93DB-F4D4-89D799BD3504}" dt="2025-06-17T08:47:18.643" v="57"/>
        <pc:sldMkLst>
          <pc:docMk/>
          <pc:sldMk cId="928165197" sldId="262"/>
        </pc:sldMkLst>
      </pc:sldChg>
      <pc:sldChg chg="addSp delSp modSp mod setBg modClrScheme chgLayout">
        <pc:chgData name="Jainaba Sama (2408620)" userId="S::2408620@student.uwtsd.ac.uk::4d59d0a3-d05e-4f34-a5c6-6a44f4fa5947" providerId="AD" clId="Web-{F9F70D2B-E94A-93DB-F4D4-89D799BD3504}" dt="2025-06-17T08:40:26.054" v="10"/>
        <pc:sldMkLst>
          <pc:docMk/>
          <pc:sldMk cId="3510460817" sldId="263"/>
        </pc:sldMkLst>
        <pc:spChg chg="mod ord">
          <ac:chgData name="Jainaba Sama (2408620)" userId="S::2408620@student.uwtsd.ac.uk::4d59d0a3-d05e-4f34-a5c6-6a44f4fa5947" providerId="AD" clId="Web-{F9F70D2B-E94A-93DB-F4D4-89D799BD3504}" dt="2025-06-17T08:40:26.054" v="10"/>
          <ac:spMkLst>
            <pc:docMk/>
            <pc:sldMk cId="3510460817" sldId="263"/>
            <ac:spMk id="2" creationId="{D6748ED4-8605-D9C5-CA03-2C8CB474CE68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0:26.054" v="10"/>
          <ac:spMkLst>
            <pc:docMk/>
            <pc:sldMk cId="3510460817" sldId="263"/>
            <ac:spMk id="10" creationId="{B50AB553-2A96-4A92-96F2-93548E096954}"/>
          </ac:spMkLst>
        </pc:spChg>
        <pc:graphicFrameChg chg="add">
          <ac:chgData name="Jainaba Sama (2408620)" userId="S::2408620@student.uwtsd.ac.uk::4d59d0a3-d05e-4f34-a5c6-6a44f4fa5947" providerId="AD" clId="Web-{F9F70D2B-E94A-93DB-F4D4-89D799BD3504}" dt="2025-06-17T08:40:26.054" v="10"/>
          <ac:graphicFrameMkLst>
            <pc:docMk/>
            <pc:sldMk cId="3510460817" sldId="263"/>
            <ac:graphicFrameMk id="5" creationId="{4769126B-137E-C309-02E8-0D9973918540}"/>
          </ac:graphicFrameMkLst>
        </pc:graphicFrameChg>
        <pc:picChg chg="add">
          <ac:chgData name="Jainaba Sama (2408620)" userId="S::2408620@student.uwtsd.ac.uk::4d59d0a3-d05e-4f34-a5c6-6a44f4fa5947" providerId="AD" clId="Web-{F9F70D2B-E94A-93DB-F4D4-89D799BD3504}" dt="2025-06-17T08:40:26.054" v="10"/>
          <ac:picMkLst>
            <pc:docMk/>
            <pc:sldMk cId="3510460817" sldId="263"/>
            <ac:picMk id="6" creationId="{46D098F0-F11F-EE8D-2446-26BFD86FE72B}"/>
          </ac:picMkLst>
        </pc:picChg>
      </pc:sldChg>
      <pc:sldChg chg="addSp delSp modSp mod setBg modClrScheme chgLayout">
        <pc:chgData name="Jainaba Sama (2408620)" userId="S::2408620@student.uwtsd.ac.uk::4d59d0a3-d05e-4f34-a5c6-6a44f4fa5947" providerId="AD" clId="Web-{F9F70D2B-E94A-93DB-F4D4-89D799BD3504}" dt="2025-06-17T08:40:55.712" v="11"/>
        <pc:sldMkLst>
          <pc:docMk/>
          <pc:sldMk cId="1103848041" sldId="264"/>
        </pc:sldMkLst>
        <pc:spChg chg="mod ord">
          <ac:chgData name="Jainaba Sama (2408620)" userId="S::2408620@student.uwtsd.ac.uk::4d59d0a3-d05e-4f34-a5c6-6a44f4fa5947" providerId="AD" clId="Web-{F9F70D2B-E94A-93DB-F4D4-89D799BD3504}" dt="2025-06-17T08:40:55.712" v="11"/>
          <ac:spMkLst>
            <pc:docMk/>
            <pc:sldMk cId="1103848041" sldId="264"/>
            <ac:spMk id="2" creationId="{60EC6DC0-962A-0BD7-C92D-FCF9AC2BECD9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0:55.712" v="11"/>
          <ac:spMkLst>
            <pc:docMk/>
            <pc:sldMk cId="1103848041" sldId="264"/>
            <ac:spMk id="9" creationId="{BACC6370-2D7E-4714-9D71-7542949D7D5D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0:55.712" v="11"/>
          <ac:spMkLst>
            <pc:docMk/>
            <pc:sldMk cId="1103848041" sldId="264"/>
            <ac:spMk id="11" creationId="{F68B3F68-107C-434F-AA38-110D5EA91B85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0:55.712" v="11"/>
          <ac:spMkLst>
            <pc:docMk/>
            <pc:sldMk cId="1103848041" sldId="264"/>
            <ac:spMk id="13" creationId="{AAD0DBB9-1A4B-4391-81D4-CB19F9AB918A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0:55.712" v="11"/>
          <ac:spMkLst>
            <pc:docMk/>
            <pc:sldMk cId="1103848041" sldId="264"/>
            <ac:spMk id="15" creationId="{063BBA22-50EA-4C4D-BE05-F1CE4E63AA56}"/>
          </ac:spMkLst>
        </pc:spChg>
        <pc:graphicFrameChg chg="add">
          <ac:chgData name="Jainaba Sama (2408620)" userId="S::2408620@student.uwtsd.ac.uk::4d59d0a3-d05e-4f34-a5c6-6a44f4fa5947" providerId="AD" clId="Web-{F9F70D2B-E94A-93DB-F4D4-89D799BD3504}" dt="2025-06-17T08:40:55.712" v="11"/>
          <ac:graphicFrameMkLst>
            <pc:docMk/>
            <pc:sldMk cId="1103848041" sldId="264"/>
            <ac:graphicFrameMk id="5" creationId="{FCD320A6-3664-457B-00CC-2C19D7A5E586}"/>
          </ac:graphicFrameMkLst>
        </pc:graphicFrameChg>
      </pc:sldChg>
      <pc:sldChg chg="addSp modSp mod setBg modClrScheme chgLayout">
        <pc:chgData name="Jainaba Sama (2408620)" userId="S::2408620@student.uwtsd.ac.uk::4d59d0a3-d05e-4f34-a5c6-6a44f4fa5947" providerId="AD" clId="Web-{F9F70D2B-E94A-93DB-F4D4-89D799BD3504}" dt="2025-06-17T08:42:35.046" v="14"/>
        <pc:sldMkLst>
          <pc:docMk/>
          <pc:sldMk cId="3868800797" sldId="265"/>
        </pc:sldMkLst>
        <pc:spChg chg="mod ord">
          <ac:chgData name="Jainaba Sama (2408620)" userId="S::2408620@student.uwtsd.ac.uk::4d59d0a3-d05e-4f34-a5c6-6a44f4fa5947" providerId="AD" clId="Web-{F9F70D2B-E94A-93DB-F4D4-89D799BD3504}" dt="2025-06-17T08:42:35.046" v="14"/>
          <ac:spMkLst>
            <pc:docMk/>
            <pc:sldMk cId="3868800797" sldId="265"/>
            <ac:spMk id="2" creationId="{245C4C44-887A-B0EA-1A6B-A87E9A9F3A69}"/>
          </ac:spMkLst>
        </pc:spChg>
        <pc:spChg chg="mod ord">
          <ac:chgData name="Jainaba Sama (2408620)" userId="S::2408620@student.uwtsd.ac.uk::4d59d0a3-d05e-4f34-a5c6-6a44f4fa5947" providerId="AD" clId="Web-{F9F70D2B-E94A-93DB-F4D4-89D799BD3504}" dt="2025-06-17T08:42:35.046" v="14"/>
          <ac:spMkLst>
            <pc:docMk/>
            <pc:sldMk cId="3868800797" sldId="265"/>
            <ac:spMk id="3" creationId="{B1E2D0F6-5B9D-C5F3-C4E5-8EB0950F0CDF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2:35.046" v="14"/>
          <ac:spMkLst>
            <pc:docMk/>
            <pc:sldMk cId="3868800797" sldId="265"/>
            <ac:spMk id="8" creationId="{389575E1-3389-451A-A5F7-27854C25C599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2:35.046" v="14"/>
          <ac:spMkLst>
            <pc:docMk/>
            <pc:sldMk cId="3868800797" sldId="265"/>
            <ac:spMk id="10" creationId="{A53CCC5C-D88E-40FB-B30B-23DCDBD01D37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2:35.046" v="14"/>
          <ac:spMkLst>
            <pc:docMk/>
            <pc:sldMk cId="3868800797" sldId="265"/>
            <ac:spMk id="12" creationId="{081E4A58-353D-44AE-B2FC-2A74E2E400F7}"/>
          </ac:spMkLst>
        </pc:spChg>
      </pc:sldChg>
      <pc:sldChg chg="modSp mod modClrScheme chgLayout">
        <pc:chgData name="Jainaba Sama (2408620)" userId="S::2408620@student.uwtsd.ac.uk::4d59d0a3-d05e-4f34-a5c6-6a44f4fa5947" providerId="AD" clId="Web-{F9F70D2B-E94A-93DB-F4D4-89D799BD3504}" dt="2025-06-17T08:39:00.392" v="7"/>
        <pc:sldMkLst>
          <pc:docMk/>
          <pc:sldMk cId="185984778" sldId="266"/>
        </pc:sldMkLst>
        <pc:spChg chg="mod ord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85984778" sldId="266"/>
            <ac:spMk id="2" creationId="{678AA434-C64A-4D8C-F16B-A433FAAECC91}"/>
          </ac:spMkLst>
        </pc:spChg>
        <pc:spChg chg="mod ord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85984778" sldId="266"/>
            <ac:spMk id="3" creationId="{072CEF62-1E97-A3C2-E36E-F99B9B4C5A97}"/>
          </ac:spMkLst>
        </pc:spChg>
      </pc:sldChg>
      <pc:sldChg chg="addSp delSp modSp mod modClrScheme delDesignElem chgLayout">
        <pc:chgData name="Jainaba Sama (2408620)" userId="S::2408620@student.uwtsd.ac.uk::4d59d0a3-d05e-4f34-a5c6-6a44f4fa5947" providerId="AD" clId="Web-{F9F70D2B-E94A-93DB-F4D4-89D799BD3504}" dt="2025-06-17T08:39:00.392" v="7"/>
        <pc:sldMkLst>
          <pc:docMk/>
          <pc:sldMk cId="132820595" sldId="267"/>
        </pc:sldMkLst>
        <pc:spChg chg="mod ord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32820595" sldId="267"/>
            <ac:spMk id="2" creationId="{02D1F496-40AD-6D89-6BA0-F126B0595E2E}"/>
          </ac:spMkLst>
        </pc:spChg>
        <pc:spChg chg="add del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32820595" sldId="267"/>
            <ac:spMk id="10" creationId="{BACC6370-2D7E-4714-9D71-7542949D7D5D}"/>
          </ac:spMkLst>
        </pc:spChg>
        <pc:spChg chg="add del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32820595" sldId="267"/>
            <ac:spMk id="12" creationId="{F68B3F68-107C-434F-AA38-110D5EA91B85}"/>
          </ac:spMkLst>
        </pc:spChg>
        <pc:spChg chg="add del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32820595" sldId="267"/>
            <ac:spMk id="14" creationId="{AAD0DBB9-1A4B-4391-81D4-CB19F9AB918A}"/>
          </ac:spMkLst>
        </pc:spChg>
        <pc:spChg chg="add del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132820595" sldId="267"/>
            <ac:spMk id="16" creationId="{063BBA22-50EA-4C4D-BE05-F1CE4E63AA56}"/>
          </ac:spMkLst>
        </pc:spChg>
      </pc:sldChg>
      <pc:sldChg chg="modSp mod modClrScheme chgLayout">
        <pc:chgData name="Jainaba Sama (2408620)" userId="S::2408620@student.uwtsd.ac.uk::4d59d0a3-d05e-4f34-a5c6-6a44f4fa5947" providerId="AD" clId="Web-{F9F70D2B-E94A-93DB-F4D4-89D799BD3504}" dt="2025-06-17T08:39:00.392" v="7"/>
        <pc:sldMkLst>
          <pc:docMk/>
          <pc:sldMk cId="4248518552" sldId="269"/>
        </pc:sldMkLst>
        <pc:spChg chg="mod ord">
          <ac:chgData name="Jainaba Sama (2408620)" userId="S::2408620@student.uwtsd.ac.uk::4d59d0a3-d05e-4f34-a5c6-6a44f4fa5947" providerId="AD" clId="Web-{F9F70D2B-E94A-93DB-F4D4-89D799BD3504}" dt="2025-06-17T08:39:00.392" v="7"/>
          <ac:spMkLst>
            <pc:docMk/>
            <pc:sldMk cId="4248518552" sldId="269"/>
            <ac:spMk id="2" creationId="{C0B392EC-98C1-4E5F-51DE-25FA3F926B46}"/>
          </ac:spMkLst>
        </pc:spChg>
      </pc:sldChg>
      <pc:sldChg chg="addSp delSp modSp mod setBg modClrScheme chgLayout">
        <pc:chgData name="Jainaba Sama (2408620)" userId="S::2408620@student.uwtsd.ac.uk::4d59d0a3-d05e-4f34-a5c6-6a44f4fa5947" providerId="AD" clId="Web-{F9F70D2B-E94A-93DB-F4D4-89D799BD3504}" dt="2025-06-17T08:42:10.717" v="13"/>
        <pc:sldMkLst>
          <pc:docMk/>
          <pc:sldMk cId="2052086145" sldId="270"/>
        </pc:sldMkLst>
        <pc:spChg chg="mod ord">
          <ac:chgData name="Jainaba Sama (2408620)" userId="S::2408620@student.uwtsd.ac.uk::4d59d0a3-d05e-4f34-a5c6-6a44f4fa5947" providerId="AD" clId="Web-{F9F70D2B-E94A-93DB-F4D4-89D799BD3504}" dt="2025-06-17T08:42:10.717" v="13"/>
          <ac:spMkLst>
            <pc:docMk/>
            <pc:sldMk cId="2052086145" sldId="270"/>
            <ac:spMk id="2" creationId="{C7196A3C-F48E-08AB-153B-6719EF228D72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2:10.717" v="13"/>
          <ac:spMkLst>
            <pc:docMk/>
            <pc:sldMk cId="2052086145" sldId="270"/>
            <ac:spMk id="10" creationId="{BACC6370-2D7E-4714-9D71-7542949D7D5D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2:10.717" v="13"/>
          <ac:spMkLst>
            <pc:docMk/>
            <pc:sldMk cId="2052086145" sldId="270"/>
            <ac:spMk id="12" creationId="{F68B3F68-107C-434F-AA38-110D5EA91B85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2:10.717" v="13"/>
          <ac:spMkLst>
            <pc:docMk/>
            <pc:sldMk cId="2052086145" sldId="270"/>
            <ac:spMk id="14" creationId="{AAD0DBB9-1A4B-4391-81D4-CB19F9AB918A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2:10.717" v="13"/>
          <ac:spMkLst>
            <pc:docMk/>
            <pc:sldMk cId="2052086145" sldId="270"/>
            <ac:spMk id="16" creationId="{063BBA22-50EA-4C4D-BE05-F1CE4E63AA56}"/>
          </ac:spMkLst>
        </pc:spChg>
        <pc:graphicFrameChg chg="add">
          <ac:chgData name="Jainaba Sama (2408620)" userId="S::2408620@student.uwtsd.ac.uk::4d59d0a3-d05e-4f34-a5c6-6a44f4fa5947" providerId="AD" clId="Web-{F9F70D2B-E94A-93DB-F4D4-89D799BD3504}" dt="2025-06-17T08:42:10.717" v="13"/>
          <ac:graphicFrameMkLst>
            <pc:docMk/>
            <pc:sldMk cId="2052086145" sldId="270"/>
            <ac:graphicFrameMk id="6" creationId="{3B268E53-824E-93FB-C976-A674A06F8A1A}"/>
          </ac:graphicFrameMkLst>
        </pc:graphicFrameChg>
      </pc:sldChg>
      <pc:sldChg chg="addSp delSp modSp new mod ord setBg modClrScheme chgLayout">
        <pc:chgData name="Jainaba Sama (2408620)" userId="S::2408620@student.uwtsd.ac.uk::4d59d0a3-d05e-4f34-a5c6-6a44f4fa5947" providerId="AD" clId="Web-{F9F70D2B-E94A-93DB-F4D4-89D799BD3504}" dt="2025-06-17T08:47:07.939" v="56"/>
        <pc:sldMkLst>
          <pc:docMk/>
          <pc:sldMk cId="4152473339" sldId="271"/>
        </pc:sldMkLst>
        <pc:spChg chg="mod ord">
          <ac:chgData name="Jainaba Sama (2408620)" userId="S::2408620@student.uwtsd.ac.uk::4d59d0a3-d05e-4f34-a5c6-6a44f4fa5947" providerId="AD" clId="Web-{F9F70D2B-E94A-93DB-F4D4-89D799BD3504}" dt="2025-06-17T08:47:07.939" v="56"/>
          <ac:spMkLst>
            <pc:docMk/>
            <pc:sldMk cId="4152473339" sldId="271"/>
            <ac:spMk id="2" creationId="{825D6343-C986-2A3B-3C96-50CEEEAD014E}"/>
          </ac:spMkLst>
        </pc:spChg>
        <pc:spChg chg="mod ord">
          <ac:chgData name="Jainaba Sama (2408620)" userId="S::2408620@student.uwtsd.ac.uk::4d59d0a3-d05e-4f34-a5c6-6a44f4fa5947" providerId="AD" clId="Web-{F9F70D2B-E94A-93DB-F4D4-89D799BD3504}" dt="2025-06-17T08:47:07.939" v="56"/>
          <ac:spMkLst>
            <pc:docMk/>
            <pc:sldMk cId="4152473339" sldId="271"/>
            <ac:spMk id="3" creationId="{0A7B6669-CF0E-1A74-9A4D-3005EC9818F0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7:07.939" v="56"/>
          <ac:spMkLst>
            <pc:docMk/>
            <pc:sldMk cId="4152473339" sldId="271"/>
            <ac:spMk id="10" creationId="{2EB492CD-616E-47F8-933B-5E2D952A0593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7:07.939" v="56"/>
          <ac:spMkLst>
            <pc:docMk/>
            <pc:sldMk cId="4152473339" sldId="271"/>
            <ac:spMk id="12" creationId="{59383CF9-23B5-4335-9B21-1791C4CF1C75}"/>
          </ac:spMkLst>
        </pc:spChg>
        <pc:spChg chg="add">
          <ac:chgData name="Jainaba Sama (2408620)" userId="S::2408620@student.uwtsd.ac.uk::4d59d0a3-d05e-4f34-a5c6-6a44f4fa5947" providerId="AD" clId="Web-{F9F70D2B-E94A-93DB-F4D4-89D799BD3504}" dt="2025-06-17T08:47:07.939" v="56"/>
          <ac:spMkLst>
            <pc:docMk/>
            <pc:sldMk cId="4152473339" sldId="271"/>
            <ac:spMk id="14" creationId="{0007FE00-9498-4706-B255-6437B0252C02}"/>
          </ac:spMkLst>
        </pc:spChg>
        <pc:picChg chg="add mod ord">
          <ac:chgData name="Jainaba Sama (2408620)" userId="S::2408620@student.uwtsd.ac.uk::4d59d0a3-d05e-4f34-a5c6-6a44f4fa5947" providerId="AD" clId="Web-{F9F70D2B-E94A-93DB-F4D4-89D799BD3504}" dt="2025-06-17T08:47:07.939" v="56"/>
          <ac:picMkLst>
            <pc:docMk/>
            <pc:sldMk cId="4152473339" sldId="271"/>
            <ac:picMk id="5" creationId="{AF2FB990-9F38-9735-CD9B-38C8161F98D6}"/>
          </ac:picMkLst>
        </pc:picChg>
      </pc:sldChg>
      <pc:sldMasterChg chg="add del addSldLayout delSldLayout">
        <pc:chgData name="Jainaba Sama (2408620)" userId="S::2408620@student.uwtsd.ac.uk::4d59d0a3-d05e-4f34-a5c6-6a44f4fa5947" providerId="AD" clId="Web-{F9F70D2B-E94A-93DB-F4D4-89D799BD3504}" dt="2025-06-17T08:39:00.392" v="7"/>
        <pc:sldMasterMkLst>
          <pc:docMk/>
          <pc:sldMasterMk cId="2460954070" sldId="2147483660"/>
        </pc:sldMasterMkLst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Jainaba Sama (2408620)" userId="S::2408620@student.uwtsd.ac.uk::4d59d0a3-d05e-4f34-a5c6-6a44f4fa5947" providerId="AD" clId="Web-{F9F70D2B-E94A-93DB-F4D4-89D799BD3504}" dt="2025-06-17T08:38:10.702" v="1"/>
        <pc:sldMasterMkLst>
          <pc:docMk/>
          <pc:sldMasterMk cId="675424518" sldId="2147483672"/>
        </pc:sldMasterMkLst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1824568380" sldId="2147483673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2785996225" sldId="2147483674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1313643098" sldId="2147483675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4278936413" sldId="2147483676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901443913" sldId="2147483677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1040505873" sldId="2147483678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869556835" sldId="2147483679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1342514064" sldId="2147483680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2860908737" sldId="2147483681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3850345166" sldId="2147483682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10.702" v="1"/>
          <pc:sldLayoutMkLst>
            <pc:docMk/>
            <pc:sldMasterMk cId="675424518" sldId="2147483672"/>
            <pc:sldLayoutMk cId="992463444" sldId="2147483683"/>
          </pc:sldLayoutMkLst>
        </pc:sldLayoutChg>
      </pc:sldMasterChg>
      <pc:sldMasterChg chg="add del addSldLayout delSldLayout modSldLayout">
        <pc:chgData name="Jainaba Sama (2408620)" userId="S::2408620@student.uwtsd.ac.uk::4d59d0a3-d05e-4f34-a5c6-6a44f4fa5947" providerId="AD" clId="Web-{F9F70D2B-E94A-93DB-F4D4-89D799BD3504}" dt="2025-06-17T08:38:30.265" v="3"/>
        <pc:sldMasterMkLst>
          <pc:docMk/>
          <pc:sldMasterMk cId="927799186" sldId="2147483672"/>
        </pc:sldMasterMkLst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3801147722" sldId="2147483673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1538738872" sldId="2147483674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3729806763" sldId="2147483675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3834491199" sldId="2147483676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28876557" sldId="2147483677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3303135450" sldId="2147483678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392725128" sldId="2147483679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1839526409" sldId="2147483680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3981761259" sldId="2147483681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301928878" sldId="2147483682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30.265" v="3"/>
          <pc:sldLayoutMkLst>
            <pc:docMk/>
            <pc:sldMasterMk cId="927799186" sldId="2147483672"/>
            <pc:sldLayoutMk cId="3096976876" sldId="2147483683"/>
          </pc:sldLayoutMkLst>
        </pc:sldLayoutChg>
      </pc:sldMasterChg>
      <pc:sldMasterChg chg="add del addSldLayout delSldLayout modSldLayout">
        <pc:chgData name="Jainaba Sama (2408620)" userId="S::2408620@student.uwtsd.ac.uk::4d59d0a3-d05e-4f34-a5c6-6a44f4fa5947" providerId="AD" clId="Web-{F9F70D2B-E94A-93DB-F4D4-89D799BD3504}" dt="2025-06-17T08:38:43.469" v="5"/>
        <pc:sldMasterMkLst>
          <pc:docMk/>
          <pc:sldMasterMk cId="2355725242" sldId="2147483672"/>
        </pc:sldMasterMkLst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2556867316" sldId="2147483673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3472624889" sldId="2147483674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2286617429" sldId="2147483675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4014857612" sldId="2147483676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3503939853" sldId="2147483677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2683024929" sldId="2147483678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3150479684" sldId="2147483679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2083706286" sldId="2147483680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3281169943" sldId="2147483681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3287744711" sldId="2147483682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8:43.469" v="5"/>
          <pc:sldLayoutMkLst>
            <pc:docMk/>
            <pc:sldMasterMk cId="2355725242" sldId="2147483672"/>
            <pc:sldLayoutMk cId="3114497364" sldId="2147483683"/>
          </pc:sldLayoutMkLst>
        </pc:sldLayoutChg>
      </pc:sldMasterChg>
      <pc:sldMasterChg chg="add del addSldLayout delSldLayout modSldLayout">
        <pc:chgData name="Jainaba Sama (2408620)" userId="S::2408620@student.uwtsd.ac.uk::4d59d0a3-d05e-4f34-a5c6-6a44f4fa5947" providerId="AD" clId="Web-{F9F70D2B-E94A-93DB-F4D4-89D799BD3504}" dt="2025-06-17T08:39:00.392" v="7"/>
        <pc:sldMasterMkLst>
          <pc:docMk/>
          <pc:sldMasterMk cId="2394776012" sldId="2147483672"/>
        </pc:sldMasterMkLst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131873104" sldId="2147483673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499896708" sldId="2147483674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4014765259" sldId="2147483675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2810870195" sldId="2147483676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1825929505" sldId="2147483677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2204492667" sldId="2147483678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2614871935" sldId="2147483679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3371049831" sldId="2147483680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1556561677" sldId="2147483681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3370991402" sldId="2147483682"/>
          </pc:sldLayoutMkLst>
        </pc:sldLayoutChg>
        <pc:sldLayoutChg chg="add del mod replId">
          <pc:chgData name="Jainaba Sama (2408620)" userId="S::2408620@student.uwtsd.ac.uk::4d59d0a3-d05e-4f34-a5c6-6a44f4fa5947" providerId="AD" clId="Web-{F9F70D2B-E94A-93DB-F4D4-89D799BD3504}" dt="2025-06-17T08:39:00.392" v="7"/>
          <pc:sldLayoutMkLst>
            <pc:docMk/>
            <pc:sldMasterMk cId="2394776012" sldId="2147483672"/>
            <pc:sldLayoutMk cId="1600917551" sldId="2147483683"/>
          </pc:sldLayoutMkLst>
        </pc:sldLayoutChg>
      </pc:sldMasterChg>
    </pc:docChg>
  </pc:docChgLst>
  <pc:docChgLst>
    <pc:chgData name="Jainaba Sama (2408620)" userId="S::2408620@student.uwtsd.ac.uk::4d59d0a3-d05e-4f34-a5c6-6a44f4fa5947" providerId="AD" clId="Web-{1539C0FB-5798-66D6-D4A1-F65338C6C5D7}"/>
    <pc:docChg chg="modSld">
      <pc:chgData name="Jainaba Sama (2408620)" userId="S::2408620@student.uwtsd.ac.uk::4d59d0a3-d05e-4f34-a5c6-6a44f4fa5947" providerId="AD" clId="Web-{1539C0FB-5798-66D6-D4A1-F65338C6C5D7}" dt="2025-07-03T20:51:21.671" v="480" actId="20577"/>
      <pc:docMkLst>
        <pc:docMk/>
      </pc:docMkLst>
      <pc:sldChg chg="addSp delSp modSp">
        <pc:chgData name="Jainaba Sama (2408620)" userId="S::2408620@student.uwtsd.ac.uk::4d59d0a3-d05e-4f34-a5c6-6a44f4fa5947" providerId="AD" clId="Web-{1539C0FB-5798-66D6-D4A1-F65338C6C5D7}" dt="2025-07-03T20:51:21.671" v="480" actId="20577"/>
        <pc:sldMkLst>
          <pc:docMk/>
          <pc:sldMk cId="109857222" sldId="256"/>
        </pc:sldMkLst>
        <pc:spChg chg="mod">
          <ac:chgData name="Jainaba Sama (2408620)" userId="S::2408620@student.uwtsd.ac.uk::4d59d0a3-d05e-4f34-a5c6-6a44f4fa5947" providerId="AD" clId="Web-{1539C0FB-5798-66D6-D4A1-F65338C6C5D7}" dt="2025-06-30T18:14:43.285" v="15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inaba Sama (2408620)" userId="S::2408620@student.uwtsd.ac.uk::4d59d0a3-d05e-4f34-a5c6-6a44f4fa5947" providerId="AD" clId="Web-{1539C0FB-5798-66D6-D4A1-F65338C6C5D7}" dt="2025-07-03T20:51:21.671" v="480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8:14:43.285" v="15"/>
          <ac:spMkLst>
            <pc:docMk/>
            <pc:sldMk cId="109857222" sldId="256"/>
            <ac:spMk id="93" creationId="{B9D7E975-9161-4F2D-AC53-69E1912F6B5D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8:14:43.285" v="15"/>
          <ac:spMkLst>
            <pc:docMk/>
            <pc:sldMk cId="109857222" sldId="256"/>
            <ac:spMk id="94" creationId="{827DC2C4-B485-428A-BF4A-472D2967F47F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8:14:43.285" v="15"/>
          <ac:spMkLst>
            <pc:docMk/>
            <pc:sldMk cId="109857222" sldId="256"/>
            <ac:spMk id="95" creationId="{463E6235-1649-4B47-9862-4026FC473B6F}"/>
          </ac:spMkLst>
        </pc:spChg>
        <pc:picChg chg="mod ord">
          <ac:chgData name="Jainaba Sama (2408620)" userId="S::2408620@student.uwtsd.ac.uk::4d59d0a3-d05e-4f34-a5c6-6a44f4fa5947" providerId="AD" clId="Web-{1539C0FB-5798-66D6-D4A1-F65338C6C5D7}" dt="2025-06-30T18:14:43.285" v="15"/>
          <ac:picMkLst>
            <pc:docMk/>
            <pc:sldMk cId="109857222" sldId="256"/>
            <ac:picMk id="27" creationId="{F176A0BF-2D4E-7EAB-F76B-588A91E906FD}"/>
          </ac:picMkLst>
        </pc:picChg>
      </pc:sldChg>
      <pc:sldChg chg="addSp delSp modSp">
        <pc:chgData name="Jainaba Sama (2408620)" userId="S::2408620@student.uwtsd.ac.uk::4d59d0a3-d05e-4f34-a5c6-6a44f4fa5947" providerId="AD" clId="Web-{1539C0FB-5798-66D6-D4A1-F65338C6C5D7}" dt="2025-06-30T18:17:15.525" v="26"/>
        <pc:sldMkLst>
          <pc:docMk/>
          <pc:sldMk cId="1656266436" sldId="258"/>
        </pc:sldMkLst>
        <pc:spChg chg="mod">
          <ac:chgData name="Jainaba Sama (2408620)" userId="S::2408620@student.uwtsd.ac.uk::4d59d0a3-d05e-4f34-a5c6-6a44f4fa5947" providerId="AD" clId="Web-{1539C0FB-5798-66D6-D4A1-F65338C6C5D7}" dt="2025-06-30T18:17:15.525" v="26"/>
          <ac:spMkLst>
            <pc:docMk/>
            <pc:sldMk cId="1656266436" sldId="258"/>
            <ac:spMk id="2" creationId="{4B598036-A896-0279-1A87-AD0D4B83FE3F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8:17:15.525" v="26"/>
          <ac:spMkLst>
            <pc:docMk/>
            <pc:sldMk cId="1656266436" sldId="258"/>
            <ac:spMk id="46" creationId="{907EF6B7-1338-4443-8C46-6A318D952DFD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8:17:15.525" v="26"/>
          <ac:spMkLst>
            <pc:docMk/>
            <pc:sldMk cId="1656266436" sldId="258"/>
            <ac:spMk id="47" creationId="{DAAE4CDD-124C-4DCF-9584-B6033B545DD5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8:17:15.525" v="26"/>
          <ac:spMkLst>
            <pc:docMk/>
            <pc:sldMk cId="1656266436" sldId="258"/>
            <ac:spMk id="48" creationId="{081E4A58-353D-44AE-B2FC-2A74E2E400F7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8:17:15.525" v="26"/>
          <ac:spMkLst>
            <pc:docMk/>
            <pc:sldMk cId="1656266436" sldId="258"/>
            <ac:spMk id="49" creationId="{9C3E0FE0-F874-AA30-1A78-BF1E9EA4E3BC}"/>
          </ac:spMkLst>
        </pc:spChg>
      </pc:sldChg>
      <pc:sldChg chg="modSp">
        <pc:chgData name="Jainaba Sama (2408620)" userId="S::2408620@student.uwtsd.ac.uk::4d59d0a3-d05e-4f34-a5c6-6a44f4fa5947" providerId="AD" clId="Web-{1539C0FB-5798-66D6-D4A1-F65338C6C5D7}" dt="2025-06-30T18:55:00.750" v="444" actId="1076"/>
        <pc:sldMkLst>
          <pc:docMk/>
          <pc:sldMk cId="3385197978" sldId="261"/>
        </pc:sldMkLst>
        <pc:graphicFrameChg chg="mod modGraphic">
          <ac:chgData name="Jainaba Sama (2408620)" userId="S::2408620@student.uwtsd.ac.uk::4d59d0a3-d05e-4f34-a5c6-6a44f4fa5947" providerId="AD" clId="Web-{1539C0FB-5798-66D6-D4A1-F65338C6C5D7}" dt="2025-06-30T18:55:00.750" v="444" actId="1076"/>
          <ac:graphicFrameMkLst>
            <pc:docMk/>
            <pc:sldMk cId="3385197978" sldId="261"/>
            <ac:graphicFrameMk id="5" creationId="{D1F78900-828E-0961-20E5-0BE71F3663CE}"/>
          </ac:graphicFrameMkLst>
        </pc:graphicFrameChg>
      </pc:sldChg>
      <pc:sldChg chg="addSp delSp modSp">
        <pc:chgData name="Jainaba Sama (2408620)" userId="S::2408620@student.uwtsd.ac.uk::4d59d0a3-d05e-4f34-a5c6-6a44f4fa5947" providerId="AD" clId="Web-{1539C0FB-5798-66D6-D4A1-F65338C6C5D7}" dt="2025-07-01T12:58:16.437" v="477" actId="1076"/>
        <pc:sldMkLst>
          <pc:docMk/>
          <pc:sldMk cId="4248518552" sldId="269"/>
        </pc:sldMkLst>
        <pc:spChg chg="mod ord">
          <ac:chgData name="Jainaba Sama (2408620)" userId="S::2408620@student.uwtsd.ac.uk::4d59d0a3-d05e-4f34-a5c6-6a44f4fa5947" providerId="AD" clId="Web-{1539C0FB-5798-66D6-D4A1-F65338C6C5D7}" dt="2025-06-30T19:02:38.220" v="472"/>
          <ac:spMkLst>
            <pc:docMk/>
            <pc:sldMk cId="4248518552" sldId="269"/>
            <ac:spMk id="2" creationId="{C0B392EC-98C1-4E5F-51DE-25FA3F926B46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9:02:38.220" v="472"/>
          <ac:spMkLst>
            <pc:docMk/>
            <pc:sldMk cId="4248518552" sldId="269"/>
            <ac:spMk id="65" creationId="{F48EDAF9-5D81-42FA-AAE2-818ED3189C2B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9:02:38.220" v="472"/>
          <ac:spMkLst>
            <pc:docMk/>
            <pc:sldMk cId="4248518552" sldId="269"/>
            <ac:spMk id="69" creationId="{CBC4F608-B4B8-48C3-9572-C0F061B1CD99}"/>
          </ac:spMkLst>
        </pc:spChg>
        <pc:spChg chg="add">
          <ac:chgData name="Jainaba Sama (2408620)" userId="S::2408620@student.uwtsd.ac.uk::4d59d0a3-d05e-4f34-a5c6-6a44f4fa5947" providerId="AD" clId="Web-{1539C0FB-5798-66D6-D4A1-F65338C6C5D7}" dt="2025-06-30T19:02:38.220" v="472"/>
          <ac:spMkLst>
            <pc:docMk/>
            <pc:sldMk cId="4248518552" sldId="269"/>
            <ac:spMk id="70" creationId="{1382A32C-5B0C-4B1C-A074-76C6DBCC9F87}"/>
          </ac:spMkLst>
        </pc:spChg>
        <pc:picChg chg="mod ord">
          <ac:chgData name="Jainaba Sama (2408620)" userId="S::2408620@student.uwtsd.ac.uk::4d59d0a3-d05e-4f34-a5c6-6a44f4fa5947" providerId="AD" clId="Web-{1539C0FB-5798-66D6-D4A1-F65338C6C5D7}" dt="2025-06-30T19:03:05.299" v="476" actId="1076"/>
          <ac:picMkLst>
            <pc:docMk/>
            <pc:sldMk cId="4248518552" sldId="269"/>
            <ac:picMk id="4" creationId="{A156C5E7-683B-01CE-98E1-645C2C80F576}"/>
          </ac:picMkLst>
        </pc:picChg>
        <pc:picChg chg="mod">
          <ac:chgData name="Jainaba Sama (2408620)" userId="S::2408620@student.uwtsd.ac.uk::4d59d0a3-d05e-4f34-a5c6-6a44f4fa5947" providerId="AD" clId="Web-{1539C0FB-5798-66D6-D4A1-F65338C6C5D7}" dt="2025-06-30T19:01:02.779" v="458"/>
          <ac:picMkLst>
            <pc:docMk/>
            <pc:sldMk cId="4248518552" sldId="269"/>
            <ac:picMk id="5" creationId="{9D07138F-72D8-90DC-3E65-D1EC4D8D5E5D}"/>
          </ac:picMkLst>
        </pc:picChg>
        <pc:picChg chg="mod ord">
          <ac:chgData name="Jainaba Sama (2408620)" userId="S::2408620@student.uwtsd.ac.uk::4d59d0a3-d05e-4f34-a5c6-6a44f4fa5947" providerId="AD" clId="Web-{1539C0FB-5798-66D6-D4A1-F65338C6C5D7}" dt="2025-07-01T12:58:16.437" v="477" actId="1076"/>
          <ac:picMkLst>
            <pc:docMk/>
            <pc:sldMk cId="4248518552" sldId="269"/>
            <ac:picMk id="7" creationId="{ACAE925B-A7D0-B441-4935-8276BB554A3B}"/>
          </ac:picMkLst>
        </pc:picChg>
      </pc:sldChg>
      <pc:sldChg chg="modSp">
        <pc:chgData name="Jainaba Sama (2408620)" userId="S::2408620@student.uwtsd.ac.uk::4d59d0a3-d05e-4f34-a5c6-6a44f4fa5947" providerId="AD" clId="Web-{1539C0FB-5798-66D6-D4A1-F65338C6C5D7}" dt="2025-06-30T18:58:05.085" v="452" actId="1076"/>
        <pc:sldMkLst>
          <pc:docMk/>
          <pc:sldMk cId="2410221665" sldId="273"/>
        </pc:sldMkLst>
        <pc:picChg chg="mod">
          <ac:chgData name="Jainaba Sama (2408620)" userId="S::2408620@student.uwtsd.ac.uk::4d59d0a3-d05e-4f34-a5c6-6a44f4fa5947" providerId="AD" clId="Web-{1539C0FB-5798-66D6-D4A1-F65338C6C5D7}" dt="2025-06-30T18:58:05.085" v="452" actId="1076"/>
          <ac:picMkLst>
            <pc:docMk/>
            <pc:sldMk cId="2410221665" sldId="273"/>
            <ac:picMk id="4" creationId="{7C00AE9D-77D3-109E-7610-51331AAAE791}"/>
          </ac:picMkLst>
        </pc:picChg>
      </pc:sldChg>
    </pc:docChg>
  </pc:docChgLst>
  <pc:docChgLst>
    <pc:chgData name="Jainaba Sama (2408620)" userId="S::2408620@student.uwtsd.ac.uk::4d59d0a3-d05e-4f34-a5c6-6a44f4fa5947" providerId="AD" clId="Web-{3A0B04F3-0450-8A44-1161-9E0153562D67}"/>
    <pc:docChg chg="modSld">
      <pc:chgData name="Jainaba Sama (2408620)" userId="S::2408620@student.uwtsd.ac.uk::4d59d0a3-d05e-4f34-a5c6-6a44f4fa5947" providerId="AD" clId="Web-{3A0B04F3-0450-8A44-1161-9E0153562D67}" dt="2025-06-30T22:15:49.273" v="24" actId="1076"/>
      <pc:docMkLst>
        <pc:docMk/>
      </pc:docMkLst>
      <pc:sldChg chg="addSp delSp modSp">
        <pc:chgData name="Jainaba Sama (2408620)" userId="S::2408620@student.uwtsd.ac.uk::4d59d0a3-d05e-4f34-a5c6-6a44f4fa5947" providerId="AD" clId="Web-{3A0B04F3-0450-8A44-1161-9E0153562D67}" dt="2025-06-30T22:15:49.273" v="24" actId="1076"/>
        <pc:sldMkLst>
          <pc:docMk/>
          <pc:sldMk cId="4248518552" sldId="269"/>
        </pc:sldMkLst>
        <pc:spChg chg="mod">
          <ac:chgData name="Jainaba Sama (2408620)" userId="S::2408620@student.uwtsd.ac.uk::4d59d0a3-d05e-4f34-a5c6-6a44f4fa5947" providerId="AD" clId="Web-{3A0B04F3-0450-8A44-1161-9E0153562D67}" dt="2025-06-30T22:15:44.460" v="22" actId="1076"/>
          <ac:spMkLst>
            <pc:docMk/>
            <pc:sldMk cId="4248518552" sldId="269"/>
            <ac:spMk id="2" creationId="{C0B392EC-98C1-4E5F-51DE-25FA3F926B46}"/>
          </ac:spMkLst>
        </pc:spChg>
        <pc:graphicFrameChg chg="add mod ord modGraphic">
          <ac:chgData name="Jainaba Sama (2408620)" userId="S::2408620@student.uwtsd.ac.uk::4d59d0a3-d05e-4f34-a5c6-6a44f4fa5947" providerId="AD" clId="Web-{3A0B04F3-0450-8A44-1161-9E0153562D67}" dt="2025-06-30T22:03:45.354" v="1" actId="14100"/>
          <ac:graphicFrameMkLst>
            <pc:docMk/>
            <pc:sldMk cId="4248518552" sldId="269"/>
            <ac:graphicFrameMk id="3" creationId="{E6233684-1F04-57AC-D4A5-5BEB9F9D3E18}"/>
          </ac:graphicFrameMkLst>
        </pc:graphicFrameChg>
        <pc:picChg chg="mod modCrop">
          <ac:chgData name="Jainaba Sama (2408620)" userId="S::2408620@student.uwtsd.ac.uk::4d59d0a3-d05e-4f34-a5c6-6a44f4fa5947" providerId="AD" clId="Web-{3A0B04F3-0450-8A44-1161-9E0153562D67}" dt="2025-06-30T22:15:49.273" v="24" actId="1076"/>
          <ac:picMkLst>
            <pc:docMk/>
            <pc:sldMk cId="4248518552" sldId="269"/>
            <ac:picMk id="4" creationId="{A156C5E7-683B-01CE-98E1-645C2C80F576}"/>
          </ac:picMkLst>
        </pc:picChg>
        <pc:picChg chg="mod">
          <ac:chgData name="Jainaba Sama (2408620)" userId="S::2408620@student.uwtsd.ac.uk::4d59d0a3-d05e-4f34-a5c6-6a44f4fa5947" providerId="AD" clId="Web-{3A0B04F3-0450-8A44-1161-9E0153562D67}" dt="2025-06-30T22:05:07.840" v="13" actId="14100"/>
          <ac:picMkLst>
            <pc:docMk/>
            <pc:sldMk cId="4248518552" sldId="269"/>
            <ac:picMk id="5" creationId="{9D07138F-72D8-90DC-3E65-D1EC4D8D5E5D}"/>
          </ac:picMkLst>
        </pc:picChg>
        <pc:picChg chg="mod">
          <ac:chgData name="Jainaba Sama (2408620)" userId="S::2408620@student.uwtsd.ac.uk::4d59d0a3-d05e-4f34-a5c6-6a44f4fa5947" providerId="AD" clId="Web-{3A0B04F3-0450-8A44-1161-9E0153562D67}" dt="2025-06-30T22:15:24.288" v="20" actId="1076"/>
          <ac:picMkLst>
            <pc:docMk/>
            <pc:sldMk cId="4248518552" sldId="269"/>
            <ac:picMk id="7" creationId="{ACAE925B-A7D0-B441-4935-8276BB554A3B}"/>
          </ac:picMkLst>
        </pc:picChg>
      </pc:sldChg>
    </pc:docChg>
  </pc:docChgLst>
  <pc:docChgLst>
    <pc:chgData name="Jainaba Sama (2408620)" userId="S::2408620@student.uwtsd.ac.uk::4d59d0a3-d05e-4f34-a5c6-6a44f4fa5947" providerId="AD" clId="Web-{0D79E5A1-6E87-5CC4-F320-E321F823D96F}"/>
    <pc:docChg chg="addSld delSld modSld sldOrd">
      <pc:chgData name="Jainaba Sama (2408620)" userId="S::2408620@student.uwtsd.ac.uk::4d59d0a3-d05e-4f34-a5c6-6a44f4fa5947" providerId="AD" clId="Web-{0D79E5A1-6E87-5CC4-F320-E321F823D96F}" dt="2025-06-17T08:59:52.707" v="587"/>
      <pc:docMkLst>
        <pc:docMk/>
      </pc:docMkLst>
      <pc:sldChg chg="addSp delSp modSp mod setBg">
        <pc:chgData name="Jainaba Sama (2408620)" userId="S::2408620@student.uwtsd.ac.uk::4d59d0a3-d05e-4f34-a5c6-6a44f4fa5947" providerId="AD" clId="Web-{0D79E5A1-6E87-5CC4-F320-E321F823D96F}" dt="2025-06-17T08:59:52.707" v="587"/>
        <pc:sldMkLst>
          <pc:docMk/>
          <pc:sldMk cId="109857222" sldId="256"/>
        </pc:sldMkLst>
        <pc:spChg chg="mod">
          <ac:chgData name="Jainaba Sama (2408620)" userId="S::2408620@student.uwtsd.ac.uk::4d59d0a3-d05e-4f34-a5c6-6a44f4fa5947" providerId="AD" clId="Web-{0D79E5A1-6E87-5CC4-F320-E321F823D96F}" dt="2025-06-17T08:59:52.707" v="58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ainaba Sama (2408620)" userId="S::2408620@student.uwtsd.ac.uk::4d59d0a3-d05e-4f34-a5c6-6a44f4fa5947" providerId="AD" clId="Web-{0D79E5A1-6E87-5CC4-F320-E321F823D96F}" dt="2025-06-17T08:59:52.707" v="587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Jainaba Sama (2408620)" userId="S::2408620@student.uwtsd.ac.uk::4d59d0a3-d05e-4f34-a5c6-6a44f4fa5947" providerId="AD" clId="Web-{0D79E5A1-6E87-5CC4-F320-E321F823D96F}" dt="2025-06-17T08:59:52.707" v="587"/>
          <ac:picMkLst>
            <pc:docMk/>
            <pc:sldMk cId="109857222" sldId="256"/>
            <ac:picMk id="27" creationId="{F176A0BF-2D4E-7EAB-F76B-588A91E906FD}"/>
          </ac:picMkLst>
        </pc:picChg>
      </pc:sldChg>
      <pc:sldChg chg="modSp new">
        <pc:chgData name="Jainaba Sama (2408620)" userId="S::2408620@student.uwtsd.ac.uk::4d59d0a3-d05e-4f34-a5c6-6a44f4fa5947" providerId="AD" clId="Web-{0D79E5A1-6E87-5CC4-F320-E321F823D96F}" dt="2025-06-17T08:25:21.966" v="517" actId="20577"/>
        <pc:sldMkLst>
          <pc:docMk/>
          <pc:sldMk cId="2604141831" sldId="257"/>
        </pc:sldMkLst>
        <pc:spChg chg="mod">
          <ac:chgData name="Jainaba Sama (2408620)" userId="S::2408620@student.uwtsd.ac.uk::4d59d0a3-d05e-4f34-a5c6-6a44f4fa5947" providerId="AD" clId="Web-{0D79E5A1-6E87-5CC4-F320-E321F823D96F}" dt="2025-06-17T06:57:01.407" v="85" actId="20577"/>
          <ac:spMkLst>
            <pc:docMk/>
            <pc:sldMk cId="2604141831" sldId="257"/>
            <ac:spMk id="2" creationId="{50610D5D-4526-0ECB-B155-FD560C8BF56F}"/>
          </ac:spMkLst>
        </pc:spChg>
        <pc:spChg chg="mod">
          <ac:chgData name="Jainaba Sama (2408620)" userId="S::2408620@student.uwtsd.ac.uk::4d59d0a3-d05e-4f34-a5c6-6a44f4fa5947" providerId="AD" clId="Web-{0D79E5A1-6E87-5CC4-F320-E321F823D96F}" dt="2025-06-17T08:25:21.966" v="517" actId="20577"/>
          <ac:spMkLst>
            <pc:docMk/>
            <pc:sldMk cId="2604141831" sldId="257"/>
            <ac:spMk id="3" creationId="{C5E39F51-7DC5-A39B-43B5-3957C2EBEB36}"/>
          </ac:spMkLst>
        </pc:spChg>
      </pc:sldChg>
      <pc:sldChg chg="addSp modSp new mod setBg">
        <pc:chgData name="Jainaba Sama (2408620)" userId="S::2408620@student.uwtsd.ac.uk::4d59d0a3-d05e-4f34-a5c6-6a44f4fa5947" providerId="AD" clId="Web-{0D79E5A1-6E87-5CC4-F320-E321F823D96F}" dt="2025-06-17T08:18:32.675" v="495" actId="20577"/>
        <pc:sldMkLst>
          <pc:docMk/>
          <pc:sldMk cId="1656266436" sldId="258"/>
        </pc:sldMkLst>
        <pc:spChg chg="mod">
          <ac:chgData name="Jainaba Sama (2408620)" userId="S::2408620@student.uwtsd.ac.uk::4d59d0a3-d05e-4f34-a5c6-6a44f4fa5947" providerId="AD" clId="Web-{0D79E5A1-6E87-5CC4-F320-E321F823D96F}" dt="2025-06-17T08:18:13.252" v="486" actId="20577"/>
          <ac:spMkLst>
            <pc:docMk/>
            <pc:sldMk cId="1656266436" sldId="258"/>
            <ac:spMk id="2" creationId="{4B598036-A896-0279-1A87-AD0D4B83FE3F}"/>
          </ac:spMkLst>
        </pc:spChg>
      </pc:sldChg>
      <pc:sldChg chg="new del">
        <pc:chgData name="Jainaba Sama (2408620)" userId="S::2408620@student.uwtsd.ac.uk::4d59d0a3-d05e-4f34-a5c6-6a44f4fa5947" providerId="AD" clId="Web-{0D79E5A1-6E87-5CC4-F320-E321F823D96F}" dt="2025-06-17T06:51:05.274" v="32"/>
        <pc:sldMkLst>
          <pc:docMk/>
          <pc:sldMk cId="257725661" sldId="259"/>
        </pc:sldMkLst>
      </pc:sldChg>
      <pc:sldChg chg="modSp new del">
        <pc:chgData name="Jainaba Sama (2408620)" userId="S::2408620@student.uwtsd.ac.uk::4d59d0a3-d05e-4f34-a5c6-6a44f4fa5947" providerId="AD" clId="Web-{0D79E5A1-6E87-5CC4-F320-E321F823D96F}" dt="2025-06-17T08:31:58.539" v="552"/>
        <pc:sldMkLst>
          <pc:docMk/>
          <pc:sldMk cId="1157835580" sldId="259"/>
        </pc:sldMkLst>
      </pc:sldChg>
      <pc:sldChg chg="modSp new">
        <pc:chgData name="Jainaba Sama (2408620)" userId="S::2408620@student.uwtsd.ac.uk::4d59d0a3-d05e-4f34-a5c6-6a44f4fa5947" providerId="AD" clId="Web-{0D79E5A1-6E87-5CC4-F320-E321F823D96F}" dt="2025-06-17T08:27:52.564" v="532" actId="20577"/>
        <pc:sldMkLst>
          <pc:docMk/>
          <pc:sldMk cId="2070546329" sldId="260"/>
        </pc:sldMkLst>
        <pc:spChg chg="mod">
          <ac:chgData name="Jainaba Sama (2408620)" userId="S::2408620@student.uwtsd.ac.uk::4d59d0a3-d05e-4f34-a5c6-6a44f4fa5947" providerId="AD" clId="Web-{0D79E5A1-6E87-5CC4-F320-E321F823D96F}" dt="2025-06-17T08:27:52.564" v="532" actId="20577"/>
          <ac:spMkLst>
            <pc:docMk/>
            <pc:sldMk cId="2070546329" sldId="260"/>
            <ac:spMk id="2" creationId="{F7B4772D-A74F-7933-F9A6-2DC57E6E02F8}"/>
          </ac:spMkLst>
        </pc:spChg>
        <pc:spChg chg="mod">
          <ac:chgData name="Jainaba Sama (2408620)" userId="S::2408620@student.uwtsd.ac.uk::4d59d0a3-d05e-4f34-a5c6-6a44f4fa5947" providerId="AD" clId="Web-{0D79E5A1-6E87-5CC4-F320-E321F823D96F}" dt="2025-06-17T08:19:21.035" v="497" actId="20577"/>
          <ac:spMkLst>
            <pc:docMk/>
            <pc:sldMk cId="2070546329" sldId="260"/>
            <ac:spMk id="3" creationId="{9DFD3AAB-298C-BF11-EB11-6FD6641D3E6D}"/>
          </ac:spMkLst>
        </pc:spChg>
      </pc:sldChg>
      <pc:sldChg chg="modSp new">
        <pc:chgData name="Jainaba Sama (2408620)" userId="S::2408620@student.uwtsd.ac.uk::4d59d0a3-d05e-4f34-a5c6-6a44f4fa5947" providerId="AD" clId="Web-{0D79E5A1-6E87-5CC4-F320-E321F823D96F}" dt="2025-06-17T08:21:00.819" v="507" actId="14100"/>
        <pc:sldMkLst>
          <pc:docMk/>
          <pc:sldMk cId="3385197978" sldId="261"/>
        </pc:sldMkLst>
        <pc:spChg chg="mod">
          <ac:chgData name="Jainaba Sama (2408620)" userId="S::2408620@student.uwtsd.ac.uk::4d59d0a3-d05e-4f34-a5c6-6a44f4fa5947" providerId="AD" clId="Web-{0D79E5A1-6E87-5CC4-F320-E321F823D96F}" dt="2025-06-17T08:20:24.568" v="500" actId="20577"/>
          <ac:spMkLst>
            <pc:docMk/>
            <pc:sldMk cId="3385197978" sldId="261"/>
            <ac:spMk id="2" creationId="{7611742E-A1FD-1D3F-1726-449872144145}"/>
          </ac:spMkLst>
        </pc:spChg>
      </pc:sldChg>
      <pc:sldChg chg="addSp delSp modSp new mod setBg">
        <pc:chgData name="Jainaba Sama (2408620)" userId="S::2408620@student.uwtsd.ac.uk::4d59d0a3-d05e-4f34-a5c6-6a44f4fa5947" providerId="AD" clId="Web-{0D79E5A1-6E87-5CC4-F320-E321F823D96F}" dt="2025-06-17T08:11:45.633" v="475"/>
        <pc:sldMkLst>
          <pc:docMk/>
          <pc:sldMk cId="928165197" sldId="262"/>
        </pc:sldMkLst>
      </pc:sldChg>
      <pc:sldChg chg="modSp new">
        <pc:chgData name="Jainaba Sama (2408620)" userId="S::2408620@student.uwtsd.ac.uk::4d59d0a3-d05e-4f34-a5c6-6a44f4fa5947" providerId="AD" clId="Web-{0D79E5A1-6E87-5CC4-F320-E321F823D96F}" dt="2025-06-17T08:31:33.320" v="551" actId="20577"/>
        <pc:sldMkLst>
          <pc:docMk/>
          <pc:sldMk cId="3510460817" sldId="263"/>
        </pc:sldMkLst>
        <pc:spChg chg="mod">
          <ac:chgData name="Jainaba Sama (2408620)" userId="S::2408620@student.uwtsd.ac.uk::4d59d0a3-d05e-4f34-a5c6-6a44f4fa5947" providerId="AD" clId="Web-{0D79E5A1-6E87-5CC4-F320-E321F823D96F}" dt="2025-06-17T08:30:49.022" v="535" actId="20577"/>
          <ac:spMkLst>
            <pc:docMk/>
            <pc:sldMk cId="3510460817" sldId="263"/>
            <ac:spMk id="2" creationId="{D6748ED4-8605-D9C5-CA03-2C8CB474CE68}"/>
          </ac:spMkLst>
        </pc:spChg>
      </pc:sldChg>
      <pc:sldChg chg="modSp new">
        <pc:chgData name="Jainaba Sama (2408620)" userId="S::2408620@student.uwtsd.ac.uk::4d59d0a3-d05e-4f34-a5c6-6a44f4fa5947" providerId="AD" clId="Web-{0D79E5A1-6E87-5CC4-F320-E321F823D96F}" dt="2025-06-17T08:22:27.728" v="511" actId="20577"/>
        <pc:sldMkLst>
          <pc:docMk/>
          <pc:sldMk cId="1103848041" sldId="264"/>
        </pc:sldMkLst>
        <pc:spChg chg="mod">
          <ac:chgData name="Jainaba Sama (2408620)" userId="S::2408620@student.uwtsd.ac.uk::4d59d0a3-d05e-4f34-a5c6-6a44f4fa5947" providerId="AD" clId="Web-{0D79E5A1-6E87-5CC4-F320-E321F823D96F}" dt="2025-06-17T08:22:01.446" v="508" actId="20577"/>
          <ac:spMkLst>
            <pc:docMk/>
            <pc:sldMk cId="1103848041" sldId="264"/>
            <ac:spMk id="2" creationId="{60EC6DC0-962A-0BD7-C92D-FCF9AC2BECD9}"/>
          </ac:spMkLst>
        </pc:spChg>
      </pc:sldChg>
      <pc:sldChg chg="modSp new ord">
        <pc:chgData name="Jainaba Sama (2408620)" userId="S::2408620@student.uwtsd.ac.uk::4d59d0a3-d05e-4f34-a5c6-6a44f4fa5947" providerId="AD" clId="Web-{0D79E5A1-6E87-5CC4-F320-E321F823D96F}" dt="2025-06-17T07:35:45.261" v="448" actId="20577"/>
        <pc:sldMkLst>
          <pc:docMk/>
          <pc:sldMk cId="3868800797" sldId="265"/>
        </pc:sldMkLst>
        <pc:spChg chg="mod">
          <ac:chgData name="Jainaba Sama (2408620)" userId="S::2408620@student.uwtsd.ac.uk::4d59d0a3-d05e-4f34-a5c6-6a44f4fa5947" providerId="AD" clId="Web-{0D79E5A1-6E87-5CC4-F320-E321F823D96F}" dt="2025-06-17T06:58:06.411" v="89" actId="20577"/>
          <ac:spMkLst>
            <pc:docMk/>
            <pc:sldMk cId="3868800797" sldId="265"/>
            <ac:spMk id="2" creationId="{245C4C44-887A-B0EA-1A6B-A87E9A9F3A69}"/>
          </ac:spMkLst>
        </pc:spChg>
        <pc:spChg chg="mod">
          <ac:chgData name="Jainaba Sama (2408620)" userId="S::2408620@student.uwtsd.ac.uk::4d59d0a3-d05e-4f34-a5c6-6a44f4fa5947" providerId="AD" clId="Web-{0D79E5A1-6E87-5CC4-F320-E321F823D96F}" dt="2025-06-17T07:35:45.261" v="448" actId="20577"/>
          <ac:spMkLst>
            <pc:docMk/>
            <pc:sldMk cId="3868800797" sldId="265"/>
            <ac:spMk id="3" creationId="{B1E2D0F6-5B9D-C5F3-C4E5-8EB0950F0CDF}"/>
          </ac:spMkLst>
        </pc:spChg>
      </pc:sldChg>
      <pc:sldChg chg="addSp modSp new mod ord modClrScheme chgLayout">
        <pc:chgData name="Jainaba Sama (2408620)" userId="S::2408620@student.uwtsd.ac.uk::4d59d0a3-d05e-4f34-a5c6-6a44f4fa5947" providerId="AD" clId="Web-{0D79E5A1-6E87-5CC4-F320-E321F823D96F}" dt="2025-06-17T08:59:40.144" v="585" actId="20577"/>
        <pc:sldMkLst>
          <pc:docMk/>
          <pc:sldMk cId="185984778" sldId="266"/>
        </pc:sldMkLst>
        <pc:spChg chg="mod ord">
          <ac:chgData name="Jainaba Sama (2408620)" userId="S::2408620@student.uwtsd.ac.uk::4d59d0a3-d05e-4f34-a5c6-6a44f4fa5947" providerId="AD" clId="Web-{0D79E5A1-6E87-5CC4-F320-E321F823D96F}" dt="2025-06-17T07:11:18.183" v="146"/>
          <ac:spMkLst>
            <pc:docMk/>
            <pc:sldMk cId="185984778" sldId="266"/>
            <ac:spMk id="2" creationId="{678AA434-C64A-4D8C-F16B-A433FAAECC91}"/>
          </ac:spMkLst>
        </pc:spChg>
        <pc:spChg chg="mod ord">
          <ac:chgData name="Jainaba Sama (2408620)" userId="S::2408620@student.uwtsd.ac.uk::4d59d0a3-d05e-4f34-a5c6-6a44f4fa5947" providerId="AD" clId="Web-{0D79E5A1-6E87-5CC4-F320-E321F823D96F}" dt="2025-06-17T07:16:14.656" v="309" actId="20577"/>
          <ac:spMkLst>
            <pc:docMk/>
            <pc:sldMk cId="185984778" sldId="266"/>
            <ac:spMk id="3" creationId="{072CEF62-1E97-A3C2-E36E-F99B9B4C5A97}"/>
          </ac:spMkLst>
        </pc:spChg>
      </pc:sldChg>
      <pc:sldChg chg="addSp delSp modSp new mod setBg modClrScheme chgLayout">
        <pc:chgData name="Jainaba Sama (2408620)" userId="S::2408620@student.uwtsd.ac.uk::4d59d0a3-d05e-4f34-a5c6-6a44f4fa5947" providerId="AD" clId="Web-{0D79E5A1-6E87-5CC4-F320-E321F823D96F}" dt="2025-06-17T07:21:39.959" v="434"/>
        <pc:sldMkLst>
          <pc:docMk/>
          <pc:sldMk cId="132820595" sldId="267"/>
        </pc:sldMkLst>
        <pc:spChg chg="mod ord">
          <ac:chgData name="Jainaba Sama (2408620)" userId="S::2408620@student.uwtsd.ac.uk::4d59d0a3-d05e-4f34-a5c6-6a44f4fa5947" providerId="AD" clId="Web-{0D79E5A1-6E87-5CC4-F320-E321F823D96F}" dt="2025-06-17T07:21:39.959" v="434"/>
          <ac:spMkLst>
            <pc:docMk/>
            <pc:sldMk cId="132820595" sldId="267"/>
            <ac:spMk id="2" creationId="{02D1F496-40AD-6D89-6BA0-F126B0595E2E}"/>
          </ac:spMkLst>
        </pc:spChg>
        <pc:spChg chg="add">
          <ac:chgData name="Jainaba Sama (2408620)" userId="S::2408620@student.uwtsd.ac.uk::4d59d0a3-d05e-4f34-a5c6-6a44f4fa5947" providerId="AD" clId="Web-{0D79E5A1-6E87-5CC4-F320-E321F823D96F}" dt="2025-06-17T07:21:39.959" v="434"/>
          <ac:spMkLst>
            <pc:docMk/>
            <pc:sldMk cId="132820595" sldId="267"/>
            <ac:spMk id="10" creationId="{BACC6370-2D7E-4714-9D71-7542949D7D5D}"/>
          </ac:spMkLst>
        </pc:spChg>
        <pc:spChg chg="add">
          <ac:chgData name="Jainaba Sama (2408620)" userId="S::2408620@student.uwtsd.ac.uk::4d59d0a3-d05e-4f34-a5c6-6a44f4fa5947" providerId="AD" clId="Web-{0D79E5A1-6E87-5CC4-F320-E321F823D96F}" dt="2025-06-17T07:21:39.959" v="434"/>
          <ac:spMkLst>
            <pc:docMk/>
            <pc:sldMk cId="132820595" sldId="267"/>
            <ac:spMk id="12" creationId="{F68B3F68-107C-434F-AA38-110D5EA91B85}"/>
          </ac:spMkLst>
        </pc:spChg>
        <pc:spChg chg="add">
          <ac:chgData name="Jainaba Sama (2408620)" userId="S::2408620@student.uwtsd.ac.uk::4d59d0a3-d05e-4f34-a5c6-6a44f4fa5947" providerId="AD" clId="Web-{0D79E5A1-6E87-5CC4-F320-E321F823D96F}" dt="2025-06-17T07:21:39.959" v="434"/>
          <ac:spMkLst>
            <pc:docMk/>
            <pc:sldMk cId="132820595" sldId="267"/>
            <ac:spMk id="14" creationId="{AAD0DBB9-1A4B-4391-81D4-CB19F9AB918A}"/>
          </ac:spMkLst>
        </pc:spChg>
        <pc:spChg chg="add">
          <ac:chgData name="Jainaba Sama (2408620)" userId="S::2408620@student.uwtsd.ac.uk::4d59d0a3-d05e-4f34-a5c6-6a44f4fa5947" providerId="AD" clId="Web-{0D79E5A1-6E87-5CC4-F320-E321F823D96F}" dt="2025-06-17T07:21:39.959" v="434"/>
          <ac:spMkLst>
            <pc:docMk/>
            <pc:sldMk cId="132820595" sldId="267"/>
            <ac:spMk id="16" creationId="{063BBA22-50EA-4C4D-BE05-F1CE4E63AA56}"/>
          </ac:spMkLst>
        </pc:spChg>
        <pc:graphicFrameChg chg="add">
          <ac:chgData name="Jainaba Sama (2408620)" userId="S::2408620@student.uwtsd.ac.uk::4d59d0a3-d05e-4f34-a5c6-6a44f4fa5947" providerId="AD" clId="Web-{0D79E5A1-6E87-5CC4-F320-E321F823D96F}" dt="2025-06-17T07:21:39.959" v="434"/>
          <ac:graphicFrameMkLst>
            <pc:docMk/>
            <pc:sldMk cId="132820595" sldId="267"/>
            <ac:graphicFrameMk id="6" creationId="{8DD5FEB5-182B-82E2-B9B6-85778BFBF736}"/>
          </ac:graphicFrameMkLst>
        </pc:graphicFrameChg>
      </pc:sldChg>
      <pc:sldChg chg="modSp new del">
        <pc:chgData name="Jainaba Sama (2408620)" userId="S::2408620@student.uwtsd.ac.uk::4d59d0a3-d05e-4f34-a5c6-6a44f4fa5947" providerId="AD" clId="Web-{0D79E5A1-6E87-5CC4-F320-E321F823D96F}" dt="2025-06-17T08:32:09.680" v="553"/>
        <pc:sldMkLst>
          <pc:docMk/>
          <pc:sldMk cId="3418976268" sldId="268"/>
        </pc:sldMkLst>
      </pc:sldChg>
      <pc:sldChg chg="modSp new">
        <pc:chgData name="Jainaba Sama (2408620)" userId="S::2408620@student.uwtsd.ac.uk::4d59d0a3-d05e-4f34-a5c6-6a44f4fa5947" providerId="AD" clId="Web-{0D79E5A1-6E87-5CC4-F320-E321F823D96F}" dt="2025-06-17T08:25:54.249" v="530" actId="20577"/>
        <pc:sldMkLst>
          <pc:docMk/>
          <pc:sldMk cId="4248518552" sldId="269"/>
        </pc:sldMkLst>
        <pc:spChg chg="mod">
          <ac:chgData name="Jainaba Sama (2408620)" userId="S::2408620@student.uwtsd.ac.uk::4d59d0a3-d05e-4f34-a5c6-6a44f4fa5947" providerId="AD" clId="Web-{0D79E5A1-6E87-5CC4-F320-E321F823D96F}" dt="2025-06-17T08:25:54.249" v="530" actId="20577"/>
          <ac:spMkLst>
            <pc:docMk/>
            <pc:sldMk cId="4248518552" sldId="269"/>
            <ac:spMk id="2" creationId="{C0B392EC-98C1-4E5F-51DE-25FA3F926B46}"/>
          </ac:spMkLst>
        </pc:spChg>
      </pc:sldChg>
      <pc:sldChg chg="modSp new">
        <pc:chgData name="Jainaba Sama (2408620)" userId="S::2408620@student.uwtsd.ac.uk::4d59d0a3-d05e-4f34-a5c6-6a44f4fa5947" providerId="AD" clId="Web-{0D79E5A1-6E87-5CC4-F320-E321F823D96F}" dt="2025-06-17T08:34:09.199" v="575" actId="20577"/>
        <pc:sldMkLst>
          <pc:docMk/>
          <pc:sldMk cId="2052086145" sldId="270"/>
        </pc:sldMkLst>
        <pc:spChg chg="mod">
          <ac:chgData name="Jainaba Sama (2408620)" userId="S::2408620@student.uwtsd.ac.uk::4d59d0a3-d05e-4f34-a5c6-6a44f4fa5947" providerId="AD" clId="Web-{0D79E5A1-6E87-5CC4-F320-E321F823D96F}" dt="2025-06-17T08:33:14.994" v="555" actId="20577"/>
          <ac:spMkLst>
            <pc:docMk/>
            <pc:sldMk cId="2052086145" sldId="270"/>
            <ac:spMk id="2" creationId="{C7196A3C-F48E-08AB-153B-6719EF228D72}"/>
          </ac:spMkLst>
        </pc:spChg>
      </pc:sldChg>
    </pc:docChg>
  </pc:docChgLst>
  <pc:docChgLst>
    <pc:chgData name="Jainaba Sama (2408620)" userId="S::2408620@student.uwtsd.ac.uk::4d59d0a3-d05e-4f34-a5c6-6a44f4fa5947" providerId="AD" clId="Web-{CDD0CA81-72A4-3803-83B4-C0DFB7B97D6B}"/>
    <pc:docChg chg="modSld">
      <pc:chgData name="Jainaba Sama (2408620)" userId="S::2408620@student.uwtsd.ac.uk::4d59d0a3-d05e-4f34-a5c6-6a44f4fa5947" providerId="AD" clId="Web-{CDD0CA81-72A4-3803-83B4-C0DFB7B97D6B}" dt="2025-06-27T22:35:06.916" v="2" actId="1076"/>
      <pc:docMkLst>
        <pc:docMk/>
      </pc:docMkLst>
      <pc:sldChg chg="modSp">
        <pc:chgData name="Jainaba Sama (2408620)" userId="S::2408620@student.uwtsd.ac.uk::4d59d0a3-d05e-4f34-a5c6-6a44f4fa5947" providerId="AD" clId="Web-{CDD0CA81-72A4-3803-83B4-C0DFB7B97D6B}" dt="2025-06-27T22:35:06.916" v="2" actId="1076"/>
        <pc:sldMkLst>
          <pc:docMk/>
          <pc:sldMk cId="132820595" sldId="267"/>
        </pc:sldMkLst>
        <pc:graphicFrameChg chg="mod">
          <ac:chgData name="Jainaba Sama (2408620)" userId="S::2408620@student.uwtsd.ac.uk::4d59d0a3-d05e-4f34-a5c6-6a44f4fa5947" providerId="AD" clId="Web-{CDD0CA81-72A4-3803-83B4-C0DFB7B97D6B}" dt="2025-06-27T22:35:06.916" v="2" actId="1076"/>
          <ac:graphicFrameMkLst>
            <pc:docMk/>
            <pc:sldMk cId="132820595" sldId="267"/>
            <ac:graphicFrameMk id="6" creationId="{8DD5FEB5-182B-82E2-B9B6-85778BFBF736}"/>
          </ac:graphicFrameMkLst>
        </pc:graphicFrameChg>
      </pc:sldChg>
    </pc:docChg>
  </pc:docChgLst>
  <pc:docChgLst>
    <pc:chgData name="Jainaba Sama (2408620)" userId="S::2408620@student.uwtsd.ac.uk::4d59d0a3-d05e-4f34-a5c6-6a44f4fa5947" providerId="AD" clId="Web-{56249065-328B-3846-591F-0CCBFA02AC40}"/>
    <pc:docChg chg="modSld">
      <pc:chgData name="Jainaba Sama (2408620)" userId="S::2408620@student.uwtsd.ac.uk::4d59d0a3-d05e-4f34-a5c6-6a44f4fa5947" providerId="AD" clId="Web-{56249065-328B-3846-591F-0CCBFA02AC40}" dt="2025-06-30T12:49:37.401" v="1" actId="1076"/>
      <pc:docMkLst>
        <pc:docMk/>
      </pc:docMkLst>
      <pc:sldChg chg="modSp">
        <pc:chgData name="Jainaba Sama (2408620)" userId="S::2408620@student.uwtsd.ac.uk::4d59d0a3-d05e-4f34-a5c6-6a44f4fa5947" providerId="AD" clId="Web-{56249065-328B-3846-591F-0CCBFA02AC40}" dt="2025-06-30T12:49:37.401" v="1" actId="1076"/>
        <pc:sldMkLst>
          <pc:docMk/>
          <pc:sldMk cId="2410221665" sldId="273"/>
        </pc:sldMkLst>
        <pc:picChg chg="mod">
          <ac:chgData name="Jainaba Sama (2408620)" userId="S::2408620@student.uwtsd.ac.uk::4d59d0a3-d05e-4f34-a5c6-6a44f4fa5947" providerId="AD" clId="Web-{56249065-328B-3846-591F-0CCBFA02AC40}" dt="2025-06-30T12:49:37.401" v="1" actId="1076"/>
          <ac:picMkLst>
            <pc:docMk/>
            <pc:sldMk cId="2410221665" sldId="273"/>
            <ac:picMk id="4" creationId="{7C00AE9D-77D3-109E-7610-51331AAAE791}"/>
          </ac:picMkLst>
        </pc:picChg>
      </pc:sldChg>
    </pc:docChg>
  </pc:docChgLst>
  <pc:docChgLst>
    <pc:chgData name="Jainaba Sama (2408620)" userId="S::2408620@student.uwtsd.ac.uk::4d59d0a3-d05e-4f34-a5c6-6a44f4fa5947" providerId="AD" clId="Web-{13183E6B-BC16-958C-117A-84A6FA8D54C6}"/>
    <pc:docChg chg="addSld delSld modSld">
      <pc:chgData name="Jainaba Sama (2408620)" userId="S::2408620@student.uwtsd.ac.uk::4d59d0a3-d05e-4f34-a5c6-6a44f4fa5947" providerId="AD" clId="Web-{13183E6B-BC16-958C-117A-84A6FA8D54C6}" dt="2025-07-04T00:08:06.852" v="7"/>
      <pc:docMkLst>
        <pc:docMk/>
      </pc:docMkLst>
      <pc:sldChg chg="del">
        <pc:chgData name="Jainaba Sama (2408620)" userId="S::2408620@student.uwtsd.ac.uk::4d59d0a3-d05e-4f34-a5c6-6a44f4fa5947" providerId="AD" clId="Web-{13183E6B-BC16-958C-117A-84A6FA8D54C6}" dt="2025-07-04T00:08:06.852" v="7"/>
        <pc:sldMkLst>
          <pc:docMk/>
          <pc:sldMk cId="3868800797" sldId="265"/>
        </pc:sldMkLst>
      </pc:sldChg>
      <pc:sldChg chg="addSp modSp new del">
        <pc:chgData name="Jainaba Sama (2408620)" userId="S::2408620@student.uwtsd.ac.uk::4d59d0a3-d05e-4f34-a5c6-6a44f4fa5947" providerId="AD" clId="Web-{13183E6B-BC16-958C-117A-84A6FA8D54C6}" dt="2025-07-04T00:08:06.367" v="6"/>
        <pc:sldMkLst>
          <pc:docMk/>
          <pc:sldMk cId="1940151480" sldId="274"/>
        </pc:sldMkLst>
        <pc:spChg chg="mod">
          <ac:chgData name="Jainaba Sama (2408620)" userId="S::2408620@student.uwtsd.ac.uk::4d59d0a3-d05e-4f34-a5c6-6a44f4fa5947" providerId="AD" clId="Web-{13183E6B-BC16-958C-117A-84A6FA8D54C6}" dt="2025-07-04T00:04:28.097" v="3" actId="14100"/>
          <ac:spMkLst>
            <pc:docMk/>
            <pc:sldMk cId="1940151480" sldId="274"/>
            <ac:spMk id="3" creationId="{5008E8ED-C13A-D903-C4BC-DB8BCBA74A7B}"/>
          </ac:spMkLst>
        </pc:spChg>
        <pc:spChg chg="add mod">
          <ac:chgData name="Jainaba Sama (2408620)" userId="S::2408620@student.uwtsd.ac.uk::4d59d0a3-d05e-4f34-a5c6-6a44f4fa5947" providerId="AD" clId="Web-{13183E6B-BC16-958C-117A-84A6FA8D54C6}" dt="2025-07-04T00:06:59.346" v="5"/>
          <ac:spMkLst>
            <pc:docMk/>
            <pc:sldMk cId="1940151480" sldId="274"/>
            <ac:spMk id="4" creationId="{C7E3CDD3-D0F6-208B-996A-0896DF7BB2EF}"/>
          </ac:spMkLst>
        </pc:spChg>
      </pc:sldChg>
    </pc:docChg>
  </pc:docChgLst>
  <pc:docChgLst>
    <pc:chgData name="Jainaba Sama (2408620)" userId="S::2408620@student.uwtsd.ac.uk::4d59d0a3-d05e-4f34-a5c6-6a44f4fa5947" providerId="AD" clId="Web-{970F5C8F-6908-F931-A609-5F3A56D2BA65}"/>
    <pc:docChg chg="modSld">
      <pc:chgData name="Jainaba Sama (2408620)" userId="S::2408620@student.uwtsd.ac.uk::4d59d0a3-d05e-4f34-a5c6-6a44f4fa5947" providerId="AD" clId="Web-{970F5C8F-6908-F931-A609-5F3A56D2BA65}" dt="2025-06-30T22:01:35.652" v="17" actId="1076"/>
      <pc:docMkLst>
        <pc:docMk/>
      </pc:docMkLst>
      <pc:sldChg chg="delSp modSp">
        <pc:chgData name="Jainaba Sama (2408620)" userId="S::2408620@student.uwtsd.ac.uk::4d59d0a3-d05e-4f34-a5c6-6a44f4fa5947" providerId="AD" clId="Web-{970F5C8F-6908-F931-A609-5F3A56D2BA65}" dt="2025-06-30T22:01:35.652" v="17" actId="1076"/>
        <pc:sldMkLst>
          <pc:docMk/>
          <pc:sldMk cId="4248518552" sldId="269"/>
        </pc:sldMkLst>
        <pc:picChg chg="mod">
          <ac:chgData name="Jainaba Sama (2408620)" userId="S::2408620@student.uwtsd.ac.uk::4d59d0a3-d05e-4f34-a5c6-6a44f4fa5947" providerId="AD" clId="Web-{970F5C8F-6908-F931-A609-5F3A56D2BA65}" dt="2025-06-30T22:01:32.699" v="16" actId="1076"/>
          <ac:picMkLst>
            <pc:docMk/>
            <pc:sldMk cId="4248518552" sldId="269"/>
            <ac:picMk id="4" creationId="{A156C5E7-683B-01CE-98E1-645C2C80F576}"/>
          </ac:picMkLst>
        </pc:picChg>
        <pc:picChg chg="mod">
          <ac:chgData name="Jainaba Sama (2408620)" userId="S::2408620@student.uwtsd.ac.uk::4d59d0a3-d05e-4f34-a5c6-6a44f4fa5947" providerId="AD" clId="Web-{970F5C8F-6908-F931-A609-5F3A56D2BA65}" dt="2025-06-30T22:01:35.652" v="17" actId="1076"/>
          <ac:picMkLst>
            <pc:docMk/>
            <pc:sldMk cId="4248518552" sldId="269"/>
            <ac:picMk id="7" creationId="{ACAE925B-A7D0-B441-4935-8276BB554A3B}"/>
          </ac:picMkLst>
        </pc:picChg>
      </pc:sldChg>
    </pc:docChg>
  </pc:docChgLst>
  <pc:docChgLst>
    <pc:chgData name="Jainaba Sama (2408620)" userId="S::2408620@student.uwtsd.ac.uk::4d59d0a3-d05e-4f34-a5c6-6a44f4fa5947" providerId="AD" clId="Web-{20860951-BA58-ED89-42FB-47C0C7BB1939}"/>
    <pc:docChg chg="addSld modSld">
      <pc:chgData name="Jainaba Sama (2408620)" userId="S::2408620@student.uwtsd.ac.uk::4d59d0a3-d05e-4f34-a5c6-6a44f4fa5947" providerId="AD" clId="Web-{20860951-BA58-ED89-42FB-47C0C7BB1939}" dt="2025-07-04T00:43:49.019" v="10" actId="20577"/>
      <pc:docMkLst>
        <pc:docMk/>
      </pc:docMkLst>
      <pc:sldChg chg="addSp modSp new">
        <pc:chgData name="Jainaba Sama (2408620)" userId="S::2408620@student.uwtsd.ac.uk::4d59d0a3-d05e-4f34-a5c6-6a44f4fa5947" providerId="AD" clId="Web-{20860951-BA58-ED89-42FB-47C0C7BB1939}" dt="2025-07-04T00:43:49.019" v="10" actId="20577"/>
        <pc:sldMkLst>
          <pc:docMk/>
          <pc:sldMk cId="4043062298" sldId="274"/>
        </pc:sldMkLst>
        <pc:spChg chg="add mod">
          <ac:chgData name="Jainaba Sama (2408620)" userId="S::2408620@student.uwtsd.ac.uk::4d59d0a3-d05e-4f34-a5c6-6a44f4fa5947" providerId="AD" clId="Web-{20860951-BA58-ED89-42FB-47C0C7BB1939}" dt="2025-07-04T00:43:49.019" v="10" actId="20577"/>
          <ac:spMkLst>
            <pc:docMk/>
            <pc:sldMk cId="4043062298" sldId="274"/>
            <ac:spMk id="2" creationId="{560DE277-8BB4-3BE5-64F8-DC7AFB610060}"/>
          </ac:spMkLst>
        </pc:spChg>
      </pc:sldChg>
    </pc:docChg>
  </pc:docChgLst>
  <pc:docChgLst>
    <pc:chgData name="Jainaba Sama (2408620)" userId="S::2408620@student.uwtsd.ac.uk::4d59d0a3-d05e-4f34-a5c6-6a44f4fa5947" providerId="AD" clId="Web-{22B5A459-5F41-60D8-2222-C2D7ACD8B032}"/>
    <pc:docChg chg="addSld delSld modSld addMainMaster delMainMaster">
      <pc:chgData name="Jainaba Sama (2408620)" userId="S::2408620@student.uwtsd.ac.uk::4d59d0a3-d05e-4f34-a5c6-6a44f4fa5947" providerId="AD" clId="Web-{22B5A459-5F41-60D8-2222-C2D7ACD8B032}" dt="2025-07-04T00:52:14.839" v="4" actId="1076"/>
      <pc:docMkLst>
        <pc:docMk/>
      </pc:docMkLst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109857222" sldId="256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09857222" sldId="256"/>
            <ac:spMk id="93" creationId="{B9D7E975-9161-4F2D-AC53-69E1912F6B5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09857222" sldId="256"/>
            <ac:spMk id="94" creationId="{827DC2C4-B485-428A-BF4A-472D2967F47F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09857222" sldId="256"/>
            <ac:spMk id="95" creationId="{463E6235-1649-4B47-9862-4026FC473B6F}"/>
          </ac:spMkLst>
        </pc:sp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2604141831" sldId="257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604141831" sldId="257"/>
            <ac:spMk id="2" creationId="{50610D5D-4526-0ECB-B155-FD560C8BF56F}"/>
          </ac:spMkLst>
        </pc:spChg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604141831" sldId="257"/>
            <ac:spMk id="3" creationId="{C5E39F51-7DC5-A39B-43B5-3957C2EBEB36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604141831" sldId="257"/>
            <ac:spMk id="8" creationId="{907EF6B7-1338-4443-8C46-6A318D952DF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604141831" sldId="257"/>
            <ac:spMk id="10" creationId="{DAAE4CDD-124C-4DCF-9584-B6033B545DD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604141831" sldId="257"/>
            <ac:spMk id="12" creationId="{081E4A58-353D-44AE-B2FC-2A74E2E400F7}"/>
          </ac:spMkLst>
        </pc:sp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1656266436" sldId="258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656266436" sldId="258"/>
            <ac:spMk id="2" creationId="{4B598036-A896-0279-1A87-AD0D4B83FE3F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656266436" sldId="258"/>
            <ac:spMk id="46" creationId="{907EF6B7-1338-4443-8C46-6A318D952DF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656266436" sldId="258"/>
            <ac:spMk id="47" creationId="{DAAE4CDD-124C-4DCF-9584-B6033B545DD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656266436" sldId="258"/>
            <ac:spMk id="48" creationId="{081E4A58-353D-44AE-B2FC-2A74E2E400F7}"/>
          </ac:spMkLst>
        </pc:spChg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656266436" sldId="258"/>
            <ac:spMk id="49" creationId="{9C3E0FE0-F874-AA30-1A78-BF1E9EA4E3BC}"/>
          </ac:spMkLst>
        </pc:sp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2070546329" sldId="260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70546329" sldId="260"/>
            <ac:spMk id="2" creationId="{F7B4772D-A74F-7933-F9A6-2DC57E6E02F8}"/>
          </ac:spMkLst>
        </pc:spChg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70546329" sldId="260"/>
            <ac:spMk id="3" creationId="{9DFD3AAB-298C-BF11-EB11-6FD6641D3E6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70546329" sldId="260"/>
            <ac:spMk id="8" creationId="{1BB867FF-FC45-48F7-8104-F89BE54909F1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70546329" sldId="260"/>
            <ac:spMk id="10" creationId="{8BB56887-D0D5-4F0C-9E19-7247EB83C8B7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70546329" sldId="260"/>
            <ac:spMk id="12" creationId="{081E4A58-353D-44AE-B2FC-2A74E2E400F7}"/>
          </ac:spMkLst>
        </pc:sp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3385197978" sldId="261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3385197978" sldId="261"/>
            <ac:spMk id="2" creationId="{7611742E-A1FD-1D3F-1726-44987214414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3385197978" sldId="261"/>
            <ac:spMk id="9" creationId="{BACC6370-2D7E-4714-9D71-7542949D7D5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3385197978" sldId="261"/>
            <ac:spMk id="11" creationId="{F68B3F68-107C-434F-AA38-110D5EA91B8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3385197978" sldId="261"/>
            <ac:spMk id="13" creationId="{AAD0DBB9-1A4B-4391-81D4-CB19F9AB918A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3385197978" sldId="261"/>
            <ac:spMk id="15" creationId="{063BBA22-50EA-4C4D-BE05-F1CE4E63AA56}"/>
          </ac:spMkLst>
        </pc:spChg>
        <pc:graphicFrameChg chg="mod ord">
          <ac:chgData name="Jainaba Sama (2408620)" userId="S::2408620@student.uwtsd.ac.uk::4d59d0a3-d05e-4f34-a5c6-6a44f4fa5947" providerId="AD" clId="Web-{22B5A459-5F41-60D8-2222-C2D7ACD8B032}" dt="2025-07-04T00:50:08.730" v="2"/>
          <ac:graphicFrameMkLst>
            <pc:docMk/>
            <pc:sldMk cId="3385197978" sldId="261"/>
            <ac:graphicFrameMk id="5" creationId="{D1F78900-828E-0961-20E5-0BE71F3663CE}"/>
          </ac:graphicFrameMkLst>
        </pc:graphicFrame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3510460817" sldId="263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3510460817" sldId="263"/>
            <ac:spMk id="2" creationId="{D6748ED4-8605-D9C5-CA03-2C8CB474CE68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3510460817" sldId="263"/>
            <ac:spMk id="10" creationId="{B50AB553-2A96-4A92-96F2-93548E096954}"/>
          </ac:spMkLst>
        </pc:spChg>
        <pc:graphicFrameChg chg="mod ord">
          <ac:chgData name="Jainaba Sama (2408620)" userId="S::2408620@student.uwtsd.ac.uk::4d59d0a3-d05e-4f34-a5c6-6a44f4fa5947" providerId="AD" clId="Web-{22B5A459-5F41-60D8-2222-C2D7ACD8B032}" dt="2025-07-04T00:50:08.730" v="2"/>
          <ac:graphicFrameMkLst>
            <pc:docMk/>
            <pc:sldMk cId="3510460817" sldId="263"/>
            <ac:graphicFrameMk id="5" creationId="{4769126B-137E-C309-02E8-0D9973918540}"/>
          </ac:graphicFrameMkLst>
        </pc:graphicFrame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1103848041" sldId="264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103848041" sldId="264"/>
            <ac:spMk id="2" creationId="{60EC6DC0-962A-0BD7-C92D-FCF9AC2BECD9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103848041" sldId="264"/>
            <ac:spMk id="9" creationId="{BACC6370-2D7E-4714-9D71-7542949D7D5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103848041" sldId="264"/>
            <ac:spMk id="11" creationId="{F68B3F68-107C-434F-AA38-110D5EA91B8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103848041" sldId="264"/>
            <ac:spMk id="13" creationId="{AAD0DBB9-1A4B-4391-81D4-CB19F9AB918A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103848041" sldId="264"/>
            <ac:spMk id="15" creationId="{063BBA22-50EA-4C4D-BE05-F1CE4E63AA56}"/>
          </ac:spMkLst>
        </pc:spChg>
        <pc:graphicFrameChg chg="mod ord">
          <ac:chgData name="Jainaba Sama (2408620)" userId="S::2408620@student.uwtsd.ac.uk::4d59d0a3-d05e-4f34-a5c6-6a44f4fa5947" providerId="AD" clId="Web-{22B5A459-5F41-60D8-2222-C2D7ACD8B032}" dt="2025-07-04T00:50:08.730" v="2"/>
          <ac:graphicFrameMkLst>
            <pc:docMk/>
            <pc:sldMk cId="1103848041" sldId="264"/>
            <ac:graphicFrameMk id="5" creationId="{FCD320A6-3664-457B-00CC-2C19D7A5E586}"/>
          </ac:graphicFrameMkLst>
        </pc:graphicFrame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185984778" sldId="266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85984778" sldId="266"/>
            <ac:spMk id="2" creationId="{678AA434-C64A-4D8C-F16B-A433FAAECC91}"/>
          </ac:spMkLst>
        </pc:spChg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85984778" sldId="266"/>
            <ac:spMk id="3" creationId="{072CEF62-1E97-A3C2-E36E-F99B9B4C5A97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85984778" sldId="266"/>
            <ac:spMk id="8" creationId="{907EF6B7-1338-4443-8C46-6A318D952DF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85984778" sldId="266"/>
            <ac:spMk id="10" creationId="{DAAE4CDD-124C-4DCF-9584-B6033B545DD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85984778" sldId="266"/>
            <ac:spMk id="12" creationId="{081E4A58-353D-44AE-B2FC-2A74E2E400F7}"/>
          </ac:spMkLst>
        </pc:sp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2:14.839" v="4" actId="1076"/>
        <pc:sldMkLst>
          <pc:docMk/>
          <pc:sldMk cId="132820595" sldId="267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32820595" sldId="267"/>
            <ac:spMk id="2" creationId="{02D1F496-40AD-6D89-6BA0-F126B0595E2E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32820595" sldId="267"/>
            <ac:spMk id="10" creationId="{BACC6370-2D7E-4714-9D71-7542949D7D5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32820595" sldId="267"/>
            <ac:spMk id="12" creationId="{F68B3F68-107C-434F-AA38-110D5EA91B8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32820595" sldId="267"/>
            <ac:spMk id="14" creationId="{AAD0DBB9-1A4B-4391-81D4-CB19F9AB918A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132820595" sldId="267"/>
            <ac:spMk id="16" creationId="{063BBA22-50EA-4C4D-BE05-F1CE4E63AA56}"/>
          </ac:spMkLst>
        </pc:spChg>
        <pc:graphicFrameChg chg="mod modGraphic">
          <ac:chgData name="Jainaba Sama (2408620)" userId="S::2408620@student.uwtsd.ac.uk::4d59d0a3-d05e-4f34-a5c6-6a44f4fa5947" providerId="AD" clId="Web-{22B5A459-5F41-60D8-2222-C2D7ACD8B032}" dt="2025-07-04T00:52:14.839" v="4" actId="1076"/>
          <ac:graphicFrameMkLst>
            <pc:docMk/>
            <pc:sldMk cId="132820595" sldId="267"/>
            <ac:graphicFrameMk id="6" creationId="{8DD5FEB5-182B-82E2-B9B6-85778BFBF736}"/>
          </ac:graphicFrameMkLst>
        </pc:graphicFrame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4248518552" sldId="269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248518552" sldId="269"/>
            <ac:spMk id="2" creationId="{C0B392EC-98C1-4E5F-51DE-25FA3F926B46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248518552" sldId="269"/>
            <ac:spMk id="65" creationId="{F48EDAF9-5D81-42FA-AAE2-818ED3189C2B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248518552" sldId="269"/>
            <ac:spMk id="69" creationId="{CBC4F608-B4B8-48C3-9572-C0F061B1CD99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248518552" sldId="269"/>
            <ac:spMk id="70" creationId="{1382A32C-5B0C-4B1C-A074-76C6DBCC9F87}"/>
          </ac:spMkLst>
        </pc:spChg>
        <pc:grpChg chg="del">
          <ac:chgData name="Jainaba Sama (2408620)" userId="S::2408620@student.uwtsd.ac.uk::4d59d0a3-d05e-4f34-a5c6-6a44f4fa5947" providerId="AD" clId="Web-{22B5A459-5F41-60D8-2222-C2D7ACD8B032}" dt="2025-07-04T00:50:08.730" v="2"/>
          <ac:grpSpMkLst>
            <pc:docMk/>
            <pc:sldMk cId="4248518552" sldId="269"/>
            <ac:grpSpMk id="66" creationId="{A9270323-9616-4384-857D-E86B78272EFE}"/>
          </ac:grpSpMkLst>
        </pc:grpChg>
        <pc:graphicFrameChg chg="mod ord">
          <ac:chgData name="Jainaba Sama (2408620)" userId="S::2408620@student.uwtsd.ac.uk::4d59d0a3-d05e-4f34-a5c6-6a44f4fa5947" providerId="AD" clId="Web-{22B5A459-5F41-60D8-2222-C2D7ACD8B032}" dt="2025-07-04T00:50:08.730" v="2"/>
          <ac:graphicFrameMkLst>
            <pc:docMk/>
            <pc:sldMk cId="4248518552" sldId="269"/>
            <ac:graphicFrameMk id="3" creationId="{E6233684-1F04-57AC-D4A5-5BEB9F9D3E18}"/>
          </ac:graphicFrameMkLst>
        </pc:graphicFrame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2052086145" sldId="270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52086145" sldId="270"/>
            <ac:spMk id="2" creationId="{C7196A3C-F48E-08AB-153B-6719EF228D72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52086145" sldId="270"/>
            <ac:spMk id="10" creationId="{BACC6370-2D7E-4714-9D71-7542949D7D5D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52086145" sldId="270"/>
            <ac:spMk id="12" creationId="{F68B3F68-107C-434F-AA38-110D5EA91B8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52086145" sldId="270"/>
            <ac:spMk id="14" creationId="{AAD0DBB9-1A4B-4391-81D4-CB19F9AB918A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052086145" sldId="270"/>
            <ac:spMk id="16" creationId="{063BBA22-50EA-4C4D-BE05-F1CE4E63AA56}"/>
          </ac:spMkLst>
        </pc:sp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4152473339" sldId="271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152473339" sldId="271"/>
            <ac:spMk id="2" creationId="{825D6343-C986-2A3B-3C96-50CEEEAD014E}"/>
          </ac:spMkLst>
        </pc:spChg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152473339" sldId="271"/>
            <ac:spMk id="3" creationId="{0A7B6669-CF0E-1A74-9A4D-3005EC9818F0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152473339" sldId="271"/>
            <ac:spMk id="10" creationId="{2EB492CD-616E-47F8-933B-5E2D952A0593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152473339" sldId="271"/>
            <ac:spMk id="12" creationId="{59383CF9-23B5-4335-9B21-1791C4CF1C7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4152473339" sldId="271"/>
            <ac:spMk id="14" creationId="{0007FE00-9498-4706-B255-6437B0252C02}"/>
          </ac:spMkLst>
        </pc:spChg>
        <pc:picChg chg="mod ord">
          <ac:chgData name="Jainaba Sama (2408620)" userId="S::2408620@student.uwtsd.ac.uk::4d59d0a3-d05e-4f34-a5c6-6a44f4fa5947" providerId="AD" clId="Web-{22B5A459-5F41-60D8-2222-C2D7ACD8B032}" dt="2025-07-04T00:50:08.730" v="2"/>
          <ac:picMkLst>
            <pc:docMk/>
            <pc:sldMk cId="4152473339" sldId="271"/>
            <ac:picMk id="5" creationId="{AF2FB990-9F38-9735-CD9B-38C8161F98D6}"/>
          </ac:picMkLst>
        </pc:picChg>
      </pc:sldChg>
      <pc:sldChg chg="del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54568605" sldId="272"/>
        </pc:sldMkLst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54568605" sldId="272"/>
            <ac:spMk id="10" creationId="{B6CDA21F-E7AF-4C75-8395-33F58D5B0E45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54568605" sldId="272"/>
            <ac:spMk id="17" creationId="{D5B0017B-2ECA-49AF-B397-DC140825DF8D}"/>
          </ac:spMkLst>
        </pc:spChg>
        <pc:grpChg chg="del">
          <ac:chgData name="Jainaba Sama (2408620)" userId="S::2408620@student.uwtsd.ac.uk::4d59d0a3-d05e-4f34-a5c6-6a44f4fa5947" providerId="AD" clId="Web-{22B5A459-5F41-60D8-2222-C2D7ACD8B032}" dt="2025-07-04T00:50:08.730" v="2"/>
          <ac:grpSpMkLst>
            <pc:docMk/>
            <pc:sldMk cId="54568605" sldId="272"/>
            <ac:grpSpMk id="12" creationId="{AE1C45F0-260A-458C-96ED-C1F6D2151219}"/>
          </ac:grpSpMkLst>
        </pc:grpChg>
        <pc:cxnChg chg="del">
          <ac:chgData name="Jainaba Sama (2408620)" userId="S::2408620@student.uwtsd.ac.uk::4d59d0a3-d05e-4f34-a5c6-6a44f4fa5947" providerId="AD" clId="Web-{22B5A459-5F41-60D8-2222-C2D7ACD8B032}" dt="2025-07-04T00:50:08.730" v="2"/>
          <ac:cxnSpMkLst>
            <pc:docMk/>
            <pc:sldMk cId="54568605" sldId="272"/>
            <ac:cxnSpMk id="19" creationId="{6CF1BAF6-AD41-4082-B212-8A1F9A2E8779}"/>
          </ac:cxnSpMkLst>
        </pc:cxnChg>
      </pc:sldChg>
      <pc:sldChg chg="delSp modSp mod modClrScheme delDesignElem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2410221665" sldId="273"/>
        </pc:sldMkLst>
        <pc:spChg chg="mod ord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410221665" sldId="273"/>
            <ac:spMk id="2" creationId="{35DF6259-0C43-0AE0-0056-DD39EE443D30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410221665" sldId="273"/>
            <ac:spMk id="11" creationId="{F13C74B1-5B17-4795-BED0-7140497B445A}"/>
          </ac:spMkLst>
        </pc:spChg>
        <pc:spChg chg="del">
          <ac:chgData name="Jainaba Sama (2408620)" userId="S::2408620@student.uwtsd.ac.uk::4d59d0a3-d05e-4f34-a5c6-6a44f4fa5947" providerId="AD" clId="Web-{22B5A459-5F41-60D8-2222-C2D7ACD8B032}" dt="2025-07-04T00:50:08.730" v="2"/>
          <ac:spMkLst>
            <pc:docMk/>
            <pc:sldMk cId="2410221665" sldId="273"/>
            <ac:spMk id="13" creationId="{D4974D33-8DC5-464E-8C6D-BE58F0669C17}"/>
          </ac:spMkLst>
        </pc:spChg>
      </pc:sldChg>
      <pc:sldChg chg="new del">
        <pc:chgData name="Jainaba Sama (2408620)" userId="S::2408620@student.uwtsd.ac.uk::4d59d0a3-d05e-4f34-a5c6-6a44f4fa5947" providerId="AD" clId="Web-{22B5A459-5F41-60D8-2222-C2D7ACD8B032}" dt="2025-07-04T00:28:17.200" v="1"/>
        <pc:sldMkLst>
          <pc:docMk/>
          <pc:sldMk cId="1001182592" sldId="274"/>
        </pc:sldMkLst>
      </pc:sldChg>
      <pc:sldChg chg="mod modClrScheme chgLayout">
        <pc:chgData name="Jainaba Sama (2408620)" userId="S::2408620@student.uwtsd.ac.uk::4d59d0a3-d05e-4f34-a5c6-6a44f4fa5947" providerId="AD" clId="Web-{22B5A459-5F41-60D8-2222-C2D7ACD8B032}" dt="2025-07-04T00:50:08.730" v="2"/>
        <pc:sldMkLst>
          <pc:docMk/>
          <pc:sldMk cId="4043062298" sldId="274"/>
        </pc:sldMkLst>
      </pc:sldChg>
      <pc:sldMasterChg chg="del delSldLayout">
        <pc:chgData name="Jainaba Sama (2408620)" userId="S::2408620@student.uwtsd.ac.uk::4d59d0a3-d05e-4f34-a5c6-6a44f4fa5947" providerId="AD" clId="Web-{22B5A459-5F41-60D8-2222-C2D7ACD8B032}" dt="2025-07-04T00:50:08.730" v="2"/>
        <pc:sldMasterMkLst>
          <pc:docMk/>
          <pc:sldMasterMk cId="2460954070" sldId="2147483660"/>
        </pc:sldMasterMkLst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 modSldLayout">
        <pc:chgData name="Jainaba Sama (2408620)" userId="S::2408620@student.uwtsd.ac.uk::4d59d0a3-d05e-4f34-a5c6-6a44f4fa5947" providerId="AD" clId="Web-{22B5A459-5F41-60D8-2222-C2D7ACD8B032}" dt="2025-07-04T00:50:08.730" v="2"/>
        <pc:sldMasterMkLst>
          <pc:docMk/>
          <pc:sldMasterMk cId="263044824" sldId="2147483672"/>
        </pc:sldMasterMkLst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3971228858" sldId="2147483673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2380575560" sldId="2147483674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2040078814" sldId="2147483675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1827591385" sldId="2147483676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900020436" sldId="2147483677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477387560" sldId="2147483678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3651045520" sldId="2147483679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27255519" sldId="2147483680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541176325" sldId="2147483681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1752096519" sldId="2147483682"/>
          </pc:sldLayoutMkLst>
        </pc:sldLayoutChg>
        <pc:sldLayoutChg chg="add mod replId">
          <pc:chgData name="Jainaba Sama (2408620)" userId="S::2408620@student.uwtsd.ac.uk::4d59d0a3-d05e-4f34-a5c6-6a44f4fa5947" providerId="AD" clId="Web-{22B5A459-5F41-60D8-2222-C2D7ACD8B032}" dt="2025-07-04T00:50:08.730" v="2"/>
          <pc:sldLayoutMkLst>
            <pc:docMk/>
            <pc:sldMasterMk cId="263044824" sldId="2147483672"/>
            <pc:sldLayoutMk cId="195713392" sldId="2147483683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sv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2" Type="http://schemas.openxmlformats.org/officeDocument/2006/relationships/image" Target="../media/image14.svg"/><Relationship Id="rId1" Type="http://schemas.openxmlformats.org/officeDocument/2006/relationships/image" Target="../media/image13.png"/><Relationship Id="rId6" Type="http://schemas.openxmlformats.org/officeDocument/2006/relationships/image" Target="../media/image18.svg"/><Relationship Id="rId5" Type="http://schemas.openxmlformats.org/officeDocument/2006/relationships/image" Target="../media/image17.png"/><Relationship Id="rId4" Type="http://schemas.openxmlformats.org/officeDocument/2006/relationships/image" Target="../media/image16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svg"/><Relationship Id="rId1" Type="http://schemas.openxmlformats.org/officeDocument/2006/relationships/image" Target="../media/image24.png"/><Relationship Id="rId6" Type="http://schemas.openxmlformats.org/officeDocument/2006/relationships/image" Target="../media/image29.svg"/><Relationship Id="rId5" Type="http://schemas.openxmlformats.org/officeDocument/2006/relationships/image" Target="../media/image28.png"/><Relationship Id="rId4" Type="http://schemas.openxmlformats.org/officeDocument/2006/relationships/image" Target="../media/image2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5A7C36-53FF-449C-9A53-9C113E05E4A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A347C0D4-842E-4E2E-AA16-CB2954F91E9D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Authentic African fabrics</a:t>
          </a:r>
          <a:r>
            <a:rPr lang="en-GB">
              <a:latin typeface="Aptos Display" panose="020F0302020204030204"/>
            </a:rPr>
            <a:t> :the detailed craftsmanship add will  give that value and authenticity to the garment</a:t>
          </a:r>
          <a:endParaRPr lang="en-US"/>
        </a:p>
      </dgm:t>
    </dgm:pt>
    <dgm:pt modelId="{20767E5A-B41A-4F0F-AFAB-BBD5E7AD4FAC}" type="parTrans" cxnId="{163C4690-EC02-46CF-A1D6-60073D176603}">
      <dgm:prSet/>
      <dgm:spPr/>
      <dgm:t>
        <a:bodyPr/>
        <a:lstStyle/>
        <a:p>
          <a:endParaRPr lang="en-US"/>
        </a:p>
      </dgm:t>
    </dgm:pt>
    <dgm:pt modelId="{75806286-746E-4899-A143-B871E1100096}" type="sibTrans" cxnId="{163C4690-EC02-46CF-A1D6-60073D176603}">
      <dgm:prSet/>
      <dgm:spPr/>
      <dgm:t>
        <a:bodyPr/>
        <a:lstStyle/>
        <a:p>
          <a:endParaRPr lang="en-US"/>
        </a:p>
      </dgm:t>
    </dgm:pt>
    <dgm:pt modelId="{21C83111-A129-4DCB-B9CC-AD4E9307D029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Custom fit and ready-to-wear options</a:t>
          </a:r>
          <a:endParaRPr lang="en-US"/>
        </a:p>
      </dgm:t>
    </dgm:pt>
    <dgm:pt modelId="{DCAA87BD-8441-4A13-AF6B-99E4076F56AB}" type="parTrans" cxnId="{CA607C17-C01C-4F0D-9A80-F0B06BB17A60}">
      <dgm:prSet/>
      <dgm:spPr/>
      <dgm:t>
        <a:bodyPr/>
        <a:lstStyle/>
        <a:p>
          <a:endParaRPr lang="en-US"/>
        </a:p>
      </dgm:t>
    </dgm:pt>
    <dgm:pt modelId="{123C9DA4-2F92-4702-8BAB-8DF465036123}" type="sibTrans" cxnId="{CA607C17-C01C-4F0D-9A80-F0B06BB17A60}">
      <dgm:prSet/>
      <dgm:spPr/>
      <dgm:t>
        <a:bodyPr/>
        <a:lstStyle/>
        <a:p>
          <a:endParaRPr lang="en-US"/>
        </a:p>
      </dgm:t>
    </dgm:pt>
    <dgm:pt modelId="{8526186E-223A-44ED-8985-20B2F0F1D2DE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Affordable luxury with a cultural statement</a:t>
          </a:r>
          <a:endParaRPr lang="en-US"/>
        </a:p>
      </dgm:t>
    </dgm:pt>
    <dgm:pt modelId="{551693DF-259F-4A48-A303-89F74FC16344}" type="parTrans" cxnId="{0B7659EA-2DC6-4FE3-BF35-299B618AE1E1}">
      <dgm:prSet/>
      <dgm:spPr/>
      <dgm:t>
        <a:bodyPr/>
        <a:lstStyle/>
        <a:p>
          <a:endParaRPr lang="en-US"/>
        </a:p>
      </dgm:t>
    </dgm:pt>
    <dgm:pt modelId="{D353CDB6-1FD8-4F37-B0F9-03F42E142A65}" type="sibTrans" cxnId="{0B7659EA-2DC6-4FE3-BF35-299B618AE1E1}">
      <dgm:prSet/>
      <dgm:spPr/>
      <dgm:t>
        <a:bodyPr/>
        <a:lstStyle/>
        <a:p>
          <a:endParaRPr lang="en-US"/>
        </a:p>
      </dgm:t>
    </dgm:pt>
    <dgm:pt modelId="{6F734422-ABF4-4261-AD47-F0F2725F7254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/>
            <a:t>Fast shipping and professional styling support</a:t>
          </a:r>
          <a:endParaRPr lang="en-US"/>
        </a:p>
      </dgm:t>
    </dgm:pt>
    <dgm:pt modelId="{BEB8E7DB-C42D-4565-A7AD-B565963D721A}" type="parTrans" cxnId="{550F8726-A62C-4359-87E2-EEDBEF421C81}">
      <dgm:prSet/>
      <dgm:spPr/>
      <dgm:t>
        <a:bodyPr/>
        <a:lstStyle/>
        <a:p>
          <a:endParaRPr lang="en-US"/>
        </a:p>
      </dgm:t>
    </dgm:pt>
    <dgm:pt modelId="{8B178DFE-14AD-4E99-8963-3DEBCFB4CE1D}" type="sibTrans" cxnId="{550F8726-A62C-4359-87E2-EEDBEF421C81}">
      <dgm:prSet/>
      <dgm:spPr/>
      <dgm:t>
        <a:bodyPr/>
        <a:lstStyle/>
        <a:p>
          <a:endParaRPr lang="en-US"/>
        </a:p>
      </dgm:t>
    </dgm:pt>
    <dgm:pt modelId="{1038ED2D-C088-46EA-BEFB-B1FB2D16021C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Aptos Display" panose="020F0302020204030204"/>
            </a:rPr>
            <a:t>Cultural representation :many of our brands will focus on representing African heritage and root in our designs.</a:t>
          </a:r>
        </a:p>
      </dgm:t>
    </dgm:pt>
    <dgm:pt modelId="{DE856D53-95F1-4C1F-9388-AD9DEC7EF53E}" type="parTrans" cxnId="{D86740B1-25D3-4D29-AA9B-8254D0E3017B}">
      <dgm:prSet/>
      <dgm:spPr/>
    </dgm:pt>
    <dgm:pt modelId="{7F57F29E-44F3-4B76-B49B-AC165B252D22}" type="sibTrans" cxnId="{D86740B1-25D3-4D29-AA9B-8254D0E3017B}">
      <dgm:prSet/>
      <dgm:spPr/>
    </dgm:pt>
    <dgm:pt modelId="{915B1403-7F35-49BD-A36F-19BC113FBC86}">
      <dgm:prSet phldr="0"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GB">
              <a:latin typeface="Aptos Display" panose="020F0302020204030204"/>
            </a:rPr>
            <a:t>Emotional connection: we will approach and build a strong consumer base immersed in diversity,creativity and individuality.</a:t>
          </a:r>
        </a:p>
      </dgm:t>
    </dgm:pt>
    <dgm:pt modelId="{FD575E69-48B3-46C0-8057-EDFDE27DFA68}" type="parTrans" cxnId="{540DC5D4-F44D-4D7C-B011-42A1E9AE32F0}">
      <dgm:prSet/>
      <dgm:spPr/>
    </dgm:pt>
    <dgm:pt modelId="{E01C60E2-54FD-422B-B2DB-A77933B4EBD4}" type="sibTrans" cxnId="{540DC5D4-F44D-4D7C-B011-42A1E9AE32F0}">
      <dgm:prSet/>
      <dgm:spPr/>
    </dgm:pt>
    <dgm:pt modelId="{7F7EC636-4964-4FC0-9987-E123E8622464}">
      <dgm:prSet phldr="0"/>
      <dgm:spPr/>
      <dgm:t>
        <a:bodyPr/>
        <a:lstStyle/>
        <a:p>
          <a:pPr rtl="0">
            <a:defRPr cap="all"/>
          </a:pPr>
          <a:r>
            <a:rPr lang="en-GB">
              <a:latin typeface="Aptos Display" panose="020F0302020204030204"/>
            </a:rPr>
            <a:t>Strong Branding :by using African artists and designer to create a distinct look and feel.</a:t>
          </a:r>
        </a:p>
      </dgm:t>
    </dgm:pt>
    <dgm:pt modelId="{077E8CE2-4688-47C3-9EED-98D353787F3F}" type="parTrans" cxnId="{FD184DEC-7990-4763-A5B2-7094B4B73BB3}">
      <dgm:prSet/>
      <dgm:spPr/>
    </dgm:pt>
    <dgm:pt modelId="{2BB1FB68-6DC5-4E42-B864-7765C75F6A66}" type="sibTrans" cxnId="{FD184DEC-7990-4763-A5B2-7094B4B73BB3}">
      <dgm:prSet/>
      <dgm:spPr/>
    </dgm:pt>
    <dgm:pt modelId="{005A4CE0-37E2-4F50-9913-41C8F87BC77A}" type="pres">
      <dgm:prSet presAssocID="{AB5A7C36-53FF-449C-9A53-9C113E05E4AF}" presName="root" presStyleCnt="0">
        <dgm:presLayoutVars>
          <dgm:dir/>
          <dgm:resizeHandles val="exact"/>
        </dgm:presLayoutVars>
      </dgm:prSet>
      <dgm:spPr/>
    </dgm:pt>
    <dgm:pt modelId="{1AB75A13-EEB0-4F78-8FC1-CA1ADBB00F6A}" type="pres">
      <dgm:prSet presAssocID="{A347C0D4-842E-4E2E-AA16-CB2954F91E9D}" presName="compNode" presStyleCnt="0"/>
      <dgm:spPr/>
    </dgm:pt>
    <dgm:pt modelId="{D27BBC61-16EB-49D0-97DB-2A03A3DBBB28}" type="pres">
      <dgm:prSet presAssocID="{A347C0D4-842E-4E2E-AA16-CB2954F91E9D}" presName="iconBgRect" presStyleLbl="bgShp" presStyleIdx="0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10B9C314-7107-4638-A0C7-34C077A704BD}" type="pres">
      <dgm:prSet presAssocID="{A347C0D4-842E-4E2E-AA16-CB2954F91E9D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3DB50668-E8DD-47C3-A761-464513DCC01E}" type="pres">
      <dgm:prSet presAssocID="{A347C0D4-842E-4E2E-AA16-CB2954F91E9D}" presName="spaceRect" presStyleCnt="0"/>
      <dgm:spPr/>
    </dgm:pt>
    <dgm:pt modelId="{AD229883-C42C-40F6-B7DD-1E5F4FECC4B9}" type="pres">
      <dgm:prSet presAssocID="{A347C0D4-842E-4E2E-AA16-CB2954F91E9D}" presName="textRect" presStyleLbl="revTx" presStyleIdx="0" presStyleCnt="7">
        <dgm:presLayoutVars>
          <dgm:chMax val="1"/>
          <dgm:chPref val="1"/>
        </dgm:presLayoutVars>
      </dgm:prSet>
      <dgm:spPr/>
    </dgm:pt>
    <dgm:pt modelId="{A05D4402-1E28-45C5-ACFF-D9D55DDF63EB}" type="pres">
      <dgm:prSet presAssocID="{75806286-746E-4899-A143-B871E1100096}" presName="sibTrans" presStyleCnt="0"/>
      <dgm:spPr/>
    </dgm:pt>
    <dgm:pt modelId="{CC16C096-6365-4F10-A326-F249FE63A677}" type="pres">
      <dgm:prSet presAssocID="{21C83111-A129-4DCB-B9CC-AD4E9307D029}" presName="compNode" presStyleCnt="0"/>
      <dgm:spPr/>
    </dgm:pt>
    <dgm:pt modelId="{ABF2D911-D3D4-4D54-B48F-5D9920712B99}" type="pres">
      <dgm:prSet presAssocID="{21C83111-A129-4DCB-B9CC-AD4E9307D029}" presName="iconBgRect" presStyleLbl="bgShp" presStyleIdx="1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C844DA0-DB5A-4291-8F10-F67D9A6DE3A6}" type="pres">
      <dgm:prSet presAssocID="{21C83111-A129-4DCB-B9CC-AD4E9307D029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umbbell"/>
        </a:ext>
      </dgm:extLst>
    </dgm:pt>
    <dgm:pt modelId="{9171977D-A5F1-4147-8D9D-09519AF671EE}" type="pres">
      <dgm:prSet presAssocID="{21C83111-A129-4DCB-B9CC-AD4E9307D029}" presName="spaceRect" presStyleCnt="0"/>
      <dgm:spPr/>
    </dgm:pt>
    <dgm:pt modelId="{6949FCAE-BC9B-444D-AC10-3DEB3086CA14}" type="pres">
      <dgm:prSet presAssocID="{21C83111-A129-4DCB-B9CC-AD4E9307D029}" presName="textRect" presStyleLbl="revTx" presStyleIdx="1" presStyleCnt="7">
        <dgm:presLayoutVars>
          <dgm:chMax val="1"/>
          <dgm:chPref val="1"/>
        </dgm:presLayoutVars>
      </dgm:prSet>
      <dgm:spPr/>
    </dgm:pt>
    <dgm:pt modelId="{868D733F-2CC7-4935-B862-934D5678D571}" type="pres">
      <dgm:prSet presAssocID="{123C9DA4-2F92-4702-8BAB-8DF465036123}" presName="sibTrans" presStyleCnt="0"/>
      <dgm:spPr/>
    </dgm:pt>
    <dgm:pt modelId="{73880C33-98B0-4035-AD06-72B6835FAD81}" type="pres">
      <dgm:prSet presAssocID="{8526186E-223A-44ED-8985-20B2F0F1D2DE}" presName="compNode" presStyleCnt="0"/>
      <dgm:spPr/>
    </dgm:pt>
    <dgm:pt modelId="{B13BDD58-6386-427A-93E0-9FF9947F068F}" type="pres">
      <dgm:prSet presAssocID="{8526186E-223A-44ED-8985-20B2F0F1D2DE}" presName="iconBgRect" presStyleLbl="bgShp" presStyleIdx="2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C4CB488B-2326-4FA9-8661-7389D9F8365E}" type="pres">
      <dgm:prSet presAssocID="{8526186E-223A-44ED-8985-20B2F0F1D2DE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272F3AB-3FC0-4604-A240-0F176732D5BA}" type="pres">
      <dgm:prSet presAssocID="{8526186E-223A-44ED-8985-20B2F0F1D2DE}" presName="spaceRect" presStyleCnt="0"/>
      <dgm:spPr/>
    </dgm:pt>
    <dgm:pt modelId="{B4947B6B-844A-4CFF-91DF-1D033273DCAA}" type="pres">
      <dgm:prSet presAssocID="{8526186E-223A-44ED-8985-20B2F0F1D2DE}" presName="textRect" presStyleLbl="revTx" presStyleIdx="2" presStyleCnt="7">
        <dgm:presLayoutVars>
          <dgm:chMax val="1"/>
          <dgm:chPref val="1"/>
        </dgm:presLayoutVars>
      </dgm:prSet>
      <dgm:spPr/>
    </dgm:pt>
    <dgm:pt modelId="{BB8C3E98-306B-4364-B761-79D956D83B9F}" type="pres">
      <dgm:prSet presAssocID="{D353CDB6-1FD8-4F37-B0F9-03F42E142A65}" presName="sibTrans" presStyleCnt="0"/>
      <dgm:spPr/>
    </dgm:pt>
    <dgm:pt modelId="{324DA4D4-43C6-43A7-9A61-F20B3FA5D163}" type="pres">
      <dgm:prSet presAssocID="{6F734422-ABF4-4261-AD47-F0F2725F7254}" presName="compNode" presStyleCnt="0"/>
      <dgm:spPr/>
    </dgm:pt>
    <dgm:pt modelId="{6FB99FFB-15DE-43C4-BD1E-401B43D2E4BD}" type="pres">
      <dgm:prSet presAssocID="{6F734422-ABF4-4261-AD47-F0F2725F7254}" presName="iconBgRect" presStyleLbl="bgShp" presStyleIdx="3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FFA5A274-0105-4392-9A8F-8884419A0F3A}" type="pres">
      <dgm:prSet presAssocID="{6F734422-ABF4-4261-AD47-F0F2725F7254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CCB0F370-B48C-43B7-8FAA-C06ED3A3F959}" type="pres">
      <dgm:prSet presAssocID="{6F734422-ABF4-4261-AD47-F0F2725F7254}" presName="spaceRect" presStyleCnt="0"/>
      <dgm:spPr/>
    </dgm:pt>
    <dgm:pt modelId="{EFD2D5DE-85C1-458E-A544-2AEE19FB1929}" type="pres">
      <dgm:prSet presAssocID="{6F734422-ABF4-4261-AD47-F0F2725F7254}" presName="textRect" presStyleLbl="revTx" presStyleIdx="3" presStyleCnt="7">
        <dgm:presLayoutVars>
          <dgm:chMax val="1"/>
          <dgm:chPref val="1"/>
        </dgm:presLayoutVars>
      </dgm:prSet>
      <dgm:spPr/>
    </dgm:pt>
    <dgm:pt modelId="{2FE83835-D577-4E0D-9FCD-408D22A30FC3}" type="pres">
      <dgm:prSet presAssocID="{8B178DFE-14AD-4E99-8963-3DEBCFB4CE1D}" presName="sibTrans" presStyleCnt="0"/>
      <dgm:spPr/>
    </dgm:pt>
    <dgm:pt modelId="{43851CEB-7A82-48D5-AE3A-3CE18A955AB9}" type="pres">
      <dgm:prSet presAssocID="{1038ED2D-C088-46EA-BEFB-B1FB2D16021C}" presName="compNode" presStyleCnt="0"/>
      <dgm:spPr/>
    </dgm:pt>
    <dgm:pt modelId="{27C42FDF-4D9F-43AD-ACCB-A5AC3296723D}" type="pres">
      <dgm:prSet presAssocID="{1038ED2D-C088-46EA-BEFB-B1FB2D16021C}" presName="iconBgRect" presStyleLbl="bgShp" presStyleIdx="4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918C8F79-3758-475A-AB6C-9F0F03DB610A}" type="pres">
      <dgm:prSet presAssocID="{1038ED2D-C088-46EA-BEFB-B1FB2D16021C}" presName="iconRect" presStyleLbl="node1" presStyleIdx="4" presStyleCnt="7"/>
      <dgm:spPr/>
    </dgm:pt>
    <dgm:pt modelId="{B8A5CFB9-7F54-4086-A672-9E98FD0253F5}" type="pres">
      <dgm:prSet presAssocID="{1038ED2D-C088-46EA-BEFB-B1FB2D16021C}" presName="spaceRect" presStyleCnt="0"/>
      <dgm:spPr/>
    </dgm:pt>
    <dgm:pt modelId="{F709B85C-2E94-4824-8271-8C2C44DF6865}" type="pres">
      <dgm:prSet presAssocID="{1038ED2D-C088-46EA-BEFB-B1FB2D16021C}" presName="textRect" presStyleLbl="revTx" presStyleIdx="4" presStyleCnt="7">
        <dgm:presLayoutVars>
          <dgm:chMax val="1"/>
          <dgm:chPref val="1"/>
        </dgm:presLayoutVars>
      </dgm:prSet>
      <dgm:spPr/>
    </dgm:pt>
    <dgm:pt modelId="{36B77988-D86F-437E-8203-8FABD3CB151D}" type="pres">
      <dgm:prSet presAssocID="{7F57F29E-44F3-4B76-B49B-AC165B252D22}" presName="sibTrans" presStyleCnt="0"/>
      <dgm:spPr/>
    </dgm:pt>
    <dgm:pt modelId="{1170929E-5A68-4833-86AC-C98CEDA712C0}" type="pres">
      <dgm:prSet presAssocID="{915B1403-7F35-49BD-A36F-19BC113FBC86}" presName="compNode" presStyleCnt="0"/>
      <dgm:spPr/>
    </dgm:pt>
    <dgm:pt modelId="{F498E76D-AC94-4C3D-91BC-DFC8BF02BBA5}" type="pres">
      <dgm:prSet presAssocID="{915B1403-7F35-49BD-A36F-19BC113FBC86}" presName="iconBgRect" presStyleLbl="bgShp" presStyleIdx="5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3658F702-839F-440A-9FDE-B82B6B7CA111}" type="pres">
      <dgm:prSet presAssocID="{915B1403-7F35-49BD-A36F-19BC113FBC86}" presName="iconRect" presStyleLbl="node1" presStyleIdx="5" presStyleCnt="7"/>
      <dgm:spPr/>
    </dgm:pt>
    <dgm:pt modelId="{E49904E0-0CA4-4818-9C6F-EC1CAA050701}" type="pres">
      <dgm:prSet presAssocID="{915B1403-7F35-49BD-A36F-19BC113FBC86}" presName="spaceRect" presStyleCnt="0"/>
      <dgm:spPr/>
    </dgm:pt>
    <dgm:pt modelId="{3643958F-C165-4840-AA32-B515478879B0}" type="pres">
      <dgm:prSet presAssocID="{915B1403-7F35-49BD-A36F-19BC113FBC86}" presName="textRect" presStyleLbl="revTx" presStyleIdx="5" presStyleCnt="7">
        <dgm:presLayoutVars>
          <dgm:chMax val="1"/>
          <dgm:chPref val="1"/>
        </dgm:presLayoutVars>
      </dgm:prSet>
      <dgm:spPr/>
    </dgm:pt>
    <dgm:pt modelId="{BECD08D2-DB25-4AFD-962C-74F5FE4ECA1B}" type="pres">
      <dgm:prSet presAssocID="{E01C60E2-54FD-422B-B2DB-A77933B4EBD4}" presName="sibTrans" presStyleCnt="0"/>
      <dgm:spPr/>
    </dgm:pt>
    <dgm:pt modelId="{29D0D0B2-392A-4AA1-AA39-9CBA3F90DEC8}" type="pres">
      <dgm:prSet presAssocID="{7F7EC636-4964-4FC0-9987-E123E8622464}" presName="compNode" presStyleCnt="0"/>
      <dgm:spPr/>
    </dgm:pt>
    <dgm:pt modelId="{EB4B62BE-9C2C-4FB8-983F-0BB0175851C4}" type="pres">
      <dgm:prSet presAssocID="{7F7EC636-4964-4FC0-9987-E123E8622464}" presName="iconBgRect" presStyleLbl="bgShp" presStyleIdx="6" presStyleCnt="7"/>
      <dgm:spPr>
        <a:prstGeom prst="round2DiagRect">
          <a:avLst>
            <a:gd name="adj1" fmla="val 29727"/>
            <a:gd name="adj2" fmla="val 0"/>
          </a:avLst>
        </a:prstGeom>
      </dgm:spPr>
    </dgm:pt>
    <dgm:pt modelId="{5C3DC001-CC91-4136-9ED4-BCFB2A2489AD}" type="pres">
      <dgm:prSet presAssocID="{7F7EC636-4964-4FC0-9987-E123E8622464}" presName="iconRect" presStyleLbl="node1" presStyleIdx="6" presStyleCnt="7"/>
      <dgm:spPr/>
    </dgm:pt>
    <dgm:pt modelId="{A7B3E7DB-5EAB-4D83-BDF7-0B74B05E2E03}" type="pres">
      <dgm:prSet presAssocID="{7F7EC636-4964-4FC0-9987-E123E8622464}" presName="spaceRect" presStyleCnt="0"/>
      <dgm:spPr/>
    </dgm:pt>
    <dgm:pt modelId="{EF8D515A-82C9-480B-8E05-BAD3D2D2A345}" type="pres">
      <dgm:prSet presAssocID="{7F7EC636-4964-4FC0-9987-E123E8622464}" presName="textRect" presStyleLbl="revTx" presStyleIdx="6" presStyleCnt="7">
        <dgm:presLayoutVars>
          <dgm:chMax val="1"/>
          <dgm:chPref val="1"/>
        </dgm:presLayoutVars>
      </dgm:prSet>
      <dgm:spPr/>
    </dgm:pt>
  </dgm:ptLst>
  <dgm:cxnLst>
    <dgm:cxn modelId="{CA607C17-C01C-4F0D-9A80-F0B06BB17A60}" srcId="{AB5A7C36-53FF-449C-9A53-9C113E05E4AF}" destId="{21C83111-A129-4DCB-B9CC-AD4E9307D029}" srcOrd="1" destOrd="0" parTransId="{DCAA87BD-8441-4A13-AF6B-99E4076F56AB}" sibTransId="{123C9DA4-2F92-4702-8BAB-8DF465036123}"/>
    <dgm:cxn modelId="{550F8726-A62C-4359-87E2-EEDBEF421C81}" srcId="{AB5A7C36-53FF-449C-9A53-9C113E05E4AF}" destId="{6F734422-ABF4-4261-AD47-F0F2725F7254}" srcOrd="3" destOrd="0" parTransId="{BEB8E7DB-C42D-4565-A7AD-B565963D721A}" sibTransId="{8B178DFE-14AD-4E99-8963-3DEBCFB4CE1D}"/>
    <dgm:cxn modelId="{69DF6B81-2472-4E6D-9329-B2CE2848366C}" type="presOf" srcId="{7F7EC636-4964-4FC0-9987-E123E8622464}" destId="{EF8D515A-82C9-480B-8E05-BAD3D2D2A345}" srcOrd="0" destOrd="0" presId="urn:microsoft.com/office/officeart/2018/5/layout/IconLeafLabelList"/>
    <dgm:cxn modelId="{163C4690-EC02-46CF-A1D6-60073D176603}" srcId="{AB5A7C36-53FF-449C-9A53-9C113E05E4AF}" destId="{A347C0D4-842E-4E2E-AA16-CB2954F91E9D}" srcOrd="0" destOrd="0" parTransId="{20767E5A-B41A-4F0F-AFAB-BBD5E7AD4FAC}" sibTransId="{75806286-746E-4899-A143-B871E1100096}"/>
    <dgm:cxn modelId="{D86740B1-25D3-4D29-AA9B-8254D0E3017B}" srcId="{AB5A7C36-53FF-449C-9A53-9C113E05E4AF}" destId="{1038ED2D-C088-46EA-BEFB-B1FB2D16021C}" srcOrd="4" destOrd="0" parTransId="{DE856D53-95F1-4C1F-9388-AD9DEC7EF53E}" sibTransId="{7F57F29E-44F3-4B76-B49B-AC165B252D22}"/>
    <dgm:cxn modelId="{FF2A23B9-89C7-43CD-A05B-CB742520C4FF}" type="presOf" srcId="{915B1403-7F35-49BD-A36F-19BC113FBC86}" destId="{3643958F-C165-4840-AA32-B515478879B0}" srcOrd="0" destOrd="0" presId="urn:microsoft.com/office/officeart/2018/5/layout/IconLeafLabelList"/>
    <dgm:cxn modelId="{63E919BA-3FD2-4EE1-90D9-87A5B32F8801}" type="presOf" srcId="{8526186E-223A-44ED-8985-20B2F0F1D2DE}" destId="{B4947B6B-844A-4CFF-91DF-1D033273DCAA}" srcOrd="0" destOrd="0" presId="urn:microsoft.com/office/officeart/2018/5/layout/IconLeafLabelList"/>
    <dgm:cxn modelId="{19B792C4-5C47-42C1-AB34-E2DC070D000C}" type="presOf" srcId="{21C83111-A129-4DCB-B9CC-AD4E9307D029}" destId="{6949FCAE-BC9B-444D-AC10-3DEB3086CA14}" srcOrd="0" destOrd="0" presId="urn:microsoft.com/office/officeart/2018/5/layout/IconLeafLabelList"/>
    <dgm:cxn modelId="{540DC5D4-F44D-4D7C-B011-42A1E9AE32F0}" srcId="{AB5A7C36-53FF-449C-9A53-9C113E05E4AF}" destId="{915B1403-7F35-49BD-A36F-19BC113FBC86}" srcOrd="5" destOrd="0" parTransId="{FD575E69-48B3-46C0-8057-EDFDE27DFA68}" sibTransId="{E01C60E2-54FD-422B-B2DB-A77933B4EBD4}"/>
    <dgm:cxn modelId="{0B7659EA-2DC6-4FE3-BF35-299B618AE1E1}" srcId="{AB5A7C36-53FF-449C-9A53-9C113E05E4AF}" destId="{8526186E-223A-44ED-8985-20B2F0F1D2DE}" srcOrd="2" destOrd="0" parTransId="{551693DF-259F-4A48-A303-89F74FC16344}" sibTransId="{D353CDB6-1FD8-4F37-B0F9-03F42E142A65}"/>
    <dgm:cxn modelId="{FD184DEC-7990-4763-A5B2-7094B4B73BB3}" srcId="{AB5A7C36-53FF-449C-9A53-9C113E05E4AF}" destId="{7F7EC636-4964-4FC0-9987-E123E8622464}" srcOrd="6" destOrd="0" parTransId="{077E8CE2-4688-47C3-9EED-98D353787F3F}" sibTransId="{2BB1FB68-6DC5-4E42-B864-7765C75F6A66}"/>
    <dgm:cxn modelId="{69269FED-C461-4C41-8CF0-B209F4429538}" type="presOf" srcId="{6F734422-ABF4-4261-AD47-F0F2725F7254}" destId="{EFD2D5DE-85C1-458E-A544-2AEE19FB1929}" srcOrd="0" destOrd="0" presId="urn:microsoft.com/office/officeart/2018/5/layout/IconLeafLabelList"/>
    <dgm:cxn modelId="{197BDCF3-84E5-4073-819F-E72EE9F583A5}" type="presOf" srcId="{AB5A7C36-53FF-449C-9A53-9C113E05E4AF}" destId="{005A4CE0-37E2-4F50-9913-41C8F87BC77A}" srcOrd="0" destOrd="0" presId="urn:microsoft.com/office/officeart/2018/5/layout/IconLeafLabelList"/>
    <dgm:cxn modelId="{0A9DCEF7-6BE5-46BB-90B7-D8E6F6EE6A99}" type="presOf" srcId="{A347C0D4-842E-4E2E-AA16-CB2954F91E9D}" destId="{AD229883-C42C-40F6-B7DD-1E5F4FECC4B9}" srcOrd="0" destOrd="0" presId="urn:microsoft.com/office/officeart/2018/5/layout/IconLeafLabelList"/>
    <dgm:cxn modelId="{66435DF8-761B-4282-B4C2-6970AC24A4B9}" type="presOf" srcId="{1038ED2D-C088-46EA-BEFB-B1FB2D16021C}" destId="{F709B85C-2E94-4824-8271-8C2C44DF6865}" srcOrd="0" destOrd="0" presId="urn:microsoft.com/office/officeart/2018/5/layout/IconLeafLabelList"/>
    <dgm:cxn modelId="{62EE0484-FA5F-453C-91B4-586B9150AF42}" type="presParOf" srcId="{005A4CE0-37E2-4F50-9913-41C8F87BC77A}" destId="{1AB75A13-EEB0-4F78-8FC1-CA1ADBB00F6A}" srcOrd="0" destOrd="0" presId="urn:microsoft.com/office/officeart/2018/5/layout/IconLeafLabelList"/>
    <dgm:cxn modelId="{AF86ABA2-A826-43E4-891E-F9D2C67DBA6B}" type="presParOf" srcId="{1AB75A13-EEB0-4F78-8FC1-CA1ADBB00F6A}" destId="{D27BBC61-16EB-49D0-97DB-2A03A3DBBB28}" srcOrd="0" destOrd="0" presId="urn:microsoft.com/office/officeart/2018/5/layout/IconLeafLabelList"/>
    <dgm:cxn modelId="{93108EB1-13EA-4E20-A719-D3CFA0EE45E4}" type="presParOf" srcId="{1AB75A13-EEB0-4F78-8FC1-CA1ADBB00F6A}" destId="{10B9C314-7107-4638-A0C7-34C077A704BD}" srcOrd="1" destOrd="0" presId="urn:microsoft.com/office/officeart/2018/5/layout/IconLeafLabelList"/>
    <dgm:cxn modelId="{44AB3010-C75F-49BC-9FE6-7EBDF31C43E6}" type="presParOf" srcId="{1AB75A13-EEB0-4F78-8FC1-CA1ADBB00F6A}" destId="{3DB50668-E8DD-47C3-A761-464513DCC01E}" srcOrd="2" destOrd="0" presId="urn:microsoft.com/office/officeart/2018/5/layout/IconLeafLabelList"/>
    <dgm:cxn modelId="{D09C0338-6B05-44C3-BAAF-B5FD2BE00C17}" type="presParOf" srcId="{1AB75A13-EEB0-4F78-8FC1-CA1ADBB00F6A}" destId="{AD229883-C42C-40F6-B7DD-1E5F4FECC4B9}" srcOrd="3" destOrd="0" presId="urn:microsoft.com/office/officeart/2018/5/layout/IconLeafLabelList"/>
    <dgm:cxn modelId="{E4FCCE0D-7077-4740-A8AA-2FE0E0ECA499}" type="presParOf" srcId="{005A4CE0-37E2-4F50-9913-41C8F87BC77A}" destId="{A05D4402-1E28-45C5-ACFF-D9D55DDF63EB}" srcOrd="1" destOrd="0" presId="urn:microsoft.com/office/officeart/2018/5/layout/IconLeafLabelList"/>
    <dgm:cxn modelId="{24B88EC6-ADBE-43DD-9B81-6F53F22FD606}" type="presParOf" srcId="{005A4CE0-37E2-4F50-9913-41C8F87BC77A}" destId="{CC16C096-6365-4F10-A326-F249FE63A677}" srcOrd="2" destOrd="0" presId="urn:microsoft.com/office/officeart/2018/5/layout/IconLeafLabelList"/>
    <dgm:cxn modelId="{3ED4FD6B-E011-4E93-B8AF-DABCC1D7116A}" type="presParOf" srcId="{CC16C096-6365-4F10-A326-F249FE63A677}" destId="{ABF2D911-D3D4-4D54-B48F-5D9920712B99}" srcOrd="0" destOrd="0" presId="urn:microsoft.com/office/officeart/2018/5/layout/IconLeafLabelList"/>
    <dgm:cxn modelId="{CC3BBD4E-5EB4-4F74-A8BB-2104387A3910}" type="presParOf" srcId="{CC16C096-6365-4F10-A326-F249FE63A677}" destId="{5C844DA0-DB5A-4291-8F10-F67D9A6DE3A6}" srcOrd="1" destOrd="0" presId="urn:microsoft.com/office/officeart/2018/5/layout/IconLeafLabelList"/>
    <dgm:cxn modelId="{34033270-6A5E-43B5-BD31-A2AF13D3B924}" type="presParOf" srcId="{CC16C096-6365-4F10-A326-F249FE63A677}" destId="{9171977D-A5F1-4147-8D9D-09519AF671EE}" srcOrd="2" destOrd="0" presId="urn:microsoft.com/office/officeart/2018/5/layout/IconLeafLabelList"/>
    <dgm:cxn modelId="{0AFD517E-0765-47E9-B3FD-F30779489E14}" type="presParOf" srcId="{CC16C096-6365-4F10-A326-F249FE63A677}" destId="{6949FCAE-BC9B-444D-AC10-3DEB3086CA14}" srcOrd="3" destOrd="0" presId="urn:microsoft.com/office/officeart/2018/5/layout/IconLeafLabelList"/>
    <dgm:cxn modelId="{0C09475D-7D87-46DF-85BB-DD6E6D64E341}" type="presParOf" srcId="{005A4CE0-37E2-4F50-9913-41C8F87BC77A}" destId="{868D733F-2CC7-4935-B862-934D5678D571}" srcOrd="3" destOrd="0" presId="urn:microsoft.com/office/officeart/2018/5/layout/IconLeafLabelList"/>
    <dgm:cxn modelId="{87A9317B-2758-44E7-9A5D-0E657C75AE86}" type="presParOf" srcId="{005A4CE0-37E2-4F50-9913-41C8F87BC77A}" destId="{73880C33-98B0-4035-AD06-72B6835FAD81}" srcOrd="4" destOrd="0" presId="urn:microsoft.com/office/officeart/2018/5/layout/IconLeafLabelList"/>
    <dgm:cxn modelId="{D726D49C-6565-4F02-A4B7-7AD5BC754676}" type="presParOf" srcId="{73880C33-98B0-4035-AD06-72B6835FAD81}" destId="{B13BDD58-6386-427A-93E0-9FF9947F068F}" srcOrd="0" destOrd="0" presId="urn:microsoft.com/office/officeart/2018/5/layout/IconLeafLabelList"/>
    <dgm:cxn modelId="{A09B616B-6A29-4EC2-8B0E-D765D3E34796}" type="presParOf" srcId="{73880C33-98B0-4035-AD06-72B6835FAD81}" destId="{C4CB488B-2326-4FA9-8661-7389D9F8365E}" srcOrd="1" destOrd="0" presId="urn:microsoft.com/office/officeart/2018/5/layout/IconLeafLabelList"/>
    <dgm:cxn modelId="{D9F5714B-73AB-4A55-B911-E403CEE7DCE6}" type="presParOf" srcId="{73880C33-98B0-4035-AD06-72B6835FAD81}" destId="{F272F3AB-3FC0-4604-A240-0F176732D5BA}" srcOrd="2" destOrd="0" presId="urn:microsoft.com/office/officeart/2018/5/layout/IconLeafLabelList"/>
    <dgm:cxn modelId="{FA2D1A79-1B0C-4130-8271-BAF4D993481C}" type="presParOf" srcId="{73880C33-98B0-4035-AD06-72B6835FAD81}" destId="{B4947B6B-844A-4CFF-91DF-1D033273DCAA}" srcOrd="3" destOrd="0" presId="urn:microsoft.com/office/officeart/2018/5/layout/IconLeafLabelList"/>
    <dgm:cxn modelId="{468485FF-9943-4AE0-8813-90798019B950}" type="presParOf" srcId="{005A4CE0-37E2-4F50-9913-41C8F87BC77A}" destId="{BB8C3E98-306B-4364-B761-79D956D83B9F}" srcOrd="5" destOrd="0" presId="urn:microsoft.com/office/officeart/2018/5/layout/IconLeafLabelList"/>
    <dgm:cxn modelId="{58CCE126-DE7C-4176-8532-DEC67B30DFB3}" type="presParOf" srcId="{005A4CE0-37E2-4F50-9913-41C8F87BC77A}" destId="{324DA4D4-43C6-43A7-9A61-F20B3FA5D163}" srcOrd="6" destOrd="0" presId="urn:microsoft.com/office/officeart/2018/5/layout/IconLeafLabelList"/>
    <dgm:cxn modelId="{09B6A2E9-A304-44D6-B4CC-D3E4F511C6DE}" type="presParOf" srcId="{324DA4D4-43C6-43A7-9A61-F20B3FA5D163}" destId="{6FB99FFB-15DE-43C4-BD1E-401B43D2E4BD}" srcOrd="0" destOrd="0" presId="urn:microsoft.com/office/officeart/2018/5/layout/IconLeafLabelList"/>
    <dgm:cxn modelId="{8C28080A-F39D-4A31-B78E-01F8F4A1BC3D}" type="presParOf" srcId="{324DA4D4-43C6-43A7-9A61-F20B3FA5D163}" destId="{FFA5A274-0105-4392-9A8F-8884419A0F3A}" srcOrd="1" destOrd="0" presId="urn:microsoft.com/office/officeart/2018/5/layout/IconLeafLabelList"/>
    <dgm:cxn modelId="{AD203587-483B-4B5A-AD6C-FB8C45DCA474}" type="presParOf" srcId="{324DA4D4-43C6-43A7-9A61-F20B3FA5D163}" destId="{CCB0F370-B48C-43B7-8FAA-C06ED3A3F959}" srcOrd="2" destOrd="0" presId="urn:microsoft.com/office/officeart/2018/5/layout/IconLeafLabelList"/>
    <dgm:cxn modelId="{736FE4F7-830D-475C-A746-A8FCEB0F8C71}" type="presParOf" srcId="{324DA4D4-43C6-43A7-9A61-F20B3FA5D163}" destId="{EFD2D5DE-85C1-458E-A544-2AEE19FB1929}" srcOrd="3" destOrd="0" presId="urn:microsoft.com/office/officeart/2018/5/layout/IconLeafLabelList"/>
    <dgm:cxn modelId="{E8083347-5A67-4C58-A1E9-20D82D0AA407}" type="presParOf" srcId="{005A4CE0-37E2-4F50-9913-41C8F87BC77A}" destId="{2FE83835-D577-4E0D-9FCD-408D22A30FC3}" srcOrd="7" destOrd="0" presId="urn:microsoft.com/office/officeart/2018/5/layout/IconLeafLabelList"/>
    <dgm:cxn modelId="{8DD99745-572F-4AD2-97B3-5964E231947A}" type="presParOf" srcId="{005A4CE0-37E2-4F50-9913-41C8F87BC77A}" destId="{43851CEB-7A82-48D5-AE3A-3CE18A955AB9}" srcOrd="8" destOrd="0" presId="urn:microsoft.com/office/officeart/2018/5/layout/IconLeafLabelList"/>
    <dgm:cxn modelId="{18CCE69C-F6FF-4646-89B6-DAD440A2E61A}" type="presParOf" srcId="{43851CEB-7A82-48D5-AE3A-3CE18A955AB9}" destId="{27C42FDF-4D9F-43AD-ACCB-A5AC3296723D}" srcOrd="0" destOrd="0" presId="urn:microsoft.com/office/officeart/2018/5/layout/IconLeafLabelList"/>
    <dgm:cxn modelId="{C6487BCE-0C23-41DA-8E4E-08DF399383B5}" type="presParOf" srcId="{43851CEB-7A82-48D5-AE3A-3CE18A955AB9}" destId="{918C8F79-3758-475A-AB6C-9F0F03DB610A}" srcOrd="1" destOrd="0" presId="urn:microsoft.com/office/officeart/2018/5/layout/IconLeafLabelList"/>
    <dgm:cxn modelId="{82227ADD-7235-44FD-966A-35F9B69835C8}" type="presParOf" srcId="{43851CEB-7A82-48D5-AE3A-3CE18A955AB9}" destId="{B8A5CFB9-7F54-4086-A672-9E98FD0253F5}" srcOrd="2" destOrd="0" presId="urn:microsoft.com/office/officeart/2018/5/layout/IconLeafLabelList"/>
    <dgm:cxn modelId="{62B0491D-91FE-4C2E-9BFC-9C084C5EC81B}" type="presParOf" srcId="{43851CEB-7A82-48D5-AE3A-3CE18A955AB9}" destId="{F709B85C-2E94-4824-8271-8C2C44DF6865}" srcOrd="3" destOrd="0" presId="urn:microsoft.com/office/officeart/2018/5/layout/IconLeafLabelList"/>
    <dgm:cxn modelId="{2BB549B7-551C-44A0-A009-0AFDE5BAF7B2}" type="presParOf" srcId="{005A4CE0-37E2-4F50-9913-41C8F87BC77A}" destId="{36B77988-D86F-437E-8203-8FABD3CB151D}" srcOrd="9" destOrd="0" presId="urn:microsoft.com/office/officeart/2018/5/layout/IconLeafLabelList"/>
    <dgm:cxn modelId="{8D877FA5-ED55-405E-8611-4817194AEAAC}" type="presParOf" srcId="{005A4CE0-37E2-4F50-9913-41C8F87BC77A}" destId="{1170929E-5A68-4833-86AC-C98CEDA712C0}" srcOrd="10" destOrd="0" presId="urn:microsoft.com/office/officeart/2018/5/layout/IconLeafLabelList"/>
    <dgm:cxn modelId="{980B224B-2F8C-41BA-A40C-E4BB35A0D146}" type="presParOf" srcId="{1170929E-5A68-4833-86AC-C98CEDA712C0}" destId="{F498E76D-AC94-4C3D-91BC-DFC8BF02BBA5}" srcOrd="0" destOrd="0" presId="urn:microsoft.com/office/officeart/2018/5/layout/IconLeafLabelList"/>
    <dgm:cxn modelId="{73E866BC-F87B-46A2-800D-3D9253FDF298}" type="presParOf" srcId="{1170929E-5A68-4833-86AC-C98CEDA712C0}" destId="{3658F702-839F-440A-9FDE-B82B6B7CA111}" srcOrd="1" destOrd="0" presId="urn:microsoft.com/office/officeart/2018/5/layout/IconLeafLabelList"/>
    <dgm:cxn modelId="{B6621169-6E6E-4358-BB63-13E8EE528638}" type="presParOf" srcId="{1170929E-5A68-4833-86AC-C98CEDA712C0}" destId="{E49904E0-0CA4-4818-9C6F-EC1CAA050701}" srcOrd="2" destOrd="0" presId="urn:microsoft.com/office/officeart/2018/5/layout/IconLeafLabelList"/>
    <dgm:cxn modelId="{F5FD28C3-F3E8-4F44-ACD4-EE6CBEA2910D}" type="presParOf" srcId="{1170929E-5A68-4833-86AC-C98CEDA712C0}" destId="{3643958F-C165-4840-AA32-B515478879B0}" srcOrd="3" destOrd="0" presId="urn:microsoft.com/office/officeart/2018/5/layout/IconLeafLabelList"/>
    <dgm:cxn modelId="{D6A64F36-D562-424A-8405-7CE42885D75B}" type="presParOf" srcId="{005A4CE0-37E2-4F50-9913-41C8F87BC77A}" destId="{BECD08D2-DB25-4AFD-962C-74F5FE4ECA1B}" srcOrd="11" destOrd="0" presId="urn:microsoft.com/office/officeart/2018/5/layout/IconLeafLabelList"/>
    <dgm:cxn modelId="{3B4D6F00-FE8F-4909-97D3-4D771DA34D7C}" type="presParOf" srcId="{005A4CE0-37E2-4F50-9913-41C8F87BC77A}" destId="{29D0D0B2-392A-4AA1-AA39-9CBA3F90DEC8}" srcOrd="12" destOrd="0" presId="urn:microsoft.com/office/officeart/2018/5/layout/IconLeafLabelList"/>
    <dgm:cxn modelId="{24EBA706-BF00-4F7E-A9E2-41C5C877B6F0}" type="presParOf" srcId="{29D0D0B2-392A-4AA1-AA39-9CBA3F90DEC8}" destId="{EB4B62BE-9C2C-4FB8-983F-0BB0175851C4}" srcOrd="0" destOrd="0" presId="urn:microsoft.com/office/officeart/2018/5/layout/IconLeafLabelList"/>
    <dgm:cxn modelId="{FF191C15-1DE4-4B36-8A93-EA9F17C53DEF}" type="presParOf" srcId="{29D0D0B2-392A-4AA1-AA39-9CBA3F90DEC8}" destId="{5C3DC001-CC91-4136-9ED4-BCFB2A2489AD}" srcOrd="1" destOrd="0" presId="urn:microsoft.com/office/officeart/2018/5/layout/IconLeafLabelList"/>
    <dgm:cxn modelId="{39BF9DB3-7BFE-4E44-9BF7-5ED7D439668B}" type="presParOf" srcId="{29D0D0B2-392A-4AA1-AA39-9CBA3F90DEC8}" destId="{A7B3E7DB-5EAB-4D83-BDF7-0B74B05E2E03}" srcOrd="2" destOrd="0" presId="urn:microsoft.com/office/officeart/2018/5/layout/IconLeafLabelList"/>
    <dgm:cxn modelId="{447EA816-983F-4AB5-B3F9-88FEB57BDC3F}" type="presParOf" srcId="{29D0D0B2-392A-4AA1-AA39-9CBA3F90DEC8}" destId="{EF8D515A-82C9-480B-8E05-BAD3D2D2A34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2D4653D-EEB1-44BB-A3F6-297578250B35}" type="doc">
      <dgm:prSet loTypeId="urn:microsoft.com/office/officeart/2005/8/layout/default" loCatId="list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8E41BA7-3E5B-4326-90F5-5F59DEEF45D8}">
      <dgm:prSet/>
      <dgm:spPr/>
      <dgm:t>
        <a:bodyPr/>
        <a:lstStyle/>
        <a:p>
          <a:r>
            <a:rPr lang="en-GB"/>
            <a:t>Projected revenue: £80,000</a:t>
          </a:r>
          <a:endParaRPr lang="en-US"/>
        </a:p>
      </dgm:t>
    </dgm:pt>
    <dgm:pt modelId="{A073232F-1738-4C34-BFEF-A57BD12903BD}" type="parTrans" cxnId="{42B864EB-7CFB-4D4F-8B79-A3B6BD3FFA4A}">
      <dgm:prSet/>
      <dgm:spPr/>
      <dgm:t>
        <a:bodyPr/>
        <a:lstStyle/>
        <a:p>
          <a:endParaRPr lang="en-US"/>
        </a:p>
      </dgm:t>
    </dgm:pt>
    <dgm:pt modelId="{9A21C7F7-162A-4EE1-9058-8EB29A9EC6E6}" type="sibTrans" cxnId="{42B864EB-7CFB-4D4F-8B79-A3B6BD3FFA4A}">
      <dgm:prSet/>
      <dgm:spPr/>
      <dgm:t>
        <a:bodyPr/>
        <a:lstStyle/>
        <a:p>
          <a:endParaRPr lang="en-US"/>
        </a:p>
      </dgm:t>
    </dgm:pt>
    <dgm:pt modelId="{C6D25072-BDB9-48F5-B98B-36B60AA46469}">
      <dgm:prSet/>
      <dgm:spPr/>
      <dgm:t>
        <a:bodyPr/>
        <a:lstStyle/>
        <a:p>
          <a:r>
            <a:rPr lang="en-GB"/>
            <a:t>Cost of goods sold: £25,000</a:t>
          </a:r>
          <a:endParaRPr lang="en-US"/>
        </a:p>
      </dgm:t>
    </dgm:pt>
    <dgm:pt modelId="{EF6368C4-3107-4686-9B7C-E2FA9F8A0764}" type="parTrans" cxnId="{815AB9BE-63E3-46C2-99FF-86DF6888A97B}">
      <dgm:prSet/>
      <dgm:spPr/>
      <dgm:t>
        <a:bodyPr/>
        <a:lstStyle/>
        <a:p>
          <a:endParaRPr lang="en-US"/>
        </a:p>
      </dgm:t>
    </dgm:pt>
    <dgm:pt modelId="{B530DD46-B64F-46B0-9466-B5C76CF34312}" type="sibTrans" cxnId="{815AB9BE-63E3-46C2-99FF-86DF6888A97B}">
      <dgm:prSet/>
      <dgm:spPr/>
      <dgm:t>
        <a:bodyPr/>
        <a:lstStyle/>
        <a:p>
          <a:endParaRPr lang="en-US"/>
        </a:p>
      </dgm:t>
    </dgm:pt>
    <dgm:pt modelId="{9973412B-935B-4C64-BD17-41D7B02EC350}">
      <dgm:prSet/>
      <dgm:spPr/>
      <dgm:t>
        <a:bodyPr/>
        <a:lstStyle/>
        <a:p>
          <a:r>
            <a:rPr lang="en-GB"/>
            <a:t>Operating costs: £15,000</a:t>
          </a:r>
          <a:endParaRPr lang="en-US"/>
        </a:p>
      </dgm:t>
    </dgm:pt>
    <dgm:pt modelId="{F0509987-3292-4098-A42E-2DD53682C955}" type="parTrans" cxnId="{0973C059-6DA3-4C35-8DA3-4A4C146ACFDC}">
      <dgm:prSet/>
      <dgm:spPr/>
      <dgm:t>
        <a:bodyPr/>
        <a:lstStyle/>
        <a:p>
          <a:endParaRPr lang="en-US"/>
        </a:p>
      </dgm:t>
    </dgm:pt>
    <dgm:pt modelId="{C5E4C4CA-F572-42C4-A61C-E3FEFE189D3B}" type="sibTrans" cxnId="{0973C059-6DA3-4C35-8DA3-4A4C146ACFDC}">
      <dgm:prSet/>
      <dgm:spPr/>
      <dgm:t>
        <a:bodyPr/>
        <a:lstStyle/>
        <a:p>
          <a:endParaRPr lang="en-US"/>
        </a:p>
      </dgm:t>
    </dgm:pt>
    <dgm:pt modelId="{3EE4B85A-70DA-4D25-96FC-CFFE829855E6}">
      <dgm:prSet/>
      <dgm:spPr/>
      <dgm:t>
        <a:bodyPr/>
        <a:lstStyle/>
        <a:p>
          <a:r>
            <a:rPr lang="en-GB"/>
            <a:t>Net profit estimate: £30,000</a:t>
          </a:r>
          <a:endParaRPr lang="en-US"/>
        </a:p>
      </dgm:t>
    </dgm:pt>
    <dgm:pt modelId="{A431F96C-3504-460B-9B05-8FA55E5E4A5C}" type="parTrans" cxnId="{B2D0E051-5563-4FD4-9CC3-BFFE8E30320C}">
      <dgm:prSet/>
      <dgm:spPr/>
      <dgm:t>
        <a:bodyPr/>
        <a:lstStyle/>
        <a:p>
          <a:endParaRPr lang="en-US"/>
        </a:p>
      </dgm:t>
    </dgm:pt>
    <dgm:pt modelId="{C5190FDA-0B0F-4255-B5F5-A56EBD4D8C3E}" type="sibTrans" cxnId="{B2D0E051-5563-4FD4-9CC3-BFFE8E30320C}">
      <dgm:prSet/>
      <dgm:spPr/>
      <dgm:t>
        <a:bodyPr/>
        <a:lstStyle/>
        <a:p>
          <a:endParaRPr lang="en-US"/>
        </a:p>
      </dgm:t>
    </dgm:pt>
    <dgm:pt modelId="{BE4E38FA-3C87-4D7B-AAE7-4799A39B8563}">
      <dgm:prSet/>
      <dgm:spPr/>
      <dgm:t>
        <a:bodyPr/>
        <a:lstStyle/>
        <a:p>
          <a:r>
            <a:rPr lang="en-GB"/>
            <a:t>Breakeven point: 9 months</a:t>
          </a:r>
          <a:endParaRPr lang="en-US"/>
        </a:p>
      </dgm:t>
    </dgm:pt>
    <dgm:pt modelId="{79232534-F2F2-4531-BFEE-214E86A6F51A}" type="parTrans" cxnId="{1C8CF757-032D-4F9D-919B-8A80C5987888}">
      <dgm:prSet/>
      <dgm:spPr/>
      <dgm:t>
        <a:bodyPr/>
        <a:lstStyle/>
        <a:p>
          <a:endParaRPr lang="en-US"/>
        </a:p>
      </dgm:t>
    </dgm:pt>
    <dgm:pt modelId="{747C5585-7EE8-403F-A34C-399AA6239DE3}" type="sibTrans" cxnId="{1C8CF757-032D-4F9D-919B-8A80C5987888}">
      <dgm:prSet/>
      <dgm:spPr/>
      <dgm:t>
        <a:bodyPr/>
        <a:lstStyle/>
        <a:p>
          <a:endParaRPr lang="en-US"/>
        </a:p>
      </dgm:t>
    </dgm:pt>
    <dgm:pt modelId="{D1C164B0-6681-4251-8634-10B0F73514B8}" type="pres">
      <dgm:prSet presAssocID="{B2D4653D-EEB1-44BB-A3F6-297578250B35}" presName="diagram" presStyleCnt="0">
        <dgm:presLayoutVars>
          <dgm:dir/>
          <dgm:resizeHandles val="exact"/>
        </dgm:presLayoutVars>
      </dgm:prSet>
      <dgm:spPr/>
    </dgm:pt>
    <dgm:pt modelId="{C7679C70-FA22-4D7F-B72B-3C70F0E09018}" type="pres">
      <dgm:prSet presAssocID="{88E41BA7-3E5B-4326-90F5-5F59DEEF45D8}" presName="node" presStyleLbl="node1" presStyleIdx="0" presStyleCnt="5">
        <dgm:presLayoutVars>
          <dgm:bulletEnabled val="1"/>
        </dgm:presLayoutVars>
      </dgm:prSet>
      <dgm:spPr/>
    </dgm:pt>
    <dgm:pt modelId="{907CC3E6-9F1B-4151-B902-1AB6276305C4}" type="pres">
      <dgm:prSet presAssocID="{9A21C7F7-162A-4EE1-9058-8EB29A9EC6E6}" presName="sibTrans" presStyleCnt="0"/>
      <dgm:spPr/>
    </dgm:pt>
    <dgm:pt modelId="{41027BE2-9F0E-472B-94F4-DDBC344A870C}" type="pres">
      <dgm:prSet presAssocID="{C6D25072-BDB9-48F5-B98B-36B60AA46469}" presName="node" presStyleLbl="node1" presStyleIdx="1" presStyleCnt="5">
        <dgm:presLayoutVars>
          <dgm:bulletEnabled val="1"/>
        </dgm:presLayoutVars>
      </dgm:prSet>
      <dgm:spPr/>
    </dgm:pt>
    <dgm:pt modelId="{EF46B33C-01DD-4E2F-BCD3-C9144383F849}" type="pres">
      <dgm:prSet presAssocID="{B530DD46-B64F-46B0-9466-B5C76CF34312}" presName="sibTrans" presStyleCnt="0"/>
      <dgm:spPr/>
    </dgm:pt>
    <dgm:pt modelId="{980A4FD5-6505-4470-A905-BCD60BAF4BA8}" type="pres">
      <dgm:prSet presAssocID="{9973412B-935B-4C64-BD17-41D7B02EC350}" presName="node" presStyleLbl="node1" presStyleIdx="2" presStyleCnt="5">
        <dgm:presLayoutVars>
          <dgm:bulletEnabled val="1"/>
        </dgm:presLayoutVars>
      </dgm:prSet>
      <dgm:spPr/>
    </dgm:pt>
    <dgm:pt modelId="{9BCBF52F-FA62-4967-892D-C59730586D4D}" type="pres">
      <dgm:prSet presAssocID="{C5E4C4CA-F572-42C4-A61C-E3FEFE189D3B}" presName="sibTrans" presStyleCnt="0"/>
      <dgm:spPr/>
    </dgm:pt>
    <dgm:pt modelId="{8EA111C5-30B7-4D2C-81D2-7B352F5AE02A}" type="pres">
      <dgm:prSet presAssocID="{3EE4B85A-70DA-4D25-96FC-CFFE829855E6}" presName="node" presStyleLbl="node1" presStyleIdx="3" presStyleCnt="5">
        <dgm:presLayoutVars>
          <dgm:bulletEnabled val="1"/>
        </dgm:presLayoutVars>
      </dgm:prSet>
      <dgm:spPr/>
    </dgm:pt>
    <dgm:pt modelId="{E293B52C-A875-4BC1-87A4-5E2C91FFF5BB}" type="pres">
      <dgm:prSet presAssocID="{C5190FDA-0B0F-4255-B5F5-A56EBD4D8C3E}" presName="sibTrans" presStyleCnt="0"/>
      <dgm:spPr/>
    </dgm:pt>
    <dgm:pt modelId="{4AF3623E-4894-456B-94EA-4A57CC76CE2F}" type="pres">
      <dgm:prSet presAssocID="{BE4E38FA-3C87-4D7B-AAE7-4799A39B8563}" presName="node" presStyleLbl="node1" presStyleIdx="4" presStyleCnt="5">
        <dgm:presLayoutVars>
          <dgm:bulletEnabled val="1"/>
        </dgm:presLayoutVars>
      </dgm:prSet>
      <dgm:spPr/>
    </dgm:pt>
  </dgm:ptLst>
  <dgm:cxnLst>
    <dgm:cxn modelId="{FB843E09-62A2-48C5-8E1D-6CD80FE2CC5D}" type="presOf" srcId="{BE4E38FA-3C87-4D7B-AAE7-4799A39B8563}" destId="{4AF3623E-4894-456B-94EA-4A57CC76CE2F}" srcOrd="0" destOrd="0" presId="urn:microsoft.com/office/officeart/2005/8/layout/default"/>
    <dgm:cxn modelId="{846BD56C-6DD8-4CD3-A501-1DF2A71FE1AB}" type="presOf" srcId="{3EE4B85A-70DA-4D25-96FC-CFFE829855E6}" destId="{8EA111C5-30B7-4D2C-81D2-7B352F5AE02A}" srcOrd="0" destOrd="0" presId="urn:microsoft.com/office/officeart/2005/8/layout/default"/>
    <dgm:cxn modelId="{A905BB4F-B0D9-4D9A-AB3D-B588D9BE60A0}" type="presOf" srcId="{C6D25072-BDB9-48F5-B98B-36B60AA46469}" destId="{41027BE2-9F0E-472B-94F4-DDBC344A870C}" srcOrd="0" destOrd="0" presId="urn:microsoft.com/office/officeart/2005/8/layout/default"/>
    <dgm:cxn modelId="{B2D0E051-5563-4FD4-9CC3-BFFE8E30320C}" srcId="{B2D4653D-EEB1-44BB-A3F6-297578250B35}" destId="{3EE4B85A-70DA-4D25-96FC-CFFE829855E6}" srcOrd="3" destOrd="0" parTransId="{A431F96C-3504-460B-9B05-8FA55E5E4A5C}" sibTransId="{C5190FDA-0B0F-4255-B5F5-A56EBD4D8C3E}"/>
    <dgm:cxn modelId="{1C8CF757-032D-4F9D-919B-8A80C5987888}" srcId="{B2D4653D-EEB1-44BB-A3F6-297578250B35}" destId="{BE4E38FA-3C87-4D7B-AAE7-4799A39B8563}" srcOrd="4" destOrd="0" parTransId="{79232534-F2F2-4531-BFEE-214E86A6F51A}" sibTransId="{747C5585-7EE8-403F-A34C-399AA6239DE3}"/>
    <dgm:cxn modelId="{0973C059-6DA3-4C35-8DA3-4A4C146ACFDC}" srcId="{B2D4653D-EEB1-44BB-A3F6-297578250B35}" destId="{9973412B-935B-4C64-BD17-41D7B02EC350}" srcOrd="2" destOrd="0" parTransId="{F0509987-3292-4098-A42E-2DD53682C955}" sibTransId="{C5E4C4CA-F572-42C4-A61C-E3FEFE189D3B}"/>
    <dgm:cxn modelId="{EDE6B095-985B-4004-BAF5-3F837FFF2942}" type="presOf" srcId="{88E41BA7-3E5B-4326-90F5-5F59DEEF45D8}" destId="{C7679C70-FA22-4D7F-B72B-3C70F0E09018}" srcOrd="0" destOrd="0" presId="urn:microsoft.com/office/officeart/2005/8/layout/default"/>
    <dgm:cxn modelId="{815AB9BE-63E3-46C2-99FF-86DF6888A97B}" srcId="{B2D4653D-EEB1-44BB-A3F6-297578250B35}" destId="{C6D25072-BDB9-48F5-B98B-36B60AA46469}" srcOrd="1" destOrd="0" parTransId="{EF6368C4-3107-4686-9B7C-E2FA9F8A0764}" sibTransId="{B530DD46-B64F-46B0-9466-B5C76CF34312}"/>
    <dgm:cxn modelId="{36E145E9-251B-4224-A72D-4940C28572D1}" type="presOf" srcId="{9973412B-935B-4C64-BD17-41D7B02EC350}" destId="{980A4FD5-6505-4470-A905-BCD60BAF4BA8}" srcOrd="0" destOrd="0" presId="urn:microsoft.com/office/officeart/2005/8/layout/default"/>
    <dgm:cxn modelId="{42B864EB-7CFB-4D4F-8B79-A3B6BD3FFA4A}" srcId="{B2D4653D-EEB1-44BB-A3F6-297578250B35}" destId="{88E41BA7-3E5B-4326-90F5-5F59DEEF45D8}" srcOrd="0" destOrd="0" parTransId="{A073232F-1738-4C34-BFEF-A57BD12903BD}" sibTransId="{9A21C7F7-162A-4EE1-9058-8EB29A9EC6E6}"/>
    <dgm:cxn modelId="{66807FF2-7591-494B-B4C1-42EDD5DDFDDA}" type="presOf" srcId="{B2D4653D-EEB1-44BB-A3F6-297578250B35}" destId="{D1C164B0-6681-4251-8634-10B0F73514B8}" srcOrd="0" destOrd="0" presId="urn:microsoft.com/office/officeart/2005/8/layout/default"/>
    <dgm:cxn modelId="{C76D1571-0CE2-4BFD-B2DA-214284302C7F}" type="presParOf" srcId="{D1C164B0-6681-4251-8634-10B0F73514B8}" destId="{C7679C70-FA22-4D7F-B72B-3C70F0E09018}" srcOrd="0" destOrd="0" presId="urn:microsoft.com/office/officeart/2005/8/layout/default"/>
    <dgm:cxn modelId="{C39A2531-B57D-42A3-BB07-1E00C79AD494}" type="presParOf" srcId="{D1C164B0-6681-4251-8634-10B0F73514B8}" destId="{907CC3E6-9F1B-4151-B902-1AB6276305C4}" srcOrd="1" destOrd="0" presId="urn:microsoft.com/office/officeart/2005/8/layout/default"/>
    <dgm:cxn modelId="{2D140884-55EA-4D29-B386-3A12BD3EABA8}" type="presParOf" srcId="{D1C164B0-6681-4251-8634-10B0F73514B8}" destId="{41027BE2-9F0E-472B-94F4-DDBC344A870C}" srcOrd="2" destOrd="0" presId="urn:microsoft.com/office/officeart/2005/8/layout/default"/>
    <dgm:cxn modelId="{C61399C8-C03B-4891-81CD-E5C8FC41FFC0}" type="presParOf" srcId="{D1C164B0-6681-4251-8634-10B0F73514B8}" destId="{EF46B33C-01DD-4E2F-BCD3-C9144383F849}" srcOrd="3" destOrd="0" presId="urn:microsoft.com/office/officeart/2005/8/layout/default"/>
    <dgm:cxn modelId="{874752BF-DFB7-4E82-8289-05CF235881A0}" type="presParOf" srcId="{D1C164B0-6681-4251-8634-10B0F73514B8}" destId="{980A4FD5-6505-4470-A905-BCD60BAF4BA8}" srcOrd="4" destOrd="0" presId="urn:microsoft.com/office/officeart/2005/8/layout/default"/>
    <dgm:cxn modelId="{8DD9B848-57BA-4C8C-83B2-28BB242F7924}" type="presParOf" srcId="{D1C164B0-6681-4251-8634-10B0F73514B8}" destId="{9BCBF52F-FA62-4967-892D-C59730586D4D}" srcOrd="5" destOrd="0" presId="urn:microsoft.com/office/officeart/2005/8/layout/default"/>
    <dgm:cxn modelId="{90CDB8DA-63AC-4969-A5C2-260DDB29773A}" type="presParOf" srcId="{D1C164B0-6681-4251-8634-10B0F73514B8}" destId="{8EA111C5-30B7-4D2C-81D2-7B352F5AE02A}" srcOrd="6" destOrd="0" presId="urn:microsoft.com/office/officeart/2005/8/layout/default"/>
    <dgm:cxn modelId="{BE629F67-C15A-43EF-87A3-BF56451D7726}" type="presParOf" srcId="{D1C164B0-6681-4251-8634-10B0F73514B8}" destId="{E293B52C-A875-4BC1-87A4-5E2C91FFF5BB}" srcOrd="7" destOrd="0" presId="urn:microsoft.com/office/officeart/2005/8/layout/default"/>
    <dgm:cxn modelId="{0375FC5E-30E7-48BC-9A25-2E49EB19597C}" type="presParOf" srcId="{D1C164B0-6681-4251-8634-10B0F73514B8}" destId="{4AF3623E-4894-456B-94EA-4A57CC76CE2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3F58346-7D4B-4375-A57A-A2FA0B6C18A3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FBBC8089-660E-4705-93F0-6F498EE15ED9}">
      <dgm:prSet/>
      <dgm:spPr/>
      <dgm:t>
        <a:bodyPr/>
        <a:lstStyle/>
        <a:p>
          <a:pPr>
            <a:defRPr b="1"/>
          </a:pPr>
          <a:r>
            <a:rPr lang="en-GB" b="1"/>
            <a:t>Strengths</a:t>
          </a:r>
          <a:r>
            <a:rPr lang="en-GB"/>
            <a:t>:</a:t>
          </a:r>
          <a:endParaRPr lang="en-US"/>
        </a:p>
      </dgm:t>
    </dgm:pt>
    <dgm:pt modelId="{0C8F1A3D-6BD0-44CB-B12E-DE2D04CE3503}" type="parTrans" cxnId="{C55F5B97-996C-4A0F-BB0F-0E2AA2A5B5A3}">
      <dgm:prSet/>
      <dgm:spPr/>
      <dgm:t>
        <a:bodyPr/>
        <a:lstStyle/>
        <a:p>
          <a:endParaRPr lang="en-US"/>
        </a:p>
      </dgm:t>
    </dgm:pt>
    <dgm:pt modelId="{23CAA82C-B7FA-44D1-9628-036614B94146}" type="sibTrans" cxnId="{C55F5B97-996C-4A0F-BB0F-0E2AA2A5B5A3}">
      <dgm:prSet/>
      <dgm:spPr/>
      <dgm:t>
        <a:bodyPr/>
        <a:lstStyle/>
        <a:p>
          <a:endParaRPr lang="en-US"/>
        </a:p>
      </dgm:t>
    </dgm:pt>
    <dgm:pt modelId="{6C3D9D8C-6BEA-4307-9C09-ABA2A35E4EE1}">
      <dgm:prSet/>
      <dgm:spPr/>
      <dgm:t>
        <a:bodyPr/>
        <a:lstStyle/>
        <a:p>
          <a:r>
            <a:rPr lang="en-GB"/>
            <a:t>Culturally rich niche brand</a:t>
          </a:r>
          <a:endParaRPr lang="en-US"/>
        </a:p>
      </dgm:t>
    </dgm:pt>
    <dgm:pt modelId="{80A79D25-056C-407B-A9CC-DA7B0E8648FF}" type="parTrans" cxnId="{8EEDA832-A055-4838-958D-C747BEC6242F}">
      <dgm:prSet/>
      <dgm:spPr/>
      <dgm:t>
        <a:bodyPr/>
        <a:lstStyle/>
        <a:p>
          <a:endParaRPr lang="en-US"/>
        </a:p>
      </dgm:t>
    </dgm:pt>
    <dgm:pt modelId="{41C69E1C-80C2-4A21-B4FF-57683EE55BCD}" type="sibTrans" cxnId="{8EEDA832-A055-4838-958D-C747BEC6242F}">
      <dgm:prSet/>
      <dgm:spPr/>
      <dgm:t>
        <a:bodyPr/>
        <a:lstStyle/>
        <a:p>
          <a:endParaRPr lang="en-US"/>
        </a:p>
      </dgm:t>
    </dgm:pt>
    <dgm:pt modelId="{1C281D2C-268E-4BAE-809B-04010D417321}">
      <dgm:prSet/>
      <dgm:spPr/>
      <dgm:t>
        <a:bodyPr/>
        <a:lstStyle/>
        <a:p>
          <a:r>
            <a:rPr lang="en-GB"/>
            <a:t>Strong social media engagement</a:t>
          </a:r>
          <a:endParaRPr lang="en-US"/>
        </a:p>
      </dgm:t>
    </dgm:pt>
    <dgm:pt modelId="{998511FD-936C-414E-9F41-94A462D3FA7A}" type="parTrans" cxnId="{044E1AC6-B136-4526-98B2-B8C5B66F5069}">
      <dgm:prSet/>
      <dgm:spPr/>
      <dgm:t>
        <a:bodyPr/>
        <a:lstStyle/>
        <a:p>
          <a:endParaRPr lang="en-US"/>
        </a:p>
      </dgm:t>
    </dgm:pt>
    <dgm:pt modelId="{8D8047C1-562C-42A0-803F-87780C698440}" type="sibTrans" cxnId="{044E1AC6-B136-4526-98B2-B8C5B66F5069}">
      <dgm:prSet/>
      <dgm:spPr/>
      <dgm:t>
        <a:bodyPr/>
        <a:lstStyle/>
        <a:p>
          <a:endParaRPr lang="en-US"/>
        </a:p>
      </dgm:t>
    </dgm:pt>
    <dgm:pt modelId="{D6992A86-D8E3-44BC-A6F8-4F5E5BB99BEC}">
      <dgm:prSet/>
      <dgm:spPr/>
      <dgm:t>
        <a:bodyPr/>
        <a:lstStyle/>
        <a:p>
          <a:pPr>
            <a:defRPr b="1"/>
          </a:pPr>
          <a:r>
            <a:rPr lang="en-GB" b="1"/>
            <a:t>Weaknesses</a:t>
          </a:r>
          <a:r>
            <a:rPr lang="en-GB"/>
            <a:t>:</a:t>
          </a:r>
          <a:endParaRPr lang="en-US"/>
        </a:p>
      </dgm:t>
    </dgm:pt>
    <dgm:pt modelId="{B89DE025-463D-4006-8612-5FDA84842879}" type="parTrans" cxnId="{CAB8DF44-8434-44CB-A3B6-BCB29D247CE6}">
      <dgm:prSet/>
      <dgm:spPr/>
      <dgm:t>
        <a:bodyPr/>
        <a:lstStyle/>
        <a:p>
          <a:endParaRPr lang="en-US"/>
        </a:p>
      </dgm:t>
    </dgm:pt>
    <dgm:pt modelId="{996919A2-64BA-44BF-8E4D-18302ACC20D9}" type="sibTrans" cxnId="{CAB8DF44-8434-44CB-A3B6-BCB29D247CE6}">
      <dgm:prSet/>
      <dgm:spPr/>
      <dgm:t>
        <a:bodyPr/>
        <a:lstStyle/>
        <a:p>
          <a:endParaRPr lang="en-US"/>
        </a:p>
      </dgm:t>
    </dgm:pt>
    <dgm:pt modelId="{43511021-AE62-4F4D-A3B0-6521FC3353E1}">
      <dgm:prSet/>
      <dgm:spPr/>
      <dgm:t>
        <a:bodyPr/>
        <a:lstStyle/>
        <a:p>
          <a:r>
            <a:rPr lang="en-GB"/>
            <a:t>Limited physical presence</a:t>
          </a:r>
          <a:endParaRPr lang="en-US"/>
        </a:p>
      </dgm:t>
    </dgm:pt>
    <dgm:pt modelId="{DB0DFA28-78BA-45CC-BFEF-B581BC321853}" type="parTrans" cxnId="{57D4FA82-7A6E-4C5A-B8FD-C411B75EFD71}">
      <dgm:prSet/>
      <dgm:spPr/>
      <dgm:t>
        <a:bodyPr/>
        <a:lstStyle/>
        <a:p>
          <a:endParaRPr lang="en-US"/>
        </a:p>
      </dgm:t>
    </dgm:pt>
    <dgm:pt modelId="{A7788BBC-0DA7-458D-AF57-E488FE970684}" type="sibTrans" cxnId="{57D4FA82-7A6E-4C5A-B8FD-C411B75EFD71}">
      <dgm:prSet/>
      <dgm:spPr/>
      <dgm:t>
        <a:bodyPr/>
        <a:lstStyle/>
        <a:p>
          <a:endParaRPr lang="en-US"/>
        </a:p>
      </dgm:t>
    </dgm:pt>
    <dgm:pt modelId="{5F682D6C-C2BC-41A4-A0B0-F7C5B1D1625A}">
      <dgm:prSet/>
      <dgm:spPr/>
      <dgm:t>
        <a:bodyPr/>
        <a:lstStyle/>
        <a:p>
          <a:r>
            <a:rPr lang="en-GB"/>
            <a:t>Small team</a:t>
          </a:r>
          <a:endParaRPr lang="en-US"/>
        </a:p>
      </dgm:t>
    </dgm:pt>
    <dgm:pt modelId="{83B29FC0-1CAD-4C72-8AA1-C973D7D6758B}" type="parTrans" cxnId="{A593B0F7-133D-4686-906F-9E8316ECFE32}">
      <dgm:prSet/>
      <dgm:spPr/>
      <dgm:t>
        <a:bodyPr/>
        <a:lstStyle/>
        <a:p>
          <a:endParaRPr lang="en-US"/>
        </a:p>
      </dgm:t>
    </dgm:pt>
    <dgm:pt modelId="{7321B605-6A61-49C4-A46C-6A5A8EB67FD1}" type="sibTrans" cxnId="{A593B0F7-133D-4686-906F-9E8316ECFE32}">
      <dgm:prSet/>
      <dgm:spPr/>
      <dgm:t>
        <a:bodyPr/>
        <a:lstStyle/>
        <a:p>
          <a:endParaRPr lang="en-US"/>
        </a:p>
      </dgm:t>
    </dgm:pt>
    <dgm:pt modelId="{8EDE8656-10D3-4AFB-8ECF-835C852A2F59}">
      <dgm:prSet/>
      <dgm:spPr/>
      <dgm:t>
        <a:bodyPr/>
        <a:lstStyle/>
        <a:p>
          <a:pPr>
            <a:defRPr b="1"/>
          </a:pPr>
          <a:r>
            <a:rPr lang="en-GB" b="1"/>
            <a:t>Opportunities</a:t>
          </a:r>
          <a:r>
            <a:rPr lang="en-GB"/>
            <a:t>:</a:t>
          </a:r>
          <a:endParaRPr lang="en-US"/>
        </a:p>
      </dgm:t>
    </dgm:pt>
    <dgm:pt modelId="{90901CD3-6170-477D-A7A3-EA4F3BE8C1B4}" type="parTrans" cxnId="{10E82170-A18A-41FE-8547-F64AD70721E1}">
      <dgm:prSet/>
      <dgm:spPr/>
      <dgm:t>
        <a:bodyPr/>
        <a:lstStyle/>
        <a:p>
          <a:endParaRPr lang="en-US"/>
        </a:p>
      </dgm:t>
    </dgm:pt>
    <dgm:pt modelId="{21C6D312-32D4-451C-8DB0-251D436DCCA4}" type="sibTrans" cxnId="{10E82170-A18A-41FE-8547-F64AD70721E1}">
      <dgm:prSet/>
      <dgm:spPr/>
      <dgm:t>
        <a:bodyPr/>
        <a:lstStyle/>
        <a:p>
          <a:endParaRPr lang="en-US"/>
        </a:p>
      </dgm:t>
    </dgm:pt>
    <dgm:pt modelId="{2D884B17-6CFC-4BD2-A9CD-BC1A2ED47925}">
      <dgm:prSet/>
      <dgm:spPr/>
      <dgm:t>
        <a:bodyPr/>
        <a:lstStyle/>
        <a:p>
          <a:r>
            <a:rPr lang="en-GB"/>
            <a:t>Afrocentric fashion trend rising globally</a:t>
          </a:r>
          <a:endParaRPr lang="en-US"/>
        </a:p>
      </dgm:t>
    </dgm:pt>
    <dgm:pt modelId="{24EFB3BB-5B5A-4C19-928F-AE63017B8BFB}" type="parTrans" cxnId="{5D57D096-7DD7-4396-A568-4720A2DCCF22}">
      <dgm:prSet/>
      <dgm:spPr/>
      <dgm:t>
        <a:bodyPr/>
        <a:lstStyle/>
        <a:p>
          <a:endParaRPr lang="en-US"/>
        </a:p>
      </dgm:t>
    </dgm:pt>
    <dgm:pt modelId="{0F4DDC11-4B61-4218-AF27-98C58592BC93}" type="sibTrans" cxnId="{5D57D096-7DD7-4396-A568-4720A2DCCF22}">
      <dgm:prSet/>
      <dgm:spPr/>
      <dgm:t>
        <a:bodyPr/>
        <a:lstStyle/>
        <a:p>
          <a:endParaRPr lang="en-US"/>
        </a:p>
      </dgm:t>
    </dgm:pt>
    <dgm:pt modelId="{D918BEE4-77C9-4890-BC4D-89DDF2EF54B7}">
      <dgm:prSet/>
      <dgm:spPr/>
      <dgm:t>
        <a:bodyPr/>
        <a:lstStyle/>
        <a:p>
          <a:r>
            <a:rPr lang="en-GB"/>
            <a:t>Influencer collaborations</a:t>
          </a:r>
          <a:endParaRPr lang="en-US"/>
        </a:p>
      </dgm:t>
    </dgm:pt>
    <dgm:pt modelId="{96249199-9C63-4681-B4CD-33A6AB8A16B2}" type="parTrans" cxnId="{45C2B2DC-7158-4BCB-BE68-24675451391F}">
      <dgm:prSet/>
      <dgm:spPr/>
      <dgm:t>
        <a:bodyPr/>
        <a:lstStyle/>
        <a:p>
          <a:endParaRPr lang="en-US"/>
        </a:p>
      </dgm:t>
    </dgm:pt>
    <dgm:pt modelId="{256F13DA-FB71-4691-9729-0EB53B92056B}" type="sibTrans" cxnId="{45C2B2DC-7158-4BCB-BE68-24675451391F}">
      <dgm:prSet/>
      <dgm:spPr/>
      <dgm:t>
        <a:bodyPr/>
        <a:lstStyle/>
        <a:p>
          <a:endParaRPr lang="en-US"/>
        </a:p>
      </dgm:t>
    </dgm:pt>
    <dgm:pt modelId="{48EFD295-0E0E-4A07-9232-68DDCF45DA33}">
      <dgm:prSet/>
      <dgm:spPr/>
      <dgm:t>
        <a:bodyPr/>
        <a:lstStyle/>
        <a:p>
          <a:pPr>
            <a:defRPr b="1"/>
          </a:pPr>
          <a:r>
            <a:rPr lang="en-GB" b="1"/>
            <a:t>Threats</a:t>
          </a:r>
          <a:r>
            <a:rPr lang="en-GB"/>
            <a:t>:</a:t>
          </a:r>
          <a:endParaRPr lang="en-US"/>
        </a:p>
      </dgm:t>
    </dgm:pt>
    <dgm:pt modelId="{077EB801-5471-4B55-BDC3-3960C58A53B5}" type="parTrans" cxnId="{EFF2B57F-236D-4ADE-B62F-CBEDCF66350A}">
      <dgm:prSet/>
      <dgm:spPr/>
      <dgm:t>
        <a:bodyPr/>
        <a:lstStyle/>
        <a:p>
          <a:endParaRPr lang="en-US"/>
        </a:p>
      </dgm:t>
    </dgm:pt>
    <dgm:pt modelId="{7844D2AA-06D9-4E59-8E07-EB7BD6A618A0}" type="sibTrans" cxnId="{EFF2B57F-236D-4ADE-B62F-CBEDCF66350A}">
      <dgm:prSet/>
      <dgm:spPr/>
      <dgm:t>
        <a:bodyPr/>
        <a:lstStyle/>
        <a:p>
          <a:endParaRPr lang="en-US"/>
        </a:p>
      </dgm:t>
    </dgm:pt>
    <dgm:pt modelId="{63B428FF-DAF6-4AAD-A625-D04C38C09523}">
      <dgm:prSet/>
      <dgm:spPr/>
      <dgm:t>
        <a:bodyPr/>
        <a:lstStyle/>
        <a:p>
          <a:r>
            <a:rPr lang="en-GB"/>
            <a:t>Fast fashion competition</a:t>
          </a:r>
          <a:endParaRPr lang="en-US"/>
        </a:p>
      </dgm:t>
    </dgm:pt>
    <dgm:pt modelId="{324C89D7-238A-4D9F-A477-C04DD657F1F2}" type="parTrans" cxnId="{CF56A022-77B1-4254-B0FE-9B7CDA5B7EB6}">
      <dgm:prSet/>
      <dgm:spPr/>
      <dgm:t>
        <a:bodyPr/>
        <a:lstStyle/>
        <a:p>
          <a:endParaRPr lang="en-US"/>
        </a:p>
      </dgm:t>
    </dgm:pt>
    <dgm:pt modelId="{F516E82E-F2FC-4926-B7D0-EDEF27C2C91B}" type="sibTrans" cxnId="{CF56A022-77B1-4254-B0FE-9B7CDA5B7EB6}">
      <dgm:prSet/>
      <dgm:spPr/>
      <dgm:t>
        <a:bodyPr/>
        <a:lstStyle/>
        <a:p>
          <a:endParaRPr lang="en-US"/>
        </a:p>
      </dgm:t>
    </dgm:pt>
    <dgm:pt modelId="{714A80B1-9152-4563-92C8-EC6C41EBBD66}">
      <dgm:prSet/>
      <dgm:spPr/>
      <dgm:t>
        <a:bodyPr/>
        <a:lstStyle/>
        <a:p>
          <a:r>
            <a:rPr lang="en-GB"/>
            <a:t>Fabric import logistics</a:t>
          </a:r>
          <a:endParaRPr lang="en-US"/>
        </a:p>
      </dgm:t>
    </dgm:pt>
    <dgm:pt modelId="{731479E8-54C9-48BB-A9E1-46FA5F8D68C3}" type="parTrans" cxnId="{B7190BDB-45C5-49B6-BDE2-A92DD1D2A123}">
      <dgm:prSet/>
      <dgm:spPr/>
      <dgm:t>
        <a:bodyPr/>
        <a:lstStyle/>
        <a:p>
          <a:endParaRPr lang="en-US"/>
        </a:p>
      </dgm:t>
    </dgm:pt>
    <dgm:pt modelId="{CF560067-F81D-47A5-A3AA-0AD94A802807}" type="sibTrans" cxnId="{B7190BDB-45C5-49B6-BDE2-A92DD1D2A123}">
      <dgm:prSet/>
      <dgm:spPr/>
      <dgm:t>
        <a:bodyPr/>
        <a:lstStyle/>
        <a:p>
          <a:endParaRPr lang="en-US"/>
        </a:p>
      </dgm:t>
    </dgm:pt>
    <dgm:pt modelId="{CBB5ED07-37C6-4243-B905-39AC768568A2}" type="pres">
      <dgm:prSet presAssocID="{83F58346-7D4B-4375-A57A-A2FA0B6C18A3}" presName="root" presStyleCnt="0">
        <dgm:presLayoutVars>
          <dgm:dir/>
          <dgm:resizeHandles val="exact"/>
        </dgm:presLayoutVars>
      </dgm:prSet>
      <dgm:spPr/>
    </dgm:pt>
    <dgm:pt modelId="{E0DDE218-451B-4D37-ADDA-2C61143CAD84}" type="pres">
      <dgm:prSet presAssocID="{FBBC8089-660E-4705-93F0-6F498EE15ED9}" presName="compNode" presStyleCnt="0"/>
      <dgm:spPr/>
    </dgm:pt>
    <dgm:pt modelId="{67E750A6-9DB3-48E0-A4FE-84AD04BE0344}" type="pres">
      <dgm:prSet presAssocID="{FBBC8089-660E-4705-93F0-6F498EE15ED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4B07DBCE-0C76-4177-A8B1-5C3E25B1DFAF}" type="pres">
      <dgm:prSet presAssocID="{FBBC8089-660E-4705-93F0-6F498EE15ED9}" presName="iconSpace" presStyleCnt="0"/>
      <dgm:spPr/>
    </dgm:pt>
    <dgm:pt modelId="{73DA79A0-BE94-4BCC-B997-9DC2CDCEA03E}" type="pres">
      <dgm:prSet presAssocID="{FBBC8089-660E-4705-93F0-6F498EE15ED9}" presName="parTx" presStyleLbl="revTx" presStyleIdx="0" presStyleCnt="8">
        <dgm:presLayoutVars>
          <dgm:chMax val="0"/>
          <dgm:chPref val="0"/>
        </dgm:presLayoutVars>
      </dgm:prSet>
      <dgm:spPr/>
    </dgm:pt>
    <dgm:pt modelId="{8ED358EA-3964-44DF-9960-59D1C3A29284}" type="pres">
      <dgm:prSet presAssocID="{FBBC8089-660E-4705-93F0-6F498EE15ED9}" presName="txSpace" presStyleCnt="0"/>
      <dgm:spPr/>
    </dgm:pt>
    <dgm:pt modelId="{7052034B-AE3E-488A-9EFD-5F6489253209}" type="pres">
      <dgm:prSet presAssocID="{FBBC8089-660E-4705-93F0-6F498EE15ED9}" presName="desTx" presStyleLbl="revTx" presStyleIdx="1" presStyleCnt="8">
        <dgm:presLayoutVars/>
      </dgm:prSet>
      <dgm:spPr/>
    </dgm:pt>
    <dgm:pt modelId="{8A3D2F6E-981B-403E-98EE-FD00A7DB2D01}" type="pres">
      <dgm:prSet presAssocID="{23CAA82C-B7FA-44D1-9628-036614B94146}" presName="sibTrans" presStyleCnt="0"/>
      <dgm:spPr/>
    </dgm:pt>
    <dgm:pt modelId="{025CE4E0-2242-44F0-83FA-93A7FE6D2239}" type="pres">
      <dgm:prSet presAssocID="{D6992A86-D8E3-44BC-A6F8-4F5E5BB99BEC}" presName="compNode" presStyleCnt="0"/>
      <dgm:spPr/>
    </dgm:pt>
    <dgm:pt modelId="{FFFA0A7A-2A41-423E-83E9-A3CF06679319}" type="pres">
      <dgm:prSet presAssocID="{D6992A86-D8E3-44BC-A6F8-4F5E5BB99BE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7BD0926F-D770-4AC4-8EA4-31F9EE315517}" type="pres">
      <dgm:prSet presAssocID="{D6992A86-D8E3-44BC-A6F8-4F5E5BB99BEC}" presName="iconSpace" presStyleCnt="0"/>
      <dgm:spPr/>
    </dgm:pt>
    <dgm:pt modelId="{412CA34E-E762-4B1C-BC85-4926824B7C8E}" type="pres">
      <dgm:prSet presAssocID="{D6992A86-D8E3-44BC-A6F8-4F5E5BB99BEC}" presName="parTx" presStyleLbl="revTx" presStyleIdx="2" presStyleCnt="8">
        <dgm:presLayoutVars>
          <dgm:chMax val="0"/>
          <dgm:chPref val="0"/>
        </dgm:presLayoutVars>
      </dgm:prSet>
      <dgm:spPr/>
    </dgm:pt>
    <dgm:pt modelId="{C8DD6BA8-E4B3-4768-978D-1FC8C90E3C7F}" type="pres">
      <dgm:prSet presAssocID="{D6992A86-D8E3-44BC-A6F8-4F5E5BB99BEC}" presName="txSpace" presStyleCnt="0"/>
      <dgm:spPr/>
    </dgm:pt>
    <dgm:pt modelId="{89BC5928-21AC-4ECE-B3FA-98CF50B646F5}" type="pres">
      <dgm:prSet presAssocID="{D6992A86-D8E3-44BC-A6F8-4F5E5BB99BEC}" presName="desTx" presStyleLbl="revTx" presStyleIdx="3" presStyleCnt="8">
        <dgm:presLayoutVars/>
      </dgm:prSet>
      <dgm:spPr/>
    </dgm:pt>
    <dgm:pt modelId="{0C0751DB-5CD9-47B5-86B6-AFCAE7CBDC9A}" type="pres">
      <dgm:prSet presAssocID="{996919A2-64BA-44BF-8E4D-18302ACC20D9}" presName="sibTrans" presStyleCnt="0"/>
      <dgm:spPr/>
    </dgm:pt>
    <dgm:pt modelId="{62008148-ECE6-4FB3-BC4F-B3A1D3D61F43}" type="pres">
      <dgm:prSet presAssocID="{8EDE8656-10D3-4AFB-8ECF-835C852A2F59}" presName="compNode" presStyleCnt="0"/>
      <dgm:spPr/>
    </dgm:pt>
    <dgm:pt modelId="{9656E699-4F48-4566-A3F6-807F4F983363}" type="pres">
      <dgm:prSet presAssocID="{8EDE8656-10D3-4AFB-8ECF-835C852A2F5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ess"/>
        </a:ext>
      </dgm:extLst>
    </dgm:pt>
    <dgm:pt modelId="{DA141075-BBD6-4B38-9EF1-D4DF79DD13AA}" type="pres">
      <dgm:prSet presAssocID="{8EDE8656-10D3-4AFB-8ECF-835C852A2F59}" presName="iconSpace" presStyleCnt="0"/>
      <dgm:spPr/>
    </dgm:pt>
    <dgm:pt modelId="{6A2ACB42-C322-455B-A087-B97FD3F4D629}" type="pres">
      <dgm:prSet presAssocID="{8EDE8656-10D3-4AFB-8ECF-835C852A2F59}" presName="parTx" presStyleLbl="revTx" presStyleIdx="4" presStyleCnt="8">
        <dgm:presLayoutVars>
          <dgm:chMax val="0"/>
          <dgm:chPref val="0"/>
        </dgm:presLayoutVars>
      </dgm:prSet>
      <dgm:spPr/>
    </dgm:pt>
    <dgm:pt modelId="{3F3DD6CF-9E22-4CB7-8C9D-0495C62726FD}" type="pres">
      <dgm:prSet presAssocID="{8EDE8656-10D3-4AFB-8ECF-835C852A2F59}" presName="txSpace" presStyleCnt="0"/>
      <dgm:spPr/>
    </dgm:pt>
    <dgm:pt modelId="{EF077982-E4A0-4BF2-B732-55D71839CDB0}" type="pres">
      <dgm:prSet presAssocID="{8EDE8656-10D3-4AFB-8ECF-835C852A2F59}" presName="desTx" presStyleLbl="revTx" presStyleIdx="5" presStyleCnt="8">
        <dgm:presLayoutVars/>
      </dgm:prSet>
      <dgm:spPr/>
    </dgm:pt>
    <dgm:pt modelId="{3E49A632-0F63-4162-B4D8-1C4DC584CCC8}" type="pres">
      <dgm:prSet presAssocID="{21C6D312-32D4-451C-8DB0-251D436DCCA4}" presName="sibTrans" presStyleCnt="0"/>
      <dgm:spPr/>
    </dgm:pt>
    <dgm:pt modelId="{45B78FDA-A03C-4D16-A3D2-F09D4A8E7A97}" type="pres">
      <dgm:prSet presAssocID="{48EFD295-0E0E-4A07-9232-68DDCF45DA33}" presName="compNode" presStyleCnt="0"/>
      <dgm:spPr/>
    </dgm:pt>
    <dgm:pt modelId="{A16A3F5D-8A49-4BC6-9F5E-5F64993BCF7D}" type="pres">
      <dgm:prSet presAssocID="{48EFD295-0E0E-4A07-9232-68DDCF45DA3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095567D-02F8-49E9-992E-0A2CCC17D8A1}" type="pres">
      <dgm:prSet presAssocID="{48EFD295-0E0E-4A07-9232-68DDCF45DA33}" presName="iconSpace" presStyleCnt="0"/>
      <dgm:spPr/>
    </dgm:pt>
    <dgm:pt modelId="{B05E114D-D31F-4442-A0F8-6CE51A196CE2}" type="pres">
      <dgm:prSet presAssocID="{48EFD295-0E0E-4A07-9232-68DDCF45DA33}" presName="parTx" presStyleLbl="revTx" presStyleIdx="6" presStyleCnt="8">
        <dgm:presLayoutVars>
          <dgm:chMax val="0"/>
          <dgm:chPref val="0"/>
        </dgm:presLayoutVars>
      </dgm:prSet>
      <dgm:spPr/>
    </dgm:pt>
    <dgm:pt modelId="{7CFAB72B-B39D-4D31-B85D-1096BD7D3C25}" type="pres">
      <dgm:prSet presAssocID="{48EFD295-0E0E-4A07-9232-68DDCF45DA33}" presName="txSpace" presStyleCnt="0"/>
      <dgm:spPr/>
    </dgm:pt>
    <dgm:pt modelId="{C7BE7862-63B0-48E5-B749-18F3691F10BD}" type="pres">
      <dgm:prSet presAssocID="{48EFD295-0E0E-4A07-9232-68DDCF45DA33}" presName="desTx" presStyleLbl="revTx" presStyleIdx="7" presStyleCnt="8">
        <dgm:presLayoutVars/>
      </dgm:prSet>
      <dgm:spPr/>
    </dgm:pt>
  </dgm:ptLst>
  <dgm:cxnLst>
    <dgm:cxn modelId="{EC57CE02-1C4C-4AE6-9244-588D88246CDA}" type="presOf" srcId="{83F58346-7D4B-4375-A57A-A2FA0B6C18A3}" destId="{CBB5ED07-37C6-4243-B905-39AC768568A2}" srcOrd="0" destOrd="0" presId="urn:microsoft.com/office/officeart/2018/5/layout/CenteredIconLabelDescriptionList"/>
    <dgm:cxn modelId="{F8603D13-CB7E-4402-9959-DEEF00B312B7}" type="presOf" srcId="{D918BEE4-77C9-4890-BC4D-89DDF2EF54B7}" destId="{EF077982-E4A0-4BF2-B732-55D71839CDB0}" srcOrd="0" destOrd="1" presId="urn:microsoft.com/office/officeart/2018/5/layout/CenteredIconLabelDescriptionList"/>
    <dgm:cxn modelId="{EB668220-8D17-4CA6-997A-D6B3B428F982}" type="presOf" srcId="{FBBC8089-660E-4705-93F0-6F498EE15ED9}" destId="{73DA79A0-BE94-4BCC-B997-9DC2CDCEA03E}" srcOrd="0" destOrd="0" presId="urn:microsoft.com/office/officeart/2018/5/layout/CenteredIconLabelDescriptionList"/>
    <dgm:cxn modelId="{CF56A022-77B1-4254-B0FE-9B7CDA5B7EB6}" srcId="{48EFD295-0E0E-4A07-9232-68DDCF45DA33}" destId="{63B428FF-DAF6-4AAD-A625-D04C38C09523}" srcOrd="0" destOrd="0" parTransId="{324C89D7-238A-4D9F-A477-C04DD657F1F2}" sibTransId="{F516E82E-F2FC-4926-B7D0-EDEF27C2C91B}"/>
    <dgm:cxn modelId="{8EEDA832-A055-4838-958D-C747BEC6242F}" srcId="{FBBC8089-660E-4705-93F0-6F498EE15ED9}" destId="{6C3D9D8C-6BEA-4307-9C09-ABA2A35E4EE1}" srcOrd="0" destOrd="0" parTransId="{80A79D25-056C-407B-A9CC-DA7B0E8648FF}" sibTransId="{41C69E1C-80C2-4A21-B4FF-57683EE55BCD}"/>
    <dgm:cxn modelId="{A61D0E5D-4AC0-4BD3-B6F4-5E6A713F60F0}" type="presOf" srcId="{48EFD295-0E0E-4A07-9232-68DDCF45DA33}" destId="{B05E114D-D31F-4442-A0F8-6CE51A196CE2}" srcOrd="0" destOrd="0" presId="urn:microsoft.com/office/officeart/2018/5/layout/CenteredIconLabelDescriptionList"/>
    <dgm:cxn modelId="{CAB8DF44-8434-44CB-A3B6-BCB29D247CE6}" srcId="{83F58346-7D4B-4375-A57A-A2FA0B6C18A3}" destId="{D6992A86-D8E3-44BC-A6F8-4F5E5BB99BEC}" srcOrd="1" destOrd="0" parTransId="{B89DE025-463D-4006-8612-5FDA84842879}" sibTransId="{996919A2-64BA-44BF-8E4D-18302ACC20D9}"/>
    <dgm:cxn modelId="{4EFEA666-7E48-48B1-AF00-CB10BA67B6BB}" type="presOf" srcId="{43511021-AE62-4F4D-A3B0-6521FC3353E1}" destId="{89BC5928-21AC-4ECE-B3FA-98CF50B646F5}" srcOrd="0" destOrd="0" presId="urn:microsoft.com/office/officeart/2018/5/layout/CenteredIconLabelDescriptionList"/>
    <dgm:cxn modelId="{10E82170-A18A-41FE-8547-F64AD70721E1}" srcId="{83F58346-7D4B-4375-A57A-A2FA0B6C18A3}" destId="{8EDE8656-10D3-4AFB-8ECF-835C852A2F59}" srcOrd="2" destOrd="0" parTransId="{90901CD3-6170-477D-A7A3-EA4F3BE8C1B4}" sibTransId="{21C6D312-32D4-451C-8DB0-251D436DCCA4}"/>
    <dgm:cxn modelId="{EFF2B57F-236D-4ADE-B62F-CBEDCF66350A}" srcId="{83F58346-7D4B-4375-A57A-A2FA0B6C18A3}" destId="{48EFD295-0E0E-4A07-9232-68DDCF45DA33}" srcOrd="3" destOrd="0" parTransId="{077EB801-5471-4B55-BDC3-3960C58A53B5}" sibTransId="{7844D2AA-06D9-4E59-8E07-EB7BD6A618A0}"/>
    <dgm:cxn modelId="{57D4FA82-7A6E-4C5A-B8FD-C411B75EFD71}" srcId="{D6992A86-D8E3-44BC-A6F8-4F5E5BB99BEC}" destId="{43511021-AE62-4F4D-A3B0-6521FC3353E1}" srcOrd="0" destOrd="0" parTransId="{DB0DFA28-78BA-45CC-BFEF-B581BC321853}" sibTransId="{A7788BBC-0DA7-458D-AF57-E488FE970684}"/>
    <dgm:cxn modelId="{5D57D096-7DD7-4396-A568-4720A2DCCF22}" srcId="{8EDE8656-10D3-4AFB-8ECF-835C852A2F59}" destId="{2D884B17-6CFC-4BD2-A9CD-BC1A2ED47925}" srcOrd="0" destOrd="0" parTransId="{24EFB3BB-5B5A-4C19-928F-AE63017B8BFB}" sibTransId="{0F4DDC11-4B61-4218-AF27-98C58592BC93}"/>
    <dgm:cxn modelId="{C55F5B97-996C-4A0F-BB0F-0E2AA2A5B5A3}" srcId="{83F58346-7D4B-4375-A57A-A2FA0B6C18A3}" destId="{FBBC8089-660E-4705-93F0-6F498EE15ED9}" srcOrd="0" destOrd="0" parTransId="{0C8F1A3D-6BD0-44CB-B12E-DE2D04CE3503}" sibTransId="{23CAA82C-B7FA-44D1-9628-036614B94146}"/>
    <dgm:cxn modelId="{1A113DA2-8D2E-4A01-83EF-C8F42F5A0F58}" type="presOf" srcId="{1C281D2C-268E-4BAE-809B-04010D417321}" destId="{7052034B-AE3E-488A-9EFD-5F6489253209}" srcOrd="0" destOrd="1" presId="urn:microsoft.com/office/officeart/2018/5/layout/CenteredIconLabelDescriptionList"/>
    <dgm:cxn modelId="{62E926A9-2DB7-4216-BB0A-D55E195A9680}" type="presOf" srcId="{63B428FF-DAF6-4AAD-A625-D04C38C09523}" destId="{C7BE7862-63B0-48E5-B749-18F3691F10BD}" srcOrd="0" destOrd="0" presId="urn:microsoft.com/office/officeart/2018/5/layout/CenteredIconLabelDescriptionList"/>
    <dgm:cxn modelId="{61960AAA-FC53-465F-B939-32728F493E15}" type="presOf" srcId="{2D884B17-6CFC-4BD2-A9CD-BC1A2ED47925}" destId="{EF077982-E4A0-4BF2-B732-55D71839CDB0}" srcOrd="0" destOrd="0" presId="urn:microsoft.com/office/officeart/2018/5/layout/CenteredIconLabelDescriptionList"/>
    <dgm:cxn modelId="{17D205B0-F355-41CE-842B-DF97E661BFB9}" type="presOf" srcId="{714A80B1-9152-4563-92C8-EC6C41EBBD66}" destId="{C7BE7862-63B0-48E5-B749-18F3691F10BD}" srcOrd="0" destOrd="1" presId="urn:microsoft.com/office/officeart/2018/5/layout/CenteredIconLabelDescriptionList"/>
    <dgm:cxn modelId="{5C84BEB4-C38F-45FF-8BBF-82A2F8C8F121}" type="presOf" srcId="{D6992A86-D8E3-44BC-A6F8-4F5E5BB99BEC}" destId="{412CA34E-E762-4B1C-BC85-4926824B7C8E}" srcOrd="0" destOrd="0" presId="urn:microsoft.com/office/officeart/2018/5/layout/CenteredIconLabelDescriptionList"/>
    <dgm:cxn modelId="{49B55BB6-70C2-482F-A40E-074E5309DAC6}" type="presOf" srcId="{6C3D9D8C-6BEA-4307-9C09-ABA2A35E4EE1}" destId="{7052034B-AE3E-488A-9EFD-5F6489253209}" srcOrd="0" destOrd="0" presId="urn:microsoft.com/office/officeart/2018/5/layout/CenteredIconLabelDescriptionList"/>
    <dgm:cxn modelId="{044E1AC6-B136-4526-98B2-B8C5B66F5069}" srcId="{FBBC8089-660E-4705-93F0-6F498EE15ED9}" destId="{1C281D2C-268E-4BAE-809B-04010D417321}" srcOrd="1" destOrd="0" parTransId="{998511FD-936C-414E-9F41-94A462D3FA7A}" sibTransId="{8D8047C1-562C-42A0-803F-87780C698440}"/>
    <dgm:cxn modelId="{96402DD6-EFAD-454B-A2BA-DCA183A00A21}" type="presOf" srcId="{8EDE8656-10D3-4AFB-8ECF-835C852A2F59}" destId="{6A2ACB42-C322-455B-A087-B97FD3F4D629}" srcOrd="0" destOrd="0" presId="urn:microsoft.com/office/officeart/2018/5/layout/CenteredIconLabelDescriptionList"/>
    <dgm:cxn modelId="{B7190BDB-45C5-49B6-BDE2-A92DD1D2A123}" srcId="{48EFD295-0E0E-4A07-9232-68DDCF45DA33}" destId="{714A80B1-9152-4563-92C8-EC6C41EBBD66}" srcOrd="1" destOrd="0" parTransId="{731479E8-54C9-48BB-A9E1-46FA5F8D68C3}" sibTransId="{CF560067-F81D-47A5-A3AA-0AD94A802807}"/>
    <dgm:cxn modelId="{45C2B2DC-7158-4BCB-BE68-24675451391F}" srcId="{8EDE8656-10D3-4AFB-8ECF-835C852A2F59}" destId="{D918BEE4-77C9-4890-BC4D-89DDF2EF54B7}" srcOrd="1" destOrd="0" parTransId="{96249199-9C63-4681-B4CD-33A6AB8A16B2}" sibTransId="{256F13DA-FB71-4691-9729-0EB53B92056B}"/>
    <dgm:cxn modelId="{1479C2E0-F708-4DB3-B8E4-F0347B2DB735}" type="presOf" srcId="{5F682D6C-C2BC-41A4-A0B0-F7C5B1D1625A}" destId="{89BC5928-21AC-4ECE-B3FA-98CF50B646F5}" srcOrd="0" destOrd="1" presId="urn:microsoft.com/office/officeart/2018/5/layout/CenteredIconLabelDescriptionList"/>
    <dgm:cxn modelId="{A593B0F7-133D-4686-906F-9E8316ECFE32}" srcId="{D6992A86-D8E3-44BC-A6F8-4F5E5BB99BEC}" destId="{5F682D6C-C2BC-41A4-A0B0-F7C5B1D1625A}" srcOrd="1" destOrd="0" parTransId="{83B29FC0-1CAD-4C72-8AA1-C973D7D6758B}" sibTransId="{7321B605-6A61-49C4-A46C-6A5A8EB67FD1}"/>
    <dgm:cxn modelId="{A6A7A04A-1630-4D44-B859-B8309E9E16EB}" type="presParOf" srcId="{CBB5ED07-37C6-4243-B905-39AC768568A2}" destId="{E0DDE218-451B-4D37-ADDA-2C61143CAD84}" srcOrd="0" destOrd="0" presId="urn:microsoft.com/office/officeart/2018/5/layout/CenteredIconLabelDescriptionList"/>
    <dgm:cxn modelId="{FEA30E8E-B305-461B-8BCB-D72FA7CFFD9B}" type="presParOf" srcId="{E0DDE218-451B-4D37-ADDA-2C61143CAD84}" destId="{67E750A6-9DB3-48E0-A4FE-84AD04BE0344}" srcOrd="0" destOrd="0" presId="urn:microsoft.com/office/officeart/2018/5/layout/CenteredIconLabelDescriptionList"/>
    <dgm:cxn modelId="{9B517334-1699-460F-92B8-B708F9DF3E09}" type="presParOf" srcId="{E0DDE218-451B-4D37-ADDA-2C61143CAD84}" destId="{4B07DBCE-0C76-4177-A8B1-5C3E25B1DFAF}" srcOrd="1" destOrd="0" presId="urn:microsoft.com/office/officeart/2018/5/layout/CenteredIconLabelDescriptionList"/>
    <dgm:cxn modelId="{8160A244-1FC0-46CA-985D-4CC155616BB7}" type="presParOf" srcId="{E0DDE218-451B-4D37-ADDA-2C61143CAD84}" destId="{73DA79A0-BE94-4BCC-B997-9DC2CDCEA03E}" srcOrd="2" destOrd="0" presId="urn:microsoft.com/office/officeart/2018/5/layout/CenteredIconLabelDescriptionList"/>
    <dgm:cxn modelId="{090B8BB0-37CD-4659-A7FC-DF03D79D50B1}" type="presParOf" srcId="{E0DDE218-451B-4D37-ADDA-2C61143CAD84}" destId="{8ED358EA-3964-44DF-9960-59D1C3A29284}" srcOrd="3" destOrd="0" presId="urn:microsoft.com/office/officeart/2018/5/layout/CenteredIconLabelDescriptionList"/>
    <dgm:cxn modelId="{764BBF12-5011-4C17-B464-31FE4F096236}" type="presParOf" srcId="{E0DDE218-451B-4D37-ADDA-2C61143CAD84}" destId="{7052034B-AE3E-488A-9EFD-5F6489253209}" srcOrd="4" destOrd="0" presId="urn:microsoft.com/office/officeart/2018/5/layout/CenteredIconLabelDescriptionList"/>
    <dgm:cxn modelId="{4CC4BCCF-875C-4483-BED5-7CB29780D571}" type="presParOf" srcId="{CBB5ED07-37C6-4243-B905-39AC768568A2}" destId="{8A3D2F6E-981B-403E-98EE-FD00A7DB2D01}" srcOrd="1" destOrd="0" presId="urn:microsoft.com/office/officeart/2018/5/layout/CenteredIconLabelDescriptionList"/>
    <dgm:cxn modelId="{7FA05DCE-152B-4D89-8287-03109A810DA4}" type="presParOf" srcId="{CBB5ED07-37C6-4243-B905-39AC768568A2}" destId="{025CE4E0-2242-44F0-83FA-93A7FE6D2239}" srcOrd="2" destOrd="0" presId="urn:microsoft.com/office/officeart/2018/5/layout/CenteredIconLabelDescriptionList"/>
    <dgm:cxn modelId="{0C6AFEED-41D3-4A20-BA8A-E6A4A0E150BE}" type="presParOf" srcId="{025CE4E0-2242-44F0-83FA-93A7FE6D2239}" destId="{FFFA0A7A-2A41-423E-83E9-A3CF06679319}" srcOrd="0" destOrd="0" presId="urn:microsoft.com/office/officeart/2018/5/layout/CenteredIconLabelDescriptionList"/>
    <dgm:cxn modelId="{B526D564-9186-4198-8C08-847D8EE582CA}" type="presParOf" srcId="{025CE4E0-2242-44F0-83FA-93A7FE6D2239}" destId="{7BD0926F-D770-4AC4-8EA4-31F9EE315517}" srcOrd="1" destOrd="0" presId="urn:microsoft.com/office/officeart/2018/5/layout/CenteredIconLabelDescriptionList"/>
    <dgm:cxn modelId="{E4D51397-152E-4B14-8967-0E3423CA8857}" type="presParOf" srcId="{025CE4E0-2242-44F0-83FA-93A7FE6D2239}" destId="{412CA34E-E762-4B1C-BC85-4926824B7C8E}" srcOrd="2" destOrd="0" presId="urn:microsoft.com/office/officeart/2018/5/layout/CenteredIconLabelDescriptionList"/>
    <dgm:cxn modelId="{85A212EE-81D7-4CEF-9A31-1EAF5C058A83}" type="presParOf" srcId="{025CE4E0-2242-44F0-83FA-93A7FE6D2239}" destId="{C8DD6BA8-E4B3-4768-978D-1FC8C90E3C7F}" srcOrd="3" destOrd="0" presId="urn:microsoft.com/office/officeart/2018/5/layout/CenteredIconLabelDescriptionList"/>
    <dgm:cxn modelId="{48857FA1-029F-4BDD-8CDA-3BF6C2822AE7}" type="presParOf" srcId="{025CE4E0-2242-44F0-83FA-93A7FE6D2239}" destId="{89BC5928-21AC-4ECE-B3FA-98CF50B646F5}" srcOrd="4" destOrd="0" presId="urn:microsoft.com/office/officeart/2018/5/layout/CenteredIconLabelDescriptionList"/>
    <dgm:cxn modelId="{B89AE07D-D080-40CC-B7FE-205D7562C649}" type="presParOf" srcId="{CBB5ED07-37C6-4243-B905-39AC768568A2}" destId="{0C0751DB-5CD9-47B5-86B6-AFCAE7CBDC9A}" srcOrd="3" destOrd="0" presId="urn:microsoft.com/office/officeart/2018/5/layout/CenteredIconLabelDescriptionList"/>
    <dgm:cxn modelId="{FC0CA11D-0AA9-4D36-985A-0A4DF2EA5E27}" type="presParOf" srcId="{CBB5ED07-37C6-4243-B905-39AC768568A2}" destId="{62008148-ECE6-4FB3-BC4F-B3A1D3D61F43}" srcOrd="4" destOrd="0" presId="urn:microsoft.com/office/officeart/2018/5/layout/CenteredIconLabelDescriptionList"/>
    <dgm:cxn modelId="{FBEF228B-75C2-4ABD-B9BE-EDE184429203}" type="presParOf" srcId="{62008148-ECE6-4FB3-BC4F-B3A1D3D61F43}" destId="{9656E699-4F48-4566-A3F6-807F4F983363}" srcOrd="0" destOrd="0" presId="urn:microsoft.com/office/officeart/2018/5/layout/CenteredIconLabelDescriptionList"/>
    <dgm:cxn modelId="{7A39FBEA-EF70-4A3D-B00B-63F339512B57}" type="presParOf" srcId="{62008148-ECE6-4FB3-BC4F-B3A1D3D61F43}" destId="{DA141075-BBD6-4B38-9EF1-D4DF79DD13AA}" srcOrd="1" destOrd="0" presId="urn:microsoft.com/office/officeart/2018/5/layout/CenteredIconLabelDescriptionList"/>
    <dgm:cxn modelId="{6E44A601-45AC-4D98-B387-6C1B7A46F497}" type="presParOf" srcId="{62008148-ECE6-4FB3-BC4F-B3A1D3D61F43}" destId="{6A2ACB42-C322-455B-A087-B97FD3F4D629}" srcOrd="2" destOrd="0" presId="urn:microsoft.com/office/officeart/2018/5/layout/CenteredIconLabelDescriptionList"/>
    <dgm:cxn modelId="{D6E46B72-6DEB-45F2-99A2-49E0E34B34C6}" type="presParOf" srcId="{62008148-ECE6-4FB3-BC4F-B3A1D3D61F43}" destId="{3F3DD6CF-9E22-4CB7-8C9D-0495C62726FD}" srcOrd="3" destOrd="0" presId="urn:microsoft.com/office/officeart/2018/5/layout/CenteredIconLabelDescriptionList"/>
    <dgm:cxn modelId="{9CE8C8BD-69CA-4F07-80B8-C68F1989B21B}" type="presParOf" srcId="{62008148-ECE6-4FB3-BC4F-B3A1D3D61F43}" destId="{EF077982-E4A0-4BF2-B732-55D71839CDB0}" srcOrd="4" destOrd="0" presId="urn:microsoft.com/office/officeart/2018/5/layout/CenteredIconLabelDescriptionList"/>
    <dgm:cxn modelId="{5346EE09-B7ED-45D1-8C54-637C15B8DFAA}" type="presParOf" srcId="{CBB5ED07-37C6-4243-B905-39AC768568A2}" destId="{3E49A632-0F63-4162-B4D8-1C4DC584CCC8}" srcOrd="5" destOrd="0" presId="urn:microsoft.com/office/officeart/2018/5/layout/CenteredIconLabelDescriptionList"/>
    <dgm:cxn modelId="{1F680160-A983-477D-842C-848BE16162FF}" type="presParOf" srcId="{CBB5ED07-37C6-4243-B905-39AC768568A2}" destId="{45B78FDA-A03C-4D16-A3D2-F09D4A8E7A97}" srcOrd="6" destOrd="0" presId="urn:microsoft.com/office/officeart/2018/5/layout/CenteredIconLabelDescriptionList"/>
    <dgm:cxn modelId="{78E4802F-946F-46D4-A776-EAEA7F75283F}" type="presParOf" srcId="{45B78FDA-A03C-4D16-A3D2-F09D4A8E7A97}" destId="{A16A3F5D-8A49-4BC6-9F5E-5F64993BCF7D}" srcOrd="0" destOrd="0" presId="urn:microsoft.com/office/officeart/2018/5/layout/CenteredIconLabelDescriptionList"/>
    <dgm:cxn modelId="{018C4D47-D48B-4F95-9199-03F971C7A201}" type="presParOf" srcId="{45B78FDA-A03C-4D16-A3D2-F09D4A8E7A97}" destId="{2095567D-02F8-49E9-992E-0A2CCC17D8A1}" srcOrd="1" destOrd="0" presId="urn:microsoft.com/office/officeart/2018/5/layout/CenteredIconLabelDescriptionList"/>
    <dgm:cxn modelId="{32E16384-F55B-476C-8285-993A18B09B6F}" type="presParOf" srcId="{45B78FDA-A03C-4D16-A3D2-F09D4A8E7A97}" destId="{B05E114D-D31F-4442-A0F8-6CE51A196CE2}" srcOrd="2" destOrd="0" presId="urn:microsoft.com/office/officeart/2018/5/layout/CenteredIconLabelDescriptionList"/>
    <dgm:cxn modelId="{AD88C0D7-748F-4B69-AB3B-2B2A82AEE926}" type="presParOf" srcId="{45B78FDA-A03C-4D16-A3D2-F09D4A8E7A97}" destId="{7CFAB72B-B39D-4D31-B85D-1096BD7D3C25}" srcOrd="3" destOrd="0" presId="urn:microsoft.com/office/officeart/2018/5/layout/CenteredIconLabelDescriptionList"/>
    <dgm:cxn modelId="{F6C836CC-63B1-4D2C-8CCE-A641E96904EA}" type="presParOf" srcId="{45B78FDA-A03C-4D16-A3D2-F09D4A8E7A97}" destId="{C7BE7862-63B0-48E5-B749-18F3691F10BD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DE34E8D-B350-4760-9FBC-313907BEE19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0"/>
      <dgm:spPr/>
      <dgm:t>
        <a:bodyPr/>
        <a:lstStyle/>
        <a:p>
          <a:endParaRPr lang="en-GB"/>
        </a:p>
      </dgm:t>
    </dgm:pt>
    <dgm:pt modelId="{69632DF2-324B-4C08-AD8E-C1D508EE875E}">
      <dgm:prSet phldrT="[Text]" phldr="1"/>
      <dgm:spPr/>
      <dgm:t>
        <a:bodyPr/>
        <a:lstStyle/>
        <a:p>
          <a:endParaRPr lang="en-GB"/>
        </a:p>
      </dgm:t>
    </dgm:pt>
    <dgm:pt modelId="{A2DA5F0A-68D8-465D-A1B2-328790F90936}" type="parTrans" cxnId="{13D6DA94-DB8A-4711-A748-709E10B05BDC}">
      <dgm:prSet/>
      <dgm:spPr/>
      <dgm:t>
        <a:bodyPr/>
        <a:lstStyle/>
        <a:p>
          <a:endParaRPr lang="en-GB"/>
        </a:p>
      </dgm:t>
    </dgm:pt>
    <dgm:pt modelId="{F68EBD04-DC74-4168-9C34-24C40BD6BDDF}" type="sibTrans" cxnId="{13D6DA94-DB8A-4711-A748-709E10B05BDC}">
      <dgm:prSet/>
      <dgm:spPr/>
      <dgm:t>
        <a:bodyPr/>
        <a:lstStyle/>
        <a:p>
          <a:endParaRPr lang="en-GB"/>
        </a:p>
      </dgm:t>
    </dgm:pt>
    <dgm:pt modelId="{345AB724-6002-4A3D-B0C3-C8E353528940}">
      <dgm:prSet phldrT="[Text]" phldr="1"/>
      <dgm:spPr/>
      <dgm:t>
        <a:bodyPr/>
        <a:lstStyle/>
        <a:p>
          <a:endParaRPr lang="en-GB"/>
        </a:p>
      </dgm:t>
    </dgm:pt>
    <dgm:pt modelId="{C9BFBCE4-7D96-4604-8639-9E794E27C22F}" type="parTrans" cxnId="{9A1E070E-F174-414C-A522-797A191F5880}">
      <dgm:prSet/>
      <dgm:spPr/>
      <dgm:t>
        <a:bodyPr/>
        <a:lstStyle/>
        <a:p>
          <a:endParaRPr lang="en-GB"/>
        </a:p>
      </dgm:t>
    </dgm:pt>
    <dgm:pt modelId="{752B44EF-93F4-4637-89D9-8FBB3FC0C196}" type="sibTrans" cxnId="{9A1E070E-F174-414C-A522-797A191F5880}">
      <dgm:prSet/>
      <dgm:spPr/>
      <dgm:t>
        <a:bodyPr/>
        <a:lstStyle/>
        <a:p>
          <a:endParaRPr lang="en-GB"/>
        </a:p>
      </dgm:t>
    </dgm:pt>
    <dgm:pt modelId="{E07D620E-D332-4135-80D2-B37CE5A7E3C1}">
      <dgm:prSet phldrT="[Text]" phldr="1"/>
      <dgm:spPr/>
      <dgm:t>
        <a:bodyPr/>
        <a:lstStyle/>
        <a:p>
          <a:endParaRPr lang="en-GB"/>
        </a:p>
      </dgm:t>
    </dgm:pt>
    <dgm:pt modelId="{A3122C2A-2922-40B8-9FE9-8485E8D2DB17}" type="parTrans" cxnId="{AFD9C4E4-E5A4-4E2F-89CE-ED01ACD454D2}">
      <dgm:prSet/>
      <dgm:spPr/>
      <dgm:t>
        <a:bodyPr/>
        <a:lstStyle/>
        <a:p>
          <a:endParaRPr lang="en-GB"/>
        </a:p>
      </dgm:t>
    </dgm:pt>
    <dgm:pt modelId="{028AEAAF-1DFA-4702-8292-CF3DAEF0632F}" type="sibTrans" cxnId="{AFD9C4E4-E5A4-4E2F-89CE-ED01ACD454D2}">
      <dgm:prSet/>
      <dgm:spPr/>
      <dgm:t>
        <a:bodyPr/>
        <a:lstStyle/>
        <a:p>
          <a:endParaRPr lang="en-GB"/>
        </a:p>
      </dgm:t>
    </dgm:pt>
    <dgm:pt modelId="{14D0BFB3-932D-4A4E-A73E-4413B1F0AAD8}">
      <dgm:prSet phldrT="[Text]" phldr="1"/>
      <dgm:spPr/>
      <dgm:t>
        <a:bodyPr/>
        <a:lstStyle/>
        <a:p>
          <a:endParaRPr lang="en-GB"/>
        </a:p>
      </dgm:t>
    </dgm:pt>
    <dgm:pt modelId="{1056FD87-4E1F-4E33-9CED-EB8EA4B9C829}" type="parTrans" cxnId="{7EA90C63-4E1D-4810-BF0C-090CBE0A8664}">
      <dgm:prSet/>
      <dgm:spPr/>
      <dgm:t>
        <a:bodyPr/>
        <a:lstStyle/>
        <a:p>
          <a:endParaRPr lang="en-GB"/>
        </a:p>
      </dgm:t>
    </dgm:pt>
    <dgm:pt modelId="{5EA33F77-4A34-49FC-A2B9-A0D06A9BB668}" type="sibTrans" cxnId="{7EA90C63-4E1D-4810-BF0C-090CBE0A8664}">
      <dgm:prSet/>
      <dgm:spPr/>
      <dgm:t>
        <a:bodyPr/>
        <a:lstStyle/>
        <a:p>
          <a:endParaRPr lang="en-GB"/>
        </a:p>
      </dgm:t>
    </dgm:pt>
    <dgm:pt modelId="{23E83538-604A-4E9D-8971-509FDBFB61EE}">
      <dgm:prSet phldrT="[Text]" phldr="1"/>
      <dgm:spPr/>
      <dgm:t>
        <a:bodyPr/>
        <a:lstStyle/>
        <a:p>
          <a:endParaRPr lang="en-GB"/>
        </a:p>
      </dgm:t>
    </dgm:pt>
    <dgm:pt modelId="{19F239C9-6ADB-4FD6-A4D0-A6F6322CEB13}" type="parTrans" cxnId="{31DD54E6-E6D8-4C2D-A974-AEC23F94E8C8}">
      <dgm:prSet/>
      <dgm:spPr/>
      <dgm:t>
        <a:bodyPr/>
        <a:lstStyle/>
        <a:p>
          <a:endParaRPr lang="en-GB"/>
        </a:p>
      </dgm:t>
    </dgm:pt>
    <dgm:pt modelId="{E2217364-3E90-4BA8-B215-085C57AA38E2}" type="sibTrans" cxnId="{31DD54E6-E6D8-4C2D-A974-AEC23F94E8C8}">
      <dgm:prSet/>
      <dgm:spPr/>
      <dgm:t>
        <a:bodyPr/>
        <a:lstStyle/>
        <a:p>
          <a:endParaRPr lang="en-GB"/>
        </a:p>
      </dgm:t>
    </dgm:pt>
    <dgm:pt modelId="{8D401D98-10AA-4525-9D5A-8B6B313019C8}" type="pres">
      <dgm:prSet presAssocID="{7DE34E8D-B350-4760-9FBC-313907BEE19D}" presName="diagram" presStyleCnt="0">
        <dgm:presLayoutVars>
          <dgm:dir/>
          <dgm:resizeHandles val="exact"/>
        </dgm:presLayoutVars>
      </dgm:prSet>
      <dgm:spPr/>
    </dgm:pt>
    <dgm:pt modelId="{2813E8D4-CF10-4298-9B2C-6DC036C6519A}" type="pres">
      <dgm:prSet presAssocID="{69632DF2-324B-4C08-AD8E-C1D508EE875E}" presName="node" presStyleLbl="node1" presStyleIdx="0" presStyleCnt="5">
        <dgm:presLayoutVars>
          <dgm:bulletEnabled val="1"/>
        </dgm:presLayoutVars>
      </dgm:prSet>
      <dgm:spPr/>
    </dgm:pt>
    <dgm:pt modelId="{BA2786C8-CE15-4ED6-BF8A-D68C3BD830E4}" type="pres">
      <dgm:prSet presAssocID="{F68EBD04-DC74-4168-9C34-24C40BD6BDDF}" presName="sibTrans" presStyleCnt="0"/>
      <dgm:spPr/>
    </dgm:pt>
    <dgm:pt modelId="{3C978400-0DC7-480D-AACF-3DAEBBCEB664}" type="pres">
      <dgm:prSet presAssocID="{345AB724-6002-4A3D-B0C3-C8E353528940}" presName="node" presStyleLbl="node1" presStyleIdx="1" presStyleCnt="5">
        <dgm:presLayoutVars>
          <dgm:bulletEnabled val="1"/>
        </dgm:presLayoutVars>
      </dgm:prSet>
      <dgm:spPr/>
    </dgm:pt>
    <dgm:pt modelId="{18CEA575-5757-457A-8D1A-E567D3CF8B47}" type="pres">
      <dgm:prSet presAssocID="{752B44EF-93F4-4637-89D9-8FBB3FC0C196}" presName="sibTrans" presStyleCnt="0"/>
      <dgm:spPr/>
    </dgm:pt>
    <dgm:pt modelId="{107A1ACE-3B27-4205-89AC-722D913AE50F}" type="pres">
      <dgm:prSet presAssocID="{E07D620E-D332-4135-80D2-B37CE5A7E3C1}" presName="node" presStyleLbl="node1" presStyleIdx="2" presStyleCnt="5">
        <dgm:presLayoutVars>
          <dgm:bulletEnabled val="1"/>
        </dgm:presLayoutVars>
      </dgm:prSet>
      <dgm:spPr/>
    </dgm:pt>
    <dgm:pt modelId="{0E24D170-726D-4B3D-8227-BA9012B41F4B}" type="pres">
      <dgm:prSet presAssocID="{028AEAAF-1DFA-4702-8292-CF3DAEF0632F}" presName="sibTrans" presStyleCnt="0"/>
      <dgm:spPr/>
    </dgm:pt>
    <dgm:pt modelId="{0CC69E45-735F-4607-A526-33BA35588D95}" type="pres">
      <dgm:prSet presAssocID="{14D0BFB3-932D-4A4E-A73E-4413B1F0AAD8}" presName="node" presStyleLbl="node1" presStyleIdx="3" presStyleCnt="5">
        <dgm:presLayoutVars>
          <dgm:bulletEnabled val="1"/>
        </dgm:presLayoutVars>
      </dgm:prSet>
      <dgm:spPr/>
    </dgm:pt>
    <dgm:pt modelId="{0F4B9E41-098F-4E51-A289-153562E790DB}" type="pres">
      <dgm:prSet presAssocID="{5EA33F77-4A34-49FC-A2B9-A0D06A9BB668}" presName="sibTrans" presStyleCnt="0"/>
      <dgm:spPr/>
    </dgm:pt>
    <dgm:pt modelId="{E031C5E9-4A9C-4482-9EB6-B9ABBDD5350F}" type="pres">
      <dgm:prSet presAssocID="{23E83538-604A-4E9D-8971-509FDBFB61EE}" presName="node" presStyleLbl="node1" presStyleIdx="4" presStyleCnt="5">
        <dgm:presLayoutVars>
          <dgm:bulletEnabled val="1"/>
        </dgm:presLayoutVars>
      </dgm:prSet>
      <dgm:spPr/>
    </dgm:pt>
  </dgm:ptLst>
  <dgm:cxnLst>
    <dgm:cxn modelId="{819BF000-BA4D-4F55-974B-2867A72A4026}" type="presOf" srcId="{14D0BFB3-932D-4A4E-A73E-4413B1F0AAD8}" destId="{0CC69E45-735F-4607-A526-33BA35588D95}" srcOrd="0" destOrd="0" presId="urn:microsoft.com/office/officeart/2005/8/layout/default"/>
    <dgm:cxn modelId="{7EE05308-E736-4567-864A-B5C9F6887657}" type="presOf" srcId="{345AB724-6002-4A3D-B0C3-C8E353528940}" destId="{3C978400-0DC7-480D-AACF-3DAEBBCEB664}" srcOrd="0" destOrd="0" presId="urn:microsoft.com/office/officeart/2005/8/layout/default"/>
    <dgm:cxn modelId="{9A1E070E-F174-414C-A522-797A191F5880}" srcId="{7DE34E8D-B350-4760-9FBC-313907BEE19D}" destId="{345AB724-6002-4A3D-B0C3-C8E353528940}" srcOrd="1" destOrd="0" parTransId="{C9BFBCE4-7D96-4604-8639-9E794E27C22F}" sibTransId="{752B44EF-93F4-4637-89D9-8FBB3FC0C196}"/>
    <dgm:cxn modelId="{7EA90C63-4E1D-4810-BF0C-090CBE0A8664}" srcId="{7DE34E8D-B350-4760-9FBC-313907BEE19D}" destId="{14D0BFB3-932D-4A4E-A73E-4413B1F0AAD8}" srcOrd="3" destOrd="0" parTransId="{1056FD87-4E1F-4E33-9CED-EB8EA4B9C829}" sibTransId="{5EA33F77-4A34-49FC-A2B9-A0D06A9BB668}"/>
    <dgm:cxn modelId="{01BB994E-8B53-4495-A6E8-FF89FB0B08E8}" type="presOf" srcId="{7DE34E8D-B350-4760-9FBC-313907BEE19D}" destId="{8D401D98-10AA-4525-9D5A-8B6B313019C8}" srcOrd="0" destOrd="0" presId="urn:microsoft.com/office/officeart/2005/8/layout/default"/>
    <dgm:cxn modelId="{13D6DA94-DB8A-4711-A748-709E10B05BDC}" srcId="{7DE34E8D-B350-4760-9FBC-313907BEE19D}" destId="{69632DF2-324B-4C08-AD8E-C1D508EE875E}" srcOrd="0" destOrd="0" parTransId="{A2DA5F0A-68D8-465D-A1B2-328790F90936}" sibTransId="{F68EBD04-DC74-4168-9C34-24C40BD6BDDF}"/>
    <dgm:cxn modelId="{8B18FAAB-3746-4EDF-9C1E-91C5070C8AB8}" type="presOf" srcId="{69632DF2-324B-4C08-AD8E-C1D508EE875E}" destId="{2813E8D4-CF10-4298-9B2C-6DC036C6519A}" srcOrd="0" destOrd="0" presId="urn:microsoft.com/office/officeart/2005/8/layout/default"/>
    <dgm:cxn modelId="{AFD9C4E4-E5A4-4E2F-89CE-ED01ACD454D2}" srcId="{7DE34E8D-B350-4760-9FBC-313907BEE19D}" destId="{E07D620E-D332-4135-80D2-B37CE5A7E3C1}" srcOrd="2" destOrd="0" parTransId="{A3122C2A-2922-40B8-9FE9-8485E8D2DB17}" sibTransId="{028AEAAF-1DFA-4702-8292-CF3DAEF0632F}"/>
    <dgm:cxn modelId="{31DD54E6-E6D8-4C2D-A974-AEC23F94E8C8}" srcId="{7DE34E8D-B350-4760-9FBC-313907BEE19D}" destId="{23E83538-604A-4E9D-8971-509FDBFB61EE}" srcOrd="4" destOrd="0" parTransId="{19F239C9-6ADB-4FD6-A4D0-A6F6322CEB13}" sibTransId="{E2217364-3E90-4BA8-B215-085C57AA38E2}"/>
    <dgm:cxn modelId="{A8585DFC-E0D4-4ABD-804B-38AE0C2F0EB8}" type="presOf" srcId="{23E83538-604A-4E9D-8971-509FDBFB61EE}" destId="{E031C5E9-4A9C-4482-9EB6-B9ABBDD5350F}" srcOrd="0" destOrd="0" presId="urn:microsoft.com/office/officeart/2005/8/layout/default"/>
    <dgm:cxn modelId="{961469FE-EB5E-48E2-9B1E-5B0F153C54FA}" type="presOf" srcId="{E07D620E-D332-4135-80D2-B37CE5A7E3C1}" destId="{107A1ACE-3B27-4205-89AC-722D913AE50F}" srcOrd="0" destOrd="0" presId="urn:microsoft.com/office/officeart/2005/8/layout/default"/>
    <dgm:cxn modelId="{49B294C2-710B-4998-8C36-F0DB2F5F14EE}" type="presParOf" srcId="{8D401D98-10AA-4525-9D5A-8B6B313019C8}" destId="{2813E8D4-CF10-4298-9B2C-6DC036C6519A}" srcOrd="0" destOrd="0" presId="urn:microsoft.com/office/officeart/2005/8/layout/default"/>
    <dgm:cxn modelId="{19D51618-0210-4316-AD81-E000EFB6960A}" type="presParOf" srcId="{8D401D98-10AA-4525-9D5A-8B6B313019C8}" destId="{BA2786C8-CE15-4ED6-BF8A-D68C3BD830E4}" srcOrd="1" destOrd="0" presId="urn:microsoft.com/office/officeart/2005/8/layout/default"/>
    <dgm:cxn modelId="{68F93C13-0923-41D7-971B-76059533F6E9}" type="presParOf" srcId="{8D401D98-10AA-4525-9D5A-8B6B313019C8}" destId="{3C978400-0DC7-480D-AACF-3DAEBBCEB664}" srcOrd="2" destOrd="0" presId="urn:microsoft.com/office/officeart/2005/8/layout/default"/>
    <dgm:cxn modelId="{BC2AE052-A8F9-496C-B026-D80C59EA952E}" type="presParOf" srcId="{8D401D98-10AA-4525-9D5A-8B6B313019C8}" destId="{18CEA575-5757-457A-8D1A-E567D3CF8B47}" srcOrd="3" destOrd="0" presId="urn:microsoft.com/office/officeart/2005/8/layout/default"/>
    <dgm:cxn modelId="{B8E09B16-43D9-482A-9046-D44A5284D79E}" type="presParOf" srcId="{8D401D98-10AA-4525-9D5A-8B6B313019C8}" destId="{107A1ACE-3B27-4205-89AC-722D913AE50F}" srcOrd="4" destOrd="0" presId="urn:microsoft.com/office/officeart/2005/8/layout/default"/>
    <dgm:cxn modelId="{52A80016-1412-4E48-81F0-1D2D69637C4B}" type="presParOf" srcId="{8D401D98-10AA-4525-9D5A-8B6B313019C8}" destId="{0E24D170-726D-4B3D-8227-BA9012B41F4B}" srcOrd="5" destOrd="0" presId="urn:microsoft.com/office/officeart/2005/8/layout/default"/>
    <dgm:cxn modelId="{8B2308EA-F2BB-4EB2-9A02-072FDB7D19C9}" type="presParOf" srcId="{8D401D98-10AA-4525-9D5A-8B6B313019C8}" destId="{0CC69E45-735F-4607-A526-33BA35588D95}" srcOrd="6" destOrd="0" presId="urn:microsoft.com/office/officeart/2005/8/layout/default"/>
    <dgm:cxn modelId="{C6893A15-8E7E-45B4-9E28-81C166075D05}" type="presParOf" srcId="{8D401D98-10AA-4525-9D5A-8B6B313019C8}" destId="{0F4B9E41-098F-4E51-A289-153562E790DB}" srcOrd="7" destOrd="0" presId="urn:microsoft.com/office/officeart/2005/8/layout/default"/>
    <dgm:cxn modelId="{56E78C59-DA97-419C-93BC-AA5723A17D5A}" type="presParOf" srcId="{8D401D98-10AA-4525-9D5A-8B6B313019C8}" destId="{E031C5E9-4A9C-4482-9EB6-B9ABBDD5350F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1DCC1CF-4C1A-435E-A517-581CC89E2846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9A41491B-F9A4-40A6-9ABA-F7CD8F703AB3}">
      <dgm:prSet/>
      <dgm:spPr/>
      <dgm:t>
        <a:bodyPr/>
        <a:lstStyle/>
        <a:p>
          <a:r>
            <a:rPr lang="en-GB"/>
            <a:t>£15,000: Tailor, admin, model photoshoots</a:t>
          </a:r>
          <a:endParaRPr lang="en-US"/>
        </a:p>
      </dgm:t>
    </dgm:pt>
    <dgm:pt modelId="{DD4124D2-7AD6-4E66-BB3D-7CE829CF68D7}" type="parTrans" cxnId="{C5503B1E-6E29-419A-93EB-8FFA273303C8}">
      <dgm:prSet/>
      <dgm:spPr/>
      <dgm:t>
        <a:bodyPr/>
        <a:lstStyle/>
        <a:p>
          <a:endParaRPr lang="en-US"/>
        </a:p>
      </dgm:t>
    </dgm:pt>
    <dgm:pt modelId="{E193BF38-2036-4768-900E-5E49FA3D51C7}" type="sibTrans" cxnId="{C5503B1E-6E29-419A-93EB-8FFA273303C8}">
      <dgm:prSet/>
      <dgm:spPr/>
      <dgm:t>
        <a:bodyPr/>
        <a:lstStyle/>
        <a:p>
          <a:endParaRPr lang="en-US"/>
        </a:p>
      </dgm:t>
    </dgm:pt>
    <dgm:pt modelId="{AEB17B4A-4318-421B-86BA-E02D5BAFFEAB}">
      <dgm:prSet/>
      <dgm:spPr/>
      <dgm:t>
        <a:bodyPr/>
        <a:lstStyle/>
        <a:p>
          <a:r>
            <a:rPr lang="en-GB"/>
            <a:t>£10,000: Stock and fabric procurement</a:t>
          </a:r>
          <a:endParaRPr lang="en-US"/>
        </a:p>
      </dgm:t>
    </dgm:pt>
    <dgm:pt modelId="{92B27EB6-40F9-4C5D-83C3-BF0CBFCA58EB}" type="parTrans" cxnId="{05A2854F-1639-4BDF-8695-0710640D4761}">
      <dgm:prSet/>
      <dgm:spPr/>
      <dgm:t>
        <a:bodyPr/>
        <a:lstStyle/>
        <a:p>
          <a:endParaRPr lang="en-US"/>
        </a:p>
      </dgm:t>
    </dgm:pt>
    <dgm:pt modelId="{67D990EC-EF1A-49CD-A1BF-BE11F1043E80}" type="sibTrans" cxnId="{05A2854F-1639-4BDF-8695-0710640D4761}">
      <dgm:prSet/>
      <dgm:spPr/>
      <dgm:t>
        <a:bodyPr/>
        <a:lstStyle/>
        <a:p>
          <a:endParaRPr lang="en-US"/>
        </a:p>
      </dgm:t>
    </dgm:pt>
    <dgm:pt modelId="{DC11DC69-5488-4043-B835-9B0C5643B7E9}">
      <dgm:prSet/>
      <dgm:spPr/>
      <dgm:t>
        <a:bodyPr/>
        <a:lstStyle/>
        <a:p>
          <a:r>
            <a:rPr lang="en-GB"/>
            <a:t>£8,000: Branding, packaging, labels</a:t>
          </a:r>
          <a:endParaRPr lang="en-US"/>
        </a:p>
      </dgm:t>
    </dgm:pt>
    <dgm:pt modelId="{58C10E9C-67E0-4C06-8FBA-455B64D3C301}" type="parTrans" cxnId="{67B01239-B990-4FA5-9A34-5CACA5C35A8B}">
      <dgm:prSet/>
      <dgm:spPr/>
      <dgm:t>
        <a:bodyPr/>
        <a:lstStyle/>
        <a:p>
          <a:endParaRPr lang="en-US"/>
        </a:p>
      </dgm:t>
    </dgm:pt>
    <dgm:pt modelId="{78A2D4BF-7DF8-418F-911E-D5046C4957D7}" type="sibTrans" cxnId="{67B01239-B990-4FA5-9A34-5CACA5C35A8B}">
      <dgm:prSet/>
      <dgm:spPr/>
      <dgm:t>
        <a:bodyPr/>
        <a:lstStyle/>
        <a:p>
          <a:endParaRPr lang="en-US"/>
        </a:p>
      </dgm:t>
    </dgm:pt>
    <dgm:pt modelId="{DEBE2A4D-E4B5-4A44-8F19-43A1359DF45A}">
      <dgm:prSet/>
      <dgm:spPr/>
      <dgm:t>
        <a:bodyPr/>
        <a:lstStyle/>
        <a:p>
          <a:r>
            <a:rPr lang="en-GB"/>
            <a:t>£10,000: Digital ads plus social media growth</a:t>
          </a:r>
          <a:endParaRPr lang="en-US"/>
        </a:p>
      </dgm:t>
    </dgm:pt>
    <dgm:pt modelId="{B898BF6A-9B1B-486A-AB2A-1ACAFEEE1BBB}" type="parTrans" cxnId="{FE845019-3AE5-48DA-A0B2-386A887D598D}">
      <dgm:prSet/>
      <dgm:spPr/>
      <dgm:t>
        <a:bodyPr/>
        <a:lstStyle/>
        <a:p>
          <a:endParaRPr lang="en-US"/>
        </a:p>
      </dgm:t>
    </dgm:pt>
    <dgm:pt modelId="{C5C75F71-79B4-4348-BD85-75D2A0473A5B}" type="sibTrans" cxnId="{FE845019-3AE5-48DA-A0B2-386A887D598D}">
      <dgm:prSet/>
      <dgm:spPr/>
      <dgm:t>
        <a:bodyPr/>
        <a:lstStyle/>
        <a:p>
          <a:endParaRPr lang="en-US"/>
        </a:p>
      </dgm:t>
    </dgm:pt>
    <dgm:pt modelId="{205B04B1-FFBD-4FE4-A322-D7D990465BEE}">
      <dgm:prSet/>
      <dgm:spPr/>
      <dgm:t>
        <a:bodyPr/>
        <a:lstStyle/>
        <a:p>
          <a:r>
            <a:rPr lang="en-GB"/>
            <a:t>£7,000: Shopify store, CRM, order management software</a:t>
          </a:r>
          <a:endParaRPr lang="en-US"/>
        </a:p>
      </dgm:t>
    </dgm:pt>
    <dgm:pt modelId="{0704C40B-05B0-484E-B58E-F1EC2B7B3CEF}" type="parTrans" cxnId="{C81EDF98-6A99-4655-943D-B2F6BEBDC0EE}">
      <dgm:prSet/>
      <dgm:spPr/>
      <dgm:t>
        <a:bodyPr/>
        <a:lstStyle/>
        <a:p>
          <a:endParaRPr lang="en-US"/>
        </a:p>
      </dgm:t>
    </dgm:pt>
    <dgm:pt modelId="{349F7189-AC50-43E6-9E63-77312C19150D}" type="sibTrans" cxnId="{C81EDF98-6A99-4655-943D-B2F6BEBDC0EE}">
      <dgm:prSet/>
      <dgm:spPr/>
      <dgm:t>
        <a:bodyPr/>
        <a:lstStyle/>
        <a:p>
          <a:endParaRPr lang="en-US"/>
        </a:p>
      </dgm:t>
    </dgm:pt>
    <dgm:pt modelId="{BBBC76C0-7BF8-47CC-AD95-C5FA5843C5DC}" type="pres">
      <dgm:prSet presAssocID="{C1DCC1CF-4C1A-435E-A517-581CC89E2846}" presName="linear" presStyleCnt="0">
        <dgm:presLayoutVars>
          <dgm:dir/>
          <dgm:animLvl val="lvl"/>
          <dgm:resizeHandles val="exact"/>
        </dgm:presLayoutVars>
      </dgm:prSet>
      <dgm:spPr/>
    </dgm:pt>
    <dgm:pt modelId="{4DB4BBC4-554D-46AB-B1D1-EFA411518449}" type="pres">
      <dgm:prSet presAssocID="{9A41491B-F9A4-40A6-9ABA-F7CD8F703AB3}" presName="parentLin" presStyleCnt="0"/>
      <dgm:spPr/>
    </dgm:pt>
    <dgm:pt modelId="{D76CCE13-9404-427A-9DAA-ADAF548B1DF2}" type="pres">
      <dgm:prSet presAssocID="{9A41491B-F9A4-40A6-9ABA-F7CD8F703AB3}" presName="parentLeftMargin" presStyleLbl="node1" presStyleIdx="0" presStyleCnt="5"/>
      <dgm:spPr/>
    </dgm:pt>
    <dgm:pt modelId="{1B6468AD-FBDB-4969-AAE1-3D88A179F174}" type="pres">
      <dgm:prSet presAssocID="{9A41491B-F9A4-40A6-9ABA-F7CD8F703AB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6AEDBF9-D020-4B76-AC2A-F1C9CF619AA8}" type="pres">
      <dgm:prSet presAssocID="{9A41491B-F9A4-40A6-9ABA-F7CD8F703AB3}" presName="negativeSpace" presStyleCnt="0"/>
      <dgm:spPr/>
    </dgm:pt>
    <dgm:pt modelId="{A5B0BA6F-127E-4CAE-92E2-6419F49ADAE4}" type="pres">
      <dgm:prSet presAssocID="{9A41491B-F9A4-40A6-9ABA-F7CD8F703AB3}" presName="childText" presStyleLbl="conFgAcc1" presStyleIdx="0" presStyleCnt="5">
        <dgm:presLayoutVars>
          <dgm:bulletEnabled val="1"/>
        </dgm:presLayoutVars>
      </dgm:prSet>
      <dgm:spPr/>
    </dgm:pt>
    <dgm:pt modelId="{5F051347-762C-42F2-9252-415AC3248F5A}" type="pres">
      <dgm:prSet presAssocID="{E193BF38-2036-4768-900E-5E49FA3D51C7}" presName="spaceBetweenRectangles" presStyleCnt="0"/>
      <dgm:spPr/>
    </dgm:pt>
    <dgm:pt modelId="{B7AD221C-2A05-4CC0-8C7D-6846C3B2A081}" type="pres">
      <dgm:prSet presAssocID="{AEB17B4A-4318-421B-86BA-E02D5BAFFEAB}" presName="parentLin" presStyleCnt="0"/>
      <dgm:spPr/>
    </dgm:pt>
    <dgm:pt modelId="{61D571F0-182F-4BE6-9F1F-091DFA054C68}" type="pres">
      <dgm:prSet presAssocID="{AEB17B4A-4318-421B-86BA-E02D5BAFFEAB}" presName="parentLeftMargin" presStyleLbl="node1" presStyleIdx="0" presStyleCnt="5"/>
      <dgm:spPr/>
    </dgm:pt>
    <dgm:pt modelId="{44D8DF2C-3995-4188-8698-E77A1B5EF9BE}" type="pres">
      <dgm:prSet presAssocID="{AEB17B4A-4318-421B-86BA-E02D5BAFFEA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B8B1A093-6387-401F-A85A-C6D295587AFE}" type="pres">
      <dgm:prSet presAssocID="{AEB17B4A-4318-421B-86BA-E02D5BAFFEAB}" presName="negativeSpace" presStyleCnt="0"/>
      <dgm:spPr/>
    </dgm:pt>
    <dgm:pt modelId="{FAC1657B-FD6F-4B05-8560-EEADA7EF6F62}" type="pres">
      <dgm:prSet presAssocID="{AEB17B4A-4318-421B-86BA-E02D5BAFFEAB}" presName="childText" presStyleLbl="conFgAcc1" presStyleIdx="1" presStyleCnt="5">
        <dgm:presLayoutVars>
          <dgm:bulletEnabled val="1"/>
        </dgm:presLayoutVars>
      </dgm:prSet>
      <dgm:spPr/>
    </dgm:pt>
    <dgm:pt modelId="{9051395A-C254-4BDD-9948-922E60A88476}" type="pres">
      <dgm:prSet presAssocID="{67D990EC-EF1A-49CD-A1BF-BE11F1043E80}" presName="spaceBetweenRectangles" presStyleCnt="0"/>
      <dgm:spPr/>
    </dgm:pt>
    <dgm:pt modelId="{A1650BAD-6E8B-4C4D-BF87-54CC6E90FAD6}" type="pres">
      <dgm:prSet presAssocID="{DC11DC69-5488-4043-B835-9B0C5643B7E9}" presName="parentLin" presStyleCnt="0"/>
      <dgm:spPr/>
    </dgm:pt>
    <dgm:pt modelId="{C786182D-C3B6-4EF7-BA8A-8790A3CA9610}" type="pres">
      <dgm:prSet presAssocID="{DC11DC69-5488-4043-B835-9B0C5643B7E9}" presName="parentLeftMargin" presStyleLbl="node1" presStyleIdx="1" presStyleCnt="5"/>
      <dgm:spPr/>
    </dgm:pt>
    <dgm:pt modelId="{5A959B29-BB3F-4F40-AB44-516CCD0565D8}" type="pres">
      <dgm:prSet presAssocID="{DC11DC69-5488-4043-B835-9B0C5643B7E9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D8003B4-3B95-4151-9C07-9753757EA440}" type="pres">
      <dgm:prSet presAssocID="{DC11DC69-5488-4043-B835-9B0C5643B7E9}" presName="negativeSpace" presStyleCnt="0"/>
      <dgm:spPr/>
    </dgm:pt>
    <dgm:pt modelId="{97B65841-AE73-47D5-89C0-DD9B2DC0F30B}" type="pres">
      <dgm:prSet presAssocID="{DC11DC69-5488-4043-B835-9B0C5643B7E9}" presName="childText" presStyleLbl="conFgAcc1" presStyleIdx="2" presStyleCnt="5">
        <dgm:presLayoutVars>
          <dgm:bulletEnabled val="1"/>
        </dgm:presLayoutVars>
      </dgm:prSet>
      <dgm:spPr/>
    </dgm:pt>
    <dgm:pt modelId="{2380E3DA-8C20-483E-9E90-AFBD7DCBEE60}" type="pres">
      <dgm:prSet presAssocID="{78A2D4BF-7DF8-418F-911E-D5046C4957D7}" presName="spaceBetweenRectangles" presStyleCnt="0"/>
      <dgm:spPr/>
    </dgm:pt>
    <dgm:pt modelId="{08635348-9E75-4481-8EAC-12B2DD06EA4B}" type="pres">
      <dgm:prSet presAssocID="{DEBE2A4D-E4B5-4A44-8F19-43A1359DF45A}" presName="parentLin" presStyleCnt="0"/>
      <dgm:spPr/>
    </dgm:pt>
    <dgm:pt modelId="{343B2D3C-AB81-4480-985D-0293CECBA33E}" type="pres">
      <dgm:prSet presAssocID="{DEBE2A4D-E4B5-4A44-8F19-43A1359DF45A}" presName="parentLeftMargin" presStyleLbl="node1" presStyleIdx="2" presStyleCnt="5"/>
      <dgm:spPr/>
    </dgm:pt>
    <dgm:pt modelId="{1014FB92-573D-4209-9B11-0A5A1ED38A48}" type="pres">
      <dgm:prSet presAssocID="{DEBE2A4D-E4B5-4A44-8F19-43A1359DF45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6FEF707-C7EB-48B8-9DF2-CF8CB2122AB8}" type="pres">
      <dgm:prSet presAssocID="{DEBE2A4D-E4B5-4A44-8F19-43A1359DF45A}" presName="negativeSpace" presStyleCnt="0"/>
      <dgm:spPr/>
    </dgm:pt>
    <dgm:pt modelId="{1C0F17BF-10ED-4560-B4EF-F4D6D87BEC5A}" type="pres">
      <dgm:prSet presAssocID="{DEBE2A4D-E4B5-4A44-8F19-43A1359DF45A}" presName="childText" presStyleLbl="conFgAcc1" presStyleIdx="3" presStyleCnt="5">
        <dgm:presLayoutVars>
          <dgm:bulletEnabled val="1"/>
        </dgm:presLayoutVars>
      </dgm:prSet>
      <dgm:spPr/>
    </dgm:pt>
    <dgm:pt modelId="{A1022153-80C3-4F54-9C82-CDEEB66893BE}" type="pres">
      <dgm:prSet presAssocID="{C5C75F71-79B4-4348-BD85-75D2A0473A5B}" presName="spaceBetweenRectangles" presStyleCnt="0"/>
      <dgm:spPr/>
    </dgm:pt>
    <dgm:pt modelId="{2314BB1B-9576-457F-9EA3-9EBCB6BAF766}" type="pres">
      <dgm:prSet presAssocID="{205B04B1-FFBD-4FE4-A322-D7D990465BEE}" presName="parentLin" presStyleCnt="0"/>
      <dgm:spPr/>
    </dgm:pt>
    <dgm:pt modelId="{8BE16182-A9D4-408E-80DC-B82F0ECA6484}" type="pres">
      <dgm:prSet presAssocID="{205B04B1-FFBD-4FE4-A322-D7D990465BEE}" presName="parentLeftMargin" presStyleLbl="node1" presStyleIdx="3" presStyleCnt="5"/>
      <dgm:spPr/>
    </dgm:pt>
    <dgm:pt modelId="{7B22CC0B-DCC1-469F-B9DC-79EB58DB8372}" type="pres">
      <dgm:prSet presAssocID="{205B04B1-FFBD-4FE4-A322-D7D990465BEE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320A4D17-EAF2-4D55-9C29-D01C8D26C727}" type="pres">
      <dgm:prSet presAssocID="{205B04B1-FFBD-4FE4-A322-D7D990465BEE}" presName="negativeSpace" presStyleCnt="0"/>
      <dgm:spPr/>
    </dgm:pt>
    <dgm:pt modelId="{B6CDB50D-39F7-4C6E-8A0A-9A8BA8C4A7A0}" type="pres">
      <dgm:prSet presAssocID="{205B04B1-FFBD-4FE4-A322-D7D990465BEE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283F2007-2A2B-4C6E-A2F7-771B545C2EB2}" type="presOf" srcId="{DC11DC69-5488-4043-B835-9B0C5643B7E9}" destId="{5A959B29-BB3F-4F40-AB44-516CCD0565D8}" srcOrd="1" destOrd="0" presId="urn:microsoft.com/office/officeart/2005/8/layout/list1"/>
    <dgm:cxn modelId="{02EEF509-1C94-4BD0-9AA7-F13B6D041C54}" type="presOf" srcId="{C1DCC1CF-4C1A-435E-A517-581CC89E2846}" destId="{BBBC76C0-7BF8-47CC-AD95-C5FA5843C5DC}" srcOrd="0" destOrd="0" presId="urn:microsoft.com/office/officeart/2005/8/layout/list1"/>
    <dgm:cxn modelId="{FE845019-3AE5-48DA-A0B2-386A887D598D}" srcId="{C1DCC1CF-4C1A-435E-A517-581CC89E2846}" destId="{DEBE2A4D-E4B5-4A44-8F19-43A1359DF45A}" srcOrd="3" destOrd="0" parTransId="{B898BF6A-9B1B-486A-AB2A-1ACAFEEE1BBB}" sibTransId="{C5C75F71-79B4-4348-BD85-75D2A0473A5B}"/>
    <dgm:cxn modelId="{C5503B1E-6E29-419A-93EB-8FFA273303C8}" srcId="{C1DCC1CF-4C1A-435E-A517-581CC89E2846}" destId="{9A41491B-F9A4-40A6-9ABA-F7CD8F703AB3}" srcOrd="0" destOrd="0" parTransId="{DD4124D2-7AD6-4E66-BB3D-7CE829CF68D7}" sibTransId="{E193BF38-2036-4768-900E-5E49FA3D51C7}"/>
    <dgm:cxn modelId="{93DAEE30-BBE7-4750-854A-50E10AB23929}" type="presOf" srcId="{205B04B1-FFBD-4FE4-A322-D7D990465BEE}" destId="{8BE16182-A9D4-408E-80DC-B82F0ECA6484}" srcOrd="0" destOrd="0" presId="urn:microsoft.com/office/officeart/2005/8/layout/list1"/>
    <dgm:cxn modelId="{6ED0D236-4991-4C6B-B692-1E26F458F184}" type="presOf" srcId="{DEBE2A4D-E4B5-4A44-8F19-43A1359DF45A}" destId="{343B2D3C-AB81-4480-985D-0293CECBA33E}" srcOrd="0" destOrd="0" presId="urn:microsoft.com/office/officeart/2005/8/layout/list1"/>
    <dgm:cxn modelId="{67B01239-B990-4FA5-9A34-5CACA5C35A8B}" srcId="{C1DCC1CF-4C1A-435E-A517-581CC89E2846}" destId="{DC11DC69-5488-4043-B835-9B0C5643B7E9}" srcOrd="2" destOrd="0" parTransId="{58C10E9C-67E0-4C06-8FBA-455B64D3C301}" sibTransId="{78A2D4BF-7DF8-418F-911E-D5046C4957D7}"/>
    <dgm:cxn modelId="{05A2854F-1639-4BDF-8695-0710640D4761}" srcId="{C1DCC1CF-4C1A-435E-A517-581CC89E2846}" destId="{AEB17B4A-4318-421B-86BA-E02D5BAFFEAB}" srcOrd="1" destOrd="0" parTransId="{92B27EB6-40F9-4C5D-83C3-BF0CBFCA58EB}" sibTransId="{67D990EC-EF1A-49CD-A1BF-BE11F1043E80}"/>
    <dgm:cxn modelId="{BCDBFC76-F986-46AE-B7EF-A3EBD66A675C}" type="presOf" srcId="{9A41491B-F9A4-40A6-9ABA-F7CD8F703AB3}" destId="{1B6468AD-FBDB-4969-AAE1-3D88A179F174}" srcOrd="1" destOrd="0" presId="urn:microsoft.com/office/officeart/2005/8/layout/list1"/>
    <dgm:cxn modelId="{3344CA5A-4500-438A-AD3B-C44897815EBA}" type="presOf" srcId="{205B04B1-FFBD-4FE4-A322-D7D990465BEE}" destId="{7B22CC0B-DCC1-469F-B9DC-79EB58DB8372}" srcOrd="1" destOrd="0" presId="urn:microsoft.com/office/officeart/2005/8/layout/list1"/>
    <dgm:cxn modelId="{C787DF88-800E-4A53-91F0-6E819748CC81}" type="presOf" srcId="{9A41491B-F9A4-40A6-9ABA-F7CD8F703AB3}" destId="{D76CCE13-9404-427A-9DAA-ADAF548B1DF2}" srcOrd="0" destOrd="0" presId="urn:microsoft.com/office/officeart/2005/8/layout/list1"/>
    <dgm:cxn modelId="{7D42958D-3502-4424-9DEB-ECB57469E8BD}" type="presOf" srcId="{AEB17B4A-4318-421B-86BA-E02D5BAFFEAB}" destId="{61D571F0-182F-4BE6-9F1F-091DFA054C68}" srcOrd="0" destOrd="0" presId="urn:microsoft.com/office/officeart/2005/8/layout/list1"/>
    <dgm:cxn modelId="{C81EDF98-6A99-4655-943D-B2F6BEBDC0EE}" srcId="{C1DCC1CF-4C1A-435E-A517-581CC89E2846}" destId="{205B04B1-FFBD-4FE4-A322-D7D990465BEE}" srcOrd="4" destOrd="0" parTransId="{0704C40B-05B0-484E-B58E-F1EC2B7B3CEF}" sibTransId="{349F7189-AC50-43E6-9E63-77312C19150D}"/>
    <dgm:cxn modelId="{D634BAA3-A210-4040-B07A-FEC13C88ED1B}" type="presOf" srcId="{DEBE2A4D-E4B5-4A44-8F19-43A1359DF45A}" destId="{1014FB92-573D-4209-9B11-0A5A1ED38A48}" srcOrd="1" destOrd="0" presId="urn:microsoft.com/office/officeart/2005/8/layout/list1"/>
    <dgm:cxn modelId="{3A9981AA-6989-4580-A4F9-DD9A9CB6DCCA}" type="presOf" srcId="{DC11DC69-5488-4043-B835-9B0C5643B7E9}" destId="{C786182D-C3B6-4EF7-BA8A-8790A3CA9610}" srcOrd="0" destOrd="0" presId="urn:microsoft.com/office/officeart/2005/8/layout/list1"/>
    <dgm:cxn modelId="{FBC0E4F3-67A9-4A21-9994-88003464B077}" type="presOf" srcId="{AEB17B4A-4318-421B-86BA-E02D5BAFFEAB}" destId="{44D8DF2C-3995-4188-8698-E77A1B5EF9BE}" srcOrd="1" destOrd="0" presId="urn:microsoft.com/office/officeart/2005/8/layout/list1"/>
    <dgm:cxn modelId="{780BF4EC-B50F-469A-BDD2-1F4AFCBBE280}" type="presParOf" srcId="{BBBC76C0-7BF8-47CC-AD95-C5FA5843C5DC}" destId="{4DB4BBC4-554D-46AB-B1D1-EFA411518449}" srcOrd="0" destOrd="0" presId="urn:microsoft.com/office/officeart/2005/8/layout/list1"/>
    <dgm:cxn modelId="{268A49B8-9E36-40DE-866D-869556E72E7D}" type="presParOf" srcId="{4DB4BBC4-554D-46AB-B1D1-EFA411518449}" destId="{D76CCE13-9404-427A-9DAA-ADAF548B1DF2}" srcOrd="0" destOrd="0" presId="urn:microsoft.com/office/officeart/2005/8/layout/list1"/>
    <dgm:cxn modelId="{79389D27-3FE7-44AD-BC5B-3A1EB797ACF8}" type="presParOf" srcId="{4DB4BBC4-554D-46AB-B1D1-EFA411518449}" destId="{1B6468AD-FBDB-4969-AAE1-3D88A179F174}" srcOrd="1" destOrd="0" presId="urn:microsoft.com/office/officeart/2005/8/layout/list1"/>
    <dgm:cxn modelId="{C73BEA84-F32D-47A8-8563-3EC67FFF8568}" type="presParOf" srcId="{BBBC76C0-7BF8-47CC-AD95-C5FA5843C5DC}" destId="{C6AEDBF9-D020-4B76-AC2A-F1C9CF619AA8}" srcOrd="1" destOrd="0" presId="urn:microsoft.com/office/officeart/2005/8/layout/list1"/>
    <dgm:cxn modelId="{F9378B25-08ED-4564-B461-5FEE1585F5E1}" type="presParOf" srcId="{BBBC76C0-7BF8-47CC-AD95-C5FA5843C5DC}" destId="{A5B0BA6F-127E-4CAE-92E2-6419F49ADAE4}" srcOrd="2" destOrd="0" presId="urn:microsoft.com/office/officeart/2005/8/layout/list1"/>
    <dgm:cxn modelId="{6837B9ED-3A3A-473A-97AF-F89F7693F331}" type="presParOf" srcId="{BBBC76C0-7BF8-47CC-AD95-C5FA5843C5DC}" destId="{5F051347-762C-42F2-9252-415AC3248F5A}" srcOrd="3" destOrd="0" presId="urn:microsoft.com/office/officeart/2005/8/layout/list1"/>
    <dgm:cxn modelId="{41A2644D-8FFB-48BC-9B02-C7F70CB4019E}" type="presParOf" srcId="{BBBC76C0-7BF8-47CC-AD95-C5FA5843C5DC}" destId="{B7AD221C-2A05-4CC0-8C7D-6846C3B2A081}" srcOrd="4" destOrd="0" presId="urn:microsoft.com/office/officeart/2005/8/layout/list1"/>
    <dgm:cxn modelId="{A4EF6796-4C60-41FA-80BA-8202C4E6DF35}" type="presParOf" srcId="{B7AD221C-2A05-4CC0-8C7D-6846C3B2A081}" destId="{61D571F0-182F-4BE6-9F1F-091DFA054C68}" srcOrd="0" destOrd="0" presId="urn:microsoft.com/office/officeart/2005/8/layout/list1"/>
    <dgm:cxn modelId="{D282E7B1-9A14-475E-9DE3-F5A87A87B90F}" type="presParOf" srcId="{B7AD221C-2A05-4CC0-8C7D-6846C3B2A081}" destId="{44D8DF2C-3995-4188-8698-E77A1B5EF9BE}" srcOrd="1" destOrd="0" presId="urn:microsoft.com/office/officeart/2005/8/layout/list1"/>
    <dgm:cxn modelId="{7ACCB4B9-5D7B-46C3-B9CD-69D500B1FB49}" type="presParOf" srcId="{BBBC76C0-7BF8-47CC-AD95-C5FA5843C5DC}" destId="{B8B1A093-6387-401F-A85A-C6D295587AFE}" srcOrd="5" destOrd="0" presId="urn:microsoft.com/office/officeart/2005/8/layout/list1"/>
    <dgm:cxn modelId="{37CAABEF-D260-469D-8230-E975DC5A8FC0}" type="presParOf" srcId="{BBBC76C0-7BF8-47CC-AD95-C5FA5843C5DC}" destId="{FAC1657B-FD6F-4B05-8560-EEADA7EF6F62}" srcOrd="6" destOrd="0" presId="urn:microsoft.com/office/officeart/2005/8/layout/list1"/>
    <dgm:cxn modelId="{CA9E88B0-B924-4331-BE3E-C97F0BCB8866}" type="presParOf" srcId="{BBBC76C0-7BF8-47CC-AD95-C5FA5843C5DC}" destId="{9051395A-C254-4BDD-9948-922E60A88476}" srcOrd="7" destOrd="0" presId="urn:microsoft.com/office/officeart/2005/8/layout/list1"/>
    <dgm:cxn modelId="{30F55F56-3CB4-4B1B-8F1E-3D73B0840EE6}" type="presParOf" srcId="{BBBC76C0-7BF8-47CC-AD95-C5FA5843C5DC}" destId="{A1650BAD-6E8B-4C4D-BF87-54CC6E90FAD6}" srcOrd="8" destOrd="0" presId="urn:microsoft.com/office/officeart/2005/8/layout/list1"/>
    <dgm:cxn modelId="{C2EC11B7-8E1B-494C-A435-D2C2684C84BC}" type="presParOf" srcId="{A1650BAD-6E8B-4C4D-BF87-54CC6E90FAD6}" destId="{C786182D-C3B6-4EF7-BA8A-8790A3CA9610}" srcOrd="0" destOrd="0" presId="urn:microsoft.com/office/officeart/2005/8/layout/list1"/>
    <dgm:cxn modelId="{86C0353D-9377-4ECB-B7D6-39045FF285D9}" type="presParOf" srcId="{A1650BAD-6E8B-4C4D-BF87-54CC6E90FAD6}" destId="{5A959B29-BB3F-4F40-AB44-516CCD0565D8}" srcOrd="1" destOrd="0" presId="urn:microsoft.com/office/officeart/2005/8/layout/list1"/>
    <dgm:cxn modelId="{AE723F53-15C6-45EF-B2E8-75DE2FBD329C}" type="presParOf" srcId="{BBBC76C0-7BF8-47CC-AD95-C5FA5843C5DC}" destId="{6D8003B4-3B95-4151-9C07-9753757EA440}" srcOrd="9" destOrd="0" presId="urn:microsoft.com/office/officeart/2005/8/layout/list1"/>
    <dgm:cxn modelId="{FFE39E34-FE20-42A4-B7D5-E693F49E20AB}" type="presParOf" srcId="{BBBC76C0-7BF8-47CC-AD95-C5FA5843C5DC}" destId="{97B65841-AE73-47D5-89C0-DD9B2DC0F30B}" srcOrd="10" destOrd="0" presId="urn:microsoft.com/office/officeart/2005/8/layout/list1"/>
    <dgm:cxn modelId="{7E51CCB0-72F2-48CE-AD5B-930F23C1AEBB}" type="presParOf" srcId="{BBBC76C0-7BF8-47CC-AD95-C5FA5843C5DC}" destId="{2380E3DA-8C20-483E-9E90-AFBD7DCBEE60}" srcOrd="11" destOrd="0" presId="urn:microsoft.com/office/officeart/2005/8/layout/list1"/>
    <dgm:cxn modelId="{CF9243F8-5A1A-4425-89A8-B70829CE01D5}" type="presParOf" srcId="{BBBC76C0-7BF8-47CC-AD95-C5FA5843C5DC}" destId="{08635348-9E75-4481-8EAC-12B2DD06EA4B}" srcOrd="12" destOrd="0" presId="urn:microsoft.com/office/officeart/2005/8/layout/list1"/>
    <dgm:cxn modelId="{C104EC77-6532-4AE8-B14F-F9D988B2CE42}" type="presParOf" srcId="{08635348-9E75-4481-8EAC-12B2DD06EA4B}" destId="{343B2D3C-AB81-4480-985D-0293CECBA33E}" srcOrd="0" destOrd="0" presId="urn:microsoft.com/office/officeart/2005/8/layout/list1"/>
    <dgm:cxn modelId="{217AA266-935E-4674-A461-09C3F96D92B0}" type="presParOf" srcId="{08635348-9E75-4481-8EAC-12B2DD06EA4B}" destId="{1014FB92-573D-4209-9B11-0A5A1ED38A48}" srcOrd="1" destOrd="0" presId="urn:microsoft.com/office/officeart/2005/8/layout/list1"/>
    <dgm:cxn modelId="{073CF44C-C386-405E-A01E-3DF705F390A0}" type="presParOf" srcId="{BBBC76C0-7BF8-47CC-AD95-C5FA5843C5DC}" destId="{36FEF707-C7EB-48B8-9DF2-CF8CB2122AB8}" srcOrd="13" destOrd="0" presId="urn:microsoft.com/office/officeart/2005/8/layout/list1"/>
    <dgm:cxn modelId="{CD437A54-CFFC-4D5F-A017-E219C642F1FD}" type="presParOf" srcId="{BBBC76C0-7BF8-47CC-AD95-C5FA5843C5DC}" destId="{1C0F17BF-10ED-4560-B4EF-F4D6D87BEC5A}" srcOrd="14" destOrd="0" presId="urn:microsoft.com/office/officeart/2005/8/layout/list1"/>
    <dgm:cxn modelId="{FD30E1EF-964C-4165-BBE6-C4D488E5978A}" type="presParOf" srcId="{BBBC76C0-7BF8-47CC-AD95-C5FA5843C5DC}" destId="{A1022153-80C3-4F54-9C82-CDEEB66893BE}" srcOrd="15" destOrd="0" presId="urn:microsoft.com/office/officeart/2005/8/layout/list1"/>
    <dgm:cxn modelId="{4D23141C-9C68-4336-8409-5A8E677DB334}" type="presParOf" srcId="{BBBC76C0-7BF8-47CC-AD95-C5FA5843C5DC}" destId="{2314BB1B-9576-457F-9EA3-9EBCB6BAF766}" srcOrd="16" destOrd="0" presId="urn:microsoft.com/office/officeart/2005/8/layout/list1"/>
    <dgm:cxn modelId="{518F9054-D50B-4252-8AD7-40298B1A0F4B}" type="presParOf" srcId="{2314BB1B-9576-457F-9EA3-9EBCB6BAF766}" destId="{8BE16182-A9D4-408E-80DC-B82F0ECA6484}" srcOrd="0" destOrd="0" presId="urn:microsoft.com/office/officeart/2005/8/layout/list1"/>
    <dgm:cxn modelId="{B74306DC-DAFC-425D-876F-895DCA47C0A1}" type="presParOf" srcId="{2314BB1B-9576-457F-9EA3-9EBCB6BAF766}" destId="{7B22CC0B-DCC1-469F-B9DC-79EB58DB8372}" srcOrd="1" destOrd="0" presId="urn:microsoft.com/office/officeart/2005/8/layout/list1"/>
    <dgm:cxn modelId="{E113955E-0480-40F8-9C5D-E4E19602A6C6}" type="presParOf" srcId="{BBBC76C0-7BF8-47CC-AD95-C5FA5843C5DC}" destId="{320A4D17-EAF2-4D55-9C29-D01C8D26C727}" srcOrd="17" destOrd="0" presId="urn:microsoft.com/office/officeart/2005/8/layout/list1"/>
    <dgm:cxn modelId="{C04D830B-5C3E-4442-AD38-1F277C911140}" type="presParOf" srcId="{BBBC76C0-7BF8-47CC-AD95-C5FA5843C5DC}" destId="{B6CDB50D-39F7-4C6E-8A0A-9A8BA8C4A7A0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5F4D581-91AC-423F-83CF-A0326F17AFE7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1876FED6-9A57-4D74-AF96-7B2A93225F6B}">
      <dgm:prSet/>
      <dgm:spPr/>
      <dgm:t>
        <a:bodyPr/>
        <a:lstStyle/>
        <a:p>
          <a:r>
            <a:rPr lang="en-GB"/>
            <a:t>JAYLANG'S FASHION DESIGN is ready to scale</a:t>
          </a:r>
          <a:endParaRPr lang="en-US"/>
        </a:p>
      </dgm:t>
    </dgm:pt>
    <dgm:pt modelId="{3926030E-CC9F-4A12-A7C7-6B9008370EC8}" type="parTrans" cxnId="{FC0A5A0B-667B-4DEC-8D9A-F8417584F735}">
      <dgm:prSet/>
      <dgm:spPr/>
      <dgm:t>
        <a:bodyPr/>
        <a:lstStyle/>
        <a:p>
          <a:endParaRPr lang="en-US"/>
        </a:p>
      </dgm:t>
    </dgm:pt>
    <dgm:pt modelId="{99CB4953-4EAD-4057-B0EB-6E1473321881}" type="sibTrans" cxnId="{FC0A5A0B-667B-4DEC-8D9A-F8417584F735}">
      <dgm:prSet/>
      <dgm:spPr/>
      <dgm:t>
        <a:bodyPr/>
        <a:lstStyle/>
        <a:p>
          <a:endParaRPr lang="en-US"/>
        </a:p>
      </dgm:t>
    </dgm:pt>
    <dgm:pt modelId="{9D130E6B-D4F1-499D-9BFD-F42A8E77BDE3}">
      <dgm:prSet/>
      <dgm:spPr/>
      <dgm:t>
        <a:bodyPr/>
        <a:lstStyle/>
        <a:p>
          <a:r>
            <a:rPr lang="en-GB"/>
            <a:t>Your investment enables growth, reach, and cultural impact</a:t>
          </a:r>
          <a:endParaRPr lang="en-US"/>
        </a:p>
      </dgm:t>
    </dgm:pt>
    <dgm:pt modelId="{68D6F146-F01E-4A80-9E61-AD9FC0EB16AA}" type="parTrans" cxnId="{FA9232CB-324E-4FD7-B852-985595F513ED}">
      <dgm:prSet/>
      <dgm:spPr/>
      <dgm:t>
        <a:bodyPr/>
        <a:lstStyle/>
        <a:p>
          <a:endParaRPr lang="en-US"/>
        </a:p>
      </dgm:t>
    </dgm:pt>
    <dgm:pt modelId="{1050B961-6314-4B4D-884E-00EB2D30F253}" type="sibTrans" cxnId="{FA9232CB-324E-4FD7-B852-985595F513ED}">
      <dgm:prSet/>
      <dgm:spPr/>
      <dgm:t>
        <a:bodyPr/>
        <a:lstStyle/>
        <a:p>
          <a:endParaRPr lang="en-US"/>
        </a:p>
      </dgm:t>
    </dgm:pt>
    <dgm:pt modelId="{4F63CFFA-DBC1-4BD7-8353-CE5EBC957944}">
      <dgm:prSet/>
      <dgm:spPr/>
      <dgm:t>
        <a:bodyPr/>
        <a:lstStyle/>
        <a:p>
          <a:r>
            <a:rPr lang="en-GB"/>
            <a:t>Join us in revolutionising Afrocentric fashion in the UK</a:t>
          </a:r>
          <a:endParaRPr lang="en-US"/>
        </a:p>
      </dgm:t>
    </dgm:pt>
    <dgm:pt modelId="{2981C461-BAEF-4B0D-B0FD-2DDC378EC533}" type="parTrans" cxnId="{F9DABC8F-F9AD-4DD6-8C5F-97E1F6F4561C}">
      <dgm:prSet/>
      <dgm:spPr/>
      <dgm:t>
        <a:bodyPr/>
        <a:lstStyle/>
        <a:p>
          <a:endParaRPr lang="en-US"/>
        </a:p>
      </dgm:t>
    </dgm:pt>
    <dgm:pt modelId="{585DB029-5B8E-4CAB-A2C8-327D2AFEEEEF}" type="sibTrans" cxnId="{F9DABC8F-F9AD-4DD6-8C5F-97E1F6F4561C}">
      <dgm:prSet/>
      <dgm:spPr/>
      <dgm:t>
        <a:bodyPr/>
        <a:lstStyle/>
        <a:p>
          <a:endParaRPr lang="en-US"/>
        </a:p>
      </dgm:t>
    </dgm:pt>
    <dgm:pt modelId="{D62BDBE8-1A04-4713-BCDC-DC084E79ABAD}" type="pres">
      <dgm:prSet presAssocID="{65F4D581-91AC-423F-83CF-A0326F17AFE7}" presName="root" presStyleCnt="0">
        <dgm:presLayoutVars>
          <dgm:dir/>
          <dgm:resizeHandles val="exact"/>
        </dgm:presLayoutVars>
      </dgm:prSet>
      <dgm:spPr/>
    </dgm:pt>
    <dgm:pt modelId="{BA54F280-012C-43C5-B856-C75E99CFB7AE}" type="pres">
      <dgm:prSet presAssocID="{1876FED6-9A57-4D74-AF96-7B2A93225F6B}" presName="compNode" presStyleCnt="0"/>
      <dgm:spPr/>
    </dgm:pt>
    <dgm:pt modelId="{D5C9826B-E3EE-4750-BF35-794520E27C5C}" type="pres">
      <dgm:prSet presAssocID="{1876FED6-9A57-4D74-AF96-7B2A93225F6B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ress"/>
        </a:ext>
      </dgm:extLst>
    </dgm:pt>
    <dgm:pt modelId="{984FA6C1-FC02-4C83-AADB-47D82E87E66A}" type="pres">
      <dgm:prSet presAssocID="{1876FED6-9A57-4D74-AF96-7B2A93225F6B}" presName="spaceRect" presStyleCnt="0"/>
      <dgm:spPr/>
    </dgm:pt>
    <dgm:pt modelId="{CE1A5972-1D5A-471C-8CFC-7C966D5C4239}" type="pres">
      <dgm:prSet presAssocID="{1876FED6-9A57-4D74-AF96-7B2A93225F6B}" presName="textRect" presStyleLbl="revTx" presStyleIdx="0" presStyleCnt="3">
        <dgm:presLayoutVars>
          <dgm:chMax val="1"/>
          <dgm:chPref val="1"/>
        </dgm:presLayoutVars>
      </dgm:prSet>
      <dgm:spPr/>
    </dgm:pt>
    <dgm:pt modelId="{29352FC4-8430-4DCB-A6FB-35DF81880AAD}" type="pres">
      <dgm:prSet presAssocID="{99CB4953-4EAD-4057-B0EB-6E1473321881}" presName="sibTrans" presStyleCnt="0"/>
      <dgm:spPr/>
    </dgm:pt>
    <dgm:pt modelId="{F03E79B3-56C7-473F-B685-862DA9A8D15E}" type="pres">
      <dgm:prSet presAssocID="{9D130E6B-D4F1-499D-9BFD-F42A8E77BDE3}" presName="compNode" presStyleCnt="0"/>
      <dgm:spPr/>
    </dgm:pt>
    <dgm:pt modelId="{6149E206-3CC7-4053-9122-57A791D05812}" type="pres">
      <dgm:prSet presAssocID="{9D130E6B-D4F1-499D-9BFD-F42A8E77BD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0FC6BA5A-14D4-4463-8381-55ED44CA5CF6}" type="pres">
      <dgm:prSet presAssocID="{9D130E6B-D4F1-499D-9BFD-F42A8E77BDE3}" presName="spaceRect" presStyleCnt="0"/>
      <dgm:spPr/>
    </dgm:pt>
    <dgm:pt modelId="{FD84C033-0575-4ECC-A787-6290F99D525F}" type="pres">
      <dgm:prSet presAssocID="{9D130E6B-D4F1-499D-9BFD-F42A8E77BDE3}" presName="textRect" presStyleLbl="revTx" presStyleIdx="1" presStyleCnt="3">
        <dgm:presLayoutVars>
          <dgm:chMax val="1"/>
          <dgm:chPref val="1"/>
        </dgm:presLayoutVars>
      </dgm:prSet>
      <dgm:spPr/>
    </dgm:pt>
    <dgm:pt modelId="{54FED42C-F8FB-4360-926A-65429AD23614}" type="pres">
      <dgm:prSet presAssocID="{1050B961-6314-4B4D-884E-00EB2D30F253}" presName="sibTrans" presStyleCnt="0"/>
      <dgm:spPr/>
    </dgm:pt>
    <dgm:pt modelId="{D8F22437-2D45-4F8D-A6A6-DE8472A15FFF}" type="pres">
      <dgm:prSet presAssocID="{4F63CFFA-DBC1-4BD7-8353-CE5EBC957944}" presName="compNode" presStyleCnt="0"/>
      <dgm:spPr/>
    </dgm:pt>
    <dgm:pt modelId="{D3663C1D-E1C5-42A0-9AEE-4964BAD26A3C}" type="pres">
      <dgm:prSet presAssocID="{4F63CFFA-DBC1-4BD7-8353-CE5EBC95794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it"/>
        </a:ext>
      </dgm:extLst>
    </dgm:pt>
    <dgm:pt modelId="{0342D361-5D9A-4AC8-8DC7-A2D75A9E3249}" type="pres">
      <dgm:prSet presAssocID="{4F63CFFA-DBC1-4BD7-8353-CE5EBC957944}" presName="spaceRect" presStyleCnt="0"/>
      <dgm:spPr/>
    </dgm:pt>
    <dgm:pt modelId="{B7871004-E9E8-4B3F-BB1C-E4C0A485277C}" type="pres">
      <dgm:prSet presAssocID="{4F63CFFA-DBC1-4BD7-8353-CE5EBC957944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FC0A5A0B-667B-4DEC-8D9A-F8417584F735}" srcId="{65F4D581-91AC-423F-83CF-A0326F17AFE7}" destId="{1876FED6-9A57-4D74-AF96-7B2A93225F6B}" srcOrd="0" destOrd="0" parTransId="{3926030E-CC9F-4A12-A7C7-6B9008370EC8}" sibTransId="{99CB4953-4EAD-4057-B0EB-6E1473321881}"/>
    <dgm:cxn modelId="{AAE34D3D-ED78-4D62-8C46-86BD16643E62}" type="presOf" srcId="{1876FED6-9A57-4D74-AF96-7B2A93225F6B}" destId="{CE1A5972-1D5A-471C-8CFC-7C966D5C4239}" srcOrd="0" destOrd="0" presId="urn:microsoft.com/office/officeart/2018/2/layout/IconLabelList"/>
    <dgm:cxn modelId="{F9DABC8F-F9AD-4DD6-8C5F-97E1F6F4561C}" srcId="{65F4D581-91AC-423F-83CF-A0326F17AFE7}" destId="{4F63CFFA-DBC1-4BD7-8353-CE5EBC957944}" srcOrd="2" destOrd="0" parTransId="{2981C461-BAEF-4B0D-B0FD-2DDC378EC533}" sibTransId="{585DB029-5B8E-4CAB-A2C8-327D2AFEEEEF}"/>
    <dgm:cxn modelId="{77B85D9A-0FC5-4C55-85D3-5CB490338F85}" type="presOf" srcId="{9D130E6B-D4F1-499D-9BFD-F42A8E77BDE3}" destId="{FD84C033-0575-4ECC-A787-6290F99D525F}" srcOrd="0" destOrd="0" presId="urn:microsoft.com/office/officeart/2018/2/layout/IconLabelList"/>
    <dgm:cxn modelId="{974FF8C7-8F4F-4957-B0F4-267FCAF73D26}" type="presOf" srcId="{65F4D581-91AC-423F-83CF-A0326F17AFE7}" destId="{D62BDBE8-1A04-4713-BCDC-DC084E79ABAD}" srcOrd="0" destOrd="0" presId="urn:microsoft.com/office/officeart/2018/2/layout/IconLabelList"/>
    <dgm:cxn modelId="{FA9232CB-324E-4FD7-B852-985595F513ED}" srcId="{65F4D581-91AC-423F-83CF-A0326F17AFE7}" destId="{9D130E6B-D4F1-499D-9BFD-F42A8E77BDE3}" srcOrd="1" destOrd="0" parTransId="{68D6F146-F01E-4A80-9E61-AD9FC0EB16AA}" sibTransId="{1050B961-6314-4B4D-884E-00EB2D30F253}"/>
    <dgm:cxn modelId="{63014ECC-759A-4C29-9A6E-B012B25ED40E}" type="presOf" srcId="{4F63CFFA-DBC1-4BD7-8353-CE5EBC957944}" destId="{B7871004-E9E8-4B3F-BB1C-E4C0A485277C}" srcOrd="0" destOrd="0" presId="urn:microsoft.com/office/officeart/2018/2/layout/IconLabelList"/>
    <dgm:cxn modelId="{6F17EDEE-1B69-40C3-BB1F-1DC10CE1C155}" type="presParOf" srcId="{D62BDBE8-1A04-4713-BCDC-DC084E79ABAD}" destId="{BA54F280-012C-43C5-B856-C75E99CFB7AE}" srcOrd="0" destOrd="0" presId="urn:microsoft.com/office/officeart/2018/2/layout/IconLabelList"/>
    <dgm:cxn modelId="{97C0B30E-9865-4A53-B45F-49CD1288BE40}" type="presParOf" srcId="{BA54F280-012C-43C5-B856-C75E99CFB7AE}" destId="{D5C9826B-E3EE-4750-BF35-794520E27C5C}" srcOrd="0" destOrd="0" presId="urn:microsoft.com/office/officeart/2018/2/layout/IconLabelList"/>
    <dgm:cxn modelId="{ED3FBAF7-314D-4A8A-B9A9-0DA78DDDD8D9}" type="presParOf" srcId="{BA54F280-012C-43C5-B856-C75E99CFB7AE}" destId="{984FA6C1-FC02-4C83-AADB-47D82E87E66A}" srcOrd="1" destOrd="0" presId="urn:microsoft.com/office/officeart/2018/2/layout/IconLabelList"/>
    <dgm:cxn modelId="{5CE6602F-8D3E-4D30-9BA3-34BB0890F807}" type="presParOf" srcId="{BA54F280-012C-43C5-B856-C75E99CFB7AE}" destId="{CE1A5972-1D5A-471C-8CFC-7C966D5C4239}" srcOrd="2" destOrd="0" presId="urn:microsoft.com/office/officeart/2018/2/layout/IconLabelList"/>
    <dgm:cxn modelId="{23724014-491F-4F20-A149-288DCB5876F3}" type="presParOf" srcId="{D62BDBE8-1A04-4713-BCDC-DC084E79ABAD}" destId="{29352FC4-8430-4DCB-A6FB-35DF81880AAD}" srcOrd="1" destOrd="0" presId="urn:microsoft.com/office/officeart/2018/2/layout/IconLabelList"/>
    <dgm:cxn modelId="{F988088F-8190-495F-BCC3-A33F6ED83D3B}" type="presParOf" srcId="{D62BDBE8-1A04-4713-BCDC-DC084E79ABAD}" destId="{F03E79B3-56C7-473F-B685-862DA9A8D15E}" srcOrd="2" destOrd="0" presId="urn:microsoft.com/office/officeart/2018/2/layout/IconLabelList"/>
    <dgm:cxn modelId="{115353AD-9394-48FF-9C49-9CB9894CF36C}" type="presParOf" srcId="{F03E79B3-56C7-473F-B685-862DA9A8D15E}" destId="{6149E206-3CC7-4053-9122-57A791D05812}" srcOrd="0" destOrd="0" presId="urn:microsoft.com/office/officeart/2018/2/layout/IconLabelList"/>
    <dgm:cxn modelId="{F581CC84-2B8C-4D8C-BE84-4F567B3FB993}" type="presParOf" srcId="{F03E79B3-56C7-473F-B685-862DA9A8D15E}" destId="{0FC6BA5A-14D4-4463-8381-55ED44CA5CF6}" srcOrd="1" destOrd="0" presId="urn:microsoft.com/office/officeart/2018/2/layout/IconLabelList"/>
    <dgm:cxn modelId="{6DAED999-A0FB-4E51-93C3-B89A06DFC224}" type="presParOf" srcId="{F03E79B3-56C7-473F-B685-862DA9A8D15E}" destId="{FD84C033-0575-4ECC-A787-6290F99D525F}" srcOrd="2" destOrd="0" presId="urn:microsoft.com/office/officeart/2018/2/layout/IconLabelList"/>
    <dgm:cxn modelId="{905613EB-7D21-4708-9EB1-2AC37AD997A1}" type="presParOf" srcId="{D62BDBE8-1A04-4713-BCDC-DC084E79ABAD}" destId="{54FED42C-F8FB-4360-926A-65429AD23614}" srcOrd="3" destOrd="0" presId="urn:microsoft.com/office/officeart/2018/2/layout/IconLabelList"/>
    <dgm:cxn modelId="{A1045F4D-F813-4DD5-8967-8CB850903287}" type="presParOf" srcId="{D62BDBE8-1A04-4713-BCDC-DC084E79ABAD}" destId="{D8F22437-2D45-4F8D-A6A6-DE8472A15FFF}" srcOrd="4" destOrd="0" presId="urn:microsoft.com/office/officeart/2018/2/layout/IconLabelList"/>
    <dgm:cxn modelId="{B63107FD-E8F9-45CE-B651-98E51214013F}" type="presParOf" srcId="{D8F22437-2D45-4F8D-A6A6-DE8472A15FFF}" destId="{D3663C1D-E1C5-42A0-9AEE-4964BAD26A3C}" srcOrd="0" destOrd="0" presId="urn:microsoft.com/office/officeart/2018/2/layout/IconLabelList"/>
    <dgm:cxn modelId="{1327CB7A-7FD5-4022-B80C-8253E549B7E2}" type="presParOf" srcId="{D8F22437-2D45-4F8D-A6A6-DE8472A15FFF}" destId="{0342D361-5D9A-4AC8-8DC7-A2D75A9E3249}" srcOrd="1" destOrd="0" presId="urn:microsoft.com/office/officeart/2018/2/layout/IconLabelList"/>
    <dgm:cxn modelId="{47D2C933-BC7F-4843-BCC8-D722EEA6F147}" type="presParOf" srcId="{D8F22437-2D45-4F8D-A6A6-DE8472A15FFF}" destId="{B7871004-E9E8-4B3F-BB1C-E4C0A485277C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7BBC61-16EB-49D0-97DB-2A03A3DBBB28}">
      <dsp:nvSpPr>
        <dsp:cNvPr id="0" name=""/>
        <dsp:cNvSpPr/>
      </dsp:nvSpPr>
      <dsp:spPr>
        <a:xfrm>
          <a:off x="533744" y="2482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B9C314-7107-4638-A0C7-34C077A704BD}">
      <dsp:nvSpPr>
        <dsp:cNvPr id="0" name=""/>
        <dsp:cNvSpPr/>
      </dsp:nvSpPr>
      <dsp:spPr>
        <a:xfrm>
          <a:off x="732552" y="201290"/>
          <a:ext cx="535253" cy="53525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229883-C42C-40F6-B7DD-1E5F4FECC4B9}">
      <dsp:nvSpPr>
        <dsp:cNvPr id="0" name=""/>
        <dsp:cNvSpPr/>
      </dsp:nvSpPr>
      <dsp:spPr>
        <a:xfrm>
          <a:off x="235531" y="1225919"/>
          <a:ext cx="1529296" cy="879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Authentic African fabrics</a:t>
          </a:r>
          <a:r>
            <a:rPr lang="en-GB" sz="1100" kern="1200">
              <a:latin typeface="Aptos Display" panose="020F0302020204030204"/>
            </a:rPr>
            <a:t> :the detailed craftsmanship add will  give that value and authenticity to the garment</a:t>
          </a:r>
          <a:endParaRPr lang="en-US" sz="1100" kern="1200"/>
        </a:p>
      </dsp:txBody>
      <dsp:txXfrm>
        <a:off x="235531" y="1225919"/>
        <a:ext cx="1529296" cy="879345"/>
      </dsp:txXfrm>
    </dsp:sp>
    <dsp:sp modelId="{ABF2D911-D3D4-4D54-B48F-5D9920712B99}">
      <dsp:nvSpPr>
        <dsp:cNvPr id="0" name=""/>
        <dsp:cNvSpPr/>
      </dsp:nvSpPr>
      <dsp:spPr>
        <a:xfrm>
          <a:off x="2330668" y="2482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844DA0-DB5A-4291-8F10-F67D9A6DE3A6}">
      <dsp:nvSpPr>
        <dsp:cNvPr id="0" name=""/>
        <dsp:cNvSpPr/>
      </dsp:nvSpPr>
      <dsp:spPr>
        <a:xfrm>
          <a:off x="2529476" y="201290"/>
          <a:ext cx="535253" cy="53525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49FCAE-BC9B-444D-AC10-3DEB3086CA14}">
      <dsp:nvSpPr>
        <dsp:cNvPr id="0" name=""/>
        <dsp:cNvSpPr/>
      </dsp:nvSpPr>
      <dsp:spPr>
        <a:xfrm>
          <a:off x="2032455" y="1225919"/>
          <a:ext cx="1529296" cy="879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Custom fit and ready-to-wear options</a:t>
          </a:r>
          <a:endParaRPr lang="en-US" sz="1100" kern="1200"/>
        </a:p>
      </dsp:txBody>
      <dsp:txXfrm>
        <a:off x="2032455" y="1225919"/>
        <a:ext cx="1529296" cy="879345"/>
      </dsp:txXfrm>
    </dsp:sp>
    <dsp:sp modelId="{B13BDD58-6386-427A-93E0-9FF9947F068F}">
      <dsp:nvSpPr>
        <dsp:cNvPr id="0" name=""/>
        <dsp:cNvSpPr/>
      </dsp:nvSpPr>
      <dsp:spPr>
        <a:xfrm>
          <a:off x="4127592" y="2482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4CB488B-2326-4FA9-8661-7389D9F8365E}">
      <dsp:nvSpPr>
        <dsp:cNvPr id="0" name=""/>
        <dsp:cNvSpPr/>
      </dsp:nvSpPr>
      <dsp:spPr>
        <a:xfrm>
          <a:off x="4326400" y="201290"/>
          <a:ext cx="535253" cy="53525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947B6B-844A-4CFF-91DF-1D033273DCAA}">
      <dsp:nvSpPr>
        <dsp:cNvPr id="0" name=""/>
        <dsp:cNvSpPr/>
      </dsp:nvSpPr>
      <dsp:spPr>
        <a:xfrm>
          <a:off x="3829379" y="1225919"/>
          <a:ext cx="1529296" cy="879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Affordable luxury with a cultural statement</a:t>
          </a:r>
          <a:endParaRPr lang="en-US" sz="1100" kern="1200"/>
        </a:p>
      </dsp:txBody>
      <dsp:txXfrm>
        <a:off x="3829379" y="1225919"/>
        <a:ext cx="1529296" cy="879345"/>
      </dsp:txXfrm>
    </dsp:sp>
    <dsp:sp modelId="{6FB99FFB-15DE-43C4-BD1E-401B43D2E4BD}">
      <dsp:nvSpPr>
        <dsp:cNvPr id="0" name=""/>
        <dsp:cNvSpPr/>
      </dsp:nvSpPr>
      <dsp:spPr>
        <a:xfrm>
          <a:off x="5924515" y="2482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A5A274-0105-4392-9A8F-8884419A0F3A}">
      <dsp:nvSpPr>
        <dsp:cNvPr id="0" name=""/>
        <dsp:cNvSpPr/>
      </dsp:nvSpPr>
      <dsp:spPr>
        <a:xfrm>
          <a:off x="6123324" y="201290"/>
          <a:ext cx="535253" cy="53525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D2D5DE-85C1-458E-A544-2AEE19FB1929}">
      <dsp:nvSpPr>
        <dsp:cNvPr id="0" name=""/>
        <dsp:cNvSpPr/>
      </dsp:nvSpPr>
      <dsp:spPr>
        <a:xfrm>
          <a:off x="5626302" y="1225919"/>
          <a:ext cx="1529296" cy="879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/>
            <a:t>Fast shipping and professional styling support</a:t>
          </a:r>
          <a:endParaRPr lang="en-US" sz="1100" kern="1200"/>
        </a:p>
      </dsp:txBody>
      <dsp:txXfrm>
        <a:off x="5626302" y="1225919"/>
        <a:ext cx="1529296" cy="879345"/>
      </dsp:txXfrm>
    </dsp:sp>
    <dsp:sp modelId="{27C42FDF-4D9F-43AD-ACCB-A5AC3296723D}">
      <dsp:nvSpPr>
        <dsp:cNvPr id="0" name=""/>
        <dsp:cNvSpPr/>
      </dsp:nvSpPr>
      <dsp:spPr>
        <a:xfrm>
          <a:off x="7721439" y="2482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8C8F79-3758-475A-AB6C-9F0F03DB610A}">
      <dsp:nvSpPr>
        <dsp:cNvPr id="0" name=""/>
        <dsp:cNvSpPr/>
      </dsp:nvSpPr>
      <dsp:spPr>
        <a:xfrm>
          <a:off x="7920248" y="201290"/>
          <a:ext cx="535253" cy="535253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09B85C-2E94-4824-8271-8C2C44DF6865}">
      <dsp:nvSpPr>
        <dsp:cNvPr id="0" name=""/>
        <dsp:cNvSpPr/>
      </dsp:nvSpPr>
      <dsp:spPr>
        <a:xfrm>
          <a:off x="7423226" y="1225919"/>
          <a:ext cx="1529296" cy="879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Aptos Display" panose="020F0302020204030204"/>
            </a:rPr>
            <a:t>Cultural representation :many of our brands will focus on representing African heritage and root in our designs.</a:t>
          </a:r>
        </a:p>
      </dsp:txBody>
      <dsp:txXfrm>
        <a:off x="7423226" y="1225919"/>
        <a:ext cx="1529296" cy="879345"/>
      </dsp:txXfrm>
    </dsp:sp>
    <dsp:sp modelId="{F498E76D-AC94-4C3D-91BC-DFC8BF02BBA5}">
      <dsp:nvSpPr>
        <dsp:cNvPr id="0" name=""/>
        <dsp:cNvSpPr/>
      </dsp:nvSpPr>
      <dsp:spPr>
        <a:xfrm>
          <a:off x="9518363" y="2482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658F702-839F-440A-9FDE-B82B6B7CA111}">
      <dsp:nvSpPr>
        <dsp:cNvPr id="0" name=""/>
        <dsp:cNvSpPr/>
      </dsp:nvSpPr>
      <dsp:spPr>
        <a:xfrm>
          <a:off x="9717172" y="201290"/>
          <a:ext cx="535253" cy="535253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43958F-C165-4840-AA32-B515478879B0}">
      <dsp:nvSpPr>
        <dsp:cNvPr id="0" name=""/>
        <dsp:cNvSpPr/>
      </dsp:nvSpPr>
      <dsp:spPr>
        <a:xfrm>
          <a:off x="9220150" y="1225919"/>
          <a:ext cx="1529296" cy="879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Aptos Display" panose="020F0302020204030204"/>
            </a:rPr>
            <a:t>Emotional connection: we will approach and build a strong consumer base immersed in diversity,creativity and individuality.</a:t>
          </a:r>
        </a:p>
      </dsp:txBody>
      <dsp:txXfrm>
        <a:off x="9220150" y="1225919"/>
        <a:ext cx="1529296" cy="879345"/>
      </dsp:txXfrm>
    </dsp:sp>
    <dsp:sp modelId="{EB4B62BE-9C2C-4FB8-983F-0BB0175851C4}">
      <dsp:nvSpPr>
        <dsp:cNvPr id="0" name=""/>
        <dsp:cNvSpPr/>
      </dsp:nvSpPr>
      <dsp:spPr>
        <a:xfrm>
          <a:off x="5026053" y="2487589"/>
          <a:ext cx="932871" cy="932871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3DC001-CC91-4136-9ED4-BCFB2A2489AD}">
      <dsp:nvSpPr>
        <dsp:cNvPr id="0" name=""/>
        <dsp:cNvSpPr/>
      </dsp:nvSpPr>
      <dsp:spPr>
        <a:xfrm>
          <a:off x="5224862" y="2686398"/>
          <a:ext cx="535253" cy="535253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8D515A-82C9-480B-8E05-BAD3D2D2A345}">
      <dsp:nvSpPr>
        <dsp:cNvPr id="0" name=""/>
        <dsp:cNvSpPr/>
      </dsp:nvSpPr>
      <dsp:spPr>
        <a:xfrm>
          <a:off x="4727841" y="3711027"/>
          <a:ext cx="1529296" cy="879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100" kern="1200">
              <a:latin typeface="Aptos Display" panose="020F0302020204030204"/>
            </a:rPr>
            <a:t>Strong Branding :by using African artists and designer to create a distinct look and feel.</a:t>
          </a:r>
        </a:p>
      </dsp:txBody>
      <dsp:txXfrm>
        <a:off x="4727841" y="3711027"/>
        <a:ext cx="1529296" cy="8793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679C70-FA22-4D7F-B72B-3C70F0E09018}">
      <dsp:nvSpPr>
        <dsp:cNvPr id="0" name=""/>
        <dsp:cNvSpPr/>
      </dsp:nvSpPr>
      <dsp:spPr>
        <a:xfrm>
          <a:off x="877062" y="3013"/>
          <a:ext cx="2793027" cy="167581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Projected revenue: £80,000</a:t>
          </a:r>
          <a:endParaRPr lang="en-US" sz="3300" kern="1200"/>
        </a:p>
      </dsp:txBody>
      <dsp:txXfrm>
        <a:off x="877062" y="3013"/>
        <a:ext cx="2793027" cy="1675816"/>
      </dsp:txXfrm>
    </dsp:sp>
    <dsp:sp modelId="{41027BE2-9F0E-472B-94F4-DDBC344A870C}">
      <dsp:nvSpPr>
        <dsp:cNvPr id="0" name=""/>
        <dsp:cNvSpPr/>
      </dsp:nvSpPr>
      <dsp:spPr>
        <a:xfrm>
          <a:off x="3949392" y="3013"/>
          <a:ext cx="2793027" cy="167581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Cost of goods sold: £25,000</a:t>
          </a:r>
          <a:endParaRPr lang="en-US" sz="3300" kern="1200"/>
        </a:p>
      </dsp:txBody>
      <dsp:txXfrm>
        <a:off x="3949392" y="3013"/>
        <a:ext cx="2793027" cy="1675816"/>
      </dsp:txXfrm>
    </dsp:sp>
    <dsp:sp modelId="{980A4FD5-6505-4470-A905-BCD60BAF4BA8}">
      <dsp:nvSpPr>
        <dsp:cNvPr id="0" name=""/>
        <dsp:cNvSpPr/>
      </dsp:nvSpPr>
      <dsp:spPr>
        <a:xfrm>
          <a:off x="7021722" y="3013"/>
          <a:ext cx="2793027" cy="167581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Operating costs: £15,000</a:t>
          </a:r>
          <a:endParaRPr lang="en-US" sz="3300" kern="1200"/>
        </a:p>
      </dsp:txBody>
      <dsp:txXfrm>
        <a:off x="7021722" y="3013"/>
        <a:ext cx="2793027" cy="1675816"/>
      </dsp:txXfrm>
    </dsp:sp>
    <dsp:sp modelId="{8EA111C5-30B7-4D2C-81D2-7B352F5AE02A}">
      <dsp:nvSpPr>
        <dsp:cNvPr id="0" name=""/>
        <dsp:cNvSpPr/>
      </dsp:nvSpPr>
      <dsp:spPr>
        <a:xfrm>
          <a:off x="2413227" y="1958132"/>
          <a:ext cx="2793027" cy="167581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Net profit estimate: £30,000</a:t>
          </a:r>
          <a:endParaRPr lang="en-US" sz="3300" kern="1200"/>
        </a:p>
      </dsp:txBody>
      <dsp:txXfrm>
        <a:off x="2413227" y="1958132"/>
        <a:ext cx="2793027" cy="1675816"/>
      </dsp:txXfrm>
    </dsp:sp>
    <dsp:sp modelId="{4AF3623E-4894-456B-94EA-4A57CC76CE2F}">
      <dsp:nvSpPr>
        <dsp:cNvPr id="0" name=""/>
        <dsp:cNvSpPr/>
      </dsp:nvSpPr>
      <dsp:spPr>
        <a:xfrm>
          <a:off x="5485557" y="1958132"/>
          <a:ext cx="2793027" cy="1675816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Breakeven point: 9 months</a:t>
          </a:r>
          <a:endParaRPr lang="en-US" sz="3300" kern="1200"/>
        </a:p>
      </dsp:txBody>
      <dsp:txXfrm>
        <a:off x="5485557" y="1958132"/>
        <a:ext cx="2793027" cy="16758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E750A6-9DB3-48E0-A4FE-84AD04BE0344}">
      <dsp:nvSpPr>
        <dsp:cNvPr id="0" name=""/>
        <dsp:cNvSpPr/>
      </dsp:nvSpPr>
      <dsp:spPr>
        <a:xfrm>
          <a:off x="788484" y="918097"/>
          <a:ext cx="844593" cy="84459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DA79A0-BE94-4BCC-B997-9DC2CDCEA03E}">
      <dsp:nvSpPr>
        <dsp:cNvPr id="0" name=""/>
        <dsp:cNvSpPr/>
      </dsp:nvSpPr>
      <dsp:spPr>
        <a:xfrm>
          <a:off x="4219" y="1864025"/>
          <a:ext cx="2413125" cy="361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700" b="1" kern="1200"/>
            <a:t>Strengths</a:t>
          </a:r>
          <a:r>
            <a:rPr lang="en-GB" sz="2700" kern="1200"/>
            <a:t>:</a:t>
          </a:r>
          <a:endParaRPr lang="en-US" sz="2700" kern="1200"/>
        </a:p>
      </dsp:txBody>
      <dsp:txXfrm>
        <a:off x="4219" y="1864025"/>
        <a:ext cx="2413125" cy="361968"/>
      </dsp:txXfrm>
    </dsp:sp>
    <dsp:sp modelId="{7052034B-AE3E-488A-9EFD-5F6489253209}">
      <dsp:nvSpPr>
        <dsp:cNvPr id="0" name=""/>
        <dsp:cNvSpPr/>
      </dsp:nvSpPr>
      <dsp:spPr>
        <a:xfrm>
          <a:off x="4219" y="2273126"/>
          <a:ext cx="2413125" cy="1001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Culturally rich niche brand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Strong social media engagement</a:t>
          </a:r>
          <a:endParaRPr lang="en-US" sz="1700" kern="1200"/>
        </a:p>
      </dsp:txBody>
      <dsp:txXfrm>
        <a:off x="4219" y="2273126"/>
        <a:ext cx="2413125" cy="1001581"/>
      </dsp:txXfrm>
    </dsp:sp>
    <dsp:sp modelId="{FFFA0A7A-2A41-423E-83E9-A3CF06679319}">
      <dsp:nvSpPr>
        <dsp:cNvPr id="0" name=""/>
        <dsp:cNvSpPr/>
      </dsp:nvSpPr>
      <dsp:spPr>
        <a:xfrm>
          <a:off x="3623906" y="918097"/>
          <a:ext cx="844593" cy="84459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12CA34E-E762-4B1C-BC85-4926824B7C8E}">
      <dsp:nvSpPr>
        <dsp:cNvPr id="0" name=""/>
        <dsp:cNvSpPr/>
      </dsp:nvSpPr>
      <dsp:spPr>
        <a:xfrm>
          <a:off x="2839641" y="1864025"/>
          <a:ext cx="2413125" cy="361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700" b="1" kern="1200"/>
            <a:t>Weaknesses</a:t>
          </a:r>
          <a:r>
            <a:rPr lang="en-GB" sz="2700" kern="1200"/>
            <a:t>:</a:t>
          </a:r>
          <a:endParaRPr lang="en-US" sz="2700" kern="1200"/>
        </a:p>
      </dsp:txBody>
      <dsp:txXfrm>
        <a:off x="2839641" y="1864025"/>
        <a:ext cx="2413125" cy="361968"/>
      </dsp:txXfrm>
    </dsp:sp>
    <dsp:sp modelId="{89BC5928-21AC-4ECE-B3FA-98CF50B646F5}">
      <dsp:nvSpPr>
        <dsp:cNvPr id="0" name=""/>
        <dsp:cNvSpPr/>
      </dsp:nvSpPr>
      <dsp:spPr>
        <a:xfrm>
          <a:off x="2839641" y="2273126"/>
          <a:ext cx="2413125" cy="1001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Limited physical presence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Small team</a:t>
          </a:r>
          <a:endParaRPr lang="en-US" sz="1700" kern="1200"/>
        </a:p>
      </dsp:txBody>
      <dsp:txXfrm>
        <a:off x="2839641" y="2273126"/>
        <a:ext cx="2413125" cy="1001581"/>
      </dsp:txXfrm>
    </dsp:sp>
    <dsp:sp modelId="{9656E699-4F48-4566-A3F6-807F4F983363}">
      <dsp:nvSpPr>
        <dsp:cNvPr id="0" name=""/>
        <dsp:cNvSpPr/>
      </dsp:nvSpPr>
      <dsp:spPr>
        <a:xfrm>
          <a:off x="6459328" y="918097"/>
          <a:ext cx="844593" cy="84459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2ACB42-C322-455B-A087-B97FD3F4D629}">
      <dsp:nvSpPr>
        <dsp:cNvPr id="0" name=""/>
        <dsp:cNvSpPr/>
      </dsp:nvSpPr>
      <dsp:spPr>
        <a:xfrm>
          <a:off x="5675062" y="1864025"/>
          <a:ext cx="2413125" cy="361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700" b="1" kern="1200"/>
            <a:t>Opportunities</a:t>
          </a:r>
          <a:r>
            <a:rPr lang="en-GB" sz="2700" kern="1200"/>
            <a:t>:</a:t>
          </a:r>
          <a:endParaRPr lang="en-US" sz="2700" kern="1200"/>
        </a:p>
      </dsp:txBody>
      <dsp:txXfrm>
        <a:off x="5675062" y="1864025"/>
        <a:ext cx="2413125" cy="361968"/>
      </dsp:txXfrm>
    </dsp:sp>
    <dsp:sp modelId="{EF077982-E4A0-4BF2-B732-55D71839CDB0}">
      <dsp:nvSpPr>
        <dsp:cNvPr id="0" name=""/>
        <dsp:cNvSpPr/>
      </dsp:nvSpPr>
      <dsp:spPr>
        <a:xfrm>
          <a:off x="5675062" y="2273126"/>
          <a:ext cx="2413125" cy="1001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Afrocentric fashion trend rising globally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Influencer collaborations</a:t>
          </a:r>
          <a:endParaRPr lang="en-US" sz="1700" kern="1200"/>
        </a:p>
      </dsp:txBody>
      <dsp:txXfrm>
        <a:off x="5675062" y="2273126"/>
        <a:ext cx="2413125" cy="1001581"/>
      </dsp:txXfrm>
    </dsp:sp>
    <dsp:sp modelId="{A16A3F5D-8A49-4BC6-9F5E-5F64993BCF7D}">
      <dsp:nvSpPr>
        <dsp:cNvPr id="0" name=""/>
        <dsp:cNvSpPr/>
      </dsp:nvSpPr>
      <dsp:spPr>
        <a:xfrm>
          <a:off x="9294750" y="918097"/>
          <a:ext cx="844593" cy="84459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E114D-D31F-4442-A0F8-6CE51A196CE2}">
      <dsp:nvSpPr>
        <dsp:cNvPr id="0" name=""/>
        <dsp:cNvSpPr/>
      </dsp:nvSpPr>
      <dsp:spPr>
        <a:xfrm>
          <a:off x="8510484" y="1864025"/>
          <a:ext cx="2413125" cy="3619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700" b="1" kern="1200"/>
            <a:t>Threats</a:t>
          </a:r>
          <a:r>
            <a:rPr lang="en-GB" sz="2700" kern="1200"/>
            <a:t>:</a:t>
          </a:r>
          <a:endParaRPr lang="en-US" sz="2700" kern="1200"/>
        </a:p>
      </dsp:txBody>
      <dsp:txXfrm>
        <a:off x="8510484" y="1864025"/>
        <a:ext cx="2413125" cy="361968"/>
      </dsp:txXfrm>
    </dsp:sp>
    <dsp:sp modelId="{C7BE7862-63B0-48E5-B749-18F3691F10BD}">
      <dsp:nvSpPr>
        <dsp:cNvPr id="0" name=""/>
        <dsp:cNvSpPr/>
      </dsp:nvSpPr>
      <dsp:spPr>
        <a:xfrm>
          <a:off x="8510484" y="2273126"/>
          <a:ext cx="2413125" cy="10015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Fast fashion competition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Fabric import logistics</a:t>
          </a:r>
          <a:endParaRPr lang="en-US" sz="1700" kern="1200"/>
        </a:p>
      </dsp:txBody>
      <dsp:txXfrm>
        <a:off x="8510484" y="2273126"/>
        <a:ext cx="2413125" cy="100158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13E8D4-CF10-4298-9B2C-6DC036C6519A}">
      <dsp:nvSpPr>
        <dsp:cNvPr id="0" name=""/>
        <dsp:cNvSpPr/>
      </dsp:nvSpPr>
      <dsp:spPr>
        <a:xfrm>
          <a:off x="13" y="1031763"/>
          <a:ext cx="28547" cy="171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" y="1031763"/>
        <a:ext cx="28547" cy="17128"/>
      </dsp:txXfrm>
    </dsp:sp>
    <dsp:sp modelId="{3C978400-0DC7-480D-AACF-3DAEBBCEB664}">
      <dsp:nvSpPr>
        <dsp:cNvPr id="0" name=""/>
        <dsp:cNvSpPr/>
      </dsp:nvSpPr>
      <dsp:spPr>
        <a:xfrm>
          <a:off x="13" y="1051746"/>
          <a:ext cx="28547" cy="171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" y="1051746"/>
        <a:ext cx="28547" cy="17128"/>
      </dsp:txXfrm>
    </dsp:sp>
    <dsp:sp modelId="{107A1ACE-3B27-4205-89AC-722D913AE50F}">
      <dsp:nvSpPr>
        <dsp:cNvPr id="0" name=""/>
        <dsp:cNvSpPr/>
      </dsp:nvSpPr>
      <dsp:spPr>
        <a:xfrm>
          <a:off x="13" y="1071729"/>
          <a:ext cx="28547" cy="171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" y="1071729"/>
        <a:ext cx="28547" cy="17128"/>
      </dsp:txXfrm>
    </dsp:sp>
    <dsp:sp modelId="{0CC69E45-735F-4607-A526-33BA35588D95}">
      <dsp:nvSpPr>
        <dsp:cNvPr id="0" name=""/>
        <dsp:cNvSpPr/>
      </dsp:nvSpPr>
      <dsp:spPr>
        <a:xfrm>
          <a:off x="13" y="1091712"/>
          <a:ext cx="28547" cy="171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" y="1091712"/>
        <a:ext cx="28547" cy="17128"/>
      </dsp:txXfrm>
    </dsp:sp>
    <dsp:sp modelId="{E031C5E9-4A9C-4482-9EB6-B9ABBDD5350F}">
      <dsp:nvSpPr>
        <dsp:cNvPr id="0" name=""/>
        <dsp:cNvSpPr/>
      </dsp:nvSpPr>
      <dsp:spPr>
        <a:xfrm>
          <a:off x="13" y="1111695"/>
          <a:ext cx="28547" cy="1712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13" y="1111695"/>
        <a:ext cx="28547" cy="1712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B0BA6F-127E-4CAE-92E2-6419F49ADAE4}">
      <dsp:nvSpPr>
        <dsp:cNvPr id="0" name=""/>
        <dsp:cNvSpPr/>
      </dsp:nvSpPr>
      <dsp:spPr>
        <a:xfrm>
          <a:off x="0" y="30966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6468AD-FBDB-4969-AAE1-3D88A179F174}">
      <dsp:nvSpPr>
        <dsp:cNvPr id="0" name=""/>
        <dsp:cNvSpPr/>
      </dsp:nvSpPr>
      <dsp:spPr>
        <a:xfrm>
          <a:off x="546391" y="73502"/>
          <a:ext cx="7649480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£15,000: Tailor, admin, model photoshoots</a:t>
          </a:r>
          <a:endParaRPr lang="en-US" sz="1600" kern="1200"/>
        </a:p>
      </dsp:txBody>
      <dsp:txXfrm>
        <a:off x="569448" y="96559"/>
        <a:ext cx="7603366" cy="426206"/>
      </dsp:txXfrm>
    </dsp:sp>
    <dsp:sp modelId="{FAC1657B-FD6F-4B05-8560-EEADA7EF6F62}">
      <dsp:nvSpPr>
        <dsp:cNvPr id="0" name=""/>
        <dsp:cNvSpPr/>
      </dsp:nvSpPr>
      <dsp:spPr>
        <a:xfrm>
          <a:off x="0" y="103542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101803"/>
              <a:satOff val="-873"/>
              <a:lumOff val="-578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D8DF2C-3995-4188-8698-E77A1B5EF9BE}">
      <dsp:nvSpPr>
        <dsp:cNvPr id="0" name=""/>
        <dsp:cNvSpPr/>
      </dsp:nvSpPr>
      <dsp:spPr>
        <a:xfrm>
          <a:off x="546391" y="799262"/>
          <a:ext cx="7649480" cy="472320"/>
        </a:xfrm>
        <a:prstGeom prst="roundRect">
          <a:avLst/>
        </a:prstGeom>
        <a:solidFill>
          <a:schemeClr val="accent2">
            <a:hueOff val="-101803"/>
            <a:satOff val="-873"/>
            <a:lumOff val="-5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£10,000: Stock and fabric procurement</a:t>
          </a:r>
          <a:endParaRPr lang="en-US" sz="1600" kern="1200"/>
        </a:p>
      </dsp:txBody>
      <dsp:txXfrm>
        <a:off x="569448" y="822319"/>
        <a:ext cx="7603366" cy="426206"/>
      </dsp:txXfrm>
    </dsp:sp>
    <dsp:sp modelId="{97B65841-AE73-47D5-89C0-DD9B2DC0F30B}">
      <dsp:nvSpPr>
        <dsp:cNvPr id="0" name=""/>
        <dsp:cNvSpPr/>
      </dsp:nvSpPr>
      <dsp:spPr>
        <a:xfrm>
          <a:off x="0" y="176118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203606"/>
              <a:satOff val="-1745"/>
              <a:lumOff val="-1156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959B29-BB3F-4F40-AB44-516CCD0565D8}">
      <dsp:nvSpPr>
        <dsp:cNvPr id="0" name=""/>
        <dsp:cNvSpPr/>
      </dsp:nvSpPr>
      <dsp:spPr>
        <a:xfrm>
          <a:off x="546391" y="1525022"/>
          <a:ext cx="7649480" cy="472320"/>
        </a:xfrm>
        <a:prstGeom prst="roundRect">
          <a:avLst/>
        </a:prstGeom>
        <a:solidFill>
          <a:schemeClr val="accent2">
            <a:hueOff val="-203606"/>
            <a:satOff val="-1745"/>
            <a:lumOff val="-1156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£8,000: Branding, packaging, labels</a:t>
          </a:r>
          <a:endParaRPr lang="en-US" sz="1600" kern="1200"/>
        </a:p>
      </dsp:txBody>
      <dsp:txXfrm>
        <a:off x="569448" y="1548079"/>
        <a:ext cx="7603366" cy="426206"/>
      </dsp:txXfrm>
    </dsp:sp>
    <dsp:sp modelId="{1C0F17BF-10ED-4560-B4EF-F4D6D87BEC5A}">
      <dsp:nvSpPr>
        <dsp:cNvPr id="0" name=""/>
        <dsp:cNvSpPr/>
      </dsp:nvSpPr>
      <dsp:spPr>
        <a:xfrm>
          <a:off x="0" y="248694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305410"/>
              <a:satOff val="-2618"/>
              <a:lumOff val="-1735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14FB92-573D-4209-9B11-0A5A1ED38A48}">
      <dsp:nvSpPr>
        <dsp:cNvPr id="0" name=""/>
        <dsp:cNvSpPr/>
      </dsp:nvSpPr>
      <dsp:spPr>
        <a:xfrm>
          <a:off x="546391" y="2250782"/>
          <a:ext cx="7649480" cy="472320"/>
        </a:xfrm>
        <a:prstGeom prst="roundRect">
          <a:avLst/>
        </a:prstGeom>
        <a:solidFill>
          <a:schemeClr val="accent2">
            <a:hueOff val="-305410"/>
            <a:satOff val="-2618"/>
            <a:lumOff val="-1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£10,000: Digital ads plus social media growth</a:t>
          </a:r>
          <a:endParaRPr lang="en-US" sz="1600" kern="1200"/>
        </a:p>
      </dsp:txBody>
      <dsp:txXfrm>
        <a:off x="569448" y="2273839"/>
        <a:ext cx="7603366" cy="426206"/>
      </dsp:txXfrm>
    </dsp:sp>
    <dsp:sp modelId="{B6CDB50D-39F7-4C6E-8A0A-9A8BA8C4A7A0}">
      <dsp:nvSpPr>
        <dsp:cNvPr id="0" name=""/>
        <dsp:cNvSpPr/>
      </dsp:nvSpPr>
      <dsp:spPr>
        <a:xfrm>
          <a:off x="0" y="3212702"/>
          <a:ext cx="10927829" cy="403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-407213"/>
              <a:satOff val="-3490"/>
              <a:lumOff val="-2313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22CC0B-DCC1-469F-B9DC-79EB58DB8372}">
      <dsp:nvSpPr>
        <dsp:cNvPr id="0" name=""/>
        <dsp:cNvSpPr/>
      </dsp:nvSpPr>
      <dsp:spPr>
        <a:xfrm>
          <a:off x="546391" y="2976542"/>
          <a:ext cx="7649480" cy="472320"/>
        </a:xfrm>
        <a:prstGeom prst="roundRect">
          <a:avLst/>
        </a:prstGeom>
        <a:solidFill>
          <a:schemeClr val="accent2">
            <a:hueOff val="-407213"/>
            <a:satOff val="-3490"/>
            <a:lumOff val="-2313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89132" tIns="0" rIns="289132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£7,000: Shopify store, CRM, order management software</a:t>
          </a:r>
          <a:endParaRPr lang="en-US" sz="1600" kern="1200"/>
        </a:p>
      </dsp:txBody>
      <dsp:txXfrm>
        <a:off x="569448" y="2999599"/>
        <a:ext cx="7603366" cy="42620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C9826B-E3EE-4750-BF35-794520E27C5C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A5972-1D5A-471C-8CFC-7C966D5C4239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JAYLANG'S FASHION DESIGN is ready to scale</a:t>
          </a:r>
          <a:endParaRPr lang="en-US" sz="1800" kern="1200"/>
        </a:p>
      </dsp:txBody>
      <dsp:txXfrm>
        <a:off x="59990" y="2654049"/>
        <a:ext cx="3226223" cy="720000"/>
      </dsp:txXfrm>
    </dsp:sp>
    <dsp:sp modelId="{6149E206-3CC7-4053-9122-57A791D05812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84C033-0575-4ECC-A787-6290F99D525F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Your investment enables growth, reach, and cultural impact</a:t>
          </a:r>
          <a:endParaRPr lang="en-US" sz="1800" kern="1200"/>
        </a:p>
      </dsp:txBody>
      <dsp:txXfrm>
        <a:off x="3850802" y="2654049"/>
        <a:ext cx="3226223" cy="720000"/>
      </dsp:txXfrm>
    </dsp:sp>
    <dsp:sp modelId="{D3663C1D-E1C5-42A0-9AEE-4964BAD26A3C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871004-E9E8-4B3F-BB1C-E4C0A485277C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Join us in revolutionising Afrocentric fashion in the UK</a:t>
          </a:r>
          <a:endParaRPr lang="en-US" sz="1800" kern="1200"/>
        </a:p>
      </dsp:txBody>
      <dsp:txXfrm>
        <a:off x="7641615" y="2654049"/>
        <a:ext cx="3226223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426AE-2ADB-4BC2-8248-9FB7F77C98D4}" type="datetimeFigureOut">
              <a:t>7/3/2025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EC801C-FE62-4CFB-93B1-25B45D5097A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56700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Hello, and thank you for this opportunity.</a:t>
            </a:r>
            <a:br>
              <a:rPr lang="en-US">
                <a:cs typeface="+mn-lt"/>
              </a:rPr>
            </a:br>
            <a:r>
              <a:rPr lang="en-US"/>
              <a:t>My name is Jainaba Sama, and I’m the founder of JAYLANG'S Fashion Design, a bold new Afro-Caribbean fashion brand inspired by heritage, identity, and self-expression.</a:t>
            </a:r>
            <a:br>
              <a:rPr lang="en-US">
                <a:cs typeface="+mn-lt"/>
              </a:rPr>
            </a:br>
            <a:r>
              <a:rPr lang="en-US"/>
              <a:t>Today, I’m seeking £50,000 in startup investment to bring this vision to life and scale it through a modern e-commerce approach.</a:t>
            </a: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EC801C-FE62-4CFB-93B1-25B45D5097A1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711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JAYLANG'S Fashion Design is a proudly independent online fashion startup.</a:t>
            </a:r>
            <a:br>
              <a:rPr lang="en-US">
                <a:cs typeface="+mn-lt"/>
              </a:rPr>
            </a:br>
            <a:r>
              <a:rPr lang="en-US"/>
              <a:t>Our mission is to celebrate cultural pride through streetwear that blends traditional African and Caribbean prints with modern cuts.</a:t>
            </a:r>
            <a:br>
              <a:rPr lang="en-US">
                <a:cs typeface="+mn-lt"/>
              </a:rPr>
            </a:br>
            <a:r>
              <a:rPr lang="en-US"/>
              <a:t>We’re targeting young professionals (Gen Z and Millennial audiences) who value authenticity, style, and ethical sourcing.</a:t>
            </a:r>
            <a:br>
              <a:rPr lang="en-US">
                <a:cs typeface="+mn-lt"/>
              </a:rPr>
            </a:br>
            <a:r>
              <a:rPr lang="en-US"/>
              <a:t>We’re structured as a Private Limited Company, allowing us to scale while protecting investor equity.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EC801C-FE62-4CFB-93B1-25B45D5097A1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59820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What sets JAYLANG apart is our Afrocentric identity, slow fashion model, and emotional connection to our roots.</a:t>
            </a:r>
            <a:br>
              <a:rPr lang="en-US">
                <a:cs typeface="+mn-lt"/>
              </a:rPr>
            </a:br>
            <a:r>
              <a:rPr lang="en-US"/>
              <a:t>Each piece tells a story.</a:t>
            </a:r>
            <a:br>
              <a:rPr lang="en-US">
                <a:cs typeface="+mn-lt"/>
              </a:rPr>
            </a:br>
            <a:r>
              <a:rPr lang="en-US"/>
              <a:t>Our short-term goals include launching our e-commerce store and building brand awareness.</a:t>
            </a:r>
            <a:br>
              <a:rPr lang="en-US">
                <a:cs typeface="+mn-lt"/>
              </a:rPr>
            </a:br>
            <a:r>
              <a:rPr lang="en-US"/>
              <a:t>Within 12 months, we aim to break even and explore B2B partnerships with cultural retailers and boutiques.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EC801C-FE62-4CFB-93B1-25B45D5097A1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01441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This report explores the significance of Excel and how it has been applied to project financials for JAYLANG'S FASHION DESIGN over a 12-month period.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EC801C-FE62-4CFB-93B1-25B45D5097A1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04164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Here’s a quick SWOT snapshot:</a:t>
            </a:r>
          </a:p>
          <a:p>
            <a:r>
              <a:rPr lang="en-US"/>
              <a:t>Strengths: Cultural uniqueness, founder’s design skills, and low startup costs</a:t>
            </a:r>
            <a:endParaRPr lang="en-GB"/>
          </a:p>
          <a:p>
            <a:r>
              <a:rPr lang="en-US"/>
              <a:t>Weaknesses: No physical store (yet), limited brand awareness</a:t>
            </a:r>
            <a:endParaRPr lang="en-GB"/>
          </a:p>
          <a:p>
            <a:r>
              <a:rPr lang="en-US"/>
              <a:t>Opportunities: High demand for identity-based fashion and untapped diaspora markets</a:t>
            </a:r>
            <a:endParaRPr lang="en-GB"/>
          </a:p>
          <a:p>
            <a:r>
              <a:rPr lang="en-US"/>
              <a:t>Threats: Fast fashion competitors and rising ad costs</a:t>
            </a:r>
            <a:endParaRPr lang="en-GB"/>
          </a:p>
          <a:p>
            <a:r>
              <a:rPr lang="en-US"/>
              <a:t>We’re confident our brand loyalty and niche focus will give us a competitive edge.</a:t>
            </a:r>
            <a:endParaRPr lang="en-GB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EC801C-FE62-4CFB-93B1-25B45D5097A1}" type="slidenum">
              <a:rPr lang="en-GB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919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We’re going all-in on social media.</a:t>
            </a:r>
            <a:br>
              <a:rPr lang="en-US">
                <a:cs typeface="+mn-lt"/>
              </a:rPr>
            </a:br>
            <a:r>
              <a:rPr lang="en-US"/>
              <a:t>Instagram will be our digital lookbook, styling reels, behind-the-scenes, and storytelling.</a:t>
            </a:r>
            <a:br>
              <a:rPr lang="en-US">
                <a:cs typeface="+mn-lt"/>
              </a:rPr>
            </a:br>
            <a:r>
              <a:rPr lang="en-US"/>
              <a:t>TikTok will highlight transformation videos and styling tutorials to go viral with Afrobeat soundtracks.</a:t>
            </a:r>
            <a:br>
              <a:rPr lang="en-US">
                <a:cs typeface="+mn-lt"/>
              </a:rPr>
            </a:br>
            <a:r>
              <a:rPr lang="en-US"/>
              <a:t>We’ll also use Pinterest mood boards to drive inspiration and traffic to our website.</a:t>
            </a:r>
          </a:p>
          <a:p>
            <a:r>
              <a:rPr lang="en-US"/>
              <a:t>We’ll collaborate with Black UK influencers and micro creators to build trust and reach niche audiences fast.</a:t>
            </a:r>
            <a:endParaRPr lang="en-GB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EC801C-FE62-4CFB-93B1-25B45D5097A1}" type="slidenum">
              <a:rPr lang="en-GB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75403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JAYLANG'S is not just a fashion brand, it’s a movement rooted in identity and belonging.</a:t>
            </a:r>
            <a:br>
              <a:rPr lang="en-US">
                <a:cs typeface="+mn-lt"/>
              </a:rPr>
            </a:br>
            <a:r>
              <a:rPr lang="en-US"/>
              <a:t>We project to break even within 9 to 12 months, and reinvest profits into new drops and partnerships.</a:t>
            </a:r>
            <a:br>
              <a:rPr lang="en-US">
                <a:cs typeface="+mn-lt"/>
              </a:rPr>
            </a:br>
            <a:r>
              <a:rPr lang="en-US"/>
              <a:t>We’re agile, scalable, and culturally aligned with a growing demand for representation in fashion.</a:t>
            </a:r>
          </a:p>
          <a:p>
            <a:r>
              <a:rPr lang="en-US"/>
              <a:t>Your investment won’t just fund clothes, it will empower a generation to wear their culture with pride.</a:t>
            </a:r>
            <a:endParaRPr lang="en-GB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EC801C-FE62-4CFB-93B1-25B45D5097A1}" type="slidenum">
              <a:rPr lang="en-GB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6505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We’re requesting £50,000, allocated as follows:</a:t>
            </a:r>
          </a:p>
          <a:p>
            <a:r>
              <a:rPr lang="en-US"/>
              <a:t>£15,000 for our first product line (fabric, manufacturing)</a:t>
            </a:r>
            <a:endParaRPr lang="en-GB"/>
          </a:p>
          <a:p>
            <a:r>
              <a:rPr lang="en-US"/>
              <a:t>£10,000 for our online shop, logo, branding, and packaging</a:t>
            </a:r>
            <a:endParaRPr lang="en-GB"/>
          </a:p>
          <a:p>
            <a:r>
              <a:rPr lang="en-US"/>
              <a:t>£15,000 towards influencer marketing and ad campaigns</a:t>
            </a:r>
            <a:endParaRPr lang="en-GB"/>
          </a:p>
          <a:p>
            <a:r>
              <a:rPr lang="en-US"/>
              <a:t>£5,000 to hire a part-time assistant for admin and customer care</a:t>
            </a:r>
            <a:endParaRPr lang="en-GB"/>
          </a:p>
          <a:p>
            <a:r>
              <a:rPr lang="en-US"/>
              <a:t>£5,000 contingency</a:t>
            </a:r>
            <a:endParaRPr lang="en-GB"/>
          </a:p>
          <a:p>
            <a:r>
              <a:rPr lang="en-US"/>
              <a:t>Your investment will fuel production and audience growth in the first crucial year.</a:t>
            </a:r>
            <a:endParaRPr lang="en-GB"/>
          </a:p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EC801C-FE62-4CFB-93B1-25B45D5097A1}" type="slidenum">
              <a:rPr lang="en-GB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6073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8DE6C8-AB1D-4204-BC9C-3366B0BF04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426" y="889820"/>
            <a:ext cx="9989574" cy="3598606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A7B9009-EE50-4EE5-B6EB-CD6EC83D3F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426" y="4488426"/>
            <a:ext cx="6991776" cy="1302774"/>
          </a:xfrm>
        </p:spPr>
        <p:txBody>
          <a:bodyPr anchor="b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C8667E-058A-436F-B8EA-5B3A99D43D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575099-B3AD-44D7-919B-BCB6DC3E7F21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680305-1AD7-482D-BFFD-6CDB83AB3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762A1-52E9-402D-B65E-DF193E44C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228858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987CA6-BFD9-4CB1-8892-F6B062E82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CDA8C3-9C0C-4E52-9A62-E4DB159E6B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3EC35-E02F-41FF-9232-F90692A902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4BF121-2723-4D35-ADA9-215CD054C4BC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13D38-5DF1-443B-8A12-71E834FDC6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5E644A-4A37-4757-9809-5B035E2874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057556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6578B-CD85-4BF1-A729-E8E8079B59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383" y="1709738"/>
            <a:ext cx="10632067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58448C1-C13F-4826-8347-EEB00A6643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3" y="4589463"/>
            <a:ext cx="10632067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06546A-957F-4C4D-9744-1177AD258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F54BA-4BC6-480F-839C-951A49B248A9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DB149C-CC63-4E3A-A83D-EF637EB519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B94775-7982-41EC-B584-D51224D38F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007881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CE4BD8-507D-48E4-A624-F16A741C36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12793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0A07E4-3A39-457C-A059-7DFB6039D94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15383" y="2128684"/>
            <a:ext cx="5304417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41E17-47CE-4A78-B0FA-0E9786DA67C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128684"/>
            <a:ext cx="5219700" cy="3844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F02C13-D3ED-4044-9716-F29D79A184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DD0EA-4726-4440-BF9D-E88296FC3068}" type="datetimeFigureOut">
              <a:rPr lang="en-US" dirty="0"/>
              <a:t>7/3/2025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F334AD-FB29-4355-B5CF-85E61B4F34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A5AA154-790C-4774-9C21-8C543E733F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759138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7DD35-7673-4F88-86B0-634883B5E3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87" y="929148"/>
            <a:ext cx="10640005" cy="7615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C820D7-3E0B-47C6-A583-C4C839C5AF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15384" y="1681163"/>
            <a:ext cx="5282192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839A7B-97D5-400F-B802-A0FF28FE9F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5384" y="2505075"/>
            <a:ext cx="5282192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2E0ECA2-DBF1-4681-9DFA-93AFD1B371D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657225"/>
          </a:xfrm>
        </p:spPr>
        <p:txBody>
          <a:bodyPr anchor="b">
            <a:normAutofit/>
          </a:bodyPr>
          <a:lstStyle>
            <a:lvl1pPr marL="0" indent="0">
              <a:buNone/>
              <a:defRPr sz="1600" b="1">
                <a:latin typeface="+mj-lt"/>
              </a:defRPr>
            </a:lvl1pPr>
            <a:lvl2pPr marL="457200" indent="0">
              <a:buNone/>
              <a:defRPr sz="1600" b="1"/>
            </a:lvl2pPr>
            <a:lvl3pPr marL="914400" indent="0">
              <a:buNone/>
              <a:defRPr sz="16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0EBBBB-517F-4ED7-9E51-CF0F7590B4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4237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511B5C7-1E37-478F-B4B0-C7202FFE41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AD10D-99D1-46B2-A85A-C16850FCF8CF}" type="datetimeFigureOut">
              <a:rPr lang="en-US" dirty="0"/>
              <a:t>7/3/2025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F7EF-507C-4CB3-86C5-8B34FFFC1D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8E3DEA6-E4EB-4C2A-8B4F-55EC965B62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00204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032964-A933-4B98-A141-A4B316DAF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D684C9D-23DA-42B0-9DD3-7592F72E8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C67E51-34D6-4E3D-8F41-CC63EA446EDD}" type="datetimeFigureOut">
              <a:rPr lang="en-US" dirty="0"/>
              <a:t>7/3/2025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8BF8F05-876F-49D8-AE30-5BB2A91ECD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3D20DA-9260-4577-BB51-789570A24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73875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2C1F24-E0A1-45A7-8EF5-92CD979934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49E550-CE3F-497F-B953-7DE0932F91C0}" type="datetimeFigureOut">
              <a:rPr lang="en-US" dirty="0"/>
              <a:t>7/3/2025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E021C19-210E-46B0-9036-5D8AECC926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880FEF-487E-44DF-8615-DF22104196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1045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A568EE-74C8-43A6-90BC-2DDD965CF6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426" y="781665"/>
            <a:ext cx="4093599" cy="122345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1C35AC-CAE3-48CF-A3E4-A075C9FDD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D03EA-5FAD-4609-A2B8-624E426847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8258" y="2315497"/>
            <a:ext cx="4093599" cy="355349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58D2EA-2191-4216-B64D-067BDFE123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A0BF4-BAA0-4539-95F2-9C4277F97478}" type="datetimeFigureOut">
              <a:rPr lang="en-US" dirty="0"/>
              <a:t>7/3/2025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042128-DAB4-481C-BEE6-3523E8E88B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50E382-C500-4A4C-A7C6-43860383A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555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9FE98B-EACF-4251-A8AF-0D9EDD17C6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342" y="1066800"/>
            <a:ext cx="4103431" cy="1317523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905F473-761A-4002-AF70-9FF878D0139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1066800"/>
            <a:ext cx="6172200" cy="4794250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A0C2E6A-F834-4540-BB00-E13CB45DC3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3342" y="2552700"/>
            <a:ext cx="4103431" cy="33162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C38EAB-AD63-415C-B263-BA1D8FBE3C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9884E-D945-496C-84BE-49C61F78F9EC}" type="datetimeFigureOut">
              <a:rPr lang="en-US" dirty="0"/>
              <a:t>7/3/2025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2E5541-B6DE-45E8-BCFE-0DFC4F574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BB78D45-289B-46AF-8CB9-E6150BEA1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17632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6359C1-C098-4BF4-A55D-782F4E606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D343C7E-1E8B-4D38-9B81-1AA2A8978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A70B00-53AE-4D3F-91BE-A8D789ED9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8115DA-6CBC-4AEF-A85F-371C66916CF8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647FC7-8124-4F70-A849-B6BCC5189C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EBE4-50DC-47DB-B699-CCC024336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209651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B418279-D3B8-4C6A-AB74-9DE37777127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42322" y="997974"/>
            <a:ext cx="2349043" cy="498495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8F733C-9309-4197-BACA-207CDC8935C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997973"/>
            <a:ext cx="8404122" cy="498495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ACD4D0-5BE6-412D-B08B-5DFFD59351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007E4-95E8-4ABC-B20B-51235318A487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021651-B786-4A39-A10F-F5231D0A2C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504D2D-9379-40DE-9F45-3004BE54F1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71339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A362AC-B59F-4AC7-B279-57DDD5336B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635" y="922096"/>
            <a:ext cx="10691265" cy="137103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042DB-75BD-4EC1-B6D9-8A72EF940CA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00635" y="2293126"/>
            <a:ext cx="10691265" cy="363608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DD1378-7C96-4079-B44C-3D86B465759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69448" y="6356350"/>
            <a:ext cx="259259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fld id="{CD438618-DEE5-47CF-A8B2-A9E090D503CD}" type="datetimeFigureOut">
              <a:rPr lang="en-US" dirty="0"/>
              <a:t>7/3/2025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9B6B78-577F-43F5-BAEE-BF72484C985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5383" y="6356350"/>
            <a:ext cx="45397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CC75B8-AF8F-4D8A-9B3D-D1951A64BA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19012" y="6356350"/>
            <a:ext cx="6723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800">
                <a:solidFill>
                  <a:schemeClr val="tx1"/>
                </a:solidFill>
              </a:defRPr>
            </a:lvl1pPr>
          </a:lstStyle>
          <a:p>
            <a:fld id="{E30AF5A0-43BB-4336-8627-9123B9144D80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64F9B95-9045-48D2-B9F3-2927E98F54AA}"/>
              </a:ext>
            </a:extLst>
          </p:cNvPr>
          <p:cNvCxnSpPr>
            <a:cxnSpLocks/>
          </p:cNvCxnSpPr>
          <p:nvPr/>
        </p:nvCxnSpPr>
        <p:spPr>
          <a:xfrm>
            <a:off x="800100" y="723900"/>
            <a:ext cx="10591800" cy="0"/>
          </a:xfrm>
          <a:prstGeom prst="line">
            <a:avLst/>
          </a:prstGeom>
          <a:ln w="444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85AA86F-6A4D-4BCB-A045-D992CDC2959B}"/>
              </a:ext>
            </a:extLst>
          </p:cNvPr>
          <p:cNvCxnSpPr>
            <a:cxnSpLocks/>
          </p:cNvCxnSpPr>
          <p:nvPr/>
        </p:nvCxnSpPr>
        <p:spPr>
          <a:xfrm>
            <a:off x="800100" y="6142781"/>
            <a:ext cx="105918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0448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 cap="all" spc="3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672">
          <p15:clr>
            <a:srgbClr val="F26B43"/>
          </p15:clr>
        </p15:guide>
        <p15:guide id="4" orient="horz" pos="912">
          <p15:clr>
            <a:srgbClr val="F26B43"/>
          </p15:clr>
        </p15:guide>
        <p15:guide id="5" pos="7176">
          <p15:clr>
            <a:srgbClr val="F26B43"/>
          </p15:clr>
        </p15:guide>
        <p15:guide id="6" pos="504">
          <p15:clr>
            <a:srgbClr val="F26B43"/>
          </p15:clr>
        </p15:guide>
        <p15:guide id="7" orient="horz" pos="3864">
          <p15:clr>
            <a:srgbClr val="F26B43"/>
          </p15:clr>
        </p15:guide>
        <p15:guide id="8" orient="horz" pos="456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23.png"/><Relationship Id="rId4" Type="http://schemas.openxmlformats.org/officeDocument/2006/relationships/diagramLayout" Target="../diagrams/layout4.xml"/><Relationship Id="rId9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9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Graphic 26" descr="A person wearing a dress&#10;&#10;AI-generated content may be incorrect.">
            <a:extLst>
              <a:ext uri="{FF2B5EF4-FFF2-40B4-BE49-F238E27FC236}">
                <a16:creationId xmlns:a16="http://schemas.microsoft.com/office/drawing/2014/main" id="{F176A0BF-2D4E-7EAB-F76B-588A91E906F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3" b="7173"/>
          <a:stretch>
            <a:fillRect/>
          </a:stretch>
        </p:blipFill>
        <p:spPr>
          <a:xfrm>
            <a:off x="621675" y="623275"/>
            <a:ext cx="4032621" cy="560788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50209" y="1056640"/>
            <a:ext cx="5799947" cy="3494398"/>
          </a:xfrm>
        </p:spPr>
        <p:txBody>
          <a:bodyPr anchor="b">
            <a:normAutofit/>
          </a:bodyPr>
          <a:lstStyle/>
          <a:p>
            <a:pPr algn="l"/>
            <a:r>
              <a:rPr lang="en-GB" sz="8000"/>
              <a:t>JAYLANG'S FASHION DESIGN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50210" y="4582814"/>
            <a:ext cx="4041454" cy="131265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>
                <a:ea typeface="+mn-lt"/>
                <a:cs typeface="+mn-lt"/>
              </a:rPr>
              <a:t>Angel Investment Pitch - £50,000 Growth Proposal</a:t>
            </a:r>
            <a:endParaRPr lang="en-US"/>
          </a:p>
          <a:p>
            <a:pPr algn="l"/>
            <a:r>
              <a:rPr lang="en-GB" b="1">
                <a:ea typeface="+mn-lt"/>
                <a:cs typeface="+mn-lt"/>
              </a:rPr>
              <a:t>Presented by</a:t>
            </a:r>
            <a:r>
              <a:rPr lang="en-GB">
                <a:ea typeface="+mn-lt"/>
                <a:cs typeface="+mn-lt"/>
              </a:rPr>
              <a:t>:</a:t>
            </a:r>
            <a:r>
              <a:rPr lang="en-GB"/>
              <a:t> Jainaba Sama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598036-A896-0279-1A87-AD0D4B83FE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Business Overview</a:t>
            </a:r>
          </a:p>
        </p:txBody>
      </p:sp>
      <p:sp>
        <p:nvSpPr>
          <p:cNvPr id="49" name="Content Placeholder 2">
            <a:extLst>
              <a:ext uri="{FF2B5EF4-FFF2-40B4-BE49-F238E27FC236}">
                <a16:creationId xmlns:a16="http://schemas.microsoft.com/office/drawing/2014/main" id="{9C3E0FE0-F874-AA30-1A78-BF1E9EA4E3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>
                <a:ea typeface="+mn-lt"/>
                <a:cs typeface="+mn-lt"/>
              </a:rPr>
              <a:t>Business Name</a:t>
            </a:r>
            <a:r>
              <a:rPr lang="en-GB">
                <a:ea typeface="+mn-lt"/>
                <a:cs typeface="+mn-lt"/>
              </a:rPr>
              <a:t>: JAYLANG'S Fashion Design</a:t>
            </a:r>
            <a:endParaRPr lang="en-GB" err="1"/>
          </a:p>
          <a:p>
            <a:r>
              <a:rPr lang="en-GB" b="1">
                <a:ea typeface="+mn-lt"/>
                <a:cs typeface="+mn-lt"/>
              </a:rPr>
              <a:t>Industry</a:t>
            </a:r>
            <a:r>
              <a:rPr lang="en-GB">
                <a:ea typeface="+mn-lt"/>
                <a:cs typeface="+mn-lt"/>
              </a:rPr>
              <a:t>: Fashion &amp; Apparel (African-Inspired)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Products</a:t>
            </a:r>
            <a:r>
              <a:rPr lang="en-GB">
                <a:ea typeface="+mn-lt"/>
                <a:cs typeface="+mn-lt"/>
              </a:rPr>
              <a:t>: African fabric dresses, tailored suits, and two-piece sets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Target Market</a:t>
            </a:r>
            <a:r>
              <a:rPr lang="en-GB">
                <a:ea typeface="+mn-lt"/>
                <a:cs typeface="+mn-lt"/>
              </a:rPr>
              <a:t>: Young working professionals (ages 18–45)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Legal Structure</a:t>
            </a:r>
            <a:r>
              <a:rPr lang="en-GB">
                <a:ea typeface="+mn-lt"/>
                <a:cs typeface="+mn-lt"/>
              </a:rPr>
              <a:t>: Sole Trader (with plans to register as a Ltd company)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Location</a:t>
            </a:r>
            <a:r>
              <a:rPr lang="en-GB">
                <a:ea typeface="+mn-lt"/>
                <a:cs typeface="+mn-lt"/>
              </a:rPr>
              <a:t>: Cardiff, UK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266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4772D-A74F-7933-F9A6-2DC57E6E02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Mission, Aim, SMART Objectives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FD3AAB-298C-BF11-EB11-6FD6641D3E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r>
              <a:rPr lang="en-GB" b="1">
                <a:ea typeface="+mn-lt"/>
                <a:cs typeface="+mn-lt"/>
              </a:rPr>
              <a:t>Mission</a:t>
            </a:r>
            <a:r>
              <a:rPr lang="en-GB">
                <a:ea typeface="+mn-lt"/>
                <a:cs typeface="+mn-lt"/>
              </a:rPr>
              <a:t>: To empower women through bold, elegant, and culturally rich fashion.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Vision</a:t>
            </a:r>
            <a:r>
              <a:rPr lang="en-GB">
                <a:ea typeface="+mn-lt"/>
                <a:cs typeface="+mn-lt"/>
              </a:rPr>
              <a:t>: Become the leading African-inspired fashion brand in the UK.</a:t>
            </a:r>
            <a:endParaRPr lang="en-GB"/>
          </a:p>
          <a:p>
            <a:r>
              <a:rPr lang="en-GB" b="1">
                <a:ea typeface="+mn-lt"/>
                <a:cs typeface="+mn-lt"/>
              </a:rPr>
              <a:t>Objectives</a:t>
            </a:r>
            <a:r>
              <a:rPr lang="en-GB">
                <a:ea typeface="+mn-lt"/>
                <a:cs typeface="+mn-lt"/>
              </a:rPr>
              <a:t>:</a:t>
            </a:r>
            <a:endParaRPr lang="en-GB"/>
          </a:p>
          <a:p>
            <a:pPr lvl="1"/>
            <a:r>
              <a:rPr lang="en-GB">
                <a:ea typeface="+mn-lt"/>
                <a:cs typeface="+mn-lt"/>
              </a:rPr>
              <a:t>Launch e-commerce website by Q4 2025</a:t>
            </a:r>
            <a:endParaRPr lang="en-GB"/>
          </a:p>
          <a:p>
            <a:pPr lvl="1"/>
            <a:r>
              <a:rPr lang="en-GB">
                <a:ea typeface="+mn-lt"/>
                <a:cs typeface="+mn-lt"/>
              </a:rPr>
              <a:t>Secure 1000 loyal customers within the first year</a:t>
            </a:r>
            <a:endParaRPr lang="en-GB"/>
          </a:p>
          <a:p>
            <a:pPr lvl="1"/>
            <a:r>
              <a:rPr lang="en-GB">
                <a:ea typeface="+mn-lt"/>
                <a:cs typeface="+mn-lt"/>
              </a:rPr>
              <a:t>Open a pop-up store in London by 2026</a:t>
            </a:r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5463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1742E-A1FD-1D3F-1726-4498721441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Unique Selling Proposition (USP)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1F78900-828E-0961-20E5-0BE71F3663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5931158"/>
              </p:ext>
            </p:extLst>
          </p:nvPr>
        </p:nvGraphicFramePr>
        <p:xfrm>
          <a:off x="604342" y="1925308"/>
          <a:ext cx="10984979" cy="45928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85197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5D6343-C986-2A3B-3C96-50CEEEAD01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4962" y="479493"/>
            <a:ext cx="5458838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Human Resources Management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B6669-CF0E-1A74-9A4D-3005EC9818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94962" y="1984443"/>
            <a:ext cx="5458838" cy="41925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Start with a small, flexible team:</a:t>
            </a:r>
          </a:p>
          <a:p>
            <a:pPr lvl="1"/>
            <a:r>
              <a:rPr lang="en-US"/>
              <a:t>Fashion designer</a:t>
            </a:r>
          </a:p>
          <a:p>
            <a:pPr lvl="1"/>
            <a:r>
              <a:rPr lang="en-US"/>
              <a:t>Tailor/Seamstress</a:t>
            </a:r>
          </a:p>
          <a:p>
            <a:pPr lvl="1"/>
            <a:r>
              <a:rPr lang="en-US"/>
              <a:t>Social media manager (freelance)</a:t>
            </a:r>
          </a:p>
          <a:p>
            <a:pPr lvl="1"/>
            <a:r>
              <a:rPr lang="en-US"/>
              <a:t>Virtual assistant for orders &amp; admin</a:t>
            </a:r>
          </a:p>
          <a:p>
            <a:r>
              <a:rPr lang="en-US"/>
              <a:t>Outsourcing non-core tasks</a:t>
            </a:r>
          </a:p>
          <a:p>
            <a:r>
              <a:rPr lang="en-US"/>
              <a:t>Pay-by-project model to control costs</a:t>
            </a:r>
          </a:p>
          <a:p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AF2FB990-9F38-9735-CD9B-38C8161F98D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03182" y="1582469"/>
            <a:ext cx="4777381" cy="3523318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152473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6D098F0-F11F-EE8D-2446-26BFD86FE72B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614" r="9085" b="-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6748ED4-8605-D9C5-CA03-2C8CB474CE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Financial Overview (Year 1)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69126B-137E-C309-02E8-0D99739185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7384485"/>
              </p:ext>
            </p:extLst>
          </p:nvPr>
        </p:nvGraphicFramePr>
        <p:xfrm>
          <a:off x="700088" y="2292350"/>
          <a:ext cx="10691812" cy="3636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1046081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F6259-0C43-0AE0-0056-DD39EE443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3400"/>
              <a:t>JAYLANG'S FASHION DESIGN – PROJECTED START-UP COSTS</a:t>
            </a:r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7C00AE9D-77D3-109E-7610-51331AAAE79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" b="8276"/>
          <a:stretch>
            <a:fillRect/>
          </a:stretch>
        </p:blipFill>
        <p:spPr>
          <a:xfrm>
            <a:off x="5011787" y="-1250940"/>
            <a:ext cx="9412425" cy="8349995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</p:spPr>
      </p:pic>
    </p:spTree>
    <p:extLst>
      <p:ext uri="{BB962C8B-B14F-4D97-AF65-F5344CB8AC3E}">
        <p14:creationId xmlns:p14="http://schemas.microsoft.com/office/powerpoint/2010/main" val="24102216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EC6DC0-962A-0BD7-C92D-FCF9AC2BE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GB" sz="4000">
                <a:solidFill>
                  <a:srgbClr val="FFFFFF"/>
                </a:solidFill>
              </a:rPr>
              <a:t>SWOT Analysis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D320A6-3664-457B-00CC-2C19D7A5E5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4721821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1038480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610D5D-4526-0ECB-B155-FD560C8BF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12 Month Marketing Strategy and Branding For JAYLANG'S FASHION DESIGN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E39F51-7DC5-A39B-43B5-3957C2EBEB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/>
              <a:t>Q1-Q2:</a:t>
            </a:r>
            <a:endParaRPr lang="en-US"/>
          </a:p>
          <a:p>
            <a:r>
              <a:rPr lang="en-GB"/>
              <a:t>Launch Instagram Shop &amp; TikTok ad campaign</a:t>
            </a:r>
          </a:p>
          <a:p>
            <a:r>
              <a:rPr lang="en-GB"/>
              <a:t>Collaborate with 10 UK fashion influencers</a:t>
            </a:r>
          </a:p>
          <a:p>
            <a:endParaRPr lang="en-GB"/>
          </a:p>
          <a:p>
            <a:pPr marL="0" indent="0">
              <a:buNone/>
            </a:pPr>
            <a:r>
              <a:rPr lang="en-GB"/>
              <a:t>Q3-Q4:</a:t>
            </a:r>
          </a:p>
          <a:p>
            <a:r>
              <a:rPr lang="en-GB"/>
              <a:t>Run seasonal promotions (Eid, Summer, Christmas)</a:t>
            </a:r>
          </a:p>
          <a:p>
            <a:r>
              <a:rPr lang="en-GB"/>
              <a:t>Attend Afro-Caribbean cultural events</a:t>
            </a:r>
          </a:p>
          <a:p>
            <a:r>
              <a:rPr lang="en-GB"/>
              <a:t>Launch referral program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418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B392EC-98C1-4E5F-51DE-25FA3F926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3718" y="304902"/>
            <a:ext cx="3822122" cy="114101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800"/>
              <a:t>Marketing </a:t>
            </a:r>
          </a:p>
        </p:txBody>
      </p:sp>
      <p:graphicFrame>
        <p:nvGraphicFramePr>
          <p:cNvPr id="3" name="Content Placeholder 2">
            <a:extLst>
              <a:ext uri="{FF2B5EF4-FFF2-40B4-BE49-F238E27FC236}">
                <a16:creationId xmlns:a16="http://schemas.microsoft.com/office/drawing/2014/main" id="{E6233684-1F04-57AC-D4A5-5BEB9F9D3E1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2308312"/>
              </p:ext>
            </p:extLst>
          </p:nvPr>
        </p:nvGraphicFramePr>
        <p:xfrm>
          <a:off x="11306175" y="4016375"/>
          <a:ext cx="28575" cy="21605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Picture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9D07138F-72D8-90DC-3E65-D1EC4D8D5E5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4113" r="17554"/>
          <a:stretch>
            <a:fillRect/>
          </a:stretch>
        </p:blipFill>
        <p:spPr>
          <a:xfrm>
            <a:off x="857732" y="2019636"/>
            <a:ext cx="2566026" cy="3986403"/>
          </a:xfrm>
          <a:prstGeom prst="rect">
            <a:avLst/>
          </a:prstGeom>
        </p:spPr>
      </p:pic>
      <p:pic>
        <p:nvPicPr>
          <p:cNvPr id="4" name="Content Placeholder 3" descr="A person and person wearing colorful clothing&#10;&#10;AI-generated content may be incorrect.">
            <a:extLst>
              <a:ext uri="{FF2B5EF4-FFF2-40B4-BE49-F238E27FC236}">
                <a16:creationId xmlns:a16="http://schemas.microsoft.com/office/drawing/2014/main" id="{A156C5E7-683B-01CE-98E1-645C2C80F576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18329" t="414" r="23744" b="-5192"/>
          <a:stretch>
            <a:fillRect/>
          </a:stretch>
        </p:blipFill>
        <p:spPr>
          <a:xfrm>
            <a:off x="9518047" y="2797628"/>
            <a:ext cx="2050796" cy="2906092"/>
          </a:xfrm>
          <a:prstGeom prst="rect">
            <a:avLst/>
          </a:prstGeom>
        </p:spPr>
      </p:pic>
      <p:pic>
        <p:nvPicPr>
          <p:cNvPr id="7" name="Picture 6" descr="A collage of a couple of people&amp;#39;s legs&#10;&#10;AI-generated content may be incorrect.">
            <a:extLst>
              <a:ext uri="{FF2B5EF4-FFF2-40B4-BE49-F238E27FC236}">
                <a16:creationId xmlns:a16="http://schemas.microsoft.com/office/drawing/2014/main" id="{ACAE925B-A7D0-B441-4935-8276BB554A3B}"/>
              </a:ext>
            </a:extLst>
          </p:cNvPr>
          <p:cNvPicPr>
            <a:picLocks noChangeAspect="1"/>
          </p:cNvPicPr>
          <p:nvPr/>
        </p:nvPicPr>
        <p:blipFill>
          <a:blip r:embed="rId10"/>
          <a:srcRect l="4327" r="27704" b="-2"/>
          <a:stretch>
            <a:fillRect/>
          </a:stretch>
        </p:blipFill>
        <p:spPr>
          <a:xfrm>
            <a:off x="3461227" y="2225971"/>
            <a:ext cx="5351963" cy="2442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8518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8AA434-C64A-4D8C-F16B-A433FAAEC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Why Invest in JAYLANG'S FASHION DESIGN?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2CEF62-1E97-A3C2-E36E-F99B9B4C5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A unique combination of culture and class for working professionals</a:t>
            </a:r>
          </a:p>
          <a:p>
            <a:r>
              <a:rPr lang="en-GB"/>
              <a:t>Highly motivated founder with lived experience of UK-Afro fashion gaps</a:t>
            </a:r>
          </a:p>
          <a:p>
            <a:r>
              <a:rPr lang="en-GB"/>
              <a:t>Custom tailoring means we can have a better retention and repeat sales</a:t>
            </a:r>
          </a:p>
          <a:p>
            <a:r>
              <a:rPr lang="en-GB"/>
              <a:t>£50k will fund: scaling production, hire tailors and admin staff, inventory and studio set-up, website and online store development</a:t>
            </a:r>
          </a:p>
        </p:txBody>
      </p:sp>
    </p:spTree>
    <p:extLst>
      <p:ext uri="{BB962C8B-B14F-4D97-AF65-F5344CB8AC3E}">
        <p14:creationId xmlns:p14="http://schemas.microsoft.com/office/powerpoint/2010/main" val="1859847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D1F496-40AD-6D89-6BA0-F126B0595E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Use of £50 Investment Breakdown</a:t>
            </a:r>
          </a:p>
        </p:txBody>
      </p:sp>
      <p:graphicFrame>
        <p:nvGraphicFramePr>
          <p:cNvPr id="6" name="Content Placeholder 3">
            <a:extLst>
              <a:ext uri="{FF2B5EF4-FFF2-40B4-BE49-F238E27FC236}">
                <a16:creationId xmlns:a16="http://schemas.microsoft.com/office/drawing/2014/main" id="{8DD5FEB5-182B-82E2-B9B6-85778BFBF73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9324637"/>
              </p:ext>
            </p:extLst>
          </p:nvPr>
        </p:nvGraphicFramePr>
        <p:xfrm>
          <a:off x="-713" y="2591970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2820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96A3C-F48E-08AB-153B-6719EF228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Summary &amp; Call to Action</a:t>
            </a:r>
          </a:p>
          <a:p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graphicFrame>
        <p:nvGraphicFramePr>
          <p:cNvPr id="6" name="Text Placeholder 3">
            <a:extLst>
              <a:ext uri="{FF2B5EF4-FFF2-40B4-BE49-F238E27FC236}">
                <a16:creationId xmlns:a16="http://schemas.microsoft.com/office/drawing/2014/main" id="{3B268E53-824E-93FB-C976-A674A06F8A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71862780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520861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D3DEFB7-82CE-C302-8AB2-96704F6EA185}"/>
              </a:ext>
            </a:extLst>
          </p:cNvPr>
          <p:cNvSpPr txBox="1"/>
          <p:nvPr/>
        </p:nvSpPr>
        <p:spPr>
          <a:xfrm>
            <a:off x="1045028" y="3017522"/>
            <a:ext cx="9941319" cy="312465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/>
              <a:t>Thank you for listening.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400"/>
            </a:br>
            <a:r>
              <a:rPr lang="en-US" sz="2400"/>
              <a:t>I’d love to answer any questions and discuss how JAYLANG'S can partner with you on this journey.</a:t>
            </a:r>
            <a:endParaRPr lang="en-US"/>
          </a:p>
          <a:p>
            <a:pPr>
              <a:lnSpc>
                <a:spcPct val="90000"/>
              </a:lnSpc>
              <a:spcAft>
                <a:spcPts val="600"/>
              </a:spcAft>
            </a:pPr>
            <a:br>
              <a:rPr lang="en-US" sz="2400"/>
            </a:br>
            <a:r>
              <a:rPr lang="en-US" sz="2400"/>
              <a:t>Let’s make fashion meaningful.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686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60DE277-8BB4-3BE5-64F8-DC7AFB610060}"/>
              </a:ext>
            </a:extLst>
          </p:cNvPr>
          <p:cNvSpPr txBox="1"/>
          <p:nvPr/>
        </p:nvSpPr>
        <p:spPr>
          <a:xfrm>
            <a:off x="933938" y="259862"/>
            <a:ext cx="2743200" cy="5150256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ts val="2180"/>
              </a:lnSpc>
            </a:pPr>
            <a:r>
              <a:rPr lang="en-GB" sz="1600">
                <a:solidFill>
                  <a:srgbClr val="0F4761"/>
                </a:solidFill>
                <a:latin typeface="Aptos Display"/>
                <a:cs typeface="Times New Roman"/>
              </a:rPr>
              <a:t>References</a:t>
            </a:r>
            <a:r>
              <a:rPr lang="en-GB" sz="1600">
                <a:solidFill>
                  <a:srgbClr val="0F4761"/>
                </a:solidFill>
                <a:latin typeface="Aptos Display"/>
              </a:rPr>
              <a:t>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/>
            </a:pPr>
            <a:r>
              <a:rPr lang="en-GB" sz="1200">
                <a:latin typeface="Times New Roman"/>
                <a:cs typeface="Times New Roman"/>
              </a:rPr>
              <a:t>Fibre2Fashion, 2024, Transforming Fashion in Africa: From Local Innovations to Global Challenges and Opportunities. Website: https://www.fibre2fashion.com/industry-article/9915/transforming-fashion-in-africa-from-local-innovations-to-global-challenges-and-opportunities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2"/>
            </a:pPr>
            <a:r>
              <a:rPr lang="en-GB" sz="1200">
                <a:latin typeface="Times New Roman"/>
                <a:cs typeface="Times New Roman"/>
              </a:rPr>
              <a:t>Freeman, 2023, Africa fashion – the journey to success. Website: https://www.ft.com/content/ae231e53-36e0-4ffb-8548-8fb254b10a9b. </a:t>
            </a: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3"/>
            </a:pPr>
            <a:r>
              <a:rPr lang="en-GB" sz="1200">
                <a:latin typeface="Times New Roman"/>
                <a:cs typeface="Times New Roman"/>
              </a:rPr>
              <a:t>Pager, 2025, How African designers are making their mark on Global Fashion. Website: https://edition.cnn.com/style/african-fashion-global-spc. </a:t>
            </a:r>
          </a:p>
          <a:p>
            <a:pPr algn="ctr"/>
            <a:endParaRPr lang="en-GB">
              <a:latin typeface="Times New Roman"/>
              <a:cs typeface="Times New Roman"/>
            </a:endParaRPr>
          </a:p>
          <a:p>
            <a:pPr marL="228600" indent="-228600">
              <a:lnSpc>
                <a:spcPts val="1569"/>
              </a:lnSpc>
              <a:buFont typeface="Times New Roman"/>
              <a:buAutoNum type="arabicPeriod" startAt="4"/>
            </a:pPr>
            <a:r>
              <a:rPr lang="en-GB" sz="1200">
                <a:latin typeface="Times New Roman"/>
                <a:cs typeface="Times New Roman"/>
              </a:rPr>
              <a:t>UNESCO, 2023, The African fashion sector: trends, challenges &amp; opportunities for growth. Website: https://unesdoc.unesco.org/ark:/48223/pf0000387230. </a:t>
            </a:r>
          </a:p>
        </p:txBody>
      </p:sp>
    </p:spTree>
    <p:extLst>
      <p:ext uri="{BB962C8B-B14F-4D97-AF65-F5344CB8AC3E}">
        <p14:creationId xmlns:p14="http://schemas.microsoft.com/office/powerpoint/2010/main" val="4043062298"/>
      </p:ext>
    </p:extLst>
  </p:cSld>
  <p:clrMapOvr>
    <a:masterClrMapping/>
  </p:clrMapOvr>
</p:sld>
</file>

<file path=ppt/theme/theme1.xml><?xml version="1.0" encoding="utf-8"?>
<a:theme xmlns:a="http://schemas.openxmlformats.org/drawingml/2006/main" name="ChronicleVTI">
  <a:themeElements>
    <a:clrScheme name="ChronicleVTI">
      <a:dk1>
        <a:srgbClr val="000000"/>
      </a:dk1>
      <a:lt1>
        <a:srgbClr val="FFFFFF"/>
      </a:lt1>
      <a:dk2>
        <a:srgbClr val="1C1C32"/>
      </a:dk2>
      <a:lt2>
        <a:srgbClr val="F8F4F1"/>
      </a:lt2>
      <a:accent1>
        <a:srgbClr val="734B67"/>
      </a:accent1>
      <a:accent2>
        <a:srgbClr val="959EBB"/>
      </a:accent2>
      <a:accent3>
        <a:srgbClr val="596781"/>
      </a:accent3>
      <a:accent4>
        <a:srgbClr val="7F6E8C"/>
      </a:accent4>
      <a:accent5>
        <a:srgbClr val="DB9A8F"/>
      </a:accent5>
      <a:accent6>
        <a:srgbClr val="C29AB1"/>
      </a:accent6>
      <a:hlink>
        <a:srgbClr val="778BA2"/>
      </a:hlink>
      <a:folHlink>
        <a:srgbClr val="A27C99"/>
      </a:folHlink>
    </a:clrScheme>
    <a:fontScheme name="ChronicleVTI">
      <a:majorFont>
        <a:latin typeface="Univers Condensed"/>
        <a:ea typeface=""/>
        <a:cs typeface=""/>
      </a:majorFont>
      <a:minorFont>
        <a:latin typeface="Calisto MT" panose="02040603050505030304"/>
        <a:ea typeface=""/>
        <a:cs typeface=""/>
      </a:minorFont>
    </a:fontScheme>
    <a:fmtScheme name="Chronicl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nicleVTI" id="{534FD3B1-53CD-4A5C-943C-C44DFF248C3E}" vid="{19A790DA-2E4D-4134-98A6-7DECB1A1B84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15</Slides>
  <Notes>8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ChronicleVTI</vt:lpstr>
      <vt:lpstr>JAYLANG'S FASHION DESIGN</vt:lpstr>
      <vt:lpstr>Business Overview</vt:lpstr>
      <vt:lpstr>Mission, Aim, SMART Objectives </vt:lpstr>
      <vt:lpstr>Unique Selling Proposition (USP)</vt:lpstr>
      <vt:lpstr>Human Resources Management Strategy</vt:lpstr>
      <vt:lpstr>Financial Overview (Year 1)</vt:lpstr>
      <vt:lpstr>JAYLANG'S FASHION DESIGN – PROJECTED START-UP COSTS</vt:lpstr>
      <vt:lpstr>SWOT Analysis</vt:lpstr>
      <vt:lpstr>12 Month Marketing Strategy and Branding For JAYLANG'S FASHION DESIGN</vt:lpstr>
      <vt:lpstr>Marketing </vt:lpstr>
      <vt:lpstr>Why Invest in JAYLANG'S FASHION DESIGN?</vt:lpstr>
      <vt:lpstr>Use of £50 Investment Breakdown</vt:lpstr>
      <vt:lpstr>Summary &amp; Call to Action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2025-06-16T21:02:57Z</dcterms:created>
  <dcterms:modified xsi:type="dcterms:W3CDTF">2025-07-04T00:52:26Z</dcterms:modified>
</cp:coreProperties>
</file>