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74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0" r:id="rId15"/>
    <p:sldId id="271" r:id="rId16"/>
    <p:sldId id="272" r:id="rId17"/>
    <p:sldId id="273" r:id="rId18"/>
    <p:sldId id="267" r:id="rId19"/>
  </p:sldIdLst>
  <p:sldSz cx="9144000" cy="5143500" type="screen16x9"/>
  <p:notesSz cx="5143500" cy="9144000"/>
  <p:embeddedFontLst>
    <p:embeddedFont>
      <p:font typeface="Prata" panose="020B0604020202020204" charset="0"/>
      <p:regular r:id="rId21"/>
    </p:embeddedFont>
    <p:embeddedFont>
      <p:font typeface="Raleway" pitchFamily="2" charset="0"/>
      <p:regular r:id="rId22"/>
      <p:bold r:id="rId23"/>
      <p:italic r:id="rId24"/>
      <p:boldItalic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A68569-A457-455C-93D7-6021F7E736AE}" v="8" dt="2026-06-07T12:30:58.2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4" d="100"/>
          <a:sy n="84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Masih" userId="f5d0f4c4-6137-4110-8ac4-02600d1185d0" providerId="ADAL" clId="{55649473-D0F1-49D3-BE67-F122C8D90E6B}"/>
    <pc:docChg chg="undo custSel addSld delSld modSld sldOrd">
      <pc:chgData name="James Masih" userId="f5d0f4c4-6137-4110-8ac4-02600d1185d0" providerId="ADAL" clId="{55649473-D0F1-49D3-BE67-F122C8D90E6B}" dt="2026-06-07T16:10:45.884" v="1679" actId="313"/>
      <pc:docMkLst>
        <pc:docMk/>
      </pc:docMkLst>
      <pc:sldChg chg="modSp mod">
        <pc:chgData name="James Masih" userId="f5d0f4c4-6137-4110-8ac4-02600d1185d0" providerId="ADAL" clId="{55649473-D0F1-49D3-BE67-F122C8D90E6B}" dt="2026-05-31T17:35:52.404" v="30" actId="1076"/>
        <pc:sldMkLst>
          <pc:docMk/>
          <pc:sldMk cId="0" sldId="256"/>
        </pc:sldMkLst>
        <pc:spChg chg="mod">
          <ac:chgData name="James Masih" userId="f5d0f4c4-6137-4110-8ac4-02600d1185d0" providerId="ADAL" clId="{55649473-D0F1-49D3-BE67-F122C8D90E6B}" dt="2026-05-31T17:35:52.404" v="30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5-31T17:35:40.153" v="28" actId="255"/>
          <ac:spMkLst>
            <pc:docMk/>
            <pc:sldMk cId="0" sldId="256"/>
            <ac:spMk id="4" creationId="{00000000-0000-0000-0000-000000000000}"/>
          </ac:spMkLst>
        </pc:spChg>
      </pc:sldChg>
      <pc:sldChg chg="modSp mod">
        <pc:chgData name="James Masih" userId="f5d0f4c4-6137-4110-8ac4-02600d1185d0" providerId="ADAL" clId="{55649473-D0F1-49D3-BE67-F122C8D90E6B}" dt="2026-06-07T13:11:19.874" v="1542" actId="20577"/>
        <pc:sldMkLst>
          <pc:docMk/>
          <pc:sldMk cId="0" sldId="257"/>
        </pc:sldMkLst>
        <pc:spChg chg="mod">
          <ac:chgData name="James Masih" userId="f5d0f4c4-6137-4110-8ac4-02600d1185d0" providerId="ADAL" clId="{55649473-D0F1-49D3-BE67-F122C8D90E6B}" dt="2026-06-07T13:11:19.874" v="1542" actId="20577"/>
          <ac:spMkLst>
            <pc:docMk/>
            <pc:sldMk cId="0" sldId="257"/>
            <ac:spMk id="25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3:11:12.194" v="1524" actId="20577"/>
          <ac:spMkLst>
            <pc:docMk/>
            <pc:sldMk cId="0" sldId="257"/>
            <ac:spMk id="26" creationId="{00000000-0000-0000-0000-000000000000}"/>
          </ac:spMkLst>
        </pc:spChg>
      </pc:sldChg>
      <pc:sldChg chg="modSp mod">
        <pc:chgData name="James Masih" userId="f5d0f4c4-6137-4110-8ac4-02600d1185d0" providerId="ADAL" clId="{55649473-D0F1-49D3-BE67-F122C8D90E6B}" dt="2026-06-07T16:10:13.491" v="1677" actId="108"/>
        <pc:sldMkLst>
          <pc:docMk/>
          <pc:sldMk cId="0" sldId="265"/>
        </pc:sldMkLst>
        <pc:spChg chg="mod">
          <ac:chgData name="James Masih" userId="f5d0f4c4-6137-4110-8ac4-02600d1185d0" providerId="ADAL" clId="{55649473-D0F1-49D3-BE67-F122C8D90E6B}" dt="2026-06-07T12:11:55.683" v="628" actId="1076"/>
          <ac:spMkLst>
            <pc:docMk/>
            <pc:sldMk cId="0" sldId="265"/>
            <ac:spMk id="4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2:11:43.073" v="625" actId="207"/>
          <ac:spMkLst>
            <pc:docMk/>
            <pc:sldMk cId="0" sldId="265"/>
            <ac:spMk id="5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2:11:59.713" v="629" actId="207"/>
          <ac:spMkLst>
            <pc:docMk/>
            <pc:sldMk cId="0" sldId="265"/>
            <ac:spMk id="6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2:12:06.044" v="630" actId="207"/>
          <ac:spMkLst>
            <pc:docMk/>
            <pc:sldMk cId="0" sldId="265"/>
            <ac:spMk id="7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2:12:11.965" v="631" actId="207"/>
          <ac:spMkLst>
            <pc:docMk/>
            <pc:sldMk cId="0" sldId="265"/>
            <ac:spMk id="8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6:10:01.289" v="1673" actId="108"/>
          <ac:spMkLst>
            <pc:docMk/>
            <pc:sldMk cId="0" sldId="265"/>
            <ac:spMk id="10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6:10:05.029" v="1674" actId="108"/>
          <ac:spMkLst>
            <pc:docMk/>
            <pc:sldMk cId="0" sldId="265"/>
            <ac:spMk id="15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6:10:08.048" v="1675" actId="108"/>
          <ac:spMkLst>
            <pc:docMk/>
            <pc:sldMk cId="0" sldId="265"/>
            <ac:spMk id="20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6:10:10.586" v="1676" actId="108"/>
          <ac:spMkLst>
            <pc:docMk/>
            <pc:sldMk cId="0" sldId="265"/>
            <ac:spMk id="25" creationId="{00000000-0000-0000-0000-000000000000}"/>
          </ac:spMkLst>
        </pc:spChg>
        <pc:spChg chg="mod">
          <ac:chgData name="James Masih" userId="f5d0f4c4-6137-4110-8ac4-02600d1185d0" providerId="ADAL" clId="{55649473-D0F1-49D3-BE67-F122C8D90E6B}" dt="2026-06-07T16:10:13.491" v="1677" actId="108"/>
          <ac:spMkLst>
            <pc:docMk/>
            <pc:sldMk cId="0" sldId="265"/>
            <ac:spMk id="30" creationId="{00000000-0000-0000-0000-000000000000}"/>
          </ac:spMkLst>
        </pc:spChg>
      </pc:sldChg>
      <pc:sldChg chg="addSp modSp new del mod">
        <pc:chgData name="James Masih" userId="f5d0f4c4-6137-4110-8ac4-02600d1185d0" providerId="ADAL" clId="{55649473-D0F1-49D3-BE67-F122C8D90E6B}" dt="2026-06-07T12:33:09.370" v="1399" actId="2696"/>
        <pc:sldMkLst>
          <pc:docMk/>
          <pc:sldMk cId="952063153" sldId="266"/>
        </pc:sldMkLst>
      </pc:sldChg>
      <pc:sldChg chg="addSp delSp modSp new mod">
        <pc:chgData name="James Masih" userId="f5d0f4c4-6137-4110-8ac4-02600d1185d0" providerId="ADAL" clId="{55649473-D0F1-49D3-BE67-F122C8D90E6B}" dt="2026-06-07T12:39:19.012" v="1468" actId="14100"/>
        <pc:sldMkLst>
          <pc:docMk/>
          <pc:sldMk cId="2503424564" sldId="267"/>
        </pc:sldMkLst>
        <pc:spChg chg="add mod">
          <ac:chgData name="James Masih" userId="f5d0f4c4-6137-4110-8ac4-02600d1185d0" providerId="ADAL" clId="{55649473-D0F1-49D3-BE67-F122C8D90E6B}" dt="2026-05-31T17:30:23.586" v="6" actId="13822"/>
          <ac:spMkLst>
            <pc:docMk/>
            <pc:sldMk cId="2503424564" sldId="267"/>
            <ac:spMk id="2" creationId="{4CA4073B-C4E6-C621-1CDF-062BB61BBE42}"/>
          </ac:spMkLst>
        </pc:spChg>
        <pc:spChg chg="add mod">
          <ac:chgData name="James Masih" userId="f5d0f4c4-6137-4110-8ac4-02600d1185d0" providerId="ADAL" clId="{55649473-D0F1-49D3-BE67-F122C8D90E6B}" dt="2026-06-07T12:39:19.012" v="1468" actId="14100"/>
          <ac:spMkLst>
            <pc:docMk/>
            <pc:sldMk cId="2503424564" sldId="267"/>
            <ac:spMk id="4" creationId="{3B3A1540-9FAE-203F-ADA2-A25053BD2538}"/>
          </ac:spMkLst>
        </pc:spChg>
        <pc:spChg chg="add del mod">
          <ac:chgData name="James Masih" userId="f5d0f4c4-6137-4110-8ac4-02600d1185d0" providerId="ADAL" clId="{55649473-D0F1-49D3-BE67-F122C8D90E6B}" dt="2026-06-07T12:39:06.541" v="1467" actId="20577"/>
          <ac:spMkLst>
            <pc:docMk/>
            <pc:sldMk cId="2503424564" sldId="267"/>
            <ac:spMk id="6" creationId="{9A8AE871-C75A-528B-38DD-8E38433ACEAD}"/>
          </ac:spMkLst>
        </pc:spChg>
      </pc:sldChg>
      <pc:sldChg chg="addSp delSp modSp add mod">
        <pc:chgData name="James Masih" userId="f5d0f4c4-6137-4110-8ac4-02600d1185d0" providerId="ADAL" clId="{55649473-D0F1-49D3-BE67-F122C8D90E6B}" dt="2026-06-07T12:12:31.072" v="632" actId="207"/>
        <pc:sldMkLst>
          <pc:docMk/>
          <pc:sldMk cId="1917177796" sldId="268"/>
        </pc:sldMkLst>
        <pc:spChg chg="mod">
          <ac:chgData name="James Masih" userId="f5d0f4c4-6137-4110-8ac4-02600d1185d0" providerId="ADAL" clId="{55649473-D0F1-49D3-BE67-F122C8D90E6B}" dt="2026-06-07T10:37:44.253" v="229" actId="14100"/>
          <ac:spMkLst>
            <pc:docMk/>
            <pc:sldMk cId="1917177796" sldId="268"/>
            <ac:spMk id="2" creationId="{0059FD90-A03B-0324-8C50-61DBBEA67DBB}"/>
          </ac:spMkLst>
        </pc:spChg>
        <pc:spChg chg="del">
          <ac:chgData name="James Masih" userId="f5d0f4c4-6137-4110-8ac4-02600d1185d0" providerId="ADAL" clId="{55649473-D0F1-49D3-BE67-F122C8D90E6B}" dt="2026-06-07T10:38:22.632" v="231" actId="478"/>
          <ac:spMkLst>
            <pc:docMk/>
            <pc:sldMk cId="1917177796" sldId="268"/>
            <ac:spMk id="3" creationId="{578FB101-965F-58A8-87A4-2E8EFDCB4B87}"/>
          </ac:spMkLst>
        </pc:spChg>
        <pc:spChg chg="del">
          <ac:chgData name="James Masih" userId="f5d0f4c4-6137-4110-8ac4-02600d1185d0" providerId="ADAL" clId="{55649473-D0F1-49D3-BE67-F122C8D90E6B}" dt="2026-06-07T10:38:10.290" v="230" actId="478"/>
          <ac:spMkLst>
            <pc:docMk/>
            <pc:sldMk cId="1917177796" sldId="268"/>
            <ac:spMk id="4" creationId="{74ACCADB-7A6A-7189-24F4-DEBE6DE9D245}"/>
          </ac:spMkLst>
        </pc:spChg>
        <pc:spChg chg="del">
          <ac:chgData name="James Masih" userId="f5d0f4c4-6137-4110-8ac4-02600d1185d0" providerId="ADAL" clId="{55649473-D0F1-49D3-BE67-F122C8D90E6B}" dt="2026-06-07T10:38:25.544" v="232" actId="478"/>
          <ac:spMkLst>
            <pc:docMk/>
            <pc:sldMk cId="1917177796" sldId="268"/>
            <ac:spMk id="5" creationId="{E27C8DE1-C0A6-62B9-E111-71CF47C60CAF}"/>
          </ac:spMkLst>
        </pc:spChg>
        <pc:spChg chg="del">
          <ac:chgData name="James Masih" userId="f5d0f4c4-6137-4110-8ac4-02600d1185d0" providerId="ADAL" clId="{55649473-D0F1-49D3-BE67-F122C8D90E6B}" dt="2026-06-07T10:38:30.197" v="233" actId="478"/>
          <ac:spMkLst>
            <pc:docMk/>
            <pc:sldMk cId="1917177796" sldId="268"/>
            <ac:spMk id="6" creationId="{21A332B8-44B3-1076-A416-BE9A277594AD}"/>
          </ac:spMkLst>
        </pc:spChg>
        <pc:spChg chg="del">
          <ac:chgData name="James Masih" userId="f5d0f4c4-6137-4110-8ac4-02600d1185d0" providerId="ADAL" clId="{55649473-D0F1-49D3-BE67-F122C8D90E6B}" dt="2026-06-07T10:38:32.971" v="234" actId="478"/>
          <ac:spMkLst>
            <pc:docMk/>
            <pc:sldMk cId="1917177796" sldId="268"/>
            <ac:spMk id="7" creationId="{5F090708-4932-F528-719B-587691C92249}"/>
          </ac:spMkLst>
        </pc:spChg>
        <pc:spChg chg="del mod">
          <ac:chgData name="James Masih" userId="f5d0f4c4-6137-4110-8ac4-02600d1185d0" providerId="ADAL" clId="{55649473-D0F1-49D3-BE67-F122C8D90E6B}" dt="2026-06-07T10:38:37.407" v="236" actId="478"/>
          <ac:spMkLst>
            <pc:docMk/>
            <pc:sldMk cId="1917177796" sldId="268"/>
            <ac:spMk id="8" creationId="{0B28F458-8FA3-3BE4-5FC7-04C9D855F9A1}"/>
          </ac:spMkLst>
        </pc:spChg>
        <pc:spChg chg="del">
          <ac:chgData name="James Masih" userId="f5d0f4c4-6137-4110-8ac4-02600d1185d0" providerId="ADAL" clId="{55649473-D0F1-49D3-BE67-F122C8D90E6B}" dt="2026-06-07T10:38:49.182" v="238" actId="478"/>
          <ac:spMkLst>
            <pc:docMk/>
            <pc:sldMk cId="1917177796" sldId="268"/>
            <ac:spMk id="9" creationId="{0B15B3D3-B5CA-BCDF-81A6-EF935B38FF31}"/>
          </ac:spMkLst>
        </pc:spChg>
        <pc:spChg chg="del mod">
          <ac:chgData name="James Masih" userId="f5d0f4c4-6137-4110-8ac4-02600d1185d0" providerId="ADAL" clId="{55649473-D0F1-49D3-BE67-F122C8D90E6B}" dt="2026-06-07T10:39:03.508" v="239" actId="478"/>
          <ac:spMkLst>
            <pc:docMk/>
            <pc:sldMk cId="1917177796" sldId="268"/>
            <ac:spMk id="10" creationId="{E2897201-532D-E11C-850D-6E76CCCC5232}"/>
          </ac:spMkLst>
        </pc:spChg>
        <pc:spChg chg="del mod">
          <ac:chgData name="James Masih" userId="f5d0f4c4-6137-4110-8ac4-02600d1185d0" providerId="ADAL" clId="{55649473-D0F1-49D3-BE67-F122C8D90E6B}" dt="2026-06-07T10:39:13.975" v="241" actId="478"/>
          <ac:spMkLst>
            <pc:docMk/>
            <pc:sldMk cId="1917177796" sldId="268"/>
            <ac:spMk id="11" creationId="{63CD7108-3413-B0E2-DA61-C8982EE2A5E3}"/>
          </ac:spMkLst>
        </pc:spChg>
        <pc:spChg chg="del">
          <ac:chgData name="James Masih" userId="f5d0f4c4-6137-4110-8ac4-02600d1185d0" providerId="ADAL" clId="{55649473-D0F1-49D3-BE67-F122C8D90E6B}" dt="2026-06-07T10:39:17.590" v="242" actId="478"/>
          <ac:spMkLst>
            <pc:docMk/>
            <pc:sldMk cId="1917177796" sldId="268"/>
            <ac:spMk id="12" creationId="{77507C6F-11BC-6B1F-AC4F-A9455773AC22}"/>
          </ac:spMkLst>
        </pc:spChg>
        <pc:spChg chg="del">
          <ac:chgData name="James Masih" userId="f5d0f4c4-6137-4110-8ac4-02600d1185d0" providerId="ADAL" clId="{55649473-D0F1-49D3-BE67-F122C8D90E6B}" dt="2026-06-07T10:39:20.346" v="243" actId="478"/>
          <ac:spMkLst>
            <pc:docMk/>
            <pc:sldMk cId="1917177796" sldId="268"/>
            <ac:spMk id="13" creationId="{4CD4A185-E491-3CA9-B3F0-8EA9E0770726}"/>
          </ac:spMkLst>
        </pc:spChg>
        <pc:spChg chg="del">
          <ac:chgData name="James Masih" userId="f5d0f4c4-6137-4110-8ac4-02600d1185d0" providerId="ADAL" clId="{55649473-D0F1-49D3-BE67-F122C8D90E6B}" dt="2026-06-07T10:39:23.830" v="244" actId="478"/>
          <ac:spMkLst>
            <pc:docMk/>
            <pc:sldMk cId="1917177796" sldId="268"/>
            <ac:spMk id="14" creationId="{D485AD64-1525-6976-C9A4-460C03815C32}"/>
          </ac:spMkLst>
        </pc:spChg>
        <pc:spChg chg="del">
          <ac:chgData name="James Masih" userId="f5d0f4c4-6137-4110-8ac4-02600d1185d0" providerId="ADAL" clId="{55649473-D0F1-49D3-BE67-F122C8D90E6B}" dt="2026-06-07T10:39:26.709" v="245" actId="478"/>
          <ac:spMkLst>
            <pc:docMk/>
            <pc:sldMk cId="1917177796" sldId="268"/>
            <ac:spMk id="15" creationId="{F9A33D73-1665-B918-5D21-DFB5496E50B6}"/>
          </ac:spMkLst>
        </pc:spChg>
        <pc:spChg chg="del">
          <ac:chgData name="James Masih" userId="f5d0f4c4-6137-4110-8ac4-02600d1185d0" providerId="ADAL" clId="{55649473-D0F1-49D3-BE67-F122C8D90E6B}" dt="2026-06-07T10:39:46.378" v="251" actId="478"/>
          <ac:spMkLst>
            <pc:docMk/>
            <pc:sldMk cId="1917177796" sldId="268"/>
            <ac:spMk id="16" creationId="{BCD661B9-3F4F-5D5F-9025-2A80EFDF5A9E}"/>
          </ac:spMkLst>
        </pc:spChg>
        <pc:spChg chg="del">
          <ac:chgData name="James Masih" userId="f5d0f4c4-6137-4110-8ac4-02600d1185d0" providerId="ADAL" clId="{55649473-D0F1-49D3-BE67-F122C8D90E6B}" dt="2026-06-07T10:40:08.193" v="258" actId="478"/>
          <ac:spMkLst>
            <pc:docMk/>
            <pc:sldMk cId="1917177796" sldId="268"/>
            <ac:spMk id="17" creationId="{DE79B222-57C1-AF12-E872-76F26E89F793}"/>
          </ac:spMkLst>
        </pc:spChg>
        <pc:spChg chg="del">
          <ac:chgData name="James Masih" userId="f5d0f4c4-6137-4110-8ac4-02600d1185d0" providerId="ADAL" clId="{55649473-D0F1-49D3-BE67-F122C8D90E6B}" dt="2026-06-07T10:40:17.194" v="261" actId="478"/>
          <ac:spMkLst>
            <pc:docMk/>
            <pc:sldMk cId="1917177796" sldId="268"/>
            <ac:spMk id="18" creationId="{F633A87B-D0FD-1677-5AE1-F7DDA8AF3074}"/>
          </ac:spMkLst>
        </pc:spChg>
        <pc:spChg chg="del">
          <ac:chgData name="James Masih" userId="f5d0f4c4-6137-4110-8ac4-02600d1185d0" providerId="ADAL" clId="{55649473-D0F1-49D3-BE67-F122C8D90E6B}" dt="2026-06-07T10:39:52.374" v="253" actId="478"/>
          <ac:spMkLst>
            <pc:docMk/>
            <pc:sldMk cId="1917177796" sldId="268"/>
            <ac:spMk id="19" creationId="{A14B563E-ED28-2C30-B0AA-EFECF00D7BE0}"/>
          </ac:spMkLst>
        </pc:spChg>
        <pc:spChg chg="del">
          <ac:chgData name="James Masih" userId="f5d0f4c4-6137-4110-8ac4-02600d1185d0" providerId="ADAL" clId="{55649473-D0F1-49D3-BE67-F122C8D90E6B}" dt="2026-06-07T10:39:29.768" v="246" actId="478"/>
          <ac:spMkLst>
            <pc:docMk/>
            <pc:sldMk cId="1917177796" sldId="268"/>
            <ac:spMk id="20" creationId="{CBF9F29B-784E-5309-BD73-3E5D8F9C16C6}"/>
          </ac:spMkLst>
        </pc:spChg>
        <pc:spChg chg="del">
          <ac:chgData name="James Masih" userId="f5d0f4c4-6137-4110-8ac4-02600d1185d0" providerId="ADAL" clId="{55649473-D0F1-49D3-BE67-F122C8D90E6B}" dt="2026-06-07T10:39:55.204" v="254" actId="478"/>
          <ac:spMkLst>
            <pc:docMk/>
            <pc:sldMk cId="1917177796" sldId="268"/>
            <ac:spMk id="21" creationId="{9CEE0651-7184-CF90-2BC4-6680A208FC42}"/>
          </ac:spMkLst>
        </pc:spChg>
        <pc:spChg chg="del">
          <ac:chgData name="James Masih" userId="f5d0f4c4-6137-4110-8ac4-02600d1185d0" providerId="ADAL" clId="{55649473-D0F1-49D3-BE67-F122C8D90E6B}" dt="2026-06-07T10:40:05.323" v="257" actId="478"/>
          <ac:spMkLst>
            <pc:docMk/>
            <pc:sldMk cId="1917177796" sldId="268"/>
            <ac:spMk id="22" creationId="{006A9EC9-B11E-4218-4BF6-A7C5FEEB53EA}"/>
          </ac:spMkLst>
        </pc:spChg>
        <pc:spChg chg="del">
          <ac:chgData name="James Masih" userId="f5d0f4c4-6137-4110-8ac4-02600d1185d0" providerId="ADAL" clId="{55649473-D0F1-49D3-BE67-F122C8D90E6B}" dt="2026-06-07T10:40:20.111" v="262" actId="478"/>
          <ac:spMkLst>
            <pc:docMk/>
            <pc:sldMk cId="1917177796" sldId="268"/>
            <ac:spMk id="23" creationId="{7EA40C9C-2E32-3F49-407D-70B15F8B9C43}"/>
          </ac:spMkLst>
        </pc:spChg>
        <pc:spChg chg="del">
          <ac:chgData name="James Masih" userId="f5d0f4c4-6137-4110-8ac4-02600d1185d0" providerId="ADAL" clId="{55649473-D0F1-49D3-BE67-F122C8D90E6B}" dt="2026-06-07T10:39:31.962" v="247" actId="478"/>
          <ac:spMkLst>
            <pc:docMk/>
            <pc:sldMk cId="1917177796" sldId="268"/>
            <ac:spMk id="24" creationId="{B556D9E0-8351-3D8E-0590-3719DBEEA83A}"/>
          </ac:spMkLst>
        </pc:spChg>
        <pc:spChg chg="del">
          <ac:chgData name="James Masih" userId="f5d0f4c4-6137-4110-8ac4-02600d1185d0" providerId="ADAL" clId="{55649473-D0F1-49D3-BE67-F122C8D90E6B}" dt="2026-06-07T10:39:35.294" v="248" actId="478"/>
          <ac:spMkLst>
            <pc:docMk/>
            <pc:sldMk cId="1917177796" sldId="268"/>
            <ac:spMk id="25" creationId="{A0893899-58FB-6EB2-A7A5-E3B5108D89B4}"/>
          </ac:spMkLst>
        </pc:spChg>
        <pc:spChg chg="del">
          <ac:chgData name="James Masih" userId="f5d0f4c4-6137-4110-8ac4-02600d1185d0" providerId="ADAL" clId="{55649473-D0F1-49D3-BE67-F122C8D90E6B}" dt="2026-06-07T10:39:58.599" v="255" actId="478"/>
          <ac:spMkLst>
            <pc:docMk/>
            <pc:sldMk cId="1917177796" sldId="268"/>
            <ac:spMk id="26" creationId="{FDC65A60-D642-E5A4-A0D7-54FCE73077F7}"/>
          </ac:spMkLst>
        </pc:spChg>
        <pc:spChg chg="del">
          <ac:chgData name="James Masih" userId="f5d0f4c4-6137-4110-8ac4-02600d1185d0" providerId="ADAL" clId="{55649473-D0F1-49D3-BE67-F122C8D90E6B}" dt="2026-06-07T10:40:10.715" v="259" actId="478"/>
          <ac:spMkLst>
            <pc:docMk/>
            <pc:sldMk cId="1917177796" sldId="268"/>
            <ac:spMk id="27" creationId="{B86D77F9-0A8C-ADD9-21BA-D0F7422B3E39}"/>
          </ac:spMkLst>
        </pc:spChg>
        <pc:spChg chg="del">
          <ac:chgData name="James Masih" userId="f5d0f4c4-6137-4110-8ac4-02600d1185d0" providerId="ADAL" clId="{55649473-D0F1-49D3-BE67-F122C8D90E6B}" dt="2026-06-07T10:40:23.047" v="263" actId="478"/>
          <ac:spMkLst>
            <pc:docMk/>
            <pc:sldMk cId="1917177796" sldId="268"/>
            <ac:spMk id="28" creationId="{583B25CF-02D1-43E6-4AC4-5057D879C65E}"/>
          </ac:spMkLst>
        </pc:spChg>
        <pc:spChg chg="del">
          <ac:chgData name="James Masih" userId="f5d0f4c4-6137-4110-8ac4-02600d1185d0" providerId="ADAL" clId="{55649473-D0F1-49D3-BE67-F122C8D90E6B}" dt="2026-06-07T10:39:38.495" v="249" actId="478"/>
          <ac:spMkLst>
            <pc:docMk/>
            <pc:sldMk cId="1917177796" sldId="268"/>
            <ac:spMk id="29" creationId="{52E5B62B-1C72-62CE-7EAC-C6D3FDF3B4D8}"/>
          </ac:spMkLst>
        </pc:spChg>
        <pc:spChg chg="del">
          <ac:chgData name="James Masih" userId="f5d0f4c4-6137-4110-8ac4-02600d1185d0" providerId="ADAL" clId="{55649473-D0F1-49D3-BE67-F122C8D90E6B}" dt="2026-06-07T10:39:41.594" v="250" actId="478"/>
          <ac:spMkLst>
            <pc:docMk/>
            <pc:sldMk cId="1917177796" sldId="268"/>
            <ac:spMk id="30" creationId="{F32A583C-D85A-82AA-8281-3EB8F92FD6D0}"/>
          </ac:spMkLst>
        </pc:spChg>
        <pc:spChg chg="del">
          <ac:chgData name="James Masih" userId="f5d0f4c4-6137-4110-8ac4-02600d1185d0" providerId="ADAL" clId="{55649473-D0F1-49D3-BE67-F122C8D90E6B}" dt="2026-06-07T10:40:02.051" v="256" actId="478"/>
          <ac:spMkLst>
            <pc:docMk/>
            <pc:sldMk cId="1917177796" sldId="268"/>
            <ac:spMk id="31" creationId="{7602DBAE-FA3E-3695-355B-7C54C0AF8183}"/>
          </ac:spMkLst>
        </pc:spChg>
        <pc:spChg chg="del">
          <ac:chgData name="James Masih" userId="f5d0f4c4-6137-4110-8ac4-02600d1185d0" providerId="ADAL" clId="{55649473-D0F1-49D3-BE67-F122C8D90E6B}" dt="2026-06-07T10:40:14.053" v="260" actId="478"/>
          <ac:spMkLst>
            <pc:docMk/>
            <pc:sldMk cId="1917177796" sldId="268"/>
            <ac:spMk id="32" creationId="{40A7FBA2-C7F1-1AB9-6C32-F8A9F4BFA3FD}"/>
          </ac:spMkLst>
        </pc:spChg>
        <pc:spChg chg="del">
          <ac:chgData name="James Masih" userId="f5d0f4c4-6137-4110-8ac4-02600d1185d0" providerId="ADAL" clId="{55649473-D0F1-49D3-BE67-F122C8D90E6B}" dt="2026-06-07T10:40:25.654" v="264" actId="478"/>
          <ac:spMkLst>
            <pc:docMk/>
            <pc:sldMk cId="1917177796" sldId="268"/>
            <ac:spMk id="33" creationId="{F855EF85-3D48-E456-E310-6A22030F1347}"/>
          </ac:spMkLst>
        </pc:spChg>
        <pc:spChg chg="mod">
          <ac:chgData name="James Masih" userId="f5d0f4c4-6137-4110-8ac4-02600d1185d0" providerId="ADAL" clId="{55649473-D0F1-49D3-BE67-F122C8D90E6B}" dt="2026-06-07T10:43:18.296" v="288" actId="114"/>
          <ac:spMkLst>
            <pc:docMk/>
            <pc:sldMk cId="1917177796" sldId="268"/>
            <ac:spMk id="36" creationId="{2A128C60-7571-CE91-FFE0-28A59EF58EFB}"/>
          </ac:spMkLst>
        </pc:spChg>
        <pc:spChg chg="add del">
          <ac:chgData name="James Masih" userId="f5d0f4c4-6137-4110-8ac4-02600d1185d0" providerId="ADAL" clId="{55649473-D0F1-49D3-BE67-F122C8D90E6B}" dt="2026-06-07T10:39:49.540" v="252" actId="478"/>
          <ac:spMkLst>
            <pc:docMk/>
            <pc:sldMk cId="1917177796" sldId="268"/>
            <ac:spMk id="39" creationId="{5AAA78A4-91F1-5AE4-9A33-3C37BA4B2DB0}"/>
          </ac:spMkLst>
        </pc:spChg>
        <pc:spChg chg="add mod">
          <ac:chgData name="James Masih" userId="f5d0f4c4-6137-4110-8ac4-02600d1185d0" providerId="ADAL" clId="{55649473-D0F1-49D3-BE67-F122C8D90E6B}" dt="2026-06-07T12:12:31.072" v="632" actId="207"/>
          <ac:spMkLst>
            <pc:docMk/>
            <pc:sldMk cId="1917177796" sldId="268"/>
            <ac:spMk id="40" creationId="{F97D3C2A-B61A-1735-F69A-1BD727C91B47}"/>
          </ac:spMkLst>
        </pc:spChg>
      </pc:sldChg>
      <pc:sldChg chg="addSp delSp modSp add mod">
        <pc:chgData name="James Masih" userId="f5d0f4c4-6137-4110-8ac4-02600d1185d0" providerId="ADAL" clId="{55649473-D0F1-49D3-BE67-F122C8D90E6B}" dt="2026-06-07T16:10:45.884" v="1679" actId="313"/>
        <pc:sldMkLst>
          <pc:docMk/>
          <pc:sldMk cId="2420216764" sldId="269"/>
        </pc:sldMkLst>
        <pc:spChg chg="mod">
          <ac:chgData name="James Masih" userId="f5d0f4c4-6137-4110-8ac4-02600d1185d0" providerId="ADAL" clId="{55649473-D0F1-49D3-BE67-F122C8D90E6B}" dt="2026-06-07T10:54:11.639" v="363" actId="20577"/>
          <ac:spMkLst>
            <pc:docMk/>
            <pc:sldMk cId="2420216764" sldId="269"/>
            <ac:spMk id="2" creationId="{FD8B77F3-8823-3EC5-B9F3-8759DE6639F2}"/>
          </ac:spMkLst>
        </pc:spChg>
        <pc:spChg chg="del mod ord">
          <ac:chgData name="James Masih" userId="f5d0f4c4-6137-4110-8ac4-02600d1185d0" providerId="ADAL" clId="{55649473-D0F1-49D3-BE67-F122C8D90E6B}" dt="2026-06-07T11:01:26.322" v="414" actId="478"/>
          <ac:spMkLst>
            <pc:docMk/>
            <pc:sldMk cId="2420216764" sldId="269"/>
            <ac:spMk id="34" creationId="{8E4FA9CC-87AE-FC4E-806E-FD4495AC1626}"/>
          </ac:spMkLst>
        </pc:spChg>
        <pc:spChg chg="del mod">
          <ac:chgData name="James Masih" userId="f5d0f4c4-6137-4110-8ac4-02600d1185d0" providerId="ADAL" clId="{55649473-D0F1-49D3-BE67-F122C8D90E6B}" dt="2026-06-07T11:01:24.203" v="413" actId="478"/>
          <ac:spMkLst>
            <pc:docMk/>
            <pc:sldMk cId="2420216764" sldId="269"/>
            <ac:spMk id="36" creationId="{DB50F0EE-0ED2-CA56-97F7-54888EEA2D3A}"/>
          </ac:spMkLst>
        </pc:spChg>
        <pc:spChg chg="mod">
          <ac:chgData name="James Masih" userId="f5d0f4c4-6137-4110-8ac4-02600d1185d0" providerId="ADAL" clId="{55649473-D0F1-49D3-BE67-F122C8D90E6B}" dt="2026-06-07T16:10:45.884" v="1679" actId="313"/>
          <ac:spMkLst>
            <pc:docMk/>
            <pc:sldMk cId="2420216764" sldId="269"/>
            <ac:spMk id="40" creationId="{B8CDD877-3D1C-AD75-5AB2-4353127BB741}"/>
          </ac:spMkLst>
        </pc:spChg>
        <pc:cxnChg chg="add mod">
          <ac:chgData name="James Masih" userId="f5d0f4c4-6137-4110-8ac4-02600d1185d0" providerId="ADAL" clId="{55649473-D0F1-49D3-BE67-F122C8D90E6B}" dt="2026-06-07T12:13:22.235" v="635" actId="208"/>
          <ac:cxnSpMkLst>
            <pc:docMk/>
            <pc:sldMk cId="2420216764" sldId="269"/>
            <ac:cxnSpMk id="4" creationId="{A6359380-F72E-F0D4-55F4-69833E622E48}"/>
          </ac:cxnSpMkLst>
        </pc:cxnChg>
        <pc:cxnChg chg="add del">
          <ac:chgData name="James Masih" userId="f5d0f4c4-6137-4110-8ac4-02600d1185d0" providerId="ADAL" clId="{55649473-D0F1-49D3-BE67-F122C8D90E6B}" dt="2026-06-07T10:56:55.869" v="391" actId="11529"/>
          <ac:cxnSpMkLst>
            <pc:docMk/>
            <pc:sldMk cId="2420216764" sldId="269"/>
            <ac:cxnSpMk id="7" creationId="{FAAC482C-5324-1ACF-BF15-A9951865104B}"/>
          </ac:cxnSpMkLst>
        </pc:cxnChg>
        <pc:cxnChg chg="add del mod">
          <ac:chgData name="James Masih" userId="f5d0f4c4-6137-4110-8ac4-02600d1185d0" providerId="ADAL" clId="{55649473-D0F1-49D3-BE67-F122C8D90E6B}" dt="2026-06-07T10:59:50.038" v="408" actId="478"/>
          <ac:cxnSpMkLst>
            <pc:docMk/>
            <pc:sldMk cId="2420216764" sldId="269"/>
            <ac:cxnSpMk id="12" creationId="{BE008800-C1E3-A27E-6903-CFFBDDDC0434}"/>
          </ac:cxnSpMkLst>
        </pc:cxnChg>
        <pc:cxnChg chg="add mod">
          <ac:chgData name="James Masih" userId="f5d0f4c4-6137-4110-8ac4-02600d1185d0" providerId="ADAL" clId="{55649473-D0F1-49D3-BE67-F122C8D90E6B}" dt="2026-06-07T12:13:31.491" v="636" actId="208"/>
          <ac:cxnSpMkLst>
            <pc:docMk/>
            <pc:sldMk cId="2420216764" sldId="269"/>
            <ac:cxnSpMk id="16" creationId="{5D577332-1759-CC64-F286-D1F551A23577}"/>
          </ac:cxnSpMkLst>
        </pc:cxnChg>
      </pc:sldChg>
      <pc:sldChg chg="addSp delSp modSp add mod">
        <pc:chgData name="James Masih" userId="f5d0f4c4-6137-4110-8ac4-02600d1185d0" providerId="ADAL" clId="{55649473-D0F1-49D3-BE67-F122C8D90E6B}" dt="2026-06-07T12:14:03.206" v="640" actId="14100"/>
        <pc:sldMkLst>
          <pc:docMk/>
          <pc:sldMk cId="780303583" sldId="270"/>
        </pc:sldMkLst>
        <pc:spChg chg="mod">
          <ac:chgData name="James Masih" userId="f5d0f4c4-6137-4110-8ac4-02600d1185d0" providerId="ADAL" clId="{55649473-D0F1-49D3-BE67-F122C8D90E6B}" dt="2026-06-07T12:14:03.206" v="640" actId="14100"/>
          <ac:spMkLst>
            <pc:docMk/>
            <pc:sldMk cId="780303583" sldId="270"/>
            <ac:spMk id="2" creationId="{B056AA5C-D988-F7A3-53EC-C93332B54984}"/>
          </ac:spMkLst>
        </pc:spChg>
        <pc:spChg chg="add del">
          <ac:chgData name="James Masih" userId="f5d0f4c4-6137-4110-8ac4-02600d1185d0" providerId="ADAL" clId="{55649473-D0F1-49D3-BE67-F122C8D90E6B}" dt="2026-06-07T12:03:08.950" v="535" actId="22"/>
          <ac:spMkLst>
            <pc:docMk/>
            <pc:sldMk cId="780303583" sldId="270"/>
            <ac:spMk id="6" creationId="{DDEED9C2-C75F-37B7-2DF9-0EB0DE096607}"/>
          </ac:spMkLst>
        </pc:spChg>
        <pc:spChg chg="mod">
          <ac:chgData name="James Masih" userId="f5d0f4c4-6137-4110-8ac4-02600d1185d0" providerId="ADAL" clId="{55649473-D0F1-49D3-BE67-F122C8D90E6B}" dt="2026-06-07T12:08:10.897" v="621" actId="114"/>
          <ac:spMkLst>
            <pc:docMk/>
            <pc:sldMk cId="780303583" sldId="270"/>
            <ac:spMk id="36" creationId="{F42F68A4-C565-725F-01B0-4C589797CF15}"/>
          </ac:spMkLst>
        </pc:spChg>
        <pc:spChg chg="del mod">
          <ac:chgData name="James Masih" userId="f5d0f4c4-6137-4110-8ac4-02600d1185d0" providerId="ADAL" clId="{55649473-D0F1-49D3-BE67-F122C8D90E6B}" dt="2026-06-07T12:05:00.134" v="596" actId="478"/>
          <ac:spMkLst>
            <pc:docMk/>
            <pc:sldMk cId="780303583" sldId="270"/>
            <ac:spMk id="40" creationId="{4744ED5A-21AA-D1FA-64B4-F6E2A3D810C3}"/>
          </ac:spMkLst>
        </pc:spChg>
        <pc:graphicFrameChg chg="add mod modGraphic">
          <ac:chgData name="James Masih" userId="f5d0f4c4-6137-4110-8ac4-02600d1185d0" providerId="ADAL" clId="{55649473-D0F1-49D3-BE67-F122C8D90E6B}" dt="2026-06-07T12:13:53.663" v="639" actId="207"/>
          <ac:graphicFrameMkLst>
            <pc:docMk/>
            <pc:sldMk cId="780303583" sldId="270"/>
            <ac:graphicFrameMk id="7" creationId="{96F1F6AD-537A-D72E-FE6C-56978F500019}"/>
          </ac:graphicFrameMkLst>
        </pc:graphicFrameChg>
        <pc:picChg chg="add del">
          <ac:chgData name="James Masih" userId="f5d0f4c4-6137-4110-8ac4-02600d1185d0" providerId="ADAL" clId="{55649473-D0F1-49D3-BE67-F122C8D90E6B}" dt="2026-06-07T12:02:17.356" v="508" actId="478"/>
          <ac:picMkLst>
            <pc:docMk/>
            <pc:sldMk cId="780303583" sldId="270"/>
            <ac:picMk id="35" creationId="{CC911F30-2407-EB7A-C22F-B2031205D052}"/>
          </ac:picMkLst>
        </pc:picChg>
        <pc:cxnChg chg="del mod">
          <ac:chgData name="James Masih" userId="f5d0f4c4-6137-4110-8ac4-02600d1185d0" providerId="ADAL" clId="{55649473-D0F1-49D3-BE67-F122C8D90E6B}" dt="2026-06-07T11:09:47.165" v="505" actId="478"/>
          <ac:cxnSpMkLst>
            <pc:docMk/>
            <pc:sldMk cId="780303583" sldId="270"/>
            <ac:cxnSpMk id="4" creationId="{A724DFC1-C01A-8CFE-2DC8-83671EED4068}"/>
          </ac:cxnSpMkLst>
        </pc:cxnChg>
        <pc:cxnChg chg="del">
          <ac:chgData name="James Masih" userId="f5d0f4c4-6137-4110-8ac4-02600d1185d0" providerId="ADAL" clId="{55649473-D0F1-49D3-BE67-F122C8D90E6B}" dt="2026-06-07T11:09:24.658" v="503" actId="478"/>
          <ac:cxnSpMkLst>
            <pc:docMk/>
            <pc:sldMk cId="780303583" sldId="270"/>
            <ac:cxnSpMk id="16" creationId="{A383091A-1A39-0A9B-BE64-B7F958095099}"/>
          </ac:cxnSpMkLst>
        </pc:cxnChg>
      </pc:sldChg>
      <pc:sldChg chg="addSp delSp modSp add mod ord">
        <pc:chgData name="James Masih" userId="f5d0f4c4-6137-4110-8ac4-02600d1185d0" providerId="ADAL" clId="{55649473-D0F1-49D3-BE67-F122C8D90E6B}" dt="2026-06-07T16:09:29.918" v="1672" actId="20577"/>
        <pc:sldMkLst>
          <pc:docMk/>
          <pc:sldMk cId="1554891517" sldId="271"/>
        </pc:sldMkLst>
        <pc:spChg chg="mod">
          <ac:chgData name="James Masih" userId="f5d0f4c4-6137-4110-8ac4-02600d1185d0" providerId="ADAL" clId="{55649473-D0F1-49D3-BE67-F122C8D90E6B}" dt="2026-06-07T12:17:21.694" v="724" actId="1076"/>
          <ac:spMkLst>
            <pc:docMk/>
            <pc:sldMk cId="1554891517" sldId="271"/>
            <ac:spMk id="2" creationId="{DA9D5014-EE1F-174E-6D11-3196E77BF0B7}"/>
          </ac:spMkLst>
        </pc:spChg>
        <pc:spChg chg="add mod">
          <ac:chgData name="James Masih" userId="f5d0f4c4-6137-4110-8ac4-02600d1185d0" providerId="ADAL" clId="{55649473-D0F1-49D3-BE67-F122C8D90E6B}" dt="2026-06-07T12:25:35.729" v="1133" actId="1076"/>
          <ac:spMkLst>
            <pc:docMk/>
            <pc:sldMk cId="1554891517" sldId="271"/>
            <ac:spMk id="3" creationId="{EDE66536-54DF-FC6B-5264-24418B2B4279}"/>
          </ac:spMkLst>
        </pc:spChg>
        <pc:spChg chg="del mod">
          <ac:chgData name="James Masih" userId="f5d0f4c4-6137-4110-8ac4-02600d1185d0" providerId="ADAL" clId="{55649473-D0F1-49D3-BE67-F122C8D90E6B}" dt="2026-06-07T12:25:21.802" v="1131" actId="478"/>
          <ac:spMkLst>
            <pc:docMk/>
            <pc:sldMk cId="1554891517" sldId="271"/>
            <ac:spMk id="34" creationId="{4E3D5C7C-FAB2-2783-0EE3-713A44020704}"/>
          </ac:spMkLst>
        </pc:spChg>
        <pc:spChg chg="del mod">
          <ac:chgData name="James Masih" userId="f5d0f4c4-6137-4110-8ac4-02600d1185d0" providerId="ADAL" clId="{55649473-D0F1-49D3-BE67-F122C8D90E6B}" dt="2026-06-07T12:25:19.346" v="1130" actId="478"/>
          <ac:spMkLst>
            <pc:docMk/>
            <pc:sldMk cId="1554891517" sldId="271"/>
            <ac:spMk id="36" creationId="{0800196D-9AB4-F5BE-626B-C2EAD2C9B099}"/>
          </ac:spMkLst>
        </pc:spChg>
        <pc:spChg chg="mod">
          <ac:chgData name="James Masih" userId="f5d0f4c4-6137-4110-8ac4-02600d1185d0" providerId="ADAL" clId="{55649473-D0F1-49D3-BE67-F122C8D90E6B}" dt="2026-06-07T16:09:29.918" v="1672" actId="20577"/>
          <ac:spMkLst>
            <pc:docMk/>
            <pc:sldMk cId="1554891517" sldId="271"/>
            <ac:spMk id="40" creationId="{BF282140-9319-7C49-5473-B7AC2677C0C4}"/>
          </ac:spMkLst>
        </pc:spChg>
        <pc:picChg chg="del">
          <ac:chgData name="James Masih" userId="f5d0f4c4-6137-4110-8ac4-02600d1185d0" providerId="ADAL" clId="{55649473-D0F1-49D3-BE67-F122C8D90E6B}" dt="2026-06-07T12:18:20.599" v="742" actId="478"/>
          <ac:picMkLst>
            <pc:docMk/>
            <pc:sldMk cId="1554891517" sldId="271"/>
            <ac:picMk id="35" creationId="{8F3BD941-EA6C-48E6-7076-0AD238532767}"/>
          </ac:picMkLst>
        </pc:picChg>
      </pc:sldChg>
      <pc:sldChg chg="addSp delSp modSp add mod">
        <pc:chgData name="James Masih" userId="f5d0f4c4-6137-4110-8ac4-02600d1185d0" providerId="ADAL" clId="{55649473-D0F1-49D3-BE67-F122C8D90E6B}" dt="2026-06-07T13:11:43.610" v="1545" actId="1076"/>
        <pc:sldMkLst>
          <pc:docMk/>
          <pc:sldMk cId="3041470143" sldId="272"/>
        </pc:sldMkLst>
        <pc:spChg chg="mod">
          <ac:chgData name="James Masih" userId="f5d0f4c4-6137-4110-8ac4-02600d1185d0" providerId="ADAL" clId="{55649473-D0F1-49D3-BE67-F122C8D90E6B}" dt="2026-06-07T13:11:43.610" v="1545" actId="1076"/>
          <ac:spMkLst>
            <pc:docMk/>
            <pc:sldMk cId="3041470143" sldId="272"/>
            <ac:spMk id="2" creationId="{0774BF77-C8DE-7B88-3417-404B4BBDDB10}"/>
          </ac:spMkLst>
        </pc:spChg>
        <pc:spChg chg="del mod">
          <ac:chgData name="James Masih" userId="f5d0f4c4-6137-4110-8ac4-02600d1185d0" providerId="ADAL" clId="{55649473-D0F1-49D3-BE67-F122C8D90E6B}" dt="2026-06-07T12:26:34.581" v="1170" actId="478"/>
          <ac:spMkLst>
            <pc:docMk/>
            <pc:sldMk cId="3041470143" sldId="272"/>
            <ac:spMk id="3" creationId="{655020E8-D349-544A-22E4-34999DE55597}"/>
          </ac:spMkLst>
        </pc:spChg>
        <pc:spChg chg="add mod">
          <ac:chgData name="James Masih" userId="f5d0f4c4-6137-4110-8ac4-02600d1185d0" providerId="ADAL" clId="{55649473-D0F1-49D3-BE67-F122C8D90E6B}" dt="2026-06-07T12:31:58.775" v="1396" actId="114"/>
          <ac:spMkLst>
            <pc:docMk/>
            <pc:sldMk cId="3041470143" sldId="272"/>
            <ac:spMk id="6" creationId="{7B4BF976-D282-D9FD-C6CB-27D56DEC58AF}"/>
          </ac:spMkLst>
        </pc:spChg>
        <pc:spChg chg="mod">
          <ac:chgData name="James Masih" userId="f5d0f4c4-6137-4110-8ac4-02600d1185d0" providerId="ADAL" clId="{55649473-D0F1-49D3-BE67-F122C8D90E6B}" dt="2026-06-07T12:32:04.821" v="1397" actId="1076"/>
          <ac:spMkLst>
            <pc:docMk/>
            <pc:sldMk cId="3041470143" sldId="272"/>
            <ac:spMk id="40" creationId="{9B2CA79F-00A5-128A-8DFF-6DFE85F161D7}"/>
          </ac:spMkLst>
        </pc:spChg>
        <pc:picChg chg="add mod">
          <ac:chgData name="James Masih" userId="f5d0f4c4-6137-4110-8ac4-02600d1185d0" providerId="ADAL" clId="{55649473-D0F1-49D3-BE67-F122C8D90E6B}" dt="2026-06-07T12:31:47.859" v="1394" actId="1076"/>
          <ac:picMkLst>
            <pc:docMk/>
            <pc:sldMk cId="3041470143" sldId="272"/>
            <ac:picMk id="5" creationId="{9D53C2D3-70FB-198D-D087-5F245473FDE6}"/>
          </ac:picMkLst>
        </pc:picChg>
      </pc:sldChg>
      <pc:sldChg chg="modSp add mod">
        <pc:chgData name="James Masih" userId="f5d0f4c4-6137-4110-8ac4-02600d1185d0" providerId="ADAL" clId="{55649473-D0F1-49D3-BE67-F122C8D90E6B}" dt="2026-06-07T12:37:34.766" v="1444" actId="255"/>
        <pc:sldMkLst>
          <pc:docMk/>
          <pc:sldMk cId="3690150807" sldId="273"/>
        </pc:sldMkLst>
        <pc:spChg chg="mod">
          <ac:chgData name="James Masih" userId="f5d0f4c4-6137-4110-8ac4-02600d1185d0" providerId="ADAL" clId="{55649473-D0F1-49D3-BE67-F122C8D90E6B}" dt="2026-06-07T12:37:18.758" v="1442" actId="122"/>
          <ac:spMkLst>
            <pc:docMk/>
            <pc:sldMk cId="3690150807" sldId="273"/>
            <ac:spMk id="2" creationId="{46A8C3D9-5EDB-8D0C-01ED-EECAA95972B6}"/>
          </ac:spMkLst>
        </pc:spChg>
        <pc:spChg chg="mod">
          <ac:chgData name="James Masih" userId="f5d0f4c4-6137-4110-8ac4-02600d1185d0" providerId="ADAL" clId="{55649473-D0F1-49D3-BE67-F122C8D90E6B}" dt="2026-06-07T12:34:12.759" v="1433" actId="114"/>
          <ac:spMkLst>
            <pc:docMk/>
            <pc:sldMk cId="3690150807" sldId="273"/>
            <ac:spMk id="6" creationId="{97516F6D-2815-CB90-A86F-3CC3C4A2F77E}"/>
          </ac:spMkLst>
        </pc:spChg>
        <pc:spChg chg="mod">
          <ac:chgData name="James Masih" userId="f5d0f4c4-6137-4110-8ac4-02600d1185d0" providerId="ADAL" clId="{55649473-D0F1-49D3-BE67-F122C8D90E6B}" dt="2026-06-07T12:37:34.766" v="1444" actId="255"/>
          <ac:spMkLst>
            <pc:docMk/>
            <pc:sldMk cId="3690150807" sldId="273"/>
            <ac:spMk id="40" creationId="{6FA00811-AF99-E448-BEDF-C7D60F521F95}"/>
          </ac:spMkLst>
        </pc:spChg>
      </pc:sldChg>
      <pc:sldChg chg="addSp delSp modSp add mod">
        <pc:chgData name="James Masih" userId="f5d0f4c4-6137-4110-8ac4-02600d1185d0" providerId="ADAL" clId="{55649473-D0F1-49D3-BE67-F122C8D90E6B}" dt="2026-06-07T13:15:15.282" v="1671" actId="478"/>
        <pc:sldMkLst>
          <pc:docMk/>
          <pc:sldMk cId="118759828" sldId="274"/>
        </pc:sldMkLst>
        <pc:spChg chg="mod">
          <ac:chgData name="James Masih" userId="f5d0f4c4-6137-4110-8ac4-02600d1185d0" providerId="ADAL" clId="{55649473-D0F1-49D3-BE67-F122C8D90E6B}" dt="2026-06-07T13:11:29.248" v="1544" actId="20577"/>
          <ac:spMkLst>
            <pc:docMk/>
            <pc:sldMk cId="118759828" sldId="274"/>
            <ac:spMk id="3" creationId="{E65FEDFB-FFBE-B709-DBBC-ABE321E83AEC}"/>
          </ac:spMkLst>
        </pc:spChg>
        <pc:spChg chg="mod">
          <ac:chgData name="James Masih" userId="f5d0f4c4-6137-4110-8ac4-02600d1185d0" providerId="ADAL" clId="{55649473-D0F1-49D3-BE67-F122C8D90E6B}" dt="2026-06-07T13:12:51.278" v="1593" actId="313"/>
          <ac:spMkLst>
            <pc:docMk/>
            <pc:sldMk cId="118759828" sldId="274"/>
            <ac:spMk id="5" creationId="{D5C6655B-0EEE-0C8D-FBC2-A06409DF8FD5}"/>
          </ac:spMkLst>
        </pc:spChg>
        <pc:spChg chg="mod">
          <ac:chgData name="James Masih" userId="f5d0f4c4-6137-4110-8ac4-02600d1185d0" providerId="ADAL" clId="{55649473-D0F1-49D3-BE67-F122C8D90E6B}" dt="2026-06-07T13:13:34.901" v="1596" actId="20577"/>
          <ac:spMkLst>
            <pc:docMk/>
            <pc:sldMk cId="118759828" sldId="274"/>
            <ac:spMk id="6" creationId="{5F59B4C2-945A-4E61-16D5-3D8F81F80471}"/>
          </ac:spMkLst>
        </pc:spChg>
        <pc:spChg chg="add del mod">
          <ac:chgData name="James Masih" userId="f5d0f4c4-6137-4110-8ac4-02600d1185d0" providerId="ADAL" clId="{55649473-D0F1-49D3-BE67-F122C8D90E6B}" dt="2026-06-07T13:12:27.354" v="1586" actId="20577"/>
          <ac:spMkLst>
            <pc:docMk/>
            <pc:sldMk cId="118759828" sldId="274"/>
            <ac:spMk id="7" creationId="{EEAB5177-44C9-21BC-B90E-142685C407E9}"/>
          </ac:spMkLst>
        </pc:spChg>
        <pc:spChg chg="mod">
          <ac:chgData name="James Masih" userId="f5d0f4c4-6137-4110-8ac4-02600d1185d0" providerId="ADAL" clId="{55649473-D0F1-49D3-BE67-F122C8D90E6B}" dt="2026-06-07T13:13:56.178" v="1631" actId="20577"/>
          <ac:spMkLst>
            <pc:docMk/>
            <pc:sldMk cId="118759828" sldId="274"/>
            <ac:spMk id="9" creationId="{0CCB7469-3BC2-E288-D660-56A370E5D581}"/>
          </ac:spMkLst>
        </pc:spChg>
        <pc:spChg chg="del">
          <ac:chgData name="James Masih" userId="f5d0f4c4-6137-4110-8ac4-02600d1185d0" providerId="ADAL" clId="{55649473-D0F1-49D3-BE67-F122C8D90E6B}" dt="2026-06-07T13:14:00.680" v="1632" actId="478"/>
          <ac:spMkLst>
            <pc:docMk/>
            <pc:sldMk cId="118759828" sldId="274"/>
            <ac:spMk id="10" creationId="{C78441F6-C453-8F10-C1D0-436B28A32746}"/>
          </ac:spMkLst>
        </pc:spChg>
        <pc:spChg chg="mod">
          <ac:chgData name="James Masih" userId="f5d0f4c4-6137-4110-8ac4-02600d1185d0" providerId="ADAL" clId="{55649473-D0F1-49D3-BE67-F122C8D90E6B}" dt="2026-06-07T13:12:33.121" v="1588" actId="20577"/>
          <ac:spMkLst>
            <pc:docMk/>
            <pc:sldMk cId="118759828" sldId="274"/>
            <ac:spMk id="11" creationId="{A0668987-E25B-A015-AC1D-8D12DB9074EC}"/>
          </ac:spMkLst>
        </pc:spChg>
        <pc:spChg chg="mod">
          <ac:chgData name="James Masih" userId="f5d0f4c4-6137-4110-8ac4-02600d1185d0" providerId="ADAL" clId="{55649473-D0F1-49D3-BE67-F122C8D90E6B}" dt="2026-06-07T13:14:31.961" v="1660" actId="20577"/>
          <ac:spMkLst>
            <pc:docMk/>
            <pc:sldMk cId="118759828" sldId="274"/>
            <ac:spMk id="13" creationId="{FFD01986-5959-6102-4652-86914A9B5417}"/>
          </ac:spMkLst>
        </pc:spChg>
        <pc:spChg chg="del mod">
          <ac:chgData name="James Masih" userId="f5d0f4c4-6137-4110-8ac4-02600d1185d0" providerId="ADAL" clId="{55649473-D0F1-49D3-BE67-F122C8D90E6B}" dt="2026-06-07T13:15:07.306" v="1669" actId="478"/>
          <ac:spMkLst>
            <pc:docMk/>
            <pc:sldMk cId="118759828" sldId="274"/>
            <ac:spMk id="15" creationId="{BD886E5B-B674-FCBB-7DA0-57D8B1028B50}"/>
          </ac:spMkLst>
        </pc:spChg>
        <pc:spChg chg="del">
          <ac:chgData name="James Masih" userId="f5d0f4c4-6137-4110-8ac4-02600d1185d0" providerId="ADAL" clId="{55649473-D0F1-49D3-BE67-F122C8D90E6B}" dt="2026-06-07T13:15:10.587" v="1670" actId="478"/>
          <ac:spMkLst>
            <pc:docMk/>
            <pc:sldMk cId="118759828" sldId="274"/>
            <ac:spMk id="17" creationId="{DDADE294-EE16-F6C6-61AE-BD3641D6F1CD}"/>
          </ac:spMkLst>
        </pc:spChg>
        <pc:spChg chg="del">
          <ac:chgData name="James Masih" userId="f5d0f4c4-6137-4110-8ac4-02600d1185d0" providerId="ADAL" clId="{55649473-D0F1-49D3-BE67-F122C8D90E6B}" dt="2026-06-07T13:15:15.282" v="1671" actId="478"/>
          <ac:spMkLst>
            <pc:docMk/>
            <pc:sldMk cId="118759828" sldId="274"/>
            <ac:spMk id="18" creationId="{21B2000D-087F-AC8F-883C-A5A21C7E00A0}"/>
          </ac:spMkLst>
        </pc:spChg>
        <pc:spChg chg="del">
          <ac:chgData name="James Masih" userId="f5d0f4c4-6137-4110-8ac4-02600d1185d0" providerId="ADAL" clId="{55649473-D0F1-49D3-BE67-F122C8D90E6B}" dt="2026-06-07T13:15:02.107" v="1668" actId="478"/>
          <ac:spMkLst>
            <pc:docMk/>
            <pc:sldMk cId="118759828" sldId="274"/>
            <ac:spMk id="19" creationId="{4AD66F47-409C-6CFF-D1C7-E97977EA4FD7}"/>
          </ac:spMkLst>
        </pc:spChg>
        <pc:spChg chg="del">
          <ac:chgData name="James Masih" userId="f5d0f4c4-6137-4110-8ac4-02600d1185d0" providerId="ADAL" clId="{55649473-D0F1-49D3-BE67-F122C8D90E6B}" dt="2026-06-07T13:14:35.276" v="1661" actId="478"/>
          <ac:spMkLst>
            <pc:docMk/>
            <pc:sldMk cId="118759828" sldId="274"/>
            <ac:spMk id="21" creationId="{E166DE38-D75D-5383-346C-FCE2ADD9BD46}"/>
          </ac:spMkLst>
        </pc:spChg>
        <pc:spChg chg="del mod">
          <ac:chgData name="James Masih" userId="f5d0f4c4-6137-4110-8ac4-02600d1185d0" providerId="ADAL" clId="{55649473-D0F1-49D3-BE67-F122C8D90E6B}" dt="2026-06-07T13:14:42.462" v="1663" actId="478"/>
          <ac:spMkLst>
            <pc:docMk/>
            <pc:sldMk cId="118759828" sldId="274"/>
            <ac:spMk id="22" creationId="{08A0DB9B-CDD1-0225-5A3D-CEC574952811}"/>
          </ac:spMkLst>
        </pc:spChg>
        <pc:spChg chg="del">
          <ac:chgData name="James Masih" userId="f5d0f4c4-6137-4110-8ac4-02600d1185d0" providerId="ADAL" clId="{55649473-D0F1-49D3-BE67-F122C8D90E6B}" dt="2026-06-07T13:14:58.128" v="1667" actId="478"/>
          <ac:spMkLst>
            <pc:docMk/>
            <pc:sldMk cId="118759828" sldId="274"/>
            <ac:spMk id="23" creationId="{2499C3B8-5BFD-2C82-2375-73666680A8B2}"/>
          </ac:spMkLst>
        </pc:spChg>
        <pc:spChg chg="del mod">
          <ac:chgData name="James Masih" userId="f5d0f4c4-6137-4110-8ac4-02600d1185d0" providerId="ADAL" clId="{55649473-D0F1-49D3-BE67-F122C8D90E6B}" dt="2026-06-07T13:14:48.377" v="1665" actId="478"/>
          <ac:spMkLst>
            <pc:docMk/>
            <pc:sldMk cId="118759828" sldId="274"/>
            <ac:spMk id="25" creationId="{C0640914-CBE9-F232-304E-33600D6F31C5}"/>
          </ac:spMkLst>
        </pc:spChg>
        <pc:spChg chg="del">
          <ac:chgData name="James Masih" userId="f5d0f4c4-6137-4110-8ac4-02600d1185d0" providerId="ADAL" clId="{55649473-D0F1-49D3-BE67-F122C8D90E6B}" dt="2026-06-07T13:14:51.959" v="1666" actId="478"/>
          <ac:spMkLst>
            <pc:docMk/>
            <pc:sldMk cId="118759828" sldId="274"/>
            <ac:spMk id="26" creationId="{F290A391-3880-249E-EF27-B2FD7FC94AC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53972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E83B3-98C9-EC13-8A0C-1C69400C4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D13C2D-F0CF-56DB-1E4F-D49DABFBAA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E0546B-1083-5CF5-1141-F4E912B54F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DF79DC-E96F-2D7F-D3F2-1C9D1B86791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023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5EBA92-3AC3-8373-641B-D24F7F97C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26289C-FD9F-AD89-7173-0C11E68753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B86B4F-142C-DF17-554C-D3C64F78C4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802753-25D7-7E59-7DA9-3E19EE32F3C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0787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FEA99D-DE4C-CB3E-F94B-6A8D88273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B98B4B-DB7E-8BE8-4D98-143E21FE3A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C43BB1-840A-DE5D-3358-E4870D6F47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22C0BF-D341-C63A-4DF3-EEC7335B898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6555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9833D8-EA88-B5CD-14B2-08E6BFFAA7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44C10B-29AF-2E1A-53AA-FE44C0278A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0263DF-F7AB-59DA-FE12-48823A8835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768F56-ED22-CC6A-96D1-BCEF6AD6C8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5219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51D88-454C-1AE6-6AAC-4F07896758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E1C74C-1DB0-ABE3-06B5-92BB6625BA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18A8C-DC20-1409-5F23-97FB3E01FC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593090-4CE3-6125-759E-736B3AB2CEE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136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DD6FF-CCAD-85B8-6C2F-41950621EE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762D1E-42B2-A985-7843-E3B42E4F05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F7E7E6-C8EF-D7FC-EC76-EFD2307B97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8550C1-3164-6ED4-C6C0-820E8637253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6641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24AB2B-0A06-2D22-FD22-74B3DD5E10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1234D0-46C9-BE37-A6E2-E2CFCA9F86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0CEC8-F4AB-3315-09F8-ADCE3E57EB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B65260-3A16-D052-F104-6FDA261AB81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6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1C1D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57079" y="829940"/>
            <a:ext cx="4722763" cy="88597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2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Information Systems for Aktar at Home</a:t>
            </a:r>
            <a:endParaRPr lang="en-US" sz="2750" dirty="0"/>
          </a:p>
        </p:txBody>
      </p:sp>
      <p:sp>
        <p:nvSpPr>
          <p:cNvPr id="4" name="Text 1"/>
          <p:cNvSpPr/>
          <p:nvPr/>
        </p:nvSpPr>
        <p:spPr>
          <a:xfrm>
            <a:off x="496119" y="2674620"/>
            <a:ext cx="4722763" cy="23088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33000"/>
              </a:lnSpc>
              <a:spcAft>
                <a:spcPts val="1250"/>
              </a:spcAft>
              <a:buNone/>
            </a:pPr>
            <a:r>
              <a:rPr lang="en-US" sz="12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LCLM5004 – Component 1 Presentation</a:t>
            </a:r>
            <a:endParaRPr lang="en-US" sz="1200" dirty="0"/>
          </a:p>
          <a:p>
            <a:pPr marL="0" indent="0" algn="ctr">
              <a:lnSpc>
                <a:spcPct val="133000"/>
              </a:lnSpc>
              <a:buNone/>
            </a:pPr>
            <a:r>
              <a:rPr lang="en-US" sz="12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Mohammed Razzaque 2126598 </a:t>
            </a:r>
          </a:p>
          <a:p>
            <a:pPr marL="0" indent="0" algn="ctr">
              <a:lnSpc>
                <a:spcPct val="133000"/>
              </a:lnSpc>
              <a:buNone/>
            </a:pPr>
            <a:endParaRPr lang="en-US" sz="1200" dirty="0">
              <a:solidFill>
                <a:srgbClr val="CFCBBF"/>
              </a:solidFill>
              <a:latin typeface="Raleway" pitchFamily="34" charset="0"/>
              <a:ea typeface="Raleway" pitchFamily="34" charset="-122"/>
              <a:cs typeface="Raleway" pitchFamily="34" charset="-120"/>
            </a:endParaRPr>
          </a:p>
          <a:p>
            <a:pPr marL="0" indent="0" algn="ctr">
              <a:lnSpc>
                <a:spcPct val="133000"/>
              </a:lnSpc>
              <a:buNone/>
            </a:pPr>
            <a:r>
              <a:rPr lang="en-US" sz="12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James Cedric Masih 2420102 </a:t>
            </a:r>
          </a:p>
          <a:p>
            <a:pPr marL="0" indent="0" algn="ctr">
              <a:lnSpc>
                <a:spcPct val="133000"/>
              </a:lnSpc>
              <a:buNone/>
            </a:pPr>
            <a:endParaRPr lang="en-US" sz="1200" dirty="0">
              <a:solidFill>
                <a:srgbClr val="CFCBBF"/>
              </a:solidFill>
              <a:latin typeface="Raleway" pitchFamily="34" charset="0"/>
              <a:ea typeface="Raleway" pitchFamily="34" charset="-122"/>
              <a:cs typeface="Raleway" pitchFamily="34" charset="-120"/>
            </a:endParaRPr>
          </a:p>
          <a:p>
            <a:pPr marL="0" indent="0" algn="ctr">
              <a:lnSpc>
                <a:spcPct val="133000"/>
              </a:lnSpc>
              <a:buNone/>
            </a:pPr>
            <a:r>
              <a:rPr lang="en-US" sz="12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Latoya Marie Brown 2428456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497681"/>
            <a:ext cx="4196060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What We Will Present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496119" y="1224186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01</a:t>
            </a:r>
            <a:endParaRPr lang="en-US" sz="11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446088"/>
            <a:ext cx="4004965" cy="1905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96119" y="1555031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Business Context</a:t>
            </a:r>
            <a:endParaRPr lang="en-US" sz="1350" dirty="0"/>
          </a:p>
        </p:txBody>
      </p:sp>
      <p:sp>
        <p:nvSpPr>
          <p:cNvPr id="6" name="Text 3"/>
          <p:cNvSpPr/>
          <p:nvPr/>
        </p:nvSpPr>
        <p:spPr>
          <a:xfrm>
            <a:off x="496119" y="1861542"/>
            <a:ext cx="4004965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How Aktar at Home operates and why information systems matter.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4642842" y="1224186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02</a:t>
            </a:r>
            <a:endParaRPr lang="en-US" sz="11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1460227"/>
            <a:ext cx="4005039" cy="1905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642842" y="1555031"/>
            <a:ext cx="2596381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Three Recommended Systems</a:t>
            </a:r>
            <a:endParaRPr lang="en-US" sz="1350" dirty="0"/>
          </a:p>
        </p:txBody>
      </p:sp>
      <p:sp>
        <p:nvSpPr>
          <p:cNvPr id="10" name="Text 6"/>
          <p:cNvSpPr/>
          <p:nvPr/>
        </p:nvSpPr>
        <p:spPr>
          <a:xfrm>
            <a:off x="4642842" y="1861542"/>
            <a:ext cx="4005039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ERP, CRM and Business Intelligence.</a:t>
            </a:r>
            <a:endParaRPr lang="en-US" sz="1100" dirty="0"/>
          </a:p>
        </p:txBody>
      </p:sp>
      <p:sp>
        <p:nvSpPr>
          <p:cNvPr id="11" name="Text 7"/>
          <p:cNvSpPr/>
          <p:nvPr/>
        </p:nvSpPr>
        <p:spPr>
          <a:xfrm>
            <a:off x="496119" y="2563192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03</a:t>
            </a:r>
            <a:endParaRPr lang="en-US" sz="1100" dirty="0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2770882"/>
            <a:ext cx="4004965" cy="1905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496119" y="2894037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Comparison</a:t>
            </a:r>
            <a:endParaRPr lang="en-US" sz="1350" dirty="0"/>
          </a:p>
        </p:txBody>
      </p:sp>
      <p:sp>
        <p:nvSpPr>
          <p:cNvPr id="14" name="Text 9"/>
          <p:cNvSpPr/>
          <p:nvPr/>
        </p:nvSpPr>
        <p:spPr>
          <a:xfrm>
            <a:off x="496119" y="3200549"/>
            <a:ext cx="4004965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Functions, benefits and limitations of each system.</a:t>
            </a:r>
            <a:endParaRPr lang="en-US" sz="1100" dirty="0"/>
          </a:p>
        </p:txBody>
      </p:sp>
      <p:sp>
        <p:nvSpPr>
          <p:cNvPr id="15" name="Text 10"/>
          <p:cNvSpPr/>
          <p:nvPr/>
        </p:nvSpPr>
        <p:spPr>
          <a:xfrm>
            <a:off x="4642842" y="2563192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04</a:t>
            </a:r>
            <a:endParaRPr lang="en-US" sz="1100" dirty="0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2770882"/>
            <a:ext cx="4005039" cy="1905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4642842" y="2894037"/>
            <a:ext cx="1867421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Real-World Use Cases</a:t>
            </a:r>
            <a:endParaRPr lang="en-US" sz="1350" dirty="0"/>
          </a:p>
        </p:txBody>
      </p:sp>
      <p:sp>
        <p:nvSpPr>
          <p:cNvPr id="18" name="Text 12"/>
          <p:cNvSpPr/>
          <p:nvPr/>
        </p:nvSpPr>
        <p:spPr>
          <a:xfrm>
            <a:off x="4642842" y="3200549"/>
            <a:ext cx="4005039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Practical examples from other businesses.</a:t>
            </a:r>
            <a:endParaRPr lang="en-US" sz="1100" dirty="0"/>
          </a:p>
        </p:txBody>
      </p:sp>
      <p:sp>
        <p:nvSpPr>
          <p:cNvPr id="19" name="Text 13"/>
          <p:cNvSpPr/>
          <p:nvPr/>
        </p:nvSpPr>
        <p:spPr>
          <a:xfrm>
            <a:off x="496119" y="3675385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05</a:t>
            </a:r>
            <a:endParaRPr lang="en-US" sz="1100" dirty="0"/>
          </a:p>
        </p:txBody>
      </p:sp>
      <p:pic>
        <p:nvPicPr>
          <p:cNvPr id="20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3868936"/>
            <a:ext cx="4004965" cy="19050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496119" y="4006230"/>
            <a:ext cx="2874466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Ethical &amp; Security Considerations</a:t>
            </a:r>
            <a:endParaRPr lang="en-US" sz="1350" dirty="0"/>
          </a:p>
        </p:txBody>
      </p:sp>
      <p:sp>
        <p:nvSpPr>
          <p:cNvPr id="22" name="Text 15"/>
          <p:cNvSpPr/>
          <p:nvPr/>
        </p:nvSpPr>
        <p:spPr>
          <a:xfrm>
            <a:off x="496119" y="4312741"/>
            <a:ext cx="4004965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Data privacy, bias and responsible decision-making.</a:t>
            </a:r>
            <a:endParaRPr lang="en-US" sz="1100" dirty="0"/>
          </a:p>
        </p:txBody>
      </p:sp>
      <p:sp>
        <p:nvSpPr>
          <p:cNvPr id="23" name="Text 16"/>
          <p:cNvSpPr/>
          <p:nvPr/>
        </p:nvSpPr>
        <p:spPr>
          <a:xfrm>
            <a:off x="4642842" y="3675385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06</a:t>
            </a:r>
            <a:endParaRPr lang="en-US" sz="1100" dirty="0"/>
          </a:p>
        </p:txBody>
      </p:sp>
      <p:pic>
        <p:nvPicPr>
          <p:cNvPr id="24" name="Image 5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3868936"/>
            <a:ext cx="4005039" cy="19050"/>
          </a:xfrm>
          <a:prstGeom prst="rect">
            <a:avLst/>
          </a:prstGeom>
        </p:spPr>
      </p:pic>
      <p:sp>
        <p:nvSpPr>
          <p:cNvPr id="25" name="Text 17"/>
          <p:cNvSpPr/>
          <p:nvPr/>
        </p:nvSpPr>
        <p:spPr>
          <a:xfrm>
            <a:off x="4642842" y="4006230"/>
            <a:ext cx="2001143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Implementation </a:t>
            </a:r>
          </a:p>
        </p:txBody>
      </p:sp>
      <p:sp>
        <p:nvSpPr>
          <p:cNvPr id="26" name="Text 18"/>
          <p:cNvSpPr/>
          <p:nvPr/>
        </p:nvSpPr>
        <p:spPr>
          <a:xfrm>
            <a:off x="4642842" y="4312741"/>
            <a:ext cx="4005039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</a:rPr>
              <a:t>Risks and Controls</a:t>
            </a:r>
            <a:endParaRPr lang="en-US" sz="11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2F11BB9-A6AD-4589-0EDD-797CEC1FCD00}"/>
              </a:ext>
            </a:extLst>
          </p:cNvPr>
          <p:cNvSpPr/>
          <p:nvPr/>
        </p:nvSpPr>
        <p:spPr>
          <a:xfrm>
            <a:off x="8010144" y="4818888"/>
            <a:ext cx="1133856" cy="299204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7A2C2E-7FEA-6526-91C6-3E59FE010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9E386671-552E-C852-F344-A41CDD77677F}"/>
              </a:ext>
            </a:extLst>
          </p:cNvPr>
          <p:cNvSpPr/>
          <p:nvPr/>
        </p:nvSpPr>
        <p:spPr>
          <a:xfrm>
            <a:off x="496119" y="497681"/>
            <a:ext cx="4196060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What We Will Present</a:t>
            </a:r>
            <a:endParaRPr lang="en-US" sz="275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65FEDFB-FFBE-B709-DBBC-ABE321E83AEC}"/>
              </a:ext>
            </a:extLst>
          </p:cNvPr>
          <p:cNvSpPr/>
          <p:nvPr/>
        </p:nvSpPr>
        <p:spPr>
          <a:xfrm>
            <a:off x="496119" y="1224186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07</a:t>
            </a:r>
            <a:endParaRPr lang="en-US" sz="1100" dirty="0"/>
          </a:p>
        </p:txBody>
      </p:sp>
      <p:pic>
        <p:nvPicPr>
          <p:cNvPr id="4" name="Image 0" descr="preencoded.png">
            <a:extLst>
              <a:ext uri="{FF2B5EF4-FFF2-40B4-BE49-F238E27FC236}">
                <a16:creationId xmlns:a16="http://schemas.microsoft.com/office/drawing/2014/main" id="{A18A3A18-3B29-1D84-F9B2-5EBF8157A6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446088"/>
            <a:ext cx="4004965" cy="19050"/>
          </a:xfrm>
          <a:prstGeom prst="rect">
            <a:avLst/>
          </a:prstGeom>
        </p:spPr>
      </p:pic>
      <p:sp>
        <p:nvSpPr>
          <p:cNvPr id="5" name="Text 2">
            <a:extLst>
              <a:ext uri="{FF2B5EF4-FFF2-40B4-BE49-F238E27FC236}">
                <a16:creationId xmlns:a16="http://schemas.microsoft.com/office/drawing/2014/main" id="{D5C6655B-0EEE-0C8D-FBC2-A06409DF8FD5}"/>
              </a:ext>
            </a:extLst>
          </p:cNvPr>
          <p:cNvSpPr/>
          <p:nvPr/>
        </p:nvSpPr>
        <p:spPr>
          <a:xfrm>
            <a:off x="496119" y="1555031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</a:rPr>
              <a:t>Final Recommendation</a:t>
            </a:r>
            <a:endParaRPr lang="en-US" sz="1350" dirty="0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5F59B4C2-945A-4E61-16D5-3D8F81F80471}"/>
              </a:ext>
            </a:extLst>
          </p:cNvPr>
          <p:cNvSpPr/>
          <p:nvPr/>
        </p:nvSpPr>
        <p:spPr>
          <a:xfrm>
            <a:off x="496119" y="1861542"/>
            <a:ext cx="4004965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 staged information systems strategy</a:t>
            </a:r>
            <a:endParaRPr lang="en-US" sz="1100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EEAB5177-44C9-21BC-B90E-142685C407E9}"/>
              </a:ext>
            </a:extLst>
          </p:cNvPr>
          <p:cNvSpPr/>
          <p:nvPr/>
        </p:nvSpPr>
        <p:spPr>
          <a:xfrm>
            <a:off x="4642842" y="1224186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08</a:t>
            </a:r>
            <a:endParaRPr lang="en-US" sz="1100" dirty="0"/>
          </a:p>
        </p:txBody>
      </p:sp>
      <p:pic>
        <p:nvPicPr>
          <p:cNvPr id="8" name="Image 1" descr="preencoded.png">
            <a:extLst>
              <a:ext uri="{FF2B5EF4-FFF2-40B4-BE49-F238E27FC236}">
                <a16:creationId xmlns:a16="http://schemas.microsoft.com/office/drawing/2014/main" id="{84BB458C-270C-6784-E761-9FC51C7FB8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1460227"/>
            <a:ext cx="4005039" cy="19050"/>
          </a:xfrm>
          <a:prstGeom prst="rect">
            <a:avLst/>
          </a:prstGeom>
        </p:spPr>
      </p:pic>
      <p:sp>
        <p:nvSpPr>
          <p:cNvPr id="9" name="Text 5">
            <a:extLst>
              <a:ext uri="{FF2B5EF4-FFF2-40B4-BE49-F238E27FC236}">
                <a16:creationId xmlns:a16="http://schemas.microsoft.com/office/drawing/2014/main" id="{0CCB7469-3BC2-E288-D660-56A370E5D581}"/>
              </a:ext>
            </a:extLst>
          </p:cNvPr>
          <p:cNvSpPr/>
          <p:nvPr/>
        </p:nvSpPr>
        <p:spPr>
          <a:xfrm>
            <a:off x="4642842" y="1555031"/>
            <a:ext cx="2596381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</a:rPr>
              <a:t>Conclusion</a:t>
            </a:r>
            <a:endParaRPr lang="en-US" sz="1350" dirty="0"/>
          </a:p>
        </p:txBody>
      </p:sp>
      <p:sp>
        <p:nvSpPr>
          <p:cNvPr id="11" name="Text 7">
            <a:extLst>
              <a:ext uri="{FF2B5EF4-FFF2-40B4-BE49-F238E27FC236}">
                <a16:creationId xmlns:a16="http://schemas.microsoft.com/office/drawing/2014/main" id="{A0668987-E25B-A015-AC1D-8D12DB9074EC}"/>
              </a:ext>
            </a:extLst>
          </p:cNvPr>
          <p:cNvSpPr/>
          <p:nvPr/>
        </p:nvSpPr>
        <p:spPr>
          <a:xfrm>
            <a:off x="496119" y="2563192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 Light" pitchFamily="34" charset="0"/>
                <a:ea typeface="Prata Light" pitchFamily="34" charset="-122"/>
                <a:cs typeface="Prata Light" pitchFamily="34" charset="-120"/>
              </a:rPr>
              <a:t>09</a:t>
            </a:r>
            <a:endParaRPr lang="en-US" sz="1100" dirty="0"/>
          </a:p>
        </p:txBody>
      </p:sp>
      <p:pic>
        <p:nvPicPr>
          <p:cNvPr id="12" name="Image 2" descr="preencoded.png">
            <a:extLst>
              <a:ext uri="{FF2B5EF4-FFF2-40B4-BE49-F238E27FC236}">
                <a16:creationId xmlns:a16="http://schemas.microsoft.com/office/drawing/2014/main" id="{559F651D-E287-28C1-5AD3-7B56F794DC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2770882"/>
            <a:ext cx="4004965" cy="19050"/>
          </a:xfrm>
          <a:prstGeom prst="rect">
            <a:avLst/>
          </a:prstGeom>
        </p:spPr>
      </p:pic>
      <p:sp>
        <p:nvSpPr>
          <p:cNvPr id="13" name="Text 8">
            <a:extLst>
              <a:ext uri="{FF2B5EF4-FFF2-40B4-BE49-F238E27FC236}">
                <a16:creationId xmlns:a16="http://schemas.microsoft.com/office/drawing/2014/main" id="{FFD01986-5959-6102-4652-86914A9B5417}"/>
              </a:ext>
            </a:extLst>
          </p:cNvPr>
          <p:cNvSpPr/>
          <p:nvPr/>
        </p:nvSpPr>
        <p:spPr>
          <a:xfrm>
            <a:off x="496119" y="2894037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CFCBBF"/>
                </a:solidFill>
                <a:latin typeface="Prata" pitchFamily="34" charset="0"/>
              </a:rPr>
              <a:t>References</a:t>
            </a:r>
            <a:endParaRPr lang="en-US" sz="1350" dirty="0"/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6E727993-B5E9-BBDD-E3B0-67EFE55089B1}"/>
              </a:ext>
            </a:extLst>
          </p:cNvPr>
          <p:cNvSpPr/>
          <p:nvPr/>
        </p:nvSpPr>
        <p:spPr>
          <a:xfrm>
            <a:off x="496119" y="3200549"/>
            <a:ext cx="4004965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Functions, benefits and limitations of each system.</a:t>
            </a:r>
            <a:endParaRPr lang="en-US" sz="1100" dirty="0"/>
          </a:p>
        </p:txBody>
      </p:sp>
      <p:pic>
        <p:nvPicPr>
          <p:cNvPr id="16" name="Image 3" descr="preencoded.png">
            <a:extLst>
              <a:ext uri="{FF2B5EF4-FFF2-40B4-BE49-F238E27FC236}">
                <a16:creationId xmlns:a16="http://schemas.microsoft.com/office/drawing/2014/main" id="{2E1F200D-D269-E457-66C2-953DEE5852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2770882"/>
            <a:ext cx="4005039" cy="19050"/>
          </a:xfrm>
          <a:prstGeom prst="rect">
            <a:avLst/>
          </a:prstGeom>
        </p:spPr>
      </p:pic>
      <p:pic>
        <p:nvPicPr>
          <p:cNvPr id="20" name="Image 4" descr="preencoded.png">
            <a:extLst>
              <a:ext uri="{FF2B5EF4-FFF2-40B4-BE49-F238E27FC236}">
                <a16:creationId xmlns:a16="http://schemas.microsoft.com/office/drawing/2014/main" id="{1D12E67D-C363-5719-655C-F9FB043AD4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3868936"/>
            <a:ext cx="4004965" cy="19050"/>
          </a:xfrm>
          <a:prstGeom prst="rect">
            <a:avLst/>
          </a:prstGeom>
        </p:spPr>
      </p:pic>
      <p:pic>
        <p:nvPicPr>
          <p:cNvPr id="24" name="Image 5" descr="preencoded.png">
            <a:extLst>
              <a:ext uri="{FF2B5EF4-FFF2-40B4-BE49-F238E27FC236}">
                <a16:creationId xmlns:a16="http://schemas.microsoft.com/office/drawing/2014/main" id="{0C155EF0-DB62-B455-F7C6-82E232D7BC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842" y="3868936"/>
            <a:ext cx="4005039" cy="1905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8E970B9-E21D-9901-37D9-07C93E56BA4B}"/>
              </a:ext>
            </a:extLst>
          </p:cNvPr>
          <p:cNvSpPr/>
          <p:nvPr/>
        </p:nvSpPr>
        <p:spPr>
          <a:xfrm>
            <a:off x="8010144" y="4818888"/>
            <a:ext cx="1133856" cy="299204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59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622027"/>
            <a:ext cx="5213970" cy="3765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Business Context: Aktar at Home</a:t>
            </a:r>
            <a:endParaRPr lang="en-US" sz="23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585466"/>
            <a:ext cx="4416326" cy="250254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990555" y="1254547"/>
            <a:ext cx="19634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Business Model</a:t>
            </a:r>
            <a:endParaRPr lang="en-US" sz="1150" dirty="0"/>
          </a:p>
        </p:txBody>
      </p:sp>
      <p:sp>
        <p:nvSpPr>
          <p:cNvPr id="5" name="Text 2"/>
          <p:cNvSpPr/>
          <p:nvPr/>
        </p:nvSpPr>
        <p:spPr>
          <a:xfrm>
            <a:off x="5990555" y="1545208"/>
            <a:ext cx="2662014" cy="15695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3000"/>
              </a:lnSpc>
              <a:buSzPct val="100000"/>
              <a:buChar char="•"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Online food ordering and delivery</a:t>
            </a:r>
            <a:endParaRPr lang="en-US" sz="900" dirty="0"/>
          </a:p>
          <a:p>
            <a:pPr marL="342900" indent="-342900" algn="l">
              <a:lnSpc>
                <a:spcPct val="123000"/>
              </a:lnSpc>
              <a:buSzPct val="100000"/>
              <a:buChar char="•"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Customers choose set boxes or build their own meals</a:t>
            </a:r>
            <a:endParaRPr lang="en-US" sz="900" dirty="0"/>
          </a:p>
          <a:p>
            <a:pPr marL="342900" indent="-342900" algn="l">
              <a:lnSpc>
                <a:spcPct val="123000"/>
              </a:lnSpc>
              <a:buSzPct val="100000"/>
              <a:buChar char="•"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Select a delivery date</a:t>
            </a:r>
            <a:endParaRPr lang="en-US" sz="900" dirty="0"/>
          </a:p>
          <a:p>
            <a:pPr marL="342900" indent="-342900" algn="l">
              <a:lnSpc>
                <a:spcPct val="123000"/>
              </a:lnSpc>
              <a:buSzPct val="100000"/>
              <a:buChar char="•"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Meals shipped directly to customers' homes</a:t>
            </a:r>
            <a:endParaRPr lang="en-US" sz="900" dirty="0"/>
          </a:p>
          <a:p>
            <a:pPr marL="342900" indent="-342900" algn="l">
              <a:lnSpc>
                <a:spcPct val="123000"/>
              </a:lnSpc>
              <a:buSzPct val="100000"/>
              <a:buChar char="•"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Products include chef-prepared frozen meals and meal boxes </a:t>
            </a:r>
            <a:r>
              <a:rPr lang="en-US" sz="90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(Aktar at Home, 2026)</a:t>
            </a:r>
            <a:endParaRPr lang="en-US" sz="900" dirty="0"/>
          </a:p>
        </p:txBody>
      </p:sp>
      <p:sp>
        <p:nvSpPr>
          <p:cNvPr id="6" name="Shape 3"/>
          <p:cNvSpPr/>
          <p:nvPr/>
        </p:nvSpPr>
        <p:spPr>
          <a:xfrm>
            <a:off x="5990555" y="3229942"/>
            <a:ext cx="2662014" cy="1176263"/>
          </a:xfrm>
          <a:prstGeom prst="roundRect">
            <a:avLst>
              <a:gd name="adj" fmla="val 1537"/>
            </a:avLst>
          </a:prstGeom>
          <a:solidFill>
            <a:srgbClr val="02234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1032" y="3403625"/>
            <a:ext cx="150614" cy="120476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382122" y="3362399"/>
            <a:ext cx="2149971" cy="89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Information systems help organisations collect, process, store and distribute information to support decision-making, coordination and control </a:t>
            </a:r>
            <a:r>
              <a:rPr lang="en-US" sz="900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(Laudon and Laudon, 2022)</a:t>
            </a:r>
            <a:r>
              <a:rPr lang="en-US" sz="9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9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5064D12-AEAB-840E-41F8-0AA161B4C768}"/>
              </a:ext>
            </a:extLst>
          </p:cNvPr>
          <p:cNvSpPr/>
          <p:nvPr/>
        </p:nvSpPr>
        <p:spPr>
          <a:xfrm>
            <a:off x="7808976" y="4764024"/>
            <a:ext cx="1271016" cy="379476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402208"/>
            <a:ext cx="5089252" cy="3765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What Is an Information System?</a:t>
            </a:r>
            <a:endParaRPr lang="en-US" sz="23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047527"/>
            <a:ext cx="4416326" cy="250254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990555" y="1389087"/>
            <a:ext cx="2662014" cy="8914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An information system is a set of interrelated components that collect, process, store and distribute information to support decision-making and organisational control </a:t>
            </a:r>
            <a:r>
              <a:rPr lang="en-US" sz="90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(Laudon and Laudon, 2022)</a:t>
            </a: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5990555" y="2382962"/>
            <a:ext cx="19634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Main Components</a:t>
            </a:r>
            <a:endParaRPr lang="en-US" sz="1150" dirty="0"/>
          </a:p>
        </p:txBody>
      </p:sp>
      <p:sp>
        <p:nvSpPr>
          <p:cNvPr id="6" name="Text 3"/>
          <p:cNvSpPr/>
          <p:nvPr/>
        </p:nvSpPr>
        <p:spPr>
          <a:xfrm>
            <a:off x="5990555" y="2673623"/>
            <a:ext cx="2662014" cy="5348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It is not just technology — it is a </a:t>
            </a:r>
            <a:r>
              <a:rPr lang="en-US" sz="9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sociotechnical system</a:t>
            </a: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involving people, processes and digital tools </a:t>
            </a:r>
            <a:r>
              <a:rPr lang="en-US" sz="90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(O'Brien and Marakas, 2011)</a:t>
            </a:r>
            <a:r>
              <a:rPr lang="en-US" sz="9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900" dirty="0"/>
          </a:p>
        </p:txBody>
      </p:sp>
      <p:sp>
        <p:nvSpPr>
          <p:cNvPr id="7" name="Shape 4"/>
          <p:cNvSpPr/>
          <p:nvPr/>
        </p:nvSpPr>
        <p:spPr>
          <a:xfrm>
            <a:off x="496119" y="3780458"/>
            <a:ext cx="1961108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16595" y="3900934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Hardware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2559621" y="3780458"/>
            <a:ext cx="1961183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2680097" y="3900934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Software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4623197" y="3780458"/>
            <a:ext cx="1961108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4743673" y="3900934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Data</a:t>
            </a:r>
            <a:endParaRPr lang="en-US" sz="1150" dirty="0"/>
          </a:p>
        </p:txBody>
      </p:sp>
      <p:sp>
        <p:nvSpPr>
          <p:cNvPr id="13" name="Shape 10"/>
          <p:cNvSpPr/>
          <p:nvPr/>
        </p:nvSpPr>
        <p:spPr>
          <a:xfrm>
            <a:off x="6686699" y="3780458"/>
            <a:ext cx="1961183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6807175" y="3900934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People</a:t>
            </a:r>
            <a:endParaRPr lang="en-US" sz="1150" dirty="0"/>
          </a:p>
        </p:txBody>
      </p:sp>
      <p:sp>
        <p:nvSpPr>
          <p:cNvPr id="15" name="Shape 12"/>
          <p:cNvSpPr/>
          <p:nvPr/>
        </p:nvSpPr>
        <p:spPr>
          <a:xfrm>
            <a:off x="496119" y="4312072"/>
            <a:ext cx="4024685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616595" y="4432548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Processes</a:t>
            </a:r>
            <a:endParaRPr lang="en-US" sz="1150" dirty="0"/>
          </a:p>
        </p:txBody>
      </p:sp>
      <p:sp>
        <p:nvSpPr>
          <p:cNvPr id="17" name="Shape 14"/>
          <p:cNvSpPr/>
          <p:nvPr/>
        </p:nvSpPr>
        <p:spPr>
          <a:xfrm>
            <a:off x="4623197" y="4312072"/>
            <a:ext cx="4024685" cy="429220"/>
          </a:xfrm>
          <a:prstGeom prst="roundRect">
            <a:avLst>
              <a:gd name="adj" fmla="val 4211"/>
            </a:avLst>
          </a:prstGeom>
          <a:solidFill>
            <a:srgbClr val="3A3B3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4743673" y="4432548"/>
            <a:ext cx="1506215" cy="1882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Networks</a:t>
            </a:r>
            <a:endParaRPr lang="en-US" sz="115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C428C7-244D-D652-1180-7830F20D801E}"/>
              </a:ext>
            </a:extLst>
          </p:cNvPr>
          <p:cNvSpPr/>
          <p:nvPr/>
        </p:nvSpPr>
        <p:spPr>
          <a:xfrm>
            <a:off x="8046720" y="4864608"/>
            <a:ext cx="1033272" cy="192024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596950"/>
            <a:ext cx="6539433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Systems Selected for Aktar at Home</a:t>
            </a:r>
            <a:endParaRPr lang="en-US" sz="2750" dirty="0"/>
          </a:p>
        </p:txBody>
      </p:sp>
      <p:sp>
        <p:nvSpPr>
          <p:cNvPr id="3" name="Shape 1"/>
          <p:cNvSpPr/>
          <p:nvPr/>
        </p:nvSpPr>
        <p:spPr>
          <a:xfrm>
            <a:off x="496119" y="1323454"/>
            <a:ext cx="8151763" cy="3223022"/>
          </a:xfrm>
          <a:prstGeom prst="roundRect">
            <a:avLst>
              <a:gd name="adj" fmla="val 660"/>
            </a:avLst>
          </a:prstGeom>
          <a:noFill/>
          <a:ln w="4763">
            <a:solidFill>
              <a:srgbClr val="FFFFFF">
                <a:alpha val="24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500881" y="1328217"/>
            <a:ext cx="8142238" cy="40645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2714" y="1418034"/>
            <a:ext cx="1799704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System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2273498" y="1418034"/>
            <a:ext cx="2611562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Main Purpose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4716140" y="1418034"/>
            <a:ext cx="4242420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Relevance to Aktar at Home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500881" y="1734666"/>
            <a:ext cx="8142238" cy="1086892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2714" y="1824484"/>
            <a:ext cx="1799704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ERP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2273498" y="1824484"/>
            <a:ext cx="2154362" cy="9072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Integrates core operations: stock, production, orders and finance </a:t>
            </a:r>
            <a:r>
              <a:rPr lang="en-US" sz="110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(Laudon and Laudon, 2022)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716140" y="1824484"/>
            <a:ext cx="3785220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Manages ingredients, frozen meals, packaging, order volumes and internal processes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500881" y="2821558"/>
            <a:ext cx="8142238" cy="86007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2714" y="2911376"/>
            <a:ext cx="1799704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CRM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2273498" y="2911376"/>
            <a:ext cx="2154362" cy="6804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Manages customer data, communication, complaints and loyalty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4716140" y="2911376"/>
            <a:ext cx="3785220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Improves customer service, repeat purchases and personalised marketing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500881" y="3681636"/>
            <a:ext cx="8142238" cy="86007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2714" y="3771454"/>
            <a:ext cx="1342504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b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Business Intelligence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2273498" y="3771454"/>
            <a:ext cx="2154362" cy="6804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Analyses data using reports, dashboards and trends </a:t>
            </a:r>
            <a:r>
              <a:rPr lang="en-US" sz="110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(Turban, Sharda and Delen, 2014)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4716140" y="3771454"/>
            <a:ext cx="3785220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Identifies best-selling dishes, forecasts demand and monitors delivery issues</a:t>
            </a:r>
            <a:endParaRPr lang="en-US" sz="11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BD366A-4BEA-674C-433B-C97AA6C6F05E}"/>
              </a:ext>
            </a:extLst>
          </p:cNvPr>
          <p:cNvSpPr/>
          <p:nvPr/>
        </p:nvSpPr>
        <p:spPr>
          <a:xfrm>
            <a:off x="8010144" y="4858346"/>
            <a:ext cx="1133856" cy="1965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447675"/>
            <a:ext cx="4854550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Why These Systems Matter</a:t>
            </a:r>
            <a:endParaRPr lang="en-US" sz="2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6119" y="1124396"/>
            <a:ext cx="336649" cy="33664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96119" y="1620962"/>
            <a:ext cx="1683469" cy="210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Order Accuracy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496119" y="1908051"/>
            <a:ext cx="2610594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Connects online orders with production and fulfilment.</a:t>
            </a:r>
            <a:endParaRPr lang="en-US" sz="10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66629" y="1124396"/>
            <a:ext cx="336649" cy="336649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3266629" y="1620962"/>
            <a:ext cx="1683469" cy="210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Stock Control</a:t>
            </a:r>
            <a:endParaRPr lang="en-US" sz="1300" dirty="0"/>
          </a:p>
        </p:txBody>
      </p:sp>
      <p:sp>
        <p:nvSpPr>
          <p:cNvPr id="8" name="Text 4"/>
          <p:cNvSpPr/>
          <p:nvPr/>
        </p:nvSpPr>
        <p:spPr>
          <a:xfrm>
            <a:off x="3266629" y="1908051"/>
            <a:ext cx="2610669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Tracks ingredients, frozen meals and packaging.</a:t>
            </a:r>
            <a:endParaRPr lang="en-US" sz="10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37213" y="1124396"/>
            <a:ext cx="336649" cy="336649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6037213" y="1620962"/>
            <a:ext cx="1762944" cy="210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Customer Experience</a:t>
            </a:r>
            <a:endParaRPr lang="en-US" sz="1300" dirty="0"/>
          </a:p>
        </p:txBody>
      </p:sp>
      <p:sp>
        <p:nvSpPr>
          <p:cNvPr id="11" name="Text 6"/>
          <p:cNvSpPr/>
          <p:nvPr/>
        </p:nvSpPr>
        <p:spPr>
          <a:xfrm>
            <a:off x="6037213" y="1908051"/>
            <a:ext cx="2610669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Records preferences, complaints and feedback.</a:t>
            </a:r>
            <a:endParaRPr lang="en-US" sz="10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96119" y="2584028"/>
            <a:ext cx="336649" cy="336649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496119" y="3080593"/>
            <a:ext cx="1683469" cy="210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Decision-Making</a:t>
            </a:r>
            <a:endParaRPr lang="en-US" sz="1300" dirty="0"/>
          </a:p>
        </p:txBody>
      </p:sp>
      <p:sp>
        <p:nvSpPr>
          <p:cNvPr id="14" name="Text 8"/>
          <p:cNvSpPr/>
          <p:nvPr/>
        </p:nvSpPr>
        <p:spPr>
          <a:xfrm>
            <a:off x="496119" y="3367683"/>
            <a:ext cx="2610594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Uses sales and customer data to identify trends.</a:t>
            </a:r>
            <a:endParaRPr lang="en-US" sz="105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266629" y="2584028"/>
            <a:ext cx="336649" cy="336649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3266629" y="3080593"/>
            <a:ext cx="1683469" cy="2103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Growth</a:t>
            </a:r>
            <a:endParaRPr lang="en-US" sz="1300" dirty="0"/>
          </a:p>
        </p:txBody>
      </p:sp>
      <p:sp>
        <p:nvSpPr>
          <p:cNvPr id="17" name="Text 10"/>
          <p:cNvSpPr/>
          <p:nvPr/>
        </p:nvSpPr>
        <p:spPr>
          <a:xfrm>
            <a:off x="3266629" y="3367683"/>
            <a:ext cx="2610669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Creates scalable processes as order volumes increase.</a:t>
            </a:r>
            <a:endParaRPr lang="en-US" sz="1050" dirty="0"/>
          </a:p>
        </p:txBody>
      </p:sp>
      <p:sp>
        <p:nvSpPr>
          <p:cNvPr id="18" name="Shape 11"/>
          <p:cNvSpPr/>
          <p:nvPr/>
        </p:nvSpPr>
        <p:spPr>
          <a:xfrm>
            <a:off x="496119" y="3931741"/>
            <a:ext cx="8151763" cy="764084"/>
          </a:xfrm>
          <a:prstGeom prst="roundRect">
            <a:avLst>
              <a:gd name="adj" fmla="val 2644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0734" y="4134594"/>
            <a:ext cx="168325" cy="134615"/>
          </a:xfrm>
          <a:prstGeom prst="rect">
            <a:avLst/>
          </a:prstGeom>
        </p:spPr>
      </p:pic>
      <p:sp>
        <p:nvSpPr>
          <p:cNvPr id="20" name="Text 12"/>
          <p:cNvSpPr/>
          <p:nvPr/>
        </p:nvSpPr>
        <p:spPr>
          <a:xfrm>
            <a:off x="933673" y="4093294"/>
            <a:ext cx="7579593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Information systems create value when they improve business activities and support competitive advantage </a:t>
            </a:r>
            <a:r>
              <a:rPr lang="en-US" sz="1050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(Porter and Millar, 1985)</a:t>
            </a:r>
            <a:r>
              <a:rPr lang="en-US" sz="10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105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AF5E9BF-D9FC-F7B0-EBDD-712ECD6927C6}"/>
              </a:ext>
            </a:extLst>
          </p:cNvPr>
          <p:cNvSpPr/>
          <p:nvPr/>
        </p:nvSpPr>
        <p:spPr>
          <a:xfrm>
            <a:off x="7927848" y="4857378"/>
            <a:ext cx="1216152" cy="286122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512787"/>
            <a:ext cx="4617913" cy="354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ERP System for Aktar at Home</a:t>
            </a:r>
            <a:endParaRPr lang="en-US" sz="22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19" y="1637854"/>
            <a:ext cx="4161383" cy="2358107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5979319" y="1105198"/>
            <a:ext cx="1676474" cy="198611"/>
          </a:xfrm>
          <a:prstGeom prst="roundRect">
            <a:avLst>
              <a:gd name="adj" fmla="val 6852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047333" y="1139205"/>
            <a:ext cx="1997646" cy="1305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ENTERPRISE RESOURCE PLANNING</a:t>
            </a:r>
            <a:endParaRPr lang="en-US" sz="700" dirty="0"/>
          </a:p>
        </p:txBody>
      </p:sp>
      <p:sp>
        <p:nvSpPr>
          <p:cNvPr id="6" name="Text 3"/>
          <p:cNvSpPr/>
          <p:nvPr/>
        </p:nvSpPr>
        <p:spPr>
          <a:xfrm>
            <a:off x="5979319" y="1405830"/>
            <a:ext cx="2673251" cy="6530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ERP systems integrate core business functions — stock, production, orders, purchasing and finance — into one shared system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(Davenport, 1998; Laudon and Laudon, 2022)</a:t>
            </a: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5979319" y="2149599"/>
            <a:ext cx="2803401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How ERP Supports Aktar at Home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5979319" y="2417490"/>
            <a:ext cx="2673251" cy="11063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Links online orders to kitchen production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Tracks ingredients, frozen meals and packaging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Reduces stock errors and duplicated records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Improves production planning for busy delivery dates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Supports financial control and reporting</a:t>
            </a:r>
            <a:endParaRPr lang="en-US" sz="850" dirty="0"/>
          </a:p>
        </p:txBody>
      </p:sp>
      <p:sp>
        <p:nvSpPr>
          <p:cNvPr id="9" name="Text 6"/>
          <p:cNvSpPr/>
          <p:nvPr/>
        </p:nvSpPr>
        <p:spPr>
          <a:xfrm>
            <a:off x="5979319" y="3614589"/>
            <a:ext cx="1874862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Limitations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5979319" y="3882479"/>
            <a:ext cx="2673251" cy="71645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High implementation cost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Staff training required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Risk of disruption if introduced too quickly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(Davenport, 1998)</a:t>
            </a:r>
            <a:endParaRPr lang="en-US" sz="85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4EDEB7-8CE9-B1C0-D9E7-7CB2B070FEEF}"/>
              </a:ext>
            </a:extLst>
          </p:cNvPr>
          <p:cNvSpPr/>
          <p:nvPr/>
        </p:nvSpPr>
        <p:spPr>
          <a:xfrm>
            <a:off x="8044979" y="4828032"/>
            <a:ext cx="1099021" cy="315468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594420"/>
            <a:ext cx="4717703" cy="3543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CRM System for Aktar at Home</a:t>
            </a:r>
            <a:endParaRPr lang="en-US" sz="2200" dirty="0"/>
          </a:p>
        </p:txBody>
      </p:sp>
      <p:sp>
        <p:nvSpPr>
          <p:cNvPr id="3" name="Shape 1"/>
          <p:cNvSpPr/>
          <p:nvPr/>
        </p:nvSpPr>
        <p:spPr>
          <a:xfrm>
            <a:off x="496119" y="1186830"/>
            <a:ext cx="1970484" cy="198611"/>
          </a:xfrm>
          <a:prstGeom prst="roundRect">
            <a:avLst>
              <a:gd name="adj" fmla="val 6852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64133" y="1220837"/>
            <a:ext cx="2291655" cy="1305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CUSTOMER RELATIONSHIP MANAGEMENT</a:t>
            </a:r>
            <a:endParaRPr lang="en-US" sz="700" dirty="0"/>
          </a:p>
        </p:txBody>
      </p:sp>
      <p:sp>
        <p:nvSpPr>
          <p:cNvPr id="5" name="Text 3"/>
          <p:cNvSpPr/>
          <p:nvPr/>
        </p:nvSpPr>
        <p:spPr>
          <a:xfrm>
            <a:off x="496119" y="1487463"/>
            <a:ext cx="2673251" cy="6530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CRM systems manage customer information, interactions, complaints, sales activity and marketing communication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(Payne and Frow, 2005; Laudon and Laudon, 2022)</a:t>
            </a: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496119" y="2231231"/>
            <a:ext cx="285325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How CRM Supports Aktar at Home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496119" y="2499122"/>
            <a:ext cx="2673251" cy="9431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Stores order history and preferences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Tracks complaints, refunds and delivery issues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Supports personalised email marketing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Identifies loyal and repeat customers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Improves customer service consistency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496119" y="3532956"/>
            <a:ext cx="1874862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Limitations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496119" y="3800847"/>
            <a:ext cx="2673251" cy="71645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Depends on accurate customer data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Raises privacy and consent responsibilities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Poor use may feel intrusive to customers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(Payne and Frow, 2005)</a:t>
            </a:r>
            <a:endParaRPr lang="en-US" sz="850" dirty="0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0803" y="1637854"/>
            <a:ext cx="4161383" cy="235810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F193D9D-A09A-46A5-2DC5-02F1BFF6778C}"/>
              </a:ext>
            </a:extLst>
          </p:cNvPr>
          <p:cNvSpPr/>
          <p:nvPr/>
        </p:nvSpPr>
        <p:spPr>
          <a:xfrm>
            <a:off x="7946136" y="4754880"/>
            <a:ext cx="1197864" cy="301752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25119" y="504304"/>
            <a:ext cx="4722763" cy="7087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Business Intelligence for Aktar at Home</a:t>
            </a:r>
            <a:endParaRPr lang="en-US" sz="2200" dirty="0"/>
          </a:p>
        </p:txBody>
      </p:sp>
      <p:sp>
        <p:nvSpPr>
          <p:cNvPr id="4" name="Shape 1"/>
          <p:cNvSpPr/>
          <p:nvPr/>
        </p:nvSpPr>
        <p:spPr>
          <a:xfrm>
            <a:off x="3925119" y="1349053"/>
            <a:ext cx="1239738" cy="198611"/>
          </a:xfrm>
          <a:prstGeom prst="roundRect">
            <a:avLst>
              <a:gd name="adj" fmla="val 6852"/>
            </a:avLst>
          </a:prstGeom>
          <a:solidFill>
            <a:srgbClr val="443D0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3993133" y="1383060"/>
            <a:ext cx="1560909" cy="1305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70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BUSINESS INTELLIGENCE</a:t>
            </a:r>
            <a:endParaRPr lang="en-US" sz="700" dirty="0"/>
          </a:p>
        </p:txBody>
      </p:sp>
      <p:sp>
        <p:nvSpPr>
          <p:cNvPr id="6" name="Text 3"/>
          <p:cNvSpPr/>
          <p:nvPr/>
        </p:nvSpPr>
        <p:spPr>
          <a:xfrm>
            <a:off x="3925119" y="1649685"/>
            <a:ext cx="4722763" cy="32652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BI systems analyse business data through dashboards, reports and visual tools to support better decision-making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(Turban, Sharda and Delen, 2014; Chen, Chiang and Storey, 2012)</a:t>
            </a: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8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10831" y="2078236"/>
            <a:ext cx="4737050" cy="1430089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095676" y="2205930"/>
            <a:ext cx="2202656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How BI Supports Aktar at Home</a:t>
            </a:r>
            <a:endParaRPr lang="en-US" sz="1100" dirty="0"/>
          </a:p>
        </p:txBody>
      </p:sp>
      <p:sp>
        <p:nvSpPr>
          <p:cNvPr id="9" name="Text 5"/>
          <p:cNvSpPr/>
          <p:nvPr/>
        </p:nvSpPr>
        <p:spPr>
          <a:xfrm>
            <a:off x="4095676" y="2437507"/>
            <a:ext cx="4424511" cy="9431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Identifies best-selling dishes and meal boxes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Forecasts demand for ingredients and packaging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Monitors delivery issues and customer complaints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Tracks sales trends by season or promotion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Supports evidence-based decisions</a:t>
            </a:r>
            <a:endParaRPr lang="en-US" sz="8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10831" y="3599036"/>
            <a:ext cx="4737050" cy="104016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4095676" y="3726731"/>
            <a:ext cx="1417662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CFCBBF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Limitations</a:t>
            </a:r>
            <a:endParaRPr lang="en-US" sz="1100" dirty="0"/>
          </a:p>
        </p:txBody>
      </p:sp>
      <p:sp>
        <p:nvSpPr>
          <p:cNvPr id="12" name="Text 7"/>
          <p:cNvSpPr/>
          <p:nvPr/>
        </p:nvSpPr>
        <p:spPr>
          <a:xfrm>
            <a:off x="4095676" y="3958307"/>
            <a:ext cx="4424511" cy="5531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Depends on accurate and complete data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Dashboards may oversimplify complex problems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Poor interpretation can lead to wrong decisions </a:t>
            </a:r>
            <a:r>
              <a:rPr lang="en-US" sz="850" i="1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(Chen, Chiang and Storey, 2012)</a:t>
            </a:r>
            <a:endParaRPr lang="en-US" sz="85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05723F6-8B71-74D9-5424-4BD9F1E95754}"/>
              </a:ext>
            </a:extLst>
          </p:cNvPr>
          <p:cNvSpPr/>
          <p:nvPr/>
        </p:nvSpPr>
        <p:spPr>
          <a:xfrm>
            <a:off x="8074152" y="4791456"/>
            <a:ext cx="1069848" cy="32652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655513"/>
            <a:ext cx="5906616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Comparison of the Three Systems</a:t>
            </a:r>
            <a:endParaRPr lang="en-US" sz="2650" dirty="0"/>
          </a:p>
        </p:txBody>
      </p:sp>
      <p:sp>
        <p:nvSpPr>
          <p:cNvPr id="3" name="Shape 1"/>
          <p:cNvSpPr/>
          <p:nvPr/>
        </p:nvSpPr>
        <p:spPr>
          <a:xfrm>
            <a:off x="496119" y="1332235"/>
            <a:ext cx="8151763" cy="2247751"/>
          </a:xfrm>
          <a:prstGeom prst="roundRect">
            <a:avLst>
              <a:gd name="adj" fmla="val 899"/>
            </a:avLst>
          </a:prstGeom>
          <a:noFill/>
          <a:ln w="4763">
            <a:solidFill>
              <a:srgbClr val="FFFFFF">
                <a:alpha val="24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475134" y="1336997"/>
            <a:ext cx="8142238" cy="37303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35719" y="1418481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Criteria</a:t>
            </a:r>
            <a:endParaRPr lang="en-US" sz="1050" dirty="0">
              <a:solidFill>
                <a:srgbClr val="00B0F0"/>
              </a:solidFill>
            </a:endParaRPr>
          </a:p>
        </p:txBody>
      </p:sp>
      <p:sp>
        <p:nvSpPr>
          <p:cNvPr id="6" name="Text 4"/>
          <p:cNvSpPr/>
          <p:nvPr/>
        </p:nvSpPr>
        <p:spPr>
          <a:xfrm>
            <a:off x="2429321" y="1418481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ERP</a:t>
            </a:r>
            <a:endParaRPr lang="en-US" sz="1050" dirty="0">
              <a:solidFill>
                <a:srgbClr val="00B0F0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4546253" y="1418481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CRM</a:t>
            </a:r>
            <a:endParaRPr lang="en-US" sz="1050" dirty="0">
              <a:solidFill>
                <a:srgbClr val="00B0F0"/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6663184" y="1418481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Business Intelligence</a:t>
            </a:r>
            <a:endParaRPr lang="en-US" sz="1050" dirty="0">
              <a:solidFill>
                <a:srgbClr val="00B0F0"/>
              </a:solidFill>
            </a:endParaRPr>
          </a:p>
        </p:txBody>
      </p:sp>
      <p:sp>
        <p:nvSpPr>
          <p:cNvPr id="9" name="Shape 7"/>
          <p:cNvSpPr/>
          <p:nvPr/>
        </p:nvSpPr>
        <p:spPr>
          <a:xfrm>
            <a:off x="500881" y="1710035"/>
            <a:ext cx="8142238" cy="37303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35719" y="1791519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</a:rPr>
              <a:t>Focus</a:t>
            </a:r>
          </a:p>
        </p:txBody>
      </p:sp>
      <p:sp>
        <p:nvSpPr>
          <p:cNvPr id="11" name="Text 9"/>
          <p:cNvSpPr/>
          <p:nvPr/>
        </p:nvSpPr>
        <p:spPr>
          <a:xfrm>
            <a:off x="2429321" y="1791519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Internal operations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4546253" y="1791519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Customer relationships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6663184" y="1791519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Data analysis &amp; reporting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00881" y="2083073"/>
            <a:ext cx="8142238" cy="37303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35719" y="2164556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30000"/>
              </a:lnSpc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</a:rPr>
              <a:t>Best for</a:t>
            </a:r>
          </a:p>
        </p:txBody>
      </p:sp>
      <p:sp>
        <p:nvSpPr>
          <p:cNvPr id="16" name="Text 14"/>
          <p:cNvSpPr/>
          <p:nvPr/>
        </p:nvSpPr>
        <p:spPr>
          <a:xfrm>
            <a:off x="2429321" y="2164556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Stock, production &amp; orders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4546253" y="2164556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Service, loyalty &amp; complaints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6663184" y="2164556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Sales trends &amp; forecasting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500881" y="2456111"/>
            <a:ext cx="8142238" cy="37303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35719" y="2537594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indent="0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</a:rPr>
              <a:t>Benefit</a:t>
            </a:r>
          </a:p>
        </p:txBody>
      </p:sp>
      <p:sp>
        <p:nvSpPr>
          <p:cNvPr id="21" name="Text 19"/>
          <p:cNvSpPr/>
          <p:nvPr/>
        </p:nvSpPr>
        <p:spPr>
          <a:xfrm>
            <a:off x="2429321" y="2537594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Efficiency &amp; integration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546253" y="2537594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Better customer experience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6663184" y="2537594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Better decision-making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500881" y="2829148"/>
            <a:ext cx="8142238" cy="373038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35719" y="2910632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30000"/>
              </a:lnSpc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</a:rPr>
              <a:t>Limitation</a:t>
            </a:r>
          </a:p>
        </p:txBody>
      </p:sp>
      <p:sp>
        <p:nvSpPr>
          <p:cNvPr id="26" name="Text 24"/>
          <p:cNvSpPr/>
          <p:nvPr/>
        </p:nvSpPr>
        <p:spPr>
          <a:xfrm>
            <a:off x="2429321" y="2910632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Cost &amp; complexity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4546253" y="2910632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Privacy &amp; data accuracy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6663184" y="2910632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Depends on data quality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500881" y="3202186"/>
            <a:ext cx="8142238" cy="373038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35719" y="3283669"/>
            <a:ext cx="197681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indent="0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00B0F0"/>
                </a:solidFill>
                <a:latin typeface="Raleway" pitchFamily="34" charset="0"/>
              </a:rPr>
              <a:t>Strategic value</a:t>
            </a:r>
          </a:p>
        </p:txBody>
      </p:sp>
      <p:sp>
        <p:nvSpPr>
          <p:cNvPr id="31" name="Text 29"/>
          <p:cNvSpPr/>
          <p:nvPr/>
        </p:nvSpPr>
        <p:spPr>
          <a:xfrm>
            <a:off x="2429321" y="3283669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Scalable operations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4546253" y="3283669"/>
            <a:ext cx="2300139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Repeat customers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6663184" y="3283669"/>
            <a:ext cx="2302520" cy="2100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CFCBB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Evidence-based growth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496119" y="3723903"/>
            <a:ext cx="8151763" cy="764084"/>
          </a:xfrm>
          <a:prstGeom prst="roundRect">
            <a:avLst>
              <a:gd name="adj" fmla="val 2644"/>
            </a:avLst>
          </a:prstGeom>
          <a:solidFill>
            <a:srgbClr val="183A1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734" y="3926756"/>
            <a:ext cx="168325" cy="134615"/>
          </a:xfrm>
          <a:prstGeom prst="rect">
            <a:avLst/>
          </a:prstGeom>
        </p:spPr>
      </p:pic>
      <p:sp>
        <p:nvSpPr>
          <p:cNvPr id="36" name="Text 33"/>
          <p:cNvSpPr/>
          <p:nvPr/>
        </p:nvSpPr>
        <p:spPr>
          <a:xfrm>
            <a:off x="933673" y="3885456"/>
            <a:ext cx="7579593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Overall judgement:</a:t>
            </a:r>
            <a:r>
              <a:rPr lang="en-US" sz="10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ERP, CRM and BI solve different problems. The strongest option is a </a:t>
            </a: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combined approach, introduced in stages</a:t>
            </a:r>
            <a:r>
              <a:rPr lang="en-US" sz="10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</a:t>
            </a:r>
            <a:r>
              <a:rPr lang="en-US" sz="1050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(Davenport, 1998; Payne and Frow, 2005; Chen, Chiang and Storey, 2012)</a:t>
            </a:r>
            <a:r>
              <a:rPr lang="en-US" sz="10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.</a:t>
            </a:r>
            <a:endParaRPr lang="en-US" sz="105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2C45D7D-C666-2DEE-219A-643BDA637DE5}"/>
              </a:ext>
            </a:extLst>
          </p:cNvPr>
          <p:cNvSpPr/>
          <p:nvPr/>
        </p:nvSpPr>
        <p:spPr>
          <a:xfrm>
            <a:off x="8053566" y="4865390"/>
            <a:ext cx="973079" cy="21007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2A72EC-5D96-FB23-ED21-63535E5CB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0059FD90-A03B-0324-8C50-61DBBEA67DBB}"/>
              </a:ext>
            </a:extLst>
          </p:cNvPr>
          <p:cNvSpPr/>
          <p:nvPr/>
        </p:nvSpPr>
        <p:spPr>
          <a:xfrm>
            <a:off x="496118" y="335473"/>
            <a:ext cx="7436301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Recommended Priority for Aktar at Home</a:t>
            </a:r>
            <a:endParaRPr lang="en-US" sz="2650" dirty="0"/>
          </a:p>
        </p:txBody>
      </p:sp>
      <p:sp>
        <p:nvSpPr>
          <p:cNvPr id="34" name="Shape 32">
            <a:extLst>
              <a:ext uri="{FF2B5EF4-FFF2-40B4-BE49-F238E27FC236}">
                <a16:creationId xmlns:a16="http://schemas.microsoft.com/office/drawing/2014/main" id="{A8B80590-C308-DDDE-AD70-87EA5FF457F5}"/>
              </a:ext>
            </a:extLst>
          </p:cNvPr>
          <p:cNvSpPr/>
          <p:nvPr/>
        </p:nvSpPr>
        <p:spPr>
          <a:xfrm>
            <a:off x="496119" y="3723903"/>
            <a:ext cx="8151763" cy="764084"/>
          </a:xfrm>
          <a:prstGeom prst="roundRect">
            <a:avLst>
              <a:gd name="adj" fmla="val 2644"/>
            </a:avLst>
          </a:prstGeom>
          <a:solidFill>
            <a:srgbClr val="183A1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5" name="Image 0" descr="preencoded.png">
            <a:extLst>
              <a:ext uri="{FF2B5EF4-FFF2-40B4-BE49-F238E27FC236}">
                <a16:creationId xmlns:a16="http://schemas.microsoft.com/office/drawing/2014/main" id="{EBBCC2C6-1D15-2792-B454-C8C54D1910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734" y="3926756"/>
            <a:ext cx="168325" cy="134615"/>
          </a:xfrm>
          <a:prstGeom prst="rect">
            <a:avLst/>
          </a:prstGeom>
        </p:spPr>
      </p:pic>
      <p:sp>
        <p:nvSpPr>
          <p:cNvPr id="36" name="Text 33">
            <a:extLst>
              <a:ext uri="{FF2B5EF4-FFF2-40B4-BE49-F238E27FC236}">
                <a16:creationId xmlns:a16="http://schemas.microsoft.com/office/drawing/2014/main" id="{2A128C60-7571-CE91-FFE0-28A59EF58EFB}"/>
              </a:ext>
            </a:extLst>
          </p:cNvPr>
          <p:cNvSpPr/>
          <p:nvPr/>
        </p:nvSpPr>
        <p:spPr>
          <a:xfrm>
            <a:off x="933673" y="3885456"/>
            <a:ext cx="7579593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Aktar at Home should </a:t>
            </a:r>
            <a:r>
              <a:rPr lang="en-US" sz="1050" b="1" dirty="0" err="1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prioritise</a:t>
            </a: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operational integration first, because accurate order, stock and production data is the foundation for customer service and analytics 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(Davenport, 1998; Laudon and Laudon, 2022).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33AB874-6F0C-9888-3EAF-123ED3558C14}"/>
              </a:ext>
            </a:extLst>
          </p:cNvPr>
          <p:cNvSpPr/>
          <p:nvPr/>
        </p:nvSpPr>
        <p:spPr>
          <a:xfrm>
            <a:off x="8053566" y="4865390"/>
            <a:ext cx="973079" cy="21007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97D3C2A-B61A-1735-F69A-1BD727C91B47}"/>
              </a:ext>
            </a:extLst>
          </p:cNvPr>
          <p:cNvSpPr txBox="1"/>
          <p:nvPr/>
        </p:nvSpPr>
        <p:spPr>
          <a:xfrm>
            <a:off x="424994" y="917912"/>
            <a:ext cx="714928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Staged approach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Start with ERP / inventory integration</a:t>
            </a:r>
            <a:b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Build reliable operational control over orders, stock, production and packaging.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Add CRM capability</a:t>
            </a:r>
            <a:b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Improve customer service, complaints handling, loyalty and </a:t>
            </a:r>
            <a:r>
              <a:rPr lang="en-US" sz="14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personalised</a:t>
            </a: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marketing.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Develop Business Intelligence dashboards</a:t>
            </a:r>
            <a:b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Use ERP and CRM data to support forecasting, trend analysis and strategic decisions.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1777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87030-0985-E818-A990-04FAB530FD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FD8B77F3-8823-3EC5-B9F3-8759DE6639F2}"/>
              </a:ext>
            </a:extLst>
          </p:cNvPr>
          <p:cNvSpPr/>
          <p:nvPr/>
        </p:nvSpPr>
        <p:spPr>
          <a:xfrm>
            <a:off x="496119" y="182064"/>
            <a:ext cx="7436301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Real-World  Case Scenarios</a:t>
            </a:r>
            <a:endParaRPr lang="en-US" sz="2650" dirty="0"/>
          </a:p>
        </p:txBody>
      </p:sp>
      <p:pic>
        <p:nvPicPr>
          <p:cNvPr id="35" name="Image 0" descr="preencoded.png">
            <a:extLst>
              <a:ext uri="{FF2B5EF4-FFF2-40B4-BE49-F238E27FC236}">
                <a16:creationId xmlns:a16="http://schemas.microsoft.com/office/drawing/2014/main" id="{E975D306-F18A-F1FA-0F5E-D714294E7A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734" y="3926756"/>
            <a:ext cx="168325" cy="134615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29344DCC-2DD3-AF60-0B56-533DFC8BB33D}"/>
              </a:ext>
            </a:extLst>
          </p:cNvPr>
          <p:cNvSpPr/>
          <p:nvPr/>
        </p:nvSpPr>
        <p:spPr>
          <a:xfrm>
            <a:off x="8053566" y="4865390"/>
            <a:ext cx="973079" cy="21007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8CDD877-3D1C-AD75-5AB2-4353127BB741}"/>
              </a:ext>
            </a:extLst>
          </p:cNvPr>
          <p:cNvSpPr txBox="1"/>
          <p:nvPr/>
        </p:nvSpPr>
        <p:spPr>
          <a:xfrm>
            <a:off x="424994" y="659394"/>
            <a:ext cx="71492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Case 1: </a:t>
            </a:r>
            <a:r>
              <a:rPr lang="en-US" sz="1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Hershey’s ERP implementation challenge</a:t>
            </a:r>
          </a:p>
          <a:p>
            <a:endParaRPr lang="en-US" sz="1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Hershey’s ERP implementation is an example of introducing major systems too quickly and at the wrong time, causing operational disruption during a peak sales period (Davenport, 1998; </a:t>
            </a:r>
            <a:r>
              <a:rPr lang="en-US" sz="14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Pemeco</a:t>
            </a: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, 2019).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Lesson for Aktar at Home</a:t>
            </a: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ERP should be introduced gradually, tested properly, and avoided during peak trading periods.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Case 2: </a:t>
            </a:r>
            <a:r>
              <a:rPr lang="en-US" sz="1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Domino’s customer data and analytics</a:t>
            </a:r>
          </a:p>
          <a:p>
            <a:endParaRPr lang="en-US" sz="1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Domino’s has used customer data, digital ordering, loyalty and analytics to support customer engagement and sales growth (Reuters, 2024; Epsilon, 2024; Qlik, 2024).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00B0F0"/>
                </a:solidFill>
                <a:highlight>
                  <a:srgbClr val="000000"/>
                </a:highlight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Lesson for Aktar at Home</a:t>
            </a:r>
          </a:p>
          <a:p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CRM and BI can support repeat purchases, </a:t>
            </a:r>
            <a:r>
              <a:rPr lang="en-US" sz="14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personalised</a:t>
            </a:r>
            <a:r>
              <a:rPr lang="en-US" sz="14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marketing and better operational decisions.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6359380-F72E-F0D4-55F4-69833E622E48}"/>
              </a:ext>
            </a:extLst>
          </p:cNvPr>
          <p:cNvCxnSpPr>
            <a:cxnSpLocks/>
          </p:cNvCxnSpPr>
          <p:nvPr/>
        </p:nvCxnSpPr>
        <p:spPr>
          <a:xfrm flipH="1">
            <a:off x="2663190" y="1714500"/>
            <a:ext cx="659130" cy="441960"/>
          </a:xfrm>
          <a:prstGeom prst="straightConnector1">
            <a:avLst/>
          </a:prstGeom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D577332-1759-CC64-F286-D1F551A23577}"/>
              </a:ext>
            </a:extLst>
          </p:cNvPr>
          <p:cNvCxnSpPr>
            <a:cxnSpLocks/>
          </p:cNvCxnSpPr>
          <p:nvPr/>
        </p:nvCxnSpPr>
        <p:spPr>
          <a:xfrm flipH="1">
            <a:off x="2607945" y="3748950"/>
            <a:ext cx="659130" cy="312421"/>
          </a:xfrm>
          <a:prstGeom prst="straightConnector1">
            <a:avLst/>
          </a:prstGeom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0216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9C145-1249-72B1-482F-DF5E3A239B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B056AA5C-D988-F7A3-53EC-C93332B54984}"/>
              </a:ext>
            </a:extLst>
          </p:cNvPr>
          <p:cNvSpPr/>
          <p:nvPr/>
        </p:nvSpPr>
        <p:spPr>
          <a:xfrm>
            <a:off x="25400" y="182064"/>
            <a:ext cx="7907021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Ethical and Security Considerations</a:t>
            </a:r>
            <a:endParaRPr lang="en-US" sz="2650" dirty="0"/>
          </a:p>
        </p:txBody>
      </p:sp>
      <p:sp>
        <p:nvSpPr>
          <p:cNvPr id="34" name="Shape 32">
            <a:extLst>
              <a:ext uri="{FF2B5EF4-FFF2-40B4-BE49-F238E27FC236}">
                <a16:creationId xmlns:a16="http://schemas.microsoft.com/office/drawing/2014/main" id="{18A99489-7AB0-B13A-DD24-9B548C2C7565}"/>
              </a:ext>
            </a:extLst>
          </p:cNvPr>
          <p:cNvSpPr/>
          <p:nvPr/>
        </p:nvSpPr>
        <p:spPr>
          <a:xfrm>
            <a:off x="496119" y="4239121"/>
            <a:ext cx="8151763" cy="626269"/>
          </a:xfrm>
          <a:prstGeom prst="roundRect">
            <a:avLst>
              <a:gd name="adj" fmla="val 2644"/>
            </a:avLst>
          </a:prstGeom>
          <a:solidFill>
            <a:srgbClr val="183A1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3">
            <a:extLst>
              <a:ext uri="{FF2B5EF4-FFF2-40B4-BE49-F238E27FC236}">
                <a16:creationId xmlns:a16="http://schemas.microsoft.com/office/drawing/2014/main" id="{F42F68A4-C565-725F-01B0-4C589797CF15}"/>
              </a:ext>
            </a:extLst>
          </p:cNvPr>
          <p:cNvSpPr/>
          <p:nvPr/>
        </p:nvSpPr>
        <p:spPr>
          <a:xfrm>
            <a:off x="902330" y="4356373"/>
            <a:ext cx="7579593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Responsible information management requires security, privacy and governance controls 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(GDPR, 2016; Laudon and Laudon, 2022).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C016CEC-F099-EEAD-7EE3-53A8ED0A6C6C}"/>
              </a:ext>
            </a:extLst>
          </p:cNvPr>
          <p:cNvSpPr/>
          <p:nvPr/>
        </p:nvSpPr>
        <p:spPr>
          <a:xfrm>
            <a:off x="8053566" y="4865390"/>
            <a:ext cx="973079" cy="21007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6F1F6AD-537A-D72E-FE6C-56978F5000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8680901"/>
              </p:ext>
            </p:extLst>
          </p:nvPr>
        </p:nvGraphicFramePr>
        <p:xfrm>
          <a:off x="25400" y="793750"/>
          <a:ext cx="8896350" cy="3026297"/>
        </p:xfrm>
        <a:graphic>
          <a:graphicData uri="http://schemas.openxmlformats.org/drawingml/2006/table">
            <a:tbl>
              <a:tblPr firstRow="1" firstCol="1" bandRow="1"/>
              <a:tblGrid>
                <a:gridCol w="2070100">
                  <a:extLst>
                    <a:ext uri="{9D8B030D-6E8A-4147-A177-3AD203B41FA5}">
                      <a16:colId xmlns:a16="http://schemas.microsoft.com/office/drawing/2014/main" val="3138951391"/>
                    </a:ext>
                  </a:extLst>
                </a:gridCol>
                <a:gridCol w="3864363">
                  <a:extLst>
                    <a:ext uri="{9D8B030D-6E8A-4147-A177-3AD203B41FA5}">
                      <a16:colId xmlns:a16="http://schemas.microsoft.com/office/drawing/2014/main" val="1026121472"/>
                    </a:ext>
                  </a:extLst>
                </a:gridCol>
                <a:gridCol w="2961887">
                  <a:extLst>
                    <a:ext uri="{9D8B030D-6E8A-4147-A177-3AD203B41FA5}">
                      <a16:colId xmlns:a16="http://schemas.microsoft.com/office/drawing/2014/main" val="2902687353"/>
                    </a:ext>
                  </a:extLst>
                </a:gridCol>
              </a:tblGrid>
              <a:tr h="289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00B0F0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Issues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00B0F0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Risk for Aktar at Home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00B0F0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Mitigation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1300707"/>
                  </a:ext>
                </a:extLst>
              </a:tr>
              <a:tr h="7480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Data privacy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Misuse of customer names, addresses, payment or order history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GDPR compliance, consent and clear privacy notices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3724299"/>
                  </a:ext>
                </a:extLst>
              </a:tr>
              <a:tr h="49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Cybersecurity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Customer or payment data could be exposed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Access controls, encryption and secure systems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2508202"/>
                  </a:ext>
                </a:extLst>
              </a:tr>
              <a:tr h="49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Employee monitoring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Staff may feel unfairly tracked through system data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Transparent policies and proportionate monitoring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934877"/>
                  </a:ext>
                </a:extLst>
              </a:tr>
              <a:tr h="49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AI or automated decisions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Biased or unfair recommendations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Human review and regular data checks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9909797"/>
                  </a:ext>
                </a:extLst>
              </a:tr>
              <a:tr h="49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Data quality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Poor data may lead to wrong decisions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200" dirty="0">
                          <a:solidFill>
                            <a:srgbClr val="F2E782"/>
                          </a:solidFill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Data validation and staff training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94741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03035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1B50E1-BAE9-69EB-6189-3E0446B84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A9D5014-EE1F-174E-6D11-3196E77BF0B7}"/>
              </a:ext>
            </a:extLst>
          </p:cNvPr>
          <p:cNvSpPr/>
          <p:nvPr/>
        </p:nvSpPr>
        <p:spPr>
          <a:xfrm>
            <a:off x="361508" y="185157"/>
            <a:ext cx="7570912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Implementation Risks and Controls</a:t>
            </a:r>
          </a:p>
          <a:p>
            <a:pPr marL="0" indent="0" algn="l">
              <a:lnSpc>
                <a:spcPct val="104000"/>
              </a:lnSpc>
              <a:buNone/>
            </a:pPr>
            <a:endParaRPr lang="en-US" sz="265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C82F239-B082-C3DB-E5E8-A4512F8B8E9E}"/>
              </a:ext>
            </a:extLst>
          </p:cNvPr>
          <p:cNvSpPr/>
          <p:nvPr/>
        </p:nvSpPr>
        <p:spPr>
          <a:xfrm>
            <a:off x="8053566" y="4865390"/>
            <a:ext cx="973079" cy="21007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F282140-9319-7C49-5473-B7AC2677C0C4}"/>
              </a:ext>
            </a:extLst>
          </p:cNvPr>
          <p:cNvSpPr txBox="1"/>
          <p:nvPr/>
        </p:nvSpPr>
        <p:spPr>
          <a:xfrm>
            <a:off x="361508" y="1048961"/>
            <a:ext cx="248092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Risks 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Staff resistance to new systems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Poor data quality during migration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Disruption to order fulfilment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Cost overruns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Lack of training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Over-reliance on dashboards or automation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E66536-54DF-FC6B-5264-24418B2B4279}"/>
              </a:ext>
            </a:extLst>
          </p:cNvPr>
          <p:cNvSpPr txBox="1"/>
          <p:nvPr/>
        </p:nvSpPr>
        <p:spPr>
          <a:xfrm>
            <a:off x="4991855" y="995904"/>
            <a:ext cx="3161765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Controls</a:t>
            </a: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Start with a pilot project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Train staff before full launch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Clean and </a:t>
            </a:r>
            <a:r>
              <a:rPr lang="en-US" sz="1400" dirty="0" err="1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standardise</a:t>
            </a: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data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Avoid launch during peak demand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Review customer and staff feedback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Measure performance after implementation</a:t>
            </a:r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891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8F270B-88CE-1479-9268-730494BCA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0774BF77-C8DE-7B88-3417-404B4BBDDB10}"/>
              </a:ext>
            </a:extLst>
          </p:cNvPr>
          <p:cNvSpPr/>
          <p:nvPr/>
        </p:nvSpPr>
        <p:spPr>
          <a:xfrm>
            <a:off x="623778" y="185157"/>
            <a:ext cx="7570912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Final Recommendation</a:t>
            </a:r>
          </a:p>
          <a:p>
            <a:pPr marL="0" indent="0" algn="l">
              <a:lnSpc>
                <a:spcPct val="104000"/>
              </a:lnSpc>
              <a:buNone/>
            </a:pPr>
            <a:endParaRPr lang="en-US" sz="2650" dirty="0">
              <a:solidFill>
                <a:srgbClr val="F2E782"/>
              </a:solidFill>
              <a:latin typeface="Prata" pitchFamily="34" charset="0"/>
              <a:ea typeface="Prata" pitchFamily="34" charset="-122"/>
              <a:cs typeface="Prata" pitchFamily="34" charset="-120"/>
            </a:endParaRPr>
          </a:p>
          <a:p>
            <a:pPr marL="0" indent="0" algn="l">
              <a:lnSpc>
                <a:spcPct val="104000"/>
              </a:lnSpc>
              <a:buNone/>
            </a:pPr>
            <a:endParaRPr lang="en-US" sz="265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6EC1BEA-819E-E68F-3274-1EE36D38CB5C}"/>
              </a:ext>
            </a:extLst>
          </p:cNvPr>
          <p:cNvSpPr/>
          <p:nvPr/>
        </p:nvSpPr>
        <p:spPr>
          <a:xfrm>
            <a:off x="8053566" y="4865390"/>
            <a:ext cx="973079" cy="21007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B2CA79F-00A5-128A-8DFF-6DFE85F161D7}"/>
              </a:ext>
            </a:extLst>
          </p:cNvPr>
          <p:cNvSpPr txBox="1"/>
          <p:nvPr/>
        </p:nvSpPr>
        <p:spPr>
          <a:xfrm>
            <a:off x="546073" y="1189942"/>
            <a:ext cx="7017487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rgbClr val="F2E782"/>
                </a:solidFill>
                <a:latin typeface="Prata" pitchFamily="34" charset="0"/>
              </a:rPr>
              <a:t>Aktar at Home should adopt a staged information systems strategy: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ERP/Inventory integration </a:t>
            </a:r>
            <a:b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To improve order accuracy, stock control and production planning.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 </a:t>
            </a:r>
            <a:b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To improve customer service, complaints handling, loyalty and repeat purchases.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Intelligence</a:t>
            </a:r>
            <a:b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</a:b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To </a:t>
            </a:r>
            <a:r>
              <a:rPr lang="en-US" sz="1400" dirty="0" err="1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analyse</a:t>
            </a: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sales, customer </a:t>
            </a:r>
            <a:r>
              <a:rPr lang="en-US" sz="1400" dirty="0" err="1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behaviour</a:t>
            </a:r>
            <a:r>
              <a:rPr lang="en-US" sz="1400" dirty="0">
                <a:solidFill>
                  <a:schemeClr val="bg1">
                    <a:lumMod val="75000"/>
                  </a:schemeClr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, delivery performance and demand trends.</a:t>
            </a:r>
          </a:p>
          <a:p>
            <a:endParaRPr lang="en-US" sz="1400" dirty="0">
              <a:solidFill>
                <a:schemeClr val="bg1">
                  <a:lumMod val="75000"/>
                </a:schemeClr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53C2D3-70FB-198D-D087-5F245473FD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50" y="4236886"/>
            <a:ext cx="8157155" cy="601140"/>
          </a:xfrm>
          <a:prstGeom prst="rect">
            <a:avLst/>
          </a:prstGeom>
        </p:spPr>
      </p:pic>
      <p:sp>
        <p:nvSpPr>
          <p:cNvPr id="6" name="Text 33">
            <a:extLst>
              <a:ext uri="{FF2B5EF4-FFF2-40B4-BE49-F238E27FC236}">
                <a16:creationId xmlns:a16="http://schemas.microsoft.com/office/drawing/2014/main" id="{7B4BF976-D282-D9FD-C6CB-27D56DEC58AF}"/>
              </a:ext>
            </a:extLst>
          </p:cNvPr>
          <p:cNvSpPr/>
          <p:nvPr/>
        </p:nvSpPr>
        <p:spPr>
          <a:xfrm>
            <a:off x="725121" y="4356373"/>
            <a:ext cx="7579593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 staged ERP + CRM + BI approach would improve efficiency, customer experience and evidence-based decision-making while reducing implementation risk 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(Davenport, 1998; Payne and Frow, 2005; Chen, Chiang and </a:t>
            </a:r>
            <a:r>
              <a:rPr lang="en-US" sz="1050" b="1" i="1" dirty="0" err="1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Storey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, 2012).</a:t>
            </a:r>
          </a:p>
        </p:txBody>
      </p:sp>
    </p:spTree>
    <p:extLst>
      <p:ext uri="{BB962C8B-B14F-4D97-AF65-F5344CB8AC3E}">
        <p14:creationId xmlns:p14="http://schemas.microsoft.com/office/powerpoint/2010/main" val="30414701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6A9123-9265-D20F-1453-A9C1510DC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46A8C3D9-5EDB-8D0C-01ED-EECAA95972B6}"/>
              </a:ext>
            </a:extLst>
          </p:cNvPr>
          <p:cNvSpPr/>
          <p:nvPr/>
        </p:nvSpPr>
        <p:spPr>
          <a:xfrm>
            <a:off x="361508" y="185157"/>
            <a:ext cx="7570912" cy="4208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2650" dirty="0">
                <a:solidFill>
                  <a:srgbClr val="F2E782"/>
                </a:solidFill>
                <a:latin typeface="Prata" pitchFamily="34" charset="0"/>
                <a:ea typeface="Prata" pitchFamily="34" charset="-122"/>
                <a:cs typeface="Prata" pitchFamily="34" charset="-120"/>
              </a:rPr>
              <a:t>Conclusion</a:t>
            </a:r>
          </a:p>
          <a:p>
            <a:pPr marL="0" indent="0" algn="l">
              <a:lnSpc>
                <a:spcPct val="104000"/>
              </a:lnSpc>
              <a:buNone/>
            </a:pPr>
            <a:endParaRPr lang="en-US" sz="2650" dirty="0">
              <a:solidFill>
                <a:srgbClr val="F2E782"/>
              </a:solidFill>
              <a:latin typeface="Prata" pitchFamily="34" charset="0"/>
              <a:ea typeface="Prata" pitchFamily="34" charset="-122"/>
              <a:cs typeface="Prata" pitchFamily="34" charset="-120"/>
            </a:endParaRPr>
          </a:p>
          <a:p>
            <a:pPr marL="0" indent="0" algn="l">
              <a:lnSpc>
                <a:spcPct val="104000"/>
              </a:lnSpc>
              <a:buNone/>
            </a:pPr>
            <a:endParaRPr lang="en-US" sz="265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4882E84-4AFC-90EF-4231-D0FF1DF06AA8}"/>
              </a:ext>
            </a:extLst>
          </p:cNvPr>
          <p:cNvSpPr/>
          <p:nvPr/>
        </p:nvSpPr>
        <p:spPr>
          <a:xfrm>
            <a:off x="8053566" y="4865390"/>
            <a:ext cx="973079" cy="21007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FA00811-AF99-E448-BEDF-C7D60F521F95}"/>
              </a:ext>
            </a:extLst>
          </p:cNvPr>
          <p:cNvSpPr txBox="1"/>
          <p:nvPr/>
        </p:nvSpPr>
        <p:spPr>
          <a:xfrm>
            <a:off x="382950" y="973623"/>
            <a:ext cx="7570912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conclusion, modern information systems can significantly improve Aktar at Home’s efficiency and competitiveness. </a:t>
            </a:r>
          </a:p>
          <a:p>
            <a:pPr algn="ctr"/>
            <a:endPara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using ERP for operational control, CRM for stronger customer relationships, and Business Intelligence for informed decision-making, the business can enhance performance and support growth. </a:t>
            </a:r>
          </a:p>
          <a:p>
            <a:pPr algn="ctr"/>
            <a:endPara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successful implementation requires careful planning, alongside strong ethical practices and security measures to protect customer and business data</a:t>
            </a:r>
            <a:r>
              <a:rPr lang="en-US" sz="14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US" sz="1400" dirty="0">
              <a:solidFill>
                <a:srgbClr val="F2E782"/>
              </a:solidFill>
              <a:latin typeface="Arial" panose="020B0604020202020204" pitchFamily="34" charset="0"/>
              <a:ea typeface="Prata" pitchFamily="34" charset="-122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28ACDE-B73D-F305-F222-156F14D75E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50" y="4236886"/>
            <a:ext cx="8157155" cy="601140"/>
          </a:xfrm>
          <a:prstGeom prst="rect">
            <a:avLst/>
          </a:prstGeom>
        </p:spPr>
      </p:pic>
      <p:sp>
        <p:nvSpPr>
          <p:cNvPr id="6" name="Text 33">
            <a:extLst>
              <a:ext uri="{FF2B5EF4-FFF2-40B4-BE49-F238E27FC236}">
                <a16:creationId xmlns:a16="http://schemas.microsoft.com/office/drawing/2014/main" id="{97516F6D-2815-CB90-A86F-3CC3C4A2F77E}"/>
              </a:ext>
            </a:extLst>
          </p:cNvPr>
          <p:cNvSpPr/>
          <p:nvPr/>
        </p:nvSpPr>
        <p:spPr>
          <a:xfrm>
            <a:off x="603895" y="4356373"/>
            <a:ext cx="7700819" cy="4201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The value of information systems depends not only on the technology chosen, but also on data quality, staff training, responsible use and alignment with business goals 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(Laudon and Laudon, 2022; </a:t>
            </a:r>
            <a:r>
              <a:rPr lang="en-US" sz="1050" b="1" i="1" dirty="0" err="1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DeLone</a:t>
            </a:r>
            <a:r>
              <a:rPr lang="en-US" sz="1050" b="1" i="1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 and McLean, 2003).</a:t>
            </a:r>
          </a:p>
        </p:txBody>
      </p:sp>
    </p:spTree>
    <p:extLst>
      <p:ext uri="{BB962C8B-B14F-4D97-AF65-F5344CB8AC3E}">
        <p14:creationId xmlns:p14="http://schemas.microsoft.com/office/powerpoint/2010/main" val="3690150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CA4073B-C4E6-C621-1CDF-062BB61BBE42}"/>
              </a:ext>
            </a:extLst>
          </p:cNvPr>
          <p:cNvSpPr/>
          <p:nvPr/>
        </p:nvSpPr>
        <p:spPr>
          <a:xfrm>
            <a:off x="7879080" y="4610100"/>
            <a:ext cx="1264920" cy="47244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3A1540-9FAE-203F-ADA2-A25053BD2538}"/>
              </a:ext>
            </a:extLst>
          </p:cNvPr>
          <p:cNvSpPr txBox="1"/>
          <p:nvPr/>
        </p:nvSpPr>
        <p:spPr>
          <a:xfrm>
            <a:off x="222884" y="82867"/>
            <a:ext cx="4667251" cy="377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dirty="0">
                <a:solidFill>
                  <a:srgbClr val="F2E782"/>
                </a:solidFill>
                <a:latin typeface="Prata" pitchFamily="34" charset="0"/>
              </a:rPr>
              <a:t>References</a:t>
            </a:r>
            <a:endParaRPr lang="en-US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8AE871-C75A-528B-38DD-8E38433ACEAD}"/>
              </a:ext>
            </a:extLst>
          </p:cNvPr>
          <p:cNvSpPr txBox="1"/>
          <p:nvPr/>
        </p:nvSpPr>
        <p:spPr>
          <a:xfrm>
            <a:off x="222884" y="466011"/>
            <a:ext cx="8395335" cy="44963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Aktar at Home (2026) Incredible food – Michelin Star at Home. Available at: https://aktarathome.co.uk/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Chen, H., Chiang, R.H.L. and </a:t>
            </a: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Storey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, V.C. (2012) ‘Business intelligence and analytics: from big data to big impact’, MIS Quarterly, 36(4), pp. 1165–1188.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Davenport, T.H. (1998) ‘Putting the enterprise into the enterprise system’, Harvard Business Review, 76(4), pp. 121–131.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DeLone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, W.H. and McLean, E.R. (2003) ‘The </a:t>
            </a: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DeLone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and McLean model of information systems success: a ten-year update’, Journal of Management Information Systems, 19(4), pp. 9–30.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Epsilon (2024) Domino’s case study. Available at: https://www.epsilon.com/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European Parliament and Council of the European Union (2016) Regulation (EU) 2016/679: General Data Protection Regulation. Available at: https://eur-lex.europa.eu/eli/reg/2016/679/oj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Laudon, K.C. and Laudon, J.P. (2022) Management Information Systems: Managing the Digital Firm. 17th </a:t>
            </a: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edn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. Harlow: Pearson.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G.M. (2011) Management Information Systems. 10th </a:t>
            </a: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edn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. New York: McGraw-Hill/Irwin.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Payne, A. and Frow, P. (2005) ‘A strategic framework for customer relationship management’, Journal of Marketing, 69(4), pp. 167–176.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Pemeco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 (2019) A case study on Hershey’s ERP implementation failure: the importance of testing and scheduling. Available at: https://www.pemeco.com/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Porter, M.E. and Millar, V.E. (1985) ‘How information gives you competitive advantage’, Harvard Business Review, 63(4), pp. 149–160.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Qlik (2024) Domino’s customer story: real-time data and analytics. Available at: https://www.qlik.com/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Reuters (2024) ‘Domino’s Pizza loyalty program revamp, Uber Eats tie-up boost sales’, Reuters, 26 February. Available at: https://www.reuters.com/ </a:t>
            </a:r>
          </a:p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Turban, E., Sharda, R. and Delen, D. (2014) Decision Support and Business Intelligence Systems. 9th </a:t>
            </a:r>
            <a:r>
              <a:rPr lang="en-US" sz="1200" dirty="0" err="1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edn</a:t>
            </a:r>
            <a:r>
              <a:rPr lang="en-US" sz="1200" dirty="0">
                <a:solidFill>
                  <a:srgbClr val="F2E782"/>
                </a:solidFill>
                <a:latin typeface="Arial" panose="020B0604020202020204" pitchFamily="34" charset="0"/>
                <a:ea typeface="Prata" pitchFamily="34" charset="-122"/>
                <a:cs typeface="Arial" panose="020B0604020202020204" pitchFamily="34" charset="0"/>
              </a:rPr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25034245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9882</TotalTime>
  <Words>1882</Words>
  <Application>Microsoft Office PowerPoint</Application>
  <PresentationFormat>On-screen Show (16:9)</PresentationFormat>
  <Paragraphs>262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Raleway</vt:lpstr>
      <vt:lpstr>Prata Light</vt:lpstr>
      <vt:lpstr>Arial</vt:lpstr>
      <vt:lpstr>Prata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James Masih</dc:creator>
  <cp:lastModifiedBy>James Masih</cp:lastModifiedBy>
  <cp:revision>2</cp:revision>
  <dcterms:created xsi:type="dcterms:W3CDTF">2026-05-31T11:03:15Z</dcterms:created>
  <dcterms:modified xsi:type="dcterms:W3CDTF">2026-06-07T16:10:56Z</dcterms:modified>
</cp:coreProperties>
</file>