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5"/>
  </p:notesMasterIdLst>
  <p:sldIdLst>
    <p:sldId id="719" r:id="rId7"/>
    <p:sldId id="301" r:id="rId8"/>
    <p:sldId id="302" r:id="rId9"/>
    <p:sldId id="835" r:id="rId10"/>
    <p:sldId id="1138" r:id="rId11"/>
    <p:sldId id="1137" r:id="rId12"/>
    <p:sldId id="1139" r:id="rId13"/>
    <p:sldId id="1174" r:id="rId14"/>
    <p:sldId id="1164" r:id="rId15"/>
    <p:sldId id="1147" r:id="rId16"/>
    <p:sldId id="1166" r:id="rId17"/>
    <p:sldId id="1141" r:id="rId18"/>
    <p:sldId id="1167" r:id="rId19"/>
    <p:sldId id="1189" r:id="rId20"/>
    <p:sldId id="1191" r:id="rId21"/>
    <p:sldId id="1200" r:id="rId22"/>
    <p:sldId id="1190" r:id="rId23"/>
    <p:sldId id="1201" r:id="rId24"/>
    <p:sldId id="1202" r:id="rId25"/>
    <p:sldId id="1203" r:id="rId26"/>
    <p:sldId id="1144" r:id="rId27"/>
    <p:sldId id="1168" r:id="rId28"/>
    <p:sldId id="1169" r:id="rId29"/>
    <p:sldId id="1175" r:id="rId30"/>
    <p:sldId id="1177" r:id="rId31"/>
    <p:sldId id="1178" r:id="rId32"/>
    <p:sldId id="1176" r:id="rId33"/>
    <p:sldId id="1145" r:id="rId34"/>
    <p:sldId id="1146" r:id="rId35"/>
    <p:sldId id="1181" r:id="rId36"/>
    <p:sldId id="1182" r:id="rId37"/>
    <p:sldId id="1170" r:id="rId38"/>
    <p:sldId id="1196" r:id="rId39"/>
    <p:sldId id="1197" r:id="rId40"/>
    <p:sldId id="1199" r:id="rId41"/>
    <p:sldId id="1198" r:id="rId42"/>
    <p:sldId id="1162" r:id="rId43"/>
    <p:sldId id="1160" r:id="rId44"/>
    <p:sldId id="1179" r:id="rId45"/>
    <p:sldId id="1180" r:id="rId46"/>
    <p:sldId id="1171" r:id="rId47"/>
    <p:sldId id="1192" r:id="rId48"/>
    <p:sldId id="1193" r:id="rId49"/>
    <p:sldId id="1194" r:id="rId50"/>
    <p:sldId id="1195" r:id="rId51"/>
    <p:sldId id="1172" r:id="rId52"/>
    <p:sldId id="709" r:id="rId53"/>
    <p:sldId id="721"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B83C69-2014-4960-B833-2EBB13DFEB30}" v="9" dt="2025-03-18T11:23:57.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8732" autoAdjust="0"/>
  </p:normalViewPr>
  <p:slideViewPr>
    <p:cSldViewPr snapToGrid="0">
      <p:cViewPr varScale="1">
        <p:scale>
          <a:sx n="78" d="100"/>
          <a:sy n="78" d="100"/>
        </p:scale>
        <p:origin x="777" y="4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411A128F-B0C9-4FC9-B435-4265B6671C43}"/>
    <pc:docChg chg="undo redo custSel addSld delSld modSld sldOrd delMainMaster">
      <pc:chgData name="Stalin Jacob Wilson Packia Dhas" userId="050d7d71-3621-4503-95e8-1c9a9d962492" providerId="ADAL" clId="{411A128F-B0C9-4FC9-B435-4265B6671C43}" dt="2025-03-17T21:56:19.917" v="3877" actId="113"/>
      <pc:docMkLst>
        <pc:docMk/>
      </pc:docMkLst>
      <pc:sldChg chg="modSp mod">
        <pc:chgData name="Stalin Jacob Wilson Packia Dhas" userId="050d7d71-3621-4503-95e8-1c9a9d962492" providerId="ADAL" clId="{411A128F-B0C9-4FC9-B435-4265B6671C43}" dt="2025-03-17T17:24:30.082" v="3304" actId="6549"/>
        <pc:sldMkLst>
          <pc:docMk/>
          <pc:sldMk cId="3657130640" sldId="301"/>
        </pc:sldMkLst>
        <pc:spChg chg="mod">
          <ac:chgData name="Stalin Jacob Wilson Packia Dhas" userId="050d7d71-3621-4503-95e8-1c9a9d962492" providerId="ADAL" clId="{411A128F-B0C9-4FC9-B435-4265B6671C43}" dt="2025-03-17T17:24:30.082" v="3304" actId="6549"/>
          <ac:spMkLst>
            <pc:docMk/>
            <pc:sldMk cId="3657130640" sldId="301"/>
            <ac:spMk id="3" creationId="{00000000-0000-0000-0000-000000000000}"/>
          </ac:spMkLst>
        </pc:spChg>
      </pc:sldChg>
      <pc:sldChg chg="delSp modSp add setBg delDesignElem">
        <pc:chgData name="Stalin Jacob Wilson Packia Dhas" userId="050d7d71-3621-4503-95e8-1c9a9d962492" providerId="ADAL" clId="{411A128F-B0C9-4FC9-B435-4265B6671C43}" dt="2025-02-26T00:48:14.137" v="425" actId="1076"/>
        <pc:sldMkLst>
          <pc:docMk/>
          <pc:sldMk cId="3836454453" sldId="709"/>
        </pc:sldMkLst>
        <pc:picChg chg="mod">
          <ac:chgData name="Stalin Jacob Wilson Packia Dhas" userId="050d7d71-3621-4503-95e8-1c9a9d962492" providerId="ADAL" clId="{411A128F-B0C9-4FC9-B435-4265B6671C43}" dt="2025-02-26T00:48:14.137" v="425" actId="1076"/>
          <ac:picMkLst>
            <pc:docMk/>
            <pc:sldMk cId="3836454453" sldId="709"/>
            <ac:picMk id="4098" creationId="{2F4F09F8-86E8-B70F-B6B8-88CCC01BCD3C}"/>
          </ac:picMkLst>
        </pc:picChg>
      </pc:sldChg>
      <pc:sldChg chg="addSp delSp modSp add mod setBg delDesignElem modNotesTx">
        <pc:chgData name="Stalin Jacob Wilson Packia Dhas" userId="050d7d71-3621-4503-95e8-1c9a9d962492" providerId="ADAL" clId="{411A128F-B0C9-4FC9-B435-4265B6671C43}" dt="2025-03-13T15:43:16.051" v="1597" actId="313"/>
        <pc:sldMkLst>
          <pc:docMk/>
          <pc:sldMk cId="2315989838" sldId="710"/>
        </pc:sldMkLst>
      </pc:sldChg>
      <pc:sldChg chg="addSp delSp modSp add mod setBg delDesignElem">
        <pc:chgData name="Stalin Jacob Wilson Packia Dhas" userId="050d7d71-3621-4503-95e8-1c9a9d962492" providerId="ADAL" clId="{411A128F-B0C9-4FC9-B435-4265B6671C43}" dt="2025-02-28T00:17:22.157" v="1060" actId="113"/>
        <pc:sldMkLst>
          <pc:docMk/>
          <pc:sldMk cId="777461238" sldId="711"/>
        </pc:sldMkLst>
      </pc:sldChg>
      <pc:sldChg chg="addSp delSp modSp add mod ord setBg delDesignElem">
        <pc:chgData name="Stalin Jacob Wilson Packia Dhas" userId="050d7d71-3621-4503-95e8-1c9a9d962492" providerId="ADAL" clId="{411A128F-B0C9-4FC9-B435-4265B6671C43}" dt="2025-02-28T00:39:01.773" v="1079" actId="1076"/>
        <pc:sldMkLst>
          <pc:docMk/>
          <pc:sldMk cId="1407723902" sldId="712"/>
        </pc:sldMkLst>
      </pc:sldChg>
      <pc:sldChg chg="delSp modSp add ord setBg delDesignElem">
        <pc:chgData name="Stalin Jacob Wilson Packia Dhas" userId="050d7d71-3621-4503-95e8-1c9a9d962492" providerId="ADAL" clId="{411A128F-B0C9-4FC9-B435-4265B6671C43}" dt="2025-03-13T15:43:36.955" v="1599" actId="1076"/>
        <pc:sldMkLst>
          <pc:docMk/>
          <pc:sldMk cId="4157012221" sldId="713"/>
        </pc:sldMkLst>
      </pc:sldChg>
      <pc:sldChg chg="addSp delSp modSp mod">
        <pc:chgData name="Stalin Jacob Wilson Packia Dhas" userId="050d7d71-3621-4503-95e8-1c9a9d962492" providerId="ADAL" clId="{411A128F-B0C9-4FC9-B435-4265B6671C43}" dt="2025-02-25T23:35:26.768" v="108" actId="6549"/>
        <pc:sldMkLst>
          <pc:docMk/>
          <pc:sldMk cId="1619884069" sldId="835"/>
        </pc:sldMkLst>
        <pc:spChg chg="add del mod">
          <ac:chgData name="Stalin Jacob Wilson Packia Dhas" userId="050d7d71-3621-4503-95e8-1c9a9d962492" providerId="ADAL" clId="{411A128F-B0C9-4FC9-B435-4265B6671C43}" dt="2025-02-25T23:35:26.768" v="108" actId="6549"/>
          <ac:spMkLst>
            <pc:docMk/>
            <pc:sldMk cId="1619884069" sldId="835"/>
            <ac:spMk id="3" creationId="{00000000-0000-0000-0000-000000000000}"/>
          </ac:spMkLst>
        </pc:spChg>
      </pc:sldChg>
      <pc:sldChg chg="modSp mod ord modNotesTx">
        <pc:chgData name="Stalin Jacob Wilson Packia Dhas" userId="050d7d71-3621-4503-95e8-1c9a9d962492" providerId="ADAL" clId="{411A128F-B0C9-4FC9-B435-4265B6671C43}" dt="2025-03-04T23:24:46.566" v="1466" actId="5793"/>
        <pc:sldMkLst>
          <pc:docMk/>
          <pc:sldMk cId="313146705" sldId="1107"/>
        </pc:sldMkLst>
      </pc:sldChg>
      <pc:sldChg chg="modSp mod ord">
        <pc:chgData name="Stalin Jacob Wilson Packia Dhas" userId="050d7d71-3621-4503-95e8-1c9a9d962492" providerId="ADAL" clId="{411A128F-B0C9-4FC9-B435-4265B6671C43}" dt="2025-03-04T23:15:34.641" v="1414" actId="20577"/>
        <pc:sldMkLst>
          <pc:docMk/>
          <pc:sldMk cId="1618614159" sldId="1108"/>
        </pc:sldMkLst>
      </pc:sldChg>
      <pc:sldChg chg="addSp modSp mod ord">
        <pc:chgData name="Stalin Jacob Wilson Packia Dhas" userId="050d7d71-3621-4503-95e8-1c9a9d962492" providerId="ADAL" clId="{411A128F-B0C9-4FC9-B435-4265B6671C43}" dt="2025-03-13T15:16:28.794" v="1536" actId="1076"/>
        <pc:sldMkLst>
          <pc:docMk/>
          <pc:sldMk cId="2333265837" sldId="1137"/>
        </pc:sldMkLst>
        <pc:spChg chg="mod">
          <ac:chgData name="Stalin Jacob Wilson Packia Dhas" userId="050d7d71-3621-4503-95e8-1c9a9d962492" providerId="ADAL" clId="{411A128F-B0C9-4FC9-B435-4265B6671C43}" dt="2025-03-13T15:16:24.298" v="1535" actId="27636"/>
          <ac:spMkLst>
            <pc:docMk/>
            <pc:sldMk cId="2333265837" sldId="1137"/>
            <ac:spMk id="3" creationId="{00000000-0000-0000-0000-000000000000}"/>
          </ac:spMkLst>
        </pc:spChg>
        <pc:picChg chg="add mod">
          <ac:chgData name="Stalin Jacob Wilson Packia Dhas" userId="050d7d71-3621-4503-95e8-1c9a9d962492" providerId="ADAL" clId="{411A128F-B0C9-4FC9-B435-4265B6671C43}" dt="2025-03-13T15:16:28.794" v="1536" actId="1076"/>
          <ac:picMkLst>
            <pc:docMk/>
            <pc:sldMk cId="2333265837" sldId="1137"/>
            <ac:picMk id="4" creationId="{79E747F4-9C5A-E9AA-CB79-8D1F47F74F47}"/>
          </ac:picMkLst>
        </pc:picChg>
      </pc:sldChg>
      <pc:sldChg chg="modSp mod modNotesTx">
        <pc:chgData name="Stalin Jacob Wilson Packia Dhas" userId="050d7d71-3621-4503-95e8-1c9a9d962492" providerId="ADAL" clId="{411A128F-B0C9-4FC9-B435-4265B6671C43}" dt="2025-03-17T10:25:12.163" v="1601"/>
        <pc:sldMkLst>
          <pc:docMk/>
          <pc:sldMk cId="2751721080" sldId="1138"/>
        </pc:sldMkLst>
        <pc:spChg chg="mod">
          <ac:chgData name="Stalin Jacob Wilson Packia Dhas" userId="050d7d71-3621-4503-95e8-1c9a9d962492" providerId="ADAL" clId="{411A128F-B0C9-4FC9-B435-4265B6671C43}" dt="2025-02-25T23:43:56.985" v="144" actId="113"/>
          <ac:spMkLst>
            <pc:docMk/>
            <pc:sldMk cId="2751721080" sldId="1138"/>
            <ac:spMk id="3" creationId="{00000000-0000-0000-0000-000000000000}"/>
          </ac:spMkLst>
        </pc:spChg>
      </pc:sldChg>
      <pc:sldChg chg="addSp modSp mod">
        <pc:chgData name="Stalin Jacob Wilson Packia Dhas" userId="050d7d71-3621-4503-95e8-1c9a9d962492" providerId="ADAL" clId="{411A128F-B0C9-4FC9-B435-4265B6671C43}" dt="2025-03-13T15:18:30.893" v="1553" actId="14100"/>
        <pc:sldMkLst>
          <pc:docMk/>
          <pc:sldMk cId="1754641142" sldId="1139"/>
        </pc:sldMkLst>
        <pc:spChg chg="mod">
          <ac:chgData name="Stalin Jacob Wilson Packia Dhas" userId="050d7d71-3621-4503-95e8-1c9a9d962492" providerId="ADAL" clId="{411A128F-B0C9-4FC9-B435-4265B6671C43}" dt="2025-03-13T15:17:07.374" v="1550" actId="20577"/>
          <ac:spMkLst>
            <pc:docMk/>
            <pc:sldMk cId="1754641142" sldId="1139"/>
            <ac:spMk id="3" creationId="{00000000-0000-0000-0000-000000000000}"/>
          </ac:spMkLst>
        </pc:spChg>
        <pc:picChg chg="add mod">
          <ac:chgData name="Stalin Jacob Wilson Packia Dhas" userId="050d7d71-3621-4503-95e8-1c9a9d962492" providerId="ADAL" clId="{411A128F-B0C9-4FC9-B435-4265B6671C43}" dt="2025-03-13T15:18:30.893" v="1553" actId="14100"/>
          <ac:picMkLst>
            <pc:docMk/>
            <pc:sldMk cId="1754641142" sldId="1139"/>
            <ac:picMk id="1026" creationId="{F0FE08EE-7967-6881-4373-82674A1D0B31}"/>
          </ac:picMkLst>
        </pc:picChg>
      </pc:sldChg>
      <pc:sldChg chg="addSp modSp mod modNotesTx">
        <pc:chgData name="Stalin Jacob Wilson Packia Dhas" userId="050d7d71-3621-4503-95e8-1c9a9d962492" providerId="ADAL" clId="{411A128F-B0C9-4FC9-B435-4265B6671C43}" dt="2025-03-17T10:33:11.122" v="1602" actId="6549"/>
        <pc:sldMkLst>
          <pc:docMk/>
          <pc:sldMk cId="147330844" sldId="1141"/>
        </pc:sldMkLst>
        <pc:spChg chg="mod">
          <ac:chgData name="Stalin Jacob Wilson Packia Dhas" userId="050d7d71-3621-4503-95e8-1c9a9d962492" providerId="ADAL" clId="{411A128F-B0C9-4FC9-B435-4265B6671C43}" dt="2025-02-26T00:18:40.714" v="409" actId="113"/>
          <ac:spMkLst>
            <pc:docMk/>
            <pc:sldMk cId="147330844" sldId="1141"/>
            <ac:spMk id="3" creationId="{00000000-0000-0000-0000-000000000000}"/>
          </ac:spMkLst>
        </pc:spChg>
      </pc:sldChg>
      <pc:sldChg chg="delSp modSp del mod">
        <pc:chgData name="Stalin Jacob Wilson Packia Dhas" userId="050d7d71-3621-4503-95e8-1c9a9d962492" providerId="ADAL" clId="{411A128F-B0C9-4FC9-B435-4265B6671C43}" dt="2025-03-13T15:22:40.502" v="1563" actId="47"/>
        <pc:sldMkLst>
          <pc:docMk/>
          <pc:sldMk cId="1924486893" sldId="1142"/>
        </pc:sldMkLst>
      </pc:sldChg>
      <pc:sldChg chg="modSp mod modNotesTx">
        <pc:chgData name="Stalin Jacob Wilson Packia Dhas" userId="050d7d71-3621-4503-95e8-1c9a9d962492" providerId="ADAL" clId="{411A128F-B0C9-4FC9-B435-4265B6671C43}" dt="2025-03-17T12:23:50.130" v="2562" actId="20577"/>
        <pc:sldMkLst>
          <pc:docMk/>
          <pc:sldMk cId="681817402" sldId="1144"/>
        </pc:sldMkLst>
        <pc:spChg chg="mod">
          <ac:chgData name="Stalin Jacob Wilson Packia Dhas" userId="050d7d71-3621-4503-95e8-1c9a9d962492" providerId="ADAL" clId="{411A128F-B0C9-4FC9-B435-4265B6671C43}" dt="2025-03-17T12:23:50.130" v="2562" actId="20577"/>
          <ac:spMkLst>
            <pc:docMk/>
            <pc:sldMk cId="681817402" sldId="1144"/>
            <ac:spMk id="3" creationId="{00000000-0000-0000-0000-000000000000}"/>
          </ac:spMkLst>
        </pc:spChg>
      </pc:sldChg>
      <pc:sldChg chg="modSp mod">
        <pc:chgData name="Stalin Jacob Wilson Packia Dhas" userId="050d7d71-3621-4503-95e8-1c9a9d962492" providerId="ADAL" clId="{411A128F-B0C9-4FC9-B435-4265B6671C43}" dt="2025-02-26T08:18:04.561" v="950" actId="20577"/>
        <pc:sldMkLst>
          <pc:docMk/>
          <pc:sldMk cId="1103409182" sldId="1145"/>
        </pc:sldMkLst>
        <pc:spChg chg="mod">
          <ac:chgData name="Stalin Jacob Wilson Packia Dhas" userId="050d7d71-3621-4503-95e8-1c9a9d962492" providerId="ADAL" clId="{411A128F-B0C9-4FC9-B435-4265B6671C43}" dt="2025-02-26T08:18:04.561" v="950" actId="20577"/>
          <ac:spMkLst>
            <pc:docMk/>
            <pc:sldMk cId="1103409182" sldId="1145"/>
            <ac:spMk id="3" creationId="{00000000-0000-0000-0000-000000000000}"/>
          </ac:spMkLst>
        </pc:spChg>
      </pc:sldChg>
      <pc:sldChg chg="modSp mod">
        <pc:chgData name="Stalin Jacob Wilson Packia Dhas" userId="050d7d71-3621-4503-95e8-1c9a9d962492" providerId="ADAL" clId="{411A128F-B0C9-4FC9-B435-4265B6671C43}" dt="2025-02-26T00:46:43.628" v="422" actId="14100"/>
        <pc:sldMkLst>
          <pc:docMk/>
          <pc:sldMk cId="3708249451" sldId="1146"/>
        </pc:sldMkLst>
        <pc:picChg chg="mod">
          <ac:chgData name="Stalin Jacob Wilson Packia Dhas" userId="050d7d71-3621-4503-95e8-1c9a9d962492" providerId="ADAL" clId="{411A128F-B0C9-4FC9-B435-4265B6671C43}" dt="2025-02-26T00:46:43.628" v="422" actId="14100"/>
          <ac:picMkLst>
            <pc:docMk/>
            <pc:sldMk cId="3708249451" sldId="1146"/>
            <ac:picMk id="5" creationId="{6608EF57-E239-E090-397B-D2A8A8FD3D93}"/>
          </ac:picMkLst>
        </pc:picChg>
      </pc:sldChg>
      <pc:sldChg chg="addSp modSp mod">
        <pc:chgData name="Stalin Jacob Wilson Packia Dhas" userId="050d7d71-3621-4503-95e8-1c9a9d962492" providerId="ADAL" clId="{411A128F-B0C9-4FC9-B435-4265B6671C43}" dt="2025-03-13T15:22:37.901" v="1562" actId="14100"/>
        <pc:sldMkLst>
          <pc:docMk/>
          <pc:sldMk cId="1192020281" sldId="1147"/>
        </pc:sldMkLst>
        <pc:spChg chg="mod">
          <ac:chgData name="Stalin Jacob Wilson Packia Dhas" userId="050d7d71-3621-4503-95e8-1c9a9d962492" providerId="ADAL" clId="{411A128F-B0C9-4FC9-B435-4265B6671C43}" dt="2025-02-25T23:56:03.011" v="360" actId="6549"/>
          <ac:spMkLst>
            <pc:docMk/>
            <pc:sldMk cId="1192020281" sldId="1147"/>
            <ac:spMk id="3" creationId="{00000000-0000-0000-0000-000000000000}"/>
          </ac:spMkLst>
        </pc:spChg>
        <pc:picChg chg="add mod">
          <ac:chgData name="Stalin Jacob Wilson Packia Dhas" userId="050d7d71-3621-4503-95e8-1c9a9d962492" providerId="ADAL" clId="{411A128F-B0C9-4FC9-B435-4265B6671C43}" dt="2025-03-13T15:22:37.901" v="1562" actId="14100"/>
          <ac:picMkLst>
            <pc:docMk/>
            <pc:sldMk cId="1192020281" sldId="1147"/>
            <ac:picMk id="5" creationId="{2C52F9E3-7804-0D40-1D34-C9409501B630}"/>
          </ac:picMkLst>
        </pc:picChg>
      </pc:sldChg>
      <pc:sldChg chg="addSp delSp modSp mod modNotesTx">
        <pc:chgData name="Stalin Jacob Wilson Packia Dhas" userId="050d7d71-3621-4503-95e8-1c9a9d962492" providerId="ADAL" clId="{411A128F-B0C9-4FC9-B435-4265B6671C43}" dt="2025-03-04T23:11:40.197" v="1398"/>
        <pc:sldMkLst>
          <pc:docMk/>
          <pc:sldMk cId="714778266" sldId="1160"/>
        </pc:sldMkLst>
        <pc:picChg chg="add mod">
          <ac:chgData name="Stalin Jacob Wilson Packia Dhas" userId="050d7d71-3621-4503-95e8-1c9a9d962492" providerId="ADAL" clId="{411A128F-B0C9-4FC9-B435-4265B6671C43}" dt="2025-02-26T07:07:06.916" v="571" actId="1076"/>
          <ac:picMkLst>
            <pc:docMk/>
            <pc:sldMk cId="714778266" sldId="1160"/>
            <ac:picMk id="5" creationId="{0693290F-3272-FCEE-1C70-29D1DFFFD226}"/>
          </ac:picMkLst>
        </pc:picChg>
      </pc:sldChg>
      <pc:sldChg chg="modSp mod modNotesTx">
        <pc:chgData name="Stalin Jacob Wilson Packia Dhas" userId="050d7d71-3621-4503-95e8-1c9a9d962492" providerId="ADAL" clId="{411A128F-B0C9-4FC9-B435-4265B6671C43}" dt="2025-03-17T12:21:21.396" v="2551" actId="5793"/>
        <pc:sldMkLst>
          <pc:docMk/>
          <pc:sldMk cId="3514058230" sldId="1162"/>
        </pc:sldMkLst>
        <pc:spChg chg="mod">
          <ac:chgData name="Stalin Jacob Wilson Packia Dhas" userId="050d7d71-3621-4503-95e8-1c9a9d962492" providerId="ADAL" clId="{411A128F-B0C9-4FC9-B435-4265B6671C43}" dt="2025-03-17T12:21:21.396" v="2551" actId="5793"/>
          <ac:spMkLst>
            <pc:docMk/>
            <pc:sldMk cId="3514058230" sldId="1162"/>
            <ac:spMk id="3" creationId="{00000000-0000-0000-0000-000000000000}"/>
          </ac:spMkLst>
        </pc:spChg>
      </pc:sldChg>
      <pc:sldChg chg="delSp modSp del">
        <pc:chgData name="Stalin Jacob Wilson Packia Dhas" userId="050d7d71-3621-4503-95e8-1c9a9d962492" providerId="ADAL" clId="{411A128F-B0C9-4FC9-B435-4265B6671C43}" dt="2025-03-13T15:16:30.613" v="1537" actId="47"/>
        <pc:sldMkLst>
          <pc:docMk/>
          <pc:sldMk cId="2296366716" sldId="1163"/>
        </pc:sldMkLst>
      </pc:sldChg>
      <pc:sldChg chg="addSp modSp mod">
        <pc:chgData name="Stalin Jacob Wilson Packia Dhas" userId="050d7d71-3621-4503-95e8-1c9a9d962492" providerId="ADAL" clId="{411A128F-B0C9-4FC9-B435-4265B6671C43}" dt="2025-03-13T15:22:47.164" v="1564" actId="1076"/>
        <pc:sldMkLst>
          <pc:docMk/>
          <pc:sldMk cId="1449339657" sldId="1164"/>
        </pc:sldMkLst>
        <pc:spChg chg="mod">
          <ac:chgData name="Stalin Jacob Wilson Packia Dhas" userId="050d7d71-3621-4503-95e8-1c9a9d962492" providerId="ADAL" clId="{411A128F-B0C9-4FC9-B435-4265B6671C43}" dt="2025-02-25T23:50:34.814" v="237" actId="21"/>
          <ac:spMkLst>
            <pc:docMk/>
            <pc:sldMk cId="1449339657" sldId="1164"/>
            <ac:spMk id="3" creationId="{00000000-0000-0000-0000-000000000000}"/>
          </ac:spMkLst>
        </pc:spChg>
        <pc:picChg chg="add mod">
          <ac:chgData name="Stalin Jacob Wilson Packia Dhas" userId="050d7d71-3621-4503-95e8-1c9a9d962492" providerId="ADAL" clId="{411A128F-B0C9-4FC9-B435-4265B6671C43}" dt="2025-03-13T15:22:47.164" v="1564" actId="1076"/>
          <ac:picMkLst>
            <pc:docMk/>
            <pc:sldMk cId="1449339657" sldId="1164"/>
            <ac:picMk id="2052" creationId="{59E5459E-6AD1-FD6B-61CC-47B630F6AC16}"/>
          </ac:picMkLst>
        </pc:picChg>
      </pc:sldChg>
      <pc:sldChg chg="delSp del">
        <pc:chgData name="Stalin Jacob Wilson Packia Dhas" userId="050d7d71-3621-4503-95e8-1c9a9d962492" providerId="ADAL" clId="{411A128F-B0C9-4FC9-B435-4265B6671C43}" dt="2025-02-25T23:39:37.096" v="119" actId="47"/>
        <pc:sldMkLst>
          <pc:docMk/>
          <pc:sldMk cId="1168156318" sldId="1165"/>
        </pc:sldMkLst>
      </pc:sldChg>
      <pc:sldChg chg="addSp modSp mod">
        <pc:chgData name="Stalin Jacob Wilson Packia Dhas" userId="050d7d71-3621-4503-95e8-1c9a9d962492" providerId="ADAL" clId="{411A128F-B0C9-4FC9-B435-4265B6671C43}" dt="2025-02-26T00:13:17.119" v="392" actId="113"/>
        <pc:sldMkLst>
          <pc:docMk/>
          <pc:sldMk cId="939122390" sldId="1166"/>
        </pc:sldMkLst>
        <pc:spChg chg="mod">
          <ac:chgData name="Stalin Jacob Wilson Packia Dhas" userId="050d7d71-3621-4503-95e8-1c9a9d962492" providerId="ADAL" clId="{411A128F-B0C9-4FC9-B435-4265B6671C43}" dt="2025-02-26T00:13:17.119" v="392" actId="113"/>
          <ac:spMkLst>
            <pc:docMk/>
            <pc:sldMk cId="939122390" sldId="1166"/>
            <ac:spMk id="3" creationId="{00000000-0000-0000-0000-000000000000}"/>
          </ac:spMkLst>
        </pc:spChg>
      </pc:sldChg>
      <pc:sldChg chg="addSp delSp modSp mod modNotesTx">
        <pc:chgData name="Stalin Jacob Wilson Packia Dhas" userId="050d7d71-3621-4503-95e8-1c9a9d962492" providerId="ADAL" clId="{411A128F-B0C9-4FC9-B435-4265B6671C43}" dt="2025-03-17T11:23:16.784" v="1888" actId="20577"/>
        <pc:sldMkLst>
          <pc:docMk/>
          <pc:sldMk cId="2694023005" sldId="1167"/>
        </pc:sldMkLst>
        <pc:spChg chg="mod">
          <ac:chgData name="Stalin Jacob Wilson Packia Dhas" userId="050d7d71-3621-4503-95e8-1c9a9d962492" providerId="ADAL" clId="{411A128F-B0C9-4FC9-B435-4265B6671C43}" dt="2025-03-17T11:23:16.784" v="1888" actId="20577"/>
          <ac:spMkLst>
            <pc:docMk/>
            <pc:sldMk cId="2694023005" sldId="1167"/>
            <ac:spMk id="3" creationId="{00000000-0000-0000-0000-000000000000}"/>
          </ac:spMkLst>
        </pc:spChg>
        <pc:picChg chg="add mod">
          <ac:chgData name="Stalin Jacob Wilson Packia Dhas" userId="050d7d71-3621-4503-95e8-1c9a9d962492" providerId="ADAL" clId="{411A128F-B0C9-4FC9-B435-4265B6671C43}" dt="2025-03-17T10:44:14.074" v="1633"/>
          <ac:picMkLst>
            <pc:docMk/>
            <pc:sldMk cId="2694023005" sldId="1167"/>
            <ac:picMk id="4" creationId="{B6B2D9D1-F391-DA4D-C411-E4C7A03292A5}"/>
          </ac:picMkLst>
        </pc:picChg>
        <pc:picChg chg="add del mod">
          <ac:chgData name="Stalin Jacob Wilson Packia Dhas" userId="050d7d71-3621-4503-95e8-1c9a9d962492" providerId="ADAL" clId="{411A128F-B0C9-4FC9-B435-4265B6671C43}" dt="2025-03-17T10:41:39.337" v="1617" actId="478"/>
          <ac:picMkLst>
            <pc:docMk/>
            <pc:sldMk cId="2694023005" sldId="1167"/>
            <ac:picMk id="1026" creationId="{2A0509E5-D11D-EEB3-4D2A-28604811D6B0}"/>
          </ac:picMkLst>
        </pc:picChg>
        <pc:picChg chg="add del mod">
          <ac:chgData name="Stalin Jacob Wilson Packia Dhas" userId="050d7d71-3621-4503-95e8-1c9a9d962492" providerId="ADAL" clId="{411A128F-B0C9-4FC9-B435-4265B6671C43}" dt="2025-03-17T10:55:04.820" v="1648" actId="478"/>
          <ac:picMkLst>
            <pc:docMk/>
            <pc:sldMk cId="2694023005" sldId="1167"/>
            <ac:picMk id="1028" creationId="{4BE991CE-8C71-C594-84DB-86FF67A2B9AB}"/>
          </ac:picMkLst>
        </pc:picChg>
        <pc:picChg chg="add mod">
          <ac:chgData name="Stalin Jacob Wilson Packia Dhas" userId="050d7d71-3621-4503-95e8-1c9a9d962492" providerId="ADAL" clId="{411A128F-B0C9-4FC9-B435-4265B6671C43}" dt="2025-03-17T10:56:47.325" v="1684" actId="1076"/>
          <ac:picMkLst>
            <pc:docMk/>
            <pc:sldMk cId="2694023005" sldId="1167"/>
            <ac:picMk id="1030" creationId="{621EE081-7374-B109-E912-316E334363F5}"/>
          </ac:picMkLst>
        </pc:picChg>
        <pc:picChg chg="add mod">
          <ac:chgData name="Stalin Jacob Wilson Packia Dhas" userId="050d7d71-3621-4503-95e8-1c9a9d962492" providerId="ADAL" clId="{411A128F-B0C9-4FC9-B435-4265B6671C43}" dt="2025-03-17T10:57:34.865" v="1713" actId="1076"/>
          <ac:picMkLst>
            <pc:docMk/>
            <pc:sldMk cId="2694023005" sldId="1167"/>
            <ac:picMk id="1032" creationId="{B8911C72-11B4-11FE-0F97-494BCBF2A65E}"/>
          </ac:picMkLst>
        </pc:picChg>
        <pc:picChg chg="add mod">
          <ac:chgData name="Stalin Jacob Wilson Packia Dhas" userId="050d7d71-3621-4503-95e8-1c9a9d962492" providerId="ADAL" clId="{411A128F-B0C9-4FC9-B435-4265B6671C43}" dt="2025-03-17T10:57:45.066" v="1717" actId="1076"/>
          <ac:picMkLst>
            <pc:docMk/>
            <pc:sldMk cId="2694023005" sldId="1167"/>
            <ac:picMk id="1034" creationId="{1C083243-A886-99C2-9B90-292B2152EF50}"/>
          </ac:picMkLst>
        </pc:picChg>
        <pc:picChg chg="add mod">
          <ac:chgData name="Stalin Jacob Wilson Packia Dhas" userId="050d7d71-3621-4503-95e8-1c9a9d962492" providerId="ADAL" clId="{411A128F-B0C9-4FC9-B435-4265B6671C43}" dt="2025-03-17T10:57:46.822" v="1718" actId="1076"/>
          <ac:picMkLst>
            <pc:docMk/>
            <pc:sldMk cId="2694023005" sldId="1167"/>
            <ac:picMk id="1036" creationId="{D58710C8-4165-31F2-1AD3-28579C06CAB5}"/>
          </ac:picMkLst>
        </pc:picChg>
      </pc:sldChg>
      <pc:sldChg chg="modSp mod">
        <pc:chgData name="Stalin Jacob Wilson Packia Dhas" userId="050d7d71-3621-4503-95e8-1c9a9d962492" providerId="ADAL" clId="{411A128F-B0C9-4FC9-B435-4265B6671C43}" dt="2025-03-04T22:07:02.020" v="1348" actId="113"/>
        <pc:sldMkLst>
          <pc:docMk/>
          <pc:sldMk cId="1629784797" sldId="1168"/>
        </pc:sldMkLst>
        <pc:spChg chg="mod">
          <ac:chgData name="Stalin Jacob Wilson Packia Dhas" userId="050d7d71-3621-4503-95e8-1c9a9d962492" providerId="ADAL" clId="{411A128F-B0C9-4FC9-B435-4265B6671C43}" dt="2025-03-04T22:07:02.020" v="1348" actId="113"/>
          <ac:spMkLst>
            <pc:docMk/>
            <pc:sldMk cId="1629784797" sldId="1168"/>
            <ac:spMk id="3" creationId="{00000000-0000-0000-0000-000000000000}"/>
          </ac:spMkLst>
        </pc:spChg>
      </pc:sldChg>
      <pc:sldChg chg="addSp modSp mod modNotesTx">
        <pc:chgData name="Stalin Jacob Wilson Packia Dhas" userId="050d7d71-3621-4503-95e8-1c9a9d962492" providerId="ADAL" clId="{411A128F-B0C9-4FC9-B435-4265B6671C43}" dt="2025-03-13T15:38:57.737" v="1592"/>
        <pc:sldMkLst>
          <pc:docMk/>
          <pc:sldMk cId="1801910296" sldId="1169"/>
        </pc:sldMkLst>
        <pc:spChg chg="mod">
          <ac:chgData name="Stalin Jacob Wilson Packia Dhas" userId="050d7d71-3621-4503-95e8-1c9a9d962492" providerId="ADAL" clId="{411A128F-B0C9-4FC9-B435-4265B6671C43}" dt="2025-03-13T15:27:53.177" v="1570" actId="14100"/>
          <ac:spMkLst>
            <pc:docMk/>
            <pc:sldMk cId="1801910296" sldId="1169"/>
            <ac:spMk id="3" creationId="{00000000-0000-0000-0000-000000000000}"/>
          </ac:spMkLst>
        </pc:spChg>
        <pc:picChg chg="add mod">
          <ac:chgData name="Stalin Jacob Wilson Packia Dhas" userId="050d7d71-3621-4503-95e8-1c9a9d962492" providerId="ADAL" clId="{411A128F-B0C9-4FC9-B435-4265B6671C43}" dt="2025-03-13T15:27:57.905" v="1572" actId="14100"/>
          <ac:picMkLst>
            <pc:docMk/>
            <pc:sldMk cId="1801910296" sldId="1169"/>
            <ac:picMk id="5" creationId="{33B6E819-C5F5-11C6-500A-865649B544D0}"/>
          </ac:picMkLst>
        </pc:picChg>
      </pc:sldChg>
      <pc:sldChg chg="modSp mod modNotesTx">
        <pc:chgData name="Stalin Jacob Wilson Packia Dhas" userId="050d7d71-3621-4503-95e8-1c9a9d962492" providerId="ADAL" clId="{411A128F-B0C9-4FC9-B435-4265B6671C43}" dt="2025-03-17T12:19:34.635" v="2493"/>
        <pc:sldMkLst>
          <pc:docMk/>
          <pc:sldMk cId="3297842250" sldId="1170"/>
        </pc:sldMkLst>
        <pc:spChg chg="mod">
          <ac:chgData name="Stalin Jacob Wilson Packia Dhas" userId="050d7d71-3621-4503-95e8-1c9a9d962492" providerId="ADAL" clId="{411A128F-B0C9-4FC9-B435-4265B6671C43}" dt="2025-03-17T12:19:34.635" v="2493"/>
          <ac:spMkLst>
            <pc:docMk/>
            <pc:sldMk cId="3297842250" sldId="1170"/>
            <ac:spMk id="3" creationId="{00000000-0000-0000-0000-000000000000}"/>
          </ac:spMkLst>
        </pc:spChg>
      </pc:sldChg>
      <pc:sldChg chg="modSp mod">
        <pc:chgData name="Stalin Jacob Wilson Packia Dhas" userId="050d7d71-3621-4503-95e8-1c9a9d962492" providerId="ADAL" clId="{411A128F-B0C9-4FC9-B435-4265B6671C43}" dt="2025-03-17T12:20:58.763" v="2545" actId="27636"/>
        <pc:sldMkLst>
          <pc:docMk/>
          <pc:sldMk cId="2211023838" sldId="1171"/>
        </pc:sldMkLst>
        <pc:spChg chg="mod">
          <ac:chgData name="Stalin Jacob Wilson Packia Dhas" userId="050d7d71-3621-4503-95e8-1c9a9d962492" providerId="ADAL" clId="{411A128F-B0C9-4FC9-B435-4265B6671C43}" dt="2025-03-17T12:20:58.763" v="2545" actId="27636"/>
          <ac:spMkLst>
            <pc:docMk/>
            <pc:sldMk cId="2211023838" sldId="1171"/>
            <ac:spMk id="3" creationId="{00000000-0000-0000-0000-000000000000}"/>
          </ac:spMkLst>
        </pc:spChg>
      </pc:sldChg>
      <pc:sldChg chg="modSp mod ord">
        <pc:chgData name="Stalin Jacob Wilson Packia Dhas" userId="050d7d71-3621-4503-95e8-1c9a9d962492" providerId="ADAL" clId="{411A128F-B0C9-4FC9-B435-4265B6671C43}" dt="2025-03-13T15:42:35.756" v="1596" actId="20577"/>
        <pc:sldMkLst>
          <pc:docMk/>
          <pc:sldMk cId="425700316" sldId="1173"/>
        </pc:sldMkLst>
      </pc:sldChg>
      <pc:sldChg chg="modSp add mod">
        <pc:chgData name="Stalin Jacob Wilson Packia Dhas" userId="050d7d71-3621-4503-95e8-1c9a9d962492" providerId="ADAL" clId="{411A128F-B0C9-4FC9-B435-4265B6671C43}" dt="2025-03-13T15:21:16.841" v="1555" actId="6549"/>
        <pc:sldMkLst>
          <pc:docMk/>
          <pc:sldMk cId="4286939338" sldId="1174"/>
        </pc:sldMkLst>
        <pc:spChg chg="mod">
          <ac:chgData name="Stalin Jacob Wilson Packia Dhas" userId="050d7d71-3621-4503-95e8-1c9a9d962492" providerId="ADAL" clId="{411A128F-B0C9-4FC9-B435-4265B6671C43}" dt="2025-03-13T15:21:16.841" v="1555" actId="6549"/>
          <ac:spMkLst>
            <pc:docMk/>
            <pc:sldMk cId="4286939338" sldId="1174"/>
            <ac:spMk id="3" creationId="{7358933B-F6EE-9CBF-4D13-2109CD62F7CA}"/>
          </ac:spMkLst>
        </pc:spChg>
      </pc:sldChg>
      <pc:sldChg chg="addSp delSp modSp add mod modNotesTx">
        <pc:chgData name="Stalin Jacob Wilson Packia Dhas" userId="050d7d71-3621-4503-95e8-1c9a9d962492" providerId="ADAL" clId="{411A128F-B0C9-4FC9-B435-4265B6671C43}" dt="2025-03-17T21:36:10.493" v="3493" actId="1076"/>
        <pc:sldMkLst>
          <pc:docMk/>
          <pc:sldMk cId="279627575" sldId="1175"/>
        </pc:sldMkLst>
        <pc:spChg chg="add mod">
          <ac:chgData name="Stalin Jacob Wilson Packia Dhas" userId="050d7d71-3621-4503-95e8-1c9a9d962492" providerId="ADAL" clId="{411A128F-B0C9-4FC9-B435-4265B6671C43}" dt="2025-02-26T06:42:58.897" v="492" actId="478"/>
          <ac:spMkLst>
            <pc:docMk/>
            <pc:sldMk cId="279627575" sldId="1175"/>
            <ac:spMk id="9" creationId="{295A8DC8-BC16-2935-17A5-139CC2E16BEF}"/>
          </ac:spMkLst>
        </pc:spChg>
        <pc:picChg chg="add mod">
          <ac:chgData name="Stalin Jacob Wilson Packia Dhas" userId="050d7d71-3621-4503-95e8-1c9a9d962492" providerId="ADAL" clId="{411A128F-B0C9-4FC9-B435-4265B6671C43}" dt="2025-03-17T21:36:10.493" v="3493" actId="1076"/>
          <ac:picMkLst>
            <pc:docMk/>
            <pc:sldMk cId="279627575" sldId="1175"/>
            <ac:picMk id="11" creationId="{F5776DC2-28FA-831A-2183-DA9F5C7A5CCE}"/>
          </ac:picMkLst>
        </pc:picChg>
      </pc:sldChg>
      <pc:sldChg chg="addSp delSp modSp add mod modNotesTx">
        <pc:chgData name="Stalin Jacob Wilson Packia Dhas" userId="050d7d71-3621-4503-95e8-1c9a9d962492" providerId="ADAL" clId="{411A128F-B0C9-4FC9-B435-4265B6671C43}" dt="2025-02-26T06:49:07.527" v="501" actId="6549"/>
        <pc:sldMkLst>
          <pc:docMk/>
          <pc:sldMk cId="2742651475" sldId="1176"/>
        </pc:sldMkLst>
        <pc:picChg chg="add mod">
          <ac:chgData name="Stalin Jacob Wilson Packia Dhas" userId="050d7d71-3621-4503-95e8-1c9a9d962492" providerId="ADAL" clId="{411A128F-B0C9-4FC9-B435-4265B6671C43}" dt="2025-02-26T06:45:20.972" v="500" actId="1076"/>
          <ac:picMkLst>
            <pc:docMk/>
            <pc:sldMk cId="2742651475" sldId="1176"/>
            <ac:picMk id="4" creationId="{6BCA5F13-D19D-44CD-3985-7BE8594614D7}"/>
          </ac:picMkLst>
        </pc:picChg>
      </pc:sldChg>
      <pc:sldChg chg="addSp delSp modSp add mod modNotesTx">
        <pc:chgData name="Stalin Jacob Wilson Packia Dhas" userId="050d7d71-3621-4503-95e8-1c9a9d962492" providerId="ADAL" clId="{411A128F-B0C9-4FC9-B435-4265B6671C43}" dt="2025-03-17T21:43:24.137" v="3496" actId="113"/>
        <pc:sldMkLst>
          <pc:docMk/>
          <pc:sldMk cId="2184982950" sldId="1177"/>
        </pc:sldMkLst>
        <pc:spChg chg="mod">
          <ac:chgData name="Stalin Jacob Wilson Packia Dhas" userId="050d7d71-3621-4503-95e8-1c9a9d962492" providerId="ADAL" clId="{411A128F-B0C9-4FC9-B435-4265B6671C43}" dt="2025-03-17T21:43:24.137" v="3496" actId="113"/>
          <ac:spMkLst>
            <pc:docMk/>
            <pc:sldMk cId="2184982950" sldId="1177"/>
            <ac:spMk id="9" creationId="{BF4AA52A-A25B-B305-0F5B-7894D271F256}"/>
          </ac:spMkLst>
        </pc:spChg>
        <pc:picChg chg="add mod">
          <ac:chgData name="Stalin Jacob Wilson Packia Dhas" userId="050d7d71-3621-4503-95e8-1c9a9d962492" providerId="ADAL" clId="{411A128F-B0C9-4FC9-B435-4265B6671C43}" dt="2025-03-17T12:18:10.384" v="2487" actId="1076"/>
          <ac:picMkLst>
            <pc:docMk/>
            <pc:sldMk cId="2184982950" sldId="1177"/>
            <ac:picMk id="3" creationId="{C0E2BF18-BDD0-03CB-2242-888D8782B95B}"/>
          </ac:picMkLst>
        </pc:picChg>
      </pc:sldChg>
      <pc:sldChg chg="addSp modSp add mod modNotesTx">
        <pc:chgData name="Stalin Jacob Wilson Packia Dhas" userId="050d7d71-3621-4503-95e8-1c9a9d962492" providerId="ADAL" clId="{411A128F-B0C9-4FC9-B435-4265B6671C43}" dt="2025-03-17T12:21:51.139" v="2553" actId="14100"/>
        <pc:sldMkLst>
          <pc:docMk/>
          <pc:sldMk cId="1452827146" sldId="1178"/>
        </pc:sldMkLst>
        <pc:spChg chg="mod">
          <ac:chgData name="Stalin Jacob Wilson Packia Dhas" userId="050d7d71-3621-4503-95e8-1c9a9d962492" providerId="ADAL" clId="{411A128F-B0C9-4FC9-B435-4265B6671C43}" dt="2025-03-17T12:21:51.139" v="2553" actId="14100"/>
          <ac:spMkLst>
            <pc:docMk/>
            <pc:sldMk cId="1452827146" sldId="1178"/>
            <ac:spMk id="9" creationId="{C68D86A5-DC3D-8E3B-38C6-C886A86014E8}"/>
          </ac:spMkLst>
        </pc:spChg>
        <pc:picChg chg="add mod">
          <ac:chgData name="Stalin Jacob Wilson Packia Dhas" userId="050d7d71-3621-4503-95e8-1c9a9d962492" providerId="ADAL" clId="{411A128F-B0C9-4FC9-B435-4265B6671C43}" dt="2025-03-17T12:18:15.819" v="2488" actId="1076"/>
          <ac:picMkLst>
            <pc:docMk/>
            <pc:sldMk cId="1452827146" sldId="1178"/>
            <ac:picMk id="3" creationId="{B685D13B-47BD-60D2-4E66-798DD906384A}"/>
          </ac:picMkLst>
        </pc:picChg>
      </pc:sldChg>
      <pc:sldChg chg="addSp delSp modSp add mod modNotesTx">
        <pc:chgData name="Stalin Jacob Wilson Packia Dhas" userId="050d7d71-3621-4503-95e8-1c9a9d962492" providerId="ADAL" clId="{411A128F-B0C9-4FC9-B435-4265B6671C43}" dt="2025-03-17T13:02:56.517" v="3230" actId="1076"/>
        <pc:sldMkLst>
          <pc:docMk/>
          <pc:sldMk cId="274907713" sldId="1179"/>
        </pc:sldMkLst>
        <pc:spChg chg="add del mod">
          <ac:chgData name="Stalin Jacob Wilson Packia Dhas" userId="050d7d71-3621-4503-95e8-1c9a9d962492" providerId="ADAL" clId="{411A128F-B0C9-4FC9-B435-4265B6671C43}" dt="2025-03-17T13:02:54.177" v="3229" actId="27636"/>
          <ac:spMkLst>
            <pc:docMk/>
            <pc:sldMk cId="274907713" sldId="1179"/>
            <ac:spMk id="3" creationId="{AD55FDED-62DE-9F30-BCA2-0729505AEBF3}"/>
          </ac:spMkLst>
        </pc:spChg>
        <pc:picChg chg="add mod">
          <ac:chgData name="Stalin Jacob Wilson Packia Dhas" userId="050d7d71-3621-4503-95e8-1c9a9d962492" providerId="ADAL" clId="{411A128F-B0C9-4FC9-B435-4265B6671C43}" dt="2025-03-17T13:02:56.517" v="3230" actId="1076"/>
          <ac:picMkLst>
            <pc:docMk/>
            <pc:sldMk cId="274907713" sldId="1179"/>
            <ac:picMk id="4" creationId="{4AE3CD8D-EAF5-1C10-D5AE-C246E550B39B}"/>
          </ac:picMkLst>
        </pc:picChg>
      </pc:sldChg>
      <pc:sldChg chg="addSp modSp add mod modNotesTx">
        <pc:chgData name="Stalin Jacob Wilson Packia Dhas" userId="050d7d71-3621-4503-95e8-1c9a9d962492" providerId="ADAL" clId="{411A128F-B0C9-4FC9-B435-4265B6671C43}" dt="2025-03-17T13:03:13.182" v="3237" actId="1076"/>
        <pc:sldMkLst>
          <pc:docMk/>
          <pc:sldMk cId="3101124510" sldId="1180"/>
        </pc:sldMkLst>
        <pc:spChg chg="mod">
          <ac:chgData name="Stalin Jacob Wilson Packia Dhas" userId="050d7d71-3621-4503-95e8-1c9a9d962492" providerId="ADAL" clId="{411A128F-B0C9-4FC9-B435-4265B6671C43}" dt="2025-03-17T13:03:11.763" v="3236" actId="14100"/>
          <ac:spMkLst>
            <pc:docMk/>
            <pc:sldMk cId="3101124510" sldId="1180"/>
            <ac:spMk id="3" creationId="{3D1E906C-786F-ADE7-F2C7-81E71D61884B}"/>
          </ac:spMkLst>
        </pc:spChg>
        <pc:picChg chg="add mod">
          <ac:chgData name="Stalin Jacob Wilson Packia Dhas" userId="050d7d71-3621-4503-95e8-1c9a9d962492" providerId="ADAL" clId="{411A128F-B0C9-4FC9-B435-4265B6671C43}" dt="2025-03-17T13:03:13.182" v="3237" actId="1076"/>
          <ac:picMkLst>
            <pc:docMk/>
            <pc:sldMk cId="3101124510" sldId="1180"/>
            <ac:picMk id="4" creationId="{FDAC231B-CC48-2345-E65B-848C44C8A44F}"/>
          </ac:picMkLst>
        </pc:picChg>
      </pc:sldChg>
      <pc:sldChg chg="delSp modSp add mod modNotesTx">
        <pc:chgData name="Stalin Jacob Wilson Packia Dhas" userId="050d7d71-3621-4503-95e8-1c9a9d962492" providerId="ADAL" clId="{411A128F-B0C9-4FC9-B435-4265B6671C43}" dt="2025-03-13T15:39:01.280" v="1595" actId="20577"/>
        <pc:sldMkLst>
          <pc:docMk/>
          <pc:sldMk cId="1521866221" sldId="1181"/>
        </pc:sldMkLst>
        <pc:spChg chg="mod">
          <ac:chgData name="Stalin Jacob Wilson Packia Dhas" userId="050d7d71-3621-4503-95e8-1c9a9d962492" providerId="ADAL" clId="{411A128F-B0C9-4FC9-B435-4265B6671C43}" dt="2025-03-13T15:39:01.280" v="1595" actId="20577"/>
          <ac:spMkLst>
            <pc:docMk/>
            <pc:sldMk cId="1521866221" sldId="1181"/>
            <ac:spMk id="3" creationId="{621E7F27-5A3C-FA6F-0A37-D809856D7197}"/>
          </ac:spMkLst>
        </pc:spChg>
      </pc:sldChg>
      <pc:sldChg chg="modSp add mod modNotesTx">
        <pc:chgData name="Stalin Jacob Wilson Packia Dhas" userId="050d7d71-3621-4503-95e8-1c9a9d962492" providerId="ADAL" clId="{411A128F-B0C9-4FC9-B435-4265B6671C43}" dt="2025-03-17T21:48:08.627" v="3497"/>
        <pc:sldMkLst>
          <pc:docMk/>
          <pc:sldMk cId="2093132728" sldId="1182"/>
        </pc:sldMkLst>
        <pc:spChg chg="mod">
          <ac:chgData name="Stalin Jacob Wilson Packia Dhas" userId="050d7d71-3621-4503-95e8-1c9a9d962492" providerId="ADAL" clId="{411A128F-B0C9-4FC9-B435-4265B6671C43}" dt="2025-02-26T10:06:11.167" v="974" actId="20577"/>
          <ac:spMkLst>
            <pc:docMk/>
            <pc:sldMk cId="2093132728" sldId="1182"/>
            <ac:spMk id="3" creationId="{151CEF4D-9119-F1B5-53A8-7CFF3615CD5A}"/>
          </ac:spMkLst>
        </pc:spChg>
        <pc:spChg chg="mod">
          <ac:chgData name="Stalin Jacob Wilson Packia Dhas" userId="050d7d71-3621-4503-95e8-1c9a9d962492" providerId="ADAL" clId="{411A128F-B0C9-4FC9-B435-4265B6671C43}" dt="2025-02-26T08:07:58.854" v="844" actId="1076"/>
          <ac:spMkLst>
            <pc:docMk/>
            <pc:sldMk cId="2093132728" sldId="1182"/>
            <ac:spMk id="7" creationId="{576D42D1-B492-D83F-F541-74DCC5A62ACE}"/>
          </ac:spMkLst>
        </pc:spChg>
      </pc:sldChg>
      <pc:sldChg chg="addSp delSp modSp add mod ord modNotesTx">
        <pc:chgData name="Stalin Jacob Wilson Packia Dhas" userId="050d7d71-3621-4503-95e8-1c9a9d962492" providerId="ADAL" clId="{411A128F-B0C9-4FC9-B435-4265B6671C43}" dt="2025-03-04T23:56:49.721" v="1496" actId="27636"/>
        <pc:sldMkLst>
          <pc:docMk/>
          <pc:sldMk cId="2531185312" sldId="1183"/>
        </pc:sldMkLst>
      </pc:sldChg>
      <pc:sldChg chg="addSp delSp modSp add mod ord">
        <pc:chgData name="Stalin Jacob Wilson Packia Dhas" userId="050d7d71-3621-4503-95e8-1c9a9d962492" providerId="ADAL" clId="{411A128F-B0C9-4FC9-B435-4265B6671C43}" dt="2025-02-28T07:45:20.815" v="1183"/>
        <pc:sldMkLst>
          <pc:docMk/>
          <pc:sldMk cId="1959568727" sldId="1184"/>
        </pc:sldMkLst>
      </pc:sldChg>
      <pc:sldChg chg="modSp add mod">
        <pc:chgData name="Stalin Jacob Wilson Packia Dhas" userId="050d7d71-3621-4503-95e8-1c9a9d962492" providerId="ADAL" clId="{411A128F-B0C9-4FC9-B435-4265B6671C43}" dt="2025-03-04T23:57:05.133" v="1498" actId="5793"/>
        <pc:sldMkLst>
          <pc:docMk/>
          <pc:sldMk cId="2837460912" sldId="1185"/>
        </pc:sldMkLst>
      </pc:sldChg>
      <pc:sldChg chg="modSp add mod modNotesTx">
        <pc:chgData name="Stalin Jacob Wilson Packia Dhas" userId="050d7d71-3621-4503-95e8-1c9a9d962492" providerId="ADAL" clId="{411A128F-B0C9-4FC9-B435-4265B6671C43}" dt="2025-03-05T00:04:25.914" v="1518" actId="113"/>
        <pc:sldMkLst>
          <pc:docMk/>
          <pc:sldMk cId="3064144622" sldId="1186"/>
        </pc:sldMkLst>
      </pc:sldChg>
      <pc:sldChg chg="modSp add mod modNotesTx">
        <pc:chgData name="Stalin Jacob Wilson Packia Dhas" userId="050d7d71-3621-4503-95e8-1c9a9d962492" providerId="ADAL" clId="{411A128F-B0C9-4FC9-B435-4265B6671C43}" dt="2025-03-05T00:07:17.310" v="1520"/>
        <pc:sldMkLst>
          <pc:docMk/>
          <pc:sldMk cId="1788385839" sldId="1187"/>
        </pc:sldMkLst>
      </pc:sldChg>
      <pc:sldChg chg="addSp modSp add mod modNotesTx">
        <pc:chgData name="Stalin Jacob Wilson Packia Dhas" userId="050d7d71-3621-4503-95e8-1c9a9d962492" providerId="ADAL" clId="{411A128F-B0C9-4FC9-B435-4265B6671C43}" dt="2025-03-17T15:09:31.267" v="3295" actId="14100"/>
        <pc:sldMkLst>
          <pc:docMk/>
          <pc:sldMk cId="1145162452" sldId="1188"/>
        </pc:sldMkLst>
        <pc:picChg chg="add mod">
          <ac:chgData name="Stalin Jacob Wilson Packia Dhas" userId="050d7d71-3621-4503-95e8-1c9a9d962492" providerId="ADAL" clId="{411A128F-B0C9-4FC9-B435-4265B6671C43}" dt="2025-03-17T15:09:31.267" v="3295" actId="14100"/>
          <ac:picMkLst>
            <pc:docMk/>
            <pc:sldMk cId="1145162452" sldId="1188"/>
            <ac:picMk id="5122" creationId="{93E4B685-3CFB-8CE5-A27E-9D7F6FC10AB3}"/>
          </ac:picMkLst>
        </pc:picChg>
      </pc:sldChg>
      <pc:sldChg chg="addSp delSp modSp add mod modNotesTx">
        <pc:chgData name="Stalin Jacob Wilson Packia Dhas" userId="050d7d71-3621-4503-95e8-1c9a9d962492" providerId="ADAL" clId="{411A128F-B0C9-4FC9-B435-4265B6671C43}" dt="2025-03-17T20:10:43.838" v="3309" actId="20577"/>
        <pc:sldMkLst>
          <pc:docMk/>
          <pc:sldMk cId="3605347831" sldId="1189"/>
        </pc:sldMkLst>
        <pc:spChg chg="mod">
          <ac:chgData name="Stalin Jacob Wilson Packia Dhas" userId="050d7d71-3621-4503-95e8-1c9a9d962492" providerId="ADAL" clId="{411A128F-B0C9-4FC9-B435-4265B6671C43}" dt="2025-03-17T20:10:43.838" v="3309" actId="20577"/>
          <ac:spMkLst>
            <pc:docMk/>
            <pc:sldMk cId="3605347831" sldId="1189"/>
            <ac:spMk id="3" creationId="{BFCED156-1728-714B-7259-509BDA7E0DD6}"/>
          </ac:spMkLst>
        </pc:spChg>
        <pc:spChg chg="add">
          <ac:chgData name="Stalin Jacob Wilson Packia Dhas" userId="050d7d71-3621-4503-95e8-1c9a9d962492" providerId="ADAL" clId="{411A128F-B0C9-4FC9-B435-4265B6671C43}" dt="2025-03-17T11:15:31.584" v="1808"/>
          <ac:spMkLst>
            <pc:docMk/>
            <pc:sldMk cId="3605347831" sldId="1189"/>
            <ac:spMk id="4" creationId="{429EA10C-6E76-058B-8DD8-D4FF4EB68E76}"/>
          </ac:spMkLst>
        </pc:spChg>
        <pc:picChg chg="mod">
          <ac:chgData name="Stalin Jacob Wilson Packia Dhas" userId="050d7d71-3621-4503-95e8-1c9a9d962492" providerId="ADAL" clId="{411A128F-B0C9-4FC9-B435-4265B6671C43}" dt="2025-03-17T11:16:48.021" v="1848" actId="1076"/>
          <ac:picMkLst>
            <pc:docMk/>
            <pc:sldMk cId="3605347831" sldId="1189"/>
            <ac:picMk id="1030" creationId="{659478D2-2713-4769-4371-C2C6D1E813EC}"/>
          </ac:picMkLst>
        </pc:picChg>
        <pc:picChg chg="del">
          <ac:chgData name="Stalin Jacob Wilson Packia Dhas" userId="050d7d71-3621-4503-95e8-1c9a9d962492" providerId="ADAL" clId="{411A128F-B0C9-4FC9-B435-4265B6671C43}" dt="2025-03-17T11:16:08.446" v="1837" actId="478"/>
          <ac:picMkLst>
            <pc:docMk/>
            <pc:sldMk cId="3605347831" sldId="1189"/>
            <ac:picMk id="1032" creationId="{B1B0D531-E26A-79E1-C56E-549F9E1155F3}"/>
          </ac:picMkLst>
        </pc:picChg>
        <pc:picChg chg="mod">
          <ac:chgData name="Stalin Jacob Wilson Packia Dhas" userId="050d7d71-3621-4503-95e8-1c9a9d962492" providerId="ADAL" clId="{411A128F-B0C9-4FC9-B435-4265B6671C43}" dt="2025-03-17T11:16:35.554" v="1846" actId="1076"/>
          <ac:picMkLst>
            <pc:docMk/>
            <pc:sldMk cId="3605347831" sldId="1189"/>
            <ac:picMk id="1034" creationId="{0984BFDD-43EE-7215-2CEB-D2C892E69D23}"/>
          </ac:picMkLst>
        </pc:picChg>
        <pc:picChg chg="mod">
          <ac:chgData name="Stalin Jacob Wilson Packia Dhas" userId="050d7d71-3621-4503-95e8-1c9a9d962492" providerId="ADAL" clId="{411A128F-B0C9-4FC9-B435-4265B6671C43}" dt="2025-03-17T11:16:40.630" v="1847" actId="1076"/>
          <ac:picMkLst>
            <pc:docMk/>
            <pc:sldMk cId="3605347831" sldId="1189"/>
            <ac:picMk id="1036" creationId="{015A4ACE-CB56-F05E-80C9-D9D94B206F6F}"/>
          </ac:picMkLst>
        </pc:picChg>
      </pc:sldChg>
      <pc:sldChg chg="addSp delSp modSp add mod">
        <pc:chgData name="Stalin Jacob Wilson Packia Dhas" userId="050d7d71-3621-4503-95e8-1c9a9d962492" providerId="ADAL" clId="{411A128F-B0C9-4FC9-B435-4265B6671C43}" dt="2025-03-17T21:13:58.061" v="3399" actId="20577"/>
        <pc:sldMkLst>
          <pc:docMk/>
          <pc:sldMk cId="242324698" sldId="1190"/>
        </pc:sldMkLst>
        <pc:spChg chg="mod">
          <ac:chgData name="Stalin Jacob Wilson Packia Dhas" userId="050d7d71-3621-4503-95e8-1c9a9d962492" providerId="ADAL" clId="{411A128F-B0C9-4FC9-B435-4265B6671C43}" dt="2025-03-17T21:13:58.061" v="3399" actId="20577"/>
          <ac:spMkLst>
            <pc:docMk/>
            <pc:sldMk cId="242324698" sldId="1190"/>
            <ac:spMk id="2" creationId="{B4ADA0B8-08DA-07D3-F917-11E9A7FA3031}"/>
          </ac:spMkLst>
        </pc:spChg>
        <pc:spChg chg="mod">
          <ac:chgData name="Stalin Jacob Wilson Packia Dhas" userId="050d7d71-3621-4503-95e8-1c9a9d962492" providerId="ADAL" clId="{411A128F-B0C9-4FC9-B435-4265B6671C43}" dt="2025-03-17T20:48:40.300" v="3342" actId="113"/>
          <ac:spMkLst>
            <pc:docMk/>
            <pc:sldMk cId="242324698" sldId="1190"/>
            <ac:spMk id="3" creationId="{3D850B52-3D97-794C-D79F-031E7625F0B7}"/>
          </ac:spMkLst>
        </pc:spChg>
        <pc:spChg chg="add">
          <ac:chgData name="Stalin Jacob Wilson Packia Dhas" userId="050d7d71-3621-4503-95e8-1c9a9d962492" providerId="ADAL" clId="{411A128F-B0C9-4FC9-B435-4265B6671C43}" dt="2025-03-17T20:37:39.391" v="3340"/>
          <ac:spMkLst>
            <pc:docMk/>
            <pc:sldMk cId="242324698" sldId="1190"/>
            <ac:spMk id="4" creationId="{1BA374B1-0C89-1B55-E0D6-EA8239E1AA3E}"/>
          </ac:spMkLst>
        </pc:spChg>
        <pc:spChg chg="add">
          <ac:chgData name="Stalin Jacob Wilson Packia Dhas" userId="050d7d71-3621-4503-95e8-1c9a9d962492" providerId="ADAL" clId="{411A128F-B0C9-4FC9-B435-4265B6671C43}" dt="2025-03-17T11:29:36.891" v="1951"/>
          <ac:spMkLst>
            <pc:docMk/>
            <pc:sldMk cId="242324698" sldId="1190"/>
            <ac:spMk id="4" creationId="{932E9E9B-69AF-B84E-1B9B-A09CFADB6731}"/>
          </ac:spMkLst>
        </pc:spChg>
        <pc:spChg chg="add">
          <ac:chgData name="Stalin Jacob Wilson Packia Dhas" userId="050d7d71-3621-4503-95e8-1c9a9d962492" providerId="ADAL" clId="{411A128F-B0C9-4FC9-B435-4265B6671C43}" dt="2025-03-17T11:29:36.891" v="1951"/>
          <ac:spMkLst>
            <pc:docMk/>
            <pc:sldMk cId="242324698" sldId="1190"/>
            <ac:spMk id="5" creationId="{87E4E0DD-884B-B2EA-79C8-37270ECBCE9F}"/>
          </ac:spMkLst>
        </pc:spChg>
        <pc:spChg chg="add">
          <ac:chgData name="Stalin Jacob Wilson Packia Dhas" userId="050d7d71-3621-4503-95e8-1c9a9d962492" providerId="ADAL" clId="{411A128F-B0C9-4FC9-B435-4265B6671C43}" dt="2025-03-17T11:29:36.891" v="1951"/>
          <ac:spMkLst>
            <pc:docMk/>
            <pc:sldMk cId="242324698" sldId="1190"/>
            <ac:spMk id="6" creationId="{C82A1AF3-8803-B3B2-3414-448C4664758A}"/>
          </ac:spMkLst>
        </pc:spChg>
        <pc:picChg chg="add del">
          <ac:chgData name="Stalin Jacob Wilson Packia Dhas" userId="050d7d71-3621-4503-95e8-1c9a9d962492" providerId="ADAL" clId="{411A128F-B0C9-4FC9-B435-4265B6671C43}" dt="2025-03-17T11:28:50.064" v="1942" actId="478"/>
          <ac:picMkLst>
            <pc:docMk/>
            <pc:sldMk cId="242324698" sldId="1190"/>
            <ac:picMk id="1030" creationId="{F6F4B3B3-D8A4-6879-1F87-9EFB368D906B}"/>
          </ac:picMkLst>
        </pc:picChg>
        <pc:picChg chg="add del">
          <ac:chgData name="Stalin Jacob Wilson Packia Dhas" userId="050d7d71-3621-4503-95e8-1c9a9d962492" providerId="ADAL" clId="{411A128F-B0C9-4FC9-B435-4265B6671C43}" dt="2025-03-17T11:28:52.334" v="1944" actId="478"/>
          <ac:picMkLst>
            <pc:docMk/>
            <pc:sldMk cId="242324698" sldId="1190"/>
            <ac:picMk id="1034" creationId="{E6A8F0AC-CD4E-4305-C041-5407F8E56648}"/>
          </ac:picMkLst>
        </pc:picChg>
        <pc:picChg chg="add del">
          <ac:chgData name="Stalin Jacob Wilson Packia Dhas" userId="050d7d71-3621-4503-95e8-1c9a9d962492" providerId="ADAL" clId="{411A128F-B0C9-4FC9-B435-4265B6671C43}" dt="2025-03-17T11:28:51.182" v="1943" actId="478"/>
          <ac:picMkLst>
            <pc:docMk/>
            <pc:sldMk cId="242324698" sldId="1190"/>
            <ac:picMk id="1036" creationId="{3709F172-D224-B3A1-42C3-F6784E5FEB37}"/>
          </ac:picMkLst>
        </pc:picChg>
      </pc:sldChg>
      <pc:sldChg chg="modSp add mod ord">
        <pc:chgData name="Stalin Jacob Wilson Packia Dhas" userId="050d7d71-3621-4503-95e8-1c9a9d962492" providerId="ADAL" clId="{411A128F-B0C9-4FC9-B435-4265B6671C43}" dt="2025-03-17T11:34:24.320" v="2119" actId="113"/>
        <pc:sldMkLst>
          <pc:docMk/>
          <pc:sldMk cId="3677650145" sldId="1191"/>
        </pc:sldMkLst>
        <pc:spChg chg="mod">
          <ac:chgData name="Stalin Jacob Wilson Packia Dhas" userId="050d7d71-3621-4503-95e8-1c9a9d962492" providerId="ADAL" clId="{411A128F-B0C9-4FC9-B435-4265B6671C43}" dt="2025-03-17T11:34:24.320" v="2119" actId="113"/>
          <ac:spMkLst>
            <pc:docMk/>
            <pc:sldMk cId="3677650145" sldId="1191"/>
            <ac:spMk id="3" creationId="{01372797-37BA-25B4-0803-30C58D00EFF0}"/>
          </ac:spMkLst>
        </pc:spChg>
      </pc:sldChg>
      <pc:sldChg chg="modSp add del mod">
        <pc:chgData name="Stalin Jacob Wilson Packia Dhas" userId="050d7d71-3621-4503-95e8-1c9a9d962492" providerId="ADAL" clId="{411A128F-B0C9-4FC9-B435-4265B6671C43}" dt="2025-03-17T12:13:47.181" v="2475" actId="2696"/>
        <pc:sldMkLst>
          <pc:docMk/>
          <pc:sldMk cId="2076960010" sldId="1192"/>
        </pc:sldMkLst>
        <pc:spChg chg="mod">
          <ac:chgData name="Stalin Jacob Wilson Packia Dhas" userId="050d7d71-3621-4503-95e8-1c9a9d962492" providerId="ADAL" clId="{411A128F-B0C9-4FC9-B435-4265B6671C43}" dt="2025-03-17T12:01:01.650" v="2339" actId="27636"/>
          <ac:spMkLst>
            <pc:docMk/>
            <pc:sldMk cId="2076960010" sldId="1192"/>
            <ac:spMk id="3" creationId="{12B64651-3902-92F5-2CC8-457569C3EED0}"/>
          </ac:spMkLst>
        </pc:spChg>
      </pc:sldChg>
      <pc:sldChg chg="modSp add mod">
        <pc:chgData name="Stalin Jacob Wilson Packia Dhas" userId="050d7d71-3621-4503-95e8-1c9a9d962492" providerId="ADAL" clId="{411A128F-B0C9-4FC9-B435-4265B6671C43}" dt="2025-03-17T12:20:00.551" v="2511" actId="20577"/>
        <pc:sldMkLst>
          <pc:docMk/>
          <pc:sldMk cId="2079513179" sldId="1192"/>
        </pc:sldMkLst>
        <pc:spChg chg="mod">
          <ac:chgData name="Stalin Jacob Wilson Packia Dhas" userId="050d7d71-3621-4503-95e8-1c9a9d962492" providerId="ADAL" clId="{411A128F-B0C9-4FC9-B435-4265B6671C43}" dt="2025-03-17T12:20:00.551" v="2511" actId="20577"/>
          <ac:spMkLst>
            <pc:docMk/>
            <pc:sldMk cId="2079513179" sldId="1192"/>
            <ac:spMk id="2" creationId="{BA331EE9-7CBA-A140-84D1-28E3352C3E9C}"/>
          </ac:spMkLst>
        </pc:spChg>
      </pc:sldChg>
      <pc:sldChg chg="modSp add del mod">
        <pc:chgData name="Stalin Jacob Wilson Packia Dhas" userId="050d7d71-3621-4503-95e8-1c9a9d962492" providerId="ADAL" clId="{411A128F-B0C9-4FC9-B435-4265B6671C43}" dt="2025-03-17T12:13:47.181" v="2475" actId="2696"/>
        <pc:sldMkLst>
          <pc:docMk/>
          <pc:sldMk cId="3274661010" sldId="1193"/>
        </pc:sldMkLst>
        <pc:spChg chg="mod">
          <ac:chgData name="Stalin Jacob Wilson Packia Dhas" userId="050d7d71-3621-4503-95e8-1c9a9d962492" providerId="ADAL" clId="{411A128F-B0C9-4FC9-B435-4265B6671C43}" dt="2025-03-17T12:01:18.786" v="2344" actId="27636"/>
          <ac:spMkLst>
            <pc:docMk/>
            <pc:sldMk cId="3274661010" sldId="1193"/>
            <ac:spMk id="3" creationId="{2D85D9DC-F89C-45F3-99C9-D8E4F7233E5E}"/>
          </ac:spMkLst>
        </pc:spChg>
      </pc:sldChg>
      <pc:sldChg chg="modSp add mod">
        <pc:chgData name="Stalin Jacob Wilson Packia Dhas" userId="050d7d71-3621-4503-95e8-1c9a9d962492" providerId="ADAL" clId="{411A128F-B0C9-4FC9-B435-4265B6671C43}" dt="2025-03-17T12:20:10.636" v="2529" actId="20577"/>
        <pc:sldMkLst>
          <pc:docMk/>
          <pc:sldMk cId="4201310255" sldId="1193"/>
        </pc:sldMkLst>
        <pc:spChg chg="mod">
          <ac:chgData name="Stalin Jacob Wilson Packia Dhas" userId="050d7d71-3621-4503-95e8-1c9a9d962492" providerId="ADAL" clId="{411A128F-B0C9-4FC9-B435-4265B6671C43}" dt="2025-03-17T12:20:10.636" v="2529" actId="20577"/>
          <ac:spMkLst>
            <pc:docMk/>
            <pc:sldMk cId="4201310255" sldId="1193"/>
            <ac:spMk id="2" creationId="{3D7DC3DD-A92B-1318-D7DA-FFEB25BFC93E}"/>
          </ac:spMkLst>
        </pc:spChg>
      </pc:sldChg>
      <pc:sldChg chg="modSp add del mod modNotesTx">
        <pc:chgData name="Stalin Jacob Wilson Packia Dhas" userId="050d7d71-3621-4503-95e8-1c9a9d962492" providerId="ADAL" clId="{411A128F-B0C9-4FC9-B435-4265B6671C43}" dt="2025-03-17T12:13:47.181" v="2475" actId="2696"/>
        <pc:sldMkLst>
          <pc:docMk/>
          <pc:sldMk cId="804459083" sldId="1194"/>
        </pc:sldMkLst>
        <pc:spChg chg="mod">
          <ac:chgData name="Stalin Jacob Wilson Packia Dhas" userId="050d7d71-3621-4503-95e8-1c9a9d962492" providerId="ADAL" clId="{411A128F-B0C9-4FC9-B435-4265B6671C43}" dt="2025-03-17T12:08:14.545" v="2471" actId="113"/>
          <ac:spMkLst>
            <pc:docMk/>
            <pc:sldMk cId="804459083" sldId="1194"/>
            <ac:spMk id="3" creationId="{0F0C7BD5-F225-E9E0-E9C0-4AAC67E93A84}"/>
          </ac:spMkLst>
        </pc:spChg>
      </pc:sldChg>
      <pc:sldChg chg="modSp add mod">
        <pc:chgData name="Stalin Jacob Wilson Packia Dhas" userId="050d7d71-3621-4503-95e8-1c9a9d962492" providerId="ADAL" clId="{411A128F-B0C9-4FC9-B435-4265B6671C43}" dt="2025-03-17T12:20:18.469" v="2530"/>
        <pc:sldMkLst>
          <pc:docMk/>
          <pc:sldMk cId="3156672020" sldId="1194"/>
        </pc:sldMkLst>
        <pc:spChg chg="mod">
          <ac:chgData name="Stalin Jacob Wilson Packia Dhas" userId="050d7d71-3621-4503-95e8-1c9a9d962492" providerId="ADAL" clId="{411A128F-B0C9-4FC9-B435-4265B6671C43}" dt="2025-03-17T12:20:18.469" v="2530"/>
          <ac:spMkLst>
            <pc:docMk/>
            <pc:sldMk cId="3156672020" sldId="1194"/>
            <ac:spMk id="2" creationId="{3BCBC454-06A1-C7C7-AEFD-55E29EC90807}"/>
          </ac:spMkLst>
        </pc:spChg>
      </pc:sldChg>
      <pc:sldChg chg="modSp add mod">
        <pc:chgData name="Stalin Jacob Wilson Packia Dhas" userId="050d7d71-3621-4503-95e8-1c9a9d962492" providerId="ADAL" clId="{411A128F-B0C9-4FC9-B435-4265B6671C43}" dt="2025-03-17T13:07:45.474" v="3268" actId="113"/>
        <pc:sldMkLst>
          <pc:docMk/>
          <pc:sldMk cId="281299516" sldId="1195"/>
        </pc:sldMkLst>
        <pc:spChg chg="mod">
          <ac:chgData name="Stalin Jacob Wilson Packia Dhas" userId="050d7d71-3621-4503-95e8-1c9a9d962492" providerId="ADAL" clId="{411A128F-B0C9-4FC9-B435-4265B6671C43}" dt="2025-03-17T12:20:22.544" v="2531"/>
          <ac:spMkLst>
            <pc:docMk/>
            <pc:sldMk cId="281299516" sldId="1195"/>
            <ac:spMk id="2" creationId="{FC22BD9D-82B1-DF10-89E2-904196308F19}"/>
          </ac:spMkLst>
        </pc:spChg>
        <pc:spChg chg="mod">
          <ac:chgData name="Stalin Jacob Wilson Packia Dhas" userId="050d7d71-3621-4503-95e8-1c9a9d962492" providerId="ADAL" clId="{411A128F-B0C9-4FC9-B435-4265B6671C43}" dt="2025-03-17T13:07:45.474" v="3268" actId="113"/>
          <ac:spMkLst>
            <pc:docMk/>
            <pc:sldMk cId="281299516" sldId="1195"/>
            <ac:spMk id="3" creationId="{CF59AB8D-AB8A-A310-90BD-371FE96E582C}"/>
          </ac:spMkLst>
        </pc:spChg>
      </pc:sldChg>
      <pc:sldChg chg="modSp add del mod">
        <pc:chgData name="Stalin Jacob Wilson Packia Dhas" userId="050d7d71-3621-4503-95e8-1c9a9d962492" providerId="ADAL" clId="{411A128F-B0C9-4FC9-B435-4265B6671C43}" dt="2025-03-17T12:13:47.181" v="2475" actId="2696"/>
        <pc:sldMkLst>
          <pc:docMk/>
          <pc:sldMk cId="3769554636" sldId="1195"/>
        </pc:sldMkLst>
        <pc:spChg chg="mod">
          <ac:chgData name="Stalin Jacob Wilson Packia Dhas" userId="050d7d71-3621-4503-95e8-1c9a9d962492" providerId="ADAL" clId="{411A128F-B0C9-4FC9-B435-4265B6671C43}" dt="2025-03-17T12:08:39.603" v="2474" actId="20577"/>
          <ac:spMkLst>
            <pc:docMk/>
            <pc:sldMk cId="3769554636" sldId="1195"/>
            <ac:spMk id="3" creationId="{CF59AB8D-AB8A-A310-90BD-371FE96E582C}"/>
          </ac:spMkLst>
        </pc:spChg>
      </pc:sldChg>
      <pc:sldChg chg="addSp modSp add mod modNotesTx">
        <pc:chgData name="Stalin Jacob Wilson Packia Dhas" userId="050d7d71-3621-4503-95e8-1c9a9d962492" providerId="ADAL" clId="{411A128F-B0C9-4FC9-B435-4265B6671C43}" dt="2025-03-17T15:04:58.350" v="3293" actId="20577"/>
        <pc:sldMkLst>
          <pc:docMk/>
          <pc:sldMk cId="796397852" sldId="1196"/>
        </pc:sldMkLst>
        <pc:spChg chg="mod">
          <ac:chgData name="Stalin Jacob Wilson Packia Dhas" userId="050d7d71-3621-4503-95e8-1c9a9d962492" providerId="ADAL" clId="{411A128F-B0C9-4FC9-B435-4265B6671C43}" dt="2025-03-17T15:02:35.289" v="3270" actId="1076"/>
          <ac:spMkLst>
            <pc:docMk/>
            <pc:sldMk cId="796397852" sldId="1196"/>
            <ac:spMk id="3" creationId="{3C43053C-B369-C343-82DA-3C637BF5237D}"/>
          </ac:spMkLst>
        </pc:spChg>
        <pc:spChg chg="add">
          <ac:chgData name="Stalin Jacob Wilson Packia Dhas" userId="050d7d71-3621-4503-95e8-1c9a9d962492" providerId="ADAL" clId="{411A128F-B0C9-4FC9-B435-4265B6671C43}" dt="2025-03-17T12:26:32.985" v="2565"/>
          <ac:spMkLst>
            <pc:docMk/>
            <pc:sldMk cId="796397852" sldId="1196"/>
            <ac:spMk id="5" creationId="{F4CCD490-3CEE-3547-CF92-70947ADA9E3D}"/>
          </ac:spMkLst>
        </pc:spChg>
        <pc:spChg chg="add">
          <ac:chgData name="Stalin Jacob Wilson Packia Dhas" userId="050d7d71-3621-4503-95e8-1c9a9d962492" providerId="ADAL" clId="{411A128F-B0C9-4FC9-B435-4265B6671C43}" dt="2025-03-17T12:26:32.985" v="2565"/>
          <ac:spMkLst>
            <pc:docMk/>
            <pc:sldMk cId="796397852" sldId="1196"/>
            <ac:spMk id="6" creationId="{87F1336B-E6F8-B85F-D5A7-984C858D114C}"/>
          </ac:spMkLst>
        </pc:spChg>
        <pc:spChg chg="add">
          <ac:chgData name="Stalin Jacob Wilson Packia Dhas" userId="050d7d71-3621-4503-95e8-1c9a9d962492" providerId="ADAL" clId="{411A128F-B0C9-4FC9-B435-4265B6671C43}" dt="2025-03-17T12:26:32.985" v="2565"/>
          <ac:spMkLst>
            <pc:docMk/>
            <pc:sldMk cId="796397852" sldId="1196"/>
            <ac:spMk id="9" creationId="{F7885A25-7A0B-FB9F-D4E4-2C2112338C92}"/>
          </ac:spMkLst>
        </pc:spChg>
        <pc:spChg chg="add">
          <ac:chgData name="Stalin Jacob Wilson Packia Dhas" userId="050d7d71-3621-4503-95e8-1c9a9d962492" providerId="ADAL" clId="{411A128F-B0C9-4FC9-B435-4265B6671C43}" dt="2025-03-17T12:26:32.985" v="2565"/>
          <ac:spMkLst>
            <pc:docMk/>
            <pc:sldMk cId="796397852" sldId="1196"/>
            <ac:spMk id="10" creationId="{7A689E3E-06A6-DA53-8E52-3535B34B0C1E}"/>
          </ac:spMkLst>
        </pc:spChg>
        <pc:spChg chg="add">
          <ac:chgData name="Stalin Jacob Wilson Packia Dhas" userId="050d7d71-3621-4503-95e8-1c9a9d962492" providerId="ADAL" clId="{411A128F-B0C9-4FC9-B435-4265B6671C43}" dt="2025-03-17T12:26:32.985" v="2565"/>
          <ac:spMkLst>
            <pc:docMk/>
            <pc:sldMk cId="796397852" sldId="1196"/>
            <ac:spMk id="11" creationId="{7145763B-31D9-D6FF-54D5-82E0CA90AAAE}"/>
          </ac:spMkLst>
        </pc:spChg>
        <pc:spChg chg="add">
          <ac:chgData name="Stalin Jacob Wilson Packia Dhas" userId="050d7d71-3621-4503-95e8-1c9a9d962492" providerId="ADAL" clId="{411A128F-B0C9-4FC9-B435-4265B6671C43}" dt="2025-03-17T12:26:32.985" v="2565"/>
          <ac:spMkLst>
            <pc:docMk/>
            <pc:sldMk cId="796397852" sldId="1196"/>
            <ac:spMk id="12" creationId="{6CCDFFEA-D30D-5539-EC5F-45CA9DC64FB4}"/>
          </ac:spMkLst>
        </pc:spChg>
        <pc:spChg chg="add">
          <ac:chgData name="Stalin Jacob Wilson Packia Dhas" userId="050d7d71-3621-4503-95e8-1c9a9d962492" providerId="ADAL" clId="{411A128F-B0C9-4FC9-B435-4265B6671C43}" dt="2025-03-17T12:26:32.985" v="2565"/>
          <ac:spMkLst>
            <pc:docMk/>
            <pc:sldMk cId="796397852" sldId="1196"/>
            <ac:spMk id="14" creationId="{66461FF4-F263-115C-EDE6-120F40C8738C}"/>
          </ac:spMkLst>
        </pc:spChg>
        <pc:spChg chg="add">
          <ac:chgData name="Stalin Jacob Wilson Packia Dhas" userId="050d7d71-3621-4503-95e8-1c9a9d962492" providerId="ADAL" clId="{411A128F-B0C9-4FC9-B435-4265B6671C43}" dt="2025-03-17T12:26:32.985" v="2565"/>
          <ac:spMkLst>
            <pc:docMk/>
            <pc:sldMk cId="796397852" sldId="1196"/>
            <ac:spMk id="15" creationId="{72A2D575-3629-64D9-16AE-3BD1E792A95A}"/>
          </ac:spMkLst>
        </pc:spChg>
        <pc:spChg chg="add">
          <ac:chgData name="Stalin Jacob Wilson Packia Dhas" userId="050d7d71-3621-4503-95e8-1c9a9d962492" providerId="ADAL" clId="{411A128F-B0C9-4FC9-B435-4265B6671C43}" dt="2025-03-17T12:26:32.985" v="2565"/>
          <ac:spMkLst>
            <pc:docMk/>
            <pc:sldMk cId="796397852" sldId="1196"/>
            <ac:spMk id="16" creationId="{C308F999-143C-7639-91E1-47B945967B2C}"/>
          </ac:spMkLst>
        </pc:spChg>
        <pc:spChg chg="add">
          <ac:chgData name="Stalin Jacob Wilson Packia Dhas" userId="050d7d71-3621-4503-95e8-1c9a9d962492" providerId="ADAL" clId="{411A128F-B0C9-4FC9-B435-4265B6671C43}" dt="2025-03-17T12:26:32.985" v="2565"/>
          <ac:spMkLst>
            <pc:docMk/>
            <pc:sldMk cId="796397852" sldId="1196"/>
            <ac:spMk id="17" creationId="{4BF74E77-2262-7229-C99C-B8A726E071B6}"/>
          </ac:spMkLst>
        </pc:spChg>
        <pc:picChg chg="add mod">
          <ac:chgData name="Stalin Jacob Wilson Packia Dhas" userId="050d7d71-3621-4503-95e8-1c9a9d962492" providerId="ADAL" clId="{411A128F-B0C9-4FC9-B435-4265B6671C43}" dt="2025-03-17T15:02:39.353" v="3271" actId="1076"/>
          <ac:picMkLst>
            <pc:docMk/>
            <pc:sldMk cId="796397852" sldId="1196"/>
            <ac:picMk id="4111" creationId="{ADE38AF2-C973-FBB2-A62A-CEE40883C394}"/>
          </ac:picMkLst>
        </pc:picChg>
        <pc:picChg chg="add mod">
          <ac:chgData name="Stalin Jacob Wilson Packia Dhas" userId="050d7d71-3621-4503-95e8-1c9a9d962492" providerId="ADAL" clId="{411A128F-B0C9-4FC9-B435-4265B6671C43}" dt="2025-03-17T15:03:33.462" v="3278" actId="1076"/>
          <ac:picMkLst>
            <pc:docMk/>
            <pc:sldMk cId="796397852" sldId="1196"/>
            <ac:picMk id="4113" creationId="{06826874-FDA9-58C3-9A4A-D75D3FB84C78}"/>
          </ac:picMkLst>
        </pc:picChg>
        <pc:picChg chg="add mod">
          <ac:chgData name="Stalin Jacob Wilson Packia Dhas" userId="050d7d71-3621-4503-95e8-1c9a9d962492" providerId="ADAL" clId="{411A128F-B0C9-4FC9-B435-4265B6671C43}" dt="2025-03-17T15:04:55.680" v="3290" actId="1076"/>
          <ac:picMkLst>
            <pc:docMk/>
            <pc:sldMk cId="796397852" sldId="1196"/>
            <ac:picMk id="4115" creationId="{F8AF7337-5199-0558-5352-3A226D5351FE}"/>
          </ac:picMkLst>
        </pc:picChg>
      </pc:sldChg>
      <pc:sldChg chg="modSp add del mod ord modNotesTx">
        <pc:chgData name="Stalin Jacob Wilson Packia Dhas" userId="050d7d71-3621-4503-95e8-1c9a9d962492" providerId="ADAL" clId="{411A128F-B0C9-4FC9-B435-4265B6671C43}" dt="2025-03-17T21:54:05.175" v="3507" actId="113"/>
        <pc:sldMkLst>
          <pc:docMk/>
          <pc:sldMk cId="1282398076" sldId="1197"/>
        </pc:sldMkLst>
        <pc:spChg chg="mod">
          <ac:chgData name="Stalin Jacob Wilson Packia Dhas" userId="050d7d71-3621-4503-95e8-1c9a9d962492" providerId="ADAL" clId="{411A128F-B0C9-4FC9-B435-4265B6671C43}" dt="2025-03-17T21:54:05.175" v="3507" actId="113"/>
          <ac:spMkLst>
            <pc:docMk/>
            <pc:sldMk cId="1282398076" sldId="1197"/>
            <ac:spMk id="3" creationId="{AFACC75E-E578-28B6-AB32-FF6C61122675}"/>
          </ac:spMkLst>
        </pc:spChg>
      </pc:sldChg>
      <pc:sldChg chg="modSp add mod modNotesTx">
        <pc:chgData name="Stalin Jacob Wilson Packia Dhas" userId="050d7d71-3621-4503-95e8-1c9a9d962492" providerId="ADAL" clId="{411A128F-B0C9-4FC9-B435-4265B6671C43}" dt="2025-03-17T13:02:24.660" v="3222" actId="20577"/>
        <pc:sldMkLst>
          <pc:docMk/>
          <pc:sldMk cId="1339689880" sldId="1198"/>
        </pc:sldMkLst>
        <pc:spChg chg="mod">
          <ac:chgData name="Stalin Jacob Wilson Packia Dhas" userId="050d7d71-3621-4503-95e8-1c9a9d962492" providerId="ADAL" clId="{411A128F-B0C9-4FC9-B435-4265B6671C43}" dt="2025-03-17T13:02:24.660" v="3222" actId="20577"/>
          <ac:spMkLst>
            <pc:docMk/>
            <pc:sldMk cId="1339689880" sldId="1198"/>
            <ac:spMk id="3" creationId="{5CD33F4F-2C9E-3416-5A23-881D2621A418}"/>
          </ac:spMkLst>
        </pc:spChg>
      </pc:sldChg>
      <pc:sldChg chg="modSp add mod">
        <pc:chgData name="Stalin Jacob Wilson Packia Dhas" userId="050d7d71-3621-4503-95e8-1c9a9d962492" providerId="ADAL" clId="{411A128F-B0C9-4FC9-B435-4265B6671C43}" dt="2025-03-17T21:56:19.917" v="3877" actId="113"/>
        <pc:sldMkLst>
          <pc:docMk/>
          <pc:sldMk cId="1940283580" sldId="1199"/>
        </pc:sldMkLst>
        <pc:spChg chg="mod">
          <ac:chgData name="Stalin Jacob Wilson Packia Dhas" userId="050d7d71-3621-4503-95e8-1c9a9d962492" providerId="ADAL" clId="{411A128F-B0C9-4FC9-B435-4265B6671C43}" dt="2025-03-17T21:56:19.917" v="3877" actId="113"/>
          <ac:spMkLst>
            <pc:docMk/>
            <pc:sldMk cId="1940283580" sldId="1199"/>
            <ac:spMk id="3" creationId="{E46428E0-511C-BFC8-2789-2AF479DF0028}"/>
          </ac:spMkLst>
        </pc:spChg>
      </pc:sldChg>
      <pc:sldChg chg="addSp modSp add mod">
        <pc:chgData name="Stalin Jacob Wilson Packia Dhas" userId="050d7d71-3621-4503-95e8-1c9a9d962492" providerId="ADAL" clId="{411A128F-B0C9-4FC9-B435-4265B6671C43}" dt="2025-03-17T20:23:57.113" v="3315" actId="1076"/>
        <pc:sldMkLst>
          <pc:docMk/>
          <pc:sldMk cId="2211967589" sldId="1200"/>
        </pc:sldMkLst>
        <pc:spChg chg="mod">
          <ac:chgData name="Stalin Jacob Wilson Packia Dhas" userId="050d7d71-3621-4503-95e8-1c9a9d962492" providerId="ADAL" clId="{411A128F-B0C9-4FC9-B435-4265B6671C43}" dt="2025-03-17T20:23:46.525" v="3311" actId="20577"/>
          <ac:spMkLst>
            <pc:docMk/>
            <pc:sldMk cId="2211967589" sldId="1200"/>
            <ac:spMk id="3" creationId="{F480A8A4-0CE1-233C-AD5C-CB2DF1C76556}"/>
          </ac:spMkLst>
        </pc:spChg>
        <pc:picChg chg="add mod">
          <ac:chgData name="Stalin Jacob Wilson Packia Dhas" userId="050d7d71-3621-4503-95e8-1c9a9d962492" providerId="ADAL" clId="{411A128F-B0C9-4FC9-B435-4265B6671C43}" dt="2025-03-17T20:23:57.113" v="3315" actId="1076"/>
          <ac:picMkLst>
            <pc:docMk/>
            <pc:sldMk cId="2211967589" sldId="1200"/>
            <ac:picMk id="4" creationId="{689AFCB4-459F-C875-E10C-595BE6528B0F}"/>
          </ac:picMkLst>
        </pc:picChg>
      </pc:sldChg>
      <pc:sldChg chg="addSp delSp modSp add mod">
        <pc:chgData name="Stalin Jacob Wilson Packia Dhas" userId="050d7d71-3621-4503-95e8-1c9a9d962492" providerId="ADAL" clId="{411A128F-B0C9-4FC9-B435-4265B6671C43}" dt="2025-03-17T21:13:45.292" v="3381" actId="20577"/>
        <pc:sldMkLst>
          <pc:docMk/>
          <pc:sldMk cId="4124085259" sldId="1201"/>
        </pc:sldMkLst>
        <pc:spChg chg="mod">
          <ac:chgData name="Stalin Jacob Wilson Packia Dhas" userId="050d7d71-3621-4503-95e8-1c9a9d962492" providerId="ADAL" clId="{411A128F-B0C9-4FC9-B435-4265B6671C43}" dt="2025-03-17T21:13:45.292" v="3381" actId="20577"/>
          <ac:spMkLst>
            <pc:docMk/>
            <pc:sldMk cId="4124085259" sldId="1201"/>
            <ac:spMk id="2" creationId="{4CB58001-FB0D-DB7A-D4F1-5AD8AC34BCBB}"/>
          </ac:spMkLst>
        </pc:spChg>
        <pc:spChg chg="mod">
          <ac:chgData name="Stalin Jacob Wilson Packia Dhas" userId="050d7d71-3621-4503-95e8-1c9a9d962492" providerId="ADAL" clId="{411A128F-B0C9-4FC9-B435-4265B6671C43}" dt="2025-03-17T20:51:09.286" v="3353"/>
          <ac:spMkLst>
            <pc:docMk/>
            <pc:sldMk cId="4124085259" sldId="1201"/>
            <ac:spMk id="3" creationId="{423CB35E-3D81-B0FC-A344-77C3205F90CF}"/>
          </ac:spMkLst>
        </pc:spChg>
        <pc:spChg chg="add del">
          <ac:chgData name="Stalin Jacob Wilson Packia Dhas" userId="050d7d71-3621-4503-95e8-1c9a9d962492" providerId="ADAL" clId="{411A128F-B0C9-4FC9-B435-4265B6671C43}" dt="2025-03-17T20:51:03.604" v="3350" actId="22"/>
          <ac:spMkLst>
            <pc:docMk/>
            <pc:sldMk cId="4124085259" sldId="1201"/>
            <ac:spMk id="5" creationId="{24E80022-BD7E-2301-CA1A-F48B3D7346B3}"/>
          </ac:spMkLst>
        </pc:spChg>
        <pc:picChg chg="add mod">
          <ac:chgData name="Stalin Jacob Wilson Packia Dhas" userId="050d7d71-3621-4503-95e8-1c9a9d962492" providerId="ADAL" clId="{411A128F-B0C9-4FC9-B435-4265B6671C43}" dt="2025-03-17T20:51:05.584" v="3352" actId="1076"/>
          <ac:picMkLst>
            <pc:docMk/>
            <pc:sldMk cId="4124085259" sldId="1201"/>
            <ac:picMk id="2050" creationId="{D7D4426A-BB59-FC4C-0E21-9D30ECFDA49B}"/>
          </ac:picMkLst>
        </pc:picChg>
        <pc:picChg chg="add del mod">
          <ac:chgData name="Stalin Jacob Wilson Packia Dhas" userId="050d7d71-3621-4503-95e8-1c9a9d962492" providerId="ADAL" clId="{411A128F-B0C9-4FC9-B435-4265B6671C43}" dt="2025-03-17T20:52:06.329" v="3356" actId="478"/>
          <ac:picMkLst>
            <pc:docMk/>
            <pc:sldMk cId="4124085259" sldId="1201"/>
            <ac:picMk id="2052" creationId="{EF3F206F-CE43-555E-5AF8-77E045BEC477}"/>
          </ac:picMkLst>
        </pc:picChg>
        <pc:picChg chg="add mod">
          <ac:chgData name="Stalin Jacob Wilson Packia Dhas" userId="050d7d71-3621-4503-95e8-1c9a9d962492" providerId="ADAL" clId="{411A128F-B0C9-4FC9-B435-4265B6671C43}" dt="2025-03-17T21:03:43.812" v="3358" actId="1076"/>
          <ac:picMkLst>
            <pc:docMk/>
            <pc:sldMk cId="4124085259" sldId="1201"/>
            <ac:picMk id="2054" creationId="{2F8C3D5B-6E0E-38AC-3872-AB1D9C656160}"/>
          </ac:picMkLst>
        </pc:picChg>
      </pc:sldChg>
      <pc:sldChg chg="delSp modSp add mod modNotesTx">
        <pc:chgData name="Stalin Jacob Wilson Packia Dhas" userId="050d7d71-3621-4503-95e8-1c9a9d962492" providerId="ADAL" clId="{411A128F-B0C9-4FC9-B435-4265B6671C43}" dt="2025-03-17T21:26:44.580" v="3479" actId="313"/>
        <pc:sldMkLst>
          <pc:docMk/>
          <pc:sldMk cId="1250140104" sldId="1202"/>
        </pc:sldMkLst>
        <pc:spChg chg="mod">
          <ac:chgData name="Stalin Jacob Wilson Packia Dhas" userId="050d7d71-3621-4503-95e8-1c9a9d962492" providerId="ADAL" clId="{411A128F-B0C9-4FC9-B435-4265B6671C43}" dt="2025-03-17T21:13:36.706" v="3363" actId="20577"/>
          <ac:spMkLst>
            <pc:docMk/>
            <pc:sldMk cId="1250140104" sldId="1202"/>
            <ac:spMk id="2" creationId="{E1DF6E90-616B-A89A-00C4-D1940C76AEC5}"/>
          </ac:spMkLst>
        </pc:spChg>
        <pc:spChg chg="mod">
          <ac:chgData name="Stalin Jacob Wilson Packia Dhas" userId="050d7d71-3621-4503-95e8-1c9a9d962492" providerId="ADAL" clId="{411A128F-B0C9-4FC9-B435-4265B6671C43}" dt="2025-03-17T21:26:44.580" v="3479" actId="313"/>
          <ac:spMkLst>
            <pc:docMk/>
            <pc:sldMk cId="1250140104" sldId="1202"/>
            <ac:spMk id="3" creationId="{E841D667-F518-AA4C-658B-ACC031517F93}"/>
          </ac:spMkLst>
        </pc:spChg>
        <pc:picChg chg="del">
          <ac:chgData name="Stalin Jacob Wilson Packia Dhas" userId="050d7d71-3621-4503-95e8-1c9a9d962492" providerId="ADAL" clId="{411A128F-B0C9-4FC9-B435-4265B6671C43}" dt="2025-03-17T21:13:31.172" v="3360" actId="478"/>
          <ac:picMkLst>
            <pc:docMk/>
            <pc:sldMk cId="1250140104" sldId="1202"/>
            <ac:picMk id="2054" creationId="{ED1FE220-8F41-900F-3C5F-AF022042C96F}"/>
          </ac:picMkLst>
        </pc:picChg>
      </pc:sldChg>
      <pc:sldChg chg="addSp delSp modSp add mod modNotesTx">
        <pc:chgData name="Stalin Jacob Wilson Packia Dhas" userId="050d7d71-3621-4503-95e8-1c9a9d962492" providerId="ADAL" clId="{411A128F-B0C9-4FC9-B435-4265B6671C43}" dt="2025-03-17T21:33:07.982" v="3492" actId="1076"/>
        <pc:sldMkLst>
          <pc:docMk/>
          <pc:sldMk cId="2106413066" sldId="1203"/>
        </pc:sldMkLst>
        <pc:spChg chg="mod">
          <ac:chgData name="Stalin Jacob Wilson Packia Dhas" userId="050d7d71-3621-4503-95e8-1c9a9d962492" providerId="ADAL" clId="{411A128F-B0C9-4FC9-B435-4265B6671C43}" dt="2025-03-17T21:30:27.362" v="3486"/>
          <ac:spMkLst>
            <pc:docMk/>
            <pc:sldMk cId="2106413066" sldId="1203"/>
            <ac:spMk id="3" creationId="{AD9961AC-6DAD-7130-64CF-FF498EC0797B}"/>
          </ac:spMkLst>
        </pc:spChg>
        <pc:picChg chg="add mod">
          <ac:chgData name="Stalin Jacob Wilson Packia Dhas" userId="050d7d71-3621-4503-95e8-1c9a9d962492" providerId="ADAL" clId="{411A128F-B0C9-4FC9-B435-4265B6671C43}" dt="2025-03-17T21:33:07.982" v="3492" actId="1076"/>
          <ac:picMkLst>
            <pc:docMk/>
            <pc:sldMk cId="2106413066" sldId="1203"/>
            <ac:picMk id="5" creationId="{4561C5FB-4BC7-8E90-F410-65907E0C07E5}"/>
          </ac:picMkLst>
        </pc:picChg>
        <pc:picChg chg="add del mod">
          <ac:chgData name="Stalin Jacob Wilson Packia Dhas" userId="050d7d71-3621-4503-95e8-1c9a9d962492" providerId="ADAL" clId="{411A128F-B0C9-4FC9-B435-4265B6671C43}" dt="2025-03-17T21:30:10.038" v="3485" actId="21"/>
          <ac:picMkLst>
            <pc:docMk/>
            <pc:sldMk cId="2106413066" sldId="1203"/>
            <ac:picMk id="3074" creationId="{4DDFA61A-968C-088A-AF15-9743C2F2352F}"/>
          </ac:picMkLst>
        </pc:picChg>
        <pc:picChg chg="add mod">
          <ac:chgData name="Stalin Jacob Wilson Packia Dhas" userId="050d7d71-3621-4503-95e8-1c9a9d962492" providerId="ADAL" clId="{411A128F-B0C9-4FC9-B435-4265B6671C43}" dt="2025-03-17T21:30:44.996" v="3489" actId="1076"/>
          <ac:picMkLst>
            <pc:docMk/>
            <pc:sldMk cId="2106413066" sldId="1203"/>
            <ac:picMk id="3076" creationId="{CA0AED07-9F26-30FE-88E0-0215E4EB3BCD}"/>
          </ac:picMkLst>
        </pc:picChg>
      </pc:sldChg>
      <pc:sldMasterChg chg="del delSldLayout">
        <pc:chgData name="Stalin Jacob Wilson Packia Dhas" userId="050d7d71-3621-4503-95e8-1c9a9d962492" providerId="ADAL" clId="{411A128F-B0C9-4FC9-B435-4265B6671C43}" dt="2025-02-25T23:23:49.968" v="8"/>
        <pc:sldMasterMkLst>
          <pc:docMk/>
          <pc:sldMasterMk cId="3994187330" sldId="2147483650"/>
        </pc:sldMasterMkLst>
        <pc:sldLayoutChg chg="del">
          <pc:chgData name="Stalin Jacob Wilson Packia Dhas" userId="050d7d71-3621-4503-95e8-1c9a9d962492" providerId="ADAL" clId="{411A128F-B0C9-4FC9-B435-4265B6671C43}" dt="2025-02-25T23:23:49.968" v="8"/>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503966888" sldId="2147483653"/>
        </pc:sldMasterMkLst>
        <pc:sldLayoutChg chg="del">
          <pc:chgData name="Stalin Jacob Wilson Packia Dhas" userId="050d7d71-3621-4503-95e8-1c9a9d962492" providerId="ADAL" clId="{411A128F-B0C9-4FC9-B435-4265B6671C43}" dt="2025-02-25T23:23:49.968" v="8"/>
          <pc:sldLayoutMkLst>
            <pc:docMk/>
            <pc:sldMasterMk cId="503966888" sldId="2147483653"/>
            <pc:sldLayoutMk cId="4216905086" sldId="2147483677"/>
          </pc:sldLayoutMkLst>
        </pc:sldLayoutChg>
        <pc:sldLayoutChg chg="del">
          <pc:chgData name="Stalin Jacob Wilson Packia Dhas" userId="050d7d71-3621-4503-95e8-1c9a9d962492" providerId="ADAL" clId="{411A128F-B0C9-4FC9-B435-4265B6671C43}" dt="2025-02-25T23:23:49.968" v="8"/>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9418140" sldId="2147483654"/>
        </pc:sldMasterMkLst>
        <pc:sldLayoutChg chg="del">
          <pc:chgData name="Stalin Jacob Wilson Packia Dhas" userId="050d7d71-3621-4503-95e8-1c9a9d962492" providerId="ADAL" clId="{411A128F-B0C9-4FC9-B435-4265B6671C43}" dt="2025-02-25T23:23:49.968" v="8"/>
          <pc:sldLayoutMkLst>
            <pc:docMk/>
            <pc:sldMasterMk cId="19418140" sldId="2147483654"/>
            <pc:sldLayoutMk cId="94923803" sldId="2147483678"/>
          </pc:sldLayoutMkLst>
        </pc:sldLayoutChg>
        <pc:sldLayoutChg chg="del">
          <pc:chgData name="Stalin Jacob Wilson Packia Dhas" userId="050d7d71-3621-4503-95e8-1c9a9d962492" providerId="ADAL" clId="{411A128F-B0C9-4FC9-B435-4265B6671C43}" dt="2025-02-25T23:23:49.968" v="8"/>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086982509" sldId="2147483655"/>
        </pc:sldMasterMkLst>
        <pc:sldLayoutChg chg="del">
          <pc:chgData name="Stalin Jacob Wilson Packia Dhas" userId="050d7d71-3621-4503-95e8-1c9a9d962492" providerId="ADAL" clId="{411A128F-B0C9-4FC9-B435-4265B6671C43}" dt="2025-02-25T23:23:49.968" v="8"/>
          <pc:sldLayoutMkLst>
            <pc:docMk/>
            <pc:sldMasterMk cId="1086982509" sldId="2147483655"/>
            <pc:sldLayoutMk cId="408938655" sldId="2147483679"/>
          </pc:sldLayoutMkLst>
        </pc:sldLayoutChg>
        <pc:sldLayoutChg chg="del">
          <pc:chgData name="Stalin Jacob Wilson Packia Dhas" userId="050d7d71-3621-4503-95e8-1c9a9d962492" providerId="ADAL" clId="{411A128F-B0C9-4FC9-B435-4265B6671C43}" dt="2025-02-25T23:23:49.968" v="8"/>
          <pc:sldLayoutMkLst>
            <pc:docMk/>
            <pc:sldMasterMk cId="1086982509" sldId="2147483655"/>
            <pc:sldLayoutMk cId="1520429917" sldId="2147483706"/>
          </pc:sldLayoutMkLst>
        </pc:sldLayoutChg>
        <pc:sldLayoutChg chg="del">
          <pc:chgData name="Stalin Jacob Wilson Packia Dhas" userId="050d7d71-3621-4503-95e8-1c9a9d962492" providerId="ADAL" clId="{411A128F-B0C9-4FC9-B435-4265B6671C43}" dt="2025-02-25T23:23:49.968" v="8"/>
          <pc:sldLayoutMkLst>
            <pc:docMk/>
            <pc:sldMasterMk cId="1086982509" sldId="2147483655"/>
            <pc:sldLayoutMk cId="3604176099" sldId="2147483707"/>
          </pc:sldLayoutMkLst>
        </pc:sldLayoutChg>
        <pc:sldLayoutChg chg="del">
          <pc:chgData name="Stalin Jacob Wilson Packia Dhas" userId="050d7d71-3621-4503-95e8-1c9a9d962492" providerId="ADAL" clId="{411A128F-B0C9-4FC9-B435-4265B6671C43}" dt="2025-02-25T23:23:49.968" v="8"/>
          <pc:sldLayoutMkLst>
            <pc:docMk/>
            <pc:sldMasterMk cId="1086982509" sldId="2147483655"/>
            <pc:sldLayoutMk cId="3372047442" sldId="2147483708"/>
          </pc:sldLayoutMkLst>
        </pc:sldLayoutChg>
        <pc:sldLayoutChg chg="del">
          <pc:chgData name="Stalin Jacob Wilson Packia Dhas" userId="050d7d71-3621-4503-95e8-1c9a9d962492" providerId="ADAL" clId="{411A128F-B0C9-4FC9-B435-4265B6671C43}" dt="2025-02-25T23:23:49.968" v="8"/>
          <pc:sldLayoutMkLst>
            <pc:docMk/>
            <pc:sldMasterMk cId="1086982509" sldId="2147483655"/>
            <pc:sldLayoutMk cId="3732156385" sldId="2147483709"/>
          </pc:sldLayoutMkLst>
        </pc:sldLayoutChg>
        <pc:sldLayoutChg chg="del">
          <pc:chgData name="Stalin Jacob Wilson Packia Dhas" userId="050d7d71-3621-4503-95e8-1c9a9d962492" providerId="ADAL" clId="{411A128F-B0C9-4FC9-B435-4265B6671C43}" dt="2025-02-25T23:23:49.968" v="8"/>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537362470" sldId="2147483656"/>
        </pc:sldMasterMkLst>
        <pc:sldLayoutChg chg="del">
          <pc:chgData name="Stalin Jacob Wilson Packia Dhas" userId="050d7d71-3621-4503-95e8-1c9a9d962492" providerId="ADAL" clId="{411A128F-B0C9-4FC9-B435-4265B6671C43}" dt="2025-02-25T23:23:49.968" v="8"/>
          <pc:sldLayoutMkLst>
            <pc:docMk/>
            <pc:sldMasterMk cId="537362470" sldId="2147483656"/>
            <pc:sldLayoutMk cId="3130719715" sldId="2147483680"/>
          </pc:sldLayoutMkLst>
        </pc:sldLayoutChg>
        <pc:sldLayoutChg chg="del">
          <pc:chgData name="Stalin Jacob Wilson Packia Dhas" userId="050d7d71-3621-4503-95e8-1c9a9d962492" providerId="ADAL" clId="{411A128F-B0C9-4FC9-B435-4265B6671C43}" dt="2025-02-25T23:23:49.968" v="8"/>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3275634550" sldId="2147483657"/>
        </pc:sldMasterMkLst>
        <pc:sldLayoutChg chg="del">
          <pc:chgData name="Stalin Jacob Wilson Packia Dhas" userId="050d7d71-3621-4503-95e8-1c9a9d962492" providerId="ADAL" clId="{411A128F-B0C9-4FC9-B435-4265B6671C43}" dt="2025-02-25T23:23:49.968" v="8"/>
          <pc:sldLayoutMkLst>
            <pc:docMk/>
            <pc:sldMasterMk cId="3275634550" sldId="2147483657"/>
            <pc:sldLayoutMk cId="2783529864" sldId="2147483681"/>
          </pc:sldLayoutMkLst>
        </pc:sldLayoutChg>
        <pc:sldLayoutChg chg="del">
          <pc:chgData name="Stalin Jacob Wilson Packia Dhas" userId="050d7d71-3621-4503-95e8-1c9a9d962492" providerId="ADAL" clId="{411A128F-B0C9-4FC9-B435-4265B6671C43}" dt="2025-02-25T23:23:49.968" v="8"/>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384196811" sldId="2147483658"/>
        </pc:sldMasterMkLst>
        <pc:sldLayoutChg chg="del">
          <pc:chgData name="Stalin Jacob Wilson Packia Dhas" userId="050d7d71-3621-4503-95e8-1c9a9d962492" providerId="ADAL" clId="{411A128F-B0C9-4FC9-B435-4265B6671C43}" dt="2025-02-25T23:23:49.968" v="8"/>
          <pc:sldLayoutMkLst>
            <pc:docMk/>
            <pc:sldMasterMk cId="1384196811" sldId="2147483658"/>
            <pc:sldLayoutMk cId="1556723426" sldId="2147483682"/>
          </pc:sldLayoutMkLst>
        </pc:sldLayoutChg>
        <pc:sldLayoutChg chg="del">
          <pc:chgData name="Stalin Jacob Wilson Packia Dhas" userId="050d7d71-3621-4503-95e8-1c9a9d962492" providerId="ADAL" clId="{411A128F-B0C9-4FC9-B435-4265B6671C43}" dt="2025-02-25T23:23:49.968" v="8"/>
          <pc:sldLayoutMkLst>
            <pc:docMk/>
            <pc:sldMasterMk cId="1384196811" sldId="2147483658"/>
            <pc:sldLayoutMk cId="1714267788" sldId="2147483719"/>
          </pc:sldLayoutMkLst>
        </pc:sldLayoutChg>
        <pc:sldLayoutChg chg="del">
          <pc:chgData name="Stalin Jacob Wilson Packia Dhas" userId="050d7d71-3621-4503-95e8-1c9a9d962492" providerId="ADAL" clId="{411A128F-B0C9-4FC9-B435-4265B6671C43}" dt="2025-02-25T23:23:49.968" v="8"/>
          <pc:sldLayoutMkLst>
            <pc:docMk/>
            <pc:sldMasterMk cId="1384196811" sldId="2147483658"/>
            <pc:sldLayoutMk cId="1640983984" sldId="2147483720"/>
          </pc:sldLayoutMkLst>
        </pc:sldLayoutChg>
        <pc:sldLayoutChg chg="del">
          <pc:chgData name="Stalin Jacob Wilson Packia Dhas" userId="050d7d71-3621-4503-95e8-1c9a9d962492" providerId="ADAL" clId="{411A128F-B0C9-4FC9-B435-4265B6671C43}" dt="2025-02-25T23:23:49.968" v="8"/>
          <pc:sldLayoutMkLst>
            <pc:docMk/>
            <pc:sldMasterMk cId="1384196811" sldId="2147483658"/>
            <pc:sldLayoutMk cId="1240026675" sldId="2147483721"/>
          </pc:sldLayoutMkLst>
        </pc:sldLayoutChg>
        <pc:sldLayoutChg chg="del">
          <pc:chgData name="Stalin Jacob Wilson Packia Dhas" userId="050d7d71-3621-4503-95e8-1c9a9d962492" providerId="ADAL" clId="{411A128F-B0C9-4FC9-B435-4265B6671C43}" dt="2025-02-25T23:23:49.968" v="8"/>
          <pc:sldLayoutMkLst>
            <pc:docMk/>
            <pc:sldMasterMk cId="1384196811" sldId="2147483658"/>
            <pc:sldLayoutMk cId="4068811434" sldId="2147483751"/>
          </pc:sldLayoutMkLst>
        </pc:sldLayoutChg>
        <pc:sldLayoutChg chg="del">
          <pc:chgData name="Stalin Jacob Wilson Packia Dhas" userId="050d7d71-3621-4503-95e8-1c9a9d962492" providerId="ADAL" clId="{411A128F-B0C9-4FC9-B435-4265B6671C43}" dt="2025-02-25T23:23:49.968" v="8"/>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800093731" sldId="2147483659"/>
        </pc:sldMasterMkLst>
        <pc:sldLayoutChg chg="del">
          <pc:chgData name="Stalin Jacob Wilson Packia Dhas" userId="050d7d71-3621-4503-95e8-1c9a9d962492" providerId="ADAL" clId="{411A128F-B0C9-4FC9-B435-4265B6671C43}" dt="2025-02-25T23:23:49.968" v="8"/>
          <pc:sldLayoutMkLst>
            <pc:docMk/>
            <pc:sldMasterMk cId="1800093731" sldId="2147483659"/>
            <pc:sldLayoutMk cId="1597148504" sldId="2147483684"/>
          </pc:sldLayoutMkLst>
        </pc:sldLayoutChg>
        <pc:sldLayoutChg chg="del">
          <pc:chgData name="Stalin Jacob Wilson Packia Dhas" userId="050d7d71-3621-4503-95e8-1c9a9d962492" providerId="ADAL" clId="{411A128F-B0C9-4FC9-B435-4265B6671C43}" dt="2025-02-25T23:23:49.968" v="8"/>
          <pc:sldLayoutMkLst>
            <pc:docMk/>
            <pc:sldMasterMk cId="1800093731" sldId="2147483659"/>
            <pc:sldLayoutMk cId="3399777694" sldId="2147483752"/>
          </pc:sldLayoutMkLst>
        </pc:sldLayoutChg>
        <pc:sldLayoutChg chg="del">
          <pc:chgData name="Stalin Jacob Wilson Packia Dhas" userId="050d7d71-3621-4503-95e8-1c9a9d962492" providerId="ADAL" clId="{411A128F-B0C9-4FC9-B435-4265B6671C43}" dt="2025-02-25T23:23:49.968" v="8"/>
          <pc:sldLayoutMkLst>
            <pc:docMk/>
            <pc:sldMasterMk cId="1800093731" sldId="2147483659"/>
            <pc:sldLayoutMk cId="3188795946" sldId="2147483753"/>
          </pc:sldLayoutMkLst>
        </pc:sldLayoutChg>
        <pc:sldLayoutChg chg="del">
          <pc:chgData name="Stalin Jacob Wilson Packia Dhas" userId="050d7d71-3621-4503-95e8-1c9a9d962492" providerId="ADAL" clId="{411A128F-B0C9-4FC9-B435-4265B6671C43}" dt="2025-02-25T23:23:49.968" v="8"/>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2215794927" sldId="2147483660"/>
        </pc:sldMasterMkLst>
        <pc:sldLayoutChg chg="del">
          <pc:chgData name="Stalin Jacob Wilson Packia Dhas" userId="050d7d71-3621-4503-95e8-1c9a9d962492" providerId="ADAL" clId="{411A128F-B0C9-4FC9-B435-4265B6671C43}" dt="2025-02-25T23:23:49.968" v="8"/>
          <pc:sldLayoutMkLst>
            <pc:docMk/>
            <pc:sldMasterMk cId="2215794927" sldId="2147483660"/>
            <pc:sldLayoutMk cId="3475296125" sldId="2147483683"/>
          </pc:sldLayoutMkLst>
        </pc:sldLayoutChg>
        <pc:sldLayoutChg chg="del">
          <pc:chgData name="Stalin Jacob Wilson Packia Dhas" userId="050d7d71-3621-4503-95e8-1c9a9d962492" providerId="ADAL" clId="{411A128F-B0C9-4FC9-B435-4265B6671C43}" dt="2025-02-25T23:23:49.968" v="8"/>
          <pc:sldLayoutMkLst>
            <pc:docMk/>
            <pc:sldMasterMk cId="2215794927" sldId="2147483660"/>
            <pc:sldLayoutMk cId="4081925057" sldId="2147483716"/>
          </pc:sldLayoutMkLst>
        </pc:sldLayoutChg>
        <pc:sldLayoutChg chg="del">
          <pc:chgData name="Stalin Jacob Wilson Packia Dhas" userId="050d7d71-3621-4503-95e8-1c9a9d962492" providerId="ADAL" clId="{411A128F-B0C9-4FC9-B435-4265B6671C43}" dt="2025-02-25T23:23:49.968" v="8"/>
          <pc:sldLayoutMkLst>
            <pc:docMk/>
            <pc:sldMasterMk cId="2215794927" sldId="2147483660"/>
            <pc:sldLayoutMk cId="4127137421" sldId="2147483717"/>
          </pc:sldLayoutMkLst>
        </pc:sldLayoutChg>
        <pc:sldLayoutChg chg="del">
          <pc:chgData name="Stalin Jacob Wilson Packia Dhas" userId="050d7d71-3621-4503-95e8-1c9a9d962492" providerId="ADAL" clId="{411A128F-B0C9-4FC9-B435-4265B6671C43}" dt="2025-02-25T23:23:49.968" v="8"/>
          <pc:sldLayoutMkLst>
            <pc:docMk/>
            <pc:sldMasterMk cId="2215794927" sldId="2147483660"/>
            <pc:sldLayoutMk cId="3245223601" sldId="2147483718"/>
          </pc:sldLayoutMkLst>
        </pc:sldLayoutChg>
        <pc:sldLayoutChg chg="del">
          <pc:chgData name="Stalin Jacob Wilson Packia Dhas" userId="050d7d71-3621-4503-95e8-1c9a9d962492" providerId="ADAL" clId="{411A128F-B0C9-4FC9-B435-4265B6671C43}" dt="2025-02-25T23:23:49.968" v="8"/>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2581267852" sldId="2147483662"/>
        </pc:sldMasterMkLst>
        <pc:sldLayoutChg chg="del">
          <pc:chgData name="Stalin Jacob Wilson Packia Dhas" userId="050d7d71-3621-4503-95e8-1c9a9d962492" providerId="ADAL" clId="{411A128F-B0C9-4FC9-B435-4265B6671C43}" dt="2025-02-25T23:23:49.968" v="8"/>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372220361" sldId="2147483663"/>
        </pc:sldMasterMkLst>
        <pc:sldLayoutChg chg="del">
          <pc:chgData name="Stalin Jacob Wilson Packia Dhas" userId="050d7d71-3621-4503-95e8-1c9a9d962492" providerId="ADAL" clId="{411A128F-B0C9-4FC9-B435-4265B6671C43}" dt="2025-02-25T23:23:49.968" v="8"/>
          <pc:sldLayoutMkLst>
            <pc:docMk/>
            <pc:sldMasterMk cId="1372220361" sldId="2147483663"/>
            <pc:sldLayoutMk cId="2317885063" sldId="2147483687"/>
          </pc:sldLayoutMkLst>
        </pc:sldLayoutChg>
        <pc:sldLayoutChg chg="del">
          <pc:chgData name="Stalin Jacob Wilson Packia Dhas" userId="050d7d71-3621-4503-95e8-1c9a9d962492" providerId="ADAL" clId="{411A128F-B0C9-4FC9-B435-4265B6671C43}" dt="2025-02-25T23:23:49.968" v="8"/>
          <pc:sldLayoutMkLst>
            <pc:docMk/>
            <pc:sldMasterMk cId="1372220361" sldId="2147483663"/>
            <pc:sldLayoutMk cId="3686166945" sldId="2147483772"/>
          </pc:sldLayoutMkLst>
        </pc:sldLayoutChg>
        <pc:sldLayoutChg chg="del">
          <pc:chgData name="Stalin Jacob Wilson Packia Dhas" userId="050d7d71-3621-4503-95e8-1c9a9d962492" providerId="ADAL" clId="{411A128F-B0C9-4FC9-B435-4265B6671C43}" dt="2025-02-25T23:23:49.968" v="8"/>
          <pc:sldLayoutMkLst>
            <pc:docMk/>
            <pc:sldMasterMk cId="1372220361" sldId="2147483663"/>
            <pc:sldLayoutMk cId="3140485730" sldId="2147483773"/>
          </pc:sldLayoutMkLst>
        </pc:sldLayoutChg>
        <pc:sldLayoutChg chg="del">
          <pc:chgData name="Stalin Jacob Wilson Packia Dhas" userId="050d7d71-3621-4503-95e8-1c9a9d962492" providerId="ADAL" clId="{411A128F-B0C9-4FC9-B435-4265B6671C43}" dt="2025-02-25T23:23:49.968" v="8"/>
          <pc:sldLayoutMkLst>
            <pc:docMk/>
            <pc:sldMasterMk cId="1372220361" sldId="2147483663"/>
            <pc:sldLayoutMk cId="3897876703" sldId="2147483774"/>
          </pc:sldLayoutMkLst>
        </pc:sldLayoutChg>
        <pc:sldLayoutChg chg="del">
          <pc:chgData name="Stalin Jacob Wilson Packia Dhas" userId="050d7d71-3621-4503-95e8-1c9a9d962492" providerId="ADAL" clId="{411A128F-B0C9-4FC9-B435-4265B6671C43}" dt="2025-02-25T23:23:49.968" v="8"/>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741040061" sldId="2147483664"/>
        </pc:sldMasterMkLst>
        <pc:sldLayoutChg chg="del">
          <pc:chgData name="Stalin Jacob Wilson Packia Dhas" userId="050d7d71-3621-4503-95e8-1c9a9d962492" providerId="ADAL" clId="{411A128F-B0C9-4FC9-B435-4265B6671C43}" dt="2025-02-25T23:23:49.968" v="8"/>
          <pc:sldLayoutMkLst>
            <pc:docMk/>
            <pc:sldMasterMk cId="741040061" sldId="2147483664"/>
            <pc:sldLayoutMk cId="763020717" sldId="2147483688"/>
          </pc:sldLayoutMkLst>
        </pc:sldLayoutChg>
        <pc:sldLayoutChg chg="del">
          <pc:chgData name="Stalin Jacob Wilson Packia Dhas" userId="050d7d71-3621-4503-95e8-1c9a9d962492" providerId="ADAL" clId="{411A128F-B0C9-4FC9-B435-4265B6671C43}" dt="2025-02-25T23:23:49.968" v="8"/>
          <pc:sldLayoutMkLst>
            <pc:docMk/>
            <pc:sldMasterMk cId="741040061" sldId="2147483664"/>
            <pc:sldLayoutMk cId="711080307" sldId="2147483768"/>
          </pc:sldLayoutMkLst>
        </pc:sldLayoutChg>
        <pc:sldLayoutChg chg="del">
          <pc:chgData name="Stalin Jacob Wilson Packia Dhas" userId="050d7d71-3621-4503-95e8-1c9a9d962492" providerId="ADAL" clId="{411A128F-B0C9-4FC9-B435-4265B6671C43}" dt="2025-02-25T23:23:49.968" v="8"/>
          <pc:sldLayoutMkLst>
            <pc:docMk/>
            <pc:sldMasterMk cId="741040061" sldId="2147483664"/>
            <pc:sldLayoutMk cId="550498683" sldId="2147483769"/>
          </pc:sldLayoutMkLst>
        </pc:sldLayoutChg>
        <pc:sldLayoutChg chg="del">
          <pc:chgData name="Stalin Jacob Wilson Packia Dhas" userId="050d7d71-3621-4503-95e8-1c9a9d962492" providerId="ADAL" clId="{411A128F-B0C9-4FC9-B435-4265B6671C43}" dt="2025-02-25T23:23:49.968" v="8"/>
          <pc:sldLayoutMkLst>
            <pc:docMk/>
            <pc:sldMasterMk cId="741040061" sldId="2147483664"/>
            <pc:sldLayoutMk cId="3641454918" sldId="2147483770"/>
          </pc:sldLayoutMkLst>
        </pc:sldLayoutChg>
        <pc:sldLayoutChg chg="del">
          <pc:chgData name="Stalin Jacob Wilson Packia Dhas" userId="050d7d71-3621-4503-95e8-1c9a9d962492" providerId="ADAL" clId="{411A128F-B0C9-4FC9-B435-4265B6671C43}" dt="2025-02-25T23:23:49.968" v="8"/>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58822457" sldId="2147483665"/>
        </pc:sldMasterMkLst>
        <pc:sldLayoutChg chg="del">
          <pc:chgData name="Stalin Jacob Wilson Packia Dhas" userId="050d7d71-3621-4503-95e8-1c9a9d962492" providerId="ADAL" clId="{411A128F-B0C9-4FC9-B435-4265B6671C43}" dt="2025-02-25T23:23:49.968" v="8"/>
          <pc:sldLayoutMkLst>
            <pc:docMk/>
            <pc:sldMasterMk cId="58822457" sldId="2147483665"/>
            <pc:sldLayoutMk cId="2624528723" sldId="2147483689"/>
          </pc:sldLayoutMkLst>
        </pc:sldLayoutChg>
        <pc:sldLayoutChg chg="del">
          <pc:chgData name="Stalin Jacob Wilson Packia Dhas" userId="050d7d71-3621-4503-95e8-1c9a9d962492" providerId="ADAL" clId="{411A128F-B0C9-4FC9-B435-4265B6671C43}" dt="2025-02-25T23:23:49.968" v="8"/>
          <pc:sldLayoutMkLst>
            <pc:docMk/>
            <pc:sldMasterMk cId="58822457" sldId="2147483665"/>
            <pc:sldLayoutMk cId="1989207104" sldId="2147483764"/>
          </pc:sldLayoutMkLst>
        </pc:sldLayoutChg>
        <pc:sldLayoutChg chg="del">
          <pc:chgData name="Stalin Jacob Wilson Packia Dhas" userId="050d7d71-3621-4503-95e8-1c9a9d962492" providerId="ADAL" clId="{411A128F-B0C9-4FC9-B435-4265B6671C43}" dt="2025-02-25T23:23:49.968" v="8"/>
          <pc:sldLayoutMkLst>
            <pc:docMk/>
            <pc:sldMasterMk cId="58822457" sldId="2147483665"/>
            <pc:sldLayoutMk cId="3162675532" sldId="2147483765"/>
          </pc:sldLayoutMkLst>
        </pc:sldLayoutChg>
        <pc:sldLayoutChg chg="del">
          <pc:chgData name="Stalin Jacob Wilson Packia Dhas" userId="050d7d71-3621-4503-95e8-1c9a9d962492" providerId="ADAL" clId="{411A128F-B0C9-4FC9-B435-4265B6671C43}" dt="2025-02-25T23:23:49.968" v="8"/>
          <pc:sldLayoutMkLst>
            <pc:docMk/>
            <pc:sldMasterMk cId="58822457" sldId="2147483665"/>
            <pc:sldLayoutMk cId="671023767" sldId="2147483766"/>
          </pc:sldLayoutMkLst>
        </pc:sldLayoutChg>
        <pc:sldLayoutChg chg="del">
          <pc:chgData name="Stalin Jacob Wilson Packia Dhas" userId="050d7d71-3621-4503-95e8-1c9a9d962492" providerId="ADAL" clId="{411A128F-B0C9-4FC9-B435-4265B6671C43}" dt="2025-02-25T23:23:49.968" v="8"/>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754378712" sldId="2147483666"/>
        </pc:sldMasterMkLst>
        <pc:sldLayoutChg chg="del">
          <pc:chgData name="Stalin Jacob Wilson Packia Dhas" userId="050d7d71-3621-4503-95e8-1c9a9d962492" providerId="ADAL" clId="{411A128F-B0C9-4FC9-B435-4265B6671C43}" dt="2025-02-25T23:23:49.968" v="8"/>
          <pc:sldLayoutMkLst>
            <pc:docMk/>
            <pc:sldMasterMk cId="754378712" sldId="2147483666"/>
            <pc:sldLayoutMk cId="3132846485" sldId="2147483690"/>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1638318787" sldId="2147483698"/>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1988994691" sldId="2147483699"/>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1668414652" sldId="2147483700"/>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3376813219" sldId="2147483701"/>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1322761775" sldId="2147483703"/>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1402491513" sldId="2147483704"/>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2661865558" sldId="2147483705"/>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3007840193" sldId="2147483759"/>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2405973259" sldId="2147483760"/>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4035460473" sldId="2147483761"/>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871081314" sldId="2147483762"/>
          </pc:sldLayoutMkLst>
        </pc:sldLayoutChg>
        <pc:sldLayoutChg chg="del">
          <pc:chgData name="Stalin Jacob Wilson Packia Dhas" userId="050d7d71-3621-4503-95e8-1c9a9d962492" providerId="ADAL" clId="{411A128F-B0C9-4FC9-B435-4265B6671C43}" dt="2025-02-25T23:23:49.968" v="8"/>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217095490" sldId="2147483670"/>
        </pc:sldMasterMkLst>
        <pc:sldLayoutChg chg="del">
          <pc:chgData name="Stalin Jacob Wilson Packia Dhas" userId="050d7d71-3621-4503-95e8-1c9a9d962492" providerId="ADAL" clId="{411A128F-B0C9-4FC9-B435-4265B6671C43}" dt="2025-02-25T23:23:49.968" v="8"/>
          <pc:sldLayoutMkLst>
            <pc:docMk/>
            <pc:sldMasterMk cId="217095490" sldId="2147483670"/>
            <pc:sldLayoutMk cId="3583415931" sldId="2147483696"/>
          </pc:sldLayoutMkLst>
        </pc:sldLayoutChg>
        <pc:sldLayoutChg chg="del">
          <pc:chgData name="Stalin Jacob Wilson Packia Dhas" userId="050d7d71-3621-4503-95e8-1c9a9d962492" providerId="ADAL" clId="{411A128F-B0C9-4FC9-B435-4265B6671C43}" dt="2025-02-25T23:23:49.968" v="8"/>
          <pc:sldLayoutMkLst>
            <pc:docMk/>
            <pc:sldMasterMk cId="217095490" sldId="2147483670"/>
            <pc:sldLayoutMk cId="1189107345" sldId="2147483722"/>
          </pc:sldLayoutMkLst>
        </pc:sldLayoutChg>
        <pc:sldLayoutChg chg="del">
          <pc:chgData name="Stalin Jacob Wilson Packia Dhas" userId="050d7d71-3621-4503-95e8-1c9a9d962492" providerId="ADAL" clId="{411A128F-B0C9-4FC9-B435-4265B6671C43}" dt="2025-02-25T23:23:49.968" v="8"/>
          <pc:sldLayoutMkLst>
            <pc:docMk/>
            <pc:sldMasterMk cId="217095490" sldId="2147483670"/>
            <pc:sldLayoutMk cId="2437739104" sldId="2147483723"/>
          </pc:sldLayoutMkLst>
        </pc:sldLayoutChg>
        <pc:sldLayoutChg chg="del">
          <pc:chgData name="Stalin Jacob Wilson Packia Dhas" userId="050d7d71-3621-4503-95e8-1c9a9d962492" providerId="ADAL" clId="{411A128F-B0C9-4FC9-B435-4265B6671C43}" dt="2025-02-25T23:23:49.968" v="8"/>
          <pc:sldLayoutMkLst>
            <pc:docMk/>
            <pc:sldMasterMk cId="217095490" sldId="2147483670"/>
            <pc:sldLayoutMk cId="2060480586" sldId="2147483724"/>
          </pc:sldLayoutMkLst>
        </pc:sldLayoutChg>
        <pc:sldLayoutChg chg="del">
          <pc:chgData name="Stalin Jacob Wilson Packia Dhas" userId="050d7d71-3621-4503-95e8-1c9a9d962492" providerId="ADAL" clId="{411A128F-B0C9-4FC9-B435-4265B6671C43}" dt="2025-02-25T23:23:49.968" v="8"/>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743180627" sldId="2147483671"/>
        </pc:sldMasterMkLst>
        <pc:sldLayoutChg chg="del">
          <pc:chgData name="Stalin Jacob Wilson Packia Dhas" userId="050d7d71-3621-4503-95e8-1c9a9d962492" providerId="ADAL" clId="{411A128F-B0C9-4FC9-B435-4265B6671C43}" dt="2025-02-25T23:23:49.968" v="8"/>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411A128F-B0C9-4FC9-B435-4265B6671C43}" dt="2025-02-25T23:23:49.968" v="8"/>
        <pc:sldMasterMkLst>
          <pc:docMk/>
          <pc:sldMasterMk cId="130175223" sldId="2147483673"/>
        </pc:sldMasterMkLst>
        <pc:sldLayoutChg chg="del">
          <pc:chgData name="Stalin Jacob Wilson Packia Dhas" userId="050d7d71-3621-4503-95e8-1c9a9d962492" providerId="ADAL" clId="{411A128F-B0C9-4FC9-B435-4265B6671C43}" dt="2025-02-25T23:23:49.968" v="8"/>
          <pc:sldLayoutMkLst>
            <pc:docMk/>
            <pc:sldMasterMk cId="130175223" sldId="2147483673"/>
            <pc:sldLayoutMk cId="324980695" sldId="2147483693"/>
          </pc:sldLayoutMkLst>
        </pc:sldLayoutChg>
        <pc:sldLayoutChg chg="del">
          <pc:chgData name="Stalin Jacob Wilson Packia Dhas" userId="050d7d71-3621-4503-95e8-1c9a9d962492" providerId="ADAL" clId="{411A128F-B0C9-4FC9-B435-4265B6671C43}" dt="2025-02-25T23:23:49.968" v="8"/>
          <pc:sldLayoutMkLst>
            <pc:docMk/>
            <pc:sldMasterMk cId="130175223" sldId="2147483673"/>
            <pc:sldLayoutMk cId="663674427" sldId="2147483778"/>
          </pc:sldLayoutMkLst>
        </pc:sldLayoutChg>
        <pc:sldLayoutChg chg="del">
          <pc:chgData name="Stalin Jacob Wilson Packia Dhas" userId="050d7d71-3621-4503-95e8-1c9a9d962492" providerId="ADAL" clId="{411A128F-B0C9-4FC9-B435-4265B6671C43}" dt="2025-02-25T23:23:49.968" v="8"/>
          <pc:sldLayoutMkLst>
            <pc:docMk/>
            <pc:sldMasterMk cId="130175223" sldId="2147483673"/>
            <pc:sldLayoutMk cId="2928645816" sldId="2147483779"/>
          </pc:sldLayoutMkLst>
        </pc:sldLayoutChg>
        <pc:sldLayoutChg chg="del">
          <pc:chgData name="Stalin Jacob Wilson Packia Dhas" userId="050d7d71-3621-4503-95e8-1c9a9d962492" providerId="ADAL" clId="{411A128F-B0C9-4FC9-B435-4265B6671C43}" dt="2025-02-25T23:23:49.968" v="8"/>
          <pc:sldLayoutMkLst>
            <pc:docMk/>
            <pc:sldMasterMk cId="130175223" sldId="2147483673"/>
            <pc:sldLayoutMk cId="4277840142" sldId="2147483780"/>
          </pc:sldLayoutMkLst>
        </pc:sldLayoutChg>
        <pc:sldLayoutChg chg="del">
          <pc:chgData name="Stalin Jacob Wilson Packia Dhas" userId="050d7d71-3621-4503-95e8-1c9a9d962492" providerId="ADAL" clId="{411A128F-B0C9-4FC9-B435-4265B6671C43}" dt="2025-02-25T23:23:49.968" v="8"/>
          <pc:sldLayoutMkLst>
            <pc:docMk/>
            <pc:sldMasterMk cId="130175223" sldId="2147483673"/>
            <pc:sldLayoutMk cId="951448030" sldId="2147483781"/>
          </pc:sldLayoutMkLst>
        </pc:sldLayoutChg>
        <pc:sldLayoutChg chg="del">
          <pc:chgData name="Stalin Jacob Wilson Packia Dhas" userId="050d7d71-3621-4503-95e8-1c9a9d962492" providerId="ADAL" clId="{411A128F-B0C9-4FC9-B435-4265B6671C43}" dt="2025-02-25T23:23:49.968" v="8"/>
          <pc:sldLayoutMkLst>
            <pc:docMk/>
            <pc:sldMasterMk cId="130175223" sldId="2147483673"/>
            <pc:sldLayoutMk cId="2939912982" sldId="2147483782"/>
          </pc:sldLayoutMkLst>
        </pc:sldLayoutChg>
      </pc:sldMasterChg>
    </pc:docChg>
  </pc:docChgLst>
  <pc:docChgLst>
    <pc:chgData name="Stalin Jacob Wilson Packia Dhas" userId="050d7d71-3621-4503-95e8-1c9a9d962492" providerId="ADAL" clId="{3BB83C69-2014-4960-B833-2EBB13DFEB30}"/>
    <pc:docChg chg="custSel addSld delSld modSld">
      <pc:chgData name="Stalin Jacob Wilson Packia Dhas" userId="050d7d71-3621-4503-95e8-1c9a9d962492" providerId="ADAL" clId="{3BB83C69-2014-4960-B833-2EBB13DFEB30}" dt="2025-03-18T11:46:31.302" v="45" actId="6549"/>
      <pc:docMkLst>
        <pc:docMk/>
      </pc:docMkLst>
      <pc:sldChg chg="modNotesTx">
        <pc:chgData name="Stalin Jacob Wilson Packia Dhas" userId="050d7d71-3621-4503-95e8-1c9a9d962492" providerId="ADAL" clId="{3BB83C69-2014-4960-B833-2EBB13DFEB30}" dt="2025-03-18T11:46:31.302" v="45" actId="6549"/>
        <pc:sldMkLst>
          <pc:docMk/>
          <pc:sldMk cId="281299516" sldId="1195"/>
        </pc:sldMkLst>
      </pc:sldChg>
      <pc:sldChg chg="addSp modSp">
        <pc:chgData name="Stalin Jacob Wilson Packia Dhas" userId="050d7d71-3621-4503-95e8-1c9a9d962492" providerId="ADAL" clId="{3BB83C69-2014-4960-B833-2EBB13DFEB30}" dt="2025-03-18T11:23:09.633" v="28" actId="1076"/>
        <pc:sldMkLst>
          <pc:docMk/>
          <pc:sldMk cId="1282398076" sldId="1197"/>
        </pc:sldMkLst>
        <pc:picChg chg="add mod">
          <ac:chgData name="Stalin Jacob Wilson Packia Dhas" userId="050d7d71-3621-4503-95e8-1c9a9d962492" providerId="ADAL" clId="{3BB83C69-2014-4960-B833-2EBB13DFEB30}" dt="2025-03-18T11:23:09.633" v="28" actId="1076"/>
          <ac:picMkLst>
            <pc:docMk/>
            <pc:sldMk cId="1282398076" sldId="1197"/>
            <ac:picMk id="1026" creationId="{A45C814A-1156-5D1F-75BC-2057C65696B9}"/>
          </ac:picMkLst>
        </pc:picChg>
      </pc:sldChg>
      <pc:sldChg chg="modSp mod">
        <pc:chgData name="Stalin Jacob Wilson Packia Dhas" userId="050d7d71-3621-4503-95e8-1c9a9d962492" providerId="ADAL" clId="{3BB83C69-2014-4960-B833-2EBB13DFEB30}" dt="2025-03-18T11:30:12.921" v="41" actId="6549"/>
        <pc:sldMkLst>
          <pc:docMk/>
          <pc:sldMk cId="1339689880" sldId="1198"/>
        </pc:sldMkLst>
        <pc:spChg chg="mod">
          <ac:chgData name="Stalin Jacob Wilson Packia Dhas" userId="050d7d71-3621-4503-95e8-1c9a9d962492" providerId="ADAL" clId="{3BB83C69-2014-4960-B833-2EBB13DFEB30}" dt="2025-03-18T11:30:12.921" v="41" actId="6549"/>
          <ac:spMkLst>
            <pc:docMk/>
            <pc:sldMk cId="1339689880" sldId="1198"/>
            <ac:spMk id="3" creationId="{5CD33F4F-2C9E-3416-5A23-881D2621A418}"/>
          </ac:spMkLst>
        </pc:spChg>
      </pc:sldChg>
      <pc:sldChg chg="addSp modSp mod modNotesTx">
        <pc:chgData name="Stalin Jacob Wilson Packia Dhas" userId="050d7d71-3621-4503-95e8-1c9a9d962492" providerId="ADAL" clId="{3BB83C69-2014-4960-B833-2EBB13DFEB30}" dt="2025-03-18T11:26:52.654" v="34"/>
        <pc:sldMkLst>
          <pc:docMk/>
          <pc:sldMk cId="1940283580" sldId="1199"/>
        </pc:sldMkLst>
        <pc:spChg chg="mod">
          <ac:chgData name="Stalin Jacob Wilson Packia Dhas" userId="050d7d71-3621-4503-95e8-1c9a9d962492" providerId="ADAL" clId="{3BB83C69-2014-4960-B833-2EBB13DFEB30}" dt="2025-03-18T11:20:36.231" v="25" actId="404"/>
          <ac:spMkLst>
            <pc:docMk/>
            <pc:sldMk cId="1940283580" sldId="1199"/>
            <ac:spMk id="3" creationId="{E46428E0-511C-BFC8-2789-2AF479DF0028}"/>
          </ac:spMkLst>
        </pc:spChg>
        <pc:picChg chg="add mod">
          <ac:chgData name="Stalin Jacob Wilson Packia Dhas" userId="050d7d71-3621-4503-95e8-1c9a9d962492" providerId="ADAL" clId="{3BB83C69-2014-4960-B833-2EBB13DFEB30}" dt="2025-03-18T11:23:57.287" v="31" actId="1076"/>
          <ac:picMkLst>
            <pc:docMk/>
            <pc:sldMk cId="1940283580" sldId="1199"/>
            <ac:picMk id="2050" creationId="{DC92311A-A280-81E3-456C-30EA32D0BC00}"/>
          </ac:picMkLst>
        </pc:picChg>
      </pc:sldChg>
      <pc:sldChg chg="addSp modSp mod">
        <pc:chgData name="Stalin Jacob Wilson Packia Dhas" userId="050d7d71-3621-4503-95e8-1c9a9d962492" providerId="ADAL" clId="{3BB83C69-2014-4960-B833-2EBB13DFEB30}" dt="2025-03-18T11:13:27.518" v="4" actId="1076"/>
        <pc:sldMkLst>
          <pc:docMk/>
          <pc:sldMk cId="1250140104" sldId="1202"/>
        </pc:sldMkLst>
        <pc:spChg chg="mod">
          <ac:chgData name="Stalin Jacob Wilson Packia Dhas" userId="050d7d71-3621-4503-95e8-1c9a9d962492" providerId="ADAL" clId="{3BB83C69-2014-4960-B833-2EBB13DFEB30}" dt="2025-03-18T11:13:18.008" v="1" actId="27636"/>
          <ac:spMkLst>
            <pc:docMk/>
            <pc:sldMk cId="1250140104" sldId="1202"/>
            <ac:spMk id="3" creationId="{E841D667-F518-AA4C-658B-ACC031517F93}"/>
          </ac:spMkLst>
        </pc:spChg>
        <pc:picChg chg="add mod">
          <ac:chgData name="Stalin Jacob Wilson Packia Dhas" userId="050d7d71-3621-4503-95e8-1c9a9d962492" providerId="ADAL" clId="{3BB83C69-2014-4960-B833-2EBB13DFEB30}" dt="2025-03-18T11:13:27.518" v="4" actId="1076"/>
          <ac:picMkLst>
            <pc:docMk/>
            <pc:sldMk cId="1250140104" sldId="1202"/>
            <ac:picMk id="5" creationId="{4561C5FB-4BC7-8E90-F410-65907E0C07E5}"/>
          </ac:picMkLst>
        </pc:picChg>
      </pc:sldChg>
      <pc:sldChg chg="delSp modSp mod">
        <pc:chgData name="Stalin Jacob Wilson Packia Dhas" userId="050d7d71-3621-4503-95e8-1c9a9d962492" providerId="ADAL" clId="{3BB83C69-2014-4960-B833-2EBB13DFEB30}" dt="2025-03-18T11:15:00.314" v="24" actId="27636"/>
        <pc:sldMkLst>
          <pc:docMk/>
          <pc:sldMk cId="2106413066" sldId="1203"/>
        </pc:sldMkLst>
        <pc:spChg chg="mod">
          <ac:chgData name="Stalin Jacob Wilson Packia Dhas" userId="050d7d71-3621-4503-95e8-1c9a9d962492" providerId="ADAL" clId="{3BB83C69-2014-4960-B833-2EBB13DFEB30}" dt="2025-03-18T11:15:00.314" v="24" actId="27636"/>
          <ac:spMkLst>
            <pc:docMk/>
            <pc:sldMk cId="2106413066" sldId="1203"/>
            <ac:spMk id="3" creationId="{AD9961AC-6DAD-7130-64CF-FF498EC0797B}"/>
          </ac:spMkLst>
        </pc:spChg>
        <pc:picChg chg="del">
          <ac:chgData name="Stalin Jacob Wilson Packia Dhas" userId="050d7d71-3621-4503-95e8-1c9a9d962492" providerId="ADAL" clId="{3BB83C69-2014-4960-B833-2EBB13DFEB30}" dt="2025-03-18T11:13:22.424" v="2" actId="21"/>
          <ac:picMkLst>
            <pc:docMk/>
            <pc:sldMk cId="2106413066" sldId="1203"/>
            <ac:picMk id="5" creationId="{4561C5FB-4BC7-8E90-F410-65907E0C07E5}"/>
          </ac:picMkLst>
        </pc:picChg>
        <pc:picChg chg="mod">
          <ac:chgData name="Stalin Jacob Wilson Packia Dhas" userId="050d7d71-3621-4503-95e8-1c9a9d962492" providerId="ADAL" clId="{3BB83C69-2014-4960-B833-2EBB13DFEB30}" dt="2025-03-18T11:14:20.965" v="14" actId="1076"/>
          <ac:picMkLst>
            <pc:docMk/>
            <pc:sldMk cId="2106413066" sldId="1203"/>
            <ac:picMk id="3076" creationId="{CA0AED07-9F26-30FE-88E0-0215E4EB3BCD}"/>
          </ac:picMkLst>
        </pc:picChg>
      </pc:sldChg>
      <pc:sldChg chg="modSp add del mod modNotesTx">
        <pc:chgData name="Stalin Jacob Wilson Packia Dhas" userId="050d7d71-3621-4503-95e8-1c9a9d962492" providerId="ADAL" clId="{3BB83C69-2014-4960-B833-2EBB13DFEB30}" dt="2025-03-18T11:37:18.888" v="42" actId="47"/>
        <pc:sldMkLst>
          <pc:docMk/>
          <pc:sldMk cId="3498381529" sldId="1204"/>
        </pc:sldMkLst>
        <pc:spChg chg="mod">
          <ac:chgData name="Stalin Jacob Wilson Packia Dhas" userId="050d7d71-3621-4503-95e8-1c9a9d962492" providerId="ADAL" clId="{3BB83C69-2014-4960-B833-2EBB13DFEB30}" dt="2025-03-18T11:29:05.344" v="38"/>
          <ac:spMkLst>
            <pc:docMk/>
            <pc:sldMk cId="3498381529" sldId="1204"/>
            <ac:spMk id="3" creationId="{09A4C21E-6B22-9D59-BF15-D6CD14DB3705}"/>
          </ac:spMkLst>
        </pc:spChg>
      </pc:sldChg>
    </pc:docChg>
  </pc:docChgLst>
  <pc:docChgLst>
    <pc:chgData name="Stalin Jacob Wilson Packia Dhas" userId="050d7d71-3621-4503-95e8-1c9a9d962492" providerId="ADAL" clId="{4C38EE36-3C46-419D-8527-57E3E51D95C7}"/>
    <pc:docChg chg="custSel delSld modSld">
      <pc:chgData name="Stalin Jacob Wilson Packia Dhas" userId="050d7d71-3621-4503-95e8-1c9a9d962492" providerId="ADAL" clId="{4C38EE36-3C46-419D-8527-57E3E51D95C7}" dt="2025-03-18T21:48:23.672" v="71" actId="20577"/>
      <pc:docMkLst>
        <pc:docMk/>
      </pc:docMkLst>
      <pc:sldChg chg="modNotesTx">
        <pc:chgData name="Stalin Jacob Wilson Packia Dhas" userId="050d7d71-3621-4503-95e8-1c9a9d962492" providerId="ADAL" clId="{4C38EE36-3C46-419D-8527-57E3E51D95C7}" dt="2025-03-18T11:51:19.510" v="36" actId="6549"/>
        <pc:sldMkLst>
          <pc:docMk/>
          <pc:sldMk cId="3836454453" sldId="709"/>
        </pc:sldMkLst>
      </pc:sldChg>
      <pc:sldChg chg="del">
        <pc:chgData name="Stalin Jacob Wilson Packia Dhas" userId="050d7d71-3621-4503-95e8-1c9a9d962492" providerId="ADAL" clId="{4C38EE36-3C46-419D-8527-57E3E51D95C7}" dt="2025-03-18T11:51:28.091" v="40" actId="47"/>
        <pc:sldMkLst>
          <pc:docMk/>
          <pc:sldMk cId="2315989838" sldId="710"/>
        </pc:sldMkLst>
      </pc:sldChg>
      <pc:sldChg chg="del">
        <pc:chgData name="Stalin Jacob Wilson Packia Dhas" userId="050d7d71-3621-4503-95e8-1c9a9d962492" providerId="ADAL" clId="{4C38EE36-3C46-419D-8527-57E3E51D95C7}" dt="2025-03-18T11:51:28.591" v="41" actId="47"/>
        <pc:sldMkLst>
          <pc:docMk/>
          <pc:sldMk cId="777461238" sldId="711"/>
        </pc:sldMkLst>
      </pc:sldChg>
      <pc:sldChg chg="del">
        <pc:chgData name="Stalin Jacob Wilson Packia Dhas" userId="050d7d71-3621-4503-95e8-1c9a9d962492" providerId="ADAL" clId="{4C38EE36-3C46-419D-8527-57E3E51D95C7}" dt="2025-03-18T11:51:28.995" v="42" actId="47"/>
        <pc:sldMkLst>
          <pc:docMk/>
          <pc:sldMk cId="1407723902" sldId="712"/>
        </pc:sldMkLst>
      </pc:sldChg>
      <pc:sldChg chg="del">
        <pc:chgData name="Stalin Jacob Wilson Packia Dhas" userId="050d7d71-3621-4503-95e8-1c9a9d962492" providerId="ADAL" clId="{4C38EE36-3C46-419D-8527-57E3E51D95C7}" dt="2025-03-18T11:51:29.995" v="44" actId="47"/>
        <pc:sldMkLst>
          <pc:docMk/>
          <pc:sldMk cId="4157012221" sldId="713"/>
        </pc:sldMkLst>
      </pc:sldChg>
      <pc:sldChg chg="modNotesTx">
        <pc:chgData name="Stalin Jacob Wilson Packia Dhas" userId="050d7d71-3621-4503-95e8-1c9a9d962492" providerId="ADAL" clId="{4C38EE36-3C46-419D-8527-57E3E51D95C7}" dt="2025-03-18T11:48:25.237" v="0" actId="6549"/>
        <pc:sldMkLst>
          <pc:docMk/>
          <pc:sldMk cId="1619884069" sldId="835"/>
        </pc:sldMkLst>
      </pc:sldChg>
      <pc:sldChg chg="del">
        <pc:chgData name="Stalin Jacob Wilson Packia Dhas" userId="050d7d71-3621-4503-95e8-1c9a9d962492" providerId="ADAL" clId="{4C38EE36-3C46-419D-8527-57E3E51D95C7}" dt="2025-03-18T11:51:25.486" v="37" actId="47"/>
        <pc:sldMkLst>
          <pc:docMk/>
          <pc:sldMk cId="313146705" sldId="1107"/>
        </pc:sldMkLst>
      </pc:sldChg>
      <pc:sldChg chg="del">
        <pc:chgData name="Stalin Jacob Wilson Packia Dhas" userId="050d7d71-3621-4503-95e8-1c9a9d962492" providerId="ADAL" clId="{4C38EE36-3C46-419D-8527-57E3E51D95C7}" dt="2025-03-18T11:51:27.542" v="39" actId="47"/>
        <pc:sldMkLst>
          <pc:docMk/>
          <pc:sldMk cId="1618614159" sldId="1108"/>
        </pc:sldMkLst>
      </pc:sldChg>
      <pc:sldChg chg="modNotesTx">
        <pc:chgData name="Stalin Jacob Wilson Packia Dhas" userId="050d7d71-3621-4503-95e8-1c9a9d962492" providerId="ADAL" clId="{4C38EE36-3C46-419D-8527-57E3E51D95C7}" dt="2025-03-18T11:48:30.312" v="1" actId="6549"/>
        <pc:sldMkLst>
          <pc:docMk/>
          <pc:sldMk cId="2751721080" sldId="1138"/>
        </pc:sldMkLst>
      </pc:sldChg>
      <pc:sldChg chg="modNotesTx">
        <pc:chgData name="Stalin Jacob Wilson Packia Dhas" userId="050d7d71-3621-4503-95e8-1c9a9d962492" providerId="ADAL" clId="{4C38EE36-3C46-419D-8527-57E3E51D95C7}" dt="2025-03-18T11:48:43.595" v="2" actId="6549"/>
        <pc:sldMkLst>
          <pc:docMk/>
          <pc:sldMk cId="147330844" sldId="1141"/>
        </pc:sldMkLst>
      </pc:sldChg>
      <pc:sldChg chg="modSp mod modNotesTx">
        <pc:chgData name="Stalin Jacob Wilson Packia Dhas" userId="050d7d71-3621-4503-95e8-1c9a9d962492" providerId="ADAL" clId="{4C38EE36-3C46-419D-8527-57E3E51D95C7}" dt="2025-03-18T21:48:23.672" v="71" actId="20577"/>
        <pc:sldMkLst>
          <pc:docMk/>
          <pc:sldMk cId="681817402" sldId="1144"/>
        </pc:sldMkLst>
        <pc:spChg chg="mod">
          <ac:chgData name="Stalin Jacob Wilson Packia Dhas" userId="050d7d71-3621-4503-95e8-1c9a9d962492" providerId="ADAL" clId="{4C38EE36-3C46-419D-8527-57E3E51D95C7}" dt="2025-03-18T21:48:23.672" v="71" actId="20577"/>
          <ac:spMkLst>
            <pc:docMk/>
            <pc:sldMk cId="681817402" sldId="1144"/>
            <ac:spMk id="3" creationId="{00000000-0000-0000-0000-000000000000}"/>
          </ac:spMkLst>
        </pc:spChg>
      </pc:sldChg>
      <pc:sldChg chg="modNotesTx">
        <pc:chgData name="Stalin Jacob Wilson Packia Dhas" userId="050d7d71-3621-4503-95e8-1c9a9d962492" providerId="ADAL" clId="{4C38EE36-3C46-419D-8527-57E3E51D95C7}" dt="2025-03-18T11:50:42.777" v="28" actId="6549"/>
        <pc:sldMkLst>
          <pc:docMk/>
          <pc:sldMk cId="714778266" sldId="1160"/>
        </pc:sldMkLst>
      </pc:sldChg>
      <pc:sldChg chg="modNotesTx">
        <pc:chgData name="Stalin Jacob Wilson Packia Dhas" userId="050d7d71-3621-4503-95e8-1c9a9d962492" providerId="ADAL" clId="{4C38EE36-3C46-419D-8527-57E3E51D95C7}" dt="2025-03-18T11:50:38.806" v="27" actId="6549"/>
        <pc:sldMkLst>
          <pc:docMk/>
          <pc:sldMk cId="3514058230" sldId="1162"/>
        </pc:sldMkLst>
      </pc:sldChg>
      <pc:sldChg chg="modNotesTx">
        <pc:chgData name="Stalin Jacob Wilson Packia Dhas" userId="050d7d71-3621-4503-95e8-1c9a9d962492" providerId="ADAL" clId="{4C38EE36-3C46-419D-8527-57E3E51D95C7}" dt="2025-03-18T11:48:47.372" v="3" actId="6549"/>
        <pc:sldMkLst>
          <pc:docMk/>
          <pc:sldMk cId="2694023005" sldId="1167"/>
        </pc:sldMkLst>
      </pc:sldChg>
      <pc:sldChg chg="modNotesTx">
        <pc:chgData name="Stalin Jacob Wilson Packia Dhas" userId="050d7d71-3621-4503-95e8-1c9a9d962492" providerId="ADAL" clId="{4C38EE36-3C46-419D-8527-57E3E51D95C7}" dt="2025-03-18T11:49:41.391" v="16" actId="20577"/>
        <pc:sldMkLst>
          <pc:docMk/>
          <pc:sldMk cId="1801910296" sldId="1169"/>
        </pc:sldMkLst>
      </pc:sldChg>
      <pc:sldChg chg="modNotesTx">
        <pc:chgData name="Stalin Jacob Wilson Packia Dhas" userId="050d7d71-3621-4503-95e8-1c9a9d962492" providerId="ADAL" clId="{4C38EE36-3C46-419D-8527-57E3E51D95C7}" dt="2025-03-18T11:50:13.670" v="22" actId="6549"/>
        <pc:sldMkLst>
          <pc:docMk/>
          <pc:sldMk cId="3297842250" sldId="1170"/>
        </pc:sldMkLst>
      </pc:sldChg>
      <pc:sldChg chg="modNotesTx">
        <pc:chgData name="Stalin Jacob Wilson Packia Dhas" userId="050d7d71-3621-4503-95e8-1c9a9d962492" providerId="ADAL" clId="{4C38EE36-3C46-419D-8527-57E3E51D95C7}" dt="2025-03-18T11:51:15.088" v="35" actId="6549"/>
        <pc:sldMkLst>
          <pc:docMk/>
          <pc:sldMk cId="1965061163" sldId="1172"/>
        </pc:sldMkLst>
      </pc:sldChg>
      <pc:sldChg chg="del">
        <pc:chgData name="Stalin Jacob Wilson Packia Dhas" userId="050d7d71-3621-4503-95e8-1c9a9d962492" providerId="ADAL" clId="{4C38EE36-3C46-419D-8527-57E3E51D95C7}" dt="2025-03-18T11:51:26.271" v="38" actId="47"/>
        <pc:sldMkLst>
          <pc:docMk/>
          <pc:sldMk cId="425700316" sldId="1173"/>
        </pc:sldMkLst>
      </pc:sldChg>
      <pc:sldChg chg="modNotesTx">
        <pc:chgData name="Stalin Jacob Wilson Packia Dhas" userId="050d7d71-3621-4503-95e8-1c9a9d962492" providerId="ADAL" clId="{4C38EE36-3C46-419D-8527-57E3E51D95C7}" dt="2025-03-18T11:49:46.514" v="17" actId="6549"/>
        <pc:sldMkLst>
          <pc:docMk/>
          <pc:sldMk cId="279627575" sldId="1175"/>
        </pc:sldMkLst>
      </pc:sldChg>
      <pc:sldChg chg="modNotesTx">
        <pc:chgData name="Stalin Jacob Wilson Packia Dhas" userId="050d7d71-3621-4503-95e8-1c9a9d962492" providerId="ADAL" clId="{4C38EE36-3C46-419D-8527-57E3E51D95C7}" dt="2025-03-18T11:49:51.834" v="18" actId="6549"/>
        <pc:sldMkLst>
          <pc:docMk/>
          <pc:sldMk cId="2184982950" sldId="1177"/>
        </pc:sldMkLst>
      </pc:sldChg>
      <pc:sldChg chg="modNotesTx">
        <pc:chgData name="Stalin Jacob Wilson Packia Dhas" userId="050d7d71-3621-4503-95e8-1c9a9d962492" providerId="ADAL" clId="{4C38EE36-3C46-419D-8527-57E3E51D95C7}" dt="2025-03-18T11:49:56.203" v="19" actId="6549"/>
        <pc:sldMkLst>
          <pc:docMk/>
          <pc:sldMk cId="1452827146" sldId="1178"/>
        </pc:sldMkLst>
      </pc:sldChg>
      <pc:sldChg chg="modNotesTx">
        <pc:chgData name="Stalin Jacob Wilson Packia Dhas" userId="050d7d71-3621-4503-95e8-1c9a9d962492" providerId="ADAL" clId="{4C38EE36-3C46-419D-8527-57E3E51D95C7}" dt="2025-03-18T11:50:46.812" v="29" actId="6549"/>
        <pc:sldMkLst>
          <pc:docMk/>
          <pc:sldMk cId="274907713" sldId="1179"/>
        </pc:sldMkLst>
      </pc:sldChg>
      <pc:sldChg chg="modNotesTx">
        <pc:chgData name="Stalin Jacob Wilson Packia Dhas" userId="050d7d71-3621-4503-95e8-1c9a9d962492" providerId="ADAL" clId="{4C38EE36-3C46-419D-8527-57E3E51D95C7}" dt="2025-03-18T11:50:50.572" v="30" actId="6549"/>
        <pc:sldMkLst>
          <pc:docMk/>
          <pc:sldMk cId="3101124510" sldId="1180"/>
        </pc:sldMkLst>
      </pc:sldChg>
      <pc:sldChg chg="modNotesTx">
        <pc:chgData name="Stalin Jacob Wilson Packia Dhas" userId="050d7d71-3621-4503-95e8-1c9a9d962492" providerId="ADAL" clId="{4C38EE36-3C46-419D-8527-57E3E51D95C7}" dt="2025-03-18T11:50:05.296" v="20" actId="6549"/>
        <pc:sldMkLst>
          <pc:docMk/>
          <pc:sldMk cId="1521866221" sldId="1181"/>
        </pc:sldMkLst>
      </pc:sldChg>
      <pc:sldChg chg="modNotesTx">
        <pc:chgData name="Stalin Jacob Wilson Packia Dhas" userId="050d7d71-3621-4503-95e8-1c9a9d962492" providerId="ADAL" clId="{4C38EE36-3C46-419D-8527-57E3E51D95C7}" dt="2025-03-18T11:50:10.018" v="21" actId="6549"/>
        <pc:sldMkLst>
          <pc:docMk/>
          <pc:sldMk cId="2093132728" sldId="1182"/>
        </pc:sldMkLst>
      </pc:sldChg>
      <pc:sldChg chg="del">
        <pc:chgData name="Stalin Jacob Wilson Packia Dhas" userId="050d7d71-3621-4503-95e8-1c9a9d962492" providerId="ADAL" clId="{4C38EE36-3C46-419D-8527-57E3E51D95C7}" dt="2025-03-18T11:51:30.374" v="45" actId="47"/>
        <pc:sldMkLst>
          <pc:docMk/>
          <pc:sldMk cId="2531185312" sldId="1183"/>
        </pc:sldMkLst>
      </pc:sldChg>
      <pc:sldChg chg="del">
        <pc:chgData name="Stalin Jacob Wilson Packia Dhas" userId="050d7d71-3621-4503-95e8-1c9a9d962492" providerId="ADAL" clId="{4C38EE36-3C46-419D-8527-57E3E51D95C7}" dt="2025-03-18T11:51:29.464" v="43" actId="47"/>
        <pc:sldMkLst>
          <pc:docMk/>
          <pc:sldMk cId="1959568727" sldId="1184"/>
        </pc:sldMkLst>
      </pc:sldChg>
      <pc:sldChg chg="del">
        <pc:chgData name="Stalin Jacob Wilson Packia Dhas" userId="050d7d71-3621-4503-95e8-1c9a9d962492" providerId="ADAL" clId="{4C38EE36-3C46-419D-8527-57E3E51D95C7}" dt="2025-03-18T11:51:30.880" v="46" actId="47"/>
        <pc:sldMkLst>
          <pc:docMk/>
          <pc:sldMk cId="2837460912" sldId="1185"/>
        </pc:sldMkLst>
      </pc:sldChg>
      <pc:sldChg chg="del">
        <pc:chgData name="Stalin Jacob Wilson Packia Dhas" userId="050d7d71-3621-4503-95e8-1c9a9d962492" providerId="ADAL" clId="{4C38EE36-3C46-419D-8527-57E3E51D95C7}" dt="2025-03-18T11:51:31.522" v="47" actId="47"/>
        <pc:sldMkLst>
          <pc:docMk/>
          <pc:sldMk cId="3064144622" sldId="1186"/>
        </pc:sldMkLst>
      </pc:sldChg>
      <pc:sldChg chg="del">
        <pc:chgData name="Stalin Jacob Wilson Packia Dhas" userId="050d7d71-3621-4503-95e8-1c9a9d962492" providerId="ADAL" clId="{4C38EE36-3C46-419D-8527-57E3E51D95C7}" dt="2025-03-18T11:51:32.126" v="48" actId="47"/>
        <pc:sldMkLst>
          <pc:docMk/>
          <pc:sldMk cId="1788385839" sldId="1187"/>
        </pc:sldMkLst>
      </pc:sldChg>
      <pc:sldChg chg="del">
        <pc:chgData name="Stalin Jacob Wilson Packia Dhas" userId="050d7d71-3621-4503-95e8-1c9a9d962492" providerId="ADAL" clId="{4C38EE36-3C46-419D-8527-57E3E51D95C7}" dt="2025-03-18T11:51:32.729" v="49" actId="47"/>
        <pc:sldMkLst>
          <pc:docMk/>
          <pc:sldMk cId="1145162452" sldId="1188"/>
        </pc:sldMkLst>
      </pc:sldChg>
      <pc:sldChg chg="modNotesTx">
        <pc:chgData name="Stalin Jacob Wilson Packia Dhas" userId="050d7d71-3621-4503-95e8-1c9a9d962492" providerId="ADAL" clId="{4C38EE36-3C46-419D-8527-57E3E51D95C7}" dt="2025-03-18T11:48:51.080" v="4" actId="6549"/>
        <pc:sldMkLst>
          <pc:docMk/>
          <pc:sldMk cId="3605347831" sldId="1189"/>
        </pc:sldMkLst>
      </pc:sldChg>
      <pc:sldChg chg="modNotesTx">
        <pc:chgData name="Stalin Jacob Wilson Packia Dhas" userId="050d7d71-3621-4503-95e8-1c9a9d962492" providerId="ADAL" clId="{4C38EE36-3C46-419D-8527-57E3E51D95C7}" dt="2025-03-18T11:49:01.424" v="7" actId="6549"/>
        <pc:sldMkLst>
          <pc:docMk/>
          <pc:sldMk cId="242324698" sldId="1190"/>
        </pc:sldMkLst>
      </pc:sldChg>
      <pc:sldChg chg="modNotesTx">
        <pc:chgData name="Stalin Jacob Wilson Packia Dhas" userId="050d7d71-3621-4503-95e8-1c9a9d962492" providerId="ADAL" clId="{4C38EE36-3C46-419D-8527-57E3E51D95C7}" dt="2025-03-18T11:48:54.912" v="5" actId="6549"/>
        <pc:sldMkLst>
          <pc:docMk/>
          <pc:sldMk cId="3677650145" sldId="1191"/>
        </pc:sldMkLst>
      </pc:sldChg>
      <pc:sldChg chg="modNotesTx">
        <pc:chgData name="Stalin Jacob Wilson Packia Dhas" userId="050d7d71-3621-4503-95e8-1c9a9d962492" providerId="ADAL" clId="{4C38EE36-3C46-419D-8527-57E3E51D95C7}" dt="2025-03-18T11:50:55.440" v="31" actId="6549"/>
        <pc:sldMkLst>
          <pc:docMk/>
          <pc:sldMk cId="2079513179" sldId="1192"/>
        </pc:sldMkLst>
      </pc:sldChg>
      <pc:sldChg chg="modNotesTx">
        <pc:chgData name="Stalin Jacob Wilson Packia Dhas" userId="050d7d71-3621-4503-95e8-1c9a9d962492" providerId="ADAL" clId="{4C38EE36-3C46-419D-8527-57E3E51D95C7}" dt="2025-03-18T11:50:59.548" v="32" actId="6549"/>
        <pc:sldMkLst>
          <pc:docMk/>
          <pc:sldMk cId="4201310255" sldId="1193"/>
        </pc:sldMkLst>
      </pc:sldChg>
      <pc:sldChg chg="modNotesTx">
        <pc:chgData name="Stalin Jacob Wilson Packia Dhas" userId="050d7d71-3621-4503-95e8-1c9a9d962492" providerId="ADAL" clId="{4C38EE36-3C46-419D-8527-57E3E51D95C7}" dt="2025-03-18T11:51:03.005" v="33" actId="6549"/>
        <pc:sldMkLst>
          <pc:docMk/>
          <pc:sldMk cId="3156672020" sldId="1194"/>
        </pc:sldMkLst>
      </pc:sldChg>
      <pc:sldChg chg="modNotesTx">
        <pc:chgData name="Stalin Jacob Wilson Packia Dhas" userId="050d7d71-3621-4503-95e8-1c9a9d962492" providerId="ADAL" clId="{4C38EE36-3C46-419D-8527-57E3E51D95C7}" dt="2025-03-18T11:51:08.578" v="34" actId="6549"/>
        <pc:sldMkLst>
          <pc:docMk/>
          <pc:sldMk cId="281299516" sldId="1195"/>
        </pc:sldMkLst>
      </pc:sldChg>
      <pc:sldChg chg="modNotesTx">
        <pc:chgData name="Stalin Jacob Wilson Packia Dhas" userId="050d7d71-3621-4503-95e8-1c9a9d962492" providerId="ADAL" clId="{4C38EE36-3C46-419D-8527-57E3E51D95C7}" dt="2025-03-18T11:50:20.452" v="23" actId="6549"/>
        <pc:sldMkLst>
          <pc:docMk/>
          <pc:sldMk cId="796397852" sldId="1196"/>
        </pc:sldMkLst>
      </pc:sldChg>
      <pc:sldChg chg="modNotesTx">
        <pc:chgData name="Stalin Jacob Wilson Packia Dhas" userId="050d7d71-3621-4503-95e8-1c9a9d962492" providerId="ADAL" clId="{4C38EE36-3C46-419D-8527-57E3E51D95C7}" dt="2025-03-18T11:50:25.570" v="24" actId="6549"/>
        <pc:sldMkLst>
          <pc:docMk/>
          <pc:sldMk cId="1282398076" sldId="1197"/>
        </pc:sldMkLst>
      </pc:sldChg>
      <pc:sldChg chg="modNotesTx">
        <pc:chgData name="Stalin Jacob Wilson Packia Dhas" userId="050d7d71-3621-4503-95e8-1c9a9d962492" providerId="ADAL" clId="{4C38EE36-3C46-419D-8527-57E3E51D95C7}" dt="2025-03-18T11:50:35.231" v="26" actId="6549"/>
        <pc:sldMkLst>
          <pc:docMk/>
          <pc:sldMk cId="1339689880" sldId="1198"/>
        </pc:sldMkLst>
      </pc:sldChg>
      <pc:sldChg chg="modNotesTx">
        <pc:chgData name="Stalin Jacob Wilson Packia Dhas" userId="050d7d71-3621-4503-95e8-1c9a9d962492" providerId="ADAL" clId="{4C38EE36-3C46-419D-8527-57E3E51D95C7}" dt="2025-03-18T11:50:30.438" v="25" actId="6549"/>
        <pc:sldMkLst>
          <pc:docMk/>
          <pc:sldMk cId="1940283580" sldId="1199"/>
        </pc:sldMkLst>
      </pc:sldChg>
      <pc:sldChg chg="modNotesTx">
        <pc:chgData name="Stalin Jacob Wilson Packia Dhas" userId="050d7d71-3621-4503-95e8-1c9a9d962492" providerId="ADAL" clId="{4C38EE36-3C46-419D-8527-57E3E51D95C7}" dt="2025-03-18T11:48:58.342" v="6" actId="6549"/>
        <pc:sldMkLst>
          <pc:docMk/>
          <pc:sldMk cId="2211967589" sldId="1200"/>
        </pc:sldMkLst>
      </pc:sldChg>
      <pc:sldChg chg="modNotesTx">
        <pc:chgData name="Stalin Jacob Wilson Packia Dhas" userId="050d7d71-3621-4503-95e8-1c9a9d962492" providerId="ADAL" clId="{4C38EE36-3C46-419D-8527-57E3E51D95C7}" dt="2025-03-18T11:49:07.217" v="8" actId="6549"/>
        <pc:sldMkLst>
          <pc:docMk/>
          <pc:sldMk cId="4124085259" sldId="1201"/>
        </pc:sldMkLst>
      </pc:sldChg>
      <pc:sldChg chg="modSp mod modNotesTx">
        <pc:chgData name="Stalin Jacob Wilson Packia Dhas" userId="050d7d71-3621-4503-95e8-1c9a9d962492" providerId="ADAL" clId="{4C38EE36-3C46-419D-8527-57E3E51D95C7}" dt="2025-03-18T21:48:09.171" v="59" actId="20577"/>
        <pc:sldMkLst>
          <pc:docMk/>
          <pc:sldMk cId="1250140104" sldId="1202"/>
        </pc:sldMkLst>
        <pc:spChg chg="mod">
          <ac:chgData name="Stalin Jacob Wilson Packia Dhas" userId="050d7d71-3621-4503-95e8-1c9a9d962492" providerId="ADAL" clId="{4C38EE36-3C46-419D-8527-57E3E51D95C7}" dt="2025-03-18T21:48:09.171" v="59" actId="20577"/>
          <ac:spMkLst>
            <pc:docMk/>
            <pc:sldMk cId="1250140104" sldId="1202"/>
            <ac:spMk id="3" creationId="{E841D667-F518-AA4C-658B-ACC031517F93}"/>
          </ac:spMkLst>
        </pc:spChg>
      </pc:sldChg>
      <pc:sldChg chg="modNotesTx">
        <pc:chgData name="Stalin Jacob Wilson Packia Dhas" userId="050d7d71-3621-4503-95e8-1c9a9d962492" providerId="ADAL" clId="{4C38EE36-3C46-419D-8527-57E3E51D95C7}" dt="2025-03-18T11:49:21.424" v="13" actId="6549"/>
        <pc:sldMkLst>
          <pc:docMk/>
          <pc:sldMk cId="2106413066" sldId="120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a:t>
            </a:fld>
            <a:endParaRPr lang="en-GB" dirty="0"/>
          </a:p>
        </p:txBody>
      </p:sp>
    </p:spTree>
    <p:extLst>
      <p:ext uri="{BB962C8B-B14F-4D97-AF65-F5344CB8AC3E}">
        <p14:creationId xmlns:p14="http://schemas.microsoft.com/office/powerpoint/2010/main" val="447713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060901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945395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621522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52286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F5EAA-62D0-2996-9AB1-492628C05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8C9916-5232-E6B5-DE1F-7A39C5DCE4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71F1D5-2989-8AB8-0971-CDE89F5CCF92}"/>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7E362C8E-2A94-3D9A-D881-1DA09499134F}"/>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D248C81D-CCE5-235F-F7BC-C79AD7F75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953966-AF43-F9B1-2461-5831F3E0F0F8}"/>
              </a:ext>
            </a:extLst>
          </p:cNvPr>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4257913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656341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298280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1084583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3715749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716865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8CBED-89B7-82CD-4343-13FD2E91FF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25B198-6091-CDA4-EB2D-2B3840C0F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164A7-C7FF-A06D-116A-29D1D9C17815}"/>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E0DF428C-6FE8-3922-5218-016AB072889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2443330-7D7F-89F2-B224-C36B9107B6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63DBDBC-0C34-F0BF-6452-D25D32096CFC}"/>
              </a:ext>
            </a:extLst>
          </p:cNvPr>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1217579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530CB-A425-6797-24F9-D3828EFBD7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40C047-71D8-928C-66FB-68C21A2CEF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7C805A-B1A3-072D-EB6F-8DC52B6502A8}"/>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EA92B7EF-C812-E5F4-398D-19C86A51D69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C76E99F6-10FA-C79C-D2BD-6ED7FEF5AE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D19111-6587-134D-1545-BDAC441B0433}"/>
              </a:ext>
            </a:extLst>
          </p:cNvPr>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7252315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00362-A691-C89D-D783-3D3BA0F6A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2B1F4-8B9B-5294-F90C-2C55B43319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A79332-4968-BB4E-96F3-0EC3F2195E94}"/>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F2D4CA00-E399-41E1-E63D-F903CE166D2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512385A4-0E5F-E901-195A-77727A2FA85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078C07B-5119-142B-5755-703F4A0F6B06}"/>
              </a:ext>
            </a:extLst>
          </p:cNvPr>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238084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C3288-F925-8140-A5B9-6A39B8C9F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0C36A3-B780-A3FE-CCD6-F9AA9D6DBF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5C5CB0-E4CE-3802-B6DE-249AC4249B50}"/>
              </a:ext>
            </a:extLst>
          </p:cNvPr>
          <p:cNvSpPr>
            <a:spLocks noGrp="1"/>
          </p:cNvSpPr>
          <p:nvPr>
            <p:ph type="body" idx="1"/>
          </p:nvPr>
        </p:nvSpPr>
        <p:spPr/>
        <p:txBody>
          <a:bodyPr/>
          <a:lstStyle/>
          <a:p>
            <a:endParaRPr lang="en-GB" dirty="0"/>
          </a:p>
          <a:p>
            <a:endParaRPr lang="en-IN" dirty="0"/>
          </a:p>
        </p:txBody>
      </p:sp>
      <p:sp>
        <p:nvSpPr>
          <p:cNvPr id="4" name="Header Placeholder 3">
            <a:extLst>
              <a:ext uri="{FF2B5EF4-FFF2-40B4-BE49-F238E27FC236}">
                <a16:creationId xmlns:a16="http://schemas.microsoft.com/office/drawing/2014/main" id="{64C6834A-4438-9CAC-DED7-37A34A1D90F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394FA822-4CE3-6C33-5CCD-809929B960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02BEA2-09BE-4EB2-26BC-19064EF4AC66}"/>
              </a:ext>
            </a:extLst>
          </p:cNvPr>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2172489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7A4A2-4DE0-7836-BEAE-B25D92203A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BA1E85-2243-A8F2-7922-694AC6E3D7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7CB2FF-4E15-5DF0-FFB5-DB512FF0F11E}"/>
              </a:ext>
            </a:extLst>
          </p:cNvPr>
          <p:cNvSpPr>
            <a:spLocks noGrp="1"/>
          </p:cNvSpPr>
          <p:nvPr>
            <p:ph type="body" idx="1"/>
          </p:nvPr>
        </p:nvSpPr>
        <p:spPr/>
        <p:txBody>
          <a:bodyPr/>
          <a:lstStyle/>
          <a:p>
            <a:endParaRPr lang="en-GB" dirty="0"/>
          </a:p>
          <a:p>
            <a:endParaRPr lang="en-GB" dirty="0"/>
          </a:p>
          <a:p>
            <a:endParaRPr lang="en-IN" dirty="0"/>
          </a:p>
        </p:txBody>
      </p:sp>
      <p:sp>
        <p:nvSpPr>
          <p:cNvPr id="4" name="Header Placeholder 3">
            <a:extLst>
              <a:ext uri="{FF2B5EF4-FFF2-40B4-BE49-F238E27FC236}">
                <a16:creationId xmlns:a16="http://schemas.microsoft.com/office/drawing/2014/main" id="{F506365F-F2AA-F230-2A4C-A30C3E3746C7}"/>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994DF66-9B05-50E8-715B-F31336336EE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DCD784D-78CA-D5D5-7988-FC0464DC9F66}"/>
              </a:ext>
            </a:extLst>
          </p:cNvPr>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662024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0F5AE-A8E1-9D4B-6386-18E926FF76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F71F2-2BDD-77A4-0DB8-09D083C144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EB8E16-5A8F-05C7-8967-6B91BF90D803}"/>
              </a:ext>
            </a:extLst>
          </p:cNvPr>
          <p:cNvSpPr>
            <a:spLocks noGrp="1"/>
          </p:cNvSpPr>
          <p:nvPr>
            <p:ph type="body" idx="1"/>
          </p:nvPr>
        </p:nvSpPr>
        <p:spPr/>
        <p:txBody>
          <a:bodyPr/>
          <a:lstStyle/>
          <a:p>
            <a:pPr>
              <a:lnSpc>
                <a:spcPct val="120000"/>
              </a:lnSpc>
            </a:pPr>
            <a:endParaRPr lang="en-IN" dirty="0"/>
          </a:p>
        </p:txBody>
      </p:sp>
      <p:sp>
        <p:nvSpPr>
          <p:cNvPr id="4" name="Header Placeholder 3">
            <a:extLst>
              <a:ext uri="{FF2B5EF4-FFF2-40B4-BE49-F238E27FC236}">
                <a16:creationId xmlns:a16="http://schemas.microsoft.com/office/drawing/2014/main" id="{74343E47-54B1-38D9-AB6B-F238A0533744}"/>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669CABC-89F2-A1F1-C7BE-279389C8977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9DFA9AA-E635-F3DA-BB58-E72D7AA28B1B}"/>
              </a:ext>
            </a:extLst>
          </p:cNvPr>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481246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CFE4B-8CC4-D2A3-02C8-C293EA1D58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833FFB-F671-7449-249C-BC3B2D6DD6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55484-2B5F-8051-3461-D56352C2CC01}"/>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027A0BC-D5E2-5833-AEC9-FFB4A43F015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581BF965-D702-EC31-00F5-13C59F99D2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CDDCAA-EBBD-9DD3-FA0D-D5FC12C88DCE}"/>
              </a:ext>
            </a:extLst>
          </p:cNvPr>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9521777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dirty="0"/>
              <a:t>Introduction</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42226114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4078756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shows a military 5N62 Square Pair ‘‘Guidance and Illumination Radar’’ capable of a 140–160 NMI range. The larger parabolic antenna is for the transmit signal, and the smaller parabolic section antenna is for reception. Note the dividing blade it is employed to avoid spillover of the transmit signal into the receive antenna, which would otherwise degrade isolation between transmission and reception and hence reduce detection range. </a:t>
            </a:r>
          </a:p>
          <a:p>
            <a:r>
              <a:rPr lang="en-GB" dirty="0"/>
              <a:t>Helps missiles </a:t>
            </a:r>
            <a:r>
              <a:rPr lang="en-GB" b="1" dirty="0"/>
              <a:t>lock onto and hit moving targets</a:t>
            </a:r>
            <a:r>
              <a:rPr lang="en-GB" dirty="0"/>
              <a:t>.</a:t>
            </a:r>
          </a:p>
          <a:p>
            <a:r>
              <a:rPr lang="en-GB" b="1" dirty="0"/>
              <a:t>Guides surface-to-air missiles (SAMs) to intercept the target</a:t>
            </a:r>
            <a:r>
              <a:rPr lang="en-GB" dirty="0"/>
              <a:t>.</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3809794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35606-FD71-187F-906B-244E69EDB3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BB3F22-5CF6-E8D8-13C2-0D2183EEAE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6D0A4F-BB0E-4494-5AD7-3E4B970706CF}"/>
              </a:ext>
            </a:extLst>
          </p:cNvPr>
          <p:cNvSpPr>
            <a:spLocks noGrp="1"/>
          </p:cNvSpPr>
          <p:nvPr>
            <p:ph type="body" idx="1"/>
          </p:nvPr>
        </p:nvSpPr>
        <p:spPr/>
        <p:txBody>
          <a:bodyPr/>
          <a:lstStyle/>
          <a:p>
            <a:endParaRPr lang="en-GB" sz="1050" b="1" dirty="0"/>
          </a:p>
          <a:p>
            <a:endParaRPr lang="en-IN" dirty="0"/>
          </a:p>
        </p:txBody>
      </p:sp>
      <p:sp>
        <p:nvSpPr>
          <p:cNvPr id="4" name="Header Placeholder 3">
            <a:extLst>
              <a:ext uri="{FF2B5EF4-FFF2-40B4-BE49-F238E27FC236}">
                <a16:creationId xmlns:a16="http://schemas.microsoft.com/office/drawing/2014/main" id="{B91B77EC-FB98-1744-8739-44C48AA182BA}"/>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8C3C6435-413B-148C-6E1D-9039F976ED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E28F82-4D56-0ECD-6027-B54927765BF3}"/>
              </a:ext>
            </a:extLst>
          </p:cNvPr>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8372375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991D4-801E-AA17-7D58-6ECFC760C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6AD4CB-F6A0-D800-279B-690CA01B4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CFC53C-66DF-1743-F2FA-84D08A223990}"/>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C8B7794-A4F3-4DC2-6B51-924EE1BB9955}"/>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57468EE-0EE2-C943-B559-87F56569E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3DF994-24B8-7AA3-2103-111C0707D006}"/>
              </a:ext>
            </a:extLst>
          </p:cNvPr>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929952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CCA74-2303-AAC0-5B36-F27550FB54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5F5C46-02A4-293B-250C-E4D8A6A407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0A0C2-6A58-EFE7-D4A1-19747EB64B8C}"/>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C1677C39-7C6E-70A7-2346-24A6540EB5D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E375BD1-B31E-7EF2-E162-899CDFCDC7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DBA1B7-77F1-7A05-172B-1F976E293EF8}"/>
              </a:ext>
            </a:extLst>
          </p:cNvPr>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34737018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3ED31-611A-A314-8992-A8FE094963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0A73B4-4639-4647-E807-596EDB85E5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6EF1A7-27AF-9487-0D93-DF3CA9923BC6}"/>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C083B629-44A8-DE22-AC8A-B5016EBE3E9B}"/>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FE410F44-3241-0752-67E3-A2814B9B3A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676DA4-72E4-5752-D936-3BDE0E57C4CD}"/>
              </a:ext>
            </a:extLst>
          </p:cNvPr>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41843376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30991472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24281696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F3359-A70F-1E10-A4BC-788A511D1C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DEFD8-48E9-D6D4-1168-247DCC653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8F8FCE-5615-A314-E765-5FCC284E0373}"/>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E4D9DEC6-2DC7-2E9E-F7F8-9245CEA7FF35}"/>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CF13B8EE-F798-4BE0-1BD8-C7EAE13BC8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4EF770C-FF9F-A918-412A-102680E3B155}"/>
              </a:ext>
            </a:extLst>
          </p:cNvPr>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29867808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25AEB-9D07-36D7-0BF0-61381BE884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8AC3B4-4099-8143-8522-214482A2FC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31D8F6-3B8A-470B-6791-8FF95815848D}"/>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974E12E-92DF-B8A5-CD78-6E9632D8BD2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6FA427B1-5FF1-53EC-1081-D5435E38FA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C51A7C-BA41-861D-98CD-FF58F92FF8B2}"/>
              </a:ext>
            </a:extLst>
          </p:cNvPr>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28327751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050"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20587728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54D46-2F6B-4FEC-E441-D4320DB48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046AEC-B276-BBF5-2FB0-117512BDA1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2192D1-6866-0528-CF59-EE497FAD607F}"/>
              </a:ext>
            </a:extLst>
          </p:cNvPr>
          <p:cNvSpPr>
            <a:spLocks noGrp="1"/>
          </p:cNvSpPr>
          <p:nvPr>
            <p:ph type="body" idx="1"/>
          </p:nvPr>
        </p:nvSpPr>
        <p:spPr/>
        <p:txBody>
          <a:bodyPr/>
          <a:lstStyle/>
          <a:p>
            <a:endParaRPr lang="en-IN" sz="1050" dirty="0"/>
          </a:p>
        </p:txBody>
      </p:sp>
      <p:sp>
        <p:nvSpPr>
          <p:cNvPr id="4" name="Header Placeholder 3">
            <a:extLst>
              <a:ext uri="{FF2B5EF4-FFF2-40B4-BE49-F238E27FC236}">
                <a16:creationId xmlns:a16="http://schemas.microsoft.com/office/drawing/2014/main" id="{D13ABAAA-9BD8-E2B0-E1BB-CEB50EFBF316}"/>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DAF12C38-9ACF-1AC5-FE8D-352CDC5ABB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CC7301-5462-83FD-831D-704088F1470B}"/>
              </a:ext>
            </a:extLst>
          </p:cNvPr>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37229107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9A982-E22F-86F7-866A-ED22AD5C05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C2C49-E631-1D4A-F4D3-0729E2E10A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5AEBC-142C-67DF-3184-17E6837E757B}"/>
              </a:ext>
            </a:extLst>
          </p:cNvPr>
          <p:cNvSpPr>
            <a:spLocks noGrp="1"/>
          </p:cNvSpPr>
          <p:nvPr>
            <p:ph type="body" idx="1"/>
          </p:nvPr>
        </p:nvSpPr>
        <p:spPr/>
        <p:txBody>
          <a:bodyPr/>
          <a:lstStyle/>
          <a:p>
            <a:endParaRPr lang="en-IN" sz="1050" dirty="0"/>
          </a:p>
        </p:txBody>
      </p:sp>
      <p:sp>
        <p:nvSpPr>
          <p:cNvPr id="4" name="Header Placeholder 3">
            <a:extLst>
              <a:ext uri="{FF2B5EF4-FFF2-40B4-BE49-F238E27FC236}">
                <a16:creationId xmlns:a16="http://schemas.microsoft.com/office/drawing/2014/main" id="{D99AEE3F-FE7B-AE77-4396-33313F18C68C}"/>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01FD2EC-DDB9-B18E-6E5D-468CD93F62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19CFE0-1198-4759-D0FA-377771A49144}"/>
              </a:ext>
            </a:extLst>
          </p:cNvPr>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4142868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DF4F7-5C01-95EE-55F3-222B780601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3850F-CE3B-8778-A5E7-7AD9AA2638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CB8B36-428D-688B-9260-4F443AE9E564}"/>
              </a:ext>
            </a:extLst>
          </p:cNvPr>
          <p:cNvSpPr>
            <a:spLocks noGrp="1"/>
          </p:cNvSpPr>
          <p:nvPr>
            <p:ph type="body" idx="1"/>
          </p:nvPr>
        </p:nvSpPr>
        <p:spPr/>
        <p:txBody>
          <a:bodyPr/>
          <a:lstStyle/>
          <a:p>
            <a:endParaRPr lang="en-GB" sz="1400" dirty="0"/>
          </a:p>
        </p:txBody>
      </p:sp>
      <p:sp>
        <p:nvSpPr>
          <p:cNvPr id="4" name="Header Placeholder 3">
            <a:extLst>
              <a:ext uri="{FF2B5EF4-FFF2-40B4-BE49-F238E27FC236}">
                <a16:creationId xmlns:a16="http://schemas.microsoft.com/office/drawing/2014/main" id="{75E60504-ACE6-536A-CB0C-2B88356C749C}"/>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54DE9A42-2C4A-A1A6-4427-152042E622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510FA67-144D-533D-9051-E4176899CDC3}"/>
              </a:ext>
            </a:extLst>
          </p:cNvPr>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4616072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2492B-A1A2-35F9-B2CF-E2F6D09AE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304F7-75DE-46D5-C497-29E7E24659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0B6AE2-071E-E264-636E-F48349AC3C54}"/>
              </a:ext>
            </a:extLst>
          </p:cNvPr>
          <p:cNvSpPr>
            <a:spLocks noGrp="1"/>
          </p:cNvSpPr>
          <p:nvPr>
            <p:ph type="body" idx="1"/>
          </p:nvPr>
        </p:nvSpPr>
        <p:spPr/>
        <p:txBody>
          <a:bodyPr/>
          <a:lstStyle/>
          <a:p>
            <a:endParaRPr lang="en-IN" sz="1050" dirty="0"/>
          </a:p>
        </p:txBody>
      </p:sp>
      <p:sp>
        <p:nvSpPr>
          <p:cNvPr id="4" name="Header Placeholder 3">
            <a:extLst>
              <a:ext uri="{FF2B5EF4-FFF2-40B4-BE49-F238E27FC236}">
                <a16:creationId xmlns:a16="http://schemas.microsoft.com/office/drawing/2014/main" id="{A34C051A-3ADB-9DD8-23F2-0538A338DAF0}"/>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FFDE7EB0-B8A8-1DCD-6CD7-2E7821AAAB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E30BB4-137D-460E-88E8-1A2E84684B7F}"/>
              </a:ext>
            </a:extLst>
          </p:cNvPr>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32882277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845211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28840499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965B7-9C93-D8B9-1CA0-2A90AA0422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8E5B9E-71AA-C667-C280-ABAA6B043A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F5EA22-2CD8-85F7-4066-512A3105BF0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Header Placeholder 3">
            <a:extLst>
              <a:ext uri="{FF2B5EF4-FFF2-40B4-BE49-F238E27FC236}">
                <a16:creationId xmlns:a16="http://schemas.microsoft.com/office/drawing/2014/main" id="{576C3DB7-24E5-084C-8560-23EFED4C1935}"/>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0CDF27B-41E6-64E1-1F9B-E7A2DEF90E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2EE708-E0AB-4AFC-BFC9-2F6F4799F549}"/>
              </a:ext>
            </a:extLst>
          </p:cNvPr>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28057504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D64A6-A134-DB6F-33B5-A6CEBCA041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A78CAF-FE80-C8FA-B1DE-45F5D2682B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400833-7F5E-2F9D-C76D-11A7BA5E9F6F}"/>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21E44884-933C-B6C2-617D-393D25632F81}"/>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092BC8C-74AA-A731-1809-C252E2DFBDF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2BF3EE-CF90-D5E8-6817-2F21E1D8D63D}"/>
              </a:ext>
            </a:extLst>
          </p:cNvPr>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24204738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8239546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267D3-0ED3-6BDF-F8A6-C11F838224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5A7CB9-0768-31DD-F613-B606944712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5DD7D-2956-729F-0F3D-2A301B3A5B33}"/>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D4646618-7C6A-60F2-DD36-A66E52188E6F}"/>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4D816927-1019-6503-0AC3-28FC9354B3D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0F2FD8-24F6-6AAD-6622-F66981DCD761}"/>
              </a:ext>
            </a:extLst>
          </p:cNvPr>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32227673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5C1E2-C564-B4D9-589F-E072CBA938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77F6F1-CB6B-245F-35F5-8F6FCC55F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7F773B-DF83-2C15-206C-EB3B280D9667}"/>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162A9A80-C2DD-F8B2-9C9F-37B959997C0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169D65D-5803-36CA-1BAA-A307CE588E0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011457-3C90-37E8-2403-883EB6B24A92}"/>
              </a:ext>
            </a:extLst>
          </p:cNvPr>
          <p:cNvSpPr>
            <a:spLocks noGrp="1"/>
          </p:cNvSpPr>
          <p:nvPr>
            <p:ph type="sldNum" sz="quarter" idx="12"/>
          </p:nvPr>
        </p:nvSpPr>
        <p:spPr/>
        <p:txBody>
          <a:bodyPr/>
          <a:lstStyle/>
          <a:p>
            <a:fld id="{68A8EEEA-B998-46F8-A39B-4B6111BDC670}" type="slidenum">
              <a:rPr lang="en-US" smtClean="0"/>
              <a:pPr/>
              <a:t>43</a:t>
            </a:fld>
            <a:endParaRPr lang="en-US" dirty="0"/>
          </a:p>
        </p:txBody>
      </p:sp>
    </p:spTree>
    <p:extLst>
      <p:ext uri="{BB962C8B-B14F-4D97-AF65-F5344CB8AC3E}">
        <p14:creationId xmlns:p14="http://schemas.microsoft.com/office/powerpoint/2010/main" val="15849429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C2A08-979D-3408-79ED-F6421C5780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E2CCFA-3371-151F-C5BC-AC1824F6A9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3DEE5-5329-6D04-40A6-8692718B3387}"/>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7469EB49-4E02-12E8-5C14-CE517779036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134C700-86A4-7C9D-0FDF-41DB42782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76CA3A-58B0-6936-92D0-875C3DA1C679}"/>
              </a:ext>
            </a:extLst>
          </p:cNvPr>
          <p:cNvSpPr>
            <a:spLocks noGrp="1"/>
          </p:cNvSpPr>
          <p:nvPr>
            <p:ph type="sldNum" sz="quarter" idx="12"/>
          </p:nvPr>
        </p:nvSpPr>
        <p:spPr/>
        <p:txBody>
          <a:bodyPr/>
          <a:lstStyle/>
          <a:p>
            <a:fld id="{68A8EEEA-B998-46F8-A39B-4B6111BDC670}" type="slidenum">
              <a:rPr lang="en-US" smtClean="0"/>
              <a:pPr/>
              <a:t>44</a:t>
            </a:fld>
            <a:endParaRPr lang="en-US" dirty="0"/>
          </a:p>
        </p:txBody>
      </p:sp>
    </p:spTree>
    <p:extLst>
      <p:ext uri="{BB962C8B-B14F-4D97-AF65-F5344CB8AC3E}">
        <p14:creationId xmlns:p14="http://schemas.microsoft.com/office/powerpoint/2010/main" val="34071343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613B8-C693-0994-81D9-1E8F799154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2A2671-4D83-4C6D-80F5-48071DD3A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3C0D87-C01B-D9DE-F21B-9F7DD435C2E9}"/>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D516CCC1-5EB3-42A6-F093-C16E988452B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2E4A20C-14FE-09D5-835A-04F14B5E92B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EE3951-349A-507C-5B8B-45E54FDF50AD}"/>
              </a:ext>
            </a:extLst>
          </p:cNvPr>
          <p:cNvSpPr>
            <a:spLocks noGrp="1"/>
          </p:cNvSpPr>
          <p:nvPr>
            <p:ph type="sldNum" sz="quarter" idx="12"/>
          </p:nvPr>
        </p:nvSpPr>
        <p:spPr/>
        <p:txBody>
          <a:bodyPr/>
          <a:lstStyle/>
          <a:p>
            <a:fld id="{68A8EEEA-B998-46F8-A39B-4B6111BDC670}" type="slidenum">
              <a:rPr lang="en-US" smtClean="0"/>
              <a:pPr/>
              <a:t>45</a:t>
            </a:fld>
            <a:endParaRPr lang="en-US" dirty="0"/>
          </a:p>
        </p:txBody>
      </p:sp>
    </p:spTree>
    <p:extLst>
      <p:ext uri="{BB962C8B-B14F-4D97-AF65-F5344CB8AC3E}">
        <p14:creationId xmlns:p14="http://schemas.microsoft.com/office/powerpoint/2010/main" val="415684149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46</a:t>
            </a:fld>
            <a:endParaRPr lang="en-US" dirty="0"/>
          </a:p>
        </p:txBody>
      </p:sp>
    </p:spTree>
    <p:extLst>
      <p:ext uri="{BB962C8B-B14F-4D97-AF65-F5344CB8AC3E}">
        <p14:creationId xmlns:p14="http://schemas.microsoft.com/office/powerpoint/2010/main" val="358426283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55800-D9B8-9448-A527-96784E5F996A}" type="slidenum">
              <a:rPr lang="en-US" smtClean="0"/>
              <a:t>47</a:t>
            </a:fld>
            <a:endParaRPr lang="en-US"/>
          </a:p>
        </p:txBody>
      </p:sp>
    </p:spTree>
    <p:extLst>
      <p:ext uri="{BB962C8B-B14F-4D97-AF65-F5344CB8AC3E}">
        <p14:creationId xmlns:p14="http://schemas.microsoft.com/office/powerpoint/2010/main" val="16844955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F9B28C-5BF7-4CC9-AC33-91DC101F63D3}" type="datetime1">
              <a:rPr lang="en-GB" smtClean="0"/>
              <a:t>18/03/2025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2.xml"/><Relationship Id="rId1" Type="http://schemas.openxmlformats.org/officeDocument/2006/relationships/slideLayout" Target="../slideLayouts/slideLayout5.xml"/><Relationship Id="rId5" Type="http://schemas.openxmlformats.org/officeDocument/2006/relationships/image" Target="../media/image25.jpeg"/><Relationship Id="rId4" Type="http://schemas.openxmlformats.org/officeDocument/2006/relationships/image" Target="../media/image24.jpeg"/></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7.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- 12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824423" y="1413794"/>
            <a:ext cx="10780808" cy="5230549"/>
          </a:xfrm>
        </p:spPr>
        <p:txBody>
          <a:bodyPr>
            <a:normAutofit/>
          </a:bodyPr>
          <a:lstStyle/>
          <a:p>
            <a:pPr marL="660400" indent="-571500"/>
            <a:r>
              <a:rPr lang="en-GB" dirty="0">
                <a:solidFill>
                  <a:schemeClr val="tx1"/>
                </a:solidFill>
              </a:rPr>
              <a:t>Introduction</a:t>
            </a:r>
          </a:p>
          <a:p>
            <a:pPr marL="660400" indent="-571500"/>
            <a:r>
              <a:rPr lang="en-GB" dirty="0"/>
              <a:t>Doppler effect</a:t>
            </a:r>
            <a:endParaRPr lang="en-GB" dirty="0">
              <a:solidFill>
                <a:schemeClr val="tx1"/>
              </a:solidFill>
            </a:endParaRPr>
          </a:p>
          <a:p>
            <a:pPr marL="660400" indent="-571500"/>
            <a:r>
              <a:rPr lang="en-GB" dirty="0"/>
              <a:t>Radar</a:t>
            </a:r>
          </a:p>
          <a:p>
            <a:pPr marL="660400" indent="-571500"/>
            <a:r>
              <a:rPr lang="en-GB" dirty="0"/>
              <a:t>Continuous wave radar</a:t>
            </a:r>
          </a:p>
          <a:p>
            <a:pPr marL="660400" indent="-571500"/>
            <a:r>
              <a:rPr lang="en-GB" dirty="0"/>
              <a:t>Pulse Radar</a:t>
            </a:r>
          </a:p>
          <a:p>
            <a:pPr marL="660400" indent="-571500"/>
            <a:r>
              <a:rPr lang="en-GB" b="0" i="0" dirty="0">
                <a:effectLst/>
              </a:rPr>
              <a:t>Synthetic Aperture Radar</a:t>
            </a:r>
            <a:endParaRPr lang="en-GB" dirty="0"/>
          </a:p>
          <a:p>
            <a:pPr marL="660400" indent="-571500"/>
            <a:endParaRPr lang="en-GB" sz="3200" dirty="0"/>
          </a:p>
          <a:p>
            <a:pPr marL="660400" indent="-571500"/>
            <a:endParaRPr lang="en-IN" sz="4000" dirty="0">
              <a:cs typeface="Times New Roman" panose="02020603050405020304" pitchFamily="18" charset="0"/>
            </a:endParaRPr>
          </a:p>
          <a:p>
            <a:pPr marL="660400" indent="-571500"/>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Lecture - 12 / Electromagnetic Radiation</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Doppler effect</a:t>
            </a:r>
          </a:p>
          <a:p>
            <a:pPr marL="514350"/>
            <a:r>
              <a:rPr lang="en-IN" sz="3200" dirty="0"/>
              <a:t>Describe the types of Radar.</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- 12 / Electromagnetic Radiation</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fontScale="92500" lnSpcReduction="20000"/>
          </a:bodyPr>
          <a:lstStyle/>
          <a:p>
            <a:pPr>
              <a:lnSpc>
                <a:spcPct val="120000"/>
              </a:lnSpc>
            </a:pPr>
            <a:r>
              <a:rPr lang="en-GB" b="0" i="0" dirty="0">
                <a:effectLst/>
              </a:rPr>
              <a:t>The Doppler effect is the </a:t>
            </a:r>
            <a:r>
              <a:rPr lang="en-GB" b="1" i="0" dirty="0">
                <a:effectLst/>
              </a:rPr>
              <a:t>change in frequency or wavelength </a:t>
            </a:r>
            <a:r>
              <a:rPr lang="en-GB" b="0" i="0" dirty="0">
                <a:effectLst/>
              </a:rPr>
              <a:t>of a wave due to the </a:t>
            </a:r>
            <a:r>
              <a:rPr lang="en-GB" b="1" i="0" dirty="0">
                <a:effectLst/>
              </a:rPr>
              <a:t>motion of the observer </a:t>
            </a:r>
            <a:r>
              <a:rPr lang="en-GB" b="0" i="0" dirty="0">
                <a:effectLst/>
              </a:rPr>
              <a:t>relative to the </a:t>
            </a:r>
            <a:r>
              <a:rPr lang="en-GB" b="1" i="0" dirty="0">
                <a:effectLst/>
              </a:rPr>
              <a:t>wave source</a:t>
            </a:r>
            <a:r>
              <a:rPr lang="en-GB" b="0" i="0" dirty="0">
                <a:effectLst/>
              </a:rPr>
              <a:t>.</a:t>
            </a:r>
          </a:p>
          <a:p>
            <a:pPr>
              <a:lnSpc>
                <a:spcPct val="120000"/>
              </a:lnSpc>
            </a:pPr>
            <a:r>
              <a:rPr lang="en-GB" b="0" i="0" dirty="0">
                <a:effectLst/>
              </a:rPr>
              <a:t>It occurs in sound waves, electromagnetic waves, and water waves.</a:t>
            </a:r>
          </a:p>
          <a:p>
            <a:pPr>
              <a:lnSpc>
                <a:spcPct val="120000"/>
              </a:lnSpc>
            </a:pPr>
            <a:r>
              <a:rPr lang="en-GB" b="0" i="0" dirty="0">
                <a:effectLst/>
              </a:rPr>
              <a:t>Example: The </a:t>
            </a:r>
            <a:r>
              <a:rPr lang="en-GB" b="1" i="0" dirty="0">
                <a:effectLst/>
              </a:rPr>
              <a:t>change in pitch of a car horn </a:t>
            </a:r>
            <a:r>
              <a:rPr lang="en-GB" b="0" i="0" dirty="0">
                <a:effectLst/>
              </a:rPr>
              <a:t>as a vehicle approaches and then moves away from an observer.</a:t>
            </a:r>
          </a:p>
          <a:p>
            <a:pPr>
              <a:lnSpc>
                <a:spcPct val="120000"/>
              </a:lnSpc>
            </a:pPr>
            <a:r>
              <a:rPr lang="en-GB" dirty="0"/>
              <a:t>When a wave source moves </a:t>
            </a:r>
            <a:r>
              <a:rPr lang="en-GB" b="1" dirty="0"/>
              <a:t>toward</a:t>
            </a:r>
            <a:r>
              <a:rPr lang="en-GB" dirty="0"/>
              <a:t> an observer</a:t>
            </a:r>
          </a:p>
          <a:p>
            <a:pPr lvl="1">
              <a:lnSpc>
                <a:spcPct val="120000"/>
              </a:lnSpc>
            </a:pPr>
            <a:r>
              <a:rPr lang="en-GB" b="1" dirty="0"/>
              <a:t>Wavelength decreases</a:t>
            </a:r>
          </a:p>
          <a:p>
            <a:pPr lvl="1">
              <a:lnSpc>
                <a:spcPct val="120000"/>
              </a:lnSpc>
            </a:pPr>
            <a:r>
              <a:rPr lang="en-GB" b="1" dirty="0"/>
              <a:t>Frequency increases</a:t>
            </a:r>
            <a:r>
              <a:rPr lang="en-GB" dirty="0"/>
              <a:t> (higher pitch for sound)</a:t>
            </a:r>
          </a:p>
          <a:p>
            <a:pPr>
              <a:lnSpc>
                <a:spcPct val="120000"/>
              </a:lnSpc>
            </a:pPr>
            <a:r>
              <a:rPr lang="en-GB" dirty="0"/>
              <a:t>When a wave source moves </a:t>
            </a:r>
            <a:r>
              <a:rPr lang="en-GB" b="1" dirty="0"/>
              <a:t>away</a:t>
            </a:r>
            <a:r>
              <a:rPr lang="en-GB" dirty="0"/>
              <a:t> from an observer</a:t>
            </a:r>
          </a:p>
          <a:p>
            <a:pPr lvl="1">
              <a:lnSpc>
                <a:spcPct val="120000"/>
              </a:lnSpc>
            </a:pPr>
            <a:r>
              <a:rPr lang="en-GB" b="1" dirty="0"/>
              <a:t>Wavelength increases</a:t>
            </a:r>
          </a:p>
          <a:p>
            <a:pPr lvl="1">
              <a:lnSpc>
                <a:spcPct val="120000"/>
              </a:lnSpc>
            </a:pPr>
            <a:r>
              <a:rPr lang="en-GB" b="1" dirty="0"/>
              <a:t>Frequency decreases</a:t>
            </a:r>
            <a:r>
              <a:rPr lang="en-GB" dirty="0"/>
              <a:t> (lower pitch for sound)</a:t>
            </a:r>
          </a:p>
          <a:p>
            <a:pPr>
              <a:lnSpc>
                <a:spcPct val="120000"/>
              </a:lnSpc>
            </a:pPr>
            <a:endParaRPr lang="en-GB" b="0"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dirty="0"/>
              <a:t>Lecture - 12 / </a:t>
            </a:r>
            <a:r>
              <a:rPr lang="fr-FR" dirty="0" err="1"/>
              <a:t>Electromagnetic</a:t>
            </a:r>
            <a:r>
              <a:rPr lang="fr-FR"/>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619884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i="0" dirty="0">
                <a:effectLst/>
              </a:rPr>
              <a:t>The </a:t>
            </a:r>
            <a:r>
              <a:rPr lang="en-GB" b="1" i="0" dirty="0">
                <a:effectLst/>
              </a:rPr>
              <a:t>received frequency is higher during the approach, identical at the instant of passing by, and lower during the recession</a:t>
            </a:r>
            <a:r>
              <a:rPr lang="en-GB" i="0" dirty="0">
                <a:solidFill>
                  <a:srgbClr val="202122"/>
                </a:solidFill>
                <a:effectLst/>
                <a:latin typeface="Arial" panose="020B0604020202020204" pitchFamily="34" charset="0"/>
              </a:rPr>
              <a:t>.</a:t>
            </a:r>
            <a:endParaRPr lang="en-GB"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1026" name="Picture 2" descr="undefined">
            <a:extLst>
              <a:ext uri="{FF2B5EF4-FFF2-40B4-BE49-F238E27FC236}">
                <a16:creationId xmlns:a16="http://schemas.microsoft.com/office/drawing/2014/main" id="{8E98A079-941B-189B-6FA9-51D8D8FC8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286" y="4933973"/>
            <a:ext cx="476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ifference between Doppler Effect and Doppler Shift - GeeksforGeeks">
            <a:extLst>
              <a:ext uri="{FF2B5EF4-FFF2-40B4-BE49-F238E27FC236}">
                <a16:creationId xmlns:a16="http://schemas.microsoft.com/office/drawing/2014/main" id="{B8B1D14D-F725-E530-F61F-9525C5C30E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1360" y="3104469"/>
            <a:ext cx="5189054" cy="257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721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320999" cy="5356583"/>
          </a:xfrm>
        </p:spPr>
        <p:txBody>
          <a:bodyPr>
            <a:normAutofit/>
          </a:bodyPr>
          <a:lstStyle/>
          <a:p>
            <a:pPr>
              <a:lnSpc>
                <a:spcPct val="120000"/>
              </a:lnSpc>
            </a:pPr>
            <a:r>
              <a:rPr lang="en-GB" i="0" dirty="0">
                <a:effectLst/>
              </a:rPr>
              <a:t>As the </a:t>
            </a:r>
            <a:r>
              <a:rPr lang="en-GB" b="1" i="0" dirty="0">
                <a:effectLst/>
              </a:rPr>
              <a:t>source moves toward the observer</a:t>
            </a:r>
            <a:r>
              <a:rPr lang="en-GB" i="0" dirty="0">
                <a:effectLst/>
              </a:rPr>
              <a:t>, each </a:t>
            </a:r>
            <a:r>
              <a:rPr lang="en-GB" b="1" i="0" dirty="0">
                <a:effectLst/>
              </a:rPr>
              <a:t>new wave is emitted closer to the observer than the previous one</a:t>
            </a:r>
            <a:r>
              <a:rPr lang="en-GB" i="0" dirty="0">
                <a:effectLst/>
              </a:rPr>
              <a:t>. This </a:t>
            </a:r>
            <a:r>
              <a:rPr lang="en-GB" b="1" i="0" dirty="0">
                <a:effectLst/>
              </a:rPr>
              <a:t>reduces the distance each successive wave </a:t>
            </a:r>
            <a:r>
              <a:rPr lang="en-GB" i="0" dirty="0">
                <a:effectLst/>
              </a:rPr>
              <a:t>must </a:t>
            </a:r>
            <a:r>
              <a:rPr lang="en-GB" b="1" i="0" dirty="0">
                <a:effectLst/>
              </a:rPr>
              <a:t>travel to reach the observer</a:t>
            </a:r>
            <a:r>
              <a:rPr lang="en-GB" i="0" dirty="0">
                <a:effectLst/>
              </a:rPr>
              <a:t>.</a:t>
            </a:r>
          </a:p>
          <a:p>
            <a:pPr>
              <a:lnSpc>
                <a:spcPct val="120000"/>
              </a:lnSpc>
            </a:pPr>
            <a:r>
              <a:rPr lang="en-GB" i="0" dirty="0">
                <a:effectLst/>
              </a:rPr>
              <a:t>As a result, </a:t>
            </a:r>
            <a:r>
              <a:rPr lang="en-GB" b="1" i="0" dirty="0">
                <a:effectLst/>
              </a:rPr>
              <a:t>each wave arrives slightly earlier than the previous one</a:t>
            </a:r>
            <a:r>
              <a:rPr lang="en-GB" i="0" dirty="0">
                <a:effectLst/>
              </a:rPr>
              <a:t>.</a:t>
            </a:r>
          </a:p>
          <a:p>
            <a:pPr>
              <a:lnSpc>
                <a:spcPct val="120000"/>
              </a:lnSpc>
            </a:pPr>
            <a:r>
              <a:rPr lang="en-GB" i="0" dirty="0">
                <a:effectLst/>
              </a:rPr>
              <a:t>Hence, the </a:t>
            </a:r>
            <a:r>
              <a:rPr lang="en-GB" b="1" i="0" dirty="0">
                <a:effectLst/>
              </a:rPr>
              <a:t>time between the arrivals of successive wave crests decreases, leading to an increase in frequency.</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4" name="Picture 2" descr="The Doppler Effect: Explained with Examples – HSC Physics – Science Ready">
            <a:extLst>
              <a:ext uri="{FF2B5EF4-FFF2-40B4-BE49-F238E27FC236}">
                <a16:creationId xmlns:a16="http://schemas.microsoft.com/office/drawing/2014/main" id="{79E747F4-9C5A-E9AA-CB79-8D1F47F74F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8426" y="4316407"/>
            <a:ext cx="5178944" cy="2541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265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b="1" dirty="0"/>
              <a:t>Radar (Radio Detection and Ranging) </a:t>
            </a:r>
            <a:r>
              <a:rPr lang="en-GB" dirty="0"/>
              <a:t>is a </a:t>
            </a:r>
            <a:r>
              <a:rPr lang="en-GB" b="1" dirty="0"/>
              <a:t>detection system </a:t>
            </a:r>
            <a:r>
              <a:rPr lang="en-GB" dirty="0"/>
              <a:t>that uses </a:t>
            </a:r>
            <a:r>
              <a:rPr lang="en-GB" b="1" dirty="0"/>
              <a:t>radio waves </a:t>
            </a:r>
            <a:r>
              <a:rPr lang="en-GB" dirty="0"/>
              <a:t>to determine the </a:t>
            </a:r>
            <a:r>
              <a:rPr lang="en-GB" b="1" dirty="0"/>
              <a:t>range, position, or velocity of objects. </a:t>
            </a:r>
          </a:p>
          <a:p>
            <a:pPr>
              <a:lnSpc>
                <a:spcPct val="120000"/>
              </a:lnSpc>
            </a:pPr>
            <a:r>
              <a:rPr lang="en-GB" dirty="0"/>
              <a:t>Radar operates by </a:t>
            </a:r>
            <a:r>
              <a:rPr lang="en-GB" b="1" dirty="0"/>
              <a:t>radiating Electromagnetic waves into space and monitoring the echo or reflected signal received back from the objects</a:t>
            </a:r>
            <a:r>
              <a:rPr lang="en-GB" dirty="0"/>
              <a:t>. </a:t>
            </a:r>
          </a:p>
          <a:p>
            <a:pPr>
              <a:lnSpc>
                <a:spcPct val="120000"/>
              </a:lnSpc>
            </a:pPr>
            <a:r>
              <a:rPr lang="en-GB" dirty="0"/>
              <a:t>It was developed to </a:t>
            </a:r>
            <a:r>
              <a:rPr lang="en-GB" b="1" dirty="0"/>
              <a:t>detect enemy aircraft during World War II.</a:t>
            </a:r>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1026" name="Picture 2" descr="Radar - Wikipedia">
            <a:extLst>
              <a:ext uri="{FF2B5EF4-FFF2-40B4-BE49-F238E27FC236}">
                <a16:creationId xmlns:a16="http://schemas.microsoft.com/office/drawing/2014/main" id="{F0FE08EE-7967-6881-4373-82674A1D0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0057" y="4124346"/>
            <a:ext cx="2481943" cy="2702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64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CF316-39A7-59E6-7B19-C61EDB0498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013D4-CAB3-DE84-4DD4-22D411E8004C}"/>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7358933B-F6EE-9CBF-4D13-2109CD62F7CA}"/>
              </a:ext>
            </a:extLst>
          </p:cNvPr>
          <p:cNvSpPr>
            <a:spLocks noGrp="1"/>
          </p:cNvSpPr>
          <p:nvPr>
            <p:ph idx="1"/>
          </p:nvPr>
        </p:nvSpPr>
        <p:spPr>
          <a:xfrm>
            <a:off x="486371" y="1329967"/>
            <a:ext cx="11430645" cy="5356583"/>
          </a:xfrm>
        </p:spPr>
        <p:txBody>
          <a:bodyPr>
            <a:normAutofit/>
          </a:bodyPr>
          <a:lstStyle/>
          <a:p>
            <a:pPr marL="0" indent="0">
              <a:lnSpc>
                <a:spcPct val="120000"/>
              </a:lnSpc>
              <a:buNone/>
            </a:pPr>
            <a:r>
              <a:rPr lang="en-GB" b="1" dirty="0"/>
              <a:t>RADAR Measurements:</a:t>
            </a:r>
          </a:p>
          <a:p>
            <a:pPr>
              <a:lnSpc>
                <a:spcPct val="120000"/>
              </a:lnSpc>
            </a:pPr>
            <a:r>
              <a:rPr lang="en-GB" b="1" dirty="0"/>
              <a:t>Distance: </a:t>
            </a:r>
            <a:r>
              <a:rPr lang="en-GB" dirty="0"/>
              <a:t>Determined by the </a:t>
            </a:r>
            <a:r>
              <a:rPr lang="en-GB" b="1" dirty="0"/>
              <a:t>time taken</a:t>
            </a:r>
            <a:r>
              <a:rPr lang="en-GB" dirty="0"/>
              <a:t> for the radio wave to return.</a:t>
            </a:r>
          </a:p>
          <a:p>
            <a:pPr>
              <a:lnSpc>
                <a:spcPct val="120000"/>
              </a:lnSpc>
            </a:pPr>
            <a:r>
              <a:rPr lang="en-GB" b="1" dirty="0"/>
              <a:t>Position: </a:t>
            </a:r>
            <a:r>
              <a:rPr lang="en-GB" dirty="0"/>
              <a:t>Estimated based on the </a:t>
            </a:r>
            <a:r>
              <a:rPr lang="en-GB" b="1" dirty="0"/>
              <a:t>direction and angle</a:t>
            </a:r>
            <a:r>
              <a:rPr lang="en-GB" dirty="0"/>
              <a:t> of the received signal.</a:t>
            </a:r>
          </a:p>
          <a:p>
            <a:pPr>
              <a:lnSpc>
                <a:spcPct val="120000"/>
              </a:lnSpc>
            </a:pPr>
            <a:r>
              <a:rPr lang="en-GB" b="1" dirty="0"/>
              <a:t>Speed: </a:t>
            </a:r>
            <a:r>
              <a:rPr lang="en-GB" dirty="0"/>
              <a:t>Measured by the </a:t>
            </a:r>
            <a:r>
              <a:rPr lang="en-GB" b="1" dirty="0"/>
              <a:t>change in frequency</a:t>
            </a:r>
            <a:r>
              <a:rPr lang="en-GB" dirty="0"/>
              <a:t> of the returned signal (Doppler effect), indicating movement </a:t>
            </a:r>
            <a:r>
              <a:rPr lang="en-GB" b="1" dirty="0"/>
              <a:t>toward or away</a:t>
            </a:r>
            <a:r>
              <a:rPr lang="en-GB" dirty="0"/>
              <a:t> from the radar.</a:t>
            </a:r>
          </a:p>
        </p:txBody>
      </p:sp>
      <p:sp>
        <p:nvSpPr>
          <p:cNvPr id="7" name="Footer Placeholder 6">
            <a:extLst>
              <a:ext uri="{FF2B5EF4-FFF2-40B4-BE49-F238E27FC236}">
                <a16:creationId xmlns:a16="http://schemas.microsoft.com/office/drawing/2014/main" id="{3E74C591-64E9-AC96-4FE7-1887D1511A4D}"/>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D2D651C8-D831-8523-A584-8C134910B3B3}"/>
              </a:ext>
            </a:extLst>
          </p:cNvPr>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4286939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Radar systems are still used to </a:t>
            </a:r>
            <a:r>
              <a:rPr lang="en-GB" b="1" dirty="0"/>
              <a:t>detect enemy aircraft, ships, but they also keep commercial air routes safe, detect speeding vehicles on highways, image polar ice caps, assess deforestation in rain forests from satellite platforms, and image objects under foliage or behind walls</a:t>
            </a: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2052" name="Picture 4" descr="Animated Explanation of the Radar Principle">
            <a:extLst>
              <a:ext uri="{FF2B5EF4-FFF2-40B4-BE49-F238E27FC236}">
                <a16:creationId xmlns:a16="http://schemas.microsoft.com/office/drawing/2014/main" id="{59E5459E-6AD1-FD6B-61CC-47B630F6AC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8467" y="3727741"/>
            <a:ext cx="5126324" cy="2734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339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1" y="1329967"/>
                <a:ext cx="11430645" cy="5356583"/>
              </a:xfrm>
            </p:spPr>
            <p:txBody>
              <a:bodyPr>
                <a:normAutofit fontScale="85000" lnSpcReduction="20000"/>
              </a:bodyPr>
              <a:lstStyle/>
              <a:p>
                <a:pPr>
                  <a:lnSpc>
                    <a:spcPct val="120000"/>
                  </a:lnSpc>
                </a:pPr>
                <a:r>
                  <a:rPr lang="en-GB" dirty="0"/>
                  <a:t>The </a:t>
                </a:r>
                <a:r>
                  <a:rPr lang="en-GB" b="1" dirty="0"/>
                  <a:t>velocity of an object in the radial direction </a:t>
                </a:r>
                <a:r>
                  <a:rPr lang="en-GB" dirty="0"/>
                  <a:t>with respect to the </a:t>
                </a:r>
                <a:r>
                  <a:rPr lang="en-GB" b="1" dirty="0"/>
                  <a:t>radar is determined using the Doppler frequency shift</a:t>
                </a:r>
                <a:r>
                  <a:rPr lang="en-GB" dirty="0"/>
                  <a:t>,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𝑓</m:t>
                        </m:r>
                      </m:e>
                      <m:sub>
                        <m:r>
                          <a:rPr lang="en-GB" i="1">
                            <a:latin typeface="Cambria Math" panose="02040503050406030204" pitchFamily="18" charset="0"/>
                          </a:rPr>
                          <m:t>𝑑𝑝</m:t>
                        </m:r>
                      </m:sub>
                    </m:sSub>
                  </m:oMath>
                </a14:m>
                <a:endParaRPr lang="en-GB" dirty="0"/>
              </a:p>
              <a:p>
                <a:pPr marL="0" indent="0">
                  <a:lnSpc>
                    <a:spcPct val="120000"/>
                  </a:lnSpc>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𝑉</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𝜆</m:t>
                          </m:r>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𝑑𝑝</m:t>
                              </m:r>
                            </m:sub>
                          </m:sSub>
                        </m:num>
                        <m:den>
                          <m:r>
                            <a:rPr lang="en-GB" b="0" i="1" smtClean="0">
                              <a:latin typeface="Cambria Math" panose="02040503050406030204" pitchFamily="18" charset="0"/>
                            </a:rPr>
                            <m:t>2</m:t>
                          </m:r>
                        </m:den>
                      </m:f>
                    </m:oMath>
                  </m:oMathPara>
                </a14:m>
                <a:endParaRPr lang="en-GB" dirty="0"/>
              </a:p>
              <a:p>
                <a:pPr marL="0" indent="0">
                  <a:lnSpc>
                    <a:spcPct val="120000"/>
                  </a:lnSpc>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𝑑𝑝</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𝑟</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𝑡</m:t>
                          </m:r>
                        </m:sub>
                      </m:sSub>
                    </m:oMath>
                  </m:oMathPara>
                </a14:m>
                <a:endParaRPr lang="en-GB" dirty="0"/>
              </a:p>
              <a:p>
                <a:pPr marL="0" indent="0">
                  <a:lnSpc>
                    <a:spcPct val="120000"/>
                  </a:lnSpc>
                  <a:buNone/>
                </a:pPr>
                <a:r>
                  <a:rPr lang="en-GB" dirty="0"/>
                  <a:t>where </a:t>
                </a:r>
              </a:p>
              <a:p>
                <a:pPr>
                  <a:lnSpc>
                    <a:spcPct val="120000"/>
                  </a:lnSpc>
                </a:pPr>
                <a:r>
                  <a:rPr lang="en-GB" dirty="0"/>
                  <a:t>V-radial velocity of the object (m/s),  </a:t>
                </a:r>
              </a:p>
              <a:p>
                <a:pPr>
                  <a:lnSpc>
                    <a:spcPct val="120000"/>
                  </a:lnSpc>
                </a:pPr>
                <a14:m>
                  <m:oMath xmlns:m="http://schemas.openxmlformats.org/officeDocument/2006/math">
                    <m:r>
                      <a:rPr lang="en-GB" b="0" i="1" smtClean="0">
                        <a:latin typeface="Cambria Math" panose="02040503050406030204" pitchFamily="18" charset="0"/>
                      </a:rPr>
                      <m:t>𝜆</m:t>
                    </m:r>
                    <m:r>
                      <a:rPr lang="en-GB" b="0" i="1" smtClean="0">
                        <a:latin typeface="Cambria Math" panose="02040503050406030204" pitchFamily="18" charset="0"/>
                      </a:rPr>
                      <m:t> </m:t>
                    </m:r>
                  </m:oMath>
                </a14:m>
                <a:r>
                  <a:rPr lang="en-GB" dirty="0"/>
                  <a:t>-wavelength of the CW signal (m), </a:t>
                </a:r>
              </a:p>
              <a:p>
                <a:pPr>
                  <a:lnSpc>
                    <a:spcPct val="120000"/>
                  </a:lnSpc>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𝑑𝑝</m:t>
                        </m:r>
                      </m:sub>
                    </m:sSub>
                    <m:r>
                      <a:rPr lang="en-GB" b="0" i="0" smtClean="0">
                        <a:latin typeface="Cambria Math" panose="02040503050406030204" pitchFamily="18" charset="0"/>
                      </a:rPr>
                      <m:t>−</m:t>
                    </m:r>
                  </m:oMath>
                </a14:m>
                <a:r>
                  <a:rPr lang="en-GB" dirty="0"/>
                  <a:t>Doppler frequency (Hz)</a:t>
                </a:r>
              </a:p>
              <a:p>
                <a:pPr>
                  <a:lnSpc>
                    <a:spcPct val="120000"/>
                  </a:lnSpc>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𝑟</m:t>
                        </m:r>
                      </m:sub>
                    </m:sSub>
                  </m:oMath>
                </a14:m>
                <a:r>
                  <a:rPr lang="en-GB" dirty="0"/>
                  <a:t> - Received frequency (Hz)</a:t>
                </a:r>
              </a:p>
              <a:p>
                <a:pPr>
                  <a:lnSpc>
                    <a:spcPct val="120000"/>
                  </a:lnSpc>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𝑡</m:t>
                        </m:r>
                      </m:sub>
                    </m:sSub>
                  </m:oMath>
                </a14:m>
                <a:r>
                  <a:rPr lang="en-GB" dirty="0"/>
                  <a:t>- Transmitted frequency (Hz)</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853" t="-910"/>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5" name="Picture 4">
            <a:extLst>
              <a:ext uri="{FF2B5EF4-FFF2-40B4-BE49-F238E27FC236}">
                <a16:creationId xmlns:a16="http://schemas.microsoft.com/office/drawing/2014/main" id="{2C52F9E3-7804-0D40-1D34-C9409501B630}"/>
              </a:ext>
            </a:extLst>
          </p:cNvPr>
          <p:cNvPicPr>
            <a:picLocks noChangeAspect="1"/>
          </p:cNvPicPr>
          <p:nvPr/>
        </p:nvPicPr>
        <p:blipFill>
          <a:blip r:embed="rId4"/>
          <a:stretch>
            <a:fillRect/>
          </a:stretch>
        </p:blipFill>
        <p:spPr>
          <a:xfrm>
            <a:off x="5699452" y="3722914"/>
            <a:ext cx="6475891" cy="3033814"/>
          </a:xfrm>
          <a:prstGeom prst="rect">
            <a:avLst/>
          </a:prstGeom>
        </p:spPr>
      </p:pic>
    </p:spTree>
    <p:extLst>
      <p:ext uri="{BB962C8B-B14F-4D97-AF65-F5344CB8AC3E}">
        <p14:creationId xmlns:p14="http://schemas.microsoft.com/office/powerpoint/2010/main" val="1192020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92500"/>
          </a:bodyPr>
          <a:lstStyle/>
          <a:p>
            <a:pPr>
              <a:lnSpc>
                <a:spcPct val="120000"/>
              </a:lnSpc>
            </a:pPr>
            <a:r>
              <a:rPr lang="en-GB" dirty="0"/>
              <a:t>Continuous Wave radar works by </a:t>
            </a:r>
            <a:r>
              <a:rPr lang="en-GB" b="1" dirty="0"/>
              <a:t>transmitting a continuous electromagnetic wave </a:t>
            </a:r>
            <a:r>
              <a:rPr lang="en-GB" dirty="0"/>
              <a:t>towards a target and continuously receives echo reflections from object. </a:t>
            </a:r>
          </a:p>
          <a:p>
            <a:pPr marL="0" indent="0">
              <a:lnSpc>
                <a:spcPct val="120000"/>
              </a:lnSpc>
              <a:buNone/>
            </a:pPr>
            <a:r>
              <a:rPr lang="en-GB" b="1" i="0" dirty="0">
                <a:solidFill>
                  <a:srgbClr val="0D0D0D"/>
                </a:solidFill>
                <a:effectLst/>
              </a:rPr>
              <a:t>Unmodulated continuous wave Radar:</a:t>
            </a:r>
          </a:p>
          <a:p>
            <a:pPr>
              <a:lnSpc>
                <a:spcPct val="120000"/>
              </a:lnSpc>
            </a:pPr>
            <a:r>
              <a:rPr lang="en-GB" dirty="0"/>
              <a:t>Transmits a </a:t>
            </a:r>
            <a:r>
              <a:rPr lang="en-GB" b="1" dirty="0"/>
              <a:t>constant-frequency signal </a:t>
            </a:r>
            <a:r>
              <a:rPr lang="en-GB" dirty="0"/>
              <a:t>without any modulation</a:t>
            </a:r>
            <a:r>
              <a:rPr lang="en-GB" b="0" i="0" dirty="0">
                <a:solidFill>
                  <a:srgbClr val="0D0D0D"/>
                </a:solidFill>
                <a:effectLst/>
              </a:rPr>
              <a:t>.</a:t>
            </a:r>
          </a:p>
          <a:p>
            <a:pPr>
              <a:lnSpc>
                <a:spcPct val="120000"/>
              </a:lnSpc>
            </a:pPr>
            <a:r>
              <a:rPr lang="en-GB" dirty="0"/>
              <a:t>If an </a:t>
            </a:r>
            <a:r>
              <a:rPr lang="en-GB" b="1" dirty="0"/>
              <a:t>object is stationary</a:t>
            </a:r>
            <a:r>
              <a:rPr lang="en-GB" dirty="0"/>
              <a:t>, the </a:t>
            </a:r>
            <a:r>
              <a:rPr lang="en-GB" b="1" dirty="0"/>
              <a:t>echo signal retains the same frequency </a:t>
            </a:r>
            <a:r>
              <a:rPr lang="en-GB" dirty="0"/>
              <a:t>as the </a:t>
            </a:r>
            <a:r>
              <a:rPr lang="en-GB" b="1" dirty="0"/>
              <a:t>transmitted signal</a:t>
            </a:r>
            <a:r>
              <a:rPr lang="en-GB" dirty="0"/>
              <a:t>.</a:t>
            </a:r>
          </a:p>
          <a:p>
            <a:pPr>
              <a:lnSpc>
                <a:spcPct val="120000"/>
              </a:lnSpc>
            </a:pPr>
            <a:r>
              <a:rPr lang="en-GB" dirty="0"/>
              <a:t>If an </a:t>
            </a:r>
            <a:r>
              <a:rPr lang="en-GB" b="1" dirty="0"/>
              <a:t>object is moving</a:t>
            </a:r>
            <a:r>
              <a:rPr lang="en-GB" dirty="0"/>
              <a:t>, the </a:t>
            </a:r>
            <a:r>
              <a:rPr lang="en-GB" b="1" dirty="0"/>
              <a:t>echo signal experiences a frequency shift</a:t>
            </a:r>
            <a:r>
              <a:rPr lang="en-GB" dirty="0"/>
              <a:t> due to the Doppler effect.</a:t>
            </a:r>
          </a:p>
          <a:p>
            <a:pPr>
              <a:lnSpc>
                <a:spcPct val="120000"/>
              </a:lnSpc>
            </a:pPr>
            <a:r>
              <a:rPr lang="en-GB" b="1" dirty="0"/>
              <a:t>Faster movement results in a greater Doppler frequency shift</a:t>
            </a:r>
            <a:r>
              <a:rPr lang="en-GB" dirty="0"/>
              <a:t>.</a:t>
            </a:r>
          </a:p>
          <a:p>
            <a:pPr>
              <a:lnSpc>
                <a:spcPct val="120000"/>
              </a:lnSpc>
            </a:pPr>
            <a:endParaRPr lang="en-GB" b="0" i="0" dirty="0">
              <a:solidFill>
                <a:srgbClr val="0D0D0D"/>
              </a:solidFill>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939122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Used to measure the velocity of an object.</a:t>
            </a:r>
          </a:p>
          <a:p>
            <a:pPr>
              <a:lnSpc>
                <a:spcPct val="120000"/>
              </a:lnSpc>
            </a:pPr>
            <a:r>
              <a:rPr lang="en-GB" b="1" dirty="0"/>
              <a:t>Limitation: </a:t>
            </a:r>
            <a:r>
              <a:rPr lang="en-GB" dirty="0"/>
              <a:t>It </a:t>
            </a:r>
            <a:r>
              <a:rPr lang="en-GB" b="1" dirty="0"/>
              <a:t>cannot determine the range (distance</a:t>
            </a:r>
            <a:r>
              <a:rPr lang="en-GB" dirty="0"/>
              <a:t>), as it </a:t>
            </a:r>
            <a:r>
              <a:rPr lang="en-GB" b="1" dirty="0"/>
              <a:t>does not measure the time taken </a:t>
            </a:r>
            <a:r>
              <a:rPr lang="en-GB" dirty="0"/>
              <a:t>for the signal to travel to the target and back.</a:t>
            </a:r>
          </a:p>
          <a:p>
            <a:pPr>
              <a:lnSpc>
                <a:spcPct val="120000"/>
              </a:lnSpc>
            </a:pPr>
            <a:r>
              <a:rPr lang="en-GB" b="1" dirty="0"/>
              <a:t>Cannot detect stationary objects</a:t>
            </a:r>
            <a:r>
              <a:rPr lang="en-GB" dirty="0"/>
              <a:t>, as the Doppler effect relies on changes in frequency from a moving target relative to the radar.</a:t>
            </a:r>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47330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570592" y="1329967"/>
            <a:ext cx="11430645" cy="5356583"/>
          </a:xfrm>
        </p:spPr>
        <p:txBody>
          <a:bodyPr>
            <a:normAutofit/>
          </a:bodyPr>
          <a:lstStyle/>
          <a:p>
            <a:pPr marL="0" indent="0">
              <a:lnSpc>
                <a:spcPct val="120000"/>
              </a:lnSpc>
              <a:buNone/>
            </a:pPr>
            <a:r>
              <a:rPr lang="en-GB" b="1" i="0" dirty="0">
                <a:effectLst/>
              </a:rPr>
              <a:t>Application: </a:t>
            </a:r>
          </a:p>
          <a:p>
            <a:pPr marL="0" indent="0">
              <a:lnSpc>
                <a:spcPct val="120000"/>
              </a:lnSpc>
              <a:buNone/>
            </a:pPr>
            <a:r>
              <a:rPr lang="en-GB" b="1" i="0" dirty="0">
                <a:solidFill>
                  <a:srgbClr val="0D0D0D"/>
                </a:solidFill>
                <a:effectLst/>
              </a:rPr>
              <a:t>Military Applications - </a:t>
            </a:r>
            <a:r>
              <a:rPr lang="en-GB" i="0" dirty="0">
                <a:solidFill>
                  <a:srgbClr val="0D0D0D"/>
                </a:solidFill>
                <a:effectLst/>
              </a:rPr>
              <a:t>tracking the velocity of enemy targets. </a:t>
            </a:r>
          </a:p>
          <a:p>
            <a:pPr marL="0" indent="0">
              <a:lnSpc>
                <a:spcPct val="120000"/>
              </a:lnSpc>
              <a:buNone/>
            </a:pPr>
            <a:r>
              <a:rPr lang="en-GB" b="1" i="0" dirty="0">
                <a:solidFill>
                  <a:srgbClr val="0D0D0D"/>
                </a:solidFill>
                <a:effectLst/>
              </a:rPr>
              <a:t>Speed Enforcement and Traffic Control –</a:t>
            </a:r>
            <a:r>
              <a:rPr lang="en-GB" i="0" dirty="0">
                <a:solidFill>
                  <a:srgbClr val="0D0D0D"/>
                </a:solidFill>
                <a:effectLst/>
              </a:rPr>
              <a:t>measure speed of vehicles</a:t>
            </a:r>
          </a:p>
          <a:p>
            <a:pPr marL="0" indent="0">
              <a:lnSpc>
                <a:spcPct val="120000"/>
              </a:lnSpc>
              <a:buNone/>
            </a:pPr>
            <a:r>
              <a:rPr lang="en-GB" b="1" i="0" dirty="0">
                <a:solidFill>
                  <a:srgbClr val="0D0D0D"/>
                </a:solidFill>
                <a:effectLst/>
              </a:rPr>
              <a:t>Aviation and Navigational Aids – </a:t>
            </a:r>
            <a:r>
              <a:rPr lang="en-GB" i="0" dirty="0">
                <a:solidFill>
                  <a:srgbClr val="0D0D0D"/>
                </a:solidFill>
                <a:effectLst/>
              </a:rPr>
              <a:t>to measure ground speed</a:t>
            </a:r>
          </a:p>
          <a:p>
            <a:pPr marL="0" indent="0">
              <a:lnSpc>
                <a:spcPct val="120000"/>
              </a:lnSpc>
              <a:buNone/>
            </a:pPr>
            <a:r>
              <a:rPr lang="en-GB" b="1" i="0" dirty="0">
                <a:solidFill>
                  <a:srgbClr val="0D0D0D"/>
                </a:solidFill>
                <a:effectLst/>
              </a:rPr>
              <a:t>Sports and Recreation- </a:t>
            </a:r>
            <a:r>
              <a:rPr lang="en-GB" i="0" dirty="0">
                <a:solidFill>
                  <a:srgbClr val="0D0D0D"/>
                </a:solidFill>
                <a:effectLst/>
              </a:rPr>
              <a:t>to measure the speed of balls </a:t>
            </a:r>
            <a:endParaRPr lang="en-GB" dirty="0">
              <a:solidFill>
                <a:srgbClr val="0D0D0D"/>
              </a:solidFill>
            </a:endParaRPr>
          </a:p>
          <a:p>
            <a:pPr marL="0" indent="0">
              <a:lnSpc>
                <a:spcPct val="120000"/>
              </a:lnSpc>
              <a:buNone/>
            </a:pPr>
            <a:r>
              <a:rPr lang="en-GB" sz="1800" dirty="0"/>
              <a:t>AIM-7 sparrow missile</a:t>
            </a:r>
            <a:r>
              <a:rPr lang="en-GB" dirty="0"/>
              <a:t>		               </a:t>
            </a:r>
            <a:r>
              <a:rPr lang="en-GB" sz="2000" dirty="0"/>
              <a:t>Fighter Jet Fire-Control Radars        </a:t>
            </a:r>
            <a:r>
              <a:rPr lang="en-GB" sz="1600" dirty="0"/>
              <a:t>Shipborne Surface to air missile</a:t>
            </a:r>
          </a:p>
          <a:p>
            <a:endParaRPr lang="en-GB" dirty="0"/>
          </a:p>
          <a:p>
            <a:pPr marL="0" indent="0">
              <a:lnSpc>
                <a:spcPct val="120000"/>
              </a:lnSpc>
              <a:buNone/>
            </a:pPr>
            <a:endParaRPr lang="en-GB" sz="2800" dirty="0"/>
          </a:p>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1030" name="Picture 6" descr="Look down there">
            <a:extLst>
              <a:ext uri="{FF2B5EF4-FFF2-40B4-BE49-F238E27FC236}">
                <a16:creationId xmlns:a16="http://schemas.microsoft.com/office/drawing/2014/main" id="{621EE081-7374-B109-E912-316E33436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9398" y="5013148"/>
            <a:ext cx="2105914" cy="167136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nti-air missiles ship self defense ...">
            <a:extLst>
              <a:ext uri="{FF2B5EF4-FFF2-40B4-BE49-F238E27FC236}">
                <a16:creationId xmlns:a16="http://schemas.microsoft.com/office/drawing/2014/main" id="{B8911C72-11B4-11FE-0F97-494BCBF2A6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6837" y="5013148"/>
            <a:ext cx="2533650" cy="18097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IM-7 Sparrow &gt; Air Force &gt; Fact Sheet ...">
            <a:extLst>
              <a:ext uri="{FF2B5EF4-FFF2-40B4-BE49-F238E27FC236}">
                <a16:creationId xmlns:a16="http://schemas.microsoft.com/office/drawing/2014/main" id="{1C083243-A886-99C2-9B90-292B2152EF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906" y="5013148"/>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U.S. sends AIM-7 missiles to Ukraine ...">
            <a:extLst>
              <a:ext uri="{FF2B5EF4-FFF2-40B4-BE49-F238E27FC236}">
                <a16:creationId xmlns:a16="http://schemas.microsoft.com/office/drawing/2014/main" id="{D58710C8-4165-31F2-1AD3-28579C06CA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7856" y="4994098"/>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023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B8B99-4008-A613-DB3B-3E308B5072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00DDB2-DFF7-F346-44F0-E9EB29FA86CF}"/>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BFCED156-1728-714B-7259-509BDA7E0DD6}"/>
              </a:ext>
            </a:extLst>
          </p:cNvPr>
          <p:cNvSpPr>
            <a:spLocks noGrp="1"/>
          </p:cNvSpPr>
          <p:nvPr>
            <p:ph idx="1"/>
          </p:nvPr>
        </p:nvSpPr>
        <p:spPr>
          <a:xfrm>
            <a:off x="419589" y="1308197"/>
            <a:ext cx="9139464" cy="5063576"/>
          </a:xfrm>
        </p:spPr>
        <p:txBody>
          <a:bodyPr>
            <a:normAutofit fontScale="77500" lnSpcReduction="20000"/>
          </a:bodyPr>
          <a:lstStyle/>
          <a:p>
            <a:pPr marL="0" indent="0">
              <a:lnSpc>
                <a:spcPct val="120000"/>
              </a:lnSpc>
              <a:buNone/>
            </a:pPr>
            <a:r>
              <a:rPr lang="en-GB" sz="2800" b="1" dirty="0"/>
              <a:t>Fighter Jet Fire-Control Radars </a:t>
            </a:r>
          </a:p>
          <a:p>
            <a:pPr>
              <a:lnSpc>
                <a:spcPct val="120000"/>
              </a:lnSpc>
            </a:pPr>
            <a:r>
              <a:rPr lang="en-GB" sz="2800" dirty="0"/>
              <a:t>The radar scans a wide area to </a:t>
            </a:r>
            <a:r>
              <a:rPr lang="en-GB" sz="2800" b="1" dirty="0"/>
              <a:t>detect enemy aircraft, ground targets, or ships.</a:t>
            </a:r>
          </a:p>
          <a:p>
            <a:pPr>
              <a:lnSpc>
                <a:spcPct val="120000"/>
              </a:lnSpc>
            </a:pPr>
            <a:r>
              <a:rPr lang="en-GB" sz="2800" dirty="0"/>
              <a:t>The radar simultaneously </a:t>
            </a:r>
            <a:r>
              <a:rPr lang="en-GB" sz="2800" b="1" dirty="0"/>
              <a:t>tracks multiple targets while continuing to scan for new ones.</a:t>
            </a:r>
          </a:p>
          <a:p>
            <a:pPr>
              <a:lnSpc>
                <a:spcPct val="120000"/>
              </a:lnSpc>
            </a:pPr>
            <a:r>
              <a:rPr lang="en-GB" sz="2800" dirty="0"/>
              <a:t>Once a </a:t>
            </a:r>
            <a:r>
              <a:rPr lang="en-GB" sz="2800" b="1" dirty="0"/>
              <a:t>target is selected, the radar locks onto it, providing continuous updates.</a:t>
            </a:r>
          </a:p>
          <a:p>
            <a:pPr marL="0" indent="0">
              <a:lnSpc>
                <a:spcPct val="120000"/>
              </a:lnSpc>
              <a:buNone/>
            </a:pPr>
            <a:r>
              <a:rPr lang="en-GB" sz="2800" dirty="0"/>
              <a:t>Missile Guidance:</a:t>
            </a:r>
          </a:p>
          <a:p>
            <a:pPr>
              <a:lnSpc>
                <a:spcPct val="120000"/>
              </a:lnSpc>
            </a:pPr>
            <a:r>
              <a:rPr lang="en-GB" sz="2800" dirty="0"/>
              <a:t>AIM-7 Sparrow (SARH) missiles: The radar illuminates the target continuously to guide the missile.</a:t>
            </a:r>
          </a:p>
          <a:p>
            <a:pPr>
              <a:lnSpc>
                <a:spcPct val="120000"/>
              </a:lnSpc>
            </a:pPr>
            <a:r>
              <a:rPr lang="en-GB" sz="2800" dirty="0"/>
              <a:t>AIM-120 AMRAAM (ARH) missiles: The radar provides mid-course updates, and the missile switches to active guidance in the final phase.</a:t>
            </a:r>
          </a:p>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FD4BD13A-420D-D69E-6E7E-8B7199C1149D}"/>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115128A7-85F2-2F1C-67F5-63B22E28B270}"/>
              </a:ext>
            </a:extLst>
          </p:cNvPr>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1030" name="Picture 6" descr="Look down there">
            <a:extLst>
              <a:ext uri="{FF2B5EF4-FFF2-40B4-BE49-F238E27FC236}">
                <a16:creationId xmlns:a16="http://schemas.microsoft.com/office/drawing/2014/main" id="{659478D2-2713-4769-4371-C2C6D1E81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91268" y="971605"/>
            <a:ext cx="2105914" cy="167136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IM-7 Sparrow &gt; Air Force &gt; Fact Sheet ...">
            <a:extLst>
              <a:ext uri="{FF2B5EF4-FFF2-40B4-BE49-F238E27FC236}">
                <a16:creationId xmlns:a16="http://schemas.microsoft.com/office/drawing/2014/main" id="{0984BFDD-43EE-7215-2CEB-D2C892E69D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5963" y="5032703"/>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U.S. sends AIM-7 missiles to Ukraine ...">
            <a:extLst>
              <a:ext uri="{FF2B5EF4-FFF2-40B4-BE49-F238E27FC236}">
                <a16:creationId xmlns:a16="http://schemas.microsoft.com/office/drawing/2014/main" id="{015A4ACE-CB56-F05E-80C9-D9D94B206F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34538" y="2729869"/>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347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3ED91-F532-3590-CE04-8FF15E60BD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31542-838C-D778-24DE-766A08DFE820}"/>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01372797-37BA-25B4-0803-30C58D00EFF0}"/>
              </a:ext>
            </a:extLst>
          </p:cNvPr>
          <p:cNvSpPr>
            <a:spLocks noGrp="1"/>
          </p:cNvSpPr>
          <p:nvPr>
            <p:ph idx="1"/>
          </p:nvPr>
        </p:nvSpPr>
        <p:spPr>
          <a:xfrm>
            <a:off x="570592" y="1329968"/>
            <a:ext cx="11200493" cy="5063576"/>
          </a:xfrm>
        </p:spPr>
        <p:txBody>
          <a:bodyPr>
            <a:normAutofit/>
          </a:bodyPr>
          <a:lstStyle/>
          <a:p>
            <a:pPr marL="0" indent="0">
              <a:lnSpc>
                <a:spcPct val="120000"/>
              </a:lnSpc>
              <a:buNone/>
            </a:pPr>
            <a:r>
              <a:rPr lang="en-GB" b="1" dirty="0"/>
              <a:t>Semi-Active Radar Homing (SARH)</a:t>
            </a:r>
          </a:p>
          <a:p>
            <a:pPr>
              <a:lnSpc>
                <a:spcPct val="120000"/>
              </a:lnSpc>
            </a:pPr>
            <a:r>
              <a:rPr lang="en-GB" dirty="0"/>
              <a:t>The missile does not have its </a:t>
            </a:r>
            <a:r>
              <a:rPr lang="en-GB" b="1" dirty="0"/>
              <a:t>own radar transmitter</a:t>
            </a:r>
            <a:r>
              <a:rPr lang="en-GB" dirty="0"/>
              <a:t>. It </a:t>
            </a:r>
            <a:r>
              <a:rPr lang="en-GB" b="1" dirty="0"/>
              <a:t>relies on the launching aircraft’s radar </a:t>
            </a:r>
            <a:r>
              <a:rPr lang="en-GB" dirty="0"/>
              <a:t>to illuminate the target continuously.</a:t>
            </a:r>
          </a:p>
          <a:p>
            <a:pPr>
              <a:lnSpc>
                <a:spcPct val="120000"/>
              </a:lnSpc>
            </a:pPr>
            <a:r>
              <a:rPr lang="en-GB" dirty="0"/>
              <a:t>The missile’s passive radar seeker detects the reflected radar waves from the target and homes in on them.</a:t>
            </a:r>
          </a:p>
          <a:p>
            <a:pPr marL="0" indent="0">
              <a:lnSpc>
                <a:spcPct val="120000"/>
              </a:lnSpc>
              <a:buNone/>
            </a:pPr>
            <a:r>
              <a:rPr lang="en-GB" dirty="0"/>
              <a:t>Example Missiles Using SARH: </a:t>
            </a:r>
          </a:p>
          <a:p>
            <a:pPr>
              <a:lnSpc>
                <a:spcPct val="120000"/>
              </a:lnSpc>
            </a:pPr>
            <a:r>
              <a:rPr lang="en-GB" dirty="0"/>
              <a:t>AIM-7 Sparrow</a:t>
            </a:r>
          </a:p>
          <a:p>
            <a:pPr>
              <a:lnSpc>
                <a:spcPct val="120000"/>
              </a:lnSpc>
            </a:pPr>
            <a:r>
              <a:rPr lang="en-GB" dirty="0"/>
              <a:t>SM-2 Surface-to-Air Missile </a:t>
            </a:r>
          </a:p>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5C6D153D-5176-FE8C-563B-40099F7121DB}"/>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ECEA6092-E1E5-ABF5-A00F-B66AD34952BD}"/>
              </a:ext>
            </a:extLst>
          </p:cNvPr>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3677650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D1ABC-BD12-9708-1E1A-E8A1E8B1AC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9B4AA-9685-8160-1E4F-570B888A0879}"/>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F480A8A4-0CE1-233C-AD5C-CB2DF1C76556}"/>
              </a:ext>
            </a:extLst>
          </p:cNvPr>
          <p:cNvSpPr>
            <a:spLocks noGrp="1"/>
          </p:cNvSpPr>
          <p:nvPr>
            <p:ph idx="1"/>
          </p:nvPr>
        </p:nvSpPr>
        <p:spPr>
          <a:xfrm>
            <a:off x="570592" y="1329968"/>
            <a:ext cx="11200493" cy="5063576"/>
          </a:xfrm>
        </p:spPr>
        <p:txBody>
          <a:bodyPr>
            <a:normAutofit/>
          </a:bodyPr>
          <a:lstStyle/>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1FF173DE-EF14-B1ED-E3E5-83327F17BA1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B4056B3F-1903-A0AF-39F6-719B9E51F1A1}"/>
              </a:ext>
            </a:extLst>
          </p:cNvPr>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4" name="Picture 3" descr="Aerospaceweb.org | Ask Us - Missile Guidance">
            <a:extLst>
              <a:ext uri="{FF2B5EF4-FFF2-40B4-BE49-F238E27FC236}">
                <a16:creationId xmlns:a16="http://schemas.microsoft.com/office/drawing/2014/main" id="{689AFCB4-459F-C875-E10C-595BE6528B0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05271" y="1247366"/>
            <a:ext cx="6581458" cy="5518723"/>
          </a:xfrm>
          <a:prstGeom prst="rect">
            <a:avLst/>
          </a:prstGeom>
          <a:noFill/>
          <a:ln>
            <a:noFill/>
          </a:ln>
        </p:spPr>
      </p:pic>
    </p:spTree>
    <p:extLst>
      <p:ext uri="{BB962C8B-B14F-4D97-AF65-F5344CB8AC3E}">
        <p14:creationId xmlns:p14="http://schemas.microsoft.com/office/powerpoint/2010/main" val="221196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409DD-E337-4953-348A-E0E68AE1F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ADA0B8-08DA-07D3-F917-11E9A7FA3031}"/>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3D850B52-3D97-794C-D79F-031E7625F0B7}"/>
              </a:ext>
            </a:extLst>
          </p:cNvPr>
          <p:cNvSpPr>
            <a:spLocks noGrp="1"/>
          </p:cNvSpPr>
          <p:nvPr>
            <p:ph idx="1"/>
          </p:nvPr>
        </p:nvSpPr>
        <p:spPr>
          <a:xfrm>
            <a:off x="258534" y="1246846"/>
            <a:ext cx="11860895" cy="5339346"/>
          </a:xfrm>
        </p:spPr>
        <p:txBody>
          <a:bodyPr>
            <a:normAutofit fontScale="70000" lnSpcReduction="20000"/>
          </a:bodyPr>
          <a:lstStyle/>
          <a:p>
            <a:pPr marL="0" indent="0">
              <a:lnSpc>
                <a:spcPct val="120000"/>
              </a:lnSpc>
              <a:buNone/>
            </a:pPr>
            <a:r>
              <a:rPr lang="en-GB" b="1" dirty="0"/>
              <a:t>Active Radar Homing (ARH)</a:t>
            </a:r>
          </a:p>
          <a:p>
            <a:pPr>
              <a:lnSpc>
                <a:spcPct val="120000"/>
              </a:lnSpc>
            </a:pPr>
            <a:r>
              <a:rPr lang="en-GB" dirty="0"/>
              <a:t>The </a:t>
            </a:r>
            <a:r>
              <a:rPr lang="en-GB" b="1" dirty="0"/>
              <a:t>missile</a:t>
            </a:r>
            <a:r>
              <a:rPr lang="en-GB" dirty="0"/>
              <a:t> has its </a:t>
            </a:r>
            <a:r>
              <a:rPr lang="en-GB" b="1" dirty="0"/>
              <a:t>own onboard radar transmitter and receiver</a:t>
            </a:r>
            <a:r>
              <a:rPr lang="en-GB" dirty="0"/>
              <a:t>.</a:t>
            </a:r>
          </a:p>
          <a:p>
            <a:pPr>
              <a:lnSpc>
                <a:spcPct val="120000"/>
              </a:lnSpc>
            </a:pPr>
            <a:r>
              <a:rPr lang="en-GB" dirty="0"/>
              <a:t>It </a:t>
            </a:r>
            <a:r>
              <a:rPr lang="en-GB" b="1" dirty="0"/>
              <a:t>detects, locks onto, and tracks the target independently </a:t>
            </a:r>
            <a:r>
              <a:rPr lang="en-GB" dirty="0"/>
              <a:t>without relying on the launching aircraft.</a:t>
            </a:r>
          </a:p>
          <a:p>
            <a:pPr>
              <a:lnSpc>
                <a:spcPct val="120000"/>
              </a:lnSpc>
            </a:pPr>
            <a:r>
              <a:rPr lang="en-GB" dirty="0"/>
              <a:t>The </a:t>
            </a:r>
            <a:r>
              <a:rPr lang="en-GB" b="1" dirty="0"/>
              <a:t>aircraft/ground radar provides initial target data</a:t>
            </a:r>
            <a:r>
              <a:rPr lang="en-GB" dirty="0"/>
              <a:t>, but once the missile gets close, it switches to its own radar.</a:t>
            </a:r>
          </a:p>
          <a:p>
            <a:pPr marL="0" indent="0">
              <a:lnSpc>
                <a:spcPct val="120000"/>
              </a:lnSpc>
              <a:buNone/>
            </a:pPr>
            <a:r>
              <a:rPr lang="en-GB" dirty="0"/>
              <a:t>Example Missiles Using ARH: AIM-120 AMRAAM </a:t>
            </a:r>
          </a:p>
          <a:p>
            <a:pPr marL="0" indent="0">
              <a:lnSpc>
                <a:spcPct val="120000"/>
              </a:lnSpc>
              <a:buNone/>
            </a:pPr>
            <a:r>
              <a:rPr lang="en-GB" b="1" dirty="0"/>
              <a:t>Advantages of ARH: </a:t>
            </a:r>
          </a:p>
          <a:p>
            <a:pPr>
              <a:lnSpc>
                <a:spcPct val="120000"/>
              </a:lnSpc>
            </a:pPr>
            <a:r>
              <a:rPr lang="en-GB" dirty="0"/>
              <a:t>Fire and Forget, the launching </a:t>
            </a:r>
            <a:r>
              <a:rPr lang="en-GB" b="1" dirty="0"/>
              <a:t>aircraft does not need to maintain radar lock</a:t>
            </a:r>
            <a:r>
              <a:rPr lang="en-GB" dirty="0"/>
              <a:t>, allowing it to engage multiple targets.</a:t>
            </a:r>
          </a:p>
          <a:p>
            <a:pPr>
              <a:lnSpc>
                <a:spcPct val="120000"/>
              </a:lnSpc>
            </a:pPr>
            <a:r>
              <a:rPr lang="en-GB" b="1" dirty="0"/>
              <a:t>Resistant to ECM </a:t>
            </a:r>
            <a:r>
              <a:rPr lang="en-GB" dirty="0"/>
              <a:t>(Electronic Countermeasures) – Since the missile has its own radar, jamming has less effect than on it. </a:t>
            </a:r>
          </a:p>
          <a:p>
            <a:pPr>
              <a:lnSpc>
                <a:spcPct val="120000"/>
              </a:lnSpc>
            </a:pPr>
            <a:r>
              <a:rPr lang="en-GB" b="1" dirty="0"/>
              <a:t>Longer Engagement Range </a:t>
            </a:r>
            <a:r>
              <a:rPr lang="en-GB" dirty="0"/>
              <a:t>– ARH missiles can </a:t>
            </a:r>
            <a:r>
              <a:rPr lang="en-GB" b="1" dirty="0"/>
              <a:t>engage targets beyond visual range (BVR</a:t>
            </a:r>
            <a:r>
              <a:rPr lang="en-GB" dirty="0"/>
              <a:t>), typically over 100km</a:t>
            </a: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492DC154-6076-054C-E130-98C8EE4FD782}"/>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0D39279D-2B42-1019-45B1-7BE799781F6A}"/>
              </a:ext>
            </a:extLst>
          </p:cNvPr>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242324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AAD4F-061A-F887-4834-7897D0A806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58001-FB0D-DB7A-D4F1-5AD8AC34BCBB}"/>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423CB35E-3D81-B0FC-A344-77C3205F90CF}"/>
              </a:ext>
            </a:extLst>
          </p:cNvPr>
          <p:cNvSpPr>
            <a:spLocks noGrp="1"/>
          </p:cNvSpPr>
          <p:nvPr>
            <p:ph idx="1"/>
          </p:nvPr>
        </p:nvSpPr>
        <p:spPr>
          <a:xfrm>
            <a:off x="258534" y="1246846"/>
            <a:ext cx="11860895" cy="5339346"/>
          </a:xfrm>
        </p:spPr>
        <p:txBody>
          <a:bodyPr>
            <a:normAutofit/>
          </a:bodyPr>
          <a:lstStyle/>
          <a:p>
            <a:pPr>
              <a:lnSpc>
                <a:spcPct val="120000"/>
              </a:lnSpc>
            </a:pPr>
            <a:r>
              <a:rPr lang="en-GB" b="1" dirty="0"/>
              <a:t>Active Radar Homing (ARH)</a:t>
            </a: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C8A9B8F8-9684-15D1-EB82-38BAA5484B9C}"/>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7C0888CD-2B38-2D6B-470D-5F3E3E610DC3}"/>
              </a:ext>
            </a:extLst>
          </p:cNvPr>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2054" name="Picture 6" descr="Precision-Guided Munitions: Radar-Guided Weapons (Part 4 of 4)">
            <a:extLst>
              <a:ext uri="{FF2B5EF4-FFF2-40B4-BE49-F238E27FC236}">
                <a16:creationId xmlns:a16="http://schemas.microsoft.com/office/drawing/2014/main" id="{2F8C3D5B-6E0E-38AC-3872-AB1D9C656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4131" y="2130289"/>
            <a:ext cx="9029700" cy="3448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085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390D4-56A9-1595-1408-179D5DB943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DF6E90-616B-A89A-00C4-D1940C76AEC5}"/>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E841D667-F518-AA4C-658B-ACC031517F93}"/>
              </a:ext>
            </a:extLst>
          </p:cNvPr>
          <p:cNvSpPr>
            <a:spLocks noGrp="1"/>
          </p:cNvSpPr>
          <p:nvPr>
            <p:ph idx="1"/>
          </p:nvPr>
        </p:nvSpPr>
        <p:spPr>
          <a:xfrm>
            <a:off x="258535" y="1246846"/>
            <a:ext cx="7351238" cy="5339346"/>
          </a:xfrm>
        </p:spPr>
        <p:txBody>
          <a:bodyPr>
            <a:normAutofit lnSpcReduction="10000"/>
          </a:bodyPr>
          <a:lstStyle/>
          <a:p>
            <a:pPr marL="0" indent="0">
              <a:lnSpc>
                <a:spcPct val="120000"/>
              </a:lnSpc>
              <a:buNone/>
            </a:pPr>
            <a:r>
              <a:rPr lang="en-GB" b="1" dirty="0"/>
              <a:t>Passive Radar Homing (PRH)</a:t>
            </a:r>
          </a:p>
          <a:p>
            <a:pPr>
              <a:lnSpc>
                <a:spcPct val="120000"/>
              </a:lnSpc>
            </a:pPr>
            <a:r>
              <a:rPr lang="en-GB" sz="2400" dirty="0"/>
              <a:t>Passive Radar Homing </a:t>
            </a:r>
            <a:r>
              <a:rPr lang="en-GB" sz="2400" b="1" dirty="0"/>
              <a:t>does not emit or reflect radar signals</a:t>
            </a:r>
            <a:r>
              <a:rPr lang="en-GB" sz="2400" dirty="0"/>
              <a:t>. </a:t>
            </a:r>
          </a:p>
          <a:p>
            <a:pPr>
              <a:lnSpc>
                <a:spcPct val="120000"/>
              </a:lnSpc>
            </a:pPr>
            <a:r>
              <a:rPr lang="en-GB" sz="2400" b="1" dirty="0"/>
              <a:t>Detects &amp; tracks emissions from the target</a:t>
            </a:r>
            <a:r>
              <a:rPr lang="en-GB" sz="2400" dirty="0"/>
              <a:t> Radar signals, communication signals (radio, datalink, radar uplinks)</a:t>
            </a:r>
          </a:p>
          <a:p>
            <a:pPr>
              <a:lnSpc>
                <a:spcPct val="120000"/>
              </a:lnSpc>
            </a:pPr>
            <a:r>
              <a:rPr lang="en-GB" sz="2400" b="1" dirty="0"/>
              <a:t>Locks onto the target’s emission source </a:t>
            </a:r>
            <a:r>
              <a:rPr lang="en-GB" sz="2400" dirty="0"/>
              <a:t>and </a:t>
            </a:r>
            <a:r>
              <a:rPr lang="en-GB" sz="2400" b="1" dirty="0"/>
              <a:t>follows it until impact</a:t>
            </a:r>
            <a:r>
              <a:rPr lang="en-GB" sz="2400" dirty="0"/>
              <a:t>.</a:t>
            </a:r>
          </a:p>
          <a:p>
            <a:pPr>
              <a:lnSpc>
                <a:spcPct val="120000"/>
              </a:lnSpc>
            </a:pPr>
            <a:r>
              <a:rPr lang="en-GB" sz="2400" b="1" dirty="0"/>
              <a:t>Cannot be jammed </a:t>
            </a:r>
            <a:r>
              <a:rPr lang="en-GB" sz="2400" dirty="0"/>
              <a:t>using traditional ECM (Electronic Countermeasures) since it does not relay on external radar illumination.</a:t>
            </a:r>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2AF5DDC4-E967-FD7A-466C-9BC783EA52B0}"/>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1267501-EF60-5764-9E59-75F313413F6E}"/>
              </a:ext>
            </a:extLst>
          </p:cNvPr>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5" name="Picture 4">
            <a:extLst>
              <a:ext uri="{FF2B5EF4-FFF2-40B4-BE49-F238E27FC236}">
                <a16:creationId xmlns:a16="http://schemas.microsoft.com/office/drawing/2014/main" id="{4561C5FB-4BC7-8E90-F410-65907E0C07E5}"/>
              </a:ext>
            </a:extLst>
          </p:cNvPr>
          <p:cNvPicPr>
            <a:picLocks noChangeAspect="1"/>
          </p:cNvPicPr>
          <p:nvPr/>
        </p:nvPicPr>
        <p:blipFill>
          <a:blip r:embed="rId3"/>
          <a:stretch>
            <a:fillRect/>
          </a:stretch>
        </p:blipFill>
        <p:spPr>
          <a:xfrm>
            <a:off x="7822727" y="1438353"/>
            <a:ext cx="4019550" cy="4591050"/>
          </a:xfrm>
          <a:prstGeom prst="rect">
            <a:avLst/>
          </a:prstGeom>
        </p:spPr>
      </p:pic>
    </p:spTree>
    <p:extLst>
      <p:ext uri="{BB962C8B-B14F-4D97-AF65-F5344CB8AC3E}">
        <p14:creationId xmlns:p14="http://schemas.microsoft.com/office/powerpoint/2010/main" val="1250140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BE1CE-E206-7803-1AB3-CE12797C6A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F5DFB0-E67B-B12A-D657-F2841913122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AD9961AC-6DAD-7130-64CF-FF498EC0797B}"/>
              </a:ext>
            </a:extLst>
          </p:cNvPr>
          <p:cNvSpPr>
            <a:spLocks noGrp="1"/>
          </p:cNvSpPr>
          <p:nvPr>
            <p:ph idx="1"/>
          </p:nvPr>
        </p:nvSpPr>
        <p:spPr>
          <a:xfrm>
            <a:off x="258534" y="1246846"/>
            <a:ext cx="5909063" cy="5339346"/>
          </a:xfrm>
        </p:spPr>
        <p:txBody>
          <a:bodyPr>
            <a:normAutofit lnSpcReduction="10000"/>
          </a:bodyPr>
          <a:lstStyle/>
          <a:p>
            <a:pPr marL="0" indent="0">
              <a:lnSpc>
                <a:spcPct val="120000"/>
              </a:lnSpc>
              <a:buNone/>
            </a:pPr>
            <a:r>
              <a:rPr lang="en-GB" dirty="0"/>
              <a:t>Passive Radar Homing (PRH)</a:t>
            </a:r>
          </a:p>
          <a:p>
            <a:pPr>
              <a:lnSpc>
                <a:spcPct val="120000"/>
              </a:lnSpc>
            </a:pPr>
            <a:r>
              <a:rPr lang="en-GB" dirty="0" err="1"/>
              <a:t>Radome</a:t>
            </a:r>
            <a:endParaRPr lang="en-GB" dirty="0"/>
          </a:p>
          <a:p>
            <a:pPr>
              <a:lnSpc>
                <a:spcPct val="120000"/>
              </a:lnSpc>
            </a:pPr>
            <a:r>
              <a:rPr lang="en-GB" dirty="0"/>
              <a:t>Passive Radar Antenna Array</a:t>
            </a:r>
          </a:p>
          <a:p>
            <a:pPr>
              <a:lnSpc>
                <a:spcPct val="120000"/>
              </a:lnSpc>
            </a:pPr>
            <a:r>
              <a:rPr lang="en-GB" dirty="0"/>
              <a:t>Signal Processing Unit</a:t>
            </a:r>
          </a:p>
          <a:p>
            <a:pPr>
              <a:lnSpc>
                <a:spcPct val="120000"/>
              </a:lnSpc>
            </a:pPr>
            <a:r>
              <a:rPr lang="en-GB" dirty="0"/>
              <a:t>Guidance Computer &amp; Control Electronics</a:t>
            </a:r>
          </a:p>
          <a:p>
            <a:pPr>
              <a:lnSpc>
                <a:spcPct val="120000"/>
              </a:lnSpc>
            </a:pPr>
            <a:r>
              <a:rPr lang="en-GB" dirty="0"/>
              <a:t>Power Supply &amp; Cooling System</a:t>
            </a:r>
          </a:p>
          <a:p>
            <a:pPr>
              <a:lnSpc>
                <a:spcPct val="120000"/>
              </a:lnSpc>
            </a:pPr>
            <a:r>
              <a:rPr lang="en-GB" dirty="0"/>
              <a:t>Gimbal Mechanism (Target Tracking)</a:t>
            </a:r>
          </a:p>
          <a:p>
            <a:pPr>
              <a:lnSpc>
                <a:spcPct val="120000"/>
              </a:lnSpc>
            </a:pPr>
            <a:r>
              <a:rPr lang="en-GB" dirty="0"/>
              <a:t>Data Link </a:t>
            </a:r>
          </a:p>
          <a:p>
            <a:pPr>
              <a:lnSpc>
                <a:spcPct val="120000"/>
              </a:lnSpc>
            </a:pPr>
            <a:endParaRPr lang="en-GB" dirty="0"/>
          </a:p>
          <a:p>
            <a:pPr>
              <a:lnSpc>
                <a:spcPct val="120000"/>
              </a:lnSpc>
            </a:pPr>
            <a:endParaRPr lang="en-GB" dirty="0"/>
          </a:p>
          <a:p>
            <a:pPr>
              <a:lnSpc>
                <a:spcPct val="120000"/>
              </a:lnSpc>
            </a:pPr>
            <a:endParaRPr lang="en-GB" dirty="0"/>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EEF6BD88-B145-EE26-4EAD-379B3F7BFDB5}"/>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59560062-7A13-7F67-65B3-315B0B170FED}"/>
              </a:ext>
            </a:extLst>
          </p:cNvPr>
          <p:cNvSpPr>
            <a:spLocks noGrp="1"/>
          </p:cNvSpPr>
          <p:nvPr>
            <p:ph type="sldNum" sz="quarter" idx="12"/>
          </p:nvPr>
        </p:nvSpPr>
        <p:spPr/>
        <p:txBody>
          <a:bodyPr/>
          <a:lstStyle/>
          <a:p>
            <a:fld id="{A465DFF1-0632-DC41-8079-D9882AFED7B7}" type="slidenum">
              <a:rPr lang="en-US" smtClean="0"/>
              <a:pPr/>
              <a:t>20</a:t>
            </a:fld>
            <a:endParaRPr lang="en-US" dirty="0"/>
          </a:p>
        </p:txBody>
      </p:sp>
      <p:pic>
        <p:nvPicPr>
          <p:cNvPr id="3076" name="Picture 4" descr="Passive radar homing head L-112E [800x533] : r/aviation">
            <a:extLst>
              <a:ext uri="{FF2B5EF4-FFF2-40B4-BE49-F238E27FC236}">
                <a16:creationId xmlns:a16="http://schemas.microsoft.com/office/drawing/2014/main" id="{CA0AED07-9F26-30FE-88E0-0215E4EB3B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4898" y="1952442"/>
            <a:ext cx="5730213" cy="3817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413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marL="0" indent="0">
              <a:lnSpc>
                <a:spcPct val="120000"/>
              </a:lnSpc>
              <a:buNone/>
            </a:pPr>
            <a:r>
              <a:rPr lang="en-GB" b="1" dirty="0"/>
              <a:t>Modulated Continuous wave Radar:</a:t>
            </a:r>
          </a:p>
          <a:p>
            <a:pPr>
              <a:lnSpc>
                <a:spcPct val="120000"/>
              </a:lnSpc>
            </a:pPr>
            <a:r>
              <a:rPr lang="en-GB" dirty="0"/>
              <a:t>Modulated Continuous Wave radar system </a:t>
            </a:r>
            <a:r>
              <a:rPr lang="en-GB" b="1" dirty="0"/>
              <a:t>continuously transmits frequency modulated or amplitude modulated signal.</a:t>
            </a:r>
          </a:p>
          <a:p>
            <a:pPr>
              <a:lnSpc>
                <a:spcPct val="120000"/>
              </a:lnSpc>
            </a:pPr>
            <a:r>
              <a:rPr lang="en-GB" dirty="0"/>
              <a:t>These Radars helps to </a:t>
            </a:r>
            <a:r>
              <a:rPr lang="en-GB" b="1" dirty="0"/>
              <a:t>measure the velocity of targets (using the Doppler effect) </a:t>
            </a:r>
            <a:r>
              <a:rPr lang="en-GB" dirty="0"/>
              <a:t>also their</a:t>
            </a:r>
            <a:r>
              <a:rPr lang="en-GB" b="1" dirty="0"/>
              <a:t> distance (range) </a:t>
            </a:r>
            <a:r>
              <a:rPr lang="en-GB" dirty="0"/>
              <a:t>of the target</a:t>
            </a:r>
            <a:r>
              <a:rPr lang="en-GB" b="1" dirty="0"/>
              <a:t>.</a:t>
            </a:r>
          </a:p>
          <a:p>
            <a:pPr>
              <a:lnSpc>
                <a:spcPct val="120000"/>
              </a:lnSpc>
            </a:pPr>
            <a:r>
              <a:rPr lang="en-GB" dirty="0"/>
              <a:t>Different types </a:t>
            </a:r>
          </a:p>
          <a:p>
            <a:pPr lvl="1">
              <a:lnSpc>
                <a:spcPct val="120000"/>
              </a:lnSpc>
            </a:pPr>
            <a:r>
              <a:rPr lang="en-GB" dirty="0"/>
              <a:t>Frequency modulated Continuous wave radar</a:t>
            </a:r>
          </a:p>
          <a:p>
            <a:pPr lvl="1">
              <a:lnSpc>
                <a:spcPct val="120000"/>
              </a:lnSpc>
            </a:pPr>
            <a:r>
              <a:rPr lang="en-GB" dirty="0"/>
              <a:t>Amplitude modulated Continuous wave radar</a:t>
            </a:r>
          </a:p>
          <a:p>
            <a:pPr lvl="1">
              <a:lnSpc>
                <a:spcPct val="120000"/>
              </a:lnSpc>
            </a:pPr>
            <a:r>
              <a:rPr lang="en-GB" dirty="0"/>
              <a:t>Phase Modulated Continuous Wave Radar</a:t>
            </a:r>
          </a:p>
          <a:p>
            <a:pPr>
              <a:lnSpc>
                <a:spcPct val="120000"/>
              </a:lnSpc>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681817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92500" lnSpcReduction="10000"/>
          </a:bodyPr>
          <a:lstStyle/>
          <a:p>
            <a:pPr marL="0" indent="0">
              <a:lnSpc>
                <a:spcPct val="120000"/>
              </a:lnSpc>
              <a:buNone/>
            </a:pPr>
            <a:r>
              <a:rPr lang="en-GB" b="1" dirty="0"/>
              <a:t>Frequency Modulated Continuous Wave Radar:</a:t>
            </a:r>
          </a:p>
          <a:p>
            <a:pPr>
              <a:lnSpc>
                <a:spcPct val="120000"/>
              </a:lnSpc>
            </a:pPr>
            <a:r>
              <a:rPr lang="en-GB" dirty="0"/>
              <a:t>Instead of transmitting a single frequency, the radar </a:t>
            </a:r>
            <a:r>
              <a:rPr lang="en-GB" b="1" dirty="0"/>
              <a:t>continuously modulates the frequency of the transmitted wave.</a:t>
            </a:r>
          </a:p>
          <a:p>
            <a:pPr>
              <a:lnSpc>
                <a:spcPct val="120000"/>
              </a:lnSpc>
            </a:pPr>
            <a:r>
              <a:rPr lang="en-GB" dirty="0"/>
              <a:t>The frequency either </a:t>
            </a:r>
            <a:r>
              <a:rPr lang="en-GB" b="1" dirty="0"/>
              <a:t>ramps up (increases) or ramps down (decreases) linearly over time</a:t>
            </a:r>
            <a:r>
              <a:rPr lang="en-GB" dirty="0"/>
              <a:t>.</a:t>
            </a:r>
          </a:p>
          <a:p>
            <a:pPr>
              <a:lnSpc>
                <a:spcPct val="120000"/>
              </a:lnSpc>
            </a:pPr>
            <a:r>
              <a:rPr lang="en-GB" dirty="0"/>
              <a:t>Since </a:t>
            </a:r>
            <a:r>
              <a:rPr lang="en-GB" b="1" dirty="0"/>
              <a:t>frequency changes linearly over time, the transmitted signal encodes time information.</a:t>
            </a:r>
          </a:p>
          <a:p>
            <a:pPr>
              <a:lnSpc>
                <a:spcPct val="120000"/>
              </a:lnSpc>
            </a:pPr>
            <a:r>
              <a:rPr lang="en-GB" dirty="0"/>
              <a:t>This helps measure the </a:t>
            </a:r>
            <a:r>
              <a:rPr lang="en-GB" b="1" dirty="0"/>
              <a:t>round-trip time delay </a:t>
            </a:r>
            <a:r>
              <a:rPr lang="en-GB" dirty="0"/>
              <a:t>when the signal is reflected back.</a:t>
            </a:r>
          </a:p>
          <a:p>
            <a:pPr>
              <a:lnSpc>
                <a:spcPct val="120000"/>
              </a:lnSpc>
            </a:pPr>
            <a:r>
              <a:rPr lang="en-GB" dirty="0"/>
              <a:t>The frequency of the </a:t>
            </a:r>
            <a:r>
              <a:rPr lang="en-GB" b="1" dirty="0"/>
              <a:t>received signal will be slightly offset </a:t>
            </a:r>
            <a:r>
              <a:rPr lang="en-GB" dirty="0"/>
              <a:t>from the frequency of the transmitted signal.</a:t>
            </a:r>
          </a:p>
        </p:txBody>
      </p:sp>
      <p:sp>
        <p:nvSpPr>
          <p:cNvPr id="7" name="Footer Placeholder 6"/>
          <p:cNvSpPr>
            <a:spLocks noGrp="1"/>
          </p:cNvSpPr>
          <p:nvPr>
            <p:ph type="ftr" sz="quarter" idx="11"/>
          </p:nvPr>
        </p:nvSpPr>
        <p:spPr>
          <a:xfrm>
            <a:off x="4175787" y="6461781"/>
            <a:ext cx="4436470" cy="365125"/>
          </a:xfrm>
        </p:spPr>
        <p:txBody>
          <a:bodyPr/>
          <a:lstStyle/>
          <a:p>
            <a:r>
              <a:rPr lang="fr-FR" dirty="0"/>
              <a:t>Lecture - 12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Tree>
    <p:extLst>
      <p:ext uri="{BB962C8B-B14F-4D97-AF65-F5344CB8AC3E}">
        <p14:creationId xmlns:p14="http://schemas.microsoft.com/office/powerpoint/2010/main" val="1629784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6422429" cy="5356583"/>
          </a:xfrm>
        </p:spPr>
        <p:txBody>
          <a:bodyPr>
            <a:normAutofit/>
          </a:bodyPr>
          <a:lstStyle/>
          <a:p>
            <a:pPr>
              <a:lnSpc>
                <a:spcPct val="120000"/>
              </a:lnSpc>
            </a:pPr>
            <a:r>
              <a:rPr lang="en-GB" dirty="0"/>
              <a:t>The </a:t>
            </a:r>
            <a:r>
              <a:rPr lang="en-GB" b="1" dirty="0"/>
              <a:t>received signal is compared with a portion of the transmitted signal </a:t>
            </a:r>
            <a:r>
              <a:rPr lang="en-GB" dirty="0"/>
              <a:t>to produce a difference signal. </a:t>
            </a:r>
          </a:p>
          <a:p>
            <a:pPr>
              <a:lnSpc>
                <a:spcPct val="120000"/>
              </a:lnSpc>
            </a:pPr>
            <a:r>
              <a:rPr lang="en-GB" dirty="0"/>
              <a:t>The frequency of this difference signal is </a:t>
            </a:r>
            <a:r>
              <a:rPr lang="en-GB" b="1" dirty="0"/>
              <a:t>proportional to the time delay between the transmitted and received signals</a:t>
            </a:r>
            <a:r>
              <a:rPr lang="en-GB" dirty="0"/>
              <a:t>, and thus to the range of the target.</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5" name="Picture 4">
            <a:extLst>
              <a:ext uri="{FF2B5EF4-FFF2-40B4-BE49-F238E27FC236}">
                <a16:creationId xmlns:a16="http://schemas.microsoft.com/office/drawing/2014/main" id="{33B6E819-C5F5-11C6-500A-865649B544D0}"/>
              </a:ext>
            </a:extLst>
          </p:cNvPr>
          <p:cNvPicPr>
            <a:picLocks noChangeAspect="1"/>
          </p:cNvPicPr>
          <p:nvPr/>
        </p:nvPicPr>
        <p:blipFill>
          <a:blip r:embed="rId3"/>
          <a:stretch>
            <a:fillRect/>
          </a:stretch>
        </p:blipFill>
        <p:spPr>
          <a:xfrm>
            <a:off x="7153430" y="1817914"/>
            <a:ext cx="4682970" cy="3757210"/>
          </a:xfrm>
          <a:prstGeom prst="rect">
            <a:avLst/>
          </a:prstGeom>
        </p:spPr>
      </p:pic>
    </p:spTree>
    <p:extLst>
      <p:ext uri="{BB962C8B-B14F-4D97-AF65-F5344CB8AC3E}">
        <p14:creationId xmlns:p14="http://schemas.microsoft.com/office/powerpoint/2010/main" val="1801910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8AAB6-2658-DB92-15E4-B26F8D178A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287BF1-8639-7DF8-6428-8839C50466CE}"/>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E8B59C47-044F-01F2-B2E4-4FD7ADBCFA57}"/>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3E5C899-2AF3-EB5D-60D0-A48F6B06DF72}"/>
              </a:ext>
            </a:extLst>
          </p:cNvPr>
          <p:cNvSpPr>
            <a:spLocks noGrp="1"/>
          </p:cNvSpPr>
          <p:nvPr>
            <p:ph type="sldNum" sz="quarter" idx="12"/>
          </p:nvPr>
        </p:nvSpPr>
        <p:spPr/>
        <p:txBody>
          <a:bodyPr/>
          <a:lstStyle/>
          <a:p>
            <a:fld id="{A465DFF1-0632-DC41-8079-D9882AFED7B7}" type="slidenum">
              <a:rPr lang="en-US" smtClean="0"/>
              <a:pPr/>
              <a:t>24</a:t>
            </a:fld>
            <a:endParaRPr lang="en-US" dirty="0"/>
          </a:p>
        </p:txBody>
      </p:sp>
      <p:sp>
        <p:nvSpPr>
          <p:cNvPr id="9" name="Content Placeholder 8">
            <a:extLst>
              <a:ext uri="{FF2B5EF4-FFF2-40B4-BE49-F238E27FC236}">
                <a16:creationId xmlns:a16="http://schemas.microsoft.com/office/drawing/2014/main" id="{295A8DC8-BC16-2935-17A5-139CC2E16BEF}"/>
              </a:ext>
            </a:extLst>
          </p:cNvPr>
          <p:cNvSpPr>
            <a:spLocks noGrp="1"/>
          </p:cNvSpPr>
          <p:nvPr>
            <p:ph idx="1"/>
          </p:nvPr>
        </p:nvSpPr>
        <p:spPr/>
        <p:txBody>
          <a:bodyPr/>
          <a:lstStyle/>
          <a:p>
            <a:endParaRPr lang="en-GB"/>
          </a:p>
        </p:txBody>
      </p:sp>
      <p:pic>
        <p:nvPicPr>
          <p:cNvPr id="11" name="Picture 10">
            <a:extLst>
              <a:ext uri="{FF2B5EF4-FFF2-40B4-BE49-F238E27FC236}">
                <a16:creationId xmlns:a16="http://schemas.microsoft.com/office/drawing/2014/main" id="{F5776DC2-28FA-831A-2183-DA9F5C7A5CCE}"/>
              </a:ext>
            </a:extLst>
          </p:cNvPr>
          <p:cNvPicPr>
            <a:picLocks noChangeAspect="1"/>
          </p:cNvPicPr>
          <p:nvPr/>
        </p:nvPicPr>
        <p:blipFill>
          <a:blip r:embed="rId3"/>
          <a:stretch>
            <a:fillRect/>
          </a:stretch>
        </p:blipFill>
        <p:spPr>
          <a:xfrm>
            <a:off x="2621921" y="1340767"/>
            <a:ext cx="6337073" cy="5375963"/>
          </a:xfrm>
          <a:prstGeom prst="rect">
            <a:avLst/>
          </a:prstGeom>
        </p:spPr>
      </p:pic>
    </p:spTree>
    <p:extLst>
      <p:ext uri="{BB962C8B-B14F-4D97-AF65-F5344CB8AC3E}">
        <p14:creationId xmlns:p14="http://schemas.microsoft.com/office/powerpoint/2010/main" val="279627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F437-0D2B-CF76-DDB5-083561C34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F2DEF9-3F78-D9E8-58A9-B2744BB4951C}"/>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BDC2B39C-954C-C259-7E2A-60B00517B0F8}"/>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0A34A282-7AFD-58B0-C4B4-34F05CC1A9FB}"/>
              </a:ext>
            </a:extLst>
          </p:cNvPr>
          <p:cNvSpPr>
            <a:spLocks noGrp="1"/>
          </p:cNvSpPr>
          <p:nvPr>
            <p:ph type="sldNum" sz="quarter" idx="12"/>
          </p:nvPr>
        </p:nvSpPr>
        <p:spPr/>
        <p:txBody>
          <a:bodyPr/>
          <a:lstStyle/>
          <a:p>
            <a:fld id="{A465DFF1-0632-DC41-8079-D9882AFED7B7}" type="slidenum">
              <a:rPr lang="en-US" smtClean="0"/>
              <a:pPr/>
              <a:t>25</a:t>
            </a:fld>
            <a:endParaRPr lang="en-US" dirty="0"/>
          </a:p>
        </p:txBody>
      </p:sp>
      <p:sp>
        <p:nvSpPr>
          <p:cNvPr id="9" name="Content Placeholder 8">
            <a:extLst>
              <a:ext uri="{FF2B5EF4-FFF2-40B4-BE49-F238E27FC236}">
                <a16:creationId xmlns:a16="http://schemas.microsoft.com/office/drawing/2014/main" id="{BF4AA52A-A25B-B305-0F5B-7894D271F256}"/>
              </a:ext>
            </a:extLst>
          </p:cNvPr>
          <p:cNvSpPr>
            <a:spLocks noGrp="1"/>
          </p:cNvSpPr>
          <p:nvPr>
            <p:ph idx="1"/>
          </p:nvPr>
        </p:nvSpPr>
        <p:spPr>
          <a:xfrm>
            <a:off x="609600" y="1600200"/>
            <a:ext cx="8672286" cy="4985991"/>
          </a:xfrm>
        </p:spPr>
        <p:txBody>
          <a:bodyPr>
            <a:normAutofit/>
          </a:bodyPr>
          <a:lstStyle/>
          <a:p>
            <a:pPr marL="0" indent="0">
              <a:buNone/>
            </a:pPr>
            <a:r>
              <a:rPr lang="en-GB" sz="2800" b="1" dirty="0"/>
              <a:t>Sawtooth Generator: </a:t>
            </a:r>
            <a:r>
              <a:rPr lang="en-GB" sz="2800" dirty="0"/>
              <a:t>Generates a periodic sawtooth waveform that controls the frequency modulation.</a:t>
            </a:r>
          </a:p>
          <a:p>
            <a:pPr marL="0" indent="0">
              <a:buNone/>
            </a:pPr>
            <a:r>
              <a:rPr lang="en-GB" sz="2800" b="1" dirty="0"/>
              <a:t>Frequency Modulator: </a:t>
            </a:r>
            <a:r>
              <a:rPr lang="en-GB" sz="2800" dirty="0"/>
              <a:t>Uses the sawtooth waveform to modulate the frequency of the transmitted signal, creating a frequency ramp. </a:t>
            </a:r>
            <a:r>
              <a:rPr lang="en-GB" dirty="0"/>
              <a:t>Modulates the transmitted signal by varying the frequency over time.</a:t>
            </a:r>
            <a:endParaRPr lang="en-GB" sz="2800" dirty="0"/>
          </a:p>
          <a:p>
            <a:pPr marL="0" indent="0">
              <a:buNone/>
            </a:pPr>
            <a:r>
              <a:rPr lang="en-GB" sz="2800" b="1" dirty="0"/>
              <a:t>CW Transmitter Oscillator: </a:t>
            </a:r>
            <a:r>
              <a:rPr lang="en-GB" sz="2800" dirty="0"/>
              <a:t>Generates the continuous wave (CW) signal with the modulated frequency.</a:t>
            </a:r>
          </a:p>
          <a:p>
            <a:pPr marL="0" indent="0">
              <a:buNone/>
            </a:pPr>
            <a:r>
              <a:rPr lang="en-GB" sz="2800" b="1" dirty="0"/>
              <a:t>Transmitting Antenna: </a:t>
            </a:r>
            <a:r>
              <a:rPr lang="en-GB" sz="2800" dirty="0"/>
              <a:t>Radiates the frequency-modulated signal into space toward the target.</a:t>
            </a:r>
          </a:p>
          <a:p>
            <a:endParaRPr lang="en-GB" dirty="0"/>
          </a:p>
        </p:txBody>
      </p:sp>
      <p:pic>
        <p:nvPicPr>
          <p:cNvPr id="3" name="Picture 2">
            <a:extLst>
              <a:ext uri="{FF2B5EF4-FFF2-40B4-BE49-F238E27FC236}">
                <a16:creationId xmlns:a16="http://schemas.microsoft.com/office/drawing/2014/main" id="{C0E2BF18-BDD0-03CB-2242-888D8782B95B}"/>
              </a:ext>
            </a:extLst>
          </p:cNvPr>
          <p:cNvPicPr>
            <a:picLocks noChangeAspect="1"/>
          </p:cNvPicPr>
          <p:nvPr/>
        </p:nvPicPr>
        <p:blipFill>
          <a:blip r:embed="rId3"/>
          <a:stretch>
            <a:fillRect/>
          </a:stretch>
        </p:blipFill>
        <p:spPr>
          <a:xfrm>
            <a:off x="9226837" y="2812645"/>
            <a:ext cx="3018971" cy="2561100"/>
          </a:xfrm>
          <a:prstGeom prst="rect">
            <a:avLst/>
          </a:prstGeom>
        </p:spPr>
      </p:pic>
    </p:spTree>
    <p:extLst>
      <p:ext uri="{BB962C8B-B14F-4D97-AF65-F5344CB8AC3E}">
        <p14:creationId xmlns:p14="http://schemas.microsoft.com/office/powerpoint/2010/main" val="21849829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A66D8-8F49-7662-FE88-3D66694232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951EB4-F4D9-030E-5F9E-EBF67F652B84}"/>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6C992B82-65FD-6ED3-82D9-88A9AE23D5C4}"/>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AAE26E4-DF16-1F3A-C75C-3C68FD6937DB}"/>
              </a:ext>
            </a:extLst>
          </p:cNvPr>
          <p:cNvSpPr>
            <a:spLocks noGrp="1"/>
          </p:cNvSpPr>
          <p:nvPr>
            <p:ph type="sldNum" sz="quarter" idx="12"/>
          </p:nvPr>
        </p:nvSpPr>
        <p:spPr/>
        <p:txBody>
          <a:bodyPr/>
          <a:lstStyle/>
          <a:p>
            <a:fld id="{A465DFF1-0632-DC41-8079-D9882AFED7B7}" type="slidenum">
              <a:rPr lang="en-US" smtClean="0"/>
              <a:pPr/>
              <a:t>26</a:t>
            </a:fld>
            <a:endParaRPr lang="en-US" dirty="0"/>
          </a:p>
        </p:txBody>
      </p:sp>
      <p:sp>
        <p:nvSpPr>
          <p:cNvPr id="9" name="Content Placeholder 8">
            <a:extLst>
              <a:ext uri="{FF2B5EF4-FFF2-40B4-BE49-F238E27FC236}">
                <a16:creationId xmlns:a16="http://schemas.microsoft.com/office/drawing/2014/main" id="{C68D86A5-DC3D-8E3B-38C6-C886A86014E8}"/>
              </a:ext>
            </a:extLst>
          </p:cNvPr>
          <p:cNvSpPr>
            <a:spLocks noGrp="1"/>
          </p:cNvSpPr>
          <p:nvPr>
            <p:ph idx="1"/>
          </p:nvPr>
        </p:nvSpPr>
        <p:spPr>
          <a:xfrm>
            <a:off x="457200" y="1277258"/>
            <a:ext cx="8309429" cy="5308934"/>
          </a:xfrm>
        </p:spPr>
        <p:txBody>
          <a:bodyPr>
            <a:normAutofit/>
          </a:bodyPr>
          <a:lstStyle/>
          <a:p>
            <a:pPr marL="0" indent="0">
              <a:buNone/>
            </a:pPr>
            <a:r>
              <a:rPr lang="en-GB" sz="2800" b="1" dirty="0"/>
              <a:t>Receiving Antenna: </a:t>
            </a:r>
            <a:r>
              <a:rPr lang="en-GB" sz="2800" dirty="0"/>
              <a:t>Captures the reflected signal from the target.</a:t>
            </a:r>
          </a:p>
          <a:p>
            <a:pPr marL="0" indent="0">
              <a:buNone/>
            </a:pPr>
            <a:r>
              <a:rPr lang="en-GB" sz="2800" b="1" dirty="0"/>
              <a:t>Mixer: </a:t>
            </a:r>
            <a:r>
              <a:rPr lang="en-GB" sz="2800" dirty="0"/>
              <a:t>Mixes the received signal with a portion of the transmitted signal to extract the frequency difference.</a:t>
            </a:r>
          </a:p>
          <a:p>
            <a:pPr marL="0" indent="0">
              <a:buNone/>
            </a:pPr>
            <a:r>
              <a:rPr lang="en-GB" sz="2800" b="1" dirty="0"/>
              <a:t>Amplifier: </a:t>
            </a:r>
            <a:r>
              <a:rPr lang="en-GB" sz="2800" dirty="0"/>
              <a:t>Amplifies the mixed signal for further processing.</a:t>
            </a:r>
          </a:p>
          <a:p>
            <a:pPr marL="0" indent="0">
              <a:buNone/>
            </a:pPr>
            <a:r>
              <a:rPr lang="en-GB" sz="2800" b="1" dirty="0"/>
              <a:t>Limiter: </a:t>
            </a:r>
            <a:r>
              <a:rPr lang="en-GB" sz="2800" dirty="0"/>
              <a:t>Restricts signal amplitude to avoid distortion and ensure proper frequency measurement.</a:t>
            </a:r>
          </a:p>
          <a:p>
            <a:pPr marL="0" indent="0">
              <a:buNone/>
            </a:pPr>
            <a:r>
              <a:rPr lang="en-GB" sz="2800" b="1" dirty="0"/>
              <a:t>Frequency Counter: </a:t>
            </a:r>
            <a:r>
              <a:rPr lang="en-GB" sz="2800" dirty="0"/>
              <a:t>Measures the frequency difference (beat frequency) between the transmitted and received signals. </a:t>
            </a:r>
          </a:p>
          <a:p>
            <a:endParaRPr lang="en-GB" dirty="0"/>
          </a:p>
        </p:txBody>
      </p:sp>
      <p:pic>
        <p:nvPicPr>
          <p:cNvPr id="3" name="Picture 2">
            <a:extLst>
              <a:ext uri="{FF2B5EF4-FFF2-40B4-BE49-F238E27FC236}">
                <a16:creationId xmlns:a16="http://schemas.microsoft.com/office/drawing/2014/main" id="{B685D13B-47BD-60D2-4E66-798DD906384A}"/>
              </a:ext>
            </a:extLst>
          </p:cNvPr>
          <p:cNvPicPr>
            <a:picLocks noChangeAspect="1"/>
          </p:cNvPicPr>
          <p:nvPr/>
        </p:nvPicPr>
        <p:blipFill>
          <a:blip r:embed="rId3"/>
          <a:stretch>
            <a:fillRect/>
          </a:stretch>
        </p:blipFill>
        <p:spPr>
          <a:xfrm>
            <a:off x="8417327" y="2260374"/>
            <a:ext cx="3774673" cy="3202189"/>
          </a:xfrm>
          <a:prstGeom prst="rect">
            <a:avLst/>
          </a:prstGeom>
        </p:spPr>
      </p:pic>
    </p:spTree>
    <p:extLst>
      <p:ext uri="{BB962C8B-B14F-4D97-AF65-F5344CB8AC3E}">
        <p14:creationId xmlns:p14="http://schemas.microsoft.com/office/powerpoint/2010/main" val="14528271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AD78A-B713-A059-0616-112B0F0377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16105-CF0D-B49A-1AA6-A5213DA6D5D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2083CEE0-B6EB-2DB7-311A-CD9C260C89B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A8873A1E-603A-9281-4041-87F43EB35BBE}"/>
              </a:ext>
            </a:extLst>
          </p:cNvPr>
          <p:cNvSpPr>
            <a:spLocks noGrp="1"/>
          </p:cNvSpPr>
          <p:nvPr>
            <p:ph type="sldNum" sz="quarter" idx="12"/>
          </p:nvPr>
        </p:nvSpPr>
        <p:spPr/>
        <p:txBody>
          <a:bodyPr/>
          <a:lstStyle/>
          <a:p>
            <a:fld id="{A465DFF1-0632-DC41-8079-D9882AFED7B7}" type="slidenum">
              <a:rPr lang="en-US" smtClean="0"/>
              <a:pPr/>
              <a:t>27</a:t>
            </a:fld>
            <a:endParaRPr lang="en-US" dirty="0"/>
          </a:p>
        </p:txBody>
      </p:sp>
      <p:sp>
        <p:nvSpPr>
          <p:cNvPr id="9" name="Content Placeholder 8">
            <a:extLst>
              <a:ext uri="{FF2B5EF4-FFF2-40B4-BE49-F238E27FC236}">
                <a16:creationId xmlns:a16="http://schemas.microsoft.com/office/drawing/2014/main" id="{D24BBA76-892B-1403-04DB-0A378500D37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BCA5F13-D19D-44CD-3985-7BE8594614D7}"/>
              </a:ext>
            </a:extLst>
          </p:cNvPr>
          <p:cNvPicPr>
            <a:picLocks noChangeAspect="1"/>
          </p:cNvPicPr>
          <p:nvPr/>
        </p:nvPicPr>
        <p:blipFill>
          <a:blip r:embed="rId3"/>
          <a:stretch>
            <a:fillRect/>
          </a:stretch>
        </p:blipFill>
        <p:spPr>
          <a:xfrm>
            <a:off x="2826037" y="1448253"/>
            <a:ext cx="6400800" cy="4629150"/>
          </a:xfrm>
          <a:prstGeom prst="rect">
            <a:avLst/>
          </a:prstGeom>
        </p:spPr>
      </p:pic>
    </p:spTree>
    <p:extLst>
      <p:ext uri="{BB962C8B-B14F-4D97-AF65-F5344CB8AC3E}">
        <p14:creationId xmlns:p14="http://schemas.microsoft.com/office/powerpoint/2010/main" val="2742651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The time delay,</a:t>
                </a:r>
                <a:r>
                  <a:rPr lang="en-GB" b="1" dirty="0"/>
                  <a:t> </a:t>
                </a:r>
                <a14:m>
                  <m:oMath xmlns:m="http://schemas.openxmlformats.org/officeDocument/2006/math">
                    <m:r>
                      <a:rPr lang="en-GB" b="1" i="1" smtClean="0">
                        <a:latin typeface="Cambria Math" panose="02040503050406030204" pitchFamily="18" charset="0"/>
                        <a:ea typeface="Cambria Math" panose="02040503050406030204" pitchFamily="18" charset="0"/>
                      </a:rPr>
                      <m:t>∆</m:t>
                    </m:r>
                    <m:r>
                      <a:rPr lang="en-GB" b="1" i="1" smtClean="0">
                        <a:latin typeface="Cambria Math" panose="02040503050406030204" pitchFamily="18" charset="0"/>
                        <a:ea typeface="Cambria Math" panose="02040503050406030204" pitchFamily="18" charset="0"/>
                      </a:rPr>
                      <m:t>𝒕</m:t>
                    </m:r>
                  </m:oMath>
                </a14:m>
                <a:r>
                  <a:rPr lang="en-GB" dirty="0"/>
                  <a:t>, between the </a:t>
                </a:r>
                <a:r>
                  <a:rPr lang="en-GB" b="1" dirty="0"/>
                  <a:t>transmitting frequency and the frequency of the echo signal (received signal), </a:t>
                </a:r>
                <a:r>
                  <a:rPr lang="en-GB" dirty="0"/>
                  <a:t>at any instant in time is proportional to the distance to an object. </a:t>
                </a:r>
              </a:p>
              <a:p>
                <a:pPr>
                  <a:lnSpc>
                    <a:spcPct val="120000"/>
                  </a:lnSpc>
                </a:pPr>
                <a:r>
                  <a:rPr lang="en-GB" dirty="0"/>
                  <a:t>The time taken for an echo to be received is given by </a:t>
                </a:r>
              </a:p>
              <a:p>
                <a:pPr marL="0" indent="0">
                  <a:lnSpc>
                    <a:spcPct val="120000"/>
                  </a:lnSpc>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𝑡</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𝑅</m:t>
                          </m:r>
                        </m:num>
                        <m:den>
                          <m:r>
                            <a:rPr lang="en-GB" b="0" i="1" smtClean="0">
                              <a:latin typeface="Cambria Math" panose="02040503050406030204" pitchFamily="18" charset="0"/>
                              <a:ea typeface="Cambria Math" panose="02040503050406030204" pitchFamily="18" charset="0"/>
                            </a:rPr>
                            <m:t>𝑐</m:t>
                          </m:r>
                        </m:den>
                      </m:f>
                    </m:oMath>
                  </m:oMathPara>
                </a14:m>
                <a:endParaRPr lang="en-GB" b="0" dirty="0">
                  <a:ea typeface="Cambria Math" panose="02040503050406030204" pitchFamily="18" charset="0"/>
                </a:endParaRPr>
              </a:p>
              <a:p>
                <a:pPr marL="0" indent="0">
                  <a:lnSpc>
                    <a:spcPct val="120000"/>
                  </a:lnSpc>
                  <a:buNone/>
                </a:pPr>
                <a:r>
                  <a:rPr lang="en-GB" dirty="0"/>
                  <a:t> where, </a:t>
                </a:r>
              </a:p>
              <a:p>
                <a:pPr marL="457200" lvl="1" indent="0">
                  <a:lnSpc>
                    <a:spcPct val="120000"/>
                  </a:lnSpc>
                  <a:buNone/>
                </a:pPr>
                <a:r>
                  <a:rPr lang="en-GB" dirty="0"/>
                  <a:t>R- slant range (distance) from the radar to the object (m) </a:t>
                </a:r>
              </a:p>
              <a:p>
                <a:pPr marL="457200" lvl="1" indent="0">
                  <a:lnSpc>
                    <a:spcPct val="120000"/>
                  </a:lnSpc>
                  <a:buNone/>
                </a:pPr>
                <a:r>
                  <a:rPr lang="en-GB" dirty="0"/>
                  <a:t>c - velocity of light (m/s ).</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960" t="-114" r="-640"/>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Tree>
    <p:extLst>
      <p:ext uri="{BB962C8B-B14F-4D97-AF65-F5344CB8AC3E}">
        <p14:creationId xmlns:p14="http://schemas.microsoft.com/office/powerpoint/2010/main" val="11034091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5" name="Picture 4">
            <a:extLst>
              <a:ext uri="{FF2B5EF4-FFF2-40B4-BE49-F238E27FC236}">
                <a16:creationId xmlns:a16="http://schemas.microsoft.com/office/drawing/2014/main" id="{6608EF57-E239-E090-397B-D2A8A8FD3D93}"/>
              </a:ext>
            </a:extLst>
          </p:cNvPr>
          <p:cNvPicPr>
            <a:picLocks noChangeAspect="1"/>
          </p:cNvPicPr>
          <p:nvPr/>
        </p:nvPicPr>
        <p:blipFill>
          <a:blip r:embed="rId3"/>
          <a:stretch>
            <a:fillRect/>
          </a:stretch>
        </p:blipFill>
        <p:spPr>
          <a:xfrm>
            <a:off x="2454441" y="1789609"/>
            <a:ext cx="6965783" cy="4672172"/>
          </a:xfrm>
          <a:prstGeom prst="rect">
            <a:avLst/>
          </a:prstGeom>
        </p:spPr>
      </p:pic>
    </p:spTree>
    <p:extLst>
      <p:ext uri="{BB962C8B-B14F-4D97-AF65-F5344CB8AC3E}">
        <p14:creationId xmlns:p14="http://schemas.microsoft.com/office/powerpoint/2010/main" val="37082494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12430-3D71-269C-4FA0-33D7757C59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DD876-9115-D832-AE43-DFD4B129267F}"/>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21E7F27-5A3C-FA6F-0A37-D809856D7197}"/>
                  </a:ext>
                </a:extLst>
              </p:cNvPr>
              <p:cNvSpPr>
                <a:spLocks noGrp="1"/>
              </p:cNvSpPr>
              <p:nvPr>
                <p:ph idx="1"/>
              </p:nvPr>
            </p:nvSpPr>
            <p:spPr>
              <a:xfrm>
                <a:off x="486371" y="1329967"/>
                <a:ext cx="11430645" cy="5356583"/>
              </a:xfrm>
            </p:spPr>
            <p:txBody>
              <a:bodyPr>
                <a:normAutofit fontScale="70000" lnSpcReduction="20000"/>
              </a:bodyPr>
              <a:lstStyle/>
              <a:p>
                <a:pPr marL="0" indent="0">
                  <a:lnSpc>
                    <a:spcPct val="120000"/>
                  </a:lnSpc>
                  <a:buNone/>
                </a:pPr>
                <a:r>
                  <a:rPr lang="en-GB" b="1" dirty="0"/>
                  <a:t>The Radar Equation</a:t>
                </a:r>
              </a:p>
              <a:p>
                <a:pPr marL="0" indent="0">
                  <a:lnSpc>
                    <a:spcPct val="120000"/>
                  </a:lnSpc>
                  <a:buNone/>
                </a:pPr>
                <a14:m>
                  <m:oMathPara xmlns:m="http://schemas.openxmlformats.org/officeDocument/2006/math">
                    <m:oMathParaPr>
                      <m:jc m:val="centerGroup"/>
                    </m:oMathParaPr>
                    <m:oMath xmlns:m="http://schemas.openxmlformats.org/officeDocument/2006/math">
                      <m:sSub>
                        <m:sSubPr>
                          <m:ctrlPr>
                            <a:rPr lang="en-GB" sz="4000" i="1" smtClean="0">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𝑃</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𝑟</m:t>
                          </m:r>
                        </m:sub>
                      </m:s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4000" i="1">
                              <a:effectLst/>
                              <a:latin typeface="Cambria Math" panose="02040503050406030204" pitchFamily="18" charset="0"/>
                            </a:rPr>
                          </m:ctrlPr>
                        </m:fPr>
                        <m:num>
                          <m:sSub>
                            <m:sSubPr>
                              <m:ctrlPr>
                                <a:rPr lang="en-GB" sz="4000" i="1">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𝑃</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sSub>
                            <m:sSubPr>
                              <m:ctrlPr>
                                <a:rPr lang="en-GB" sz="4000" i="1">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𝐺</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sSub>
                            <m:sSubPr>
                              <m:ctrlPr>
                                <a:rPr lang="en-GB" sz="4000" i="1">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𝐺</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𝑟</m:t>
                              </m:r>
                            </m:sub>
                          </m:sSub>
                          <m:sSup>
                            <m:sSupPr>
                              <m:ctrlPr>
                                <a:rPr lang="en-GB" sz="4000" i="1">
                                  <a:effectLst/>
                                  <a:latin typeface="Cambria Math" panose="02040503050406030204" pitchFamily="18" charset="0"/>
                                </a:rPr>
                              </m:ctrlPr>
                            </m:sSup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𝜆</m:t>
                              </m:r>
                            </m:e>
                            <m: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2</m:t>
                              </m:r>
                            </m:sup>
                          </m:s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𝜎</m:t>
                          </m:r>
                        </m:num>
                        <m:den>
                          <m:sSup>
                            <m:sSupPr>
                              <m:ctrlPr>
                                <a:rPr lang="en-GB" sz="4000" i="1">
                                  <a:effectLst/>
                                  <a:latin typeface="Cambria Math" panose="02040503050406030204" pitchFamily="18" charset="0"/>
                                </a:rPr>
                              </m:ctrlPr>
                            </m:sSup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(4</m:t>
                              </m:r>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𝜋</m:t>
                              </m:r>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m:t>
                              </m:r>
                            </m:e>
                            <m: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3</m:t>
                              </m:r>
                            </m:sup>
                          </m:sSup>
                          <m:sSup>
                            <m:sSupPr>
                              <m:ctrlPr>
                                <a:rPr lang="en-GB" sz="4000" i="1">
                                  <a:effectLst/>
                                  <a:latin typeface="Cambria Math" panose="02040503050406030204" pitchFamily="18" charset="0"/>
                                </a:rPr>
                              </m:ctrlPr>
                            </m:sSup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𝑅</m:t>
                              </m:r>
                            </m:e>
                            <m: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4</m:t>
                              </m:r>
                            </m:sup>
                          </m:s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𝐿</m:t>
                          </m:r>
                        </m:den>
                      </m:f>
                    </m:oMath>
                  </m:oMathPara>
                </a14:m>
                <a:endParaRPr lang="en-GB" dirty="0"/>
              </a:p>
              <a:p>
                <a:pPr marL="0" indent="0">
                  <a:lnSpc>
                    <a:spcPct val="120000"/>
                  </a:lnSpc>
                  <a:buNone/>
                </a:pPr>
                <a:r>
                  <a:rPr lang="en-GB" dirty="0"/>
                  <a:t>Where,</a:t>
                </a:r>
              </a:p>
              <a:p>
                <a:pPr marL="0" indent="0">
                  <a:lnSpc>
                    <a:spcPct val="120000"/>
                  </a:lnSpc>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Times New Roman" panose="02020603050405020304" pitchFamily="18" charset="0"/>
                            <a:cs typeface="Times New Roman" panose="02020603050405020304" pitchFamily="18" charset="0"/>
                          </a:rPr>
                          <m:t>𝑃</m:t>
                        </m:r>
                      </m:e>
                      <m:sub>
                        <m:r>
                          <a:rPr lang="en-GB" i="1">
                            <a:latin typeface="Cambria Math" panose="02040503050406030204" pitchFamily="18" charset="0"/>
                            <a:ea typeface="Times New Roman" panose="02020603050405020304" pitchFamily="18" charset="0"/>
                            <a:cs typeface="Times New Roman" panose="02020603050405020304" pitchFamily="18" charset="0"/>
                          </a:rPr>
                          <m:t>𝑟</m:t>
                        </m:r>
                      </m:sub>
                    </m:sSub>
                  </m:oMath>
                </a14:m>
                <a:r>
                  <a:rPr lang="en-GB" i="1" dirty="0">
                    <a:latin typeface="Cambria Math" panose="02040503050406030204" pitchFamily="18" charset="0"/>
                    <a:ea typeface="Times New Roman" panose="02020603050405020304" pitchFamily="18" charset="0"/>
                    <a:cs typeface="Times New Roman" panose="02020603050405020304" pitchFamily="18" charset="0"/>
                  </a:rPr>
                  <a:t>- </a:t>
                </a:r>
                <a:r>
                  <a:rPr lang="en-GB" dirty="0">
                    <a:ea typeface="Times New Roman" panose="02020603050405020304" pitchFamily="18" charset="0"/>
                    <a:cs typeface="Times New Roman" panose="02020603050405020304" pitchFamily="18" charset="0"/>
                  </a:rPr>
                  <a:t>received Power</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𝑃</m:t>
                        </m:r>
                      </m:e>
                      <m:sub>
                        <m:r>
                          <a:rPr lang="en-GB" b="0" i="1" smtClean="0">
                            <a:latin typeface="Cambria Math" panose="02040503050406030204" pitchFamily="18" charset="0"/>
                          </a:rPr>
                          <m:t>𝑡</m:t>
                        </m:r>
                      </m:sub>
                    </m:sSub>
                  </m:oMath>
                </a14:m>
                <a:r>
                  <a:rPr lang="en-GB" dirty="0"/>
                  <a:t>-transmit power, </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𝐺</m:t>
                        </m:r>
                      </m:e>
                      <m:sub>
                        <m:r>
                          <a:rPr lang="en-GB" b="0" i="1" smtClean="0">
                            <a:latin typeface="Cambria Math" panose="02040503050406030204" pitchFamily="18" charset="0"/>
                          </a:rPr>
                          <m:t>𝑡</m:t>
                        </m:r>
                      </m:sub>
                    </m:sSub>
                  </m:oMath>
                </a14:m>
                <a:r>
                  <a:rPr lang="en-GB" dirty="0"/>
                  <a:t> - transmit antenna gain, </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𝐺</m:t>
                        </m:r>
                      </m:e>
                      <m:sub>
                        <m:r>
                          <a:rPr lang="en-GB" b="0" i="1" smtClean="0">
                            <a:latin typeface="Cambria Math" panose="02040503050406030204" pitchFamily="18" charset="0"/>
                          </a:rPr>
                          <m:t>𝑟</m:t>
                        </m:r>
                      </m:sub>
                    </m:sSub>
                  </m:oMath>
                </a14:m>
                <a:r>
                  <a:rPr lang="en-GB" dirty="0"/>
                  <a:t>- receive antenna gain, </a:t>
                </a:r>
              </a:p>
              <a:p>
                <a:pPr marL="0" indent="0">
                  <a:lnSpc>
                    <a:spcPct val="120000"/>
                  </a:lnSpc>
                  <a:buNone/>
                </a:pPr>
                <a14:m>
                  <m:oMath xmlns:m="http://schemas.openxmlformats.org/officeDocument/2006/math">
                    <m:r>
                      <a:rPr lang="en-GB" i="1" smtClean="0">
                        <a:latin typeface="Cambria Math" panose="02040503050406030204" pitchFamily="18" charset="0"/>
                      </a:rPr>
                      <m:t>𝜆</m:t>
                    </m:r>
                  </m:oMath>
                </a14:m>
                <a:r>
                  <a:rPr lang="en-GB" dirty="0"/>
                  <a:t> - wavelength, </a:t>
                </a:r>
              </a:p>
              <a:p>
                <a:pPr marL="0" indent="0">
                  <a:lnSpc>
                    <a:spcPct val="120000"/>
                  </a:lnSpc>
                  <a:buNone/>
                </a:pPr>
                <a14:m>
                  <m:oMath xmlns:m="http://schemas.openxmlformats.org/officeDocument/2006/math">
                    <m:r>
                      <a:rPr lang="en-GB" sz="2800" i="1" smtClean="0">
                        <a:effectLst/>
                        <a:latin typeface="Cambria Math" panose="02040503050406030204" pitchFamily="18" charset="0"/>
                        <a:ea typeface="Times New Roman" panose="02020603050405020304" pitchFamily="18" charset="0"/>
                        <a:cs typeface="Times New Roman" panose="02020603050405020304" pitchFamily="18" charset="0"/>
                      </a:rPr>
                      <m:t>𝜎</m:t>
                    </m:r>
                  </m:oMath>
                </a14:m>
                <a:r>
                  <a:rPr lang="en-GB" dirty="0"/>
                  <a:t>- target radar cross section, </a:t>
                </a:r>
              </a:p>
              <a:p>
                <a:pPr marL="0" indent="0">
                  <a:lnSpc>
                    <a:spcPct val="120000"/>
                  </a:lnSpc>
                  <a:buNone/>
                </a:pPr>
                <a:r>
                  <a:rPr lang="en-GB" dirty="0"/>
                  <a:t>R - slant range (</a:t>
                </a:r>
                <a:r>
                  <a:rPr lang="en-GB" b="1" dirty="0"/>
                  <a:t>direct line-of-sight distance between a radar or sensor and a target</a:t>
                </a:r>
                <a:r>
                  <a:rPr lang="en-GB" dirty="0"/>
                  <a:t>.)</a:t>
                </a:r>
              </a:p>
              <a:p>
                <a:pPr marL="0" indent="0">
                  <a:buNone/>
                </a:pPr>
                <a:r>
                  <a:rPr lang="en-GB" dirty="0"/>
                  <a:t>L - System losses (due to atmosphere, inefficiencies, etc.)</a:t>
                </a:r>
              </a:p>
              <a:p>
                <a:pPr marL="0" indent="0">
                  <a:lnSpc>
                    <a:spcPct val="120000"/>
                  </a:lnSpc>
                  <a:buNone/>
                </a:pPr>
                <a:endParaRPr lang="en-GB" dirty="0"/>
              </a:p>
            </p:txBody>
          </p:sp>
        </mc:Choice>
        <mc:Fallback xmlns="">
          <p:sp>
            <p:nvSpPr>
              <p:cNvPr id="3" name="Content Placeholder 2">
                <a:extLst>
                  <a:ext uri="{FF2B5EF4-FFF2-40B4-BE49-F238E27FC236}">
                    <a16:creationId xmlns:a16="http://schemas.microsoft.com/office/drawing/2014/main" id="{621E7F27-5A3C-FA6F-0A37-D809856D7197}"/>
                  </a:ext>
                </a:extLst>
              </p:cNvPr>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587" t="-569"/>
                </a:stretch>
              </a:blipFill>
            </p:spPr>
            <p:txBody>
              <a:bodyPr/>
              <a:lstStyle/>
              <a:p>
                <a:r>
                  <a:rPr lang="en-GB">
                    <a:noFill/>
                  </a:rPr>
                  <a:t> </a:t>
                </a:r>
              </a:p>
            </p:txBody>
          </p:sp>
        </mc:Fallback>
      </mc:AlternateContent>
      <p:sp>
        <p:nvSpPr>
          <p:cNvPr id="7" name="Footer Placeholder 6">
            <a:extLst>
              <a:ext uri="{FF2B5EF4-FFF2-40B4-BE49-F238E27FC236}">
                <a16:creationId xmlns:a16="http://schemas.microsoft.com/office/drawing/2014/main" id="{F9881C66-FFBA-E3A8-699C-5BB8424A5382}"/>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3A63DA8C-5B50-F1D9-02ED-DEED00CA5CE1}"/>
              </a:ext>
            </a:extLst>
          </p:cNvPr>
          <p:cNvSpPr>
            <a:spLocks noGrp="1"/>
          </p:cNvSpPr>
          <p:nvPr>
            <p:ph type="sldNum" sz="quarter" idx="12"/>
          </p:nvPr>
        </p:nvSpPr>
        <p:spPr/>
        <p:txBody>
          <a:bodyPr/>
          <a:lstStyle/>
          <a:p>
            <a:fld id="{A465DFF1-0632-DC41-8079-D9882AFED7B7}" type="slidenum">
              <a:rPr lang="en-US" smtClean="0"/>
              <a:pPr/>
              <a:t>30</a:t>
            </a:fld>
            <a:endParaRPr lang="en-US" dirty="0"/>
          </a:p>
        </p:txBody>
      </p:sp>
    </p:spTree>
    <p:extLst>
      <p:ext uri="{BB962C8B-B14F-4D97-AF65-F5344CB8AC3E}">
        <p14:creationId xmlns:p14="http://schemas.microsoft.com/office/powerpoint/2010/main" val="1521866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E244A-9733-EC17-B7FF-38A450D932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F9A6D0-3E04-3B7F-93EE-17A3FB4D631D}"/>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51CEF4D-9119-F1B5-53A8-7CFF3615CD5A}"/>
                  </a:ext>
                </a:extLst>
              </p:cNvPr>
              <p:cNvSpPr>
                <a:spLocks noGrp="1"/>
              </p:cNvSpPr>
              <p:nvPr>
                <p:ph idx="1"/>
              </p:nvPr>
            </p:nvSpPr>
            <p:spPr>
              <a:xfrm>
                <a:off x="479114" y="1229609"/>
                <a:ext cx="11430645" cy="5356583"/>
              </a:xfrm>
            </p:spPr>
            <p:txBody>
              <a:bodyPr>
                <a:normAutofit/>
              </a:bodyPr>
              <a:lstStyle/>
              <a:p>
                <a:pPr>
                  <a:lnSpc>
                    <a:spcPct val="120000"/>
                  </a:lnSpc>
                </a:pPr>
                <a:r>
                  <a:rPr lang="en-GB" dirty="0"/>
                  <a:t>Larger </a:t>
                </a:r>
                <a:r>
                  <a:rPr lang="en-GB" b="1" dirty="0"/>
                  <a:t>Radar Cross Section (σ)</a:t>
                </a:r>
                <a:r>
                  <a:rPr lang="en-GB" dirty="0"/>
                  <a:t> makes detection easier</a:t>
                </a:r>
              </a:p>
              <a:p>
                <a:pPr>
                  <a:lnSpc>
                    <a:spcPct val="120000"/>
                  </a:lnSpc>
                </a:pPr>
                <a:r>
                  <a:rPr lang="en-GB" b="1" dirty="0"/>
                  <a:t>Higher frequency (Lower wavelength) improves detection. </a:t>
                </a:r>
              </a:p>
              <a:p>
                <a:pPr>
                  <a:lnSpc>
                    <a:spcPct val="120000"/>
                  </a:lnSpc>
                </a:pPr>
                <a:r>
                  <a:rPr lang="en-GB" dirty="0"/>
                  <a:t>A smaller wavelength </a:t>
                </a:r>
                <a:r>
                  <a:rPr lang="el-GR" dirty="0"/>
                  <a:t>λ (</a:t>
                </a:r>
                <a:r>
                  <a:rPr lang="en-GB" dirty="0"/>
                  <a:t>higher frequency) results in </a:t>
                </a:r>
                <a:r>
                  <a:rPr lang="en-GB" b="1" dirty="0"/>
                  <a:t>higher antenna gain</a:t>
                </a:r>
                <a:r>
                  <a:rPr lang="en-GB" dirty="0"/>
                  <a:t>, improving power transmission and reception.</a:t>
                </a:r>
                <a:r>
                  <a:rPr lang="en-GB" b="1" dirty="0"/>
                  <a:t> </a:t>
                </a: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ea typeface="Cambria Math" panose="02040503050406030204" pitchFamily="18" charset="0"/>
                      </a:rPr>
                      <m:t>𝛼</m:t>
                    </m:r>
                    <m:sSup>
                      <m:sSupPr>
                        <m:ctrlPr>
                          <a:rPr lang="en-GB" sz="2400" b="0" i="1" smtClean="0">
                            <a:latin typeface="Cambria Math" panose="02040503050406030204" pitchFamily="18" charset="0"/>
                            <a:ea typeface="Cambria Math" panose="02040503050406030204" pitchFamily="18" charset="0"/>
                          </a:rPr>
                        </m:ctrlPr>
                      </m:sSupPr>
                      <m:e>
                        <m:d>
                          <m:dPr>
                            <m:ctrlPr>
                              <a:rPr lang="en-GB" sz="2400" b="0" i="1" smtClean="0">
                                <a:latin typeface="Cambria Math" panose="02040503050406030204" pitchFamily="18" charset="0"/>
                                <a:ea typeface="Cambria Math" panose="02040503050406030204" pitchFamily="18" charset="0"/>
                              </a:rPr>
                            </m:ctrlPr>
                          </m:dPr>
                          <m:e>
                            <m:f>
                              <m:fPr>
                                <m:type m:val="skw"/>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𝐷</m:t>
                                </m:r>
                              </m:num>
                              <m:den>
                                <m:r>
                                  <m:rPr>
                                    <m:nor/>
                                  </m:rPr>
                                  <a:rPr lang="el-GR" sz="2400" dirty="0"/>
                                  <m:t>λ</m:t>
                                </m:r>
                              </m:den>
                            </m:f>
                          </m:e>
                        </m:d>
                      </m:e>
                      <m:sup>
                        <m:r>
                          <a:rPr lang="en-GB" sz="2400" b="0" i="1" smtClean="0">
                            <a:latin typeface="Cambria Math" panose="02040503050406030204" pitchFamily="18" charset="0"/>
                            <a:ea typeface="Cambria Math" panose="02040503050406030204" pitchFamily="18" charset="0"/>
                          </a:rPr>
                          <m:t>2</m:t>
                        </m:r>
                      </m:sup>
                    </m:sSup>
                  </m:oMath>
                </a14:m>
                <a:endParaRPr lang="en-GB" dirty="0"/>
              </a:p>
              <a:p>
                <a:pPr>
                  <a:lnSpc>
                    <a:spcPct val="120000"/>
                  </a:lnSpc>
                </a:pPr>
                <a:r>
                  <a:rPr lang="en-GB" dirty="0"/>
                  <a:t>Radar resolution improves with frequency, leading to </a:t>
                </a:r>
                <a:r>
                  <a:rPr lang="en-GB" b="1" dirty="0"/>
                  <a:t>clearer images</a:t>
                </a:r>
              </a:p>
              <a:p>
                <a:pPr>
                  <a:lnSpc>
                    <a:spcPct val="120000"/>
                  </a:lnSpc>
                </a:pPr>
                <a:r>
                  <a:rPr lang="en-GB" dirty="0"/>
                  <a:t>Higher frequency results in </a:t>
                </a:r>
                <a:r>
                  <a:rPr lang="en-GB" b="1" dirty="0"/>
                  <a:t>larger Doppler shifts</a:t>
                </a:r>
                <a:r>
                  <a:rPr lang="en-GB" dirty="0"/>
                  <a:t>, making velocity detection more precise.</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𝑑</m:t>
                        </m:r>
                      </m:sub>
                    </m:sSub>
                    <m:r>
                      <a:rPr lang="en-GB" b="0" i="1" smtClean="0">
                        <a:latin typeface="Cambria Math" panose="02040503050406030204" pitchFamily="18" charset="0"/>
                      </a:rPr>
                      <m:t>=</m:t>
                    </m:r>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2</m:t>
                        </m:r>
                        <m:r>
                          <a:rPr lang="en-GB" b="0" i="1" smtClean="0">
                            <a:latin typeface="Cambria Math" panose="02040503050406030204" pitchFamily="18" charset="0"/>
                          </a:rPr>
                          <m:t>𝑣</m:t>
                        </m:r>
                      </m:num>
                      <m:den>
                        <m:r>
                          <m:rPr>
                            <m:nor/>
                          </m:rPr>
                          <a:rPr lang="el-GR" dirty="0"/>
                          <m:t>λ</m:t>
                        </m:r>
                      </m:den>
                    </m:f>
                  </m:oMath>
                </a14:m>
                <a:endParaRPr lang="en-GB" dirty="0"/>
              </a:p>
              <a:p>
                <a:pPr marL="0" indent="0">
                  <a:lnSpc>
                    <a:spcPct val="120000"/>
                  </a:lnSpc>
                  <a:buNone/>
                </a:pPr>
                <a:endParaRPr lang="en-GB" dirty="0"/>
              </a:p>
            </p:txBody>
          </p:sp>
        </mc:Choice>
        <mc:Fallback xmlns="">
          <p:sp>
            <p:nvSpPr>
              <p:cNvPr id="3" name="Content Placeholder 2">
                <a:extLst>
                  <a:ext uri="{FF2B5EF4-FFF2-40B4-BE49-F238E27FC236}">
                    <a16:creationId xmlns:a16="http://schemas.microsoft.com/office/drawing/2014/main" id="{151CEF4D-9119-F1B5-53A8-7CFF3615CD5A}"/>
                  </a:ext>
                </a:extLst>
              </p:cNvPr>
              <p:cNvSpPr>
                <a:spLocks noGrp="1" noRot="1" noChangeAspect="1" noMove="1" noResize="1" noEditPoints="1" noAdjustHandles="1" noChangeArrowheads="1" noChangeShapeType="1" noTextEdit="1"/>
              </p:cNvSpPr>
              <p:nvPr>
                <p:ph idx="1"/>
              </p:nvPr>
            </p:nvSpPr>
            <p:spPr>
              <a:xfrm>
                <a:off x="479114" y="1229609"/>
                <a:ext cx="11430645" cy="5356583"/>
              </a:xfrm>
              <a:blipFill>
                <a:blip r:embed="rId3"/>
                <a:stretch>
                  <a:fillRect l="-960" t="-228" r="-267"/>
                </a:stretch>
              </a:blipFill>
            </p:spPr>
            <p:txBody>
              <a:bodyPr/>
              <a:lstStyle/>
              <a:p>
                <a:r>
                  <a:rPr lang="en-GB">
                    <a:noFill/>
                  </a:rPr>
                  <a:t> </a:t>
                </a:r>
              </a:p>
            </p:txBody>
          </p:sp>
        </mc:Fallback>
      </mc:AlternateContent>
      <p:sp>
        <p:nvSpPr>
          <p:cNvPr id="7" name="Footer Placeholder 6">
            <a:extLst>
              <a:ext uri="{FF2B5EF4-FFF2-40B4-BE49-F238E27FC236}">
                <a16:creationId xmlns:a16="http://schemas.microsoft.com/office/drawing/2014/main" id="{576D42D1-B492-D83F-F541-74DCC5A62ACE}"/>
              </a:ext>
            </a:extLst>
          </p:cNvPr>
          <p:cNvSpPr>
            <a:spLocks noGrp="1"/>
          </p:cNvSpPr>
          <p:nvPr>
            <p:ph type="ftr" sz="quarter" idx="11"/>
          </p:nvPr>
        </p:nvSpPr>
        <p:spPr>
          <a:xfrm>
            <a:off x="4088701" y="6481285"/>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7DC7631-0A99-7DA7-3F7D-61C6BFC88517}"/>
              </a:ext>
            </a:extLst>
          </p:cNvPr>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20931327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marL="0" indent="0">
              <a:lnSpc>
                <a:spcPct val="120000"/>
              </a:lnSpc>
              <a:buNone/>
            </a:pPr>
            <a:r>
              <a:rPr lang="en-GB" sz="3200" b="1" dirty="0"/>
              <a:t>Application:</a:t>
            </a:r>
          </a:p>
          <a:p>
            <a:r>
              <a:rPr lang="en-GB" b="1" i="0" dirty="0">
                <a:solidFill>
                  <a:srgbClr val="0D0D0D"/>
                </a:solidFill>
                <a:effectLst/>
              </a:rPr>
              <a:t>Surveillance and Security</a:t>
            </a:r>
            <a:r>
              <a:rPr lang="en-GB" b="0" i="0" dirty="0">
                <a:solidFill>
                  <a:srgbClr val="0D0D0D"/>
                </a:solidFill>
                <a:effectLst/>
              </a:rPr>
              <a:t>: Perimeter security systems for detecting intruders for obstacle detection and navigation.</a:t>
            </a:r>
          </a:p>
          <a:p>
            <a:pPr algn="l">
              <a:buFont typeface="Arial" panose="020B0604020202020204" pitchFamily="34" charset="0"/>
              <a:buChar char="•"/>
            </a:pPr>
            <a:r>
              <a:rPr lang="en-GB" b="1" i="0" dirty="0">
                <a:solidFill>
                  <a:srgbClr val="0D0D0D"/>
                </a:solidFill>
                <a:effectLst/>
              </a:rPr>
              <a:t>Aviation</a:t>
            </a:r>
            <a:r>
              <a:rPr lang="en-GB" b="0" i="0" dirty="0">
                <a:solidFill>
                  <a:srgbClr val="0D0D0D"/>
                </a:solidFill>
                <a:effectLst/>
              </a:rPr>
              <a:t>: Altitude measurements and in terrain-following radar systems.</a:t>
            </a:r>
          </a:p>
          <a:p>
            <a:pPr algn="l">
              <a:buFont typeface="Arial" panose="020B0604020202020204" pitchFamily="34" charset="0"/>
              <a:buChar char="•"/>
            </a:pPr>
            <a:r>
              <a:rPr lang="en-GB" b="1" i="0" dirty="0">
                <a:solidFill>
                  <a:srgbClr val="0D0D0D"/>
                </a:solidFill>
                <a:effectLst/>
              </a:rPr>
              <a:t>Maritime Navigation</a:t>
            </a:r>
            <a:r>
              <a:rPr lang="en-GB" b="0" i="0" dirty="0">
                <a:solidFill>
                  <a:srgbClr val="0D0D0D"/>
                </a:solidFill>
                <a:effectLst/>
              </a:rPr>
              <a:t>: Obstacle detection and collision avoidance in ships and boats.</a:t>
            </a:r>
          </a:p>
          <a:p>
            <a:pPr algn="l">
              <a:buFont typeface="Arial" panose="020B0604020202020204" pitchFamily="34" charset="0"/>
              <a:buChar char="•"/>
            </a:pPr>
            <a:r>
              <a:rPr lang="en-GB" b="1" i="0" dirty="0">
                <a:solidFill>
                  <a:srgbClr val="0D0D0D"/>
                </a:solidFill>
                <a:effectLst/>
              </a:rPr>
              <a:t>Environmental Monitoring</a:t>
            </a:r>
            <a:r>
              <a:rPr lang="en-GB" b="0" i="0" dirty="0">
                <a:solidFill>
                  <a:srgbClr val="0D0D0D"/>
                </a:solidFill>
                <a:effectLst/>
              </a:rPr>
              <a:t>: </a:t>
            </a:r>
            <a:r>
              <a:rPr lang="en-GB" dirty="0">
                <a:solidFill>
                  <a:srgbClr val="0D0D0D"/>
                </a:solidFill>
              </a:rPr>
              <a:t>W</a:t>
            </a:r>
            <a:r>
              <a:rPr lang="en-GB" b="0" i="0" dirty="0">
                <a:solidFill>
                  <a:srgbClr val="0D0D0D"/>
                </a:solidFill>
                <a:effectLst/>
              </a:rPr>
              <a:t>eather radar to measure the velocity and range of precipitation, contributing to more accurate weather forecasting.</a:t>
            </a:r>
          </a:p>
          <a:p>
            <a:r>
              <a:rPr lang="en-GB" b="1" i="0" dirty="0">
                <a:solidFill>
                  <a:srgbClr val="0D0D0D"/>
                </a:solidFill>
                <a:effectLst/>
              </a:rPr>
              <a:t>Automotive Radar</a:t>
            </a:r>
            <a:r>
              <a:rPr lang="en-GB" b="0" i="0" dirty="0">
                <a:solidFill>
                  <a:srgbClr val="0D0D0D"/>
                </a:solidFill>
                <a:effectLst/>
              </a:rPr>
              <a:t>: Advanced driver-assistance systems (ADAS) for functions like adaptive cruise control, collision avoidance, etc..</a:t>
            </a:r>
          </a:p>
          <a:p>
            <a:pPr algn="l">
              <a:buFont typeface="Arial" panose="020B0604020202020204" pitchFamily="34" charset="0"/>
              <a:buChar char="•"/>
            </a:pPr>
            <a:endParaRPr lang="en-GB" b="0" i="0" dirty="0">
              <a:solidFill>
                <a:srgbClr val="0D0D0D"/>
              </a:solidFill>
              <a:effectLst/>
            </a:endParaRPr>
          </a:p>
          <a:p>
            <a:pPr marL="0" indent="0">
              <a:lnSpc>
                <a:spcPct val="120000"/>
              </a:lnSpc>
              <a:buNone/>
            </a:pPr>
            <a:endParaRPr lang="en-GB" b="1" dirty="0"/>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Tree>
    <p:extLst>
      <p:ext uri="{BB962C8B-B14F-4D97-AF65-F5344CB8AC3E}">
        <p14:creationId xmlns:p14="http://schemas.microsoft.com/office/powerpoint/2010/main" val="32978422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E8755-C399-AA0C-B701-B85E4EDD2B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3FCEE-61D8-6C32-7A16-A293EBF41E3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3C43053C-B369-C343-82DA-3C637BF5237D}"/>
              </a:ext>
            </a:extLst>
          </p:cNvPr>
          <p:cNvSpPr>
            <a:spLocks noGrp="1"/>
          </p:cNvSpPr>
          <p:nvPr>
            <p:ph idx="1"/>
          </p:nvPr>
        </p:nvSpPr>
        <p:spPr>
          <a:xfrm>
            <a:off x="268657" y="1329967"/>
            <a:ext cx="11430645" cy="5356583"/>
          </a:xfrm>
        </p:spPr>
        <p:txBody>
          <a:bodyPr>
            <a:normAutofit/>
          </a:bodyPr>
          <a:lstStyle/>
          <a:p>
            <a:pPr marL="0" indent="0">
              <a:lnSpc>
                <a:spcPct val="120000"/>
              </a:lnSpc>
              <a:buNone/>
            </a:pPr>
            <a:r>
              <a:rPr lang="en-GB" b="1" dirty="0"/>
              <a:t>Frequency hopping</a:t>
            </a:r>
          </a:p>
          <a:p>
            <a:pPr>
              <a:lnSpc>
                <a:spcPct val="120000"/>
              </a:lnSpc>
            </a:pPr>
            <a:r>
              <a:rPr lang="en-GB" sz="2400" kern="100" dirty="0">
                <a:effectLst/>
                <a:latin typeface="Calibri" panose="020F0502020204030204" pitchFamily="34" charset="0"/>
                <a:ea typeface="DengXian" panose="02010600030101010101" pitchFamily="2" charset="-122"/>
                <a:cs typeface="Arial" panose="020B0604020202020204" pitchFamily="34" charset="0"/>
              </a:rPr>
              <a:t>The transmitter and receiver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change frequencies simultaneously</a:t>
            </a:r>
            <a:r>
              <a:rPr lang="en-GB" sz="2400" kern="100" dirty="0">
                <a:effectLst/>
                <a:latin typeface="Calibri" panose="020F0502020204030204" pitchFamily="34" charset="0"/>
                <a:ea typeface="DengXian" panose="02010600030101010101" pitchFamily="2" charset="-122"/>
                <a:cs typeface="Arial" panose="020B0604020202020204" pitchFamily="34" charset="0"/>
              </a:rPr>
              <a:t> following a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predefined hopping pattern</a:t>
            </a:r>
            <a:r>
              <a:rPr lang="en-GB" sz="2400" kern="100" dirty="0">
                <a:effectLst/>
                <a:latin typeface="Calibri" panose="020F0502020204030204" pitchFamily="34" charset="0"/>
                <a:ea typeface="DengXian" panose="02010600030101010101" pitchFamily="2" charset="-122"/>
                <a:cs typeface="Arial" panose="020B0604020202020204" pitchFamily="34" charset="0"/>
              </a:rPr>
              <a:t>.</a:t>
            </a:r>
          </a:p>
          <a:p>
            <a:pPr>
              <a:lnSpc>
                <a:spcPct val="120000"/>
              </a:lnSpc>
            </a:pPr>
            <a:r>
              <a:rPr lang="en-GB" sz="2400" kern="100" dirty="0">
                <a:effectLst/>
                <a:latin typeface="Calibri" panose="020F0502020204030204" pitchFamily="34" charset="0"/>
                <a:ea typeface="DengXian" panose="02010600030101010101" pitchFamily="2" charset="-122"/>
                <a:cs typeface="Arial" panose="020B0604020202020204" pitchFamily="34" charset="0"/>
              </a:rPr>
              <a:t>The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hopping sequence is random sequence it can be </a:t>
            </a:r>
            <a:r>
              <a:rPr lang="en-GB" sz="2400" kern="100" dirty="0">
                <a:effectLst/>
                <a:latin typeface="Calibri" panose="020F0502020204030204" pitchFamily="34" charset="0"/>
                <a:ea typeface="DengXian" panose="02010600030101010101" pitchFamily="2" charset="-122"/>
                <a:cs typeface="Arial" panose="020B0604020202020204" pitchFamily="34" charset="0"/>
              </a:rPr>
              <a:t>decoded by authorised persons</a:t>
            </a:r>
          </a:p>
          <a:p>
            <a:pPr>
              <a:lnSpc>
                <a:spcPct val="120000"/>
              </a:lnSpc>
            </a:pPr>
            <a:r>
              <a:rPr lang="en-GB" sz="2400" kern="100" dirty="0">
                <a:effectLst/>
                <a:latin typeface="Calibri" panose="020F0502020204030204" pitchFamily="34" charset="0"/>
                <a:ea typeface="DengXian" panose="02010600030101010101" pitchFamily="2" charset="-122"/>
                <a:cs typeface="Arial" panose="020B0604020202020204" pitchFamily="34" charset="0"/>
              </a:rPr>
              <a:t>The signal changes between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many different frequencies in milliseconds</a:t>
            </a:r>
            <a:r>
              <a:rPr lang="en-GB" sz="2400" kern="100" dirty="0">
                <a:effectLst/>
                <a:latin typeface="Calibri" panose="020F0502020204030204" pitchFamily="34" charset="0"/>
                <a:ea typeface="DengXian" panose="02010600030101010101" pitchFamily="2" charset="-122"/>
                <a:cs typeface="Arial" panose="020B0604020202020204" pitchFamily="34" charset="0"/>
              </a:rPr>
              <a:t>, making it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difficult for an enemy to jam or intercept</a:t>
            </a:r>
            <a:r>
              <a:rPr lang="en-GB" sz="2400" kern="100" dirty="0">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20000"/>
              </a:lnSpc>
              <a:buNone/>
            </a:pPr>
            <a:endParaRPr lang="en-GB" b="1" dirty="0"/>
          </a:p>
          <a:p>
            <a:pPr>
              <a:lnSpc>
                <a:spcPct val="120000"/>
              </a:lnSpc>
            </a:pPr>
            <a:endParaRPr lang="en-GB" dirty="0"/>
          </a:p>
        </p:txBody>
      </p:sp>
      <p:sp>
        <p:nvSpPr>
          <p:cNvPr id="7" name="Footer Placeholder 6">
            <a:extLst>
              <a:ext uri="{FF2B5EF4-FFF2-40B4-BE49-F238E27FC236}">
                <a16:creationId xmlns:a16="http://schemas.microsoft.com/office/drawing/2014/main" id="{6F68C681-6763-F2A1-D488-C285904DAC40}"/>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C1FEB156-7F06-BF55-27DA-133B0DB6A4C0}"/>
              </a:ext>
            </a:extLst>
          </p:cNvPr>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4111" name="Picture 15">
            <a:extLst>
              <a:ext uri="{FF2B5EF4-FFF2-40B4-BE49-F238E27FC236}">
                <a16:creationId xmlns:a16="http://schemas.microsoft.com/office/drawing/2014/main" id="{ADE38AF2-C973-FBB2-A62A-CEE40883C3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36" y="5006043"/>
            <a:ext cx="3009900" cy="1638300"/>
          </a:xfrm>
          <a:prstGeom prst="rect">
            <a:avLst/>
          </a:prstGeom>
          <a:noFill/>
          <a:extLst>
            <a:ext uri="{909E8E84-426E-40DD-AFC4-6F175D3DCCD1}">
              <a14:hiddenFill xmlns:a14="http://schemas.microsoft.com/office/drawing/2010/main">
                <a:solidFill>
                  <a:srgbClr val="FFFFFF"/>
                </a:solidFill>
              </a14:hiddenFill>
            </a:ext>
          </a:extLst>
        </p:spPr>
      </p:pic>
      <p:pic>
        <p:nvPicPr>
          <p:cNvPr id="4113" name="Picture 17" descr="Lockheed Martin F-22 Raptor - Wikipedia">
            <a:extLst>
              <a:ext uri="{FF2B5EF4-FFF2-40B4-BE49-F238E27FC236}">
                <a16:creationId xmlns:a16="http://schemas.microsoft.com/office/drawing/2014/main" id="{06826874-FDA9-58C3-9A4A-D75D3FB84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00947" y="4738342"/>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4115" name="Picture 19" descr="F-15 Eagle &gt; Air Force &gt; Fact Sheet Display">
            <a:extLst>
              <a:ext uri="{FF2B5EF4-FFF2-40B4-BE49-F238E27FC236}">
                <a16:creationId xmlns:a16="http://schemas.microsoft.com/office/drawing/2014/main" id="{F8AF7337-5199-0558-5352-3A226D5351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95433" y="4790729"/>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63978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CAAAC-35E5-C4B1-9194-B6AC8D02FB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663C9E-7DE8-6169-B739-EEBA30A5A55D}"/>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AFACC75E-E578-28B6-AB32-FF6C61122675}"/>
              </a:ext>
            </a:extLst>
          </p:cNvPr>
          <p:cNvSpPr>
            <a:spLocks noGrp="1"/>
          </p:cNvSpPr>
          <p:nvPr>
            <p:ph idx="1"/>
          </p:nvPr>
        </p:nvSpPr>
        <p:spPr>
          <a:xfrm>
            <a:off x="486371" y="1329967"/>
            <a:ext cx="11430645" cy="5356583"/>
          </a:xfrm>
        </p:spPr>
        <p:txBody>
          <a:bodyPr>
            <a:normAutofit/>
          </a:bodyPr>
          <a:lstStyle/>
          <a:p>
            <a:pPr marL="0" indent="0" algn="l">
              <a:buNone/>
            </a:pPr>
            <a:r>
              <a:rPr lang="en-GB" b="1" i="0" dirty="0">
                <a:solidFill>
                  <a:srgbClr val="0D0D0D"/>
                </a:solidFill>
                <a:effectLst/>
              </a:rPr>
              <a:t>Missile Guidance &amp; Proximity Fuses </a:t>
            </a:r>
          </a:p>
          <a:p>
            <a:r>
              <a:rPr lang="en-GB" b="0" i="0" dirty="0">
                <a:solidFill>
                  <a:srgbClr val="0D0D0D"/>
                </a:solidFill>
                <a:effectLst/>
              </a:rPr>
              <a:t>use FMCW radar to detect when a </a:t>
            </a:r>
            <a:r>
              <a:rPr lang="en-GB" b="1" i="0" dirty="0">
                <a:solidFill>
                  <a:srgbClr val="0D0D0D"/>
                </a:solidFill>
                <a:effectLst/>
              </a:rPr>
              <a:t>missile is close enough to detonate effectively.</a:t>
            </a:r>
          </a:p>
          <a:p>
            <a:pPr algn="l">
              <a:buFont typeface="Arial" panose="020B0604020202020204" pitchFamily="34" charset="0"/>
              <a:buChar char="•"/>
            </a:pPr>
            <a:r>
              <a:rPr lang="en-GB" b="0" i="0" dirty="0">
                <a:solidFill>
                  <a:srgbClr val="0D0D0D"/>
                </a:solidFill>
                <a:effectLst/>
              </a:rPr>
              <a:t>Measures </a:t>
            </a:r>
            <a:r>
              <a:rPr lang="en-GB" b="1" i="0" dirty="0">
                <a:solidFill>
                  <a:srgbClr val="0D0D0D"/>
                </a:solidFill>
                <a:effectLst/>
              </a:rPr>
              <a:t>range to target in real-time</a:t>
            </a:r>
            <a:r>
              <a:rPr lang="en-GB" b="0" i="0" dirty="0">
                <a:solidFill>
                  <a:srgbClr val="0D0D0D"/>
                </a:solidFill>
                <a:effectLst/>
              </a:rPr>
              <a:t>.</a:t>
            </a:r>
          </a:p>
          <a:p>
            <a:pPr algn="l">
              <a:buFont typeface="Arial" panose="020B0604020202020204" pitchFamily="34" charset="0"/>
              <a:buChar char="•"/>
            </a:pPr>
            <a:r>
              <a:rPr lang="en-GB" b="1" i="0" dirty="0">
                <a:solidFill>
                  <a:srgbClr val="0D0D0D"/>
                </a:solidFill>
                <a:effectLst/>
              </a:rPr>
              <a:t>Resistant to jamming </a:t>
            </a:r>
            <a:r>
              <a:rPr lang="en-GB" b="0" i="0" dirty="0">
                <a:solidFill>
                  <a:srgbClr val="0D0D0D"/>
                </a:solidFill>
                <a:effectLst/>
              </a:rPr>
              <a:t>due to frequency agility.</a:t>
            </a:r>
          </a:p>
          <a:p>
            <a:pPr marL="0" indent="0" algn="l">
              <a:buNone/>
            </a:pPr>
            <a:r>
              <a:rPr lang="en-GB" b="1" i="0" dirty="0">
                <a:solidFill>
                  <a:srgbClr val="0D0D0D"/>
                </a:solidFill>
                <a:effectLst/>
              </a:rPr>
              <a:t>Low-Altitude Target Tracking </a:t>
            </a:r>
          </a:p>
          <a:p>
            <a:r>
              <a:rPr lang="en-GB" b="0" i="0" dirty="0">
                <a:solidFill>
                  <a:srgbClr val="0D0D0D"/>
                </a:solidFill>
                <a:effectLst/>
              </a:rPr>
              <a:t>FMCW radars are used to </a:t>
            </a:r>
            <a:r>
              <a:rPr lang="en-GB" b="1" i="0" dirty="0">
                <a:solidFill>
                  <a:srgbClr val="0D0D0D"/>
                </a:solidFill>
                <a:effectLst/>
              </a:rPr>
              <a:t>detect low-altitude threats, such as enemy drones, helicopters, and cruise missiles</a:t>
            </a:r>
            <a:r>
              <a:rPr lang="en-GB" b="0" i="0" dirty="0">
                <a:solidFill>
                  <a:srgbClr val="0D0D0D"/>
                </a:solidFill>
                <a:effectLst/>
              </a:rPr>
              <a:t>.</a:t>
            </a:r>
          </a:p>
          <a:p>
            <a:pPr algn="l">
              <a:buFont typeface="Arial" panose="020B0604020202020204" pitchFamily="34" charset="0"/>
              <a:buChar char="•"/>
            </a:pPr>
            <a:r>
              <a:rPr lang="en-GB" b="0" i="0" dirty="0">
                <a:solidFill>
                  <a:srgbClr val="0D0D0D"/>
                </a:solidFill>
                <a:effectLst/>
              </a:rPr>
              <a:t>Can </a:t>
            </a:r>
            <a:r>
              <a:rPr lang="en-GB" b="1" i="0" dirty="0">
                <a:solidFill>
                  <a:srgbClr val="0D0D0D"/>
                </a:solidFill>
                <a:effectLst/>
              </a:rPr>
              <a:t>detect slow-moving and low-signature targets </a:t>
            </a:r>
            <a:r>
              <a:rPr lang="en-GB" b="0" i="0" dirty="0">
                <a:solidFill>
                  <a:srgbClr val="0D0D0D"/>
                </a:solidFill>
                <a:effectLst/>
              </a:rPr>
              <a:t>(stealth drones).</a:t>
            </a:r>
          </a:p>
          <a:p>
            <a:pPr marL="0" indent="0">
              <a:lnSpc>
                <a:spcPct val="120000"/>
              </a:lnSpc>
              <a:buNone/>
            </a:pPr>
            <a:endParaRPr lang="en-GB" b="1" dirty="0"/>
          </a:p>
          <a:p>
            <a:pPr>
              <a:lnSpc>
                <a:spcPct val="120000"/>
              </a:lnSpc>
            </a:pPr>
            <a:endParaRPr lang="en-GB" dirty="0"/>
          </a:p>
        </p:txBody>
      </p:sp>
      <p:sp>
        <p:nvSpPr>
          <p:cNvPr id="7" name="Footer Placeholder 6">
            <a:extLst>
              <a:ext uri="{FF2B5EF4-FFF2-40B4-BE49-F238E27FC236}">
                <a16:creationId xmlns:a16="http://schemas.microsoft.com/office/drawing/2014/main" id="{2340F941-5641-D008-D789-653853C26E9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4CB435E2-AC1E-EDC2-7C7A-14BE417A4B82}"/>
              </a:ext>
            </a:extLst>
          </p:cNvPr>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1026" name="Picture 2" descr="Roketsan - Fuze Systems">
            <a:extLst>
              <a:ext uri="{FF2B5EF4-FFF2-40B4-BE49-F238E27FC236}">
                <a16:creationId xmlns:a16="http://schemas.microsoft.com/office/drawing/2014/main" id="{A45C814A-1156-5D1F-75BC-2057C6569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7831" y="2265384"/>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3980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BD805-2F53-2941-769F-1657A93D6C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F6FCB3-77A3-E884-AF85-A532BDC760B2}"/>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E46428E0-511C-BFC8-2789-2AF479DF0028}"/>
              </a:ext>
            </a:extLst>
          </p:cNvPr>
          <p:cNvSpPr>
            <a:spLocks noGrp="1"/>
          </p:cNvSpPr>
          <p:nvPr>
            <p:ph idx="1"/>
          </p:nvPr>
        </p:nvSpPr>
        <p:spPr>
          <a:xfrm>
            <a:off x="486371" y="1329967"/>
            <a:ext cx="11430645" cy="5356583"/>
          </a:xfrm>
        </p:spPr>
        <p:txBody>
          <a:bodyPr>
            <a:normAutofit/>
          </a:bodyPr>
          <a:lstStyle/>
          <a:p>
            <a:pPr marL="0" indent="0" algn="l">
              <a:buNone/>
            </a:pPr>
            <a:r>
              <a:rPr lang="en-GB" b="1" i="0" dirty="0">
                <a:solidFill>
                  <a:srgbClr val="0D0D0D"/>
                </a:solidFill>
                <a:effectLst/>
              </a:rPr>
              <a:t>Aircraft Altimeters &amp; Terrain Following</a:t>
            </a:r>
          </a:p>
          <a:p>
            <a:pPr algn="l">
              <a:buFont typeface="Arial" panose="020B0604020202020204" pitchFamily="34" charset="0"/>
              <a:buChar char="•"/>
            </a:pPr>
            <a:r>
              <a:rPr lang="en-GB" b="0" i="0" dirty="0">
                <a:solidFill>
                  <a:srgbClr val="0D0D0D"/>
                </a:solidFill>
                <a:effectLst/>
              </a:rPr>
              <a:t>Military aircraft use FMCW radar altimeters to </a:t>
            </a:r>
            <a:r>
              <a:rPr lang="en-GB" b="1" i="0" dirty="0">
                <a:solidFill>
                  <a:srgbClr val="0D0D0D"/>
                </a:solidFill>
                <a:effectLst/>
              </a:rPr>
              <a:t>measure altitude above ground accurately.</a:t>
            </a:r>
          </a:p>
          <a:p>
            <a:pPr algn="l">
              <a:buFont typeface="Arial" panose="020B0604020202020204" pitchFamily="34" charset="0"/>
              <a:buChar char="•"/>
            </a:pPr>
            <a:r>
              <a:rPr lang="en-GB" b="0" i="0" dirty="0">
                <a:solidFill>
                  <a:srgbClr val="0D0D0D"/>
                </a:solidFill>
                <a:effectLst/>
              </a:rPr>
              <a:t>Helps </a:t>
            </a:r>
            <a:r>
              <a:rPr lang="en-GB" b="1" i="0" dirty="0">
                <a:solidFill>
                  <a:srgbClr val="0D0D0D"/>
                </a:solidFill>
                <a:effectLst/>
              </a:rPr>
              <a:t>fighter jets and bombers fly at low altitudes to avoid radar detection</a:t>
            </a:r>
          </a:p>
          <a:p>
            <a:pPr algn="l">
              <a:buFont typeface="Arial" panose="020B0604020202020204" pitchFamily="34" charset="0"/>
              <a:buChar char="•"/>
            </a:pPr>
            <a:r>
              <a:rPr lang="en-GB" b="0" i="0" dirty="0">
                <a:solidFill>
                  <a:srgbClr val="0D0D0D"/>
                </a:solidFill>
                <a:effectLst/>
              </a:rPr>
              <a:t>Provides accurate altitude measurement even in low-visibility conditions</a:t>
            </a:r>
          </a:p>
          <a:p>
            <a:pPr marL="0" indent="0" algn="l">
              <a:buNone/>
            </a:pPr>
            <a:r>
              <a:rPr lang="en-GB" b="1" i="0" dirty="0">
                <a:solidFill>
                  <a:srgbClr val="0D0D0D"/>
                </a:solidFill>
                <a:effectLst/>
              </a:rPr>
              <a:t>Radar-Guided Artillery Shell Tracking</a:t>
            </a:r>
          </a:p>
          <a:p>
            <a:pPr algn="l">
              <a:buFont typeface="Arial" panose="020B0604020202020204" pitchFamily="34" charset="0"/>
              <a:buChar char="•"/>
            </a:pPr>
            <a:r>
              <a:rPr lang="en-GB" b="0" i="0" dirty="0">
                <a:solidFill>
                  <a:srgbClr val="0D0D0D"/>
                </a:solidFill>
                <a:effectLst/>
              </a:rPr>
              <a:t>FMCW radar systems track artillery shells and rockets in real time to improve accuracy and counterfire capabilities.</a:t>
            </a:r>
          </a:p>
          <a:p>
            <a:pPr algn="l">
              <a:buFont typeface="Arial" panose="020B0604020202020204" pitchFamily="34" charset="0"/>
              <a:buChar char="•"/>
            </a:pPr>
            <a:r>
              <a:rPr lang="en-GB" b="0" i="0" dirty="0">
                <a:solidFill>
                  <a:srgbClr val="0D0D0D"/>
                </a:solidFill>
                <a:effectLst/>
              </a:rPr>
              <a:t>Measures both speed and trajectory of incoming projectiles.</a:t>
            </a:r>
          </a:p>
          <a:p>
            <a:pPr algn="l">
              <a:buFont typeface="Arial" panose="020B0604020202020204" pitchFamily="34" charset="0"/>
              <a:buChar char="•"/>
            </a:pPr>
            <a:r>
              <a:rPr lang="en-GB" b="0" i="0" dirty="0">
                <a:solidFill>
                  <a:srgbClr val="0D0D0D"/>
                </a:solidFill>
                <a:effectLst/>
              </a:rPr>
              <a:t>Helps in counter-artillery operations by locating enemy launch sites.</a:t>
            </a:r>
          </a:p>
          <a:p>
            <a:pPr algn="l">
              <a:buFont typeface="Arial" panose="020B0604020202020204" pitchFamily="34" charset="0"/>
              <a:buChar char="•"/>
            </a:pPr>
            <a:endParaRPr lang="en-GB" b="0" i="0" dirty="0">
              <a:solidFill>
                <a:srgbClr val="0D0D0D"/>
              </a:solidFill>
              <a:effectLst/>
            </a:endParaRPr>
          </a:p>
          <a:p>
            <a:pPr marL="0" indent="0">
              <a:lnSpc>
                <a:spcPct val="120000"/>
              </a:lnSpc>
              <a:buNone/>
            </a:pPr>
            <a:endParaRPr lang="en-GB" b="1" dirty="0"/>
          </a:p>
          <a:p>
            <a:pPr>
              <a:lnSpc>
                <a:spcPct val="120000"/>
              </a:lnSpc>
            </a:pPr>
            <a:endParaRPr lang="en-GB" dirty="0"/>
          </a:p>
        </p:txBody>
      </p:sp>
      <p:sp>
        <p:nvSpPr>
          <p:cNvPr id="7" name="Footer Placeholder 6">
            <a:extLst>
              <a:ext uri="{FF2B5EF4-FFF2-40B4-BE49-F238E27FC236}">
                <a16:creationId xmlns:a16="http://schemas.microsoft.com/office/drawing/2014/main" id="{59254107-721B-BAFF-F113-3AEC40C1A552}"/>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911C8AB5-61C1-B32B-B7D9-F6C3A5BE0E95}"/>
              </a:ext>
            </a:extLst>
          </p:cNvPr>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2050" name="Picture 2" descr="More 155mm Artillery Shells Headed to ...">
            <a:extLst>
              <a:ext uri="{FF2B5EF4-FFF2-40B4-BE49-F238E27FC236}">
                <a16:creationId xmlns:a16="http://schemas.microsoft.com/office/drawing/2014/main" id="{DC92311A-A280-81E3-456C-30EA32D0BC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68732" y="5948970"/>
            <a:ext cx="1623268" cy="909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2835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8B708-CBAE-6CFD-DD76-7F6F0E9BF8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C76961-5926-BED5-B741-42D11FE5567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5CD33F4F-2C9E-3416-5A23-881D2621A418}"/>
              </a:ext>
            </a:extLst>
          </p:cNvPr>
          <p:cNvSpPr>
            <a:spLocks noGrp="1"/>
          </p:cNvSpPr>
          <p:nvPr>
            <p:ph idx="1"/>
          </p:nvPr>
        </p:nvSpPr>
        <p:spPr>
          <a:xfrm>
            <a:off x="486371" y="1329967"/>
            <a:ext cx="11582258" cy="5034547"/>
          </a:xfrm>
        </p:spPr>
        <p:txBody>
          <a:bodyPr>
            <a:normAutofit/>
          </a:bodyPr>
          <a:lstStyle/>
          <a:p>
            <a:pPr marL="0" indent="0" algn="l">
              <a:buNone/>
            </a:pPr>
            <a:r>
              <a:rPr lang="en-GB" b="1" i="0" dirty="0">
                <a:solidFill>
                  <a:srgbClr val="0D0D0D"/>
                </a:solidFill>
                <a:effectLst/>
              </a:rPr>
              <a:t>Anti-Ship Missile Tracking</a:t>
            </a:r>
          </a:p>
          <a:p>
            <a:pPr algn="l">
              <a:buFont typeface="Arial" panose="020B0604020202020204" pitchFamily="34" charset="0"/>
              <a:buChar char="•"/>
            </a:pPr>
            <a:r>
              <a:rPr lang="en-GB" b="0" i="0" dirty="0">
                <a:solidFill>
                  <a:srgbClr val="0D0D0D"/>
                </a:solidFill>
                <a:effectLst/>
              </a:rPr>
              <a:t>FMCW radars are used on naval ships to detect enemy vessels and low-flying cruise missiles.</a:t>
            </a:r>
          </a:p>
          <a:p>
            <a:pPr marL="0" indent="0" algn="l">
              <a:buNone/>
            </a:pPr>
            <a:r>
              <a:rPr lang="en-GB" b="1" i="0" dirty="0">
                <a:solidFill>
                  <a:srgbClr val="0D0D0D"/>
                </a:solidFill>
                <a:effectLst/>
              </a:rPr>
              <a:t>Stealth Aircraft Detection </a:t>
            </a:r>
          </a:p>
          <a:p>
            <a:r>
              <a:rPr lang="en-GB" b="0" i="0" dirty="0">
                <a:solidFill>
                  <a:srgbClr val="0D0D0D"/>
                </a:solidFill>
                <a:effectLst/>
              </a:rPr>
              <a:t>Pulse modu</a:t>
            </a:r>
            <a:r>
              <a:rPr lang="en-GB" dirty="0">
                <a:solidFill>
                  <a:srgbClr val="0D0D0D"/>
                </a:solidFill>
              </a:rPr>
              <a:t>lated continuous wave (</a:t>
            </a:r>
            <a:r>
              <a:rPr lang="en-GB" b="0" i="0" dirty="0">
                <a:solidFill>
                  <a:srgbClr val="0D0D0D"/>
                </a:solidFill>
                <a:effectLst/>
              </a:rPr>
              <a:t>PMCW) radars are used to detect stealth aircraft by analysing phase-coded signals.</a:t>
            </a:r>
          </a:p>
          <a:p>
            <a:pPr algn="l">
              <a:buFont typeface="Arial" panose="020B0604020202020204" pitchFamily="34" charset="0"/>
              <a:buChar char="•"/>
            </a:pPr>
            <a:r>
              <a:rPr lang="en-GB" b="0" i="0" dirty="0">
                <a:solidFill>
                  <a:srgbClr val="0D0D0D"/>
                </a:solidFill>
                <a:effectLst/>
              </a:rPr>
              <a:t>Harder for stealth fighters to evade due to phase-modulated signals.</a:t>
            </a:r>
          </a:p>
          <a:p>
            <a:pPr algn="l">
              <a:buFont typeface="Arial" panose="020B0604020202020204" pitchFamily="34" charset="0"/>
              <a:buChar char="•"/>
            </a:pPr>
            <a:r>
              <a:rPr lang="en-GB" dirty="0"/>
              <a:t>Small radar reflections can be detected due to phase analysis.</a:t>
            </a:r>
            <a:endParaRPr lang="en-GB" b="0" i="0" dirty="0">
              <a:solidFill>
                <a:srgbClr val="0D0D0D"/>
              </a:solidFill>
              <a:effectLst/>
            </a:endParaRPr>
          </a:p>
        </p:txBody>
      </p:sp>
      <p:sp>
        <p:nvSpPr>
          <p:cNvPr id="7" name="Footer Placeholder 6">
            <a:extLst>
              <a:ext uri="{FF2B5EF4-FFF2-40B4-BE49-F238E27FC236}">
                <a16:creationId xmlns:a16="http://schemas.microsoft.com/office/drawing/2014/main" id="{58B685D4-CA61-DD4D-1185-6B61D5E05386}"/>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DC2BC338-CE64-EFFF-2CA8-A153C8707070}"/>
              </a:ext>
            </a:extLst>
          </p:cNvPr>
          <p:cNvSpPr>
            <a:spLocks noGrp="1"/>
          </p:cNvSpPr>
          <p:nvPr>
            <p:ph type="sldNum" sz="quarter" idx="12"/>
          </p:nvPr>
        </p:nvSpPr>
        <p:spPr/>
        <p:txBody>
          <a:bodyPr/>
          <a:lstStyle/>
          <a:p>
            <a:fld id="{A465DFF1-0632-DC41-8079-D9882AFED7B7}" type="slidenum">
              <a:rPr lang="en-US" smtClean="0"/>
              <a:pPr/>
              <a:t>36</a:t>
            </a:fld>
            <a:endParaRPr lang="en-US" dirty="0"/>
          </a:p>
        </p:txBody>
      </p:sp>
    </p:spTree>
    <p:extLst>
      <p:ext uri="{BB962C8B-B14F-4D97-AF65-F5344CB8AC3E}">
        <p14:creationId xmlns:p14="http://schemas.microsoft.com/office/powerpoint/2010/main" val="13396898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296520" y="1109766"/>
            <a:ext cx="11430645" cy="5476426"/>
          </a:xfrm>
        </p:spPr>
        <p:txBody>
          <a:bodyPr>
            <a:normAutofit fontScale="77500" lnSpcReduction="20000"/>
          </a:bodyPr>
          <a:lstStyle/>
          <a:p>
            <a:pPr algn="just">
              <a:lnSpc>
                <a:spcPct val="150000"/>
              </a:lnSpc>
              <a:spcBef>
                <a:spcPts val="600"/>
              </a:spcBef>
              <a:buSzPts val="1000"/>
              <a:tabLst>
                <a:tab pos="457200" algn="l"/>
              </a:tabLst>
            </a:pPr>
            <a:r>
              <a:rPr lang="en-GB" sz="3200" dirty="0"/>
              <a:t>The Radar's pulse modulator triggers the transmitter to </a:t>
            </a:r>
            <a:r>
              <a:rPr lang="en-GB" sz="3200" b="1" dirty="0"/>
              <a:t>emit a high-energy pulse of RF wave. </a:t>
            </a:r>
            <a:r>
              <a:rPr lang="en-GB" sz="3200" dirty="0"/>
              <a:t>This pulse is then radiated into space by the antenna.</a:t>
            </a:r>
          </a:p>
          <a:p>
            <a:pPr algn="just">
              <a:lnSpc>
                <a:spcPct val="150000"/>
              </a:lnSpc>
              <a:spcBef>
                <a:spcPts val="600"/>
              </a:spcBef>
              <a:buSzPts val="1000"/>
              <a:tabLst>
                <a:tab pos="457200" algn="l"/>
              </a:tabLst>
            </a:pPr>
            <a:r>
              <a:rPr lang="en-GB" sz="3200" dirty="0"/>
              <a:t>After transmitting the pulse, the </a:t>
            </a:r>
            <a:r>
              <a:rPr lang="en-GB" sz="3200" b="1" dirty="0"/>
              <a:t>antenna collects any energy reflected back from targets</a:t>
            </a:r>
            <a:r>
              <a:rPr lang="en-GB" sz="3200" dirty="0"/>
              <a:t>, known as echoes, and directs these signals to the receiver.</a:t>
            </a:r>
          </a:p>
          <a:p>
            <a:pPr algn="just">
              <a:lnSpc>
                <a:spcPct val="150000"/>
              </a:lnSpc>
              <a:spcBef>
                <a:spcPts val="600"/>
              </a:spcBef>
              <a:buSzPts val="1000"/>
              <a:tabLst>
                <a:tab pos="457200" algn="l"/>
              </a:tabLst>
            </a:pPr>
            <a:r>
              <a:rPr lang="en-GB" sz="3200" dirty="0"/>
              <a:t>The receiver, </a:t>
            </a:r>
            <a:r>
              <a:rPr lang="en-GB" sz="3200" b="1" dirty="0"/>
              <a:t>amplifies the returned echoes</a:t>
            </a:r>
            <a:r>
              <a:rPr lang="en-GB" sz="3200" dirty="0"/>
              <a:t>, which are then processed to determine the characteristics of the target, such as </a:t>
            </a:r>
            <a:r>
              <a:rPr lang="en-GB" sz="3200" b="1" dirty="0"/>
              <a:t>range, radial velocity, etc</a:t>
            </a:r>
            <a:r>
              <a:rPr lang="en-GB" sz="3200" dirty="0"/>
              <a:t>.</a:t>
            </a:r>
          </a:p>
          <a:p>
            <a:pPr algn="just">
              <a:lnSpc>
                <a:spcPct val="150000"/>
              </a:lnSpc>
              <a:spcBef>
                <a:spcPts val="600"/>
              </a:spcBef>
              <a:buSzPts val="1000"/>
              <a:tabLst>
                <a:tab pos="457200" algn="l"/>
              </a:tabLst>
            </a:pPr>
            <a:r>
              <a:rPr lang="en-GB" sz="3200" dirty="0"/>
              <a:t>The Radar measures the </a:t>
            </a:r>
            <a:r>
              <a:rPr lang="en-GB" sz="3200" b="1" dirty="0"/>
              <a:t>time it takes for the echo to return </a:t>
            </a:r>
            <a:r>
              <a:rPr lang="en-GB" sz="3200" dirty="0"/>
              <a:t>after the pulse is transmitted. </a:t>
            </a:r>
          </a:p>
          <a:p>
            <a:pPr algn="just">
              <a:lnSpc>
                <a:spcPct val="150000"/>
              </a:lnSpc>
              <a:spcBef>
                <a:spcPts val="600"/>
              </a:spcBef>
              <a:buSzPts val="1000"/>
              <a:tabLst>
                <a:tab pos="457200" algn="l"/>
              </a:tabLst>
            </a:pPr>
            <a:r>
              <a:rPr lang="en-GB" sz="3200" dirty="0"/>
              <a:t>The process </a:t>
            </a:r>
            <a:r>
              <a:rPr lang="en-GB" sz="3200" b="1" dirty="0"/>
              <a:t>repeats with each pulse transmission</a:t>
            </a:r>
            <a:r>
              <a:rPr lang="en-GB" sz="3200" dirty="0"/>
              <a:t>, allowing the radar to continually update the information about targets in its coverage area.</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35140582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pic>
        <p:nvPicPr>
          <p:cNvPr id="5" name="Picture 4">
            <a:extLst>
              <a:ext uri="{FF2B5EF4-FFF2-40B4-BE49-F238E27FC236}">
                <a16:creationId xmlns:a16="http://schemas.microsoft.com/office/drawing/2014/main" id="{0693290F-3272-FCEE-1C70-29D1DFFFD226}"/>
              </a:ext>
            </a:extLst>
          </p:cNvPr>
          <p:cNvPicPr>
            <a:picLocks noChangeAspect="1"/>
          </p:cNvPicPr>
          <p:nvPr/>
        </p:nvPicPr>
        <p:blipFill>
          <a:blip r:embed="rId3"/>
          <a:stretch>
            <a:fillRect/>
          </a:stretch>
        </p:blipFill>
        <p:spPr>
          <a:xfrm>
            <a:off x="2923948" y="1682750"/>
            <a:ext cx="6010275" cy="4638675"/>
          </a:xfrm>
          <a:prstGeom prst="rect">
            <a:avLst/>
          </a:prstGeom>
        </p:spPr>
      </p:pic>
    </p:spTree>
    <p:extLst>
      <p:ext uri="{BB962C8B-B14F-4D97-AF65-F5344CB8AC3E}">
        <p14:creationId xmlns:p14="http://schemas.microsoft.com/office/powerpoint/2010/main" val="7147782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31D0C-B795-F885-5853-5759F9FBCC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A3A4B5-C434-F6B2-D6A6-9C242BDD2A25}"/>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a:extLst>
              <a:ext uri="{FF2B5EF4-FFF2-40B4-BE49-F238E27FC236}">
                <a16:creationId xmlns:a16="http://schemas.microsoft.com/office/drawing/2014/main" id="{AD55FDED-62DE-9F30-BCA2-0729505AEBF3}"/>
              </a:ext>
            </a:extLst>
          </p:cNvPr>
          <p:cNvSpPr>
            <a:spLocks noGrp="1"/>
          </p:cNvSpPr>
          <p:nvPr>
            <p:ph idx="1"/>
          </p:nvPr>
        </p:nvSpPr>
        <p:spPr>
          <a:xfrm>
            <a:off x="486372" y="1329967"/>
            <a:ext cx="7866409" cy="5356583"/>
          </a:xfrm>
        </p:spPr>
        <p:txBody>
          <a:bodyPr>
            <a:normAutofit fontScale="92500" lnSpcReduction="20000"/>
          </a:bodyPr>
          <a:lstStyle/>
          <a:p>
            <a:pPr>
              <a:lnSpc>
                <a:spcPct val="120000"/>
              </a:lnSpc>
            </a:pPr>
            <a:r>
              <a:rPr lang="en-GB" b="1" dirty="0"/>
              <a:t>Pulse Modulator: </a:t>
            </a:r>
            <a:r>
              <a:rPr lang="en-GB" dirty="0"/>
              <a:t>Generates short, powerful pulses of RF and Controls the timing of the transmitter and local oscillator.</a:t>
            </a:r>
          </a:p>
          <a:p>
            <a:pPr>
              <a:lnSpc>
                <a:spcPct val="120000"/>
              </a:lnSpc>
            </a:pPr>
            <a:r>
              <a:rPr lang="en-GB" b="1" dirty="0"/>
              <a:t>Transmitter: </a:t>
            </a:r>
            <a:r>
              <a:rPr lang="en-GB" dirty="0"/>
              <a:t>Converts the pulses into high-power electromagnetic waves and Sends them through the duplexer to the antenna.</a:t>
            </a:r>
          </a:p>
          <a:p>
            <a:pPr>
              <a:lnSpc>
                <a:spcPct val="120000"/>
              </a:lnSpc>
            </a:pPr>
            <a:r>
              <a:rPr lang="en-GB" b="1" dirty="0"/>
              <a:t>Antenna &amp; Duplexer: </a:t>
            </a:r>
            <a:r>
              <a:rPr lang="en-GB" dirty="0"/>
              <a:t>The antenna transmits the pulses and then receives the reflected signals (echoes). The duplexer ensures the transmitter and receiver do not interfere with each other.</a:t>
            </a:r>
          </a:p>
          <a:p>
            <a:pPr>
              <a:lnSpc>
                <a:spcPct val="120000"/>
              </a:lnSpc>
            </a:pPr>
            <a:r>
              <a:rPr lang="en-GB" b="1" dirty="0"/>
              <a:t>Low Noise RF Amplifier: </a:t>
            </a:r>
            <a:r>
              <a:rPr lang="en-GB" dirty="0"/>
              <a:t>Amplifies weak received signals for processing.</a:t>
            </a:r>
          </a:p>
        </p:txBody>
      </p:sp>
      <p:sp>
        <p:nvSpPr>
          <p:cNvPr id="7" name="Footer Placeholder 6">
            <a:extLst>
              <a:ext uri="{FF2B5EF4-FFF2-40B4-BE49-F238E27FC236}">
                <a16:creationId xmlns:a16="http://schemas.microsoft.com/office/drawing/2014/main" id="{A1106A64-E7EF-7F4A-F31E-B19478E9773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4154D348-112A-C660-4290-0446C1E2955D}"/>
              </a:ext>
            </a:extLst>
          </p:cNvPr>
          <p:cNvSpPr>
            <a:spLocks noGrp="1"/>
          </p:cNvSpPr>
          <p:nvPr>
            <p:ph type="sldNum" sz="quarter" idx="12"/>
          </p:nvPr>
        </p:nvSpPr>
        <p:spPr/>
        <p:txBody>
          <a:bodyPr/>
          <a:lstStyle/>
          <a:p>
            <a:fld id="{A465DFF1-0632-DC41-8079-D9882AFED7B7}" type="slidenum">
              <a:rPr lang="en-US" smtClean="0"/>
              <a:pPr/>
              <a:t>39</a:t>
            </a:fld>
            <a:endParaRPr lang="en-US" dirty="0"/>
          </a:p>
        </p:txBody>
      </p:sp>
      <p:pic>
        <p:nvPicPr>
          <p:cNvPr id="4" name="Picture 3">
            <a:extLst>
              <a:ext uri="{FF2B5EF4-FFF2-40B4-BE49-F238E27FC236}">
                <a16:creationId xmlns:a16="http://schemas.microsoft.com/office/drawing/2014/main" id="{4AE3CD8D-EAF5-1C10-D5AE-C246E550B39B}"/>
              </a:ext>
            </a:extLst>
          </p:cNvPr>
          <p:cNvPicPr>
            <a:picLocks noChangeAspect="1"/>
          </p:cNvPicPr>
          <p:nvPr/>
        </p:nvPicPr>
        <p:blipFill>
          <a:blip r:embed="rId3"/>
          <a:stretch>
            <a:fillRect/>
          </a:stretch>
        </p:blipFill>
        <p:spPr>
          <a:xfrm>
            <a:off x="8352781" y="2358477"/>
            <a:ext cx="3404470" cy="2627539"/>
          </a:xfrm>
          <a:prstGeom prst="rect">
            <a:avLst/>
          </a:prstGeom>
        </p:spPr>
      </p:pic>
    </p:spTree>
    <p:extLst>
      <p:ext uri="{BB962C8B-B14F-4D97-AF65-F5344CB8AC3E}">
        <p14:creationId xmlns:p14="http://schemas.microsoft.com/office/powerpoint/2010/main" val="2749077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2F124-92FD-41BB-5D5A-C1ED63BD8E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396E3-C66B-670D-6B6A-615636F21C6B}"/>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a:extLst>
              <a:ext uri="{FF2B5EF4-FFF2-40B4-BE49-F238E27FC236}">
                <a16:creationId xmlns:a16="http://schemas.microsoft.com/office/drawing/2014/main" id="{3D1E906C-786F-ADE7-F2C7-81E71D61884B}"/>
              </a:ext>
            </a:extLst>
          </p:cNvPr>
          <p:cNvSpPr>
            <a:spLocks noGrp="1"/>
          </p:cNvSpPr>
          <p:nvPr>
            <p:ph idx="1"/>
          </p:nvPr>
        </p:nvSpPr>
        <p:spPr>
          <a:xfrm>
            <a:off x="486371" y="1329967"/>
            <a:ext cx="7769653" cy="5356583"/>
          </a:xfrm>
        </p:spPr>
        <p:txBody>
          <a:bodyPr>
            <a:normAutofit fontScale="92500" lnSpcReduction="10000"/>
          </a:bodyPr>
          <a:lstStyle/>
          <a:p>
            <a:pPr>
              <a:lnSpc>
                <a:spcPct val="120000"/>
              </a:lnSpc>
            </a:pPr>
            <a:r>
              <a:rPr lang="en-GB" b="1" dirty="0"/>
              <a:t>Mixer &amp; Local Oscillator: </a:t>
            </a:r>
            <a:r>
              <a:rPr lang="en-GB" dirty="0"/>
              <a:t>The local oscillator generates a stable frequency. The mixer combines the received signal with the oscillator frequency to convert it to an intermediate frequency (IF) for easier processing.</a:t>
            </a:r>
          </a:p>
          <a:p>
            <a:pPr>
              <a:lnSpc>
                <a:spcPct val="120000"/>
              </a:lnSpc>
            </a:pPr>
            <a:r>
              <a:rPr lang="en-GB" b="1" dirty="0"/>
              <a:t>Amplifier: </a:t>
            </a:r>
            <a:r>
              <a:rPr lang="en-GB" dirty="0"/>
              <a:t>Further amplifies the intermediate frequency signal to improve detection.</a:t>
            </a:r>
          </a:p>
          <a:p>
            <a:pPr>
              <a:lnSpc>
                <a:spcPct val="120000"/>
              </a:lnSpc>
            </a:pPr>
            <a:r>
              <a:rPr lang="en-GB" b="1" dirty="0"/>
              <a:t>Detector: </a:t>
            </a:r>
            <a:r>
              <a:rPr lang="en-GB" dirty="0"/>
              <a:t>Extracts the amplitude information from the signal to determine the presence of a target.</a:t>
            </a:r>
          </a:p>
          <a:p>
            <a:pPr>
              <a:lnSpc>
                <a:spcPct val="120000"/>
              </a:lnSpc>
            </a:pPr>
            <a:r>
              <a:rPr lang="en-GB" b="1" dirty="0"/>
              <a:t>Display: </a:t>
            </a:r>
            <a:r>
              <a:rPr lang="en-GB" dirty="0"/>
              <a:t>The detected signal is amplified for better visualisation. The display presents the information, such as distance and speed of the target.</a:t>
            </a:r>
          </a:p>
        </p:txBody>
      </p:sp>
      <p:sp>
        <p:nvSpPr>
          <p:cNvPr id="7" name="Footer Placeholder 6">
            <a:extLst>
              <a:ext uri="{FF2B5EF4-FFF2-40B4-BE49-F238E27FC236}">
                <a16:creationId xmlns:a16="http://schemas.microsoft.com/office/drawing/2014/main" id="{A2B14396-4B1A-558B-A6E5-9A59DCB9E5E8}"/>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37F9F13E-517B-94FD-C35C-ED85FDC42A90}"/>
              </a:ext>
            </a:extLst>
          </p:cNvPr>
          <p:cNvSpPr>
            <a:spLocks noGrp="1"/>
          </p:cNvSpPr>
          <p:nvPr>
            <p:ph type="sldNum" sz="quarter" idx="12"/>
          </p:nvPr>
        </p:nvSpPr>
        <p:spPr/>
        <p:txBody>
          <a:bodyPr/>
          <a:lstStyle/>
          <a:p>
            <a:fld id="{A465DFF1-0632-DC41-8079-D9882AFED7B7}" type="slidenum">
              <a:rPr lang="en-US" smtClean="0"/>
              <a:pPr/>
              <a:t>40</a:t>
            </a:fld>
            <a:endParaRPr lang="en-US" dirty="0"/>
          </a:p>
        </p:txBody>
      </p:sp>
      <p:pic>
        <p:nvPicPr>
          <p:cNvPr id="4" name="Picture 3">
            <a:extLst>
              <a:ext uri="{FF2B5EF4-FFF2-40B4-BE49-F238E27FC236}">
                <a16:creationId xmlns:a16="http://schemas.microsoft.com/office/drawing/2014/main" id="{FDAC231B-CC48-2345-E65B-848C44C8A44F}"/>
              </a:ext>
            </a:extLst>
          </p:cNvPr>
          <p:cNvPicPr>
            <a:picLocks noChangeAspect="1"/>
          </p:cNvPicPr>
          <p:nvPr/>
        </p:nvPicPr>
        <p:blipFill>
          <a:blip r:embed="rId3"/>
          <a:stretch>
            <a:fillRect/>
          </a:stretch>
        </p:blipFill>
        <p:spPr>
          <a:xfrm>
            <a:off x="8204544" y="2450551"/>
            <a:ext cx="3987456" cy="3077482"/>
          </a:xfrm>
          <a:prstGeom prst="rect">
            <a:avLst/>
          </a:prstGeom>
        </p:spPr>
      </p:pic>
    </p:spTree>
    <p:extLst>
      <p:ext uri="{BB962C8B-B14F-4D97-AF65-F5344CB8AC3E}">
        <p14:creationId xmlns:p14="http://schemas.microsoft.com/office/powerpoint/2010/main" val="31011245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lnSpcReduction="10000"/>
          </a:bodyPr>
          <a:lstStyle/>
          <a:p>
            <a:pPr marL="0" indent="0">
              <a:lnSpc>
                <a:spcPct val="120000"/>
              </a:lnSpc>
              <a:buNone/>
            </a:pPr>
            <a:r>
              <a:rPr lang="en-GB" b="1" dirty="0"/>
              <a:t>Applications:</a:t>
            </a:r>
          </a:p>
          <a:p>
            <a:r>
              <a:rPr lang="en-GB" b="1" i="0" dirty="0">
                <a:solidFill>
                  <a:srgbClr val="0D0D0D"/>
                </a:solidFill>
                <a:effectLst/>
                <a:latin typeface="Söhne"/>
              </a:rPr>
              <a:t>Military - </a:t>
            </a:r>
            <a:r>
              <a:rPr lang="en-GB" dirty="0">
                <a:solidFill>
                  <a:srgbClr val="0D0D0D"/>
                </a:solidFill>
                <a:latin typeface="Söhne"/>
              </a:rPr>
              <a:t>D</a:t>
            </a:r>
            <a:r>
              <a:rPr lang="en-GB" b="0" i="0" dirty="0">
                <a:solidFill>
                  <a:srgbClr val="0D0D0D"/>
                </a:solidFill>
                <a:effectLst/>
                <a:latin typeface="Söhne"/>
              </a:rPr>
              <a:t>etecting aircraft, ships, vehicles, and even personnel movement, guiding missile systems, detect and track incoming threats like aircraft and missiles.</a:t>
            </a:r>
          </a:p>
          <a:p>
            <a:r>
              <a:rPr lang="en-GB" b="1" i="0" dirty="0">
                <a:solidFill>
                  <a:srgbClr val="0D0D0D"/>
                </a:solidFill>
                <a:effectLst/>
                <a:latin typeface="Söhne"/>
              </a:rPr>
              <a:t>Space Surveillance</a:t>
            </a:r>
            <a:r>
              <a:rPr lang="en-GB" b="0" i="0" dirty="0">
                <a:solidFill>
                  <a:srgbClr val="0D0D0D"/>
                </a:solidFill>
                <a:effectLst/>
                <a:latin typeface="Söhne"/>
              </a:rPr>
              <a:t>: Track satellites, space debris, and other objects in Earth’s orbit</a:t>
            </a:r>
          </a:p>
          <a:p>
            <a:pPr algn="l"/>
            <a:r>
              <a:rPr lang="en-GB" b="1" i="0" dirty="0">
                <a:solidFill>
                  <a:srgbClr val="0D0D0D"/>
                </a:solidFill>
                <a:effectLst/>
                <a:latin typeface="Söhne"/>
              </a:rPr>
              <a:t>Aviation - </a:t>
            </a:r>
            <a:r>
              <a:rPr lang="en-GB" dirty="0">
                <a:solidFill>
                  <a:srgbClr val="0D0D0D"/>
                </a:solidFill>
                <a:latin typeface="Söhne"/>
              </a:rPr>
              <a:t>T</a:t>
            </a:r>
            <a:r>
              <a:rPr lang="en-GB" b="0" i="0" dirty="0">
                <a:solidFill>
                  <a:srgbClr val="0D0D0D"/>
                </a:solidFill>
                <a:effectLst/>
                <a:latin typeface="Söhne"/>
              </a:rPr>
              <a:t>racking the position of aircraft in the sky, aids in navigation and obstacle avoidance.</a:t>
            </a:r>
          </a:p>
          <a:p>
            <a:pPr algn="l"/>
            <a:r>
              <a:rPr lang="en-GB" b="1" i="0" dirty="0">
                <a:solidFill>
                  <a:srgbClr val="0D0D0D"/>
                </a:solidFill>
                <a:effectLst/>
                <a:latin typeface="Söhne"/>
              </a:rPr>
              <a:t>Maritime - </a:t>
            </a:r>
            <a:r>
              <a:rPr lang="en-GB" b="0" i="0" dirty="0">
                <a:solidFill>
                  <a:srgbClr val="0D0D0D"/>
                </a:solidFill>
                <a:effectLst/>
                <a:latin typeface="Söhne"/>
              </a:rPr>
              <a:t>Vessels use pulse radar for navigation, to avoid collisions, </a:t>
            </a:r>
          </a:p>
          <a:p>
            <a:pPr algn="l"/>
            <a:r>
              <a:rPr lang="en-GB" b="1" i="0" dirty="0">
                <a:solidFill>
                  <a:srgbClr val="0D0D0D"/>
                </a:solidFill>
                <a:effectLst/>
                <a:latin typeface="Söhne"/>
              </a:rPr>
              <a:t>Meteorology- </a:t>
            </a:r>
            <a:r>
              <a:rPr lang="en-GB" dirty="0">
                <a:solidFill>
                  <a:srgbClr val="0D0D0D"/>
                </a:solidFill>
                <a:latin typeface="Söhne"/>
              </a:rPr>
              <a:t>D</a:t>
            </a:r>
            <a:r>
              <a:rPr lang="en-GB" b="0" i="0" dirty="0">
                <a:solidFill>
                  <a:srgbClr val="0D0D0D"/>
                </a:solidFill>
                <a:effectLst/>
                <a:latin typeface="Söhne"/>
              </a:rPr>
              <a:t>etect and measure precipitation, study storm structure, and predict severe weather events</a:t>
            </a:r>
          </a:p>
          <a:p>
            <a:pPr algn="l">
              <a:buFont typeface="Arial" panose="020B0604020202020204" pitchFamily="34" charset="0"/>
              <a:buChar char="•"/>
            </a:pPr>
            <a:r>
              <a:rPr lang="en-GB" b="1" i="0" dirty="0">
                <a:solidFill>
                  <a:srgbClr val="0D0D0D"/>
                </a:solidFill>
                <a:effectLst/>
                <a:latin typeface="Söhne"/>
              </a:rPr>
              <a:t>Speed Enforcement</a:t>
            </a:r>
            <a:r>
              <a:rPr lang="en-GB" b="0" i="0" dirty="0">
                <a:solidFill>
                  <a:srgbClr val="0D0D0D"/>
                </a:solidFill>
                <a:effectLst/>
                <a:latin typeface="Söhne"/>
              </a:rPr>
              <a:t>: Radar guns to measure the speed of moving vehicles.</a:t>
            </a:r>
          </a:p>
          <a:p>
            <a:pPr marL="0" indent="0">
              <a:lnSpc>
                <a:spcPct val="120000"/>
              </a:lnSpc>
              <a:buNone/>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Tree>
    <p:extLst>
      <p:ext uri="{BB962C8B-B14F-4D97-AF65-F5344CB8AC3E}">
        <p14:creationId xmlns:p14="http://schemas.microsoft.com/office/powerpoint/2010/main" val="22110238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67F9E-7067-D5DF-B053-AF4CBEE2D9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331EE9-7CBA-A140-84D1-28E3352C3E9C}"/>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12B64651-3902-92F5-2CC8-457569C3EED0}"/>
              </a:ext>
            </a:extLst>
          </p:cNvPr>
          <p:cNvSpPr>
            <a:spLocks noGrp="1"/>
          </p:cNvSpPr>
          <p:nvPr>
            <p:ph idx="1"/>
          </p:nvPr>
        </p:nvSpPr>
        <p:spPr>
          <a:xfrm>
            <a:off x="258534" y="1246846"/>
            <a:ext cx="11860895" cy="5339346"/>
          </a:xfrm>
        </p:spPr>
        <p:txBody>
          <a:bodyPr>
            <a:normAutofit/>
          </a:bodyPr>
          <a:lstStyle/>
          <a:p>
            <a:pPr marL="0" indent="0">
              <a:lnSpc>
                <a:spcPct val="120000"/>
              </a:lnSpc>
              <a:buNone/>
            </a:pPr>
            <a:r>
              <a:rPr lang="en-GB" b="1" dirty="0"/>
              <a:t>How Missiles Detects the Enemy's Jamming Frequency</a:t>
            </a:r>
          </a:p>
          <a:p>
            <a:pPr>
              <a:lnSpc>
                <a:spcPct val="120000"/>
              </a:lnSpc>
            </a:pPr>
            <a:r>
              <a:rPr lang="en-GB" dirty="0"/>
              <a:t>When an enemy aircraft tries to jam the missile, it transmits high-powered radio frequency (RF) noise or false signals to confuse the missile’s radar. The missile detects this jamming in the following ways:</a:t>
            </a:r>
          </a:p>
          <a:p>
            <a:pPr>
              <a:lnSpc>
                <a:spcPct val="120000"/>
              </a:lnSpc>
            </a:pPr>
            <a:r>
              <a:rPr lang="en-GB" b="1" dirty="0"/>
              <a:t>Passive Frequency Sensing (Before Activation)</a:t>
            </a:r>
          </a:p>
          <a:p>
            <a:pPr lvl="1">
              <a:lnSpc>
                <a:spcPct val="120000"/>
              </a:lnSpc>
            </a:pPr>
            <a:r>
              <a:rPr lang="en-GB" dirty="0"/>
              <a:t>It listens for enemy Electronic countermeasures (ECM) signals (jamming attempts) without emitting its own radar waves.</a:t>
            </a:r>
          </a:p>
          <a:p>
            <a:pPr lvl="1">
              <a:lnSpc>
                <a:spcPct val="120000"/>
              </a:lnSpc>
            </a:pPr>
            <a:r>
              <a:rPr lang="en-GB" dirty="0"/>
              <a:t>This allows it to determine what frequency the enemy is using for jamming.</a:t>
            </a:r>
          </a:p>
          <a:p>
            <a:pPr>
              <a:lnSpc>
                <a:spcPct val="120000"/>
              </a:lnSpc>
            </a:pPr>
            <a:endParaRPr lang="en-GB" b="1" dirty="0"/>
          </a:p>
        </p:txBody>
      </p:sp>
      <p:sp>
        <p:nvSpPr>
          <p:cNvPr id="7" name="Footer Placeholder 6">
            <a:extLst>
              <a:ext uri="{FF2B5EF4-FFF2-40B4-BE49-F238E27FC236}">
                <a16:creationId xmlns:a16="http://schemas.microsoft.com/office/drawing/2014/main" id="{E7F275CE-1C40-C89B-7E8A-7A2C4086B13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C5EA1E84-BE5F-8093-531A-6F0C1A8ED282}"/>
              </a:ext>
            </a:extLst>
          </p:cNvPr>
          <p:cNvSpPr>
            <a:spLocks noGrp="1"/>
          </p:cNvSpPr>
          <p:nvPr>
            <p:ph type="sldNum" sz="quarter" idx="12"/>
          </p:nvPr>
        </p:nvSpPr>
        <p:spPr/>
        <p:txBody>
          <a:bodyPr/>
          <a:lstStyle/>
          <a:p>
            <a:fld id="{A465DFF1-0632-DC41-8079-D9882AFED7B7}" type="slidenum">
              <a:rPr lang="en-US" smtClean="0"/>
              <a:pPr/>
              <a:t>42</a:t>
            </a:fld>
            <a:endParaRPr lang="en-US" dirty="0"/>
          </a:p>
        </p:txBody>
      </p:sp>
    </p:spTree>
    <p:extLst>
      <p:ext uri="{BB962C8B-B14F-4D97-AF65-F5344CB8AC3E}">
        <p14:creationId xmlns:p14="http://schemas.microsoft.com/office/powerpoint/2010/main" val="20795131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E7357-FB09-16DA-204A-BFBEBA0AA4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7DC3DD-A92B-1318-D7DA-FFEB25BFC93E}"/>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2D85D9DC-F89C-45F3-99C9-D8E4F7233E5E}"/>
              </a:ext>
            </a:extLst>
          </p:cNvPr>
          <p:cNvSpPr>
            <a:spLocks noGrp="1"/>
          </p:cNvSpPr>
          <p:nvPr>
            <p:ph idx="1"/>
          </p:nvPr>
        </p:nvSpPr>
        <p:spPr>
          <a:xfrm>
            <a:off x="258534" y="1246846"/>
            <a:ext cx="11860895" cy="5339346"/>
          </a:xfrm>
        </p:spPr>
        <p:txBody>
          <a:bodyPr>
            <a:normAutofit/>
          </a:bodyPr>
          <a:lstStyle/>
          <a:p>
            <a:pPr>
              <a:lnSpc>
                <a:spcPct val="120000"/>
              </a:lnSpc>
            </a:pPr>
            <a:r>
              <a:rPr lang="en-GB" b="1" dirty="0"/>
              <a:t>Frequency-Scanning Radar (After Activation)</a:t>
            </a:r>
          </a:p>
          <a:p>
            <a:pPr lvl="1">
              <a:lnSpc>
                <a:spcPct val="120000"/>
              </a:lnSpc>
            </a:pPr>
            <a:r>
              <a:rPr lang="en-GB" dirty="0"/>
              <a:t>When Missile turns on its active radar, it performs a frequency scan to identify: The expected radar return frequency from the target. Any additional jamming signals present.</a:t>
            </a:r>
          </a:p>
          <a:p>
            <a:pPr lvl="1">
              <a:lnSpc>
                <a:spcPct val="120000"/>
              </a:lnSpc>
            </a:pPr>
            <a:r>
              <a:rPr lang="en-GB" dirty="0"/>
              <a:t>The missile compares these signals to determine if ECM is being used.</a:t>
            </a:r>
          </a:p>
          <a:p>
            <a:pPr>
              <a:lnSpc>
                <a:spcPct val="120000"/>
              </a:lnSpc>
            </a:pPr>
            <a:r>
              <a:rPr lang="en-GB" b="1" dirty="0"/>
              <a:t>Doppler Shift Compensation</a:t>
            </a:r>
          </a:p>
          <a:p>
            <a:pPr lvl="1">
              <a:lnSpc>
                <a:spcPct val="120000"/>
              </a:lnSpc>
            </a:pPr>
            <a:r>
              <a:rPr lang="en-GB" dirty="0"/>
              <a:t>If the target is moving, Missile applies Doppler shift correction to ensure it tracks the correct signal and not a jamming frequency.</a:t>
            </a:r>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BE6A72E0-F2E6-96DB-5D1A-1823C309A5C3}"/>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79E8884B-0A04-330D-4110-F976589D87A0}"/>
              </a:ext>
            </a:extLst>
          </p:cNvPr>
          <p:cNvSpPr>
            <a:spLocks noGrp="1"/>
          </p:cNvSpPr>
          <p:nvPr>
            <p:ph type="sldNum" sz="quarter" idx="12"/>
          </p:nvPr>
        </p:nvSpPr>
        <p:spPr/>
        <p:txBody>
          <a:bodyPr/>
          <a:lstStyle/>
          <a:p>
            <a:fld id="{A465DFF1-0632-DC41-8079-D9882AFED7B7}" type="slidenum">
              <a:rPr lang="en-US" smtClean="0"/>
              <a:pPr/>
              <a:t>43</a:t>
            </a:fld>
            <a:endParaRPr lang="en-US" dirty="0"/>
          </a:p>
        </p:txBody>
      </p:sp>
    </p:spTree>
    <p:extLst>
      <p:ext uri="{BB962C8B-B14F-4D97-AF65-F5344CB8AC3E}">
        <p14:creationId xmlns:p14="http://schemas.microsoft.com/office/powerpoint/2010/main" val="4201310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EE825-31CF-FED4-1BD0-53B2F7B005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CBC454-06A1-C7C7-AEFD-55E29EC90807}"/>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0F0C7BD5-F225-E9E0-E9C0-4AAC67E93A84}"/>
              </a:ext>
            </a:extLst>
          </p:cNvPr>
          <p:cNvSpPr>
            <a:spLocks noGrp="1"/>
          </p:cNvSpPr>
          <p:nvPr>
            <p:ph idx="1"/>
          </p:nvPr>
        </p:nvSpPr>
        <p:spPr>
          <a:xfrm>
            <a:off x="258534" y="1246846"/>
            <a:ext cx="11860895" cy="5339346"/>
          </a:xfrm>
        </p:spPr>
        <p:txBody>
          <a:bodyPr>
            <a:normAutofit fontScale="92500" lnSpcReduction="20000"/>
          </a:bodyPr>
          <a:lstStyle/>
          <a:p>
            <a:pPr marL="0" indent="0">
              <a:lnSpc>
                <a:spcPct val="120000"/>
              </a:lnSpc>
              <a:buNone/>
            </a:pPr>
            <a:r>
              <a:rPr lang="en-GB" b="1" dirty="0"/>
              <a:t>How Missile Transmits the Same Frequency to Counter ECM</a:t>
            </a:r>
          </a:p>
          <a:p>
            <a:pPr>
              <a:lnSpc>
                <a:spcPct val="120000"/>
              </a:lnSpc>
            </a:pPr>
            <a:r>
              <a:rPr lang="en-GB" b="1" dirty="0"/>
              <a:t>When Missile detects that it is being jammed, it uses one or more </a:t>
            </a:r>
            <a:r>
              <a:rPr lang="en-GB" sz="2800" dirty="0"/>
              <a:t>Electronic Counter-Countermeasures (ECCM)</a:t>
            </a:r>
            <a:r>
              <a:rPr lang="en-GB" dirty="0"/>
              <a:t> techniques to overcome enemy interference.</a:t>
            </a:r>
          </a:p>
          <a:p>
            <a:pPr>
              <a:lnSpc>
                <a:spcPct val="120000"/>
              </a:lnSpc>
            </a:pPr>
            <a:r>
              <a:rPr lang="en-GB" b="1" dirty="0"/>
              <a:t>Frequency Hopping (Agile Radar):</a:t>
            </a:r>
          </a:p>
          <a:p>
            <a:pPr lvl="1">
              <a:lnSpc>
                <a:spcPct val="120000"/>
              </a:lnSpc>
            </a:pPr>
            <a:r>
              <a:rPr lang="en-GB" dirty="0"/>
              <a:t>It can rapidly switch frequencies to avoid ECM. If the missile detects jamming on a specific frequency, it automatically shifts to a different radar frequency to continue tracking the target. This makes it much harder for enemy ECM systems to keep up.</a:t>
            </a:r>
          </a:p>
          <a:p>
            <a:pPr>
              <a:lnSpc>
                <a:spcPct val="120000"/>
              </a:lnSpc>
            </a:pPr>
            <a:r>
              <a:rPr lang="en-GB" b="1" dirty="0"/>
              <a:t>Home-on-Jam (HOJ) Mode: </a:t>
            </a:r>
          </a:p>
          <a:p>
            <a:pPr lvl="1">
              <a:lnSpc>
                <a:spcPct val="120000"/>
              </a:lnSpc>
            </a:pPr>
            <a:r>
              <a:rPr lang="en-GB" dirty="0"/>
              <a:t>If the jamming signal is stronger than the radar return from the target, Missile switches to Home-on-Jam mode. Instead of tracking the reflected radar waves, the missile locks onto the enemy's jamming signal itself.</a:t>
            </a:r>
          </a:p>
          <a:p>
            <a:pPr lvl="1">
              <a:lnSpc>
                <a:spcPct val="120000"/>
              </a:lnSpc>
            </a:pPr>
            <a:r>
              <a:rPr lang="en-GB" dirty="0"/>
              <a:t>If they stop jamming, Missile radar can track them normally</a:t>
            </a:r>
          </a:p>
          <a:p>
            <a:pPr>
              <a:lnSpc>
                <a:spcPct val="120000"/>
              </a:lnSpc>
            </a:pPr>
            <a:endParaRPr lang="en-GB"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0D243EB8-C16B-F33D-FA66-EAF6A1371BF3}"/>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DBFA6A0D-3FCB-A576-0C17-3B22DAA0A918}"/>
              </a:ext>
            </a:extLst>
          </p:cNvPr>
          <p:cNvSpPr>
            <a:spLocks noGrp="1"/>
          </p:cNvSpPr>
          <p:nvPr>
            <p:ph type="sldNum" sz="quarter" idx="12"/>
          </p:nvPr>
        </p:nvSpPr>
        <p:spPr/>
        <p:txBody>
          <a:bodyPr/>
          <a:lstStyle/>
          <a:p>
            <a:fld id="{A465DFF1-0632-DC41-8079-D9882AFED7B7}" type="slidenum">
              <a:rPr lang="en-US" smtClean="0"/>
              <a:pPr/>
              <a:t>44</a:t>
            </a:fld>
            <a:endParaRPr lang="en-US" dirty="0"/>
          </a:p>
        </p:txBody>
      </p:sp>
    </p:spTree>
    <p:extLst>
      <p:ext uri="{BB962C8B-B14F-4D97-AF65-F5344CB8AC3E}">
        <p14:creationId xmlns:p14="http://schemas.microsoft.com/office/powerpoint/2010/main" val="31566720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C57C3-FED4-18CF-BCFC-4376AC4E8F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22BD9D-82B1-DF10-89E2-904196308F19}"/>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CF59AB8D-AB8A-A310-90BD-371FE96E582C}"/>
              </a:ext>
            </a:extLst>
          </p:cNvPr>
          <p:cNvSpPr>
            <a:spLocks noGrp="1"/>
          </p:cNvSpPr>
          <p:nvPr>
            <p:ph idx="1"/>
          </p:nvPr>
        </p:nvSpPr>
        <p:spPr>
          <a:xfrm>
            <a:off x="258534" y="1246846"/>
            <a:ext cx="11860895" cy="5339346"/>
          </a:xfrm>
        </p:spPr>
        <p:txBody>
          <a:bodyPr>
            <a:normAutofit/>
          </a:bodyPr>
          <a:lstStyle/>
          <a:p>
            <a:pPr marL="0" indent="0">
              <a:lnSpc>
                <a:spcPct val="120000"/>
              </a:lnSpc>
              <a:buNone/>
            </a:pPr>
            <a:r>
              <a:rPr lang="en-GB" b="1" dirty="0"/>
              <a:t>Pulse Compression &amp; Adaptive Filtering</a:t>
            </a:r>
          </a:p>
          <a:p>
            <a:pPr>
              <a:lnSpc>
                <a:spcPct val="120000"/>
              </a:lnSpc>
            </a:pPr>
            <a:r>
              <a:rPr lang="en-GB" dirty="0"/>
              <a:t>Missile uses pulse compression techniques to distinguish real target echoes from false jamming signals.</a:t>
            </a:r>
          </a:p>
          <a:p>
            <a:pPr>
              <a:lnSpc>
                <a:spcPct val="120000"/>
              </a:lnSpc>
            </a:pPr>
            <a:r>
              <a:rPr lang="en-GB" dirty="0"/>
              <a:t>It applies adaptive filtering algorithms to ignore noise and track the actual moving target.</a:t>
            </a:r>
          </a:p>
          <a:p>
            <a:pPr marL="0" indent="0">
              <a:lnSpc>
                <a:spcPct val="120000"/>
              </a:lnSpc>
              <a:buNone/>
            </a:pPr>
            <a:r>
              <a:rPr lang="en-GB" b="1" dirty="0"/>
              <a:t>High-Power Radar Burst</a:t>
            </a:r>
          </a:p>
          <a:p>
            <a:pPr>
              <a:lnSpc>
                <a:spcPct val="120000"/>
              </a:lnSpc>
            </a:pPr>
            <a:r>
              <a:rPr lang="en-GB" dirty="0"/>
              <a:t>If the missile is close to the target, it can increase its radar output power to "burn through" enemy jamming.</a:t>
            </a:r>
          </a:p>
          <a:p>
            <a:pPr>
              <a:lnSpc>
                <a:spcPct val="120000"/>
              </a:lnSpc>
            </a:pPr>
            <a:r>
              <a:rPr lang="en-GB" dirty="0"/>
              <a:t>This makes it harder for ECM systems to overpower the missile’s radar.</a:t>
            </a:r>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FA07C607-7A06-5965-57C2-FD43E730EA96}"/>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624A1707-46E8-79E4-407D-F6FB6F1FD0E7}"/>
              </a:ext>
            </a:extLst>
          </p:cNvPr>
          <p:cNvSpPr>
            <a:spLocks noGrp="1"/>
          </p:cNvSpPr>
          <p:nvPr>
            <p:ph type="sldNum" sz="quarter" idx="12"/>
          </p:nvPr>
        </p:nvSpPr>
        <p:spPr/>
        <p:txBody>
          <a:bodyPr/>
          <a:lstStyle/>
          <a:p>
            <a:fld id="{A465DFF1-0632-DC41-8079-D9882AFED7B7}" type="slidenum">
              <a:rPr lang="en-US" smtClean="0"/>
              <a:pPr/>
              <a:t>45</a:t>
            </a:fld>
            <a:endParaRPr lang="en-US" dirty="0"/>
          </a:p>
        </p:txBody>
      </p:sp>
    </p:spTree>
    <p:extLst>
      <p:ext uri="{BB962C8B-B14F-4D97-AF65-F5344CB8AC3E}">
        <p14:creationId xmlns:p14="http://schemas.microsoft.com/office/powerpoint/2010/main" val="2812995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GB" b="0" i="0" dirty="0">
                <a:solidFill>
                  <a:schemeClr val="bg1"/>
                </a:solidFill>
                <a:effectLst/>
                <a:latin typeface="Söhne"/>
              </a:rPr>
              <a:t>Synthetic Aperture Radar (SAR)</a:t>
            </a:r>
            <a:endParaRPr lang="en-IN" b="1" dirty="0">
              <a:solidFill>
                <a:schemeClr val="bg1"/>
              </a:solidFill>
            </a:endParaRP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b="0" i="0" dirty="0">
                <a:effectLst/>
              </a:rPr>
              <a:t>Synthetic Aperture Radar (SAR) is an advanced form of radar that is used to create </a:t>
            </a:r>
            <a:r>
              <a:rPr lang="en-GB" b="1" i="0" dirty="0">
                <a:effectLst/>
              </a:rPr>
              <a:t>high-resolution images of the Earth's surface and other targets</a:t>
            </a:r>
            <a:r>
              <a:rPr lang="en-GB" b="0" i="0" dirty="0">
                <a:effectLst/>
              </a:rPr>
              <a:t>. </a:t>
            </a:r>
          </a:p>
          <a:p>
            <a:pPr>
              <a:lnSpc>
                <a:spcPct val="120000"/>
              </a:lnSpc>
            </a:pPr>
            <a:r>
              <a:rPr lang="en-GB" b="0" i="0" dirty="0">
                <a:effectLst/>
              </a:rPr>
              <a:t>SAR uses the </a:t>
            </a:r>
            <a:r>
              <a:rPr lang="en-GB" b="1" i="0" dirty="0">
                <a:effectLst/>
              </a:rPr>
              <a:t>movement of the radar antenna over a target area </a:t>
            </a:r>
            <a:r>
              <a:rPr lang="en-GB" b="0" i="0" dirty="0">
                <a:effectLst/>
              </a:rPr>
              <a:t>to synthesise a larger aperture electronically, thereby achieving higher resolution. </a:t>
            </a:r>
          </a:p>
          <a:p>
            <a:pPr>
              <a:lnSpc>
                <a:spcPct val="120000"/>
              </a:lnSpc>
            </a:pPr>
            <a:r>
              <a:rPr lang="en-GB" b="0" i="0" dirty="0">
                <a:effectLst/>
              </a:rPr>
              <a:t>SAR can operate from airborne platforms </a:t>
            </a:r>
            <a:r>
              <a:rPr lang="en-GB" b="1" i="0" dirty="0">
                <a:effectLst/>
              </a:rPr>
              <a:t>(airplanes, drones) or spaceborne platforms (satellites).</a:t>
            </a: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dirty="0"/>
              <a:t>Lecture - 12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46</a:t>
            </a:fld>
            <a:endParaRPr lang="en-US" dirty="0"/>
          </a:p>
        </p:txBody>
      </p:sp>
    </p:spTree>
    <p:extLst>
      <p:ext uri="{BB962C8B-B14F-4D97-AF65-F5344CB8AC3E}">
        <p14:creationId xmlns:p14="http://schemas.microsoft.com/office/powerpoint/2010/main" val="19650611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ew Doppler Radars in Maharashtra: IMD | IASbaba">
            <a:extLst>
              <a:ext uri="{FF2B5EF4-FFF2-40B4-BE49-F238E27FC236}">
                <a16:creationId xmlns:a16="http://schemas.microsoft.com/office/drawing/2014/main" id="{2F4F09F8-86E8-B70F-B6B8-88CCC01BCD3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230439" y="1286934"/>
            <a:ext cx="973112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4544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48</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dirty="0"/>
              <a:t>Lecture - 12 / Electromagnetic Radiation</a:t>
            </a:r>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3424</Words>
  <Application>Microsoft Office PowerPoint</Application>
  <PresentationFormat>Widescreen</PresentationFormat>
  <Paragraphs>488</Paragraphs>
  <Slides>48</Slides>
  <Notes>47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48</vt:i4>
      </vt:variant>
    </vt:vector>
  </HeadingPairs>
  <TitlesOfParts>
    <vt:vector size="57" baseType="lpstr">
      <vt:lpstr>Söhne</vt:lpstr>
      <vt:lpstr>Arial</vt:lpstr>
      <vt:lpstr>Calibri</vt:lpstr>
      <vt:lpstr>Calibri Light</vt:lpstr>
      <vt:lpstr>Cambria Math</vt:lpstr>
      <vt:lpstr>Times New Roman</vt:lpstr>
      <vt:lpstr>UWTSD 200_Title Page</vt:lpstr>
      <vt:lpstr>UWTSD 200_Title Page 2</vt:lpstr>
      <vt:lpstr>UWTSD 200_Text 4</vt:lpstr>
      <vt:lpstr>PowerPoint Presentation</vt:lpstr>
      <vt:lpstr>Content</vt:lpstr>
      <vt:lpstr>Learning Outcome</vt:lpstr>
      <vt:lpstr>Doppler Effect</vt:lpstr>
      <vt:lpstr>Doppler Effect</vt:lpstr>
      <vt:lpstr>Doppler Effect</vt:lpstr>
      <vt:lpstr>Radar</vt:lpstr>
      <vt:lpstr>Radar</vt:lpstr>
      <vt:lpstr>RADAR</vt:lpstr>
      <vt:lpstr>RADAR</vt:lpstr>
      <vt:lpstr>Continuous wave radar</vt:lpstr>
      <vt:lpstr>Continuous wave radar</vt:lpstr>
      <vt:lpstr>Continuous wave radar</vt:lpstr>
      <vt:lpstr>Continuous wave radar</vt:lpstr>
      <vt:lpstr>Continuous wave radar</vt:lpstr>
      <vt:lpstr>Continuous wave radar</vt:lpstr>
      <vt:lpstr>Radar</vt:lpstr>
      <vt:lpstr>Radar</vt:lpstr>
      <vt:lpstr>Radar</vt:lpstr>
      <vt:lpstr>Radar</vt:lpstr>
      <vt:lpstr>Continuous wave radar</vt:lpstr>
      <vt:lpstr>Continuous wave radar</vt:lpstr>
      <vt:lpstr>Continuous wave Radar</vt:lpstr>
      <vt:lpstr>Continuous wave Radar</vt:lpstr>
      <vt:lpstr>Continuous wave Radar</vt:lpstr>
      <vt:lpstr>Continuous wave Radar</vt:lpstr>
      <vt:lpstr>Continuous wave Radar</vt:lpstr>
      <vt:lpstr>RADAR</vt:lpstr>
      <vt:lpstr>RADAR</vt:lpstr>
      <vt:lpstr>RADAR</vt:lpstr>
      <vt:lpstr>RADAR</vt:lpstr>
      <vt:lpstr>Continuous Wave Radar</vt:lpstr>
      <vt:lpstr>Continuous Wave Radar</vt:lpstr>
      <vt:lpstr>Continuous Wave Radar</vt:lpstr>
      <vt:lpstr>Continuous Wave Radar</vt:lpstr>
      <vt:lpstr>Continuous Wave Radar</vt:lpstr>
      <vt:lpstr>Pulse radar</vt:lpstr>
      <vt:lpstr>Pulse Radar</vt:lpstr>
      <vt:lpstr>Pulse Radar</vt:lpstr>
      <vt:lpstr>Pulse Radar</vt:lpstr>
      <vt:lpstr>Pulse Radar</vt:lpstr>
      <vt:lpstr>Radar</vt:lpstr>
      <vt:lpstr>Radar</vt:lpstr>
      <vt:lpstr>Radar</vt:lpstr>
      <vt:lpstr>Radar</vt:lpstr>
      <vt:lpstr>Synthetic Aperture Radar (SAR)</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125</cp:revision>
  <dcterms:created xsi:type="dcterms:W3CDTF">2021-03-09T15:35:42Z</dcterms:created>
  <dcterms:modified xsi:type="dcterms:W3CDTF">2025-03-18T21:48:34Z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