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13"/>
  </p:notesMasterIdLst>
  <p:sldIdLst>
    <p:sldId id="256" r:id="rId2"/>
    <p:sldId id="270" r:id="rId3"/>
    <p:sldId id="267" r:id="rId4"/>
    <p:sldId id="271" r:id="rId5"/>
    <p:sldId id="266" r:id="rId6"/>
    <p:sldId id="262" r:id="rId7"/>
    <p:sldId id="264" r:id="rId8"/>
    <p:sldId id="257" r:id="rId9"/>
    <p:sldId id="268" r:id="rId10"/>
    <p:sldId id="260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37" autoAdjust="0"/>
    <p:restoredTop sz="72964" autoAdjust="0"/>
  </p:normalViewPr>
  <p:slideViewPr>
    <p:cSldViewPr snapToGrid="0">
      <p:cViewPr varScale="1">
        <p:scale>
          <a:sx n="84" d="100"/>
          <a:sy n="84" d="100"/>
        </p:scale>
        <p:origin x="13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174309-985C-4246-ADD4-B8412B748835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5A311F-02C0-4D13-AB44-7EA8CEF8D3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8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5A311F-02C0-4D13-AB44-7EA8CEF8D3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0006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5A311F-02C0-4D13-AB44-7EA8CEF8D3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2810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5A311F-02C0-4D13-AB44-7EA8CEF8D3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198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5A311F-02C0-4D13-AB44-7EA8CEF8D3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938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5A311F-02C0-4D13-AB44-7EA8CEF8D3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909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535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853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209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9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189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619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914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369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487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914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83060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20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78626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595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6860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248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C70E2E-00E2-4ADF-9D5D-AECF1AF7B476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BD6D5E-DCC6-4E44-B78E-EC11455B9C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870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.nhs.uk/sitesplus/documents/888/HIV" TargetMode="External"/><Relationship Id="rId2" Type="http://schemas.openxmlformats.org/officeDocument/2006/relationships/hyperlink" Target="https://www.nhsdirect.wales.nhs.uk/encyclopaedia/c/article/chlamydi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263535"/>
            <a:ext cx="7766936" cy="27873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Communicable Disease In Wales: United Kingdom</a:t>
            </a:r>
          </a:p>
        </p:txBody>
      </p:sp>
    </p:spTree>
    <p:extLst>
      <p:ext uri="{BB962C8B-B14F-4D97-AF65-F5344CB8AC3E}">
        <p14:creationId xmlns:p14="http://schemas.microsoft.com/office/powerpoint/2010/main" val="182411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1644" y="560389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COMMUNICABLE DISEASES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Is transferrable disease from one person to another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Caused by microorganisms, fungi, bacteria and viruses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Transmission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Direct contact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Indirect contact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Airborne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40080" y="6309360"/>
            <a:ext cx="56807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(World Health Organisation, 2018)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47857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8DD75-C7AC-44AC-8977-73CA5393C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388" y="256975"/>
            <a:ext cx="8596668" cy="57666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CHLAMYDIA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Is a sexually transmitted disease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Bacterial infection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Signs and symptoms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Not noticeable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Pain when </a:t>
            </a:r>
            <a:r>
              <a:rPr lang="en-GB" dirty="0" smtClean="0"/>
              <a:t>urinating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White, cloudy or watery discharge from the penis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Burning or itching in the urethra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Pain in the testicles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Discharge from vagina/ rectum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Heavier periods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571500" y="6469380"/>
            <a:ext cx="39662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</a:t>
            </a:r>
            <a:r>
              <a:rPr lang="en-GB" sz="800" dirty="0" smtClean="0"/>
              <a:t>Public Health Wales, 2018) (Shaw et al, 2011) (NHS Direct Wales, 2018) 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20571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445771"/>
            <a:ext cx="8596668" cy="512063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Treatment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Antibiotics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Prevention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Condoms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Education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Awareness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One partner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 smtClean="0"/>
          </a:p>
          <a:p>
            <a:pPr>
              <a:buFont typeface="Wingdings" panose="05000000000000000000" pitchFamily="2" charset="2"/>
              <a:buChar char="q"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Prevelance</a:t>
            </a: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chlamydia </a:t>
            </a:r>
            <a:r>
              <a:rPr lang="en-GB" dirty="0"/>
              <a:t>is the most common sexually transmitted </a:t>
            </a:r>
            <a:r>
              <a:rPr lang="en-GB" dirty="0" smtClean="0"/>
              <a:t>infection </a:t>
            </a:r>
            <a:r>
              <a:rPr lang="en-GB" dirty="0"/>
              <a:t>in UK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0070" y="5932170"/>
            <a:ext cx="677799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(Public Health Wales, </a:t>
            </a:r>
            <a:r>
              <a:rPr lang="en-GB" sz="800" dirty="0" smtClean="0"/>
              <a:t>2018)(NHS Direct, 2018) 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00946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577" y="166587"/>
            <a:ext cx="8073957" cy="581714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66782" y="500002"/>
            <a:ext cx="45500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smtClean="0"/>
              <a:t>ANYONE SEXUALLY ACTIVE CAN GET AN STI</a:t>
            </a:r>
            <a:endParaRPr lang="en-GB" sz="6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361872" y="7470843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      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073783" y="5983727"/>
            <a:ext cx="87075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err="1" smtClean="0"/>
              <a:t>Sexwise</a:t>
            </a:r>
            <a:r>
              <a:rPr lang="en-GB" sz="800" dirty="0" smtClean="0"/>
              <a:t> (2019)</a:t>
            </a:r>
            <a:endParaRPr lang="en-GB" sz="800" dirty="0"/>
          </a:p>
        </p:txBody>
      </p:sp>
      <p:sp>
        <p:nvSpPr>
          <p:cNvPr id="7" name="TextBox 6"/>
          <p:cNvSpPr txBox="1"/>
          <p:nvPr/>
        </p:nvSpPr>
        <p:spPr>
          <a:xfrm>
            <a:off x="491490" y="6400800"/>
            <a:ext cx="405030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err="1" smtClean="0"/>
              <a:t>Sexwise</a:t>
            </a:r>
            <a:r>
              <a:rPr lang="en-GB" sz="800" dirty="0" smtClean="0"/>
              <a:t>  (2019)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40631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140" y="274320"/>
            <a:ext cx="9818370" cy="489204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07571" y="274320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62940" y="6252210"/>
            <a:ext cx="45377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(NHS Wales, 2017)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628570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417" y="514033"/>
            <a:ext cx="11407328" cy="561244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70041" y="144701"/>
            <a:ext cx="8764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USE OF INTERNET-BASED CHLAMYDIA SCREENING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352871" y="6495812"/>
            <a:ext cx="462915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HIV and STI trends in Wales Surveillance Report (2018) </a:t>
            </a:r>
          </a:p>
        </p:txBody>
      </p:sp>
    </p:spTree>
    <p:extLst>
      <p:ext uri="{BB962C8B-B14F-4D97-AF65-F5344CB8AC3E}">
        <p14:creationId xmlns:p14="http://schemas.microsoft.com/office/powerpoint/2010/main" val="293607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230" y="320040"/>
            <a:ext cx="10412730" cy="59436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1500" y="6503670"/>
            <a:ext cx="403479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HIV and STI trends in Wales Surveillance Report (2018)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138160" y="6288226"/>
            <a:ext cx="318897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HIV and STI trends in Wales Surveillance Report (2018</a:t>
            </a:r>
          </a:p>
        </p:txBody>
      </p:sp>
    </p:spTree>
    <p:extLst>
      <p:ext uri="{BB962C8B-B14F-4D97-AF65-F5344CB8AC3E}">
        <p14:creationId xmlns:p14="http://schemas.microsoft.com/office/powerpoint/2010/main" val="184147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710" y="185252"/>
            <a:ext cx="10126980" cy="567833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214736" y="5863590"/>
            <a:ext cx="458925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Public Health England (2018)</a:t>
            </a:r>
            <a:endParaRPr lang="en-GB" sz="800" dirty="0"/>
          </a:p>
        </p:txBody>
      </p:sp>
      <p:sp>
        <p:nvSpPr>
          <p:cNvPr id="5" name="TextBox 4"/>
          <p:cNvSpPr txBox="1"/>
          <p:nvPr/>
        </p:nvSpPr>
        <p:spPr>
          <a:xfrm>
            <a:off x="759125" y="669409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37210" y="6206490"/>
            <a:ext cx="298323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Public Health England (</a:t>
            </a:r>
            <a:r>
              <a:rPr lang="en-GB" sz="800" dirty="0" smtClean="0"/>
              <a:t>2018)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465262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260" y="180974"/>
            <a:ext cx="8721090" cy="573976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82930" y="6469380"/>
            <a:ext cx="40690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(NHS, 2017)</a:t>
            </a:r>
            <a:endParaRPr lang="en-GB" sz="800" dirty="0"/>
          </a:p>
        </p:txBody>
      </p:sp>
      <p:sp>
        <p:nvSpPr>
          <p:cNvPr id="4" name="TextBox 3"/>
          <p:cNvSpPr txBox="1"/>
          <p:nvPr/>
        </p:nvSpPr>
        <p:spPr>
          <a:xfrm>
            <a:off x="8252460" y="6253936"/>
            <a:ext cx="17145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(NHS, </a:t>
            </a:r>
            <a:r>
              <a:rPr lang="en-GB" sz="800" dirty="0" smtClean="0"/>
              <a:t>2017)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379905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04180" y="483078"/>
            <a:ext cx="7781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 LIST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10883" y="1518249"/>
            <a:ext cx="855740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Public Health England (2018) Sexually transmitted infections and chlamydia screening in England (2017), Health Protection Report, vol.12 number 20  </a:t>
            </a:r>
            <a:endParaRPr lang="en-GB" sz="1200" dirty="0" smtClean="0"/>
          </a:p>
          <a:p>
            <a:endParaRPr lang="en-GB" sz="1200" dirty="0" smtClean="0"/>
          </a:p>
          <a:p>
            <a:r>
              <a:rPr lang="en-GB" sz="1200" dirty="0" err="1" smtClean="0"/>
              <a:t>Sexwise</a:t>
            </a:r>
            <a:r>
              <a:rPr lang="en-GB" sz="1200" dirty="0"/>
              <a:t> </a:t>
            </a:r>
            <a:r>
              <a:rPr lang="en-GB" sz="1200" dirty="0" smtClean="0"/>
              <a:t>(2019) Available at: https</a:t>
            </a:r>
            <a:r>
              <a:rPr lang="en-GB" sz="1200" dirty="0"/>
              <a:t>://</a:t>
            </a:r>
            <a:r>
              <a:rPr lang="en-GB" sz="1200" dirty="0" smtClean="0"/>
              <a:t>www.sexwise.fpa.org.uk (Accessed: 11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March 2019)</a:t>
            </a:r>
          </a:p>
          <a:p>
            <a:endParaRPr lang="en-GB" sz="1200" dirty="0" smtClean="0"/>
          </a:p>
          <a:p>
            <a:r>
              <a:rPr lang="en-GB" sz="1200" dirty="0" smtClean="0"/>
              <a:t>Public Health Wales (2018) Chlamydia in Wales. Available at: www.wales.nhs.uk&gt;sitesplus&gt;page (Accessed: 2</a:t>
            </a:r>
            <a:r>
              <a:rPr lang="en-GB" sz="1200" baseline="30000" dirty="0" smtClean="0"/>
              <a:t>nd</a:t>
            </a:r>
            <a:r>
              <a:rPr lang="en-GB" sz="1200" dirty="0" smtClean="0"/>
              <a:t> March 2019)</a:t>
            </a:r>
            <a:endParaRPr lang="en-GB" sz="1200" dirty="0"/>
          </a:p>
          <a:p>
            <a:endParaRPr lang="en-GB" sz="1200" dirty="0" smtClean="0"/>
          </a:p>
          <a:p>
            <a:r>
              <a:rPr lang="en-GB" sz="1200" dirty="0" smtClean="0"/>
              <a:t>NHS Direct Wales (2018) Chlamydia. Available at: </a:t>
            </a:r>
            <a:r>
              <a:rPr lang="en-GB" sz="1200" dirty="0" smtClean="0">
                <a:hlinkClick r:id="rId2"/>
              </a:rPr>
              <a:t>https://www.nhsdirect.wales.nhs.uk/encyclopaedia/c/article/chlamydia</a:t>
            </a:r>
            <a:r>
              <a:rPr lang="en-GB" sz="1200" dirty="0" smtClean="0"/>
              <a:t>. (Accessed: 8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February 2019)</a:t>
            </a:r>
          </a:p>
          <a:p>
            <a:endParaRPr lang="en-GB" sz="1200" dirty="0"/>
          </a:p>
          <a:p>
            <a:r>
              <a:rPr lang="en-GB" sz="1200" dirty="0" smtClean="0"/>
              <a:t>Public Health England Department of Public Health Outcomes Framework (2013) Chlamydia diagnosis rate indicator</a:t>
            </a:r>
          </a:p>
          <a:p>
            <a:endParaRPr lang="en-GB" sz="1200" dirty="0"/>
          </a:p>
          <a:p>
            <a:r>
              <a:rPr lang="en-GB" sz="1200" dirty="0" smtClean="0"/>
              <a:t>HIV and STI trends in Wales Surveillance Report (2018) Communicable Disease Surveillance Centre. Available at: https: // </a:t>
            </a:r>
            <a:r>
              <a:rPr lang="en-GB" sz="1200" dirty="0" smtClean="0">
                <a:hlinkClick r:id="rId3"/>
              </a:rPr>
              <a:t>www.wales.nhs.uk/sitesplus/documents/888/HIV</a:t>
            </a:r>
            <a:r>
              <a:rPr lang="en-GB" sz="1200" dirty="0" smtClean="0"/>
              <a:t> and STI trends in......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328467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668</TotalTime>
  <Words>350</Words>
  <Application>Microsoft Office PowerPoint</Application>
  <PresentationFormat>Widescreen</PresentationFormat>
  <Paragraphs>73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Trebuchet MS</vt:lpstr>
      <vt:lpstr>Wingdings</vt:lpstr>
      <vt:lpstr>Wingdings 3</vt:lpstr>
      <vt:lpstr>Facet</vt:lpstr>
      <vt:lpstr>Communicable Disease In Wales: United Kingdom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Winet Sibanda (1705650)</dc:creator>
  <cp:lastModifiedBy>Winet Sibanda (1705650)</cp:lastModifiedBy>
  <cp:revision>63</cp:revision>
  <dcterms:created xsi:type="dcterms:W3CDTF">2019-03-01T10:20:57Z</dcterms:created>
  <dcterms:modified xsi:type="dcterms:W3CDTF">2019-03-22T12:48:57Z</dcterms:modified>
</cp:coreProperties>
</file>