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11"/>
  </p:notesMasterIdLst>
  <p:sldIdLst>
    <p:sldId id="256" r:id="rId2"/>
    <p:sldId id="270" r:id="rId3"/>
    <p:sldId id="257" r:id="rId4"/>
    <p:sldId id="263" r:id="rId5"/>
    <p:sldId id="266" r:id="rId6"/>
    <p:sldId id="267" r:id="rId7"/>
    <p:sldId id="264" r:id="rId8"/>
    <p:sldId id="265" r:id="rId9"/>
    <p:sldId id="26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0BDF9E-211E-47DD-A51F-A2038731F88F}" v="311" dt="2023-07-11T15:36:07.9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1" autoAdjust="0"/>
    <p:restoredTop sz="72937" autoAdjust="0"/>
  </p:normalViewPr>
  <p:slideViewPr>
    <p:cSldViewPr snapToGrid="0">
      <p:cViewPr varScale="1">
        <p:scale>
          <a:sx n="60" d="100"/>
          <a:sy n="60" d="100"/>
        </p:scale>
        <p:origin x="96" y="52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ewis Simpson" userId="92582b29bfb8e73b" providerId="LiveId" clId="{E40BDF9E-211E-47DD-A51F-A2038731F88F}"/>
    <pc:docChg chg="undo custSel addSld delSld modSld">
      <pc:chgData name="Lewis Simpson" userId="92582b29bfb8e73b" providerId="LiveId" clId="{E40BDF9E-211E-47DD-A51F-A2038731F88F}" dt="2023-07-11T15:36:21.161" v="1204" actId="1076"/>
      <pc:docMkLst>
        <pc:docMk/>
      </pc:docMkLst>
      <pc:sldChg chg="addSp delSp modSp mod modMedia setBg addAnim delAnim modNotesTx">
        <pc:chgData name="Lewis Simpson" userId="92582b29bfb8e73b" providerId="LiveId" clId="{E40BDF9E-211E-47DD-A51F-A2038731F88F}" dt="2023-07-11T14:53:59.290" v="1172" actId="27614"/>
        <pc:sldMkLst>
          <pc:docMk/>
          <pc:sldMk cId="262853333" sldId="256"/>
        </pc:sldMkLst>
        <pc:spChg chg="mod">
          <ac:chgData name="Lewis Simpson" userId="92582b29bfb8e73b" providerId="LiveId" clId="{E40BDF9E-211E-47DD-A51F-A2038731F88F}" dt="2023-07-11T14:53:49.005" v="1171" actId="26606"/>
          <ac:spMkLst>
            <pc:docMk/>
            <pc:sldMk cId="262853333" sldId="256"/>
            <ac:spMk id="2" creationId="{14090C21-56CE-5397-E0B5-BFFE8130B038}"/>
          </ac:spMkLst>
        </pc:spChg>
        <pc:spChg chg="mod">
          <ac:chgData name="Lewis Simpson" userId="92582b29bfb8e73b" providerId="LiveId" clId="{E40BDF9E-211E-47DD-A51F-A2038731F88F}" dt="2023-07-11T14:53:49.005" v="1171" actId="26606"/>
          <ac:spMkLst>
            <pc:docMk/>
            <pc:sldMk cId="262853333" sldId="256"/>
            <ac:spMk id="3" creationId="{4AD1B96E-D3A8-C937-5A2D-CF03E84BF306}"/>
          </ac:spMkLst>
        </pc:spChg>
        <pc:spChg chg="add del">
          <ac:chgData name="Lewis Simpson" userId="92582b29bfb8e73b" providerId="LiveId" clId="{E40BDF9E-211E-47DD-A51F-A2038731F88F}" dt="2023-07-11T14:52:55.731" v="1154" actId="26606"/>
          <ac:spMkLst>
            <pc:docMk/>
            <pc:sldMk cId="262853333" sldId="256"/>
            <ac:spMk id="6" creationId="{ECC07320-C2CA-4E29-8481-9D9E143C7788}"/>
          </ac:spMkLst>
        </pc:spChg>
        <pc:spChg chg="add del">
          <ac:chgData name="Lewis Simpson" userId="92582b29bfb8e73b" providerId="LiveId" clId="{E40BDF9E-211E-47DD-A51F-A2038731F88F}" dt="2023-07-11T14:52:55.731" v="1154" actId="26606"/>
          <ac:spMkLst>
            <pc:docMk/>
            <pc:sldMk cId="262853333" sldId="256"/>
            <ac:spMk id="8" creationId="{178FB36B-5BFE-42CA-BC60-1115E0D95EEC}"/>
          </ac:spMkLst>
        </pc:spChg>
        <pc:spChg chg="add del">
          <ac:chgData name="Lewis Simpson" userId="92582b29bfb8e73b" providerId="LiveId" clId="{E40BDF9E-211E-47DD-A51F-A2038731F88F}" dt="2023-07-11T14:51:25.454" v="1104" actId="26606"/>
          <ac:spMkLst>
            <pc:docMk/>
            <pc:sldMk cId="262853333" sldId="256"/>
            <ac:spMk id="9" creationId="{C1DD1A8A-57D5-4A81-AD04-532B043C5611}"/>
          </ac:spMkLst>
        </pc:spChg>
        <pc:spChg chg="add del">
          <ac:chgData name="Lewis Simpson" userId="92582b29bfb8e73b" providerId="LiveId" clId="{E40BDF9E-211E-47DD-A51F-A2038731F88F}" dt="2023-07-11T14:53:49.005" v="1171" actId="26606"/>
          <ac:spMkLst>
            <pc:docMk/>
            <pc:sldMk cId="262853333" sldId="256"/>
            <ac:spMk id="10" creationId="{657F69E0-C4B0-4BEC-A689-4F8D877F05D4}"/>
          </ac:spMkLst>
        </pc:spChg>
        <pc:spChg chg="add del">
          <ac:chgData name="Lewis Simpson" userId="92582b29bfb8e73b" providerId="LiveId" clId="{E40BDF9E-211E-47DD-A51F-A2038731F88F}" dt="2023-07-11T14:51:25.454" v="1104" actId="26606"/>
          <ac:spMkLst>
            <pc:docMk/>
            <pc:sldMk cId="262853333" sldId="256"/>
            <ac:spMk id="11" creationId="{007891EC-4501-44ED-A8C8-B11B6DB767AB}"/>
          </ac:spMkLst>
        </pc:spChg>
        <pc:spChg chg="add del">
          <ac:chgData name="Lewis Simpson" userId="92582b29bfb8e73b" providerId="LiveId" clId="{E40BDF9E-211E-47DD-A51F-A2038731F88F}" dt="2023-07-11T14:53:49.005" v="1171" actId="26606"/>
          <ac:spMkLst>
            <pc:docMk/>
            <pc:sldMk cId="262853333" sldId="256"/>
            <ac:spMk id="12" creationId="{9F6380B4-6A1C-481E-8408-B4E6C75B9B81}"/>
          </ac:spMkLst>
        </pc:spChg>
        <pc:spChg chg="add del">
          <ac:chgData name="Lewis Simpson" userId="92582b29bfb8e73b" providerId="LiveId" clId="{E40BDF9E-211E-47DD-A51F-A2038731F88F}" dt="2023-07-11T14:51:51.070" v="1108" actId="26606"/>
          <ac:spMkLst>
            <pc:docMk/>
            <pc:sldMk cId="262853333" sldId="256"/>
            <ac:spMk id="13" creationId="{C1DD1A8A-57D5-4A81-AD04-532B043C5611}"/>
          </ac:spMkLst>
        </pc:spChg>
        <pc:spChg chg="add del">
          <ac:chgData name="Lewis Simpson" userId="92582b29bfb8e73b" providerId="LiveId" clId="{E40BDF9E-211E-47DD-A51F-A2038731F88F}" dt="2023-07-11T14:51:51.070" v="1108" actId="26606"/>
          <ac:spMkLst>
            <pc:docMk/>
            <pc:sldMk cId="262853333" sldId="256"/>
            <ac:spMk id="15" creationId="{007891EC-4501-44ED-A8C8-B11B6DB767AB}"/>
          </ac:spMkLst>
        </pc:spChg>
        <pc:spChg chg="add del">
          <ac:chgData name="Lewis Simpson" userId="92582b29bfb8e73b" providerId="LiveId" clId="{E40BDF9E-211E-47DD-A51F-A2038731F88F}" dt="2023-07-11T14:53:37.186" v="1164" actId="26606"/>
          <ac:spMkLst>
            <pc:docMk/>
            <pc:sldMk cId="262853333" sldId="256"/>
            <ac:spMk id="17" creationId="{94714483-7072-431F-9DBE-87F44E4D44BC}"/>
          </ac:spMkLst>
        </pc:spChg>
        <pc:spChg chg="add del">
          <ac:chgData name="Lewis Simpson" userId="92582b29bfb8e73b" providerId="LiveId" clId="{E40BDF9E-211E-47DD-A51F-A2038731F88F}" dt="2023-07-11T14:53:37.186" v="1164" actId="26606"/>
          <ac:spMkLst>
            <pc:docMk/>
            <pc:sldMk cId="262853333" sldId="256"/>
            <ac:spMk id="19" creationId="{495892E1-F4A5-4991-AC52-4F417B14A2A2}"/>
          </ac:spMkLst>
        </pc:spChg>
        <pc:spChg chg="add del">
          <ac:chgData name="Lewis Simpson" userId="92582b29bfb8e73b" providerId="LiveId" clId="{E40BDF9E-211E-47DD-A51F-A2038731F88F}" dt="2023-07-11T14:53:37.186" v="1164" actId="26606"/>
          <ac:spMkLst>
            <pc:docMk/>
            <pc:sldMk cId="262853333" sldId="256"/>
            <ac:spMk id="29" creationId="{E2683E3F-F855-4549-84F8-42064EC0F247}"/>
          </ac:spMkLst>
        </pc:spChg>
        <pc:spChg chg="add del">
          <ac:chgData name="Lewis Simpson" userId="92582b29bfb8e73b" providerId="LiveId" clId="{E40BDF9E-211E-47DD-A51F-A2038731F88F}" dt="2023-07-11T14:53:37.186" v="1164" actId="26606"/>
          <ac:spMkLst>
            <pc:docMk/>
            <pc:sldMk cId="262853333" sldId="256"/>
            <ac:spMk id="37" creationId="{832F3179-0CD5-40C8-9939-D8355006F7BA}"/>
          </ac:spMkLst>
        </pc:spChg>
        <pc:spChg chg="add del">
          <ac:chgData name="Lewis Simpson" userId="92582b29bfb8e73b" providerId="LiveId" clId="{E40BDF9E-211E-47DD-A51F-A2038731F88F}" dt="2023-07-11T14:53:44.537" v="1168" actId="26606"/>
          <ac:spMkLst>
            <pc:docMk/>
            <pc:sldMk cId="262853333" sldId="256"/>
            <ac:spMk id="45" creationId="{657F69E0-C4B0-4BEC-A689-4F8D877F05D4}"/>
          </ac:spMkLst>
        </pc:spChg>
        <pc:spChg chg="add del">
          <ac:chgData name="Lewis Simpson" userId="92582b29bfb8e73b" providerId="LiveId" clId="{E40BDF9E-211E-47DD-A51F-A2038731F88F}" dt="2023-07-11T14:53:44.537" v="1168" actId="26606"/>
          <ac:spMkLst>
            <pc:docMk/>
            <pc:sldMk cId="262853333" sldId="256"/>
            <ac:spMk id="46" creationId="{9F6380B4-6A1C-481E-8408-B4E6C75B9B81}"/>
          </ac:spMkLst>
        </pc:spChg>
        <pc:spChg chg="add del">
          <ac:chgData name="Lewis Simpson" userId="92582b29bfb8e73b" providerId="LiveId" clId="{E40BDF9E-211E-47DD-A51F-A2038731F88F}" dt="2023-07-11T14:53:48.990" v="1170" actId="26606"/>
          <ac:spMkLst>
            <pc:docMk/>
            <pc:sldMk cId="262853333" sldId="256"/>
            <ac:spMk id="48" creationId="{94714483-7072-431F-9DBE-87F44E4D44BC}"/>
          </ac:spMkLst>
        </pc:spChg>
        <pc:spChg chg="add del">
          <ac:chgData name="Lewis Simpson" userId="92582b29bfb8e73b" providerId="LiveId" clId="{E40BDF9E-211E-47DD-A51F-A2038731F88F}" dt="2023-07-11T14:53:48.990" v="1170" actId="26606"/>
          <ac:spMkLst>
            <pc:docMk/>
            <pc:sldMk cId="262853333" sldId="256"/>
            <ac:spMk id="49" creationId="{495892E1-F4A5-4991-AC52-4F417B14A2A2}"/>
          </ac:spMkLst>
        </pc:spChg>
        <pc:spChg chg="add del">
          <ac:chgData name="Lewis Simpson" userId="92582b29bfb8e73b" providerId="LiveId" clId="{E40BDF9E-211E-47DD-A51F-A2038731F88F}" dt="2023-07-11T14:53:48.990" v="1170" actId="26606"/>
          <ac:spMkLst>
            <pc:docMk/>
            <pc:sldMk cId="262853333" sldId="256"/>
            <ac:spMk id="51" creationId="{E2683E3F-F855-4549-84F8-42064EC0F247}"/>
          </ac:spMkLst>
        </pc:spChg>
        <pc:spChg chg="add del">
          <ac:chgData name="Lewis Simpson" userId="92582b29bfb8e73b" providerId="LiveId" clId="{E40BDF9E-211E-47DD-A51F-A2038731F88F}" dt="2023-07-11T14:53:48.990" v="1170" actId="26606"/>
          <ac:spMkLst>
            <pc:docMk/>
            <pc:sldMk cId="262853333" sldId="256"/>
            <ac:spMk id="53" creationId="{832F3179-0CD5-40C8-9939-D8355006F7BA}"/>
          </ac:spMkLst>
        </pc:spChg>
        <pc:spChg chg="add">
          <ac:chgData name="Lewis Simpson" userId="92582b29bfb8e73b" providerId="LiveId" clId="{E40BDF9E-211E-47DD-A51F-A2038731F88F}" dt="2023-07-11T14:53:49.005" v="1171" actId="26606"/>
          <ac:spMkLst>
            <pc:docMk/>
            <pc:sldMk cId="262853333" sldId="256"/>
            <ac:spMk id="56" creationId="{716F42E0-28DF-4093-AFC5-CA01F54C8897}"/>
          </ac:spMkLst>
        </pc:spChg>
        <pc:spChg chg="add">
          <ac:chgData name="Lewis Simpson" userId="92582b29bfb8e73b" providerId="LiveId" clId="{E40BDF9E-211E-47DD-A51F-A2038731F88F}" dt="2023-07-11T14:53:49.005" v="1171" actId="26606"/>
          <ac:spMkLst>
            <pc:docMk/>
            <pc:sldMk cId="262853333" sldId="256"/>
            <ac:spMk id="57" creationId="{4063B759-00FC-46D1-9898-8E8625268FAF}"/>
          </ac:spMkLst>
        </pc:spChg>
        <pc:spChg chg="add">
          <ac:chgData name="Lewis Simpson" userId="92582b29bfb8e73b" providerId="LiveId" clId="{E40BDF9E-211E-47DD-A51F-A2038731F88F}" dt="2023-07-11T14:53:49.005" v="1171" actId="26606"/>
          <ac:spMkLst>
            <pc:docMk/>
            <pc:sldMk cId="262853333" sldId="256"/>
            <ac:spMk id="58" creationId="{D5B012D8-7F27-4758-9AC6-C889B154BD73}"/>
          </ac:spMkLst>
        </pc:spChg>
        <pc:grpChg chg="add del">
          <ac:chgData name="Lewis Simpson" userId="92582b29bfb8e73b" providerId="LiveId" clId="{E40BDF9E-211E-47DD-A51F-A2038731F88F}" dt="2023-07-11T14:53:37.186" v="1164" actId="26606"/>
          <ac:grpSpMkLst>
            <pc:docMk/>
            <pc:sldMk cId="262853333" sldId="256"/>
            <ac:grpSpMk id="21" creationId="{ACF597F8-76AA-44FA-8E6A-06223B66C0DD}"/>
          </ac:grpSpMkLst>
        </pc:grpChg>
        <pc:grpChg chg="add del">
          <ac:chgData name="Lewis Simpson" userId="92582b29bfb8e73b" providerId="LiveId" clId="{E40BDF9E-211E-47DD-A51F-A2038731F88F}" dt="2023-07-11T14:53:37.186" v="1164" actId="26606"/>
          <ac:grpSpMkLst>
            <pc:docMk/>
            <pc:sldMk cId="262853333" sldId="256"/>
            <ac:grpSpMk id="31" creationId="{8FC90B1E-0223-4440-AF22-8F32F6F0C7D2}"/>
          </ac:grpSpMkLst>
        </pc:grpChg>
        <pc:grpChg chg="add del">
          <ac:chgData name="Lewis Simpson" userId="92582b29bfb8e73b" providerId="LiveId" clId="{E40BDF9E-211E-47DD-A51F-A2038731F88F}" dt="2023-07-11T14:53:37.186" v="1164" actId="26606"/>
          <ac:grpSpMkLst>
            <pc:docMk/>
            <pc:sldMk cId="262853333" sldId="256"/>
            <ac:grpSpMk id="39" creationId="{11CE155D-684B-4F5E-B835-C52765E310E7}"/>
          </ac:grpSpMkLst>
        </pc:grpChg>
        <pc:grpChg chg="add del">
          <ac:chgData name="Lewis Simpson" userId="92582b29bfb8e73b" providerId="LiveId" clId="{E40BDF9E-211E-47DD-A51F-A2038731F88F}" dt="2023-07-11T14:53:48.990" v="1170" actId="26606"/>
          <ac:grpSpMkLst>
            <pc:docMk/>
            <pc:sldMk cId="262853333" sldId="256"/>
            <ac:grpSpMk id="50" creationId="{ACF597F8-76AA-44FA-8E6A-06223B66C0DD}"/>
          </ac:grpSpMkLst>
        </pc:grpChg>
        <pc:grpChg chg="add del">
          <ac:chgData name="Lewis Simpson" userId="92582b29bfb8e73b" providerId="LiveId" clId="{E40BDF9E-211E-47DD-A51F-A2038731F88F}" dt="2023-07-11T14:53:48.990" v="1170" actId="26606"/>
          <ac:grpSpMkLst>
            <pc:docMk/>
            <pc:sldMk cId="262853333" sldId="256"/>
            <ac:grpSpMk id="52" creationId="{8FC90B1E-0223-4440-AF22-8F32F6F0C7D2}"/>
          </ac:grpSpMkLst>
        </pc:grpChg>
        <pc:grpChg chg="add del">
          <ac:chgData name="Lewis Simpson" userId="92582b29bfb8e73b" providerId="LiveId" clId="{E40BDF9E-211E-47DD-A51F-A2038731F88F}" dt="2023-07-11T14:53:48.990" v="1170" actId="26606"/>
          <ac:grpSpMkLst>
            <pc:docMk/>
            <pc:sldMk cId="262853333" sldId="256"/>
            <ac:grpSpMk id="54" creationId="{11CE155D-684B-4F5E-B835-C52765E310E7}"/>
          </ac:grpSpMkLst>
        </pc:grpChg>
        <pc:picChg chg="add del">
          <ac:chgData name="Lewis Simpson" userId="92582b29bfb8e73b" providerId="LiveId" clId="{E40BDF9E-211E-47DD-A51F-A2038731F88F}" dt="2023-07-11T14:51:25.454" v="1104" actId="26606"/>
          <ac:picMkLst>
            <pc:docMk/>
            <pc:sldMk cId="262853333" sldId="256"/>
            <ac:picMk id="5" creationId="{68DCB2C9-99D2-EBAD-A0D7-9D5FC4DBD888}"/>
          </ac:picMkLst>
        </pc:picChg>
        <pc:picChg chg="add mod">
          <ac:chgData name="Lewis Simpson" userId="92582b29bfb8e73b" providerId="LiveId" clId="{E40BDF9E-211E-47DD-A51F-A2038731F88F}" dt="2023-07-11T14:53:59.290" v="1172" actId="27614"/>
          <ac:picMkLst>
            <pc:docMk/>
            <pc:sldMk cId="262853333" sldId="256"/>
            <ac:picMk id="7" creationId="{BC7A2DAC-6FD3-7A12-756A-4490862450BD}"/>
          </ac:picMkLst>
        </pc:picChg>
        <pc:picChg chg="add del mod">
          <ac:chgData name="Lewis Simpson" userId="92582b29bfb8e73b" providerId="LiveId" clId="{E40BDF9E-211E-47DD-A51F-A2038731F88F}" dt="2023-07-11T14:51:51.070" v="1108" actId="26606"/>
          <ac:picMkLst>
            <pc:docMk/>
            <pc:sldMk cId="262853333" sldId="256"/>
            <ac:picMk id="14" creationId="{DA953044-7CCE-B35E-8FCB-98307060B134}"/>
          </ac:picMkLst>
        </pc:picChg>
      </pc:sldChg>
      <pc:sldChg chg="addSp modSp mod">
        <pc:chgData name="Lewis Simpson" userId="92582b29bfb8e73b" providerId="LiveId" clId="{E40BDF9E-211E-47DD-A51F-A2038731F88F}" dt="2023-07-11T15:36:21.161" v="1204" actId="1076"/>
        <pc:sldMkLst>
          <pc:docMk/>
          <pc:sldMk cId="611658466" sldId="257"/>
        </pc:sldMkLst>
        <pc:spChg chg="add mod">
          <ac:chgData name="Lewis Simpson" userId="92582b29bfb8e73b" providerId="LiveId" clId="{E40BDF9E-211E-47DD-A51F-A2038731F88F}" dt="2023-07-11T14:26:25.890" v="1080" actId="2085"/>
          <ac:spMkLst>
            <pc:docMk/>
            <pc:sldMk cId="611658466" sldId="257"/>
            <ac:spMk id="2" creationId="{B953519B-5F14-4510-65E3-01A1B595D9F6}"/>
          </ac:spMkLst>
        </pc:spChg>
        <pc:picChg chg="mod">
          <ac:chgData name="Lewis Simpson" userId="92582b29bfb8e73b" providerId="LiveId" clId="{E40BDF9E-211E-47DD-A51F-A2038731F88F}" dt="2023-07-11T15:36:21.161" v="1204" actId="1076"/>
          <ac:picMkLst>
            <pc:docMk/>
            <pc:sldMk cId="611658466" sldId="257"/>
            <ac:picMk id="4" creationId="{095AE9F3-D8C7-BF0E-D2A1-FDA377652A55}"/>
          </ac:picMkLst>
        </pc:picChg>
      </pc:sldChg>
      <pc:sldChg chg="addSp modSp mod modAnim modNotesTx">
        <pc:chgData name="Lewis Simpson" userId="92582b29bfb8e73b" providerId="LiveId" clId="{E40BDF9E-211E-47DD-A51F-A2038731F88F}" dt="2023-07-11T14:28:18.231" v="1091"/>
        <pc:sldMkLst>
          <pc:docMk/>
          <pc:sldMk cId="4150744561" sldId="263"/>
        </pc:sldMkLst>
        <pc:spChg chg="add mod">
          <ac:chgData name="Lewis Simpson" userId="92582b29bfb8e73b" providerId="LiveId" clId="{E40BDF9E-211E-47DD-A51F-A2038731F88F}" dt="2023-07-11T13:55:42.296" v="381" actId="20577"/>
          <ac:spMkLst>
            <pc:docMk/>
            <pc:sldMk cId="4150744561" sldId="263"/>
            <ac:spMk id="4" creationId="{63102C89-50FF-9817-623F-ADCA5021596A}"/>
          </ac:spMkLst>
        </pc:spChg>
      </pc:sldChg>
      <pc:sldChg chg="addSp modSp mod">
        <pc:chgData name="Lewis Simpson" userId="92582b29bfb8e73b" providerId="LiveId" clId="{E40BDF9E-211E-47DD-A51F-A2038731F88F}" dt="2023-07-11T14:27:08.954" v="1084" actId="692"/>
        <pc:sldMkLst>
          <pc:docMk/>
          <pc:sldMk cId="3820996658" sldId="264"/>
        </pc:sldMkLst>
        <pc:spChg chg="add mod">
          <ac:chgData name="Lewis Simpson" userId="92582b29bfb8e73b" providerId="LiveId" clId="{E40BDF9E-211E-47DD-A51F-A2038731F88F}" dt="2023-07-11T14:27:08.954" v="1084" actId="692"/>
          <ac:spMkLst>
            <pc:docMk/>
            <pc:sldMk cId="3820996658" sldId="264"/>
            <ac:spMk id="2" creationId="{4DEE7C53-2D94-6437-3EEB-26BA37ABE608}"/>
          </ac:spMkLst>
        </pc:spChg>
      </pc:sldChg>
      <pc:sldChg chg="addSp delSp modSp mod delAnim modAnim modNotesTx">
        <pc:chgData name="Lewis Simpson" userId="92582b29bfb8e73b" providerId="LiveId" clId="{E40BDF9E-211E-47DD-A51F-A2038731F88F}" dt="2023-07-11T15:32:46.431" v="1201" actId="1076"/>
        <pc:sldMkLst>
          <pc:docMk/>
          <pc:sldMk cId="3264811036" sldId="265"/>
        </pc:sldMkLst>
        <pc:spChg chg="add mod">
          <ac:chgData name="Lewis Simpson" userId="92582b29bfb8e73b" providerId="LiveId" clId="{E40BDF9E-211E-47DD-A51F-A2038731F88F}" dt="2023-07-11T14:00:59.869" v="540" actId="114"/>
          <ac:spMkLst>
            <pc:docMk/>
            <pc:sldMk cId="3264811036" sldId="265"/>
            <ac:spMk id="2" creationId="{29DFB5FB-8084-883B-0F5B-DAFA6D850EA5}"/>
          </ac:spMkLst>
        </pc:spChg>
        <pc:spChg chg="add mod">
          <ac:chgData name="Lewis Simpson" userId="92582b29bfb8e73b" providerId="LiveId" clId="{E40BDF9E-211E-47DD-A51F-A2038731F88F}" dt="2023-07-11T14:00:41.959" v="536" actId="20577"/>
          <ac:spMkLst>
            <pc:docMk/>
            <pc:sldMk cId="3264811036" sldId="265"/>
            <ac:spMk id="3" creationId="{6EB9E70F-8F3E-8329-7C2A-86F6C5F786F3}"/>
          </ac:spMkLst>
        </pc:spChg>
        <pc:spChg chg="add mod">
          <ac:chgData name="Lewis Simpson" userId="92582b29bfb8e73b" providerId="LiveId" clId="{E40BDF9E-211E-47DD-A51F-A2038731F88F}" dt="2023-07-11T14:00:53.168" v="539" actId="255"/>
          <ac:spMkLst>
            <pc:docMk/>
            <pc:sldMk cId="3264811036" sldId="265"/>
            <ac:spMk id="4" creationId="{EE873F40-A672-1063-F811-838761794123}"/>
          </ac:spMkLst>
        </pc:spChg>
        <pc:picChg chg="del">
          <ac:chgData name="Lewis Simpson" userId="92582b29bfb8e73b" providerId="LiveId" clId="{E40BDF9E-211E-47DD-A51F-A2038731F88F}" dt="2023-07-11T15:32:43.342" v="1200" actId="478"/>
          <ac:picMkLst>
            <pc:docMk/>
            <pc:sldMk cId="3264811036" sldId="265"/>
            <ac:picMk id="7" creationId="{2A949A22-BF14-E463-6CDB-05C2A24A3AB4}"/>
          </ac:picMkLst>
        </pc:picChg>
        <pc:picChg chg="mod">
          <ac:chgData name="Lewis Simpson" userId="92582b29bfb8e73b" providerId="LiveId" clId="{E40BDF9E-211E-47DD-A51F-A2038731F88F}" dt="2023-07-11T15:32:46.431" v="1201" actId="1076"/>
          <ac:picMkLst>
            <pc:docMk/>
            <pc:sldMk cId="3264811036" sldId="265"/>
            <ac:picMk id="8" creationId="{741D5A02-2365-642F-9057-336DF8BDF235}"/>
          </ac:picMkLst>
        </pc:picChg>
      </pc:sldChg>
      <pc:sldChg chg="addSp modSp mod">
        <pc:chgData name="Lewis Simpson" userId="92582b29bfb8e73b" providerId="LiveId" clId="{E40BDF9E-211E-47DD-A51F-A2038731F88F}" dt="2023-07-11T15:32:59.065" v="1203" actId="1076"/>
        <pc:sldMkLst>
          <pc:docMk/>
          <pc:sldMk cId="1074337325" sldId="266"/>
        </pc:sldMkLst>
        <pc:spChg chg="add mod">
          <ac:chgData name="Lewis Simpson" userId="92582b29bfb8e73b" providerId="LiveId" clId="{E40BDF9E-211E-47DD-A51F-A2038731F88F}" dt="2023-07-11T14:26:59.862" v="1083" actId="1076"/>
          <ac:spMkLst>
            <pc:docMk/>
            <pc:sldMk cId="1074337325" sldId="266"/>
            <ac:spMk id="2" creationId="{593E1A55-D820-F824-175D-1917F03C156D}"/>
          </ac:spMkLst>
        </pc:spChg>
        <pc:picChg chg="mod">
          <ac:chgData name="Lewis Simpson" userId="92582b29bfb8e73b" providerId="LiveId" clId="{E40BDF9E-211E-47DD-A51F-A2038731F88F}" dt="2023-07-11T15:32:59.065" v="1203" actId="1076"/>
          <ac:picMkLst>
            <pc:docMk/>
            <pc:sldMk cId="1074337325" sldId="266"/>
            <ac:picMk id="3" creationId="{C1203A64-03B8-D6C3-244F-035AB4AAE1CC}"/>
          </ac:picMkLst>
        </pc:picChg>
      </pc:sldChg>
      <pc:sldChg chg="modSp mod modAnim modNotesTx">
        <pc:chgData name="Lewis Simpson" userId="92582b29bfb8e73b" providerId="LiveId" clId="{E40BDF9E-211E-47DD-A51F-A2038731F88F}" dt="2023-07-11T15:32:55.124" v="1202" actId="1076"/>
        <pc:sldMkLst>
          <pc:docMk/>
          <pc:sldMk cId="397426977" sldId="267"/>
        </pc:sldMkLst>
        <pc:spChg chg="mod">
          <ac:chgData name="Lewis Simpson" userId="92582b29bfb8e73b" providerId="LiveId" clId="{E40BDF9E-211E-47DD-A51F-A2038731F88F}" dt="2023-07-11T13:59:06.080" v="455" actId="113"/>
          <ac:spMkLst>
            <pc:docMk/>
            <pc:sldMk cId="397426977" sldId="267"/>
            <ac:spMk id="2" creationId="{004F7FCB-5DED-55D1-F04E-A98221212F17}"/>
          </ac:spMkLst>
        </pc:spChg>
        <pc:picChg chg="mod">
          <ac:chgData name="Lewis Simpson" userId="92582b29bfb8e73b" providerId="LiveId" clId="{E40BDF9E-211E-47DD-A51F-A2038731F88F}" dt="2023-07-11T15:32:55.124" v="1202" actId="1076"/>
          <ac:picMkLst>
            <pc:docMk/>
            <pc:sldMk cId="397426977" sldId="267"/>
            <ac:picMk id="3" creationId="{3E106C8F-19C7-1C34-02ED-C5AA935CB523}"/>
          </ac:picMkLst>
        </pc:picChg>
      </pc:sldChg>
      <pc:sldChg chg="addSp delSp modSp mod">
        <pc:chgData name="Lewis Simpson" userId="92582b29bfb8e73b" providerId="LiveId" clId="{E40BDF9E-211E-47DD-A51F-A2038731F88F}" dt="2023-07-11T14:12:25.627" v="579" actId="1076"/>
        <pc:sldMkLst>
          <pc:docMk/>
          <pc:sldMk cId="118137305" sldId="268"/>
        </pc:sldMkLst>
        <pc:spChg chg="mod">
          <ac:chgData name="Lewis Simpson" userId="92582b29bfb8e73b" providerId="LiveId" clId="{E40BDF9E-211E-47DD-A51F-A2038731F88F}" dt="2023-07-11T14:12:22.477" v="578" actId="1076"/>
          <ac:spMkLst>
            <pc:docMk/>
            <pc:sldMk cId="118137305" sldId="268"/>
            <ac:spMk id="2" creationId="{B3A322A0-F16A-6145-FDE4-724AA8294A0A}"/>
          </ac:spMkLst>
        </pc:spChg>
        <pc:spChg chg="del mod">
          <ac:chgData name="Lewis Simpson" userId="92582b29bfb8e73b" providerId="LiveId" clId="{E40BDF9E-211E-47DD-A51F-A2038731F88F}" dt="2023-07-11T14:09:53.687" v="543" actId="478"/>
          <ac:spMkLst>
            <pc:docMk/>
            <pc:sldMk cId="118137305" sldId="268"/>
            <ac:spMk id="3" creationId="{4B92E9C2-C336-5C91-1519-197EC663258A}"/>
          </ac:spMkLst>
        </pc:spChg>
        <pc:spChg chg="add mod">
          <ac:chgData name="Lewis Simpson" userId="92582b29bfb8e73b" providerId="LiveId" clId="{E40BDF9E-211E-47DD-A51F-A2038731F88F}" dt="2023-07-11T14:12:25.627" v="579" actId="1076"/>
          <ac:spMkLst>
            <pc:docMk/>
            <pc:sldMk cId="118137305" sldId="268"/>
            <ac:spMk id="4" creationId="{7824229C-AA87-AAF6-DC1E-A4D57AC469C1}"/>
          </ac:spMkLst>
        </pc:spChg>
        <pc:spChg chg="add del mod">
          <ac:chgData name="Lewis Simpson" userId="92582b29bfb8e73b" providerId="LiveId" clId="{E40BDF9E-211E-47DD-A51F-A2038731F88F}" dt="2023-07-11T14:09:56.420" v="544" actId="478"/>
          <ac:spMkLst>
            <pc:docMk/>
            <pc:sldMk cId="118137305" sldId="268"/>
            <ac:spMk id="6" creationId="{C7092BA1-9355-6A44-284B-3D33DDD2277F}"/>
          </ac:spMkLst>
        </pc:spChg>
      </pc:sldChg>
      <pc:sldChg chg="modSp new del mod setBg">
        <pc:chgData name="Lewis Simpson" userId="92582b29bfb8e73b" providerId="LiveId" clId="{E40BDF9E-211E-47DD-A51F-A2038731F88F}" dt="2023-07-11T14:55:18.653" v="1198" actId="47"/>
        <pc:sldMkLst>
          <pc:docMk/>
          <pc:sldMk cId="1062801757" sldId="269"/>
        </pc:sldMkLst>
        <pc:spChg chg="mod">
          <ac:chgData name="Lewis Simpson" userId="92582b29bfb8e73b" providerId="LiveId" clId="{E40BDF9E-211E-47DD-A51F-A2038731F88F}" dt="2023-07-11T14:54:08.776" v="1174" actId="20577"/>
          <ac:spMkLst>
            <pc:docMk/>
            <pc:sldMk cId="1062801757" sldId="269"/>
            <ac:spMk id="2" creationId="{564EDB29-B678-0132-278D-19AE336C10B6}"/>
          </ac:spMkLst>
        </pc:spChg>
        <pc:spChg chg="mod">
          <ac:chgData name="Lewis Simpson" userId="92582b29bfb8e73b" providerId="LiveId" clId="{E40BDF9E-211E-47DD-A51F-A2038731F88F}" dt="2023-07-11T14:25:15.003" v="1076" actId="2711"/>
          <ac:spMkLst>
            <pc:docMk/>
            <pc:sldMk cId="1062801757" sldId="269"/>
            <ac:spMk id="3" creationId="{BAF45DF7-3A74-325B-6ED7-F528CB8DC3E7}"/>
          </ac:spMkLst>
        </pc:spChg>
      </pc:sldChg>
      <pc:sldChg chg="addSp delSp modSp add mod">
        <pc:chgData name="Lewis Simpson" userId="92582b29bfb8e73b" providerId="LiveId" clId="{E40BDF9E-211E-47DD-A51F-A2038731F88F}" dt="2023-07-11T14:55:06.605" v="1197" actId="120"/>
        <pc:sldMkLst>
          <pc:docMk/>
          <pc:sldMk cId="3566944177" sldId="270"/>
        </pc:sldMkLst>
        <pc:spChg chg="del">
          <ac:chgData name="Lewis Simpson" userId="92582b29bfb8e73b" providerId="LiveId" clId="{E40BDF9E-211E-47DD-A51F-A2038731F88F}" dt="2023-07-11T14:54:20.366" v="1177" actId="478"/>
          <ac:spMkLst>
            <pc:docMk/>
            <pc:sldMk cId="3566944177" sldId="270"/>
            <ac:spMk id="2" creationId="{14090C21-56CE-5397-E0B5-BFFE8130B038}"/>
          </ac:spMkLst>
        </pc:spChg>
        <pc:spChg chg="del">
          <ac:chgData name="Lewis Simpson" userId="92582b29bfb8e73b" providerId="LiveId" clId="{E40BDF9E-211E-47DD-A51F-A2038731F88F}" dt="2023-07-11T14:54:22.390" v="1178" actId="478"/>
          <ac:spMkLst>
            <pc:docMk/>
            <pc:sldMk cId="3566944177" sldId="270"/>
            <ac:spMk id="3" creationId="{4AD1B96E-D3A8-C937-5A2D-CF03E84BF306}"/>
          </ac:spMkLst>
        </pc:spChg>
        <pc:spChg chg="add mod">
          <ac:chgData name="Lewis Simpson" userId="92582b29bfb8e73b" providerId="LiveId" clId="{E40BDF9E-211E-47DD-A51F-A2038731F88F}" dt="2023-07-11T14:55:06.605" v="1197" actId="120"/>
          <ac:spMkLst>
            <pc:docMk/>
            <pc:sldMk cId="3566944177" sldId="270"/>
            <ac:spMk id="4" creationId="{7EB3909A-5EEF-4522-6917-DF01BDD87F15}"/>
          </ac:spMkLst>
        </pc:spChg>
        <pc:spChg chg="add mod">
          <ac:chgData name="Lewis Simpson" userId="92582b29bfb8e73b" providerId="LiveId" clId="{E40BDF9E-211E-47DD-A51F-A2038731F88F}" dt="2023-07-11T14:54:53.205" v="1194" actId="1076"/>
          <ac:spMkLst>
            <pc:docMk/>
            <pc:sldMk cId="3566944177" sldId="270"/>
            <ac:spMk id="6" creationId="{A874211C-6502-6F80-B39F-9BC89FD28679}"/>
          </ac:spMkLst>
        </pc:spChg>
        <pc:spChg chg="add del mod">
          <ac:chgData name="Lewis Simpson" userId="92582b29bfb8e73b" providerId="LiveId" clId="{E40BDF9E-211E-47DD-A51F-A2038731F88F}" dt="2023-07-11T14:55:03.121" v="1196" actId="478"/>
          <ac:spMkLst>
            <pc:docMk/>
            <pc:sldMk cId="3566944177" sldId="270"/>
            <ac:spMk id="9" creationId="{8CA7ED41-4102-C200-5497-CC9644E1666A}"/>
          </ac:spMkLst>
        </pc:spChg>
        <pc:picChg chg="mod">
          <ac:chgData name="Lewis Simpson" userId="92582b29bfb8e73b" providerId="LiveId" clId="{E40BDF9E-211E-47DD-A51F-A2038731F88F}" dt="2023-07-11T14:54:49.213" v="1193" actId="1076"/>
          <ac:picMkLst>
            <pc:docMk/>
            <pc:sldMk cId="3566944177" sldId="270"/>
            <ac:picMk id="7" creationId="{BC7A2DAC-6FD3-7A12-756A-4490862450BD}"/>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96119E-AAE7-4940-9C4A-2BA48CFE4816}" type="datetimeFigureOut">
              <a:rPr lang="en-GB" smtClean="0"/>
              <a:t>11/07/2023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52F2EB-5D64-4EF8-8DB6-30E08BD77E9A}" type="slidenum">
              <a:rPr lang="en-GB" smtClean="0"/>
              <a:t>‹#›</a:t>
            </a:fld>
            <a:endParaRPr lang="en-GB"/>
          </a:p>
        </p:txBody>
      </p:sp>
    </p:spTree>
    <p:extLst>
      <p:ext uri="{BB962C8B-B14F-4D97-AF65-F5344CB8AC3E}">
        <p14:creationId xmlns:p14="http://schemas.microsoft.com/office/powerpoint/2010/main" val="22312298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Slide 1 – Introduction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Policing and the Political Landscape</a:t>
            </a:r>
          </a:p>
          <a:p>
            <a:endParaRPr lang="en-GB" dirty="0"/>
          </a:p>
        </p:txBody>
      </p:sp>
      <p:sp>
        <p:nvSpPr>
          <p:cNvPr id="4" name="Slide Number Placeholder 3"/>
          <p:cNvSpPr>
            <a:spLocks noGrp="1"/>
          </p:cNvSpPr>
          <p:nvPr>
            <p:ph type="sldNum" sz="quarter" idx="5"/>
          </p:nvPr>
        </p:nvSpPr>
        <p:spPr/>
        <p:txBody>
          <a:bodyPr/>
          <a:lstStyle/>
          <a:p>
            <a:fld id="{1552F2EB-5D64-4EF8-8DB6-30E08BD77E9A}" type="slidenum">
              <a:rPr lang="en-GB" smtClean="0"/>
              <a:t>1</a:t>
            </a:fld>
            <a:endParaRPr lang="en-GB"/>
          </a:p>
        </p:txBody>
      </p:sp>
    </p:spTree>
    <p:extLst>
      <p:ext uri="{BB962C8B-B14F-4D97-AF65-F5344CB8AC3E}">
        <p14:creationId xmlns:p14="http://schemas.microsoft.com/office/powerpoint/2010/main" val="36669490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Slide 1 – Introduction</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Policing and the Political Landscape</a:t>
            </a:r>
          </a:p>
          <a:p>
            <a:endParaRPr lang="en-GB" dirty="0"/>
          </a:p>
        </p:txBody>
      </p:sp>
      <p:sp>
        <p:nvSpPr>
          <p:cNvPr id="4" name="Slide Number Placeholder 3"/>
          <p:cNvSpPr>
            <a:spLocks noGrp="1"/>
          </p:cNvSpPr>
          <p:nvPr>
            <p:ph type="sldNum" sz="quarter" idx="5"/>
          </p:nvPr>
        </p:nvSpPr>
        <p:spPr/>
        <p:txBody>
          <a:bodyPr/>
          <a:lstStyle/>
          <a:p>
            <a:fld id="{1552F2EB-5D64-4EF8-8DB6-30E08BD77E9A}" type="slidenum">
              <a:rPr lang="en-GB" smtClean="0"/>
              <a:t>2</a:t>
            </a:fld>
            <a:endParaRPr lang="en-GB"/>
          </a:p>
        </p:txBody>
      </p:sp>
    </p:spTree>
    <p:extLst>
      <p:ext uri="{BB962C8B-B14F-4D97-AF65-F5344CB8AC3E}">
        <p14:creationId xmlns:p14="http://schemas.microsoft.com/office/powerpoint/2010/main" val="545326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Slide 2 – Police Independence from Politics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There is no escaping the fact that policing and politics are intrinsically linked and forever will be. Policing is a public service, provided by government for its citizens. However, in the UK we strive for policing that is independent of political influence as the founder of modern-day police services set out principles for the Metropolitan Police when they were established in 1829. The fifth principle states that the police service should not pander to public opinion and should “constantly demonstrate absolute impartial service to the law in complete independence of policy”. (Home Office, 2012)</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There is case law that suggests chief constables retain discretion as to the degree of effort they will attach to enforcing any particular law at any particular time. Individual police officers also have wide discretion over how and when they make use of the powers available to them (Strickland &amp; Beard, 2013).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Patten Report argued that </a:t>
            </a:r>
            <a:r>
              <a:rPr lang="en-GB" sz="1800" kern="100" dirty="0">
                <a:effectLst/>
                <a:latin typeface="Calibri" panose="020F0502020204030204" pitchFamily="34" charset="0"/>
                <a:ea typeface="Calibri" panose="020F0502020204030204" pitchFamily="34" charset="0"/>
                <a:cs typeface="Calibri" panose="020F0502020204030204" pitchFamily="34" charset="0"/>
              </a:rPr>
              <a:t>i</a:t>
            </a:r>
            <a:r>
              <a:rPr lang="en-GB" sz="1800" kern="1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n a democracy ‘no public official, including a chief of police, can be said to be ‘independent’’ and that they need to be held to account for their decisions.</a:t>
            </a:r>
            <a:r>
              <a:rPr lang="en-GB" sz="1800" kern="100" dirty="0">
                <a:solidFill>
                  <a:srgbClr val="000000"/>
                </a:solidFill>
                <a:effectLst/>
                <a:latin typeface="Open Sans" panose="020B0606030504020204" pitchFamily="34" charset="0"/>
                <a:ea typeface="Calibri" panose="020F0502020204030204" pitchFamily="34" charset="0"/>
                <a:cs typeface="Times New Roman" panose="02020603050405020304" pitchFamily="18" charset="0"/>
              </a:rPr>
              <a:t> </a:t>
            </a:r>
            <a:r>
              <a:rPr lang="en-GB" sz="1800" kern="100" dirty="0">
                <a:solidFill>
                  <a:srgbClr val="000000"/>
                </a:solidFill>
                <a:effectLst/>
                <a:latin typeface="Calibri" panose="020F0502020204030204" pitchFamily="34" charset="0"/>
                <a:ea typeface="Calibri" panose="020F0502020204030204" pitchFamily="34" charset="0"/>
                <a:cs typeface="Times New Roman" panose="02020603050405020304" pitchFamily="18" charset="0"/>
              </a:rPr>
              <a:t>(Muir, 2008)</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Bernard Hogan-Howe, ex commissioner of Met Police defined operational independence as “not starting or stopping an investigation into an individual because of a political interference and policing something or not policing something because of a political view” (Home Affairs Committee, 2010)</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Clearly operational independence does not mean free from advice, observation or criticism of their actions. So how do we hold the police to account whilst maintaining the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Peelian</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doctrine of political independence. </a:t>
            </a:r>
          </a:p>
          <a:p>
            <a:endParaRPr lang="en-GB" dirty="0"/>
          </a:p>
        </p:txBody>
      </p:sp>
      <p:sp>
        <p:nvSpPr>
          <p:cNvPr id="4" name="Slide Number Placeholder 3"/>
          <p:cNvSpPr>
            <a:spLocks noGrp="1"/>
          </p:cNvSpPr>
          <p:nvPr>
            <p:ph type="sldNum" sz="quarter" idx="5"/>
          </p:nvPr>
        </p:nvSpPr>
        <p:spPr/>
        <p:txBody>
          <a:bodyPr/>
          <a:lstStyle/>
          <a:p>
            <a:fld id="{1552F2EB-5D64-4EF8-8DB6-30E08BD77E9A}" type="slidenum">
              <a:rPr lang="en-GB" smtClean="0"/>
              <a:t>4</a:t>
            </a:fld>
            <a:endParaRPr lang="en-GB"/>
          </a:p>
        </p:txBody>
      </p:sp>
    </p:spTree>
    <p:extLst>
      <p:ext uri="{BB962C8B-B14F-4D97-AF65-F5344CB8AC3E}">
        <p14:creationId xmlns:p14="http://schemas.microsoft.com/office/powerpoint/2010/main" val="4036938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tripartite relationship between Home Secretary, Police and Crime Commissioners and Chief Constables defines responsibilities of each party in the </a:t>
            </a:r>
            <a:r>
              <a:rPr lang="en-GB" sz="1800" i="1" kern="100" dirty="0">
                <a:effectLst/>
                <a:highlight>
                  <a:srgbClr val="FFFF00"/>
                </a:highlight>
                <a:latin typeface="Calibri" panose="020F0502020204030204" pitchFamily="34" charset="0"/>
                <a:ea typeface="Calibri" panose="020F0502020204030204" pitchFamily="34" charset="0"/>
                <a:cs typeface="Times New Roman" panose="02020603050405020304" pitchFamily="18" charset="0"/>
              </a:rPr>
              <a:t>Police Reform and Social Responsibility Act 2011</a:t>
            </a:r>
            <a:r>
              <a:rPr lang="en-GB" sz="1800" i="1"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which introduced Police and Crime Commissioners.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When considering politics and its role in accountability and police governance, Police and Crime Commissioners have been a contentious topic. Some Chief Constables felt their operational independence was disappearing, whilst others believed this was politicisation of the police. The Government argued that this was giving the public democratic oversight of their police service.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Police and Crime Commissioners can be aligned with political parties, or can run independently. In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th</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a:t>
            </a:r>
            <a:r>
              <a:rPr lang="en-GB" sz="1800" kern="100" dirty="0" err="1">
                <a:effectLst/>
                <a:latin typeface="Calibri" panose="020F0502020204030204" pitchFamily="34" charset="0"/>
                <a:ea typeface="Calibri" panose="020F0502020204030204" pitchFamily="34" charset="0"/>
                <a:cs typeface="Times New Roman" panose="02020603050405020304" pitchFamily="18" charset="0"/>
              </a:rPr>
              <a:t>eifrst</a:t>
            </a: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 election in 2012 there were twelve independent PCC’s elected. In 2016 that fell to three and in 2021 no independent candidates were elected. Meanwhile the number of conservative PCCs has grown from 16 to 30.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Would a politicians desire to retain power for their political party ever stand in the way of them delivering the most efficient public services. There is an argument for devolution of policing and criminal justice matters to Welsh Government, which was made in the Commission on Devolution in Wales in 2011 but Welsh police services remain under the jurisdiction of UK Government.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Welsh Government – Labour, for devolution of policing in Wales, and indeed commissioned the Silk Report on devolution of matters to Welsh Assembly.</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UK Government – Conservative – against devolution of policing to Wales, citing issues with cost implication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PCCs at the time were asked for their views: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RODDICK – Liberal Democrat, but ran as independent and resigned from party upon being elected as PCC. For devolution.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JOHNSON – Independent. Potentially for, if benefits could be shown.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SALMON – Conservative Against devolution.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MICHAEL – Labour for devolution.</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(Silk, 2014)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Is it possible that PCC aligned to Conservative Party, would act in the interest of the Conservative Party rather than the police service and public they represent? Is it possible that the PCC aligned to the Labour Party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Silk Commission argued that Police forces interact with a number of devolved services. Health, housing, education and highways policy all have a direct bearing on police work, and what the police does has implications for these areas of devolved public policy. As an emergency service, the police forces also work closely with the devolved fire and ambulance services. Partnership working in Wales has meant that the police participate in Welsh Government-led initiatives, such as Local Service Boards.</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Commission on Justice in Wales argued that “Policy and spending on justice should be aligned with other policies, particularly those which are devolved to Wales, such as health, education and social welfare.” (The Commission on Justice in Wales, 2019)</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Strategic Review of Policing in England and Wales made reference to Police services taking on matters of health and social welfare and made the argument that a government, be that UK or Welsh, should holistically govern and set policies for these intertwined matters to enable effective partnership working (Barber, 2022). We know that the prevention of crime is not achievable by the police alone and we must look at our partners in health, social services and education to name a few. But if these matters are devolved to Welsh Government, and policing is not then how can the Welsh Government effectively operate these services together and how can the police and partners effectively collaborate.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Most of the evidence received by the Silk Commission supported the devolution of policing in line with other public services in Wales. They argued that devolution would create a better alignment between policies for tackling crime and its causes but nine years later policing is still not devolved. Is this something that may change should a new political party come into power and will it be a positive change for policing in Wales?</a:t>
            </a:r>
          </a:p>
          <a:p>
            <a:pPr>
              <a:lnSpc>
                <a:spcPct val="200000"/>
              </a:lnSpc>
              <a:spcAft>
                <a:spcPts val="800"/>
              </a:spcAft>
            </a:pPr>
            <a:endParaRPr lang="en-GB" dirty="0"/>
          </a:p>
        </p:txBody>
      </p:sp>
      <p:sp>
        <p:nvSpPr>
          <p:cNvPr id="4" name="Slide Number Placeholder 3"/>
          <p:cNvSpPr>
            <a:spLocks noGrp="1"/>
          </p:cNvSpPr>
          <p:nvPr>
            <p:ph type="sldNum" sz="quarter" idx="5"/>
          </p:nvPr>
        </p:nvSpPr>
        <p:spPr/>
        <p:txBody>
          <a:bodyPr/>
          <a:lstStyle/>
          <a:p>
            <a:fld id="{1552F2EB-5D64-4EF8-8DB6-30E08BD77E9A}" type="slidenum">
              <a:rPr lang="en-GB" smtClean="0"/>
              <a:t>6</a:t>
            </a:fld>
            <a:endParaRPr lang="en-GB"/>
          </a:p>
        </p:txBody>
      </p:sp>
    </p:spTree>
    <p:extLst>
      <p:ext uri="{BB962C8B-B14F-4D97-AF65-F5344CB8AC3E}">
        <p14:creationId xmlns:p14="http://schemas.microsoft.com/office/powerpoint/2010/main" val="245653151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107000"/>
              </a:lnSpc>
              <a:spcAft>
                <a:spcPts val="800"/>
              </a:spcAft>
            </a:pPr>
            <a:r>
              <a:rPr lang="en-GB" sz="1800" b="1" u="sng" kern="100" dirty="0">
                <a:effectLst/>
                <a:latin typeface="Calibri" panose="020F0502020204030204" pitchFamily="34" charset="0"/>
                <a:ea typeface="Calibri" panose="020F0502020204030204" pitchFamily="34" charset="0"/>
                <a:cs typeface="Times New Roman" panose="02020603050405020304" pitchFamily="18" charset="0"/>
              </a:rPr>
              <a:t>Slide 4 – Political Influences on Police Practises</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Looking at political influences on police practises, we see that these occur from time to time, particularly as a Home Secretary has responsibility for police performance, they may dip into operational matters such as stop and search or recently, the policing of protests.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Whilst not a protest, the policing of a vigil for Sarah Everard resulted in major criticism from political figures.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 policing of the vigil was a difficult balance, with legislation in place for public safety reasons due to the Coronavirus pandemic preventing any gatherings and public outrage at the shocking circumstances in which Sarah Everard was killed by a police officer resulting in public wanting to gather to unite.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Political figures’ criticism of policing came primarily from Sadiq Khan, the London Mayor, who stated “the scenes arising from the policing of the vigil… were completely unacceptable” and went on to say that he had asked the Commissioner to give him an explanation, which he was not satisfied with and so he asked “Her Majesty’s Inspectorate of Constabulary (HMIC) to conduct a full independent investigation” and asked “the Independent Office for Police Conduct (IOPC) to investigate the actions of police officers” at the vigil (Khan, 2021).</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Similarly, Liberal Democrat leader Sir Ed Davey wrote a letter to the Commissioner of the Metropolitan Police calling on her to resign, citing that the scenes at the vigil were utterly disgraceful and shamed the Metropolitan Police (Hughes, 2021). </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Then Home Secretary Priti Patel also called on HMIC to conduct a review into the policing response. Interestingly, HMIC’s report found that officers at the vigil acted appropriately and remained calm and professional in the face of abuse. In a nod to the political figures who had voiced their opinions the report said that early calls for the Commissioner to resign or that the policing response was disproportionate were unwarranted and explained that “some of the leading voices were those in positions of some responsibility. It is one thing – as in the case of the Home Secretary – to recognise that the scenes were worrying or upsetting (and to order an inspection such as this). It is another to jump to conclusions – and in doing so, undermine public confidence in policing – based on very limited evidence” (HMICFRS, 2021).</a:t>
            </a:r>
          </a:p>
          <a:p>
            <a:pPr>
              <a:lnSpc>
                <a:spcPct val="107000"/>
              </a:lnSpc>
              <a:spcAft>
                <a:spcPts val="800"/>
              </a:spcAft>
            </a:pPr>
            <a:r>
              <a:rPr lang="en-GB" sz="1800" kern="100" dirty="0">
                <a:effectLst/>
                <a:latin typeface="Calibri" panose="020F0502020204030204" pitchFamily="34" charset="0"/>
                <a:ea typeface="Calibri" panose="020F0502020204030204" pitchFamily="34" charset="0"/>
                <a:cs typeface="Times New Roman" panose="02020603050405020304" pitchFamily="18" charset="0"/>
              </a:rPr>
              <a:t>So here we can see that political influence and commentary on operational policing matters, could undermine public confidence and damage police legitimacy, causing operational problems for the police service. Certainly with protest, any large group that believe the police are not acting appropriately could cause significant damage, through injuries to officers, public, vast damage to property or worse.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800" kern="100" dirty="0">
              <a:effectLst/>
              <a:latin typeface="Arial" panose="020B0604020202020204" pitchFamily="34" charset="0"/>
              <a:ea typeface="Calibri" panose="020F0502020204030204" pitchFamily="34" charset="0"/>
              <a:cs typeface="Times New Roman" panose="02020603050405020304" pitchFamily="18" charset="0"/>
            </a:endParaRPr>
          </a:p>
        </p:txBody>
      </p:sp>
      <p:sp>
        <p:nvSpPr>
          <p:cNvPr id="4" name="Slide Number Placeholder 3"/>
          <p:cNvSpPr>
            <a:spLocks noGrp="1"/>
          </p:cNvSpPr>
          <p:nvPr>
            <p:ph type="sldNum" sz="quarter" idx="5"/>
          </p:nvPr>
        </p:nvSpPr>
        <p:spPr/>
        <p:txBody>
          <a:bodyPr/>
          <a:lstStyle/>
          <a:p>
            <a:fld id="{1552F2EB-5D64-4EF8-8DB6-30E08BD77E9A}" type="slidenum">
              <a:rPr lang="en-GB" smtClean="0"/>
              <a:t>8</a:t>
            </a:fld>
            <a:endParaRPr lang="en-GB"/>
          </a:p>
        </p:txBody>
      </p:sp>
    </p:spTree>
    <p:extLst>
      <p:ext uri="{BB962C8B-B14F-4D97-AF65-F5344CB8AC3E}">
        <p14:creationId xmlns:p14="http://schemas.microsoft.com/office/powerpoint/2010/main" val="179845595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ED4646-52AC-2573-C910-5B15AB5E246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052C2AC-B4E1-233D-8BAD-FE75D39BB09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07B5A4D-87DB-4B16-6DA8-F5AFC9E3EE39}"/>
              </a:ext>
            </a:extLst>
          </p:cNvPr>
          <p:cNvSpPr>
            <a:spLocks noGrp="1"/>
          </p:cNvSpPr>
          <p:nvPr>
            <p:ph type="dt" sz="half" idx="10"/>
          </p:nvPr>
        </p:nvSpPr>
        <p:spPr/>
        <p:txBody>
          <a:bodyPr/>
          <a:lstStyle/>
          <a:p>
            <a:fld id="{62241790-B6C2-454E-86E9-8808860A40CF}" type="datetimeFigureOut">
              <a:rPr lang="en-GB" smtClean="0"/>
              <a:t>11/07/2023</a:t>
            </a:fld>
            <a:endParaRPr lang="en-GB"/>
          </a:p>
        </p:txBody>
      </p:sp>
      <p:sp>
        <p:nvSpPr>
          <p:cNvPr id="5" name="Footer Placeholder 4">
            <a:extLst>
              <a:ext uri="{FF2B5EF4-FFF2-40B4-BE49-F238E27FC236}">
                <a16:creationId xmlns:a16="http://schemas.microsoft.com/office/drawing/2014/main" id="{A427D5ED-AD2C-EF0B-A770-1D1EB01DC2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E604EF-4626-FA90-0F11-DA1628008E48}"/>
              </a:ext>
            </a:extLst>
          </p:cNvPr>
          <p:cNvSpPr>
            <a:spLocks noGrp="1"/>
          </p:cNvSpPr>
          <p:nvPr>
            <p:ph type="sldNum" sz="quarter" idx="12"/>
          </p:nvPr>
        </p:nvSpPr>
        <p:spPr/>
        <p:txBody>
          <a:bodyPr/>
          <a:lstStyle/>
          <a:p>
            <a:fld id="{5D9E1D5E-A935-4AEF-BD92-BE74FBB8EC27}" type="slidenum">
              <a:rPr lang="en-GB" smtClean="0"/>
              <a:t>‹#›</a:t>
            </a:fld>
            <a:endParaRPr lang="en-GB"/>
          </a:p>
        </p:txBody>
      </p:sp>
    </p:spTree>
    <p:extLst>
      <p:ext uri="{BB962C8B-B14F-4D97-AF65-F5344CB8AC3E}">
        <p14:creationId xmlns:p14="http://schemas.microsoft.com/office/powerpoint/2010/main" val="16301101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8FE55-0218-5A3E-9614-62191028A13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D16B3AC-4B9B-1A07-7503-1B07267F71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1D325CB-AFDE-8600-3485-56ADE4622933}"/>
              </a:ext>
            </a:extLst>
          </p:cNvPr>
          <p:cNvSpPr>
            <a:spLocks noGrp="1"/>
          </p:cNvSpPr>
          <p:nvPr>
            <p:ph type="dt" sz="half" idx="10"/>
          </p:nvPr>
        </p:nvSpPr>
        <p:spPr/>
        <p:txBody>
          <a:bodyPr/>
          <a:lstStyle/>
          <a:p>
            <a:fld id="{62241790-B6C2-454E-86E9-8808860A40CF}" type="datetimeFigureOut">
              <a:rPr lang="en-GB" smtClean="0"/>
              <a:t>11/07/2023</a:t>
            </a:fld>
            <a:endParaRPr lang="en-GB"/>
          </a:p>
        </p:txBody>
      </p:sp>
      <p:sp>
        <p:nvSpPr>
          <p:cNvPr id="5" name="Footer Placeholder 4">
            <a:extLst>
              <a:ext uri="{FF2B5EF4-FFF2-40B4-BE49-F238E27FC236}">
                <a16:creationId xmlns:a16="http://schemas.microsoft.com/office/drawing/2014/main" id="{642E2339-2443-C493-0CE5-959380FDE24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972C190-FF36-6CA1-8737-875E12D289A8}"/>
              </a:ext>
            </a:extLst>
          </p:cNvPr>
          <p:cNvSpPr>
            <a:spLocks noGrp="1"/>
          </p:cNvSpPr>
          <p:nvPr>
            <p:ph type="sldNum" sz="quarter" idx="12"/>
          </p:nvPr>
        </p:nvSpPr>
        <p:spPr/>
        <p:txBody>
          <a:bodyPr/>
          <a:lstStyle/>
          <a:p>
            <a:fld id="{5D9E1D5E-A935-4AEF-BD92-BE74FBB8EC27}" type="slidenum">
              <a:rPr lang="en-GB" smtClean="0"/>
              <a:t>‹#›</a:t>
            </a:fld>
            <a:endParaRPr lang="en-GB"/>
          </a:p>
        </p:txBody>
      </p:sp>
    </p:spTree>
    <p:extLst>
      <p:ext uri="{BB962C8B-B14F-4D97-AF65-F5344CB8AC3E}">
        <p14:creationId xmlns:p14="http://schemas.microsoft.com/office/powerpoint/2010/main" val="25422472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B55C44-597F-9A40-9622-E3E8BF904F2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64E8868-C4FD-53F1-E15E-2838CF081C9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5EDF4FE-2EA2-E404-030E-26455ED1348B}"/>
              </a:ext>
            </a:extLst>
          </p:cNvPr>
          <p:cNvSpPr>
            <a:spLocks noGrp="1"/>
          </p:cNvSpPr>
          <p:nvPr>
            <p:ph type="dt" sz="half" idx="10"/>
          </p:nvPr>
        </p:nvSpPr>
        <p:spPr/>
        <p:txBody>
          <a:bodyPr/>
          <a:lstStyle/>
          <a:p>
            <a:fld id="{62241790-B6C2-454E-86E9-8808860A40CF}" type="datetimeFigureOut">
              <a:rPr lang="en-GB" smtClean="0"/>
              <a:t>11/07/2023</a:t>
            </a:fld>
            <a:endParaRPr lang="en-GB"/>
          </a:p>
        </p:txBody>
      </p:sp>
      <p:sp>
        <p:nvSpPr>
          <p:cNvPr id="5" name="Footer Placeholder 4">
            <a:extLst>
              <a:ext uri="{FF2B5EF4-FFF2-40B4-BE49-F238E27FC236}">
                <a16:creationId xmlns:a16="http://schemas.microsoft.com/office/drawing/2014/main" id="{EFADA340-CE10-F222-A8ED-02E3A66FFF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71A8AC-6C79-8AB6-ECB4-AAD745C4F079}"/>
              </a:ext>
            </a:extLst>
          </p:cNvPr>
          <p:cNvSpPr>
            <a:spLocks noGrp="1"/>
          </p:cNvSpPr>
          <p:nvPr>
            <p:ph type="sldNum" sz="quarter" idx="12"/>
          </p:nvPr>
        </p:nvSpPr>
        <p:spPr/>
        <p:txBody>
          <a:bodyPr/>
          <a:lstStyle/>
          <a:p>
            <a:fld id="{5D9E1D5E-A935-4AEF-BD92-BE74FBB8EC27}" type="slidenum">
              <a:rPr lang="en-GB" smtClean="0"/>
              <a:t>‹#›</a:t>
            </a:fld>
            <a:endParaRPr lang="en-GB"/>
          </a:p>
        </p:txBody>
      </p:sp>
    </p:spTree>
    <p:extLst>
      <p:ext uri="{BB962C8B-B14F-4D97-AF65-F5344CB8AC3E}">
        <p14:creationId xmlns:p14="http://schemas.microsoft.com/office/powerpoint/2010/main" val="10109375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77FAAE-160D-3B06-E492-DF8B016D282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FDD343F-0104-9A18-5D6A-FE16ED41611B}"/>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9F71EEEA-5C0D-FC33-797A-8993EE58E63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7405A0-1A2A-A3F6-8417-FB1EDA291286}"/>
              </a:ext>
            </a:extLst>
          </p:cNvPr>
          <p:cNvSpPr>
            <a:spLocks noGrp="1"/>
          </p:cNvSpPr>
          <p:nvPr>
            <p:ph type="dt" sz="half" idx="10"/>
          </p:nvPr>
        </p:nvSpPr>
        <p:spPr/>
        <p:txBody>
          <a:bodyPr/>
          <a:lstStyle/>
          <a:p>
            <a:fld id="{62241790-B6C2-454E-86E9-8808860A40CF}" type="datetimeFigureOut">
              <a:rPr lang="en-GB" smtClean="0"/>
              <a:t>11/07/2023</a:t>
            </a:fld>
            <a:endParaRPr lang="en-GB"/>
          </a:p>
        </p:txBody>
      </p:sp>
      <p:sp>
        <p:nvSpPr>
          <p:cNvPr id="6" name="Footer Placeholder 5">
            <a:extLst>
              <a:ext uri="{FF2B5EF4-FFF2-40B4-BE49-F238E27FC236}">
                <a16:creationId xmlns:a16="http://schemas.microsoft.com/office/drawing/2014/main" id="{8063B8DB-4595-CE11-73E0-B81CD940DBC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6FEF18-B51C-724C-84FB-E57F74986D0D}"/>
              </a:ext>
            </a:extLst>
          </p:cNvPr>
          <p:cNvSpPr>
            <a:spLocks noGrp="1"/>
          </p:cNvSpPr>
          <p:nvPr>
            <p:ph type="sldNum" sz="quarter" idx="12"/>
          </p:nvPr>
        </p:nvSpPr>
        <p:spPr/>
        <p:txBody>
          <a:bodyPr/>
          <a:lstStyle/>
          <a:p>
            <a:fld id="{5D9E1D5E-A935-4AEF-BD92-BE74FBB8EC27}" type="slidenum">
              <a:rPr lang="en-GB" smtClean="0"/>
              <a:t>‹#›</a:t>
            </a:fld>
            <a:endParaRPr lang="en-GB"/>
          </a:p>
        </p:txBody>
      </p:sp>
    </p:spTree>
    <p:extLst>
      <p:ext uri="{BB962C8B-B14F-4D97-AF65-F5344CB8AC3E}">
        <p14:creationId xmlns:p14="http://schemas.microsoft.com/office/powerpoint/2010/main" val="22106240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F3B02-5483-73EF-0169-37F5ABEE8FE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E03FB4B-FC1D-71BE-7987-D23EF40E2C5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383D1F8-706D-2911-E997-F144559E11F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A04089B6-CA12-B990-617F-69B1FEE6567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3BACBA0-117D-C98A-E442-FE9056E37A9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53A0EBF-762F-14EB-3F3F-8CF5FB918268}"/>
              </a:ext>
            </a:extLst>
          </p:cNvPr>
          <p:cNvSpPr>
            <a:spLocks noGrp="1"/>
          </p:cNvSpPr>
          <p:nvPr>
            <p:ph type="dt" sz="half" idx="10"/>
          </p:nvPr>
        </p:nvSpPr>
        <p:spPr/>
        <p:txBody>
          <a:bodyPr/>
          <a:lstStyle/>
          <a:p>
            <a:fld id="{62241790-B6C2-454E-86E9-8808860A40CF}" type="datetimeFigureOut">
              <a:rPr lang="en-GB" smtClean="0"/>
              <a:t>11/07/2023</a:t>
            </a:fld>
            <a:endParaRPr lang="en-GB"/>
          </a:p>
        </p:txBody>
      </p:sp>
      <p:sp>
        <p:nvSpPr>
          <p:cNvPr id="8" name="Footer Placeholder 7">
            <a:extLst>
              <a:ext uri="{FF2B5EF4-FFF2-40B4-BE49-F238E27FC236}">
                <a16:creationId xmlns:a16="http://schemas.microsoft.com/office/drawing/2014/main" id="{21B91370-AD01-2B5B-C219-3EE61AF2A0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4B42C4C-4836-45BB-BC7D-1D5885B9F399}"/>
              </a:ext>
            </a:extLst>
          </p:cNvPr>
          <p:cNvSpPr>
            <a:spLocks noGrp="1"/>
          </p:cNvSpPr>
          <p:nvPr>
            <p:ph type="sldNum" sz="quarter" idx="12"/>
          </p:nvPr>
        </p:nvSpPr>
        <p:spPr/>
        <p:txBody>
          <a:bodyPr/>
          <a:lstStyle/>
          <a:p>
            <a:fld id="{5D9E1D5E-A935-4AEF-BD92-BE74FBB8EC27}" type="slidenum">
              <a:rPr lang="en-GB" smtClean="0"/>
              <a:t>‹#›</a:t>
            </a:fld>
            <a:endParaRPr lang="en-GB"/>
          </a:p>
        </p:txBody>
      </p:sp>
    </p:spTree>
    <p:extLst>
      <p:ext uri="{BB962C8B-B14F-4D97-AF65-F5344CB8AC3E}">
        <p14:creationId xmlns:p14="http://schemas.microsoft.com/office/powerpoint/2010/main" val="8480490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4790A-7907-135B-9946-B490CACE4768}"/>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C3FC7F5-94AF-4B7F-58C6-F08D39B5B929}"/>
              </a:ext>
            </a:extLst>
          </p:cNvPr>
          <p:cNvSpPr>
            <a:spLocks noGrp="1"/>
          </p:cNvSpPr>
          <p:nvPr>
            <p:ph type="dt" sz="half" idx="10"/>
          </p:nvPr>
        </p:nvSpPr>
        <p:spPr/>
        <p:txBody>
          <a:bodyPr/>
          <a:lstStyle/>
          <a:p>
            <a:fld id="{62241790-B6C2-454E-86E9-8808860A40CF}" type="datetimeFigureOut">
              <a:rPr lang="en-GB" smtClean="0"/>
              <a:t>11/07/2023</a:t>
            </a:fld>
            <a:endParaRPr lang="en-GB"/>
          </a:p>
        </p:txBody>
      </p:sp>
      <p:sp>
        <p:nvSpPr>
          <p:cNvPr id="4" name="Footer Placeholder 3">
            <a:extLst>
              <a:ext uri="{FF2B5EF4-FFF2-40B4-BE49-F238E27FC236}">
                <a16:creationId xmlns:a16="http://schemas.microsoft.com/office/drawing/2014/main" id="{073A4F3C-5B19-FC37-AC53-8161861B086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4AF2A38-4863-FCFA-71FB-38ECFCE13DBC}"/>
              </a:ext>
            </a:extLst>
          </p:cNvPr>
          <p:cNvSpPr>
            <a:spLocks noGrp="1"/>
          </p:cNvSpPr>
          <p:nvPr>
            <p:ph type="sldNum" sz="quarter" idx="12"/>
          </p:nvPr>
        </p:nvSpPr>
        <p:spPr/>
        <p:txBody>
          <a:bodyPr/>
          <a:lstStyle/>
          <a:p>
            <a:fld id="{5D9E1D5E-A935-4AEF-BD92-BE74FBB8EC27}" type="slidenum">
              <a:rPr lang="en-GB" smtClean="0"/>
              <a:t>‹#›</a:t>
            </a:fld>
            <a:endParaRPr lang="en-GB"/>
          </a:p>
        </p:txBody>
      </p:sp>
    </p:spTree>
    <p:extLst>
      <p:ext uri="{BB962C8B-B14F-4D97-AF65-F5344CB8AC3E}">
        <p14:creationId xmlns:p14="http://schemas.microsoft.com/office/powerpoint/2010/main" val="6714138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69C5AF4-39B6-F029-9989-19B5C1CEEA42}"/>
              </a:ext>
            </a:extLst>
          </p:cNvPr>
          <p:cNvSpPr>
            <a:spLocks noGrp="1"/>
          </p:cNvSpPr>
          <p:nvPr>
            <p:ph type="dt" sz="half" idx="10"/>
          </p:nvPr>
        </p:nvSpPr>
        <p:spPr/>
        <p:txBody>
          <a:bodyPr/>
          <a:lstStyle/>
          <a:p>
            <a:fld id="{62241790-B6C2-454E-86E9-8808860A40CF}" type="datetimeFigureOut">
              <a:rPr lang="en-GB" smtClean="0"/>
              <a:t>11/07/2023</a:t>
            </a:fld>
            <a:endParaRPr lang="en-GB"/>
          </a:p>
        </p:txBody>
      </p:sp>
      <p:sp>
        <p:nvSpPr>
          <p:cNvPr id="3" name="Footer Placeholder 2">
            <a:extLst>
              <a:ext uri="{FF2B5EF4-FFF2-40B4-BE49-F238E27FC236}">
                <a16:creationId xmlns:a16="http://schemas.microsoft.com/office/drawing/2014/main" id="{8557EBAA-A087-9E0C-F9A6-B531AC08AC9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E21C4F6-D36F-AAE2-C148-70C4B9034AE8}"/>
              </a:ext>
            </a:extLst>
          </p:cNvPr>
          <p:cNvSpPr>
            <a:spLocks noGrp="1"/>
          </p:cNvSpPr>
          <p:nvPr>
            <p:ph type="sldNum" sz="quarter" idx="12"/>
          </p:nvPr>
        </p:nvSpPr>
        <p:spPr/>
        <p:txBody>
          <a:bodyPr/>
          <a:lstStyle/>
          <a:p>
            <a:fld id="{5D9E1D5E-A935-4AEF-BD92-BE74FBB8EC27}" type="slidenum">
              <a:rPr lang="en-GB" smtClean="0"/>
              <a:t>‹#›</a:t>
            </a:fld>
            <a:endParaRPr lang="en-GB"/>
          </a:p>
        </p:txBody>
      </p:sp>
    </p:spTree>
    <p:extLst>
      <p:ext uri="{BB962C8B-B14F-4D97-AF65-F5344CB8AC3E}">
        <p14:creationId xmlns:p14="http://schemas.microsoft.com/office/powerpoint/2010/main" val="1127474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BD7299-A854-17E0-2422-6DF6C98B6B8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6A3C81-7BCA-5755-3676-8934C86C97D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58D601E-F542-DCC2-E727-68249A8BC84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4DD53E7-77F1-8596-460E-570D5B273A12}"/>
              </a:ext>
            </a:extLst>
          </p:cNvPr>
          <p:cNvSpPr>
            <a:spLocks noGrp="1"/>
          </p:cNvSpPr>
          <p:nvPr>
            <p:ph type="dt" sz="half" idx="10"/>
          </p:nvPr>
        </p:nvSpPr>
        <p:spPr/>
        <p:txBody>
          <a:bodyPr/>
          <a:lstStyle/>
          <a:p>
            <a:fld id="{62241790-B6C2-454E-86E9-8808860A40CF}" type="datetimeFigureOut">
              <a:rPr lang="en-GB" smtClean="0"/>
              <a:t>11/07/2023</a:t>
            </a:fld>
            <a:endParaRPr lang="en-GB"/>
          </a:p>
        </p:txBody>
      </p:sp>
      <p:sp>
        <p:nvSpPr>
          <p:cNvPr id="6" name="Footer Placeholder 5">
            <a:extLst>
              <a:ext uri="{FF2B5EF4-FFF2-40B4-BE49-F238E27FC236}">
                <a16:creationId xmlns:a16="http://schemas.microsoft.com/office/drawing/2014/main" id="{0CD8F019-1D7E-C5FB-7993-D92853599DB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0443D-6E12-7E91-381D-98577D86B381}"/>
              </a:ext>
            </a:extLst>
          </p:cNvPr>
          <p:cNvSpPr>
            <a:spLocks noGrp="1"/>
          </p:cNvSpPr>
          <p:nvPr>
            <p:ph type="sldNum" sz="quarter" idx="12"/>
          </p:nvPr>
        </p:nvSpPr>
        <p:spPr/>
        <p:txBody>
          <a:bodyPr/>
          <a:lstStyle/>
          <a:p>
            <a:fld id="{5D9E1D5E-A935-4AEF-BD92-BE74FBB8EC27}" type="slidenum">
              <a:rPr lang="en-GB" smtClean="0"/>
              <a:t>‹#›</a:t>
            </a:fld>
            <a:endParaRPr lang="en-GB"/>
          </a:p>
        </p:txBody>
      </p:sp>
    </p:spTree>
    <p:extLst>
      <p:ext uri="{BB962C8B-B14F-4D97-AF65-F5344CB8AC3E}">
        <p14:creationId xmlns:p14="http://schemas.microsoft.com/office/powerpoint/2010/main" val="20286351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CADBE9-E2B2-23D6-004C-C98E4D7C92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EA6D865-E02B-345B-497B-63FBF94D00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1CF0E669-D069-7983-92D6-24B53066437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3B6E68-311E-CA47-97FC-821A80051A5E}"/>
              </a:ext>
            </a:extLst>
          </p:cNvPr>
          <p:cNvSpPr>
            <a:spLocks noGrp="1"/>
          </p:cNvSpPr>
          <p:nvPr>
            <p:ph type="dt" sz="half" idx="10"/>
          </p:nvPr>
        </p:nvSpPr>
        <p:spPr/>
        <p:txBody>
          <a:bodyPr/>
          <a:lstStyle/>
          <a:p>
            <a:fld id="{62241790-B6C2-454E-86E9-8808860A40CF}" type="datetimeFigureOut">
              <a:rPr lang="en-GB" smtClean="0"/>
              <a:t>11/07/2023</a:t>
            </a:fld>
            <a:endParaRPr lang="en-GB"/>
          </a:p>
        </p:txBody>
      </p:sp>
      <p:sp>
        <p:nvSpPr>
          <p:cNvPr id="6" name="Footer Placeholder 5">
            <a:extLst>
              <a:ext uri="{FF2B5EF4-FFF2-40B4-BE49-F238E27FC236}">
                <a16:creationId xmlns:a16="http://schemas.microsoft.com/office/drawing/2014/main" id="{EE800298-65F4-2CCA-D78D-179375B1D97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2BD72EB-EE7E-7083-5CA9-B805EE91F99B}"/>
              </a:ext>
            </a:extLst>
          </p:cNvPr>
          <p:cNvSpPr>
            <a:spLocks noGrp="1"/>
          </p:cNvSpPr>
          <p:nvPr>
            <p:ph type="sldNum" sz="quarter" idx="12"/>
          </p:nvPr>
        </p:nvSpPr>
        <p:spPr/>
        <p:txBody>
          <a:bodyPr/>
          <a:lstStyle/>
          <a:p>
            <a:fld id="{5D9E1D5E-A935-4AEF-BD92-BE74FBB8EC27}" type="slidenum">
              <a:rPr lang="en-GB" smtClean="0"/>
              <a:t>‹#›</a:t>
            </a:fld>
            <a:endParaRPr lang="en-GB"/>
          </a:p>
        </p:txBody>
      </p:sp>
    </p:spTree>
    <p:extLst>
      <p:ext uri="{BB962C8B-B14F-4D97-AF65-F5344CB8AC3E}">
        <p14:creationId xmlns:p14="http://schemas.microsoft.com/office/powerpoint/2010/main" val="25723689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906754-D691-4937-9456-99FE3CE6286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B691730-469A-6910-6611-B30D6696AE15}"/>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2727667-9AE8-A938-C61B-58C4600F82A9}"/>
              </a:ext>
            </a:extLst>
          </p:cNvPr>
          <p:cNvSpPr>
            <a:spLocks noGrp="1"/>
          </p:cNvSpPr>
          <p:nvPr>
            <p:ph type="dt" sz="half" idx="10"/>
          </p:nvPr>
        </p:nvSpPr>
        <p:spPr/>
        <p:txBody>
          <a:bodyPr/>
          <a:lstStyle/>
          <a:p>
            <a:fld id="{62241790-B6C2-454E-86E9-8808860A40CF}" type="datetimeFigureOut">
              <a:rPr lang="en-GB" smtClean="0"/>
              <a:t>11/07/2023</a:t>
            </a:fld>
            <a:endParaRPr lang="en-GB"/>
          </a:p>
        </p:txBody>
      </p:sp>
      <p:sp>
        <p:nvSpPr>
          <p:cNvPr id="5" name="Footer Placeholder 4">
            <a:extLst>
              <a:ext uri="{FF2B5EF4-FFF2-40B4-BE49-F238E27FC236}">
                <a16:creationId xmlns:a16="http://schemas.microsoft.com/office/drawing/2014/main" id="{06974D78-1F4A-1AEC-BAF5-9B42856CA3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99BFB3-B25A-8B40-46CF-B35EA6B8CECE}"/>
              </a:ext>
            </a:extLst>
          </p:cNvPr>
          <p:cNvSpPr>
            <a:spLocks noGrp="1"/>
          </p:cNvSpPr>
          <p:nvPr>
            <p:ph type="sldNum" sz="quarter" idx="12"/>
          </p:nvPr>
        </p:nvSpPr>
        <p:spPr/>
        <p:txBody>
          <a:bodyPr/>
          <a:lstStyle/>
          <a:p>
            <a:fld id="{5D9E1D5E-A935-4AEF-BD92-BE74FBB8EC27}" type="slidenum">
              <a:rPr lang="en-GB" smtClean="0"/>
              <a:t>‹#›</a:t>
            </a:fld>
            <a:endParaRPr lang="en-GB"/>
          </a:p>
        </p:txBody>
      </p:sp>
    </p:spTree>
    <p:extLst>
      <p:ext uri="{BB962C8B-B14F-4D97-AF65-F5344CB8AC3E}">
        <p14:creationId xmlns:p14="http://schemas.microsoft.com/office/powerpoint/2010/main" val="256895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7597EE9-4745-38A1-169D-F1879969FDBC}"/>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C51716F-1A92-B429-CFF8-8EDC034DD956}"/>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8C26FBC-4D7B-39A4-8BEA-489866162BD7}"/>
              </a:ext>
            </a:extLst>
          </p:cNvPr>
          <p:cNvSpPr>
            <a:spLocks noGrp="1"/>
          </p:cNvSpPr>
          <p:nvPr>
            <p:ph type="dt" sz="half" idx="10"/>
          </p:nvPr>
        </p:nvSpPr>
        <p:spPr/>
        <p:txBody>
          <a:bodyPr/>
          <a:lstStyle/>
          <a:p>
            <a:fld id="{62241790-B6C2-454E-86E9-8808860A40CF}" type="datetimeFigureOut">
              <a:rPr lang="en-GB" smtClean="0"/>
              <a:t>11/07/2023</a:t>
            </a:fld>
            <a:endParaRPr lang="en-GB"/>
          </a:p>
        </p:txBody>
      </p:sp>
      <p:sp>
        <p:nvSpPr>
          <p:cNvPr id="5" name="Footer Placeholder 4">
            <a:extLst>
              <a:ext uri="{FF2B5EF4-FFF2-40B4-BE49-F238E27FC236}">
                <a16:creationId xmlns:a16="http://schemas.microsoft.com/office/drawing/2014/main" id="{F8638095-D919-3795-9A15-A0D7608043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39E6B2-FA17-7463-2F6C-C6511FC99ED6}"/>
              </a:ext>
            </a:extLst>
          </p:cNvPr>
          <p:cNvSpPr>
            <a:spLocks noGrp="1"/>
          </p:cNvSpPr>
          <p:nvPr>
            <p:ph type="sldNum" sz="quarter" idx="12"/>
          </p:nvPr>
        </p:nvSpPr>
        <p:spPr/>
        <p:txBody>
          <a:bodyPr/>
          <a:lstStyle/>
          <a:p>
            <a:fld id="{5D9E1D5E-A935-4AEF-BD92-BE74FBB8EC27}" type="slidenum">
              <a:rPr lang="en-GB" smtClean="0"/>
              <a:t>‹#›</a:t>
            </a:fld>
            <a:endParaRPr lang="en-GB"/>
          </a:p>
        </p:txBody>
      </p:sp>
    </p:spTree>
    <p:extLst>
      <p:ext uri="{BB962C8B-B14F-4D97-AF65-F5344CB8AC3E}">
        <p14:creationId xmlns:p14="http://schemas.microsoft.com/office/powerpoint/2010/main" val="29201664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846681-5898-8F08-7E30-A20D2F0B540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6C1118B-9DA2-A2B5-5C9E-61887C50F5B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F495FA-6CC1-A1B3-1325-4A7A4C17743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2241790-B6C2-454E-86E9-8808860A40CF}" type="datetimeFigureOut">
              <a:rPr lang="en-GB" smtClean="0"/>
              <a:t>11/07/2023</a:t>
            </a:fld>
            <a:endParaRPr lang="en-GB"/>
          </a:p>
        </p:txBody>
      </p:sp>
      <p:sp>
        <p:nvSpPr>
          <p:cNvPr id="5" name="Footer Placeholder 4">
            <a:extLst>
              <a:ext uri="{FF2B5EF4-FFF2-40B4-BE49-F238E27FC236}">
                <a16:creationId xmlns:a16="http://schemas.microsoft.com/office/drawing/2014/main" id="{23B3BB59-8355-A841-A039-DFE55FD6BC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162C4BAC-B54F-C004-AFA3-07F151C0EC5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D9E1D5E-A935-4AEF-BD92-BE74FBB8EC27}" type="slidenum">
              <a:rPr lang="en-GB" smtClean="0"/>
              <a:t>‹#›</a:t>
            </a:fld>
            <a:endParaRPr lang="en-GB"/>
          </a:p>
        </p:txBody>
      </p:sp>
    </p:spTree>
    <p:extLst>
      <p:ext uri="{BB962C8B-B14F-4D97-AF65-F5344CB8AC3E}">
        <p14:creationId xmlns:p14="http://schemas.microsoft.com/office/powerpoint/2010/main" val="2925033071"/>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openxmlformats.org/officeDocument/2006/relationships/image" Target="../media/image1.jpeg"/><Relationship Id="rId4"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jpg"/></Relationships>
</file>

<file path=ppt/slides/_rels/slide4.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microsoft.com/office/2007/relationships/hdphoto" Target="../media/hdphoto1.wdp"/><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4.png"/><Relationship Id="rId5" Type="http://schemas.openxmlformats.org/officeDocument/2006/relationships/image" Target="../media/image3.jpg"/><Relationship Id="rId4" Type="http://schemas.openxmlformats.org/officeDocument/2006/relationships/notesSlide" Target="../notesSlides/notesSlide3.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5.jpg"/></Relationships>
</file>

<file path=ppt/slides/_rels/slide6.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microsoft.com/office/2007/relationships/hdphoto" Target="../media/hdphoto2.wdp"/><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6.png"/><Relationship Id="rId5" Type="http://schemas.openxmlformats.org/officeDocument/2006/relationships/image" Target="../media/image5.jpg"/><Relationship Id="rId4"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2.png"/><Relationship Id="rId4" Type="http://schemas.openxmlformats.org/officeDocument/2006/relationships/image" Target="../media/image7.jpg"/></Relationships>
</file>

<file path=ppt/slides/_rels/slide8.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slideLayout" Target="../slideLayouts/slideLayout7.xml"/><Relationship Id="rId7" Type="http://schemas.microsoft.com/office/2007/relationships/hdphoto" Target="../media/hdphoto3.wdp"/><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16">
            <a:extLst>
              <a:ext uri="{FF2B5EF4-FFF2-40B4-BE49-F238E27FC236}">
                <a16:creationId xmlns:a16="http://schemas.microsoft.com/office/drawing/2014/main" id="{716F42E0-28DF-4093-AFC5-CA01F54C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A close-up of a police car&#10;&#10;Description automatically generated">
            <a:extLst>
              <a:ext uri="{FF2B5EF4-FFF2-40B4-BE49-F238E27FC236}">
                <a16:creationId xmlns:a16="http://schemas.microsoft.com/office/drawing/2014/main" id="{BC7A2DAC-6FD3-7A12-756A-4490862450BD}"/>
              </a:ext>
            </a:extLst>
          </p:cNvPr>
          <p:cNvPicPr>
            <a:picLocks noChangeAspect="1"/>
          </p:cNvPicPr>
          <p:nvPr/>
        </p:nvPicPr>
        <p:blipFill rotWithShape="1">
          <a:blip r:embed="rId5"/>
          <a:srcRect/>
          <a:stretch/>
        </p:blipFill>
        <p:spPr>
          <a:xfrm>
            <a:off x="3" y="-22"/>
            <a:ext cx="12191997" cy="6858022"/>
          </a:xfrm>
          <a:prstGeom prst="rect">
            <a:avLst/>
          </a:prstGeom>
        </p:spPr>
      </p:pic>
      <p:sp>
        <p:nvSpPr>
          <p:cNvPr id="57" name="Rectangle 18">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2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090C21-56CE-5397-E0B5-BFFE8130B038}"/>
              </a:ext>
            </a:extLst>
          </p:cNvPr>
          <p:cNvSpPr>
            <a:spLocks noGrp="1"/>
          </p:cNvSpPr>
          <p:nvPr>
            <p:ph type="ctrTitle"/>
          </p:nvPr>
        </p:nvSpPr>
        <p:spPr>
          <a:xfrm>
            <a:off x="6096006" y="728897"/>
            <a:ext cx="5452529" cy="3728614"/>
          </a:xfrm>
        </p:spPr>
        <p:txBody>
          <a:bodyPr anchor="t">
            <a:normAutofit/>
          </a:bodyPr>
          <a:lstStyle/>
          <a:p>
            <a:pPr algn="r"/>
            <a:r>
              <a:rPr lang="en-GB" sz="5200" b="1">
                <a:ln>
                  <a:solidFill>
                    <a:schemeClr val="accent1">
                      <a:lumMod val="75000"/>
                    </a:schemeClr>
                  </a:solidFill>
                </a:ln>
                <a:solidFill>
                  <a:srgbClr val="FFFFFF"/>
                </a:solidFill>
                <a:effectLst>
                  <a:outerShdw blurRad="38100" dist="38100" dir="2700000" algn="tl">
                    <a:srgbClr val="000000">
                      <a:alpha val="43137"/>
                    </a:srgbClr>
                  </a:outerShdw>
                </a:effectLst>
              </a:rPr>
              <a:t>Policing and the Political Landscape</a:t>
            </a:r>
          </a:p>
        </p:txBody>
      </p:sp>
      <p:sp>
        <p:nvSpPr>
          <p:cNvPr id="3" name="Subtitle 2">
            <a:extLst>
              <a:ext uri="{FF2B5EF4-FFF2-40B4-BE49-F238E27FC236}">
                <a16:creationId xmlns:a16="http://schemas.microsoft.com/office/drawing/2014/main" id="{4AD1B96E-D3A8-C937-5A2D-CF03E84BF306}"/>
              </a:ext>
            </a:extLst>
          </p:cNvPr>
          <p:cNvSpPr>
            <a:spLocks noGrp="1"/>
          </p:cNvSpPr>
          <p:nvPr>
            <p:ph type="subTitle" idx="1"/>
          </p:nvPr>
        </p:nvSpPr>
        <p:spPr>
          <a:xfrm>
            <a:off x="6099055" y="4629217"/>
            <a:ext cx="5449479" cy="1499873"/>
          </a:xfrm>
        </p:spPr>
        <p:txBody>
          <a:bodyPr anchor="b">
            <a:normAutofit/>
          </a:bodyPr>
          <a:lstStyle/>
          <a:p>
            <a:pPr algn="r"/>
            <a:r>
              <a:rPr lang="en-GB">
                <a:solidFill>
                  <a:srgbClr val="FFFFFF"/>
                </a:solidFill>
                <a:effectLst>
                  <a:outerShdw blurRad="38100" dist="38100" dir="2700000" algn="tl">
                    <a:srgbClr val="000000">
                      <a:alpha val="43137"/>
                    </a:srgbClr>
                  </a:outerShdw>
                </a:effectLst>
              </a:rPr>
              <a:t>BMPO7003</a:t>
            </a:r>
          </a:p>
          <a:p>
            <a:pPr algn="r"/>
            <a:r>
              <a:rPr lang="en-GB">
                <a:solidFill>
                  <a:srgbClr val="FFFFFF"/>
                </a:solidFill>
                <a:effectLst>
                  <a:outerShdw blurRad="38100" dist="38100" dir="2700000" algn="tl">
                    <a:srgbClr val="000000">
                      <a:alpha val="43137"/>
                    </a:srgbClr>
                  </a:outerShdw>
                </a:effectLst>
              </a:rPr>
              <a:t>Lewis Simpson</a:t>
            </a:r>
          </a:p>
          <a:p>
            <a:pPr algn="r"/>
            <a:r>
              <a:rPr lang="en-GB">
                <a:solidFill>
                  <a:srgbClr val="FFFFFF"/>
                </a:solidFill>
                <a:effectLst>
                  <a:outerShdw blurRad="38100" dist="38100" dir="2700000" algn="tl">
                    <a:srgbClr val="000000">
                      <a:alpha val="43137"/>
                    </a:srgbClr>
                  </a:outerShdw>
                </a:effectLst>
              </a:rPr>
              <a:t>Student ID: 2219679</a:t>
            </a:r>
          </a:p>
        </p:txBody>
      </p:sp>
      <p:pic>
        <p:nvPicPr>
          <p:cNvPr id="4" name="Recorded Sound">
            <a:hlinkClick r:id="" action="ppaction://media"/>
            <a:extLst>
              <a:ext uri="{FF2B5EF4-FFF2-40B4-BE49-F238E27FC236}">
                <a16:creationId xmlns:a16="http://schemas.microsoft.com/office/drawing/2014/main" id="{4E10700F-5608-BA16-E995-13A30B9A392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262853333"/>
      </p:ext>
    </p:extLst>
  </p:cSld>
  <p:clrMapOvr>
    <a:masterClrMapping/>
  </p:clrMapOvr>
  <mc:AlternateContent xmlns:mc="http://schemas.openxmlformats.org/markup-compatibility/2006">
    <mc:Choice xmlns:p14="http://schemas.microsoft.com/office/powerpoint/2010/main" Requires="p14">
      <p:transition spd="slow" p14:dur="2000" advTm="6984"/>
    </mc:Choice>
    <mc:Fallback>
      <p:transition spd="slow" advTm="698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8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16">
            <a:extLst>
              <a:ext uri="{FF2B5EF4-FFF2-40B4-BE49-F238E27FC236}">
                <a16:creationId xmlns:a16="http://schemas.microsoft.com/office/drawing/2014/main" id="{716F42E0-28DF-4093-AFC5-CA01F54C88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4" descr="A close-up of a police car&#10;&#10;Description automatically generated">
            <a:extLst>
              <a:ext uri="{FF2B5EF4-FFF2-40B4-BE49-F238E27FC236}">
                <a16:creationId xmlns:a16="http://schemas.microsoft.com/office/drawing/2014/main" id="{BC7A2DAC-6FD3-7A12-756A-4490862450BD}"/>
              </a:ext>
            </a:extLst>
          </p:cNvPr>
          <p:cNvPicPr>
            <a:picLocks noChangeAspect="1"/>
          </p:cNvPicPr>
          <p:nvPr/>
        </p:nvPicPr>
        <p:blipFill rotWithShape="1">
          <a:blip r:embed="rId5"/>
          <a:srcRect/>
          <a:stretch/>
        </p:blipFill>
        <p:spPr>
          <a:xfrm>
            <a:off x="-45389" y="-31"/>
            <a:ext cx="12191997" cy="6858022"/>
          </a:xfrm>
          <a:prstGeom prst="rect">
            <a:avLst/>
          </a:prstGeom>
        </p:spPr>
      </p:pic>
      <p:sp>
        <p:nvSpPr>
          <p:cNvPr id="57" name="Rectangle 18">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2206190"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Rectangle 2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37374"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2">
            <a:extLst>
              <a:ext uri="{FF2B5EF4-FFF2-40B4-BE49-F238E27FC236}">
                <a16:creationId xmlns:a16="http://schemas.microsoft.com/office/drawing/2014/main" id="{7EB3909A-5EEF-4522-6917-DF01BDD87F15}"/>
              </a:ext>
            </a:extLst>
          </p:cNvPr>
          <p:cNvSpPr txBox="1">
            <a:spLocks/>
          </p:cNvSpPr>
          <p:nvPr/>
        </p:nvSpPr>
        <p:spPr>
          <a:xfrm>
            <a:off x="792809" y="1563035"/>
            <a:ext cx="10515600" cy="4351338"/>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marL="514350" indent="-514350" algn="l">
              <a:lnSpc>
                <a:spcPct val="150000"/>
              </a:lnSpc>
              <a:buFont typeface="Arial" panose="020B0604020202020204" pitchFamily="34" charset="0"/>
              <a:buAutoNum type="arabicParenR"/>
            </a:pPr>
            <a:r>
              <a:rPr lang="en-GB" sz="3600" dirty="0">
                <a:ln>
                  <a:solidFill>
                    <a:schemeClr val="accent1">
                      <a:lumMod val="75000"/>
                    </a:schemeClr>
                  </a:solidFill>
                </a:ln>
                <a:solidFill>
                  <a:schemeClr val="bg1"/>
                </a:solidFill>
                <a:latin typeface="Arial" panose="020B0604020202020204" pitchFamily="34" charset="0"/>
                <a:cs typeface="Arial" panose="020B0604020202020204" pitchFamily="34" charset="0"/>
              </a:rPr>
              <a:t>Police Independence from Politics</a:t>
            </a:r>
          </a:p>
          <a:p>
            <a:pPr marL="514350" indent="-514350" algn="l">
              <a:lnSpc>
                <a:spcPct val="150000"/>
              </a:lnSpc>
              <a:buFont typeface="Arial" panose="020B0604020202020204" pitchFamily="34" charset="0"/>
              <a:buAutoNum type="arabicParenR"/>
            </a:pPr>
            <a:r>
              <a:rPr lang="en-GB" sz="3600" dirty="0">
                <a:ln>
                  <a:solidFill>
                    <a:schemeClr val="accent1">
                      <a:lumMod val="75000"/>
                    </a:schemeClr>
                  </a:solidFill>
                </a:ln>
                <a:solidFill>
                  <a:schemeClr val="bg1"/>
                </a:solidFill>
                <a:latin typeface="Arial" panose="020B0604020202020204" pitchFamily="34" charset="0"/>
                <a:cs typeface="Arial" panose="020B0604020202020204" pitchFamily="34" charset="0"/>
              </a:rPr>
              <a:t>Politics and Police Accountability</a:t>
            </a:r>
          </a:p>
          <a:p>
            <a:pPr marL="514350" indent="-514350" algn="l">
              <a:lnSpc>
                <a:spcPct val="150000"/>
              </a:lnSpc>
              <a:buFont typeface="Arial" panose="020B0604020202020204" pitchFamily="34" charset="0"/>
              <a:buAutoNum type="arabicParenR"/>
            </a:pPr>
            <a:r>
              <a:rPr lang="en-GB" sz="3600" dirty="0">
                <a:ln>
                  <a:solidFill>
                    <a:schemeClr val="accent1">
                      <a:lumMod val="75000"/>
                    </a:schemeClr>
                  </a:solidFill>
                </a:ln>
                <a:solidFill>
                  <a:schemeClr val="bg1"/>
                </a:solidFill>
                <a:latin typeface="Arial" panose="020B0604020202020204" pitchFamily="34" charset="0"/>
                <a:cs typeface="Arial" panose="020B0604020202020204" pitchFamily="34" charset="0"/>
              </a:rPr>
              <a:t>Political Influence on Police Practises </a:t>
            </a:r>
          </a:p>
          <a:p>
            <a:pPr marL="514350" indent="-514350" algn="l">
              <a:lnSpc>
                <a:spcPct val="150000"/>
              </a:lnSpc>
              <a:buFont typeface="Arial" panose="020B0604020202020204" pitchFamily="34" charset="0"/>
              <a:buAutoNum type="arabicParenR"/>
            </a:pPr>
            <a:r>
              <a:rPr lang="en-GB" sz="3600" dirty="0">
                <a:ln>
                  <a:solidFill>
                    <a:schemeClr val="accent1">
                      <a:lumMod val="75000"/>
                    </a:schemeClr>
                  </a:solidFill>
                </a:ln>
                <a:solidFill>
                  <a:schemeClr val="bg1"/>
                </a:solidFill>
                <a:latin typeface="Arial" panose="020B0604020202020204" pitchFamily="34" charset="0"/>
                <a:cs typeface="Arial" panose="020B0604020202020204" pitchFamily="34" charset="0"/>
              </a:rPr>
              <a:t>References</a:t>
            </a:r>
          </a:p>
        </p:txBody>
      </p:sp>
      <p:sp>
        <p:nvSpPr>
          <p:cNvPr id="6" name="Title 5">
            <a:extLst>
              <a:ext uri="{FF2B5EF4-FFF2-40B4-BE49-F238E27FC236}">
                <a16:creationId xmlns:a16="http://schemas.microsoft.com/office/drawing/2014/main" id="{A874211C-6502-6F80-B39F-9BC89FD28679}"/>
              </a:ext>
            </a:extLst>
          </p:cNvPr>
          <p:cNvSpPr>
            <a:spLocks noGrp="1"/>
          </p:cNvSpPr>
          <p:nvPr>
            <p:ph type="ctrTitle"/>
          </p:nvPr>
        </p:nvSpPr>
        <p:spPr>
          <a:xfrm>
            <a:off x="1478609" y="120825"/>
            <a:ext cx="9144000" cy="1336592"/>
          </a:xfrm>
        </p:spPr>
        <p:txBody>
          <a:bodyPr/>
          <a:lstStyle/>
          <a:p>
            <a:r>
              <a:rPr lang="en-GB" b="1" u="sng" dirty="0">
                <a:solidFill>
                  <a:schemeClr val="bg1"/>
                </a:solidFill>
                <a:effectLst>
                  <a:outerShdw blurRad="38100" dist="38100" dir="2700000" algn="tl">
                    <a:srgbClr val="000000">
                      <a:alpha val="43137"/>
                    </a:srgbClr>
                  </a:outerShdw>
                </a:effectLst>
              </a:rPr>
              <a:t>Contents</a:t>
            </a:r>
          </a:p>
        </p:txBody>
      </p:sp>
      <p:pic>
        <p:nvPicPr>
          <p:cNvPr id="10" name="Recorded Sound">
            <a:hlinkClick r:id="" action="ppaction://media"/>
            <a:extLst>
              <a:ext uri="{FF2B5EF4-FFF2-40B4-BE49-F238E27FC236}">
                <a16:creationId xmlns:a16="http://schemas.microsoft.com/office/drawing/2014/main" id="{66F93416-4C02-ECBE-A388-D7E36F0F76B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566944177"/>
      </p:ext>
    </p:extLst>
  </p:cSld>
  <p:clrMapOvr>
    <a:masterClrMapping/>
  </p:clrMapOvr>
  <mc:AlternateContent xmlns:mc="http://schemas.openxmlformats.org/markup-compatibility/2006">
    <mc:Choice xmlns:p14="http://schemas.microsoft.com/office/powerpoint/2010/main" Requires="p14">
      <p:transition spd="slow" p14:dur="2000" advTm="25222"/>
    </mc:Choice>
    <mc:Fallback>
      <p:transition spd="slow" advTm="2522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5222"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lice officer standing in front of 10 Downing Street&#10;&#10;Description automatically generated">
            <a:extLst>
              <a:ext uri="{FF2B5EF4-FFF2-40B4-BE49-F238E27FC236}">
                <a16:creationId xmlns:a16="http://schemas.microsoft.com/office/drawing/2014/main" id="{9574AAF8-9574-7ABF-8A46-AB271B77CCF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2459"/>
            <a:ext cx="12192000" cy="6862917"/>
          </a:xfrm>
          <a:prstGeom prst="rect">
            <a:avLst/>
          </a:prstGeom>
        </p:spPr>
      </p:pic>
      <p:sp>
        <p:nvSpPr>
          <p:cNvPr id="2" name="TextBox 1">
            <a:extLst>
              <a:ext uri="{FF2B5EF4-FFF2-40B4-BE49-F238E27FC236}">
                <a16:creationId xmlns:a16="http://schemas.microsoft.com/office/drawing/2014/main" id="{B953519B-5F14-4510-65E3-01A1B595D9F6}"/>
              </a:ext>
            </a:extLst>
          </p:cNvPr>
          <p:cNvSpPr txBox="1"/>
          <p:nvPr/>
        </p:nvSpPr>
        <p:spPr>
          <a:xfrm>
            <a:off x="128338" y="-2459"/>
            <a:ext cx="6432884" cy="3139321"/>
          </a:xfrm>
          <a:prstGeom prst="rect">
            <a:avLst/>
          </a:prstGeom>
          <a:noFill/>
          <a:ln>
            <a:noFill/>
          </a:ln>
        </p:spPr>
        <p:txBody>
          <a:bodyPr wrap="square" rtlCol="0">
            <a:spAutoFit/>
          </a:bodyPr>
          <a:lstStyle/>
          <a:p>
            <a:r>
              <a:rPr lang="en-GB" sz="6600" b="1" dirty="0">
                <a:ln>
                  <a:solidFill>
                    <a:schemeClr val="accent1">
                      <a:lumMod val="75000"/>
                    </a:schemeClr>
                  </a:solidFill>
                </a:ln>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Police Independence from Politics</a:t>
            </a:r>
          </a:p>
        </p:txBody>
      </p:sp>
      <p:pic>
        <p:nvPicPr>
          <p:cNvPr id="4" name="Recorded Sound">
            <a:hlinkClick r:id="" action="ppaction://media"/>
            <a:extLst>
              <a:ext uri="{FF2B5EF4-FFF2-40B4-BE49-F238E27FC236}">
                <a16:creationId xmlns:a16="http://schemas.microsoft.com/office/drawing/2014/main" id="{095AE9F3-D8C7-BF0E-D2A1-FDA377652A55}"/>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199"/>
            <a:ext cx="609600" cy="609600"/>
          </a:xfrm>
          <a:prstGeom prst="rect">
            <a:avLst/>
          </a:prstGeom>
        </p:spPr>
      </p:pic>
    </p:spTree>
    <p:extLst>
      <p:ext uri="{BB962C8B-B14F-4D97-AF65-F5344CB8AC3E}">
        <p14:creationId xmlns:p14="http://schemas.microsoft.com/office/powerpoint/2010/main" val="61165846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49556">
        <p159:morph option="byObject"/>
      </p:transition>
    </mc:Choice>
    <mc:Fallback>
      <p:transition spd="slow" advTm="49556">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9556"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olice officer standing in front of 10 Downing Street&#10;&#10;Description automatically generated">
            <a:extLst>
              <a:ext uri="{FF2B5EF4-FFF2-40B4-BE49-F238E27FC236}">
                <a16:creationId xmlns:a16="http://schemas.microsoft.com/office/drawing/2014/main" id="{9574AAF8-9574-7ABF-8A46-AB271B77CCF5}"/>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2459"/>
            <a:ext cx="12192000" cy="6862917"/>
          </a:xfrm>
          <a:prstGeom prst="rect">
            <a:avLst/>
          </a:prstGeom>
        </p:spPr>
      </p:pic>
      <p:pic>
        <p:nvPicPr>
          <p:cNvPr id="2" name="Picture 1" descr="A police officer standing in front of 10 Downing Street&#10;&#10;Description automatically generated">
            <a:extLst>
              <a:ext uri="{FF2B5EF4-FFF2-40B4-BE49-F238E27FC236}">
                <a16:creationId xmlns:a16="http://schemas.microsoft.com/office/drawing/2014/main" id="{24FA5100-0753-09A2-DBAE-155C290BFF4A}"/>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100000"/>
                    </a14:imgEffect>
                    <a14:imgEffect>
                      <a14:brightnessContrast bright="-40000"/>
                    </a14:imgEffect>
                  </a14:imgLayer>
                </a14:imgProps>
              </a:ext>
              <a:ext uri="{28A0092B-C50C-407E-A947-70E740481C1C}">
                <a14:useLocalDpi xmlns:a14="http://schemas.microsoft.com/office/drawing/2010/main" val="0"/>
              </a:ext>
            </a:extLst>
          </a:blip>
          <a:srcRect r="36061"/>
          <a:stretch/>
        </p:blipFill>
        <p:spPr>
          <a:xfrm>
            <a:off x="0" y="0"/>
            <a:ext cx="7795491" cy="6862917"/>
          </a:xfrm>
          <a:prstGeom prst="rect">
            <a:avLst/>
          </a:prstGeom>
        </p:spPr>
      </p:pic>
      <p:sp>
        <p:nvSpPr>
          <p:cNvPr id="4" name="TextBox 3">
            <a:extLst>
              <a:ext uri="{FF2B5EF4-FFF2-40B4-BE49-F238E27FC236}">
                <a16:creationId xmlns:a16="http://schemas.microsoft.com/office/drawing/2014/main" id="{63102C89-50FF-9817-623F-ADCA5021596A}"/>
              </a:ext>
            </a:extLst>
          </p:cNvPr>
          <p:cNvSpPr txBox="1"/>
          <p:nvPr/>
        </p:nvSpPr>
        <p:spPr>
          <a:xfrm>
            <a:off x="433135" y="465221"/>
            <a:ext cx="4973053" cy="4770537"/>
          </a:xfrm>
          <a:prstGeom prst="rect">
            <a:avLst/>
          </a:prstGeom>
          <a:noFill/>
        </p:spPr>
        <p:txBody>
          <a:bodyPr wrap="square" rtlCol="0">
            <a:spAutoFit/>
          </a:bodyPr>
          <a:lstStyle/>
          <a:p>
            <a:r>
              <a:rPr lang="en-GB" sz="2400" dirty="0">
                <a:solidFill>
                  <a:schemeClr val="bg1"/>
                </a:solidFill>
                <a:effectLst/>
                <a:latin typeface="Arial" panose="020B0604020202020204" pitchFamily="34" charset="0"/>
                <a:ea typeface="Calibri" panose="020F0502020204030204" pitchFamily="34" charset="0"/>
                <a:cs typeface="Arial" panose="020B0604020202020204" pitchFamily="34" charset="0"/>
              </a:rPr>
              <a:t>“No minister of the Crown can tell him that he must, or must not, keep observation on this place or that; or that he must, or must not, prosecute this man or that one. Nor can any police authority tell him so. The responsibility for law enforcement lies on him. He is answerable to the law and to the law alone.” </a:t>
            </a:r>
          </a:p>
          <a:p>
            <a:endParaRPr lang="en-GB" sz="2400" dirty="0">
              <a:solidFill>
                <a:schemeClr val="bg1"/>
              </a:solidFill>
              <a:latin typeface="Arial" panose="020B0604020202020204" pitchFamily="34" charset="0"/>
              <a:ea typeface="Calibri" panose="020F0502020204030204" pitchFamily="34" charset="0"/>
              <a:cs typeface="Arial" panose="020B0604020202020204" pitchFamily="34" charset="0"/>
            </a:endParaRPr>
          </a:p>
          <a:p>
            <a:r>
              <a:rPr lang="en-GB" sz="2000" i="1" dirty="0">
                <a:solidFill>
                  <a:schemeClr val="bg1"/>
                </a:solidFill>
                <a:latin typeface="Arial" panose="020B0604020202020204" pitchFamily="34" charset="0"/>
                <a:ea typeface="Calibri" panose="020F0502020204030204" pitchFamily="34" charset="0"/>
                <a:cs typeface="Arial" panose="020B0604020202020204" pitchFamily="34" charset="0"/>
              </a:rPr>
              <a:t>R v Metropolitan Police Commissioner, ex </a:t>
            </a:r>
            <a:r>
              <a:rPr lang="en-GB" sz="2000" i="1" dirty="0" err="1">
                <a:solidFill>
                  <a:schemeClr val="bg1"/>
                </a:solidFill>
                <a:latin typeface="Arial" panose="020B0604020202020204" pitchFamily="34" charset="0"/>
                <a:ea typeface="Calibri" panose="020F0502020204030204" pitchFamily="34" charset="0"/>
                <a:cs typeface="Arial" panose="020B0604020202020204" pitchFamily="34" charset="0"/>
              </a:rPr>
              <a:t>parte</a:t>
            </a:r>
            <a:r>
              <a:rPr lang="en-GB" sz="2000" i="1" dirty="0">
                <a:solidFill>
                  <a:schemeClr val="bg1"/>
                </a:solidFill>
                <a:latin typeface="Arial" panose="020B0604020202020204" pitchFamily="34" charset="0"/>
                <a:ea typeface="Calibri" panose="020F0502020204030204" pitchFamily="34" charset="0"/>
                <a:cs typeface="Arial" panose="020B0604020202020204" pitchFamily="34" charset="0"/>
              </a:rPr>
              <a:t> Blackburn (1968)</a:t>
            </a:r>
            <a:endParaRPr lang="en-GB" sz="2000" i="1" dirty="0">
              <a:solidFill>
                <a:schemeClr val="bg1"/>
              </a:solidFill>
              <a:latin typeface="Arial" panose="020B0604020202020204" pitchFamily="34" charset="0"/>
              <a:cs typeface="Arial" panose="020B0604020202020204" pitchFamily="34" charset="0"/>
            </a:endParaRPr>
          </a:p>
        </p:txBody>
      </p:sp>
      <p:pic>
        <p:nvPicPr>
          <p:cNvPr id="5" name="Recorded Sound">
            <a:hlinkClick r:id="" action="ppaction://media"/>
            <a:extLst>
              <a:ext uri="{FF2B5EF4-FFF2-40B4-BE49-F238E27FC236}">
                <a16:creationId xmlns:a16="http://schemas.microsoft.com/office/drawing/2014/main" id="{D13F8E4A-2F5C-9985-AF3F-4F19A301883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4150744561"/>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77457">
        <p159:morph option="byObject"/>
      </p:transition>
    </mc:Choice>
    <mc:Fallback>
      <p:transition spd="slow" advTm="77457">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457"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flags flying in the wind&#10;&#10;Description automatically generated">
            <a:extLst>
              <a:ext uri="{FF2B5EF4-FFF2-40B4-BE49-F238E27FC236}">
                <a16:creationId xmlns:a16="http://schemas.microsoft.com/office/drawing/2014/main" id="{DDDC1B62-6B2D-F0C8-E1D0-49ECA43C438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952500"/>
            <a:ext cx="12191999" cy="8763000"/>
          </a:xfrm>
          <a:prstGeom prst="rect">
            <a:avLst/>
          </a:prstGeom>
        </p:spPr>
      </p:pic>
      <p:sp>
        <p:nvSpPr>
          <p:cNvPr id="2" name="TextBox 1">
            <a:extLst>
              <a:ext uri="{FF2B5EF4-FFF2-40B4-BE49-F238E27FC236}">
                <a16:creationId xmlns:a16="http://schemas.microsoft.com/office/drawing/2014/main" id="{593E1A55-D820-F824-175D-1917F03C156D}"/>
              </a:ext>
            </a:extLst>
          </p:cNvPr>
          <p:cNvSpPr txBox="1"/>
          <p:nvPr/>
        </p:nvSpPr>
        <p:spPr>
          <a:xfrm>
            <a:off x="489284" y="428218"/>
            <a:ext cx="12159915" cy="923330"/>
          </a:xfrm>
          <a:prstGeom prst="rect">
            <a:avLst/>
          </a:prstGeom>
          <a:noFill/>
        </p:spPr>
        <p:txBody>
          <a:bodyPr wrap="square" rtlCol="0">
            <a:spAutoFit/>
          </a:bodyPr>
          <a:lstStyle/>
          <a:p>
            <a:r>
              <a:rPr lang="en-GB" sz="5400" b="1" dirty="0">
                <a:ln>
                  <a:solidFill>
                    <a:schemeClr val="accent1">
                      <a:lumMod val="75000"/>
                    </a:schemeClr>
                  </a:solidFill>
                </a:ln>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Politics and Police Accountability</a:t>
            </a:r>
          </a:p>
        </p:txBody>
      </p:sp>
      <p:pic>
        <p:nvPicPr>
          <p:cNvPr id="3" name="Recorded Sound">
            <a:hlinkClick r:id="" action="ppaction://media"/>
            <a:extLst>
              <a:ext uri="{FF2B5EF4-FFF2-40B4-BE49-F238E27FC236}">
                <a16:creationId xmlns:a16="http://schemas.microsoft.com/office/drawing/2014/main" id="{C1203A64-03B8-D6C3-244F-035AB4AAE1C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199" y="3124200"/>
            <a:ext cx="609600" cy="609600"/>
          </a:xfrm>
          <a:prstGeom prst="rect">
            <a:avLst/>
          </a:prstGeom>
        </p:spPr>
      </p:pic>
    </p:spTree>
    <p:extLst>
      <p:ext uri="{BB962C8B-B14F-4D97-AF65-F5344CB8AC3E}">
        <p14:creationId xmlns:p14="http://schemas.microsoft.com/office/powerpoint/2010/main" val="107433732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79169">
        <p159:morph option="byObject"/>
      </p:transition>
    </mc:Choice>
    <mc:Fallback>
      <p:transition spd="slow" advTm="79169">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9169"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A group of flags flying in the wind&#10;&#10;Description automatically generated">
            <a:extLst>
              <a:ext uri="{FF2B5EF4-FFF2-40B4-BE49-F238E27FC236}">
                <a16:creationId xmlns:a16="http://schemas.microsoft.com/office/drawing/2014/main" id="{DDDC1B62-6B2D-F0C8-E1D0-49ECA43C4389}"/>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952500"/>
            <a:ext cx="12191999" cy="8763000"/>
          </a:xfrm>
          <a:prstGeom prst="rect">
            <a:avLst/>
          </a:prstGeom>
        </p:spPr>
      </p:pic>
      <p:pic>
        <p:nvPicPr>
          <p:cNvPr id="7" name="Picture 6" descr="A group of flags flying in the wind&#10;&#10;Description automatically generated">
            <a:extLst>
              <a:ext uri="{FF2B5EF4-FFF2-40B4-BE49-F238E27FC236}">
                <a16:creationId xmlns:a16="http://schemas.microsoft.com/office/drawing/2014/main" id="{CD3C41AC-EFB4-4497-D6E1-C9687E0C30CC}"/>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100000"/>
                    </a14:imgEffect>
                    <a14:imgEffect>
                      <a14:brightnessContrast bright="-40000"/>
                    </a14:imgEffect>
                  </a14:imgLayer>
                </a14:imgProps>
              </a:ext>
              <a:ext uri="{28A0092B-C50C-407E-A947-70E740481C1C}">
                <a14:useLocalDpi xmlns:a14="http://schemas.microsoft.com/office/drawing/2010/main" val="0"/>
              </a:ext>
            </a:extLst>
          </a:blip>
          <a:srcRect l="1" r="26697"/>
          <a:stretch/>
        </p:blipFill>
        <p:spPr>
          <a:xfrm>
            <a:off x="2" y="-952500"/>
            <a:ext cx="8936964" cy="8763000"/>
          </a:xfrm>
          <a:prstGeom prst="rect">
            <a:avLst/>
          </a:prstGeom>
        </p:spPr>
      </p:pic>
      <p:sp>
        <p:nvSpPr>
          <p:cNvPr id="2" name="TextBox 1">
            <a:extLst>
              <a:ext uri="{FF2B5EF4-FFF2-40B4-BE49-F238E27FC236}">
                <a16:creationId xmlns:a16="http://schemas.microsoft.com/office/drawing/2014/main" id="{004F7FCB-5DED-55D1-F04E-A98221212F17}"/>
              </a:ext>
            </a:extLst>
          </p:cNvPr>
          <p:cNvSpPr txBox="1"/>
          <p:nvPr/>
        </p:nvSpPr>
        <p:spPr>
          <a:xfrm>
            <a:off x="1" y="0"/>
            <a:ext cx="8936966" cy="5940088"/>
          </a:xfrm>
          <a:prstGeom prst="rect">
            <a:avLst/>
          </a:prstGeom>
          <a:noFill/>
        </p:spPr>
        <p:txBody>
          <a:bodyPr wrap="square" rtlCol="0">
            <a:spAutoFit/>
          </a:bodyPr>
          <a:lstStyle/>
          <a:p>
            <a:pPr marL="457200" indent="-4572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Winston Roddick QC, PCC for North Wales said: ‘For the people of Wales the benefits of devolving the police service would be overwhelmingly positive’. </a:t>
            </a:r>
          </a:p>
          <a:p>
            <a:endParaRPr lang="en-GB" sz="2000" b="1" dirty="0">
              <a:solidFill>
                <a:schemeClr val="bg1"/>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Ian Johnson, PCC for Gwent said that ‘Only if any new arrangements can be shown to add value to the current position should they be considered’. </a:t>
            </a:r>
          </a:p>
          <a:p>
            <a:endParaRPr lang="en-GB" sz="2000" b="1" dirty="0">
              <a:solidFill>
                <a:schemeClr val="bg1"/>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Christopher Salmon, PCC for Dyfed-Powys said: ‘creating divisions in this system would do nothing for justice and a great deal for criminals’.</a:t>
            </a:r>
          </a:p>
          <a:p>
            <a:endParaRPr lang="en-GB" sz="2000" b="1" dirty="0">
              <a:solidFill>
                <a:schemeClr val="bg1"/>
              </a:solidFill>
              <a:latin typeface="Arial" panose="020B0604020202020204" pitchFamily="34" charset="0"/>
              <a:cs typeface="Arial" panose="020B0604020202020204" pitchFamily="34" charset="0"/>
            </a:endParaRPr>
          </a:p>
          <a:p>
            <a:pPr marL="457200" indent="-457200">
              <a:buFont typeface="Arial" panose="020B0604020202020204" pitchFamily="34" charset="0"/>
              <a:buChar char="•"/>
            </a:pPr>
            <a:r>
              <a:rPr lang="en-GB" sz="2000" b="1" dirty="0">
                <a:solidFill>
                  <a:schemeClr val="bg1"/>
                </a:solidFill>
                <a:latin typeface="Arial" panose="020B0604020202020204" pitchFamily="34" charset="0"/>
                <a:cs typeface="Arial" panose="020B0604020202020204" pitchFamily="34" charset="0"/>
              </a:rPr>
              <a:t>Alun Michael, PCC for South Wales, said: ‘I agree that it makes sense to devolve responsibility for policing. It will bring together the responsibilities that fit together and enable a joined up approach to be taken to crime reduction and the building of healthy communities’.</a:t>
            </a:r>
          </a:p>
          <a:p>
            <a:endParaRPr lang="en-GB" sz="2000" b="1" dirty="0">
              <a:solidFill>
                <a:schemeClr val="bg1"/>
              </a:solidFill>
              <a:latin typeface="Arial" panose="020B0604020202020204" pitchFamily="34" charset="0"/>
              <a:cs typeface="Arial" panose="020B0604020202020204" pitchFamily="34" charset="0"/>
            </a:endParaRPr>
          </a:p>
          <a:p>
            <a:r>
              <a:rPr lang="en-GB" sz="2000" i="1" dirty="0">
                <a:solidFill>
                  <a:schemeClr val="bg1"/>
                </a:solidFill>
                <a:latin typeface="Arial" panose="020B0604020202020204" pitchFamily="34" charset="0"/>
                <a:cs typeface="Arial" panose="020B0604020202020204" pitchFamily="34" charset="0"/>
              </a:rPr>
              <a:t>The Commission on Devolution in Wales (2014)</a:t>
            </a:r>
          </a:p>
        </p:txBody>
      </p:sp>
      <p:pic>
        <p:nvPicPr>
          <p:cNvPr id="3" name="Recorded Sound">
            <a:hlinkClick r:id="" action="ppaction://media"/>
            <a:extLst>
              <a:ext uri="{FF2B5EF4-FFF2-40B4-BE49-F238E27FC236}">
                <a16:creationId xmlns:a16="http://schemas.microsoft.com/office/drawing/2014/main" id="{3E106C8F-19C7-1C34-02ED-C5AA935CB523}"/>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791199" y="3124200"/>
            <a:ext cx="609600" cy="609600"/>
          </a:xfrm>
          <a:prstGeom prst="rect">
            <a:avLst/>
          </a:prstGeom>
        </p:spPr>
      </p:pic>
    </p:spTree>
    <p:extLst>
      <p:ext uri="{BB962C8B-B14F-4D97-AF65-F5344CB8AC3E}">
        <p14:creationId xmlns:p14="http://schemas.microsoft.com/office/powerpoint/2010/main" val="3974269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246280">
        <p159:morph option="byObject"/>
      </p:transition>
    </mc:Choice>
    <mc:Fallback>
      <p:transition spd="slow" advTm="24628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46280"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olice officers and a person&#10;&#10;Description automatically generated">
            <a:extLst>
              <a:ext uri="{FF2B5EF4-FFF2-40B4-BE49-F238E27FC236}">
                <a16:creationId xmlns:a16="http://schemas.microsoft.com/office/drawing/2014/main" id="{A68D423E-9F88-DAF5-5B5D-F745FCDC9C0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456229" y="0"/>
            <a:ext cx="13104458" cy="6858000"/>
          </a:xfrm>
          <a:prstGeom prst="rect">
            <a:avLst/>
          </a:prstGeom>
        </p:spPr>
      </p:pic>
      <p:sp>
        <p:nvSpPr>
          <p:cNvPr id="2" name="TextBox 1">
            <a:extLst>
              <a:ext uri="{FF2B5EF4-FFF2-40B4-BE49-F238E27FC236}">
                <a16:creationId xmlns:a16="http://schemas.microsoft.com/office/drawing/2014/main" id="{4DEE7C53-2D94-6437-3EEB-26BA37ABE608}"/>
              </a:ext>
            </a:extLst>
          </p:cNvPr>
          <p:cNvSpPr txBox="1"/>
          <p:nvPr/>
        </p:nvSpPr>
        <p:spPr>
          <a:xfrm>
            <a:off x="0" y="157962"/>
            <a:ext cx="11405937" cy="2123658"/>
          </a:xfrm>
          <a:prstGeom prst="rect">
            <a:avLst/>
          </a:prstGeom>
          <a:noFill/>
        </p:spPr>
        <p:txBody>
          <a:bodyPr wrap="square" rtlCol="0">
            <a:spAutoFit/>
          </a:bodyPr>
          <a:lstStyle/>
          <a:p>
            <a:r>
              <a:rPr lang="en-GB" sz="6600" b="1" dirty="0">
                <a:ln>
                  <a:solidFill>
                    <a:schemeClr val="accent1">
                      <a:lumMod val="75000"/>
                    </a:schemeClr>
                  </a:solidFill>
                </a:ln>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Political Influences on Police Practises</a:t>
            </a:r>
          </a:p>
        </p:txBody>
      </p:sp>
      <p:pic>
        <p:nvPicPr>
          <p:cNvPr id="3" name="Recorded Sound">
            <a:hlinkClick r:id="" action="ppaction://media"/>
            <a:extLst>
              <a:ext uri="{FF2B5EF4-FFF2-40B4-BE49-F238E27FC236}">
                <a16:creationId xmlns:a16="http://schemas.microsoft.com/office/drawing/2014/main" id="{19657369-FA18-F6CC-D51F-8DD6CB7D51E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791200" y="3124200"/>
            <a:ext cx="609600" cy="609600"/>
          </a:xfrm>
          <a:prstGeom prst="rect">
            <a:avLst/>
          </a:prstGeom>
        </p:spPr>
      </p:pic>
    </p:spTree>
    <p:extLst>
      <p:ext uri="{BB962C8B-B14F-4D97-AF65-F5344CB8AC3E}">
        <p14:creationId xmlns:p14="http://schemas.microsoft.com/office/powerpoint/2010/main" val="3820996658"/>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52438">
        <p159:morph option="byObject"/>
      </p:transition>
    </mc:Choice>
    <mc:Fallback>
      <p:transition spd="slow" advTm="52438">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438"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group of police officers and a person&#10;&#10;Description automatically generated">
            <a:extLst>
              <a:ext uri="{FF2B5EF4-FFF2-40B4-BE49-F238E27FC236}">
                <a16:creationId xmlns:a16="http://schemas.microsoft.com/office/drawing/2014/main" id="{A68D423E-9F88-DAF5-5B5D-F745FCDC9C06}"/>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456229" y="0"/>
            <a:ext cx="13104458" cy="6858000"/>
          </a:xfrm>
          <a:prstGeom prst="rect">
            <a:avLst/>
          </a:prstGeom>
        </p:spPr>
      </p:pic>
      <p:pic>
        <p:nvPicPr>
          <p:cNvPr id="6" name="Picture 5" descr="A group of police officers and a person&#10;&#10;Description automatically generated">
            <a:extLst>
              <a:ext uri="{FF2B5EF4-FFF2-40B4-BE49-F238E27FC236}">
                <a16:creationId xmlns:a16="http://schemas.microsoft.com/office/drawing/2014/main" id="{4F9DF858-68F2-1A36-DFEE-114C904691AD}"/>
              </a:ext>
            </a:extLst>
          </p:cNvPr>
          <p:cNvPicPr>
            <a:picLocks noChangeAspect="1"/>
          </p:cNvPicPr>
          <p:nvPr/>
        </p:nvPicPr>
        <p:blipFill rotWithShape="1">
          <a:blip r:embed="rId6">
            <a:extLst>
              <a:ext uri="{BEBA8EAE-BF5A-486C-A8C5-ECC9F3942E4B}">
                <a14:imgProps xmlns:a14="http://schemas.microsoft.com/office/drawing/2010/main">
                  <a14:imgLayer r:embed="rId7">
                    <a14:imgEffect>
                      <a14:sharpenSoften amount="-100000"/>
                    </a14:imgEffect>
                    <a14:imgEffect>
                      <a14:brightnessContrast bright="-40000"/>
                    </a14:imgEffect>
                  </a14:imgLayer>
                </a14:imgProps>
              </a:ext>
              <a:ext uri="{28A0092B-C50C-407E-A947-70E740481C1C}">
                <a14:useLocalDpi xmlns:a14="http://schemas.microsoft.com/office/drawing/2010/main" val="0"/>
              </a:ext>
            </a:extLst>
          </a:blip>
          <a:srcRect l="666"/>
          <a:stretch/>
        </p:blipFill>
        <p:spPr>
          <a:xfrm>
            <a:off x="-456228" y="0"/>
            <a:ext cx="13104458" cy="6858000"/>
          </a:xfrm>
          <a:prstGeom prst="rect">
            <a:avLst/>
          </a:prstGeom>
        </p:spPr>
      </p:pic>
      <p:sp>
        <p:nvSpPr>
          <p:cNvPr id="2" name="TextBox 1">
            <a:extLst>
              <a:ext uri="{FF2B5EF4-FFF2-40B4-BE49-F238E27FC236}">
                <a16:creationId xmlns:a16="http://schemas.microsoft.com/office/drawing/2014/main" id="{29DFB5FB-8084-883B-0F5B-DAFA6D850EA5}"/>
              </a:ext>
            </a:extLst>
          </p:cNvPr>
          <p:cNvSpPr txBox="1"/>
          <p:nvPr/>
        </p:nvSpPr>
        <p:spPr>
          <a:xfrm>
            <a:off x="508456" y="802555"/>
            <a:ext cx="5587544" cy="1200329"/>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“the scenes arising from the policing of the vigil… were completely unacceptable” </a:t>
            </a:r>
            <a:r>
              <a:rPr lang="en-GB" sz="20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(Khan, 2021)</a:t>
            </a:r>
            <a:endParaRPr lang="en-GB" sz="2000" i="1" dirty="0">
              <a:solidFill>
                <a:schemeClr val="bg1"/>
              </a:solidFill>
              <a:latin typeface="Arial" panose="020B0604020202020204" pitchFamily="34" charset="0"/>
              <a:cs typeface="Arial" panose="020B0604020202020204" pitchFamily="34" charset="0"/>
            </a:endParaRPr>
          </a:p>
        </p:txBody>
      </p:sp>
      <p:sp>
        <p:nvSpPr>
          <p:cNvPr id="3" name="TextBox 2">
            <a:extLst>
              <a:ext uri="{FF2B5EF4-FFF2-40B4-BE49-F238E27FC236}">
                <a16:creationId xmlns:a16="http://schemas.microsoft.com/office/drawing/2014/main" id="{6EB9E70F-8F3E-8329-7C2A-86F6C5F786F3}"/>
              </a:ext>
            </a:extLst>
          </p:cNvPr>
          <p:cNvSpPr txBox="1"/>
          <p:nvPr/>
        </p:nvSpPr>
        <p:spPr>
          <a:xfrm>
            <a:off x="7034858" y="1490008"/>
            <a:ext cx="4648686" cy="2308324"/>
          </a:xfrm>
          <a:prstGeom prst="rect">
            <a:avLst/>
          </a:prstGeom>
          <a:noFill/>
        </p:spPr>
        <p:txBody>
          <a:bodyPr wrap="square" rtlCol="0">
            <a:spAutoFit/>
          </a:bodyPr>
          <a:lstStyle/>
          <a:p>
            <a:r>
              <a:rPr lang="en-GB" sz="2400" b="1" dirty="0">
                <a:solidFill>
                  <a:schemeClr val="bg1"/>
                </a:solidFill>
                <a:latin typeface="Arial" panose="020B0604020202020204" pitchFamily="34" charset="0"/>
                <a:cs typeface="Arial" panose="020B0604020202020204" pitchFamily="34" charset="0"/>
              </a:rPr>
              <a:t>“The scenes this evening of the policing of the Clapham Common vigil.. are utterly disgraceful and shame the Metropolitan Police.” </a:t>
            </a:r>
            <a:br>
              <a:rPr lang="en-GB" sz="2400" b="1" dirty="0">
                <a:solidFill>
                  <a:schemeClr val="bg1"/>
                </a:solidFill>
                <a:latin typeface="Arial" panose="020B0604020202020204" pitchFamily="34" charset="0"/>
                <a:cs typeface="Arial" panose="020B0604020202020204" pitchFamily="34" charset="0"/>
              </a:rPr>
            </a:br>
            <a:r>
              <a:rPr lang="en-GB" sz="2000" i="1" dirty="0">
                <a:solidFill>
                  <a:schemeClr val="bg1"/>
                </a:solidFill>
                <a:latin typeface="Arial" panose="020B0604020202020204" pitchFamily="34" charset="0"/>
                <a:cs typeface="Arial" panose="020B0604020202020204" pitchFamily="34" charset="0"/>
              </a:rPr>
              <a:t>(Davey, 2021)</a:t>
            </a:r>
          </a:p>
        </p:txBody>
      </p:sp>
      <p:sp>
        <p:nvSpPr>
          <p:cNvPr id="4" name="TextBox 3">
            <a:extLst>
              <a:ext uri="{FF2B5EF4-FFF2-40B4-BE49-F238E27FC236}">
                <a16:creationId xmlns:a16="http://schemas.microsoft.com/office/drawing/2014/main" id="{EE873F40-A672-1063-F811-838761794123}"/>
              </a:ext>
            </a:extLst>
          </p:cNvPr>
          <p:cNvSpPr txBox="1"/>
          <p:nvPr/>
        </p:nvSpPr>
        <p:spPr>
          <a:xfrm>
            <a:off x="508456" y="4237655"/>
            <a:ext cx="11175088" cy="2246769"/>
          </a:xfrm>
          <a:prstGeom prst="rect">
            <a:avLst/>
          </a:prstGeom>
          <a:noFill/>
        </p:spPr>
        <p:txBody>
          <a:bodyPr wrap="square" rtlCol="0">
            <a:spAutoFit/>
          </a:bodyPr>
          <a:lstStyle/>
          <a:p>
            <a:r>
              <a:rPr lang="en-GB" sz="2800" b="1" dirty="0">
                <a:solidFill>
                  <a:schemeClr val="bg1"/>
                </a:solidFill>
                <a:effectLst/>
                <a:latin typeface="Arial" panose="020B0604020202020204" pitchFamily="34" charset="0"/>
                <a:ea typeface="Calibri" panose="020F0502020204030204" pitchFamily="34" charset="0"/>
                <a:cs typeface="Arial" panose="020B0604020202020204" pitchFamily="34" charset="0"/>
              </a:rPr>
              <a:t>“some of the leading voices were those in positions of some responsibility. It is one thing to recognise that the scenes were worrying or upsetting. It is another to jump to conclusions – and in doing so, undermine public confidence in policing – based on very limited evidence” </a:t>
            </a:r>
            <a:r>
              <a:rPr lang="en-GB" sz="2000" i="1" dirty="0">
                <a:solidFill>
                  <a:schemeClr val="bg1"/>
                </a:solidFill>
                <a:effectLst/>
                <a:latin typeface="Arial" panose="020B0604020202020204" pitchFamily="34" charset="0"/>
                <a:ea typeface="Calibri" panose="020F0502020204030204" pitchFamily="34" charset="0"/>
                <a:cs typeface="Arial" panose="020B0604020202020204" pitchFamily="34" charset="0"/>
              </a:rPr>
              <a:t>(</a:t>
            </a:r>
            <a:r>
              <a:rPr lang="en-GB" sz="2000" i="1" dirty="0">
                <a:solidFill>
                  <a:schemeClr val="bg1"/>
                </a:solidFill>
                <a:latin typeface="Arial" panose="020B0604020202020204" pitchFamily="34" charset="0"/>
                <a:ea typeface="Calibri" panose="020F0502020204030204" pitchFamily="34" charset="0"/>
                <a:cs typeface="Arial" panose="020B0604020202020204" pitchFamily="34" charset="0"/>
              </a:rPr>
              <a:t>HMICFRS, 2021)</a:t>
            </a:r>
            <a:endParaRPr lang="en-GB" sz="2000" i="1" dirty="0">
              <a:solidFill>
                <a:schemeClr val="bg1"/>
              </a:solidFill>
              <a:latin typeface="Arial" panose="020B0604020202020204" pitchFamily="34" charset="0"/>
              <a:cs typeface="Arial" panose="020B0604020202020204" pitchFamily="34" charset="0"/>
            </a:endParaRPr>
          </a:p>
        </p:txBody>
      </p:sp>
      <p:pic>
        <p:nvPicPr>
          <p:cNvPr id="8" name="Recorded Sound">
            <a:hlinkClick r:id="" action="ppaction://media"/>
            <a:extLst>
              <a:ext uri="{FF2B5EF4-FFF2-40B4-BE49-F238E27FC236}">
                <a16:creationId xmlns:a16="http://schemas.microsoft.com/office/drawing/2014/main" id="{741D5A02-2365-642F-9057-336DF8BDF235}"/>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5651029" y="3103594"/>
            <a:ext cx="609600" cy="609600"/>
          </a:xfrm>
          <a:prstGeom prst="rect">
            <a:avLst/>
          </a:prstGeom>
        </p:spPr>
      </p:pic>
    </p:spTree>
    <p:extLst>
      <p:ext uri="{BB962C8B-B14F-4D97-AF65-F5344CB8AC3E}">
        <p14:creationId xmlns:p14="http://schemas.microsoft.com/office/powerpoint/2010/main" val="3264811036"/>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advTm="147491">
        <p159:morph option="byObject"/>
      </p:transition>
    </mc:Choice>
    <mc:Fallback>
      <p:transition spd="slow" advTm="147491">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15603"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8"/>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22A0-F16A-6145-FDE4-724AA8294A0A}"/>
              </a:ext>
            </a:extLst>
          </p:cNvPr>
          <p:cNvSpPr>
            <a:spLocks noGrp="1"/>
          </p:cNvSpPr>
          <p:nvPr>
            <p:ph type="title"/>
          </p:nvPr>
        </p:nvSpPr>
        <p:spPr>
          <a:xfrm>
            <a:off x="838200" y="0"/>
            <a:ext cx="10515600" cy="1325563"/>
          </a:xfrm>
        </p:spPr>
        <p:txBody>
          <a:bodyPr/>
          <a:lstStyle/>
          <a:p>
            <a:r>
              <a:rPr lang="en-GB" dirty="0"/>
              <a:t>References</a:t>
            </a:r>
          </a:p>
        </p:txBody>
      </p:sp>
      <p:sp>
        <p:nvSpPr>
          <p:cNvPr id="4" name="Rectangle 1">
            <a:extLst>
              <a:ext uri="{FF2B5EF4-FFF2-40B4-BE49-F238E27FC236}">
                <a16:creationId xmlns:a16="http://schemas.microsoft.com/office/drawing/2014/main" id="{7824229C-AA87-AAF6-DC1E-A4D57AC469C1}"/>
              </a:ext>
            </a:extLst>
          </p:cNvPr>
          <p:cNvSpPr>
            <a:spLocks noChangeArrowheads="1"/>
          </p:cNvSpPr>
          <p:nvPr/>
        </p:nvSpPr>
        <p:spPr bwMode="auto">
          <a:xfrm>
            <a:off x="585537" y="1109580"/>
            <a:ext cx="11020926" cy="5262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171450" indent="-171450" eaLnBrk="0" fontAlgn="base" hangingPunct="0">
              <a:spcBef>
                <a:spcPct val="0"/>
              </a:spcBef>
              <a:spcAft>
                <a:spcPct val="0"/>
              </a:spcAft>
              <a:buFont typeface="Arial" panose="020B0604020202020204" pitchFamily="34" charset="0"/>
              <a:buChar char="•"/>
            </a:pPr>
            <a:r>
              <a:rPr lang="en-GB" sz="1400" i="1" dirty="0">
                <a:latin typeface="Arial" panose="020B0604020202020204" pitchFamily="34" charset="0"/>
                <a:ea typeface="Calibri" panose="020F0502020204030204" pitchFamily="34" charset="0"/>
                <a:cs typeface="Arial" panose="020B0604020202020204" pitchFamily="34" charset="0"/>
              </a:rPr>
              <a:t>R v Metropolitan Police Commissioner, ex </a:t>
            </a:r>
            <a:r>
              <a:rPr lang="en-GB" sz="1400" i="1" dirty="0" err="1">
                <a:latin typeface="Arial" panose="020B0604020202020204" pitchFamily="34" charset="0"/>
                <a:ea typeface="Calibri" panose="020F0502020204030204" pitchFamily="34" charset="0"/>
                <a:cs typeface="Arial" panose="020B0604020202020204" pitchFamily="34" charset="0"/>
              </a:rPr>
              <a:t>parte</a:t>
            </a:r>
            <a:r>
              <a:rPr lang="en-GB" sz="1400" i="1" dirty="0">
                <a:latin typeface="Arial" panose="020B0604020202020204" pitchFamily="34" charset="0"/>
                <a:ea typeface="Calibri" panose="020F0502020204030204" pitchFamily="34" charset="0"/>
                <a:cs typeface="Arial" panose="020B0604020202020204" pitchFamily="34" charset="0"/>
              </a:rPr>
              <a:t> Blackburn [1968] </a:t>
            </a:r>
            <a:r>
              <a:rPr lang="en-GB" sz="1400" dirty="0">
                <a:latin typeface="Arial" panose="020B0604020202020204" pitchFamily="34" charset="0"/>
                <a:ea typeface="Calibri" panose="020F0502020204030204" pitchFamily="34" charset="0"/>
                <a:cs typeface="Arial" panose="020B0604020202020204" pitchFamily="34" charset="0"/>
              </a:rPr>
              <a:t>2 QB 118</a:t>
            </a:r>
            <a:endPar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HMICFRS, 2021.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Sarah Everard vigil – An inspection of the Metropolitan Police Service’s policing of a vigil held in commemoration of Sarah Everard on </a:t>
            </a:r>
            <a:r>
              <a:rPr kumimoji="0" lang="en-US" altLang="en-US" sz="14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Clapham</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Common on Saturday 13 March 2021,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London: HMICFRS.</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Home Affairs Committee, 2010.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Policing: Police and Crime Commissioners,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London: Home Affairs Committee.</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Home Office, 2012.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Definition of policing by consent: Policing: Crime, justice and law: Home Office.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https://www.gov.uk/government/publications/policing-by-consent/definition-of-policing-by-consent</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7 July 2023].</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Hughes, T., 2021.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Priti Patel and Sadiq Khan ask for investigation into Sarah Everard vigil policing: UK: News: Evening Standard.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https://www.standard.co.uk/news/uk/sadiq-khan-met-police-sarah-everard-investigation-b924031.html</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10 July 2023].</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Khan, S., 2021.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Sarah Everard vigil at </a:t>
            </a:r>
            <a:r>
              <a:rPr kumimoji="0" lang="en-US" altLang="en-US" sz="14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Clapham</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Common: Mayor of London Statements: London Assembly.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https://www.london.gov.uk/who-we-are/what-mayor-does/mayor-london-statements/sarah-everard-vigil-clapham-common</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10 July 2023].</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Muir, R., 2008.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What do we mean by police independence?: Open Democracy.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[Online] </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Available at: </a:t>
            </a:r>
            <a:r>
              <a:rPr kumimoji="0" lang="en-US" altLang="en-US" sz="1400" b="0" i="0" u="sng"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https://www.opendemocracy.net/en/what-do-we-mean-by-police-independence/</a:t>
            </a:r>
            <a:b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b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[Accessed 9 July 2023].</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Silk, P., 2014.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Empowerment and Responsibility: Legislative Powers to Strengthen Wales,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Cardiff: Commission on Devolution in Wales.</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Strickland, P. &amp; Beard, J., 2013.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duty of the police to enforce the law,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London: House of Commons Library.</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Commission on Justice in Wales, 2019.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Justice in Wales for the People of Wales, </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Cardiff: The Commission on Justice in Wales.</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Police Foundation, 2022. </a:t>
            </a:r>
            <a:r>
              <a:rPr kumimoji="0" lang="en-US"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 New Mode of Protection: Redesigning Policing and Public Safety for the 21st Century, </a:t>
            </a:r>
            <a:r>
              <a:rPr kumimoji="0" lang="en-US" altLang="en-US" sz="14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s.l.</a:t>
            </a:r>
            <a:r>
              <a:rPr kumimoji="0" lang="en-US"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Final report of the Police Foundation.</a:t>
            </a:r>
            <a:endParaRPr kumimoji="0" lang="en-GB" alt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171450" marR="0" lvl="0" indent="-171450" algn="l"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GB" altLang="en-US" sz="14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Police Reform and Social Responsibility Act 2011, </a:t>
            </a:r>
            <a:r>
              <a:rPr kumimoji="0" lang="en-GB" altLang="en-US" sz="14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 13. Available at: https://www.legislation.gov.uk/ukpga/2011/13/contents/enacted [Accessed 10 July 2023</a:t>
            </a:r>
            <a:r>
              <a:rPr lang="en-GB" altLang="en-US" sz="1400" dirty="0">
                <a:latin typeface="Arial" panose="020B0604020202020204" pitchFamily="34" charset="0"/>
                <a:ea typeface="Calibri" panose="020F0502020204030204" pitchFamily="34" charset="0"/>
                <a:cs typeface="Arial" panose="020B0604020202020204" pitchFamily="34" charset="0"/>
              </a:rPr>
              <a:t>]</a:t>
            </a:r>
            <a:endParaRPr kumimoji="0" lang="en-GB" altLang="en-US" sz="12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813730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603</TotalTime>
  <Words>2309</Words>
  <Application>Microsoft Office PowerPoint</Application>
  <PresentationFormat>Widescreen</PresentationFormat>
  <Paragraphs>80</Paragraphs>
  <Slides>9</Slides>
  <Notes>5</Notes>
  <HiddenSlides>0</HiddenSlides>
  <MMClips>8</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Calibri</vt:lpstr>
      <vt:lpstr>Calibri Light</vt:lpstr>
      <vt:lpstr>Open Sans</vt:lpstr>
      <vt:lpstr>Office Theme</vt:lpstr>
      <vt:lpstr>Policing and the Political Landscape</vt:lpstr>
      <vt:lpstr>Contents</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Policing and the Political Landscape</dc:title>
  <dc:creator>Lewis Simpson</dc:creator>
  <cp:lastModifiedBy>Lewis Simpson</cp:lastModifiedBy>
  <cp:revision>1</cp:revision>
  <dcterms:created xsi:type="dcterms:W3CDTF">2023-07-10T08:29:31Z</dcterms:created>
  <dcterms:modified xsi:type="dcterms:W3CDTF">2023-07-11T15:36:30Z</dcterms:modified>
</cp:coreProperties>
</file>